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75" r:id="rId2"/>
    <p:sldId id="276" r:id="rId3"/>
    <p:sldId id="277" r:id="rId4"/>
    <p:sldId id="278" r:id="rId5"/>
    <p:sldId id="279" r:id="rId6"/>
    <p:sldId id="280" r:id="rId7"/>
    <p:sldId id="281" r:id="rId8"/>
    <p:sldId id="282" r:id="rId9"/>
    <p:sldId id="283" r:id="rId10"/>
    <p:sldId id="284" r:id="rId11"/>
    <p:sldId id="285" r:id="rId12"/>
    <p:sldId id="286" r:id="rId13"/>
    <p:sldId id="287" r:id="rId14"/>
    <p:sldId id="288" r:id="rId15"/>
    <p:sldId id="289" r:id="rId16"/>
    <p:sldId id="290" r:id="rId17"/>
    <p:sldId id="291"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0" autoAdjust="0"/>
    <p:restoredTop sz="94660"/>
  </p:normalViewPr>
  <p:slideViewPr>
    <p:cSldViewPr snapToGrid="0">
      <p:cViewPr varScale="1">
        <p:scale>
          <a:sx n="108" d="100"/>
          <a:sy n="108" d="100"/>
        </p:scale>
        <p:origin x="696"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3D55831-C888-4BC4-AE69-3612ED99C53F}" type="datetimeFigureOut">
              <a:rPr lang="en-AU" smtClean="0"/>
              <a:t>13/03/2024</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2D62E28-DCA6-4737-B7B5-FCDF095E28BF}" type="slidenum">
              <a:rPr lang="en-AU" smtClean="0"/>
              <a:t>‹#›</a:t>
            </a:fld>
            <a:endParaRPr lang="en-AU"/>
          </a:p>
        </p:txBody>
      </p:sp>
    </p:spTree>
    <p:extLst>
      <p:ext uri="{BB962C8B-B14F-4D97-AF65-F5344CB8AC3E}">
        <p14:creationId xmlns:p14="http://schemas.microsoft.com/office/powerpoint/2010/main" val="13034140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7"/>
        <p:cNvGrpSpPr/>
        <p:nvPr/>
      </p:nvGrpSpPr>
      <p:grpSpPr>
        <a:xfrm>
          <a:off x="0" y="0"/>
          <a:ext cx="0" cy="0"/>
          <a:chOff x="0" y="0"/>
          <a:chExt cx="0" cy="0"/>
        </a:xfrm>
      </p:grpSpPr>
      <p:sp>
        <p:nvSpPr>
          <p:cNvPr id="458" name="Google Shape;458;p2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459" name="Google Shape;459;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7"/>
        <p:cNvGrpSpPr/>
        <p:nvPr/>
      </p:nvGrpSpPr>
      <p:grpSpPr>
        <a:xfrm>
          <a:off x="0" y="0"/>
          <a:ext cx="0" cy="0"/>
          <a:chOff x="0" y="0"/>
          <a:chExt cx="0" cy="0"/>
        </a:xfrm>
      </p:grpSpPr>
      <p:sp>
        <p:nvSpPr>
          <p:cNvPr id="468" name="Google Shape;468;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9" name="Google Shape;469;p2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470" name="Google Shape;470;p2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AU" sz="1200" b="0" i="0" u="none" strike="noStrike" cap="none">
                <a:solidFill>
                  <a:srgbClr val="000000"/>
                </a:solidFill>
                <a:latin typeface="Calibri"/>
                <a:ea typeface="Calibri"/>
                <a:cs typeface="Calibri"/>
                <a:sym typeface="Calibri"/>
              </a:rPr>
              <a:t>2</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7"/>
        <p:cNvGrpSpPr/>
        <p:nvPr/>
      </p:nvGrpSpPr>
      <p:grpSpPr>
        <a:xfrm>
          <a:off x="0" y="0"/>
          <a:ext cx="0" cy="0"/>
          <a:chOff x="0" y="0"/>
          <a:chExt cx="0" cy="0"/>
        </a:xfrm>
      </p:grpSpPr>
      <p:sp>
        <p:nvSpPr>
          <p:cNvPr id="478" name="Google Shape;478;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79" name="Google Shape;479;p2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480" name="Google Shape;480;p2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AU" sz="1200" b="0" i="0" u="none" strike="noStrike" cap="none">
                <a:solidFill>
                  <a:srgbClr val="000000"/>
                </a:solidFill>
                <a:latin typeface="Calibri"/>
                <a:ea typeface="Calibri"/>
                <a:cs typeface="Calibri"/>
                <a:sym typeface="Calibri"/>
              </a:rPr>
              <a:t>3</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8"/>
        <p:cNvGrpSpPr/>
        <p:nvPr/>
      </p:nvGrpSpPr>
      <p:grpSpPr>
        <a:xfrm>
          <a:off x="0" y="0"/>
          <a:ext cx="0" cy="0"/>
          <a:chOff x="0" y="0"/>
          <a:chExt cx="0" cy="0"/>
        </a:xfrm>
      </p:grpSpPr>
      <p:sp>
        <p:nvSpPr>
          <p:cNvPr id="489" name="Google Shape;489;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0" name="Google Shape;490;p2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491" name="Google Shape;491;p2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AU" sz="1200" b="0" i="0" u="none" strike="noStrike" cap="none">
                <a:solidFill>
                  <a:srgbClr val="000000"/>
                </a:solidFill>
                <a:latin typeface="Calibri"/>
                <a:ea typeface="Calibri"/>
                <a:cs typeface="Calibri"/>
                <a:sym typeface="Calibri"/>
              </a:rPr>
              <a:t>4</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9"/>
        <p:cNvGrpSpPr/>
        <p:nvPr/>
      </p:nvGrpSpPr>
      <p:grpSpPr>
        <a:xfrm>
          <a:off x="0" y="0"/>
          <a:ext cx="0" cy="0"/>
          <a:chOff x="0" y="0"/>
          <a:chExt cx="0" cy="0"/>
        </a:xfrm>
      </p:grpSpPr>
      <p:sp>
        <p:nvSpPr>
          <p:cNvPr id="500" name="Google Shape;500;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01" name="Google Shape;501;p2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502" name="Google Shape;502;p2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AU" sz="1200" b="0" i="0" u="none" strike="noStrike" cap="none">
                <a:solidFill>
                  <a:srgbClr val="000000"/>
                </a:solidFill>
                <a:latin typeface="Calibri"/>
                <a:ea typeface="Calibri"/>
                <a:cs typeface="Calibri"/>
                <a:sym typeface="Calibri"/>
              </a:rPr>
              <a:t>5</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9"/>
        <p:cNvGrpSpPr/>
        <p:nvPr/>
      </p:nvGrpSpPr>
      <p:grpSpPr>
        <a:xfrm>
          <a:off x="0" y="0"/>
          <a:ext cx="0" cy="0"/>
          <a:chOff x="0" y="0"/>
          <a:chExt cx="0" cy="0"/>
        </a:xfrm>
      </p:grpSpPr>
      <p:sp>
        <p:nvSpPr>
          <p:cNvPr id="510" name="Google Shape;510;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11" name="Google Shape;511;p2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512" name="Google Shape;512;p2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AU" sz="1200" b="0" i="0" u="none" strike="noStrike" cap="none">
                <a:solidFill>
                  <a:srgbClr val="000000"/>
                </a:solidFill>
                <a:latin typeface="Calibri"/>
                <a:ea typeface="Calibri"/>
                <a:cs typeface="Calibri"/>
                <a:sym typeface="Calibri"/>
              </a:rPr>
              <a:t>6</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8"/>
        <p:cNvGrpSpPr/>
        <p:nvPr/>
      </p:nvGrpSpPr>
      <p:grpSpPr>
        <a:xfrm>
          <a:off x="0" y="0"/>
          <a:ext cx="0" cy="0"/>
          <a:chOff x="0" y="0"/>
          <a:chExt cx="0" cy="0"/>
        </a:xfrm>
      </p:grpSpPr>
      <p:sp>
        <p:nvSpPr>
          <p:cNvPr id="519" name="Google Shape;519;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20" name="Google Shape;520;p2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521" name="Google Shape;521;p2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AU" sz="1200" b="0" i="0" u="none" strike="noStrike" cap="none">
                <a:solidFill>
                  <a:srgbClr val="000000"/>
                </a:solidFill>
                <a:latin typeface="Calibri"/>
                <a:ea typeface="Calibri"/>
                <a:cs typeface="Calibri"/>
                <a:sym typeface="Calibri"/>
              </a:rPr>
              <a:t>7</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7"/>
        <p:cNvGrpSpPr/>
        <p:nvPr/>
      </p:nvGrpSpPr>
      <p:grpSpPr>
        <a:xfrm>
          <a:off x="0" y="0"/>
          <a:ext cx="0" cy="0"/>
          <a:chOff x="0" y="0"/>
          <a:chExt cx="0" cy="0"/>
        </a:xfrm>
      </p:grpSpPr>
      <p:sp>
        <p:nvSpPr>
          <p:cNvPr id="528" name="Google Shape;528;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29" name="Google Shape;529;p2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530" name="Google Shape;530;p2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AU" sz="1200" b="0" i="0" u="none" strike="noStrike" cap="none">
                <a:solidFill>
                  <a:srgbClr val="000000"/>
                </a:solidFill>
                <a:latin typeface="Calibri"/>
                <a:ea typeface="Calibri"/>
                <a:cs typeface="Calibri"/>
                <a:sym typeface="Calibri"/>
              </a:rPr>
              <a:t>8</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7"/>
        <p:cNvGrpSpPr/>
        <p:nvPr/>
      </p:nvGrpSpPr>
      <p:grpSpPr>
        <a:xfrm>
          <a:off x="0" y="0"/>
          <a:ext cx="0" cy="0"/>
          <a:chOff x="0" y="0"/>
          <a:chExt cx="0" cy="0"/>
        </a:xfrm>
      </p:grpSpPr>
      <p:sp>
        <p:nvSpPr>
          <p:cNvPr id="538" name="Google Shape;538;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39" name="Google Shape;539;p2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540" name="Google Shape;540;p2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AU" sz="1200" b="0" i="0" u="none" strike="noStrike" cap="none">
                <a:solidFill>
                  <a:srgbClr val="000000"/>
                </a:solidFill>
                <a:latin typeface="Calibri"/>
                <a:ea typeface="Calibri"/>
                <a:cs typeface="Calibri"/>
                <a:sym typeface="Calibri"/>
              </a:rPr>
              <a:t>9</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3"/>
        <p:cNvGrpSpPr/>
        <p:nvPr/>
      </p:nvGrpSpPr>
      <p:grpSpPr>
        <a:xfrm>
          <a:off x="0" y="0"/>
          <a:ext cx="0" cy="0"/>
          <a:chOff x="0" y="0"/>
          <a:chExt cx="0" cy="0"/>
        </a:xfrm>
      </p:grpSpPr>
      <p:sp>
        <p:nvSpPr>
          <p:cNvPr id="544" name="Google Shape;544;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5" name="Google Shape;545;p2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546" name="Google Shape;546;p2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AU" sz="1200" b="0" i="0" u="none" strike="noStrike" cap="none">
                <a:solidFill>
                  <a:srgbClr val="000000"/>
                </a:solidFill>
                <a:latin typeface="Calibri"/>
                <a:ea typeface="Calibri"/>
                <a:cs typeface="Calibri"/>
                <a:sym typeface="Calibri"/>
              </a:rPr>
              <a:t>10</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2"/>
        <p:cNvGrpSpPr/>
        <p:nvPr/>
      </p:nvGrpSpPr>
      <p:grpSpPr>
        <a:xfrm>
          <a:off x="0" y="0"/>
          <a:ext cx="0" cy="0"/>
          <a:chOff x="0" y="0"/>
          <a:chExt cx="0" cy="0"/>
        </a:xfrm>
      </p:grpSpPr>
      <p:sp>
        <p:nvSpPr>
          <p:cNvPr id="553" name="Google Shape;553;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54" name="Google Shape;554;p3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555" name="Google Shape;555;p3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AU" sz="1200" b="0" i="0" u="none" strike="noStrike" cap="none">
                <a:solidFill>
                  <a:srgbClr val="000000"/>
                </a:solidFill>
                <a:latin typeface="Calibri"/>
                <a:ea typeface="Calibri"/>
                <a:cs typeface="Calibri"/>
                <a:sym typeface="Calibri"/>
              </a:rPr>
              <a:t>11</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1"/>
        <p:cNvGrpSpPr/>
        <p:nvPr/>
      </p:nvGrpSpPr>
      <p:grpSpPr>
        <a:xfrm>
          <a:off x="0" y="0"/>
          <a:ext cx="0" cy="0"/>
          <a:chOff x="0" y="0"/>
          <a:chExt cx="0" cy="0"/>
        </a:xfrm>
      </p:grpSpPr>
      <p:sp>
        <p:nvSpPr>
          <p:cNvPr id="562" name="Google Shape;562;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63" name="Google Shape;563;p3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564" name="Google Shape;564;p3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AU" sz="1200" b="0" i="0" u="none" strike="noStrike" cap="none">
                <a:solidFill>
                  <a:srgbClr val="000000"/>
                </a:solidFill>
                <a:latin typeface="Calibri"/>
                <a:ea typeface="Calibri"/>
                <a:cs typeface="Calibri"/>
                <a:sym typeface="Calibri"/>
              </a:rPr>
              <a:t>12</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2"/>
        <p:cNvGrpSpPr/>
        <p:nvPr/>
      </p:nvGrpSpPr>
      <p:grpSpPr>
        <a:xfrm>
          <a:off x="0" y="0"/>
          <a:ext cx="0" cy="0"/>
          <a:chOff x="0" y="0"/>
          <a:chExt cx="0" cy="0"/>
        </a:xfrm>
      </p:grpSpPr>
      <p:sp>
        <p:nvSpPr>
          <p:cNvPr id="573" name="Google Shape;573;p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74" name="Google Shape;574;p3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575" name="Google Shape;575;p3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AU" sz="1200" b="0" i="0" u="none" strike="noStrike" cap="none">
                <a:solidFill>
                  <a:srgbClr val="000000"/>
                </a:solidFill>
                <a:latin typeface="Calibri"/>
                <a:ea typeface="Calibri"/>
                <a:cs typeface="Calibri"/>
                <a:sym typeface="Calibri"/>
              </a:rPr>
              <a:t>13</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2"/>
        <p:cNvGrpSpPr/>
        <p:nvPr/>
      </p:nvGrpSpPr>
      <p:grpSpPr>
        <a:xfrm>
          <a:off x="0" y="0"/>
          <a:ext cx="0" cy="0"/>
          <a:chOff x="0" y="0"/>
          <a:chExt cx="0" cy="0"/>
        </a:xfrm>
      </p:grpSpPr>
      <p:sp>
        <p:nvSpPr>
          <p:cNvPr id="583" name="Google Shape;583;p3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584" name="Google Shape;584;p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9"/>
        <p:cNvGrpSpPr/>
        <p:nvPr/>
      </p:nvGrpSpPr>
      <p:grpSpPr>
        <a:xfrm>
          <a:off x="0" y="0"/>
          <a:ext cx="0" cy="0"/>
          <a:chOff x="0" y="0"/>
          <a:chExt cx="0" cy="0"/>
        </a:xfrm>
      </p:grpSpPr>
      <p:sp>
        <p:nvSpPr>
          <p:cNvPr id="590" name="Google Shape;590;p3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591" name="Google Shape;591;p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6"/>
        <p:cNvGrpSpPr/>
        <p:nvPr/>
      </p:nvGrpSpPr>
      <p:grpSpPr>
        <a:xfrm>
          <a:off x="0" y="0"/>
          <a:ext cx="0" cy="0"/>
          <a:chOff x="0" y="0"/>
          <a:chExt cx="0" cy="0"/>
        </a:xfrm>
      </p:grpSpPr>
      <p:sp>
        <p:nvSpPr>
          <p:cNvPr id="597" name="Google Shape;597;p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98" name="Google Shape;598;p3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599" name="Google Shape;599;p3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AU" sz="1200" b="0" i="0" u="none" strike="noStrike" cap="none">
                <a:solidFill>
                  <a:srgbClr val="000000"/>
                </a:solidFill>
                <a:latin typeface="Calibri"/>
                <a:ea typeface="Calibri"/>
                <a:cs typeface="Calibri"/>
                <a:sym typeface="Calibri"/>
              </a:rPr>
              <a:t>16</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5"/>
        <p:cNvGrpSpPr/>
        <p:nvPr/>
      </p:nvGrpSpPr>
      <p:grpSpPr>
        <a:xfrm>
          <a:off x="0" y="0"/>
          <a:ext cx="0" cy="0"/>
          <a:chOff x="0" y="0"/>
          <a:chExt cx="0" cy="0"/>
        </a:xfrm>
      </p:grpSpPr>
      <p:sp>
        <p:nvSpPr>
          <p:cNvPr id="606" name="Google Shape;606;p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07" name="Google Shape;607;p3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608" name="Google Shape;608;p3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AU" sz="1200" b="0" i="0" u="none" strike="noStrike" cap="none">
                <a:solidFill>
                  <a:srgbClr val="000000"/>
                </a:solidFill>
                <a:latin typeface="Calibri"/>
                <a:ea typeface="Calibri"/>
                <a:cs typeface="Calibri"/>
                <a:sym typeface="Calibri"/>
              </a:rPr>
              <a:t>17</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1237FA-CE8F-4C03-A436-9D003902E3E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AU"/>
          </a:p>
        </p:txBody>
      </p:sp>
      <p:sp>
        <p:nvSpPr>
          <p:cNvPr id="3" name="Subtitle 2">
            <a:extLst>
              <a:ext uri="{FF2B5EF4-FFF2-40B4-BE49-F238E27FC236}">
                <a16:creationId xmlns:a16="http://schemas.microsoft.com/office/drawing/2014/main" id="{37E438C0-A6A4-4E44-8263-8C0A560B64D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AU"/>
          </a:p>
        </p:txBody>
      </p:sp>
      <p:sp>
        <p:nvSpPr>
          <p:cNvPr id="4" name="Date Placeholder 3">
            <a:extLst>
              <a:ext uri="{FF2B5EF4-FFF2-40B4-BE49-F238E27FC236}">
                <a16:creationId xmlns:a16="http://schemas.microsoft.com/office/drawing/2014/main" id="{167C442F-CEEB-4EE5-910B-5E398C83F5D4}"/>
              </a:ext>
            </a:extLst>
          </p:cNvPr>
          <p:cNvSpPr>
            <a:spLocks noGrp="1"/>
          </p:cNvSpPr>
          <p:nvPr>
            <p:ph type="dt" sz="half" idx="10"/>
          </p:nvPr>
        </p:nvSpPr>
        <p:spPr/>
        <p:txBody>
          <a:bodyPr/>
          <a:lstStyle/>
          <a:p>
            <a:fld id="{FDCB1D1A-BB99-4A59-BDDC-4B17FCCA3DEF}" type="datetimeFigureOut">
              <a:rPr lang="en-AU" smtClean="0"/>
              <a:t>13/03/2024</a:t>
            </a:fld>
            <a:endParaRPr lang="en-AU"/>
          </a:p>
        </p:txBody>
      </p:sp>
      <p:sp>
        <p:nvSpPr>
          <p:cNvPr id="5" name="Footer Placeholder 4">
            <a:extLst>
              <a:ext uri="{FF2B5EF4-FFF2-40B4-BE49-F238E27FC236}">
                <a16:creationId xmlns:a16="http://schemas.microsoft.com/office/drawing/2014/main" id="{28A0696F-F6F8-49F2-875C-34C252421403}"/>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56276156-B561-4827-BA9A-7144C74AE687}"/>
              </a:ext>
            </a:extLst>
          </p:cNvPr>
          <p:cNvSpPr>
            <a:spLocks noGrp="1"/>
          </p:cNvSpPr>
          <p:nvPr>
            <p:ph type="sldNum" sz="quarter" idx="12"/>
          </p:nvPr>
        </p:nvSpPr>
        <p:spPr/>
        <p:txBody>
          <a:bodyPr/>
          <a:lstStyle/>
          <a:p>
            <a:fld id="{9D73B0D5-C792-4983-B717-C2DEED9E554F}" type="slidenum">
              <a:rPr lang="en-AU" smtClean="0"/>
              <a:t>‹#›</a:t>
            </a:fld>
            <a:endParaRPr lang="en-AU"/>
          </a:p>
        </p:txBody>
      </p:sp>
    </p:spTree>
    <p:extLst>
      <p:ext uri="{BB962C8B-B14F-4D97-AF65-F5344CB8AC3E}">
        <p14:creationId xmlns:p14="http://schemas.microsoft.com/office/powerpoint/2010/main" val="33328838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DADA91-4237-434D-B6DD-B582A93C4E35}"/>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A3DF7891-2755-4493-BADD-AF5210742ED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79E24B2D-F388-40F2-9E6D-D2A13B667E75}"/>
              </a:ext>
            </a:extLst>
          </p:cNvPr>
          <p:cNvSpPr>
            <a:spLocks noGrp="1"/>
          </p:cNvSpPr>
          <p:nvPr>
            <p:ph type="dt" sz="half" idx="10"/>
          </p:nvPr>
        </p:nvSpPr>
        <p:spPr/>
        <p:txBody>
          <a:bodyPr/>
          <a:lstStyle/>
          <a:p>
            <a:fld id="{FDCB1D1A-BB99-4A59-BDDC-4B17FCCA3DEF}" type="datetimeFigureOut">
              <a:rPr lang="en-AU" smtClean="0"/>
              <a:t>13/03/2024</a:t>
            </a:fld>
            <a:endParaRPr lang="en-AU"/>
          </a:p>
        </p:txBody>
      </p:sp>
      <p:sp>
        <p:nvSpPr>
          <p:cNvPr id="5" name="Footer Placeholder 4">
            <a:extLst>
              <a:ext uri="{FF2B5EF4-FFF2-40B4-BE49-F238E27FC236}">
                <a16:creationId xmlns:a16="http://schemas.microsoft.com/office/drawing/2014/main" id="{F0844807-A86E-461D-A985-FDF73C3BBE88}"/>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5425C3E4-F5C3-4366-B5A6-B38F312E40EA}"/>
              </a:ext>
            </a:extLst>
          </p:cNvPr>
          <p:cNvSpPr>
            <a:spLocks noGrp="1"/>
          </p:cNvSpPr>
          <p:nvPr>
            <p:ph type="sldNum" sz="quarter" idx="12"/>
          </p:nvPr>
        </p:nvSpPr>
        <p:spPr/>
        <p:txBody>
          <a:bodyPr/>
          <a:lstStyle/>
          <a:p>
            <a:fld id="{9D73B0D5-C792-4983-B717-C2DEED9E554F}" type="slidenum">
              <a:rPr lang="en-AU" smtClean="0"/>
              <a:t>‹#›</a:t>
            </a:fld>
            <a:endParaRPr lang="en-AU"/>
          </a:p>
        </p:txBody>
      </p:sp>
    </p:spTree>
    <p:extLst>
      <p:ext uri="{BB962C8B-B14F-4D97-AF65-F5344CB8AC3E}">
        <p14:creationId xmlns:p14="http://schemas.microsoft.com/office/powerpoint/2010/main" val="18447096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793E9E-A30B-41B3-9040-BFFEAD6BB87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AU"/>
          </a:p>
        </p:txBody>
      </p:sp>
      <p:sp>
        <p:nvSpPr>
          <p:cNvPr id="3" name="Text Placeholder 2">
            <a:extLst>
              <a:ext uri="{FF2B5EF4-FFF2-40B4-BE49-F238E27FC236}">
                <a16:creationId xmlns:a16="http://schemas.microsoft.com/office/drawing/2014/main" id="{681D0B8A-11C5-4FFE-BAD1-0CBFC968B31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50CFA10-AF82-4C5D-8EF1-1960F67E6852}"/>
              </a:ext>
            </a:extLst>
          </p:cNvPr>
          <p:cNvSpPr>
            <a:spLocks noGrp="1"/>
          </p:cNvSpPr>
          <p:nvPr>
            <p:ph type="dt" sz="half" idx="10"/>
          </p:nvPr>
        </p:nvSpPr>
        <p:spPr/>
        <p:txBody>
          <a:bodyPr/>
          <a:lstStyle/>
          <a:p>
            <a:fld id="{FDCB1D1A-BB99-4A59-BDDC-4B17FCCA3DEF}" type="datetimeFigureOut">
              <a:rPr lang="en-AU" smtClean="0"/>
              <a:t>13/03/2024</a:t>
            </a:fld>
            <a:endParaRPr lang="en-AU"/>
          </a:p>
        </p:txBody>
      </p:sp>
      <p:sp>
        <p:nvSpPr>
          <p:cNvPr id="5" name="Footer Placeholder 4">
            <a:extLst>
              <a:ext uri="{FF2B5EF4-FFF2-40B4-BE49-F238E27FC236}">
                <a16:creationId xmlns:a16="http://schemas.microsoft.com/office/drawing/2014/main" id="{DAE0E035-1624-4EB3-85D0-651B3BE2F7E5}"/>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DB28D1F1-965F-46DC-BA84-131C135EE30D}"/>
              </a:ext>
            </a:extLst>
          </p:cNvPr>
          <p:cNvSpPr>
            <a:spLocks noGrp="1"/>
          </p:cNvSpPr>
          <p:nvPr>
            <p:ph type="sldNum" sz="quarter" idx="12"/>
          </p:nvPr>
        </p:nvSpPr>
        <p:spPr/>
        <p:txBody>
          <a:bodyPr/>
          <a:lstStyle/>
          <a:p>
            <a:fld id="{9D73B0D5-C792-4983-B717-C2DEED9E554F}" type="slidenum">
              <a:rPr lang="en-AU" smtClean="0"/>
              <a:t>‹#›</a:t>
            </a:fld>
            <a:endParaRPr lang="en-AU"/>
          </a:p>
        </p:txBody>
      </p:sp>
    </p:spTree>
    <p:extLst>
      <p:ext uri="{BB962C8B-B14F-4D97-AF65-F5344CB8AC3E}">
        <p14:creationId xmlns:p14="http://schemas.microsoft.com/office/powerpoint/2010/main" val="10436401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54488B-CFAF-408E-AA3D-33D81905B6DD}"/>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A739C7A9-F714-49F2-980B-118EE875028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a:extLst>
              <a:ext uri="{FF2B5EF4-FFF2-40B4-BE49-F238E27FC236}">
                <a16:creationId xmlns:a16="http://schemas.microsoft.com/office/drawing/2014/main" id="{1B899D63-9F5A-4CA5-AA2C-4DE838CEAC1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a:extLst>
              <a:ext uri="{FF2B5EF4-FFF2-40B4-BE49-F238E27FC236}">
                <a16:creationId xmlns:a16="http://schemas.microsoft.com/office/drawing/2014/main" id="{D84DF8AC-CE1F-4B4A-AD0C-950ECEB2E65B}"/>
              </a:ext>
            </a:extLst>
          </p:cNvPr>
          <p:cNvSpPr>
            <a:spLocks noGrp="1"/>
          </p:cNvSpPr>
          <p:nvPr>
            <p:ph type="dt" sz="half" idx="10"/>
          </p:nvPr>
        </p:nvSpPr>
        <p:spPr/>
        <p:txBody>
          <a:bodyPr/>
          <a:lstStyle/>
          <a:p>
            <a:fld id="{FDCB1D1A-BB99-4A59-BDDC-4B17FCCA3DEF}" type="datetimeFigureOut">
              <a:rPr lang="en-AU" smtClean="0"/>
              <a:t>13/03/2024</a:t>
            </a:fld>
            <a:endParaRPr lang="en-AU"/>
          </a:p>
        </p:txBody>
      </p:sp>
      <p:sp>
        <p:nvSpPr>
          <p:cNvPr id="6" name="Footer Placeholder 5">
            <a:extLst>
              <a:ext uri="{FF2B5EF4-FFF2-40B4-BE49-F238E27FC236}">
                <a16:creationId xmlns:a16="http://schemas.microsoft.com/office/drawing/2014/main" id="{F86B4F2F-30A2-43AE-BFB5-5EAE8BC1F846}"/>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B403BF44-4190-48F3-B08F-D7F9E156DA06}"/>
              </a:ext>
            </a:extLst>
          </p:cNvPr>
          <p:cNvSpPr>
            <a:spLocks noGrp="1"/>
          </p:cNvSpPr>
          <p:nvPr>
            <p:ph type="sldNum" sz="quarter" idx="12"/>
          </p:nvPr>
        </p:nvSpPr>
        <p:spPr/>
        <p:txBody>
          <a:bodyPr/>
          <a:lstStyle/>
          <a:p>
            <a:fld id="{9D73B0D5-C792-4983-B717-C2DEED9E554F}" type="slidenum">
              <a:rPr lang="en-AU" smtClean="0"/>
              <a:t>‹#›</a:t>
            </a:fld>
            <a:endParaRPr lang="en-AU"/>
          </a:p>
        </p:txBody>
      </p:sp>
    </p:spTree>
    <p:extLst>
      <p:ext uri="{BB962C8B-B14F-4D97-AF65-F5344CB8AC3E}">
        <p14:creationId xmlns:p14="http://schemas.microsoft.com/office/powerpoint/2010/main" val="13792923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E3A105-8C2C-4B20-8823-82999EEC2697}"/>
              </a:ext>
            </a:extLst>
          </p:cNvPr>
          <p:cNvSpPr>
            <a:spLocks noGrp="1"/>
          </p:cNvSpPr>
          <p:nvPr>
            <p:ph type="title"/>
          </p:nvPr>
        </p:nvSpPr>
        <p:spPr>
          <a:xfrm>
            <a:off x="839788" y="365125"/>
            <a:ext cx="10515600" cy="1325563"/>
          </a:xfrm>
        </p:spPr>
        <p:txBody>
          <a:bodyPr/>
          <a:lstStyle/>
          <a:p>
            <a:r>
              <a:rPr lang="en-US"/>
              <a:t>Click to edit Master title style</a:t>
            </a:r>
            <a:endParaRPr lang="en-AU"/>
          </a:p>
        </p:txBody>
      </p:sp>
      <p:sp>
        <p:nvSpPr>
          <p:cNvPr id="3" name="Text Placeholder 2">
            <a:extLst>
              <a:ext uri="{FF2B5EF4-FFF2-40B4-BE49-F238E27FC236}">
                <a16:creationId xmlns:a16="http://schemas.microsoft.com/office/drawing/2014/main" id="{79D36714-E771-4109-8115-11707CD463E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E296D69-D45C-4F94-94B7-D9CC876EB97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a:extLst>
              <a:ext uri="{FF2B5EF4-FFF2-40B4-BE49-F238E27FC236}">
                <a16:creationId xmlns:a16="http://schemas.microsoft.com/office/drawing/2014/main" id="{046B0ED2-C902-489C-B7B0-2018F10413C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9B18B96-B150-4F9B-A6B7-E1BB103A425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a:extLst>
              <a:ext uri="{FF2B5EF4-FFF2-40B4-BE49-F238E27FC236}">
                <a16:creationId xmlns:a16="http://schemas.microsoft.com/office/drawing/2014/main" id="{F2AEE486-2C46-40B9-83A9-A97E3ACA2F24}"/>
              </a:ext>
            </a:extLst>
          </p:cNvPr>
          <p:cNvSpPr>
            <a:spLocks noGrp="1"/>
          </p:cNvSpPr>
          <p:nvPr>
            <p:ph type="dt" sz="half" idx="10"/>
          </p:nvPr>
        </p:nvSpPr>
        <p:spPr/>
        <p:txBody>
          <a:bodyPr/>
          <a:lstStyle/>
          <a:p>
            <a:fld id="{FDCB1D1A-BB99-4A59-BDDC-4B17FCCA3DEF}" type="datetimeFigureOut">
              <a:rPr lang="en-AU" smtClean="0"/>
              <a:t>13/03/2024</a:t>
            </a:fld>
            <a:endParaRPr lang="en-AU"/>
          </a:p>
        </p:txBody>
      </p:sp>
      <p:sp>
        <p:nvSpPr>
          <p:cNvPr id="8" name="Footer Placeholder 7">
            <a:extLst>
              <a:ext uri="{FF2B5EF4-FFF2-40B4-BE49-F238E27FC236}">
                <a16:creationId xmlns:a16="http://schemas.microsoft.com/office/drawing/2014/main" id="{7766BC7F-7438-4952-BA1F-B772705D09C0}"/>
              </a:ext>
            </a:extLst>
          </p:cNvPr>
          <p:cNvSpPr>
            <a:spLocks noGrp="1"/>
          </p:cNvSpPr>
          <p:nvPr>
            <p:ph type="ftr" sz="quarter" idx="11"/>
          </p:nvPr>
        </p:nvSpPr>
        <p:spPr/>
        <p:txBody>
          <a:bodyPr/>
          <a:lstStyle/>
          <a:p>
            <a:endParaRPr lang="en-AU"/>
          </a:p>
        </p:txBody>
      </p:sp>
      <p:sp>
        <p:nvSpPr>
          <p:cNvPr id="9" name="Slide Number Placeholder 8">
            <a:extLst>
              <a:ext uri="{FF2B5EF4-FFF2-40B4-BE49-F238E27FC236}">
                <a16:creationId xmlns:a16="http://schemas.microsoft.com/office/drawing/2014/main" id="{4A53B2EC-216D-4D96-B367-44C8C9235D9D}"/>
              </a:ext>
            </a:extLst>
          </p:cNvPr>
          <p:cNvSpPr>
            <a:spLocks noGrp="1"/>
          </p:cNvSpPr>
          <p:nvPr>
            <p:ph type="sldNum" sz="quarter" idx="12"/>
          </p:nvPr>
        </p:nvSpPr>
        <p:spPr/>
        <p:txBody>
          <a:bodyPr/>
          <a:lstStyle/>
          <a:p>
            <a:fld id="{9D73B0D5-C792-4983-B717-C2DEED9E554F}" type="slidenum">
              <a:rPr lang="en-AU" smtClean="0"/>
              <a:t>‹#›</a:t>
            </a:fld>
            <a:endParaRPr lang="en-AU"/>
          </a:p>
        </p:txBody>
      </p:sp>
    </p:spTree>
    <p:extLst>
      <p:ext uri="{BB962C8B-B14F-4D97-AF65-F5344CB8AC3E}">
        <p14:creationId xmlns:p14="http://schemas.microsoft.com/office/powerpoint/2010/main" val="11056095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4E644F-3F7E-4335-9702-A8D08064F624}"/>
              </a:ext>
            </a:extLst>
          </p:cNvPr>
          <p:cNvSpPr>
            <a:spLocks noGrp="1"/>
          </p:cNvSpPr>
          <p:nvPr>
            <p:ph type="title"/>
          </p:nvPr>
        </p:nvSpPr>
        <p:spPr/>
        <p:txBody>
          <a:bodyPr/>
          <a:lstStyle/>
          <a:p>
            <a:r>
              <a:rPr lang="en-US"/>
              <a:t>Click to edit Master title style</a:t>
            </a:r>
            <a:endParaRPr lang="en-AU"/>
          </a:p>
        </p:txBody>
      </p:sp>
      <p:sp>
        <p:nvSpPr>
          <p:cNvPr id="3" name="Date Placeholder 2">
            <a:extLst>
              <a:ext uri="{FF2B5EF4-FFF2-40B4-BE49-F238E27FC236}">
                <a16:creationId xmlns:a16="http://schemas.microsoft.com/office/drawing/2014/main" id="{55074E14-8682-4A19-99FE-4A42CBD1D244}"/>
              </a:ext>
            </a:extLst>
          </p:cNvPr>
          <p:cNvSpPr>
            <a:spLocks noGrp="1"/>
          </p:cNvSpPr>
          <p:nvPr>
            <p:ph type="dt" sz="half" idx="10"/>
          </p:nvPr>
        </p:nvSpPr>
        <p:spPr/>
        <p:txBody>
          <a:bodyPr/>
          <a:lstStyle/>
          <a:p>
            <a:fld id="{FDCB1D1A-BB99-4A59-BDDC-4B17FCCA3DEF}" type="datetimeFigureOut">
              <a:rPr lang="en-AU" smtClean="0"/>
              <a:t>13/03/2024</a:t>
            </a:fld>
            <a:endParaRPr lang="en-AU"/>
          </a:p>
        </p:txBody>
      </p:sp>
      <p:sp>
        <p:nvSpPr>
          <p:cNvPr id="4" name="Footer Placeholder 3">
            <a:extLst>
              <a:ext uri="{FF2B5EF4-FFF2-40B4-BE49-F238E27FC236}">
                <a16:creationId xmlns:a16="http://schemas.microsoft.com/office/drawing/2014/main" id="{923F9A03-03BC-459B-9370-1D92351DD0FC}"/>
              </a:ext>
            </a:extLst>
          </p:cNvPr>
          <p:cNvSpPr>
            <a:spLocks noGrp="1"/>
          </p:cNvSpPr>
          <p:nvPr>
            <p:ph type="ftr" sz="quarter" idx="11"/>
          </p:nvPr>
        </p:nvSpPr>
        <p:spPr/>
        <p:txBody>
          <a:bodyPr/>
          <a:lstStyle/>
          <a:p>
            <a:endParaRPr lang="en-AU"/>
          </a:p>
        </p:txBody>
      </p:sp>
      <p:sp>
        <p:nvSpPr>
          <p:cNvPr id="5" name="Slide Number Placeholder 4">
            <a:extLst>
              <a:ext uri="{FF2B5EF4-FFF2-40B4-BE49-F238E27FC236}">
                <a16:creationId xmlns:a16="http://schemas.microsoft.com/office/drawing/2014/main" id="{32CE045D-B96C-4079-8944-793FDD935C1D}"/>
              </a:ext>
            </a:extLst>
          </p:cNvPr>
          <p:cNvSpPr>
            <a:spLocks noGrp="1"/>
          </p:cNvSpPr>
          <p:nvPr>
            <p:ph type="sldNum" sz="quarter" idx="12"/>
          </p:nvPr>
        </p:nvSpPr>
        <p:spPr/>
        <p:txBody>
          <a:bodyPr/>
          <a:lstStyle/>
          <a:p>
            <a:fld id="{9D73B0D5-C792-4983-B717-C2DEED9E554F}" type="slidenum">
              <a:rPr lang="en-AU" smtClean="0"/>
              <a:t>‹#›</a:t>
            </a:fld>
            <a:endParaRPr lang="en-AU"/>
          </a:p>
        </p:txBody>
      </p:sp>
    </p:spTree>
    <p:extLst>
      <p:ext uri="{BB962C8B-B14F-4D97-AF65-F5344CB8AC3E}">
        <p14:creationId xmlns:p14="http://schemas.microsoft.com/office/powerpoint/2010/main" val="12593903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5A37D20-526B-42D3-9F89-DBA7D6BD5B68}"/>
              </a:ext>
            </a:extLst>
          </p:cNvPr>
          <p:cNvSpPr>
            <a:spLocks noGrp="1"/>
          </p:cNvSpPr>
          <p:nvPr>
            <p:ph type="dt" sz="half" idx="10"/>
          </p:nvPr>
        </p:nvSpPr>
        <p:spPr/>
        <p:txBody>
          <a:bodyPr/>
          <a:lstStyle/>
          <a:p>
            <a:fld id="{FDCB1D1A-BB99-4A59-BDDC-4B17FCCA3DEF}" type="datetimeFigureOut">
              <a:rPr lang="en-AU" smtClean="0"/>
              <a:t>13/03/2024</a:t>
            </a:fld>
            <a:endParaRPr lang="en-AU"/>
          </a:p>
        </p:txBody>
      </p:sp>
      <p:sp>
        <p:nvSpPr>
          <p:cNvPr id="3" name="Footer Placeholder 2">
            <a:extLst>
              <a:ext uri="{FF2B5EF4-FFF2-40B4-BE49-F238E27FC236}">
                <a16:creationId xmlns:a16="http://schemas.microsoft.com/office/drawing/2014/main" id="{A672FB7A-3C50-44F9-9465-1B84D0519FA0}"/>
              </a:ext>
            </a:extLst>
          </p:cNvPr>
          <p:cNvSpPr>
            <a:spLocks noGrp="1"/>
          </p:cNvSpPr>
          <p:nvPr>
            <p:ph type="ftr" sz="quarter" idx="11"/>
          </p:nvPr>
        </p:nvSpPr>
        <p:spPr/>
        <p:txBody>
          <a:bodyPr/>
          <a:lstStyle/>
          <a:p>
            <a:endParaRPr lang="en-AU"/>
          </a:p>
        </p:txBody>
      </p:sp>
      <p:sp>
        <p:nvSpPr>
          <p:cNvPr id="4" name="Slide Number Placeholder 3">
            <a:extLst>
              <a:ext uri="{FF2B5EF4-FFF2-40B4-BE49-F238E27FC236}">
                <a16:creationId xmlns:a16="http://schemas.microsoft.com/office/drawing/2014/main" id="{42194D40-E70D-4ED4-8B08-3DCF19E64BC0}"/>
              </a:ext>
            </a:extLst>
          </p:cNvPr>
          <p:cNvSpPr>
            <a:spLocks noGrp="1"/>
          </p:cNvSpPr>
          <p:nvPr>
            <p:ph type="sldNum" sz="quarter" idx="12"/>
          </p:nvPr>
        </p:nvSpPr>
        <p:spPr/>
        <p:txBody>
          <a:bodyPr/>
          <a:lstStyle/>
          <a:p>
            <a:fld id="{9D73B0D5-C792-4983-B717-C2DEED9E554F}" type="slidenum">
              <a:rPr lang="en-AU" smtClean="0"/>
              <a:t>‹#›</a:t>
            </a:fld>
            <a:endParaRPr lang="en-AU"/>
          </a:p>
        </p:txBody>
      </p:sp>
    </p:spTree>
    <p:extLst>
      <p:ext uri="{BB962C8B-B14F-4D97-AF65-F5344CB8AC3E}">
        <p14:creationId xmlns:p14="http://schemas.microsoft.com/office/powerpoint/2010/main" val="10104382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47287B-F95B-46A3-B8D6-A4B28B79E4A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Content Placeholder 2">
            <a:extLst>
              <a:ext uri="{FF2B5EF4-FFF2-40B4-BE49-F238E27FC236}">
                <a16:creationId xmlns:a16="http://schemas.microsoft.com/office/drawing/2014/main" id="{723B3A4C-4CD3-4579-A7DA-CD6DCB85D5A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a:extLst>
              <a:ext uri="{FF2B5EF4-FFF2-40B4-BE49-F238E27FC236}">
                <a16:creationId xmlns:a16="http://schemas.microsoft.com/office/drawing/2014/main" id="{3DF7EFA0-2A45-4920-A59E-F9BECC893AD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61C9AAD-E4A8-431A-B35F-4F8B19F41345}"/>
              </a:ext>
            </a:extLst>
          </p:cNvPr>
          <p:cNvSpPr>
            <a:spLocks noGrp="1"/>
          </p:cNvSpPr>
          <p:nvPr>
            <p:ph type="dt" sz="half" idx="10"/>
          </p:nvPr>
        </p:nvSpPr>
        <p:spPr/>
        <p:txBody>
          <a:bodyPr/>
          <a:lstStyle/>
          <a:p>
            <a:fld id="{FDCB1D1A-BB99-4A59-BDDC-4B17FCCA3DEF}" type="datetimeFigureOut">
              <a:rPr lang="en-AU" smtClean="0"/>
              <a:t>13/03/2024</a:t>
            </a:fld>
            <a:endParaRPr lang="en-AU"/>
          </a:p>
        </p:txBody>
      </p:sp>
      <p:sp>
        <p:nvSpPr>
          <p:cNvPr id="6" name="Footer Placeholder 5">
            <a:extLst>
              <a:ext uri="{FF2B5EF4-FFF2-40B4-BE49-F238E27FC236}">
                <a16:creationId xmlns:a16="http://schemas.microsoft.com/office/drawing/2014/main" id="{CFD40DD0-5F5A-4C06-911A-2AD5528FC85D}"/>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76792093-969A-47A4-A3FE-1CBD876DFF57}"/>
              </a:ext>
            </a:extLst>
          </p:cNvPr>
          <p:cNvSpPr>
            <a:spLocks noGrp="1"/>
          </p:cNvSpPr>
          <p:nvPr>
            <p:ph type="sldNum" sz="quarter" idx="12"/>
          </p:nvPr>
        </p:nvSpPr>
        <p:spPr/>
        <p:txBody>
          <a:bodyPr/>
          <a:lstStyle/>
          <a:p>
            <a:fld id="{9D73B0D5-C792-4983-B717-C2DEED9E554F}" type="slidenum">
              <a:rPr lang="en-AU" smtClean="0"/>
              <a:t>‹#›</a:t>
            </a:fld>
            <a:endParaRPr lang="en-AU"/>
          </a:p>
        </p:txBody>
      </p:sp>
    </p:spTree>
    <p:extLst>
      <p:ext uri="{BB962C8B-B14F-4D97-AF65-F5344CB8AC3E}">
        <p14:creationId xmlns:p14="http://schemas.microsoft.com/office/powerpoint/2010/main" val="11216988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A17F57-864C-4C11-ABB5-32445E97764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Picture Placeholder 2">
            <a:extLst>
              <a:ext uri="{FF2B5EF4-FFF2-40B4-BE49-F238E27FC236}">
                <a16:creationId xmlns:a16="http://schemas.microsoft.com/office/drawing/2014/main" id="{50BE4691-EC42-4C7F-83C9-ED1F8B67DDE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a:extLst>
              <a:ext uri="{FF2B5EF4-FFF2-40B4-BE49-F238E27FC236}">
                <a16:creationId xmlns:a16="http://schemas.microsoft.com/office/drawing/2014/main" id="{34234432-F279-40B1-AFEB-43EC4ED63B2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E582FCA-0AF5-499A-B68D-A9B2A725407E}"/>
              </a:ext>
            </a:extLst>
          </p:cNvPr>
          <p:cNvSpPr>
            <a:spLocks noGrp="1"/>
          </p:cNvSpPr>
          <p:nvPr>
            <p:ph type="dt" sz="half" idx="10"/>
          </p:nvPr>
        </p:nvSpPr>
        <p:spPr/>
        <p:txBody>
          <a:bodyPr/>
          <a:lstStyle/>
          <a:p>
            <a:fld id="{FDCB1D1A-BB99-4A59-BDDC-4B17FCCA3DEF}" type="datetimeFigureOut">
              <a:rPr lang="en-AU" smtClean="0"/>
              <a:t>13/03/2024</a:t>
            </a:fld>
            <a:endParaRPr lang="en-AU"/>
          </a:p>
        </p:txBody>
      </p:sp>
      <p:sp>
        <p:nvSpPr>
          <p:cNvPr id="6" name="Footer Placeholder 5">
            <a:extLst>
              <a:ext uri="{FF2B5EF4-FFF2-40B4-BE49-F238E27FC236}">
                <a16:creationId xmlns:a16="http://schemas.microsoft.com/office/drawing/2014/main" id="{B14423BF-2EC6-4B3A-BDE0-46F31D29A00F}"/>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82F1176A-7DC1-406E-A200-E7807E328C6E}"/>
              </a:ext>
            </a:extLst>
          </p:cNvPr>
          <p:cNvSpPr>
            <a:spLocks noGrp="1"/>
          </p:cNvSpPr>
          <p:nvPr>
            <p:ph type="sldNum" sz="quarter" idx="12"/>
          </p:nvPr>
        </p:nvSpPr>
        <p:spPr/>
        <p:txBody>
          <a:bodyPr/>
          <a:lstStyle/>
          <a:p>
            <a:fld id="{9D73B0D5-C792-4983-B717-C2DEED9E554F}" type="slidenum">
              <a:rPr lang="en-AU" smtClean="0"/>
              <a:t>‹#›</a:t>
            </a:fld>
            <a:endParaRPr lang="en-AU"/>
          </a:p>
        </p:txBody>
      </p:sp>
    </p:spTree>
    <p:extLst>
      <p:ext uri="{BB962C8B-B14F-4D97-AF65-F5344CB8AC3E}">
        <p14:creationId xmlns:p14="http://schemas.microsoft.com/office/powerpoint/2010/main" val="27253976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631752-70D6-4402-969C-08E2A4427A20}"/>
              </a:ext>
            </a:extLst>
          </p:cNvPr>
          <p:cNvSpPr>
            <a:spLocks noGrp="1"/>
          </p:cNvSpPr>
          <p:nvPr>
            <p:ph type="title"/>
          </p:nvPr>
        </p:nvSpPr>
        <p:spPr/>
        <p:txBody>
          <a:bodyPr/>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314D1DE5-7B64-4DB1-849E-F3E087F93C8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FFF03CDC-994E-4CFA-AE14-45AD3342C94E}"/>
              </a:ext>
            </a:extLst>
          </p:cNvPr>
          <p:cNvSpPr>
            <a:spLocks noGrp="1"/>
          </p:cNvSpPr>
          <p:nvPr>
            <p:ph type="dt" sz="half" idx="10"/>
          </p:nvPr>
        </p:nvSpPr>
        <p:spPr/>
        <p:txBody>
          <a:bodyPr/>
          <a:lstStyle/>
          <a:p>
            <a:fld id="{FDCB1D1A-BB99-4A59-BDDC-4B17FCCA3DEF}" type="datetimeFigureOut">
              <a:rPr lang="en-AU" smtClean="0"/>
              <a:t>13/03/2024</a:t>
            </a:fld>
            <a:endParaRPr lang="en-AU"/>
          </a:p>
        </p:txBody>
      </p:sp>
      <p:sp>
        <p:nvSpPr>
          <p:cNvPr id="5" name="Footer Placeholder 4">
            <a:extLst>
              <a:ext uri="{FF2B5EF4-FFF2-40B4-BE49-F238E27FC236}">
                <a16:creationId xmlns:a16="http://schemas.microsoft.com/office/drawing/2014/main" id="{CCCCBC4E-7934-4665-BAFA-107FA9445948}"/>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B9D34DEC-2BCF-4788-8E85-A50BE54D985A}"/>
              </a:ext>
            </a:extLst>
          </p:cNvPr>
          <p:cNvSpPr>
            <a:spLocks noGrp="1"/>
          </p:cNvSpPr>
          <p:nvPr>
            <p:ph type="sldNum" sz="quarter" idx="12"/>
          </p:nvPr>
        </p:nvSpPr>
        <p:spPr/>
        <p:txBody>
          <a:bodyPr/>
          <a:lstStyle/>
          <a:p>
            <a:fld id="{9D73B0D5-C792-4983-B717-C2DEED9E554F}" type="slidenum">
              <a:rPr lang="en-AU" smtClean="0"/>
              <a:t>‹#›</a:t>
            </a:fld>
            <a:endParaRPr lang="en-AU"/>
          </a:p>
        </p:txBody>
      </p:sp>
    </p:spTree>
    <p:extLst>
      <p:ext uri="{BB962C8B-B14F-4D97-AF65-F5344CB8AC3E}">
        <p14:creationId xmlns:p14="http://schemas.microsoft.com/office/powerpoint/2010/main" val="35892793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DA71B8B-8BB5-46A4-BE7C-4B16392F866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03AD3376-0C5F-4D5D-A2F7-A8548272288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B7B62152-609D-44DC-B993-29EAD6E84AA4}"/>
              </a:ext>
            </a:extLst>
          </p:cNvPr>
          <p:cNvSpPr>
            <a:spLocks noGrp="1"/>
          </p:cNvSpPr>
          <p:nvPr>
            <p:ph type="dt" sz="half" idx="10"/>
          </p:nvPr>
        </p:nvSpPr>
        <p:spPr/>
        <p:txBody>
          <a:bodyPr/>
          <a:lstStyle/>
          <a:p>
            <a:fld id="{FDCB1D1A-BB99-4A59-BDDC-4B17FCCA3DEF}" type="datetimeFigureOut">
              <a:rPr lang="en-AU" smtClean="0"/>
              <a:t>13/03/2024</a:t>
            </a:fld>
            <a:endParaRPr lang="en-AU"/>
          </a:p>
        </p:txBody>
      </p:sp>
      <p:sp>
        <p:nvSpPr>
          <p:cNvPr id="5" name="Footer Placeholder 4">
            <a:extLst>
              <a:ext uri="{FF2B5EF4-FFF2-40B4-BE49-F238E27FC236}">
                <a16:creationId xmlns:a16="http://schemas.microsoft.com/office/drawing/2014/main" id="{AA24875F-D15F-426E-B959-A485674A663B}"/>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61AB7F46-F9F9-407D-991F-1F33C9883F59}"/>
              </a:ext>
            </a:extLst>
          </p:cNvPr>
          <p:cNvSpPr>
            <a:spLocks noGrp="1"/>
          </p:cNvSpPr>
          <p:nvPr>
            <p:ph type="sldNum" sz="quarter" idx="12"/>
          </p:nvPr>
        </p:nvSpPr>
        <p:spPr/>
        <p:txBody>
          <a:bodyPr/>
          <a:lstStyle/>
          <a:p>
            <a:fld id="{9D73B0D5-C792-4983-B717-C2DEED9E554F}" type="slidenum">
              <a:rPr lang="en-AU" smtClean="0"/>
              <a:t>‹#›</a:t>
            </a:fld>
            <a:endParaRPr lang="en-AU"/>
          </a:p>
        </p:txBody>
      </p:sp>
    </p:spTree>
    <p:extLst>
      <p:ext uri="{BB962C8B-B14F-4D97-AF65-F5344CB8AC3E}">
        <p14:creationId xmlns:p14="http://schemas.microsoft.com/office/powerpoint/2010/main" val="9396485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DFF03F7-B859-4CC6-8003-D6DE4376DBB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AU"/>
          </a:p>
        </p:txBody>
      </p:sp>
      <p:sp>
        <p:nvSpPr>
          <p:cNvPr id="3" name="Text Placeholder 2">
            <a:extLst>
              <a:ext uri="{FF2B5EF4-FFF2-40B4-BE49-F238E27FC236}">
                <a16:creationId xmlns:a16="http://schemas.microsoft.com/office/drawing/2014/main" id="{AB38880B-8951-4AFF-A485-6F366DB2CFA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E7ABCE90-DB15-4642-AA58-BFDE5062D11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DCB1D1A-BB99-4A59-BDDC-4B17FCCA3DEF}" type="datetimeFigureOut">
              <a:rPr lang="en-AU" smtClean="0"/>
              <a:t>13/03/2024</a:t>
            </a:fld>
            <a:endParaRPr lang="en-AU"/>
          </a:p>
        </p:txBody>
      </p:sp>
      <p:sp>
        <p:nvSpPr>
          <p:cNvPr id="5" name="Footer Placeholder 4">
            <a:extLst>
              <a:ext uri="{FF2B5EF4-FFF2-40B4-BE49-F238E27FC236}">
                <a16:creationId xmlns:a16="http://schemas.microsoft.com/office/drawing/2014/main" id="{8A889FB5-764F-4FE1-9C43-C9BF576E38E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a:extLst>
              <a:ext uri="{FF2B5EF4-FFF2-40B4-BE49-F238E27FC236}">
                <a16:creationId xmlns:a16="http://schemas.microsoft.com/office/drawing/2014/main" id="{311314C6-0497-4AF1-A606-09BCA4F1278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D73B0D5-C792-4983-B717-C2DEED9E554F}" type="slidenum">
              <a:rPr lang="en-AU" smtClean="0"/>
              <a:t>‹#›</a:t>
            </a:fld>
            <a:endParaRPr lang="en-AU"/>
          </a:p>
        </p:txBody>
      </p:sp>
    </p:spTree>
    <p:extLst>
      <p:ext uri="{BB962C8B-B14F-4D97-AF65-F5344CB8AC3E}">
        <p14:creationId xmlns:p14="http://schemas.microsoft.com/office/powerpoint/2010/main" val="9906409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hyperlink" Target="https://vce.atarcalc.com/" TargetMode="External"/><Relationship Id="rId5" Type="http://schemas.openxmlformats.org/officeDocument/2006/relationships/hyperlink" Target="https://atar-calculator.deakin.edu.au/" TargetMode="External"/><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11.png"/><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60"/>
        <p:cNvGrpSpPr/>
        <p:nvPr/>
      </p:nvGrpSpPr>
      <p:grpSpPr>
        <a:xfrm>
          <a:off x="0" y="0"/>
          <a:ext cx="0" cy="0"/>
          <a:chOff x="0" y="0"/>
          <a:chExt cx="0" cy="0"/>
        </a:xfrm>
      </p:grpSpPr>
      <p:pic>
        <p:nvPicPr>
          <p:cNvPr id="461" name="Google Shape;461;p20"/>
          <p:cNvPicPr preferRelativeResize="0"/>
          <p:nvPr/>
        </p:nvPicPr>
        <p:blipFill rotWithShape="1">
          <a:blip r:embed="rId3">
            <a:alphaModFix/>
          </a:blip>
          <a:srcRect/>
          <a:stretch/>
        </p:blipFill>
        <p:spPr>
          <a:xfrm>
            <a:off x="7411430" y="-951663"/>
            <a:ext cx="4553712" cy="6830568"/>
          </a:xfrm>
          <a:prstGeom prst="rect">
            <a:avLst/>
          </a:prstGeom>
          <a:noFill/>
          <a:ln>
            <a:noFill/>
          </a:ln>
        </p:spPr>
      </p:pic>
      <p:sp>
        <p:nvSpPr>
          <p:cNvPr id="462" name="Google Shape;462;p20"/>
          <p:cNvSpPr/>
          <p:nvPr/>
        </p:nvSpPr>
        <p:spPr>
          <a:xfrm>
            <a:off x="841408" y="1062569"/>
            <a:ext cx="6250508" cy="58477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C19A63"/>
              </a:buClr>
              <a:buSzPts val="4800"/>
              <a:buFont typeface="Arial"/>
              <a:buNone/>
            </a:pPr>
            <a:r>
              <a:rPr lang="en-AU" sz="4800" b="1" i="0" u="none" strike="noStrike" cap="none" baseline="30000" dirty="0">
                <a:solidFill>
                  <a:srgbClr val="C19A63"/>
                </a:solidFill>
                <a:latin typeface="Arial"/>
                <a:ea typeface="Arial"/>
                <a:cs typeface="Arial"/>
                <a:sym typeface="Arial"/>
              </a:rPr>
              <a:t>UNDERSTANDING THE ATAR</a:t>
            </a:r>
            <a:endParaRPr dirty="0"/>
          </a:p>
        </p:txBody>
      </p:sp>
      <p:pic>
        <p:nvPicPr>
          <p:cNvPr id="463" name="Google Shape;463;p20"/>
          <p:cNvPicPr preferRelativeResize="0"/>
          <p:nvPr/>
        </p:nvPicPr>
        <p:blipFill rotWithShape="1">
          <a:blip r:embed="rId4">
            <a:alphaModFix/>
          </a:blip>
          <a:srcRect/>
          <a:stretch/>
        </p:blipFill>
        <p:spPr>
          <a:xfrm>
            <a:off x="-1" y="5329382"/>
            <a:ext cx="12192001" cy="1528618"/>
          </a:xfrm>
          <a:prstGeom prst="rect">
            <a:avLst/>
          </a:prstGeom>
          <a:noFill/>
          <a:ln>
            <a:noFill/>
          </a:ln>
        </p:spPr>
      </p:pic>
      <p:pic>
        <p:nvPicPr>
          <p:cNvPr id="464" name="Google Shape;464;p20"/>
          <p:cNvPicPr preferRelativeResize="0"/>
          <p:nvPr/>
        </p:nvPicPr>
        <p:blipFill rotWithShape="1">
          <a:blip r:embed="rId5">
            <a:alphaModFix/>
          </a:blip>
          <a:srcRect/>
          <a:stretch/>
        </p:blipFill>
        <p:spPr>
          <a:xfrm>
            <a:off x="10002982" y="5892621"/>
            <a:ext cx="1706524" cy="658159"/>
          </a:xfrm>
          <a:prstGeom prst="rect">
            <a:avLst/>
          </a:prstGeom>
          <a:noFill/>
          <a:ln>
            <a:noFill/>
          </a:ln>
        </p:spPr>
      </p:pic>
      <p:sp>
        <p:nvSpPr>
          <p:cNvPr id="465" name="Google Shape;465;p20"/>
          <p:cNvSpPr txBox="1"/>
          <p:nvPr/>
        </p:nvSpPr>
        <p:spPr>
          <a:xfrm>
            <a:off x="888719" y="2367224"/>
            <a:ext cx="9811500" cy="14931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500"/>
              <a:buFont typeface="Calibri"/>
              <a:buNone/>
            </a:pPr>
            <a:r>
              <a:rPr lang="en-AU" sz="3500" b="1" i="0" u="none" strike="noStrike" cap="none" dirty="0">
                <a:solidFill>
                  <a:srgbClr val="000000"/>
                </a:solidFill>
                <a:latin typeface="Calibri"/>
                <a:ea typeface="Calibri"/>
                <a:cs typeface="Calibri"/>
                <a:sym typeface="Calibri"/>
              </a:rPr>
              <a:t>MR KLUSKE</a:t>
            </a:r>
            <a:endParaRPr dirty="0"/>
          </a:p>
          <a:p>
            <a:pPr marL="0" marR="0" lvl="0" indent="0" algn="l" rtl="0">
              <a:lnSpc>
                <a:spcPct val="100000"/>
              </a:lnSpc>
              <a:spcBef>
                <a:spcPts val="0"/>
              </a:spcBef>
              <a:spcAft>
                <a:spcPts val="0"/>
              </a:spcAft>
              <a:buClr>
                <a:srgbClr val="000000"/>
              </a:buClr>
              <a:buSzPts val="2800"/>
              <a:buFont typeface="Calibri"/>
              <a:buNone/>
            </a:pPr>
            <a:r>
              <a:rPr lang="en-AU" sz="2800" b="0" i="0" u="none" strike="noStrike" cap="none" dirty="0">
                <a:solidFill>
                  <a:srgbClr val="000000"/>
                </a:solidFill>
                <a:latin typeface="Calibri"/>
                <a:ea typeface="Calibri"/>
                <a:cs typeface="Calibri"/>
                <a:sym typeface="Calibri"/>
              </a:rPr>
              <a:t>Deputy Principal </a:t>
            </a:r>
            <a:endParaRPr dirty="0"/>
          </a:p>
          <a:p>
            <a:pPr marL="0" marR="0" lvl="0" indent="0" algn="l" rtl="0">
              <a:lnSpc>
                <a:spcPct val="100000"/>
              </a:lnSpc>
              <a:spcBef>
                <a:spcPts val="0"/>
              </a:spcBef>
              <a:spcAft>
                <a:spcPts val="0"/>
              </a:spcAft>
              <a:buClr>
                <a:srgbClr val="000000"/>
              </a:buClr>
              <a:buSzPts val="2800"/>
              <a:buFont typeface="Calibri"/>
              <a:buNone/>
            </a:pPr>
            <a:r>
              <a:rPr lang="en-AU" sz="2800" b="0" i="0" u="none" strike="noStrike" cap="none" dirty="0">
                <a:solidFill>
                  <a:srgbClr val="000000"/>
                </a:solidFill>
                <a:latin typeface="Calibri"/>
                <a:ea typeface="Calibri"/>
                <a:cs typeface="Calibri"/>
                <a:sym typeface="Calibri"/>
              </a:rPr>
              <a:t>Learning and Teaching</a:t>
            </a:r>
            <a:endParaRPr dirty="0"/>
          </a:p>
        </p:txBody>
      </p:sp>
      <p:sp>
        <p:nvSpPr>
          <p:cNvPr id="466" name="Google Shape;466;p20"/>
          <p:cNvSpPr txBox="1"/>
          <p:nvPr/>
        </p:nvSpPr>
        <p:spPr>
          <a:xfrm>
            <a:off x="6367399" y="6171935"/>
            <a:ext cx="3226526" cy="215444"/>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Clr>
                <a:srgbClr val="C19A63"/>
              </a:buClr>
              <a:buSzPts val="1400"/>
              <a:buFont typeface="Arial"/>
              <a:buNone/>
            </a:pPr>
            <a:r>
              <a:rPr lang="en-AU" sz="1400" b="1" i="0" u="none" strike="noStrike" cap="none" dirty="0">
                <a:solidFill>
                  <a:srgbClr val="C19A63"/>
                </a:solidFill>
                <a:latin typeface="Arial"/>
                <a:ea typeface="Arial"/>
                <a:cs typeface="Arial"/>
                <a:sym typeface="Arial"/>
              </a:rPr>
              <a:t>YEAR OF COMPASSION 2024</a:t>
            </a:r>
            <a:endParaRPr sz="1400" b="1" i="0" u="none" strike="noStrike" cap="none" dirty="0">
              <a:solidFill>
                <a:srgbClr val="C19A63"/>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71"/>
        <p:cNvGrpSpPr/>
        <p:nvPr/>
      </p:nvGrpSpPr>
      <p:grpSpPr>
        <a:xfrm>
          <a:off x="0" y="0"/>
          <a:ext cx="0" cy="0"/>
          <a:chOff x="0" y="0"/>
          <a:chExt cx="0" cy="0"/>
        </a:xfrm>
      </p:grpSpPr>
      <p:pic>
        <p:nvPicPr>
          <p:cNvPr id="472" name="Google Shape;472;p21"/>
          <p:cNvPicPr preferRelativeResize="0"/>
          <p:nvPr/>
        </p:nvPicPr>
        <p:blipFill rotWithShape="1">
          <a:blip r:embed="rId3">
            <a:alphaModFix/>
          </a:blip>
          <a:srcRect/>
          <a:stretch/>
        </p:blipFill>
        <p:spPr>
          <a:xfrm>
            <a:off x="-1" y="5329382"/>
            <a:ext cx="12192001" cy="1528618"/>
          </a:xfrm>
          <a:prstGeom prst="rect">
            <a:avLst/>
          </a:prstGeom>
          <a:noFill/>
          <a:ln>
            <a:noFill/>
          </a:ln>
        </p:spPr>
      </p:pic>
      <p:pic>
        <p:nvPicPr>
          <p:cNvPr id="473" name="Google Shape;473;p21"/>
          <p:cNvPicPr preferRelativeResize="0"/>
          <p:nvPr/>
        </p:nvPicPr>
        <p:blipFill rotWithShape="1">
          <a:blip r:embed="rId4">
            <a:alphaModFix/>
          </a:blip>
          <a:srcRect/>
          <a:stretch/>
        </p:blipFill>
        <p:spPr>
          <a:xfrm>
            <a:off x="10002982" y="5892621"/>
            <a:ext cx="1706524" cy="658159"/>
          </a:xfrm>
          <a:prstGeom prst="rect">
            <a:avLst/>
          </a:prstGeom>
          <a:noFill/>
          <a:ln>
            <a:noFill/>
          </a:ln>
        </p:spPr>
      </p:pic>
      <p:sp>
        <p:nvSpPr>
          <p:cNvPr id="474" name="Google Shape;474;p21"/>
          <p:cNvSpPr/>
          <p:nvPr/>
        </p:nvSpPr>
        <p:spPr>
          <a:xfrm>
            <a:off x="1151699" y="690148"/>
            <a:ext cx="8785869" cy="58477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C19A63"/>
              </a:buClr>
              <a:buSzPts val="4800"/>
              <a:buFont typeface="Arial"/>
              <a:buNone/>
            </a:pPr>
            <a:r>
              <a:rPr lang="en-AU" sz="4800" b="1" i="0" u="none" strike="noStrike" cap="none" baseline="30000" dirty="0">
                <a:solidFill>
                  <a:srgbClr val="C19A63"/>
                </a:solidFill>
                <a:latin typeface="Arial"/>
                <a:ea typeface="Arial"/>
                <a:cs typeface="Arial"/>
                <a:sym typeface="Arial"/>
              </a:rPr>
              <a:t>UNDERSTANDING THE ATAR</a:t>
            </a:r>
            <a:endParaRPr dirty="0"/>
          </a:p>
        </p:txBody>
      </p:sp>
      <p:sp>
        <p:nvSpPr>
          <p:cNvPr id="475" name="Google Shape;475;p21"/>
          <p:cNvSpPr txBox="1"/>
          <p:nvPr/>
        </p:nvSpPr>
        <p:spPr>
          <a:xfrm>
            <a:off x="1151699" y="1545267"/>
            <a:ext cx="9411402" cy="353943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0000"/>
              </a:buClr>
              <a:buSzPts val="2800"/>
              <a:buFont typeface="Calibri"/>
              <a:buNone/>
            </a:pPr>
            <a:r>
              <a:rPr lang="en-AU" sz="2800" b="1" i="0" u="none" strike="noStrike" cap="none" dirty="0">
                <a:solidFill>
                  <a:srgbClr val="FF0000"/>
                </a:solidFill>
                <a:latin typeface="Calibri"/>
                <a:ea typeface="Calibri"/>
                <a:cs typeface="Calibri"/>
                <a:sym typeface="Calibri"/>
              </a:rPr>
              <a:t>Before we even try to understand the ATAR – how do you qualify for an ATAR?</a:t>
            </a:r>
            <a:endParaRPr dirty="0"/>
          </a:p>
          <a:p>
            <a:pPr marL="0" marR="0" lvl="0" indent="0" algn="l" rtl="0">
              <a:lnSpc>
                <a:spcPct val="100000"/>
              </a:lnSpc>
              <a:spcBef>
                <a:spcPts val="0"/>
              </a:spcBef>
              <a:spcAft>
                <a:spcPts val="0"/>
              </a:spcAft>
              <a:buClr>
                <a:schemeClr val="dk1"/>
              </a:buClr>
              <a:buSzPts val="2800"/>
              <a:buFont typeface="Calibri"/>
              <a:buNone/>
            </a:pPr>
            <a:endParaRPr sz="2800" b="0" i="0" u="none" strike="noStrike" cap="none" dirty="0">
              <a:solidFill>
                <a:srgbClr val="000000"/>
              </a:solidFill>
              <a:latin typeface="Calibri"/>
              <a:ea typeface="Calibri"/>
              <a:cs typeface="Calibri"/>
              <a:sym typeface="Calibri"/>
            </a:endParaRPr>
          </a:p>
          <a:p>
            <a:pPr marL="457200" marR="0" lvl="0" indent="-457200" algn="l" rtl="0">
              <a:lnSpc>
                <a:spcPct val="100000"/>
              </a:lnSpc>
              <a:spcBef>
                <a:spcPts val="0"/>
              </a:spcBef>
              <a:spcAft>
                <a:spcPts val="0"/>
              </a:spcAft>
              <a:buClr>
                <a:srgbClr val="000000"/>
              </a:buClr>
              <a:buSzPts val="2800"/>
              <a:buFont typeface="Arial"/>
              <a:buChar char="•"/>
            </a:pPr>
            <a:r>
              <a:rPr lang="en-AU" sz="2800" b="0" i="0" u="none" strike="noStrike" cap="none" dirty="0">
                <a:solidFill>
                  <a:srgbClr val="000000"/>
                </a:solidFill>
                <a:latin typeface="Calibri"/>
                <a:ea typeface="Calibri"/>
                <a:cs typeface="Calibri"/>
                <a:sym typeface="Calibri"/>
              </a:rPr>
              <a:t>You must achieve study scores in at least 4 Unit 3/4 VCE studies, and one must be English.</a:t>
            </a:r>
            <a:endParaRPr dirty="0"/>
          </a:p>
          <a:p>
            <a:pPr marL="457200" marR="0" lvl="0" indent="-457200" algn="l" rtl="0">
              <a:lnSpc>
                <a:spcPct val="100000"/>
              </a:lnSpc>
              <a:spcBef>
                <a:spcPts val="0"/>
              </a:spcBef>
              <a:spcAft>
                <a:spcPts val="0"/>
              </a:spcAft>
              <a:buClr>
                <a:srgbClr val="000000"/>
              </a:buClr>
              <a:buSzPts val="2800"/>
              <a:buFont typeface="Arial"/>
              <a:buChar char="•"/>
            </a:pPr>
            <a:r>
              <a:rPr lang="en-AU" sz="2800" b="0" i="0" u="none" strike="noStrike" cap="none" dirty="0">
                <a:solidFill>
                  <a:srgbClr val="000000"/>
                </a:solidFill>
                <a:latin typeface="Calibri"/>
                <a:ea typeface="Calibri"/>
                <a:cs typeface="Calibri"/>
                <a:sym typeface="Calibri"/>
              </a:rPr>
              <a:t>So those of you here tonight who are in Year 11 but undertaking a Unit 3/4 study sequence will not qualify for an ATAR this year.</a:t>
            </a:r>
            <a:endParaRPr dirty="0"/>
          </a:p>
        </p:txBody>
      </p:sp>
      <p:sp>
        <p:nvSpPr>
          <p:cNvPr id="2" name="Google Shape;466;p20">
            <a:extLst>
              <a:ext uri="{FF2B5EF4-FFF2-40B4-BE49-F238E27FC236}">
                <a16:creationId xmlns:a16="http://schemas.microsoft.com/office/drawing/2014/main" id="{44015309-4D2E-E25B-A873-8BE315D1BA89}"/>
              </a:ext>
            </a:extLst>
          </p:cNvPr>
          <p:cNvSpPr txBox="1"/>
          <p:nvPr/>
        </p:nvSpPr>
        <p:spPr>
          <a:xfrm>
            <a:off x="6367399" y="6171935"/>
            <a:ext cx="3226526" cy="215444"/>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Clr>
                <a:srgbClr val="C19A63"/>
              </a:buClr>
              <a:buSzPts val="1400"/>
              <a:buFont typeface="Arial"/>
              <a:buNone/>
            </a:pPr>
            <a:r>
              <a:rPr lang="en-AU" sz="1400" b="1" i="0" u="none" strike="noStrike" cap="none" dirty="0">
                <a:solidFill>
                  <a:srgbClr val="C19A63"/>
                </a:solidFill>
                <a:latin typeface="Arial"/>
                <a:ea typeface="Arial"/>
                <a:cs typeface="Arial"/>
                <a:sym typeface="Arial"/>
              </a:rPr>
              <a:t>YEAR OF COMPASSION 2024</a:t>
            </a:r>
            <a:endParaRPr sz="1400" b="1" i="0" u="none" strike="noStrike" cap="none" dirty="0">
              <a:solidFill>
                <a:srgbClr val="C19A63"/>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81"/>
        <p:cNvGrpSpPr/>
        <p:nvPr/>
      </p:nvGrpSpPr>
      <p:grpSpPr>
        <a:xfrm>
          <a:off x="0" y="0"/>
          <a:ext cx="0" cy="0"/>
          <a:chOff x="0" y="0"/>
          <a:chExt cx="0" cy="0"/>
        </a:xfrm>
      </p:grpSpPr>
      <p:pic>
        <p:nvPicPr>
          <p:cNvPr id="482" name="Google Shape;482;p22"/>
          <p:cNvPicPr preferRelativeResize="0"/>
          <p:nvPr/>
        </p:nvPicPr>
        <p:blipFill rotWithShape="1">
          <a:blip r:embed="rId3">
            <a:alphaModFix/>
          </a:blip>
          <a:srcRect/>
          <a:stretch/>
        </p:blipFill>
        <p:spPr>
          <a:xfrm>
            <a:off x="-1" y="5329382"/>
            <a:ext cx="12192001" cy="1528618"/>
          </a:xfrm>
          <a:prstGeom prst="rect">
            <a:avLst/>
          </a:prstGeom>
          <a:noFill/>
          <a:ln>
            <a:noFill/>
          </a:ln>
        </p:spPr>
      </p:pic>
      <p:pic>
        <p:nvPicPr>
          <p:cNvPr id="483" name="Google Shape;483;p22"/>
          <p:cNvPicPr preferRelativeResize="0"/>
          <p:nvPr/>
        </p:nvPicPr>
        <p:blipFill rotWithShape="1">
          <a:blip r:embed="rId4">
            <a:alphaModFix/>
          </a:blip>
          <a:srcRect/>
          <a:stretch/>
        </p:blipFill>
        <p:spPr>
          <a:xfrm>
            <a:off x="10002982" y="5892621"/>
            <a:ext cx="1706524" cy="658159"/>
          </a:xfrm>
          <a:prstGeom prst="rect">
            <a:avLst/>
          </a:prstGeom>
          <a:noFill/>
          <a:ln>
            <a:noFill/>
          </a:ln>
        </p:spPr>
      </p:pic>
      <p:sp>
        <p:nvSpPr>
          <p:cNvPr id="484" name="Google Shape;484;p22"/>
          <p:cNvSpPr txBox="1"/>
          <p:nvPr/>
        </p:nvSpPr>
        <p:spPr>
          <a:xfrm>
            <a:off x="1284794" y="565472"/>
            <a:ext cx="9916160" cy="95410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Calibri"/>
              <a:buNone/>
            </a:pPr>
            <a:r>
              <a:rPr lang="en-AU" sz="2800" b="0" i="0" u="none" strike="noStrike" cap="none" dirty="0">
                <a:solidFill>
                  <a:srgbClr val="000000"/>
                </a:solidFill>
                <a:latin typeface="Calibri"/>
                <a:ea typeface="Calibri"/>
                <a:cs typeface="Calibri"/>
                <a:sym typeface="Calibri"/>
              </a:rPr>
              <a:t>In its most simple form, the below graphic explains how the ATAR happens.</a:t>
            </a:r>
            <a:endParaRPr dirty="0"/>
          </a:p>
        </p:txBody>
      </p:sp>
      <p:pic>
        <p:nvPicPr>
          <p:cNvPr id="485" name="Google Shape;485;p22"/>
          <p:cNvPicPr preferRelativeResize="0"/>
          <p:nvPr/>
        </p:nvPicPr>
        <p:blipFill rotWithShape="1">
          <a:blip r:embed="rId5">
            <a:alphaModFix/>
          </a:blip>
          <a:srcRect/>
          <a:stretch/>
        </p:blipFill>
        <p:spPr>
          <a:xfrm>
            <a:off x="1365628" y="1460333"/>
            <a:ext cx="9754492" cy="2875280"/>
          </a:xfrm>
          <a:prstGeom prst="rect">
            <a:avLst/>
          </a:prstGeom>
          <a:noFill/>
          <a:ln>
            <a:noFill/>
          </a:ln>
        </p:spPr>
      </p:pic>
      <p:sp>
        <p:nvSpPr>
          <p:cNvPr id="486" name="Google Shape;486;p22"/>
          <p:cNvSpPr txBox="1"/>
          <p:nvPr/>
        </p:nvSpPr>
        <p:spPr>
          <a:xfrm>
            <a:off x="1290320" y="4493767"/>
            <a:ext cx="9743440" cy="95410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Calibri"/>
              <a:buNone/>
            </a:pPr>
            <a:r>
              <a:rPr lang="en-AU" sz="2800" b="0" i="0" u="none" strike="noStrike" cap="none" dirty="0">
                <a:solidFill>
                  <a:srgbClr val="000000"/>
                </a:solidFill>
                <a:latin typeface="Calibri"/>
                <a:ea typeface="Calibri"/>
                <a:cs typeface="Calibri"/>
                <a:sym typeface="Calibri"/>
              </a:rPr>
              <a:t>Of course, it’s not that simple, and you need to understand that there is a bit more to it.</a:t>
            </a:r>
            <a:endParaRPr dirty="0"/>
          </a:p>
        </p:txBody>
      </p:sp>
      <p:sp>
        <p:nvSpPr>
          <p:cNvPr id="2" name="Google Shape;466;p20">
            <a:extLst>
              <a:ext uri="{FF2B5EF4-FFF2-40B4-BE49-F238E27FC236}">
                <a16:creationId xmlns:a16="http://schemas.microsoft.com/office/drawing/2014/main" id="{12432817-B11A-C8E1-6A16-4FBEDD604054}"/>
              </a:ext>
            </a:extLst>
          </p:cNvPr>
          <p:cNvSpPr txBox="1"/>
          <p:nvPr/>
        </p:nvSpPr>
        <p:spPr>
          <a:xfrm>
            <a:off x="6367399" y="6171935"/>
            <a:ext cx="3226526" cy="215444"/>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Clr>
                <a:srgbClr val="C19A63"/>
              </a:buClr>
              <a:buSzPts val="1400"/>
              <a:buFont typeface="Arial"/>
              <a:buNone/>
            </a:pPr>
            <a:r>
              <a:rPr lang="en-AU" sz="1400" b="1" i="0" u="none" strike="noStrike" cap="none" dirty="0">
                <a:solidFill>
                  <a:srgbClr val="C19A63"/>
                </a:solidFill>
                <a:latin typeface="Arial"/>
                <a:ea typeface="Arial"/>
                <a:cs typeface="Arial"/>
                <a:sym typeface="Arial"/>
              </a:rPr>
              <a:t>YEAR OF COMPASSION 2024</a:t>
            </a:r>
            <a:endParaRPr sz="1400" b="1" i="0" u="none" strike="noStrike" cap="none" dirty="0">
              <a:solidFill>
                <a:srgbClr val="C19A63"/>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92"/>
        <p:cNvGrpSpPr/>
        <p:nvPr/>
      </p:nvGrpSpPr>
      <p:grpSpPr>
        <a:xfrm>
          <a:off x="0" y="0"/>
          <a:ext cx="0" cy="0"/>
          <a:chOff x="0" y="0"/>
          <a:chExt cx="0" cy="0"/>
        </a:xfrm>
      </p:grpSpPr>
      <p:pic>
        <p:nvPicPr>
          <p:cNvPr id="493" name="Google Shape;493;p23"/>
          <p:cNvPicPr preferRelativeResize="0"/>
          <p:nvPr/>
        </p:nvPicPr>
        <p:blipFill rotWithShape="1">
          <a:blip r:embed="rId3">
            <a:alphaModFix/>
          </a:blip>
          <a:srcRect/>
          <a:stretch/>
        </p:blipFill>
        <p:spPr>
          <a:xfrm>
            <a:off x="-1" y="5329382"/>
            <a:ext cx="12192001" cy="1528618"/>
          </a:xfrm>
          <a:prstGeom prst="rect">
            <a:avLst/>
          </a:prstGeom>
          <a:noFill/>
          <a:ln>
            <a:noFill/>
          </a:ln>
        </p:spPr>
      </p:pic>
      <p:pic>
        <p:nvPicPr>
          <p:cNvPr id="494" name="Google Shape;494;p23"/>
          <p:cNvPicPr preferRelativeResize="0"/>
          <p:nvPr/>
        </p:nvPicPr>
        <p:blipFill rotWithShape="1">
          <a:blip r:embed="rId4">
            <a:alphaModFix/>
          </a:blip>
          <a:srcRect/>
          <a:stretch/>
        </p:blipFill>
        <p:spPr>
          <a:xfrm>
            <a:off x="10002982" y="5892621"/>
            <a:ext cx="1706524" cy="658159"/>
          </a:xfrm>
          <a:prstGeom prst="rect">
            <a:avLst/>
          </a:prstGeom>
          <a:noFill/>
          <a:ln>
            <a:noFill/>
          </a:ln>
        </p:spPr>
      </p:pic>
      <p:sp>
        <p:nvSpPr>
          <p:cNvPr id="495" name="Google Shape;495;p23"/>
          <p:cNvSpPr txBox="1"/>
          <p:nvPr/>
        </p:nvSpPr>
        <p:spPr>
          <a:xfrm>
            <a:off x="951281" y="712364"/>
            <a:ext cx="6310291" cy="95410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Calibri"/>
              <a:buNone/>
            </a:pPr>
            <a:r>
              <a:rPr lang="en-AU" sz="2800" b="0" i="0" u="none" strike="noStrike" cap="none" dirty="0">
                <a:solidFill>
                  <a:srgbClr val="000000"/>
                </a:solidFill>
                <a:latin typeface="Calibri"/>
                <a:ea typeface="Calibri"/>
                <a:cs typeface="Calibri"/>
                <a:sym typeface="Calibri"/>
              </a:rPr>
              <a:t>Let's look at Box 1 from the previous graphic – SAC’s, SAT’s, Exams. </a:t>
            </a:r>
            <a:endParaRPr sz="2800" b="0" i="0" u="none" strike="noStrike" cap="none" dirty="0">
              <a:solidFill>
                <a:srgbClr val="000000"/>
              </a:solidFill>
              <a:latin typeface="Calibri"/>
              <a:ea typeface="Calibri"/>
              <a:cs typeface="Calibri"/>
              <a:sym typeface="Calibri"/>
            </a:endParaRPr>
          </a:p>
        </p:txBody>
      </p:sp>
      <p:pic>
        <p:nvPicPr>
          <p:cNvPr id="496" name="Google Shape;496;p23"/>
          <p:cNvPicPr preferRelativeResize="0"/>
          <p:nvPr/>
        </p:nvPicPr>
        <p:blipFill rotWithShape="1">
          <a:blip r:embed="rId5">
            <a:alphaModFix/>
          </a:blip>
          <a:srcRect/>
          <a:stretch/>
        </p:blipFill>
        <p:spPr>
          <a:xfrm>
            <a:off x="6966068" y="560629"/>
            <a:ext cx="1833880" cy="1652905"/>
          </a:xfrm>
          <a:prstGeom prst="rect">
            <a:avLst/>
          </a:prstGeom>
          <a:noFill/>
          <a:ln>
            <a:noFill/>
          </a:ln>
        </p:spPr>
      </p:pic>
      <p:sp>
        <p:nvSpPr>
          <p:cNvPr id="497" name="Google Shape;497;p23"/>
          <p:cNvSpPr txBox="1"/>
          <p:nvPr/>
        </p:nvSpPr>
        <p:spPr>
          <a:xfrm>
            <a:off x="562393" y="2275274"/>
            <a:ext cx="10565689" cy="3108543"/>
          </a:xfrm>
          <a:prstGeom prst="rect">
            <a:avLst/>
          </a:prstGeom>
          <a:noFill/>
          <a:ln>
            <a:noFill/>
          </a:ln>
        </p:spPr>
        <p:txBody>
          <a:bodyPr spcFirstLastPara="1" wrap="square" lIns="91425" tIns="45700" rIns="91425" bIns="45700" anchor="t" anchorCtr="0">
            <a:spAutoFit/>
          </a:bodyPr>
          <a:lstStyle/>
          <a:p>
            <a:pPr marL="457200" marR="0" lvl="0" indent="-457200" algn="l" rtl="0">
              <a:lnSpc>
                <a:spcPct val="100000"/>
              </a:lnSpc>
              <a:spcBef>
                <a:spcPts val="0"/>
              </a:spcBef>
              <a:spcAft>
                <a:spcPts val="0"/>
              </a:spcAft>
              <a:buClr>
                <a:srgbClr val="000000"/>
              </a:buClr>
              <a:buSzPts val="2800"/>
              <a:buFont typeface="Arial"/>
              <a:buChar char="•"/>
            </a:pPr>
            <a:r>
              <a:rPr lang="en-AU" sz="2800" b="0" i="0" u="none" strike="noStrike" cap="none" dirty="0">
                <a:solidFill>
                  <a:srgbClr val="000000"/>
                </a:solidFill>
                <a:latin typeface="Calibri"/>
                <a:ea typeface="Calibri"/>
                <a:cs typeface="Calibri"/>
                <a:sym typeface="Calibri"/>
              </a:rPr>
              <a:t>Each VCE Unit 3/4 sequence of subjects will have, at the very least, School Assessed Coursework (SAC’s) and Exams that contribute to your study score.  Some subjects will also have School Assessed Tasks (SAT’s).</a:t>
            </a:r>
            <a:endParaRPr dirty="0"/>
          </a:p>
          <a:p>
            <a:pPr marL="457200" marR="0" lvl="0" indent="-457200" algn="l" rtl="0">
              <a:lnSpc>
                <a:spcPct val="100000"/>
              </a:lnSpc>
              <a:spcBef>
                <a:spcPts val="0"/>
              </a:spcBef>
              <a:spcAft>
                <a:spcPts val="0"/>
              </a:spcAft>
              <a:buClr>
                <a:srgbClr val="000000"/>
              </a:buClr>
              <a:buSzPts val="2800"/>
              <a:buFont typeface="Arial"/>
              <a:buChar char="•"/>
            </a:pPr>
            <a:r>
              <a:rPr lang="en-AU" sz="2800" b="0" i="0" u="none" strike="noStrike" cap="none" dirty="0">
                <a:solidFill>
                  <a:srgbClr val="000000"/>
                </a:solidFill>
                <a:latin typeface="Calibri"/>
                <a:ea typeface="Calibri"/>
                <a:cs typeface="Calibri"/>
                <a:sym typeface="Calibri"/>
              </a:rPr>
              <a:t>At the end of your Unit 3/4 sequence, you will receive a study score between 0 and 50 (for each subject) based on your SAC’s, Exams (and SAT’s if included).</a:t>
            </a:r>
            <a:endParaRPr dirty="0"/>
          </a:p>
        </p:txBody>
      </p:sp>
      <p:sp>
        <p:nvSpPr>
          <p:cNvPr id="2" name="Google Shape;466;p20">
            <a:extLst>
              <a:ext uri="{FF2B5EF4-FFF2-40B4-BE49-F238E27FC236}">
                <a16:creationId xmlns:a16="http://schemas.microsoft.com/office/drawing/2014/main" id="{6E0DE0E5-7CE2-DEBA-612A-E112EE2D8606}"/>
              </a:ext>
            </a:extLst>
          </p:cNvPr>
          <p:cNvSpPr txBox="1"/>
          <p:nvPr/>
        </p:nvSpPr>
        <p:spPr>
          <a:xfrm>
            <a:off x="6367399" y="6171935"/>
            <a:ext cx="3226526" cy="215444"/>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Clr>
                <a:srgbClr val="C19A63"/>
              </a:buClr>
              <a:buSzPts val="1400"/>
              <a:buFont typeface="Arial"/>
              <a:buNone/>
            </a:pPr>
            <a:r>
              <a:rPr lang="en-AU" sz="1400" b="1" i="0" u="none" strike="noStrike" cap="none" dirty="0">
                <a:solidFill>
                  <a:srgbClr val="C19A63"/>
                </a:solidFill>
                <a:latin typeface="Arial"/>
                <a:ea typeface="Arial"/>
                <a:cs typeface="Arial"/>
                <a:sym typeface="Arial"/>
              </a:rPr>
              <a:t>YEAR OF COMPASSION 2024</a:t>
            </a:r>
            <a:endParaRPr sz="1400" b="1" i="0" u="none" strike="noStrike" cap="none" dirty="0">
              <a:solidFill>
                <a:srgbClr val="C19A63"/>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503"/>
        <p:cNvGrpSpPr/>
        <p:nvPr/>
      </p:nvGrpSpPr>
      <p:grpSpPr>
        <a:xfrm>
          <a:off x="0" y="0"/>
          <a:ext cx="0" cy="0"/>
          <a:chOff x="0" y="0"/>
          <a:chExt cx="0" cy="0"/>
        </a:xfrm>
      </p:grpSpPr>
      <p:pic>
        <p:nvPicPr>
          <p:cNvPr id="504" name="Google Shape;504;p24"/>
          <p:cNvPicPr preferRelativeResize="0"/>
          <p:nvPr/>
        </p:nvPicPr>
        <p:blipFill rotWithShape="1">
          <a:blip r:embed="rId3">
            <a:alphaModFix/>
          </a:blip>
          <a:srcRect/>
          <a:stretch/>
        </p:blipFill>
        <p:spPr>
          <a:xfrm>
            <a:off x="-1" y="5329382"/>
            <a:ext cx="12192001" cy="1528618"/>
          </a:xfrm>
          <a:prstGeom prst="rect">
            <a:avLst/>
          </a:prstGeom>
          <a:noFill/>
          <a:ln>
            <a:noFill/>
          </a:ln>
        </p:spPr>
      </p:pic>
      <p:pic>
        <p:nvPicPr>
          <p:cNvPr id="505" name="Google Shape;505;p24"/>
          <p:cNvPicPr preferRelativeResize="0"/>
          <p:nvPr/>
        </p:nvPicPr>
        <p:blipFill rotWithShape="1">
          <a:blip r:embed="rId4">
            <a:alphaModFix/>
          </a:blip>
          <a:srcRect/>
          <a:stretch/>
        </p:blipFill>
        <p:spPr>
          <a:xfrm>
            <a:off x="10002982" y="5892621"/>
            <a:ext cx="1706524" cy="658159"/>
          </a:xfrm>
          <a:prstGeom prst="rect">
            <a:avLst/>
          </a:prstGeom>
          <a:noFill/>
          <a:ln>
            <a:noFill/>
          </a:ln>
        </p:spPr>
      </p:pic>
      <p:sp>
        <p:nvSpPr>
          <p:cNvPr id="506" name="Google Shape;506;p24"/>
          <p:cNvSpPr txBox="1"/>
          <p:nvPr/>
        </p:nvSpPr>
        <p:spPr>
          <a:xfrm>
            <a:off x="1180900" y="1859340"/>
            <a:ext cx="6915535" cy="138499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Calibri"/>
              <a:buNone/>
            </a:pPr>
            <a:r>
              <a:rPr lang="en-AU" sz="2800" b="0" i="0" u="none" strike="noStrike" cap="none" dirty="0">
                <a:solidFill>
                  <a:srgbClr val="000000"/>
                </a:solidFill>
                <a:latin typeface="Calibri"/>
                <a:ea typeface="Calibri"/>
                <a:cs typeface="Calibri"/>
                <a:sym typeface="Calibri"/>
              </a:rPr>
              <a:t>However, before your study scores are used to create an ATAR, there is </a:t>
            </a:r>
            <a:r>
              <a:rPr lang="en-AU" sz="2800" b="0" i="0" u="none" strike="noStrike" cap="none" dirty="0">
                <a:solidFill>
                  <a:srgbClr val="FF0000"/>
                </a:solidFill>
                <a:latin typeface="Calibri"/>
                <a:ea typeface="Calibri"/>
                <a:cs typeface="Calibri"/>
                <a:sym typeface="Calibri"/>
              </a:rPr>
              <a:t>“scaling”</a:t>
            </a:r>
            <a:r>
              <a:rPr lang="en-AU" sz="2800" b="0" i="0" u="none" strike="noStrike" cap="none" dirty="0">
                <a:solidFill>
                  <a:srgbClr val="000000"/>
                </a:solidFill>
                <a:latin typeface="Calibri"/>
                <a:ea typeface="Calibri"/>
                <a:cs typeface="Calibri"/>
                <a:sym typeface="Calibri"/>
              </a:rPr>
              <a:t> of subjects.</a:t>
            </a:r>
            <a:endParaRPr dirty="0"/>
          </a:p>
        </p:txBody>
      </p:sp>
      <p:pic>
        <p:nvPicPr>
          <p:cNvPr id="507" name="Google Shape;507;p24"/>
          <p:cNvPicPr preferRelativeResize="0"/>
          <p:nvPr/>
        </p:nvPicPr>
        <p:blipFill rotWithShape="1">
          <a:blip r:embed="rId5">
            <a:alphaModFix/>
          </a:blip>
          <a:srcRect/>
          <a:stretch/>
        </p:blipFill>
        <p:spPr>
          <a:xfrm>
            <a:off x="8383732" y="2059733"/>
            <a:ext cx="1619250" cy="1338580"/>
          </a:xfrm>
          <a:prstGeom prst="rect">
            <a:avLst/>
          </a:prstGeom>
          <a:noFill/>
          <a:ln>
            <a:noFill/>
          </a:ln>
        </p:spPr>
      </p:pic>
      <p:sp>
        <p:nvSpPr>
          <p:cNvPr id="2" name="Google Shape;466;p20">
            <a:extLst>
              <a:ext uri="{FF2B5EF4-FFF2-40B4-BE49-F238E27FC236}">
                <a16:creationId xmlns:a16="http://schemas.microsoft.com/office/drawing/2014/main" id="{5F77A9D7-6545-01D9-972E-6E98816620E5}"/>
              </a:ext>
            </a:extLst>
          </p:cNvPr>
          <p:cNvSpPr txBox="1"/>
          <p:nvPr/>
        </p:nvSpPr>
        <p:spPr>
          <a:xfrm>
            <a:off x="6367399" y="6171935"/>
            <a:ext cx="3226526" cy="215444"/>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Clr>
                <a:srgbClr val="C19A63"/>
              </a:buClr>
              <a:buSzPts val="1400"/>
              <a:buFont typeface="Arial"/>
              <a:buNone/>
            </a:pPr>
            <a:r>
              <a:rPr lang="en-AU" sz="1400" b="1" i="0" u="none" strike="noStrike" cap="none" dirty="0">
                <a:solidFill>
                  <a:srgbClr val="C19A63"/>
                </a:solidFill>
                <a:latin typeface="Arial"/>
                <a:ea typeface="Arial"/>
                <a:cs typeface="Arial"/>
                <a:sym typeface="Arial"/>
              </a:rPr>
              <a:t>YEAR OF COMPASSION 2024</a:t>
            </a:r>
            <a:endParaRPr sz="1400" b="1" i="0" u="none" strike="noStrike" cap="none" dirty="0">
              <a:solidFill>
                <a:srgbClr val="C19A63"/>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513"/>
        <p:cNvGrpSpPr/>
        <p:nvPr/>
      </p:nvGrpSpPr>
      <p:grpSpPr>
        <a:xfrm>
          <a:off x="0" y="0"/>
          <a:ext cx="0" cy="0"/>
          <a:chOff x="0" y="0"/>
          <a:chExt cx="0" cy="0"/>
        </a:xfrm>
      </p:grpSpPr>
      <p:pic>
        <p:nvPicPr>
          <p:cNvPr id="514" name="Google Shape;514;p25"/>
          <p:cNvPicPr preferRelativeResize="0"/>
          <p:nvPr/>
        </p:nvPicPr>
        <p:blipFill rotWithShape="1">
          <a:blip r:embed="rId3">
            <a:alphaModFix/>
          </a:blip>
          <a:srcRect/>
          <a:stretch/>
        </p:blipFill>
        <p:spPr>
          <a:xfrm>
            <a:off x="-1" y="5329382"/>
            <a:ext cx="12192001" cy="1528618"/>
          </a:xfrm>
          <a:prstGeom prst="rect">
            <a:avLst/>
          </a:prstGeom>
          <a:noFill/>
          <a:ln>
            <a:noFill/>
          </a:ln>
        </p:spPr>
      </p:pic>
      <p:pic>
        <p:nvPicPr>
          <p:cNvPr id="515" name="Google Shape;515;p25"/>
          <p:cNvPicPr preferRelativeResize="0"/>
          <p:nvPr/>
        </p:nvPicPr>
        <p:blipFill rotWithShape="1">
          <a:blip r:embed="rId4">
            <a:alphaModFix/>
          </a:blip>
          <a:srcRect/>
          <a:stretch/>
        </p:blipFill>
        <p:spPr>
          <a:xfrm>
            <a:off x="10002982" y="5892621"/>
            <a:ext cx="1706524" cy="658159"/>
          </a:xfrm>
          <a:prstGeom prst="rect">
            <a:avLst/>
          </a:prstGeom>
          <a:noFill/>
          <a:ln>
            <a:noFill/>
          </a:ln>
        </p:spPr>
      </p:pic>
      <p:sp>
        <p:nvSpPr>
          <p:cNvPr id="516" name="Google Shape;516;p25"/>
          <p:cNvSpPr/>
          <p:nvPr/>
        </p:nvSpPr>
        <p:spPr>
          <a:xfrm>
            <a:off x="446558" y="888442"/>
            <a:ext cx="11057870" cy="4401164"/>
          </a:xfrm>
          <a:prstGeom prst="rect">
            <a:avLst/>
          </a:prstGeom>
          <a:noFill/>
          <a:ln>
            <a:noFill/>
          </a:ln>
        </p:spPr>
        <p:txBody>
          <a:bodyPr spcFirstLastPara="1" wrap="square" lIns="91425" tIns="45700" rIns="91425" bIns="45700" anchor="t" anchorCtr="0">
            <a:spAutoFit/>
          </a:bodyPr>
          <a:lstStyle/>
          <a:p>
            <a:pPr marL="457200" marR="0" lvl="0" indent="-457200" algn="l" rtl="0">
              <a:lnSpc>
                <a:spcPct val="100000"/>
              </a:lnSpc>
              <a:spcBef>
                <a:spcPts val="0"/>
              </a:spcBef>
              <a:spcAft>
                <a:spcPts val="0"/>
              </a:spcAft>
              <a:buClr>
                <a:srgbClr val="000000"/>
              </a:buClr>
              <a:buSzPts val="2800"/>
              <a:buFont typeface="Arial"/>
              <a:buChar char="•"/>
            </a:pPr>
            <a:r>
              <a:rPr lang="en-AU" sz="2800" b="0" i="0" u="none" strike="noStrike" cap="none" dirty="0">
                <a:solidFill>
                  <a:srgbClr val="000000"/>
                </a:solidFill>
                <a:latin typeface="Calibri"/>
                <a:ea typeface="Calibri"/>
                <a:cs typeface="Calibri"/>
                <a:sym typeface="Calibri"/>
              </a:rPr>
              <a:t>Every year, the scaling for each subject is slightly different, but it doesn’t usually change too much. </a:t>
            </a:r>
            <a:r>
              <a:rPr lang="en-AU" sz="2800" dirty="0">
                <a:latin typeface="Calibri"/>
                <a:ea typeface="Calibri"/>
                <a:cs typeface="Calibri"/>
                <a:sym typeface="Calibri"/>
              </a:rPr>
              <a:t>S</a:t>
            </a:r>
            <a:r>
              <a:rPr lang="en-AU" sz="2800" b="0" i="0" u="none" strike="noStrike" cap="none" dirty="0">
                <a:solidFill>
                  <a:srgbClr val="000000"/>
                </a:solidFill>
                <a:latin typeface="Calibri"/>
                <a:ea typeface="Calibri"/>
                <a:cs typeface="Calibri"/>
                <a:sym typeface="Calibri"/>
              </a:rPr>
              <a:t>ome subjects like </a:t>
            </a:r>
            <a:r>
              <a:rPr lang="en-AU" sz="2800" b="0" i="0" u="none" strike="noStrike" cap="none" dirty="0">
                <a:solidFill>
                  <a:srgbClr val="FF0000"/>
                </a:solidFill>
                <a:latin typeface="Calibri"/>
                <a:ea typeface="Calibri"/>
                <a:cs typeface="Calibri"/>
                <a:sym typeface="Calibri"/>
              </a:rPr>
              <a:t>Specialist Mathematics always scale up</a:t>
            </a:r>
            <a:r>
              <a:rPr lang="en-AU" sz="2800" b="0" i="0" u="none" strike="noStrike" cap="none" dirty="0">
                <a:solidFill>
                  <a:srgbClr val="000000"/>
                </a:solidFill>
                <a:latin typeface="Calibri"/>
                <a:ea typeface="Calibri"/>
                <a:cs typeface="Calibri"/>
                <a:sym typeface="Calibri"/>
              </a:rPr>
              <a:t>, so if your raw score in 2023 were </a:t>
            </a:r>
            <a:r>
              <a:rPr lang="en-AU" sz="2800" b="0" i="0" u="none" strike="noStrike" cap="none" dirty="0">
                <a:solidFill>
                  <a:srgbClr val="FF0000"/>
                </a:solidFill>
                <a:latin typeface="Calibri"/>
                <a:ea typeface="Calibri"/>
                <a:cs typeface="Calibri"/>
                <a:sym typeface="Calibri"/>
              </a:rPr>
              <a:t>30</a:t>
            </a:r>
            <a:r>
              <a:rPr lang="en-AU" sz="2800" b="0" i="0" u="none" strike="noStrike" cap="none" dirty="0">
                <a:solidFill>
                  <a:srgbClr val="000000"/>
                </a:solidFill>
                <a:latin typeface="Calibri"/>
                <a:ea typeface="Calibri"/>
                <a:cs typeface="Calibri"/>
                <a:sym typeface="Calibri"/>
              </a:rPr>
              <a:t>, your scaled score would be </a:t>
            </a:r>
            <a:r>
              <a:rPr lang="en-AU" sz="2800" b="0" i="0" u="none" strike="noStrike" cap="none" dirty="0">
                <a:solidFill>
                  <a:srgbClr val="FF0000"/>
                </a:solidFill>
                <a:latin typeface="Calibri"/>
                <a:ea typeface="Calibri"/>
                <a:cs typeface="Calibri"/>
                <a:sym typeface="Calibri"/>
              </a:rPr>
              <a:t>43</a:t>
            </a:r>
            <a:r>
              <a:rPr lang="en-AU" sz="2800" b="0" i="0" u="none" strike="noStrike" cap="none" dirty="0">
                <a:solidFill>
                  <a:srgbClr val="000000"/>
                </a:solidFill>
                <a:latin typeface="Calibri"/>
                <a:ea typeface="Calibri"/>
                <a:cs typeface="Calibri"/>
                <a:sym typeface="Calibri"/>
              </a:rPr>
              <a:t>. If your raw score were </a:t>
            </a:r>
            <a:r>
              <a:rPr lang="en-AU" sz="2800" b="0" i="0" u="none" strike="noStrike" cap="none" dirty="0">
                <a:solidFill>
                  <a:srgbClr val="FF0000"/>
                </a:solidFill>
                <a:latin typeface="Calibri"/>
                <a:ea typeface="Calibri"/>
                <a:cs typeface="Calibri"/>
                <a:sym typeface="Calibri"/>
              </a:rPr>
              <a:t>35,</a:t>
            </a:r>
            <a:r>
              <a:rPr lang="en-AU" sz="2800" b="0" i="0" u="none" strike="noStrike" cap="none" dirty="0">
                <a:solidFill>
                  <a:srgbClr val="000000"/>
                </a:solidFill>
                <a:latin typeface="Calibri"/>
                <a:ea typeface="Calibri"/>
                <a:cs typeface="Calibri"/>
                <a:sym typeface="Calibri"/>
              </a:rPr>
              <a:t> your scaled score would have been </a:t>
            </a:r>
            <a:r>
              <a:rPr lang="en-AU" sz="2800" b="0" i="0" u="none" strike="noStrike" cap="none" dirty="0">
                <a:solidFill>
                  <a:srgbClr val="FF0000"/>
                </a:solidFill>
                <a:latin typeface="Calibri"/>
                <a:ea typeface="Calibri"/>
                <a:cs typeface="Calibri"/>
                <a:sym typeface="Calibri"/>
              </a:rPr>
              <a:t>4</a:t>
            </a:r>
            <a:r>
              <a:rPr lang="en-AU" sz="2800" dirty="0">
                <a:solidFill>
                  <a:srgbClr val="FF0000"/>
                </a:solidFill>
                <a:latin typeface="Calibri"/>
                <a:ea typeface="Calibri"/>
                <a:cs typeface="Calibri"/>
                <a:sym typeface="Calibri"/>
              </a:rPr>
              <a:t>8</a:t>
            </a:r>
            <a:r>
              <a:rPr lang="en-AU" sz="2800" b="0" i="0" u="none" strike="noStrike" cap="none" dirty="0">
                <a:solidFill>
                  <a:srgbClr val="000000"/>
                </a:solidFill>
                <a:latin typeface="Calibri"/>
                <a:ea typeface="Calibri"/>
                <a:cs typeface="Calibri"/>
                <a:sym typeface="Calibri"/>
              </a:rPr>
              <a:t>. Other subjects like English, don’t scale much at all, while some subjects like </a:t>
            </a:r>
            <a:r>
              <a:rPr lang="en-AU" sz="2800" b="0" i="0" u="none" strike="noStrike" cap="none" dirty="0">
                <a:solidFill>
                  <a:srgbClr val="7030A0"/>
                </a:solidFill>
                <a:latin typeface="Calibri"/>
                <a:ea typeface="Calibri"/>
                <a:cs typeface="Calibri"/>
                <a:sym typeface="Calibri"/>
              </a:rPr>
              <a:t>Further Mathematics</a:t>
            </a:r>
            <a:r>
              <a:rPr lang="en-AU" sz="2800" b="0" i="0" u="none" strike="noStrike" cap="none" dirty="0">
                <a:solidFill>
                  <a:srgbClr val="000000"/>
                </a:solidFill>
                <a:latin typeface="Calibri"/>
                <a:ea typeface="Calibri"/>
                <a:cs typeface="Calibri"/>
                <a:sym typeface="Calibri"/>
              </a:rPr>
              <a:t>, actually scale down, so if your raw score in 2023 were </a:t>
            </a:r>
            <a:r>
              <a:rPr lang="en-AU" sz="2800" b="0" i="0" u="none" strike="noStrike" cap="none" dirty="0">
                <a:solidFill>
                  <a:srgbClr val="7030A0"/>
                </a:solidFill>
                <a:latin typeface="Calibri"/>
                <a:ea typeface="Calibri"/>
                <a:cs typeface="Calibri"/>
                <a:sym typeface="Calibri"/>
              </a:rPr>
              <a:t>30</a:t>
            </a:r>
            <a:r>
              <a:rPr lang="en-AU" sz="2800" b="0" i="0" u="none" strike="noStrike" cap="none" dirty="0">
                <a:solidFill>
                  <a:srgbClr val="000000"/>
                </a:solidFill>
                <a:latin typeface="Calibri"/>
                <a:ea typeface="Calibri"/>
                <a:cs typeface="Calibri"/>
                <a:sym typeface="Calibri"/>
              </a:rPr>
              <a:t>, your scaled score would have been </a:t>
            </a:r>
            <a:r>
              <a:rPr lang="en-AU" sz="2800" b="0" i="0" u="none" strike="noStrike" cap="none" dirty="0">
                <a:solidFill>
                  <a:srgbClr val="7030A0"/>
                </a:solidFill>
                <a:latin typeface="Calibri"/>
                <a:ea typeface="Calibri"/>
                <a:cs typeface="Calibri"/>
                <a:sym typeface="Calibri"/>
              </a:rPr>
              <a:t>27</a:t>
            </a:r>
            <a:r>
              <a:rPr lang="en-AU" sz="2800" b="0" i="0" u="none" strike="noStrike" cap="none" dirty="0">
                <a:solidFill>
                  <a:srgbClr val="000000"/>
                </a:solidFill>
                <a:latin typeface="Calibri"/>
                <a:ea typeface="Calibri"/>
                <a:cs typeface="Calibri"/>
                <a:sym typeface="Calibri"/>
              </a:rPr>
              <a:t>. </a:t>
            </a:r>
            <a:endParaRPr dirty="0"/>
          </a:p>
          <a:p>
            <a:pPr marL="457200" marR="0" lvl="0" indent="-279400" algn="l" rtl="0">
              <a:lnSpc>
                <a:spcPct val="100000"/>
              </a:lnSpc>
              <a:spcBef>
                <a:spcPts val="0"/>
              </a:spcBef>
              <a:spcAft>
                <a:spcPts val="0"/>
              </a:spcAft>
              <a:buClr>
                <a:schemeClr val="dk1"/>
              </a:buClr>
              <a:buSzPts val="2800"/>
              <a:buFont typeface="Arial"/>
              <a:buNone/>
            </a:pPr>
            <a:endParaRPr sz="2800" b="0" i="0" u="none" strike="noStrike" cap="none" dirty="0">
              <a:solidFill>
                <a:srgbClr val="000000"/>
              </a:solidFill>
              <a:latin typeface="Calibri"/>
              <a:ea typeface="Calibri"/>
              <a:cs typeface="Calibri"/>
              <a:sym typeface="Calibri"/>
            </a:endParaRPr>
          </a:p>
          <a:p>
            <a:pPr marL="457200" marR="0" lvl="0" indent="-457200" algn="l" rtl="0">
              <a:lnSpc>
                <a:spcPct val="100000"/>
              </a:lnSpc>
              <a:spcBef>
                <a:spcPts val="0"/>
              </a:spcBef>
              <a:spcAft>
                <a:spcPts val="0"/>
              </a:spcAft>
              <a:buClr>
                <a:srgbClr val="000000"/>
              </a:buClr>
              <a:buSzPts val="2800"/>
              <a:buFont typeface="Arial"/>
              <a:buChar char="•"/>
            </a:pPr>
            <a:r>
              <a:rPr lang="en-AU" sz="2800" b="0" i="0" u="none" strike="noStrike" cap="none" dirty="0">
                <a:solidFill>
                  <a:srgbClr val="000000"/>
                </a:solidFill>
                <a:latin typeface="Calibri"/>
                <a:ea typeface="Calibri"/>
                <a:cs typeface="Calibri"/>
                <a:sym typeface="Calibri"/>
              </a:rPr>
              <a:t>This is meant to balance </a:t>
            </a:r>
            <a:r>
              <a:rPr lang="en-US" sz="2800" b="0" i="0" u="none" strike="noStrike" cap="none" dirty="0">
                <a:solidFill>
                  <a:srgbClr val="000000"/>
                </a:solidFill>
                <a:latin typeface="Calibri"/>
                <a:ea typeface="Calibri"/>
                <a:cs typeface="Calibri"/>
                <a:sym typeface="Calibri"/>
              </a:rPr>
              <a:t>the fact that some subjects are harder than others to do well in</a:t>
            </a:r>
            <a:r>
              <a:rPr lang="en-AU" sz="2800" b="0" i="0" u="none" strike="noStrike" cap="none" dirty="0">
                <a:solidFill>
                  <a:srgbClr val="000000"/>
                </a:solidFill>
                <a:latin typeface="Calibri"/>
                <a:ea typeface="Calibri"/>
                <a:cs typeface="Calibri"/>
                <a:sym typeface="Calibri"/>
              </a:rPr>
              <a:t>. </a:t>
            </a:r>
            <a:endParaRPr dirty="0"/>
          </a:p>
        </p:txBody>
      </p:sp>
      <p:sp>
        <p:nvSpPr>
          <p:cNvPr id="2" name="Google Shape;466;p20">
            <a:extLst>
              <a:ext uri="{FF2B5EF4-FFF2-40B4-BE49-F238E27FC236}">
                <a16:creationId xmlns:a16="http://schemas.microsoft.com/office/drawing/2014/main" id="{D2BCDA1A-A5DF-10A3-B2C1-7D55F75C8B73}"/>
              </a:ext>
            </a:extLst>
          </p:cNvPr>
          <p:cNvSpPr txBox="1"/>
          <p:nvPr/>
        </p:nvSpPr>
        <p:spPr>
          <a:xfrm>
            <a:off x="6367399" y="6171935"/>
            <a:ext cx="3226526" cy="215444"/>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Clr>
                <a:srgbClr val="C19A63"/>
              </a:buClr>
              <a:buSzPts val="1400"/>
              <a:buFont typeface="Arial"/>
              <a:buNone/>
            </a:pPr>
            <a:r>
              <a:rPr lang="en-AU" sz="1400" b="1" i="0" u="none" strike="noStrike" cap="none" dirty="0">
                <a:solidFill>
                  <a:srgbClr val="C19A63"/>
                </a:solidFill>
                <a:latin typeface="Arial"/>
                <a:ea typeface="Arial"/>
                <a:cs typeface="Arial"/>
                <a:sym typeface="Arial"/>
              </a:rPr>
              <a:t>YEAR OF COMPASSION 2024</a:t>
            </a:r>
            <a:endParaRPr sz="1400" b="1" i="0" u="none" strike="noStrike" cap="none" dirty="0">
              <a:solidFill>
                <a:srgbClr val="C19A63"/>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522"/>
        <p:cNvGrpSpPr/>
        <p:nvPr/>
      </p:nvGrpSpPr>
      <p:grpSpPr>
        <a:xfrm>
          <a:off x="0" y="0"/>
          <a:ext cx="0" cy="0"/>
          <a:chOff x="0" y="0"/>
          <a:chExt cx="0" cy="0"/>
        </a:xfrm>
      </p:grpSpPr>
      <p:pic>
        <p:nvPicPr>
          <p:cNvPr id="523" name="Google Shape;523;p26"/>
          <p:cNvPicPr preferRelativeResize="0"/>
          <p:nvPr/>
        </p:nvPicPr>
        <p:blipFill rotWithShape="1">
          <a:blip r:embed="rId3">
            <a:alphaModFix/>
          </a:blip>
          <a:srcRect/>
          <a:stretch/>
        </p:blipFill>
        <p:spPr>
          <a:xfrm>
            <a:off x="-1" y="5329382"/>
            <a:ext cx="12192001" cy="1528618"/>
          </a:xfrm>
          <a:prstGeom prst="rect">
            <a:avLst/>
          </a:prstGeom>
          <a:noFill/>
          <a:ln>
            <a:noFill/>
          </a:ln>
        </p:spPr>
      </p:pic>
      <p:pic>
        <p:nvPicPr>
          <p:cNvPr id="524" name="Google Shape;524;p26"/>
          <p:cNvPicPr preferRelativeResize="0"/>
          <p:nvPr/>
        </p:nvPicPr>
        <p:blipFill rotWithShape="1">
          <a:blip r:embed="rId4">
            <a:alphaModFix/>
          </a:blip>
          <a:srcRect/>
          <a:stretch/>
        </p:blipFill>
        <p:spPr>
          <a:xfrm>
            <a:off x="10002982" y="5892621"/>
            <a:ext cx="1706524" cy="658159"/>
          </a:xfrm>
          <a:prstGeom prst="rect">
            <a:avLst/>
          </a:prstGeom>
          <a:noFill/>
          <a:ln>
            <a:noFill/>
          </a:ln>
        </p:spPr>
      </p:pic>
      <p:sp>
        <p:nvSpPr>
          <p:cNvPr id="525" name="Google Shape;525;p26"/>
          <p:cNvSpPr/>
          <p:nvPr/>
        </p:nvSpPr>
        <p:spPr>
          <a:xfrm>
            <a:off x="1058787" y="1158441"/>
            <a:ext cx="10366131" cy="3108503"/>
          </a:xfrm>
          <a:prstGeom prst="rect">
            <a:avLst/>
          </a:prstGeom>
          <a:noFill/>
          <a:ln>
            <a:noFill/>
          </a:ln>
        </p:spPr>
        <p:txBody>
          <a:bodyPr spcFirstLastPara="1" wrap="square" lIns="91425" tIns="45700" rIns="91425" bIns="45700" anchor="t" anchorCtr="0">
            <a:spAutoFit/>
          </a:bodyPr>
          <a:lstStyle/>
          <a:p>
            <a:pPr marL="457200" marR="0" lvl="0" indent="-457200" algn="l" rtl="0">
              <a:lnSpc>
                <a:spcPct val="100000"/>
              </a:lnSpc>
              <a:spcBef>
                <a:spcPts val="0"/>
              </a:spcBef>
              <a:spcAft>
                <a:spcPts val="0"/>
              </a:spcAft>
              <a:buClr>
                <a:srgbClr val="000000"/>
              </a:buClr>
              <a:buSzPts val="2800"/>
              <a:buFont typeface="Arial"/>
              <a:buChar char="•"/>
            </a:pPr>
            <a:r>
              <a:rPr lang="en-AU" sz="2800" b="0" i="0" u="none" strike="noStrike" cap="none" dirty="0">
                <a:solidFill>
                  <a:srgbClr val="000000"/>
                </a:solidFill>
                <a:latin typeface="Calibri"/>
                <a:ea typeface="Calibri"/>
                <a:cs typeface="Calibri"/>
                <a:sym typeface="Calibri"/>
              </a:rPr>
              <a:t>Some subjects, like Languages other than English, are given extra scaling because the government wants to give students an additional incentive to study them (in this case, so that we can do business etc., with people from overseas who don’t speak English). </a:t>
            </a:r>
          </a:p>
          <a:p>
            <a:pPr marL="457200" marR="0" lvl="0" indent="-457200" algn="l" rtl="0">
              <a:lnSpc>
                <a:spcPct val="100000"/>
              </a:lnSpc>
              <a:spcBef>
                <a:spcPts val="0"/>
              </a:spcBef>
              <a:spcAft>
                <a:spcPts val="0"/>
              </a:spcAft>
              <a:buClr>
                <a:srgbClr val="000000"/>
              </a:buClr>
              <a:buSzPts val="2800"/>
              <a:buFont typeface="Arial"/>
              <a:buChar char="•"/>
            </a:pPr>
            <a:r>
              <a:rPr lang="en-AU" sz="2800" b="0" i="0" u="none" strike="noStrike" cap="none" dirty="0">
                <a:solidFill>
                  <a:srgbClr val="000000"/>
                </a:solidFill>
                <a:latin typeface="Calibri"/>
                <a:ea typeface="Calibri"/>
                <a:cs typeface="Calibri"/>
                <a:sym typeface="Calibri"/>
              </a:rPr>
              <a:t>So, a raw score of </a:t>
            </a:r>
            <a:r>
              <a:rPr lang="en-AU" sz="2800" b="0" i="0" u="none" strike="noStrike" cap="none" dirty="0">
                <a:solidFill>
                  <a:srgbClr val="FF0000"/>
                </a:solidFill>
                <a:latin typeface="Calibri"/>
                <a:ea typeface="Calibri"/>
                <a:cs typeface="Calibri"/>
                <a:sym typeface="Calibri"/>
              </a:rPr>
              <a:t>25</a:t>
            </a:r>
            <a:r>
              <a:rPr lang="en-AU" sz="2800" b="0" i="0" u="none" strike="noStrike" cap="none" dirty="0">
                <a:solidFill>
                  <a:srgbClr val="000000"/>
                </a:solidFill>
                <a:latin typeface="Calibri"/>
                <a:ea typeface="Calibri"/>
                <a:cs typeface="Calibri"/>
                <a:sym typeface="Calibri"/>
              </a:rPr>
              <a:t> in Italian in 2023 would have given you a scaled score of </a:t>
            </a:r>
            <a:r>
              <a:rPr lang="en-AU" sz="2800" b="0" i="0" u="none" strike="noStrike" cap="none" dirty="0">
                <a:solidFill>
                  <a:srgbClr val="FF0000"/>
                </a:solidFill>
                <a:latin typeface="Calibri"/>
                <a:ea typeface="Calibri"/>
                <a:cs typeface="Calibri"/>
                <a:sym typeface="Calibri"/>
              </a:rPr>
              <a:t>32</a:t>
            </a:r>
            <a:r>
              <a:rPr lang="en-AU" sz="2800" dirty="0">
                <a:solidFill>
                  <a:srgbClr val="FF0000"/>
                </a:solidFill>
                <a:latin typeface="Calibri"/>
                <a:ea typeface="Calibri"/>
                <a:cs typeface="Calibri"/>
                <a:sym typeface="Calibri"/>
              </a:rPr>
              <a:t>, </a:t>
            </a:r>
            <a:r>
              <a:rPr lang="en-AU" sz="2800" dirty="0">
                <a:latin typeface="Calibri"/>
                <a:ea typeface="Calibri"/>
                <a:cs typeface="Calibri"/>
                <a:sym typeface="Calibri"/>
              </a:rPr>
              <a:t>and a study score of </a:t>
            </a:r>
            <a:r>
              <a:rPr lang="en-AU" sz="2800" dirty="0">
                <a:solidFill>
                  <a:srgbClr val="FF0000"/>
                </a:solidFill>
                <a:latin typeface="Calibri"/>
                <a:ea typeface="Calibri"/>
                <a:cs typeface="Calibri"/>
                <a:sym typeface="Calibri"/>
              </a:rPr>
              <a:t>30 </a:t>
            </a:r>
            <a:r>
              <a:rPr lang="en-AU" sz="2800" dirty="0">
                <a:latin typeface="Calibri"/>
                <a:ea typeface="Calibri"/>
                <a:cs typeface="Calibri"/>
                <a:sym typeface="Calibri"/>
              </a:rPr>
              <a:t>would have given you a scaled score of</a:t>
            </a:r>
            <a:r>
              <a:rPr lang="en-AU" sz="2800" dirty="0">
                <a:solidFill>
                  <a:srgbClr val="FF0000"/>
                </a:solidFill>
                <a:latin typeface="Calibri"/>
                <a:ea typeface="Calibri"/>
                <a:cs typeface="Calibri"/>
                <a:sym typeface="Calibri"/>
              </a:rPr>
              <a:t> 37.</a:t>
            </a:r>
            <a:endParaRPr dirty="0"/>
          </a:p>
        </p:txBody>
      </p:sp>
      <p:sp>
        <p:nvSpPr>
          <p:cNvPr id="2" name="Google Shape;466;p20">
            <a:extLst>
              <a:ext uri="{FF2B5EF4-FFF2-40B4-BE49-F238E27FC236}">
                <a16:creationId xmlns:a16="http://schemas.microsoft.com/office/drawing/2014/main" id="{9DC5019B-92BF-3557-36CD-CE41E71FB6DF}"/>
              </a:ext>
            </a:extLst>
          </p:cNvPr>
          <p:cNvSpPr txBox="1"/>
          <p:nvPr/>
        </p:nvSpPr>
        <p:spPr>
          <a:xfrm>
            <a:off x="6367399" y="6171935"/>
            <a:ext cx="3226526" cy="215444"/>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Clr>
                <a:srgbClr val="C19A63"/>
              </a:buClr>
              <a:buSzPts val="1400"/>
              <a:buFont typeface="Arial"/>
              <a:buNone/>
            </a:pPr>
            <a:r>
              <a:rPr lang="en-AU" sz="1400" b="1" i="0" u="none" strike="noStrike" cap="none" dirty="0">
                <a:solidFill>
                  <a:srgbClr val="C19A63"/>
                </a:solidFill>
                <a:latin typeface="Arial"/>
                <a:ea typeface="Arial"/>
                <a:cs typeface="Arial"/>
                <a:sym typeface="Arial"/>
              </a:rPr>
              <a:t>YEAR OF COMPASSION 2024</a:t>
            </a:r>
            <a:endParaRPr sz="1400" b="1" i="0" u="none" strike="noStrike" cap="none" dirty="0">
              <a:solidFill>
                <a:srgbClr val="C19A63"/>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531"/>
        <p:cNvGrpSpPr/>
        <p:nvPr/>
      </p:nvGrpSpPr>
      <p:grpSpPr>
        <a:xfrm>
          <a:off x="0" y="0"/>
          <a:ext cx="0" cy="0"/>
          <a:chOff x="0" y="0"/>
          <a:chExt cx="0" cy="0"/>
        </a:xfrm>
      </p:grpSpPr>
      <p:pic>
        <p:nvPicPr>
          <p:cNvPr id="532" name="Google Shape;532;p27"/>
          <p:cNvPicPr preferRelativeResize="0"/>
          <p:nvPr/>
        </p:nvPicPr>
        <p:blipFill rotWithShape="1">
          <a:blip r:embed="rId3">
            <a:alphaModFix/>
          </a:blip>
          <a:srcRect/>
          <a:stretch/>
        </p:blipFill>
        <p:spPr>
          <a:xfrm>
            <a:off x="-1" y="5329382"/>
            <a:ext cx="12192001" cy="1528618"/>
          </a:xfrm>
          <a:prstGeom prst="rect">
            <a:avLst/>
          </a:prstGeom>
          <a:noFill/>
          <a:ln>
            <a:noFill/>
          </a:ln>
        </p:spPr>
      </p:pic>
      <p:pic>
        <p:nvPicPr>
          <p:cNvPr id="533" name="Google Shape;533;p27"/>
          <p:cNvPicPr preferRelativeResize="0"/>
          <p:nvPr/>
        </p:nvPicPr>
        <p:blipFill rotWithShape="1">
          <a:blip r:embed="rId4">
            <a:alphaModFix/>
          </a:blip>
          <a:srcRect/>
          <a:stretch/>
        </p:blipFill>
        <p:spPr>
          <a:xfrm>
            <a:off x="10002982" y="5892621"/>
            <a:ext cx="1706524" cy="658159"/>
          </a:xfrm>
          <a:prstGeom prst="rect">
            <a:avLst/>
          </a:prstGeom>
          <a:noFill/>
          <a:ln>
            <a:noFill/>
          </a:ln>
        </p:spPr>
      </p:pic>
      <p:sp>
        <p:nvSpPr>
          <p:cNvPr id="534" name="Google Shape;534;p27"/>
          <p:cNvSpPr/>
          <p:nvPr/>
        </p:nvSpPr>
        <p:spPr>
          <a:xfrm>
            <a:off x="979809" y="933956"/>
            <a:ext cx="9957366" cy="3211135"/>
          </a:xfrm>
          <a:prstGeom prst="rect">
            <a:avLst/>
          </a:prstGeom>
          <a:noFill/>
          <a:ln>
            <a:noFill/>
          </a:ln>
        </p:spPr>
        <p:txBody>
          <a:bodyPr spcFirstLastPara="1" wrap="square" lIns="91425" tIns="45700" rIns="91425" bIns="45700" anchor="t" anchorCtr="0">
            <a:spAutoFit/>
          </a:bodyPr>
          <a:lstStyle/>
          <a:p>
            <a:pPr marL="457200" marR="0" lvl="0" indent="-457200" algn="l" rtl="0">
              <a:lnSpc>
                <a:spcPct val="100000"/>
              </a:lnSpc>
              <a:spcBef>
                <a:spcPts val="0"/>
              </a:spcBef>
              <a:spcAft>
                <a:spcPts val="0"/>
              </a:spcAft>
              <a:buClr>
                <a:srgbClr val="000000"/>
              </a:buClr>
              <a:buSzPts val="2800"/>
              <a:buFont typeface="Arial"/>
              <a:buChar char="•"/>
            </a:pPr>
            <a:r>
              <a:rPr lang="en-AU" sz="2800" b="0" i="0" u="none" strike="noStrike" cap="none" dirty="0">
                <a:solidFill>
                  <a:srgbClr val="000000"/>
                </a:solidFill>
                <a:latin typeface="Calibri"/>
                <a:ea typeface="Calibri"/>
                <a:cs typeface="Calibri"/>
                <a:sym typeface="Calibri"/>
              </a:rPr>
              <a:t>So once your </a:t>
            </a:r>
            <a:r>
              <a:rPr lang="en-AU" sz="2800" b="0" i="0" u="none" strike="noStrike" cap="none" dirty="0">
                <a:solidFill>
                  <a:srgbClr val="FF0000"/>
                </a:solidFill>
                <a:latin typeface="Calibri"/>
                <a:ea typeface="Calibri"/>
                <a:cs typeface="Calibri"/>
                <a:sym typeface="Calibri"/>
              </a:rPr>
              <a:t>scaled scores </a:t>
            </a:r>
            <a:r>
              <a:rPr lang="en-AU" sz="2800" b="0" i="0" u="none" strike="noStrike" cap="none" dirty="0">
                <a:solidFill>
                  <a:srgbClr val="000000"/>
                </a:solidFill>
                <a:latin typeface="Calibri"/>
                <a:ea typeface="Calibri"/>
                <a:cs typeface="Calibri"/>
                <a:sym typeface="Calibri"/>
              </a:rPr>
              <a:t>for all Unit 3/4 sequence subjects are worked out, including any that you completed in Year 11, your English score plus your next best three scaled scores are added together plus 10% of any additional Unit 3/4 sequence (up to another 2) to create what is called your </a:t>
            </a:r>
            <a:r>
              <a:rPr lang="en-AU" sz="2800" b="0" i="0" u="none" strike="noStrike" cap="none" dirty="0">
                <a:solidFill>
                  <a:srgbClr val="FF0000"/>
                </a:solidFill>
                <a:latin typeface="Calibri"/>
                <a:ea typeface="Calibri"/>
                <a:cs typeface="Calibri"/>
                <a:sym typeface="Calibri"/>
              </a:rPr>
              <a:t>aggregate</a:t>
            </a:r>
            <a:r>
              <a:rPr lang="en-AU" sz="2800" b="0" i="0" u="none" strike="noStrike" cap="none" dirty="0">
                <a:solidFill>
                  <a:srgbClr val="000000"/>
                </a:solidFill>
                <a:latin typeface="Calibri"/>
                <a:ea typeface="Calibri"/>
                <a:cs typeface="Calibri"/>
                <a:sym typeface="Calibri"/>
              </a:rPr>
              <a:t>. </a:t>
            </a:r>
            <a:endParaRPr dirty="0"/>
          </a:p>
          <a:p>
            <a:pPr marL="457200" marR="0" lvl="0" indent="-457200" algn="l" rtl="0">
              <a:lnSpc>
                <a:spcPct val="100000"/>
              </a:lnSpc>
              <a:spcBef>
                <a:spcPts val="0"/>
              </a:spcBef>
              <a:spcAft>
                <a:spcPts val="0"/>
              </a:spcAft>
              <a:buClr>
                <a:srgbClr val="000000"/>
              </a:buClr>
              <a:buSzPts val="2800"/>
              <a:buFont typeface="Arial"/>
              <a:buChar char="•"/>
            </a:pPr>
            <a:r>
              <a:rPr lang="en-AU" sz="2800" b="0" i="0" u="none" strike="noStrike" cap="none" dirty="0">
                <a:solidFill>
                  <a:srgbClr val="000000"/>
                </a:solidFill>
                <a:latin typeface="Calibri"/>
                <a:ea typeface="Calibri"/>
                <a:cs typeface="Calibri"/>
                <a:sym typeface="Calibri"/>
              </a:rPr>
              <a:t>Each student is then ranked against every other student in Victoria, and your ATAR is this rank. </a:t>
            </a:r>
            <a:endParaRPr sz="2800" b="0" i="0" u="none" strike="noStrike" cap="none" dirty="0">
              <a:solidFill>
                <a:srgbClr val="000000"/>
              </a:solidFill>
              <a:latin typeface="Calibri"/>
              <a:ea typeface="Calibri"/>
              <a:cs typeface="Calibri"/>
              <a:sym typeface="Calibri"/>
            </a:endParaRPr>
          </a:p>
        </p:txBody>
      </p:sp>
      <p:pic>
        <p:nvPicPr>
          <p:cNvPr id="535" name="Google Shape;535;p27"/>
          <p:cNvPicPr preferRelativeResize="0"/>
          <p:nvPr/>
        </p:nvPicPr>
        <p:blipFill rotWithShape="1">
          <a:blip r:embed="rId5">
            <a:alphaModFix/>
          </a:blip>
          <a:srcRect/>
          <a:stretch/>
        </p:blipFill>
        <p:spPr>
          <a:xfrm>
            <a:off x="1568378" y="4352160"/>
            <a:ext cx="1619250" cy="1338580"/>
          </a:xfrm>
          <a:prstGeom prst="rect">
            <a:avLst/>
          </a:prstGeom>
          <a:noFill/>
          <a:ln>
            <a:noFill/>
          </a:ln>
        </p:spPr>
      </p:pic>
      <p:sp>
        <p:nvSpPr>
          <p:cNvPr id="2" name="Google Shape;466;p20">
            <a:extLst>
              <a:ext uri="{FF2B5EF4-FFF2-40B4-BE49-F238E27FC236}">
                <a16:creationId xmlns:a16="http://schemas.microsoft.com/office/drawing/2014/main" id="{832C186D-9789-F1DA-DAAA-E12A6BC142DB}"/>
              </a:ext>
            </a:extLst>
          </p:cNvPr>
          <p:cNvSpPr txBox="1"/>
          <p:nvPr/>
        </p:nvSpPr>
        <p:spPr>
          <a:xfrm>
            <a:off x="6367399" y="6171935"/>
            <a:ext cx="3226526" cy="215444"/>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Clr>
                <a:srgbClr val="C19A63"/>
              </a:buClr>
              <a:buSzPts val="1400"/>
              <a:buFont typeface="Arial"/>
              <a:buNone/>
            </a:pPr>
            <a:r>
              <a:rPr lang="en-AU" sz="1400" b="1" i="0" u="none" strike="noStrike" cap="none" dirty="0">
                <a:solidFill>
                  <a:srgbClr val="C19A63"/>
                </a:solidFill>
                <a:latin typeface="Arial"/>
                <a:ea typeface="Arial"/>
                <a:cs typeface="Arial"/>
                <a:sym typeface="Arial"/>
              </a:rPr>
              <a:t>YEAR OF COMPASSION 2024</a:t>
            </a:r>
            <a:endParaRPr sz="1400" b="1" i="0" u="none" strike="noStrike" cap="none" dirty="0">
              <a:solidFill>
                <a:srgbClr val="C19A63"/>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541"/>
        <p:cNvGrpSpPr/>
        <p:nvPr/>
      </p:nvGrpSpPr>
      <p:grpSpPr>
        <a:xfrm>
          <a:off x="0" y="0"/>
          <a:ext cx="0" cy="0"/>
          <a:chOff x="0" y="0"/>
          <a:chExt cx="0" cy="0"/>
        </a:xfrm>
      </p:grpSpPr>
      <p:graphicFrame>
        <p:nvGraphicFramePr>
          <p:cNvPr id="542" name="Google Shape;542;p28"/>
          <p:cNvGraphicFramePr/>
          <p:nvPr>
            <p:extLst>
              <p:ext uri="{D42A27DB-BD31-4B8C-83A1-F6EECF244321}">
                <p14:modId xmlns:p14="http://schemas.microsoft.com/office/powerpoint/2010/main" val="493729100"/>
              </p:ext>
            </p:extLst>
          </p:nvPr>
        </p:nvGraphicFramePr>
        <p:xfrm>
          <a:off x="779230" y="0"/>
          <a:ext cx="10734250" cy="6858000"/>
        </p:xfrm>
        <a:graphic>
          <a:graphicData uri="http://schemas.openxmlformats.org/drawingml/2006/table">
            <a:tbl>
              <a:tblPr>
                <a:noFill/>
              </a:tblPr>
              <a:tblGrid>
                <a:gridCol w="1140700">
                  <a:extLst>
                    <a:ext uri="{9D8B030D-6E8A-4147-A177-3AD203B41FA5}">
                      <a16:colId xmlns:a16="http://schemas.microsoft.com/office/drawing/2014/main" val="20000"/>
                    </a:ext>
                  </a:extLst>
                </a:gridCol>
                <a:gridCol w="1541700">
                  <a:extLst>
                    <a:ext uri="{9D8B030D-6E8A-4147-A177-3AD203B41FA5}">
                      <a16:colId xmlns:a16="http://schemas.microsoft.com/office/drawing/2014/main" val="20001"/>
                    </a:ext>
                  </a:extLst>
                </a:gridCol>
                <a:gridCol w="1341975">
                  <a:extLst>
                    <a:ext uri="{9D8B030D-6E8A-4147-A177-3AD203B41FA5}">
                      <a16:colId xmlns:a16="http://schemas.microsoft.com/office/drawing/2014/main" val="20002"/>
                    </a:ext>
                  </a:extLst>
                </a:gridCol>
                <a:gridCol w="1341975">
                  <a:extLst>
                    <a:ext uri="{9D8B030D-6E8A-4147-A177-3AD203B41FA5}">
                      <a16:colId xmlns:a16="http://schemas.microsoft.com/office/drawing/2014/main" val="20003"/>
                    </a:ext>
                  </a:extLst>
                </a:gridCol>
                <a:gridCol w="1341975">
                  <a:extLst>
                    <a:ext uri="{9D8B030D-6E8A-4147-A177-3AD203B41FA5}">
                      <a16:colId xmlns:a16="http://schemas.microsoft.com/office/drawing/2014/main" val="20004"/>
                    </a:ext>
                  </a:extLst>
                </a:gridCol>
                <a:gridCol w="1341975">
                  <a:extLst>
                    <a:ext uri="{9D8B030D-6E8A-4147-A177-3AD203B41FA5}">
                      <a16:colId xmlns:a16="http://schemas.microsoft.com/office/drawing/2014/main" val="20005"/>
                    </a:ext>
                  </a:extLst>
                </a:gridCol>
                <a:gridCol w="1341975">
                  <a:extLst>
                    <a:ext uri="{9D8B030D-6E8A-4147-A177-3AD203B41FA5}">
                      <a16:colId xmlns:a16="http://schemas.microsoft.com/office/drawing/2014/main" val="20006"/>
                    </a:ext>
                  </a:extLst>
                </a:gridCol>
                <a:gridCol w="1341975">
                  <a:extLst>
                    <a:ext uri="{9D8B030D-6E8A-4147-A177-3AD203B41FA5}">
                      <a16:colId xmlns:a16="http://schemas.microsoft.com/office/drawing/2014/main" val="20007"/>
                    </a:ext>
                  </a:extLst>
                </a:gridCol>
              </a:tblGrid>
              <a:tr h="772175">
                <a:tc>
                  <a:txBody>
                    <a:bodyPr/>
                    <a:lstStyle/>
                    <a:p>
                      <a:pPr marL="0" marR="0" lvl="0" indent="0" algn="l" rtl="0">
                        <a:lnSpc>
                          <a:spcPct val="107000"/>
                        </a:lnSpc>
                        <a:spcBef>
                          <a:spcPts val="0"/>
                        </a:spcBef>
                        <a:spcAft>
                          <a:spcPts val="0"/>
                        </a:spcAft>
                        <a:buNone/>
                      </a:pPr>
                      <a:r>
                        <a:rPr lang="en-AU" sz="1200" b="1" u="none" strike="noStrike" cap="none" dirty="0">
                          <a:solidFill>
                            <a:srgbClr val="FFFFFF"/>
                          </a:solidFill>
                          <a:latin typeface="Calibri"/>
                          <a:ea typeface="Calibri"/>
                          <a:cs typeface="Calibri"/>
                          <a:sym typeface="Calibri"/>
                        </a:rPr>
                        <a:t>Year </a:t>
                      </a:r>
                      <a:endParaRPr sz="1200" u="none" strike="noStrike" cap="none" dirty="0">
                        <a:latin typeface="Calibri"/>
                        <a:ea typeface="Calibri"/>
                        <a:cs typeface="Calibri"/>
                        <a:sym typeface="Calibri"/>
                      </a:endParaRPr>
                    </a:p>
                  </a:txBody>
                  <a:tcPr marL="43575" marR="43575" marT="0" marB="0">
                    <a:lnL w="12700" cap="flat" cmpd="sng">
                      <a:solidFill>
                        <a:srgbClr val="FFFFFF"/>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70AD47"/>
                    </a:solidFill>
                  </a:tcPr>
                </a:tc>
                <a:tc>
                  <a:txBody>
                    <a:bodyPr/>
                    <a:lstStyle/>
                    <a:p>
                      <a:pPr marL="0" marR="0" lvl="0" indent="0" algn="l" rtl="0">
                        <a:lnSpc>
                          <a:spcPct val="107000"/>
                        </a:lnSpc>
                        <a:spcBef>
                          <a:spcPts val="0"/>
                        </a:spcBef>
                        <a:spcAft>
                          <a:spcPts val="0"/>
                        </a:spcAft>
                        <a:buNone/>
                      </a:pPr>
                      <a:r>
                        <a:rPr lang="en-AU" sz="1200" b="1" u="none" strike="noStrike" cap="none" dirty="0">
                          <a:solidFill>
                            <a:srgbClr val="FFFFFF"/>
                          </a:solidFill>
                          <a:latin typeface="Calibri"/>
                          <a:ea typeface="Calibri"/>
                          <a:cs typeface="Calibri"/>
                          <a:sym typeface="Calibri"/>
                        </a:rPr>
                        <a:t>Study</a:t>
                      </a:r>
                      <a:endParaRPr sz="1200" u="none" strike="noStrike" cap="none" dirty="0">
                        <a:latin typeface="Calibri"/>
                        <a:ea typeface="Calibri"/>
                        <a:cs typeface="Calibri"/>
                        <a:sym typeface="Calibri"/>
                      </a:endParaRPr>
                    </a:p>
                  </a:txBody>
                  <a:tcPr marL="43575" marR="4357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70AD47"/>
                    </a:solidFill>
                  </a:tcPr>
                </a:tc>
                <a:tc>
                  <a:txBody>
                    <a:bodyPr/>
                    <a:lstStyle/>
                    <a:p>
                      <a:pPr marL="0" marR="0" lvl="0" indent="0" algn="l" rtl="0">
                        <a:lnSpc>
                          <a:spcPct val="107000"/>
                        </a:lnSpc>
                        <a:spcBef>
                          <a:spcPts val="0"/>
                        </a:spcBef>
                        <a:spcAft>
                          <a:spcPts val="0"/>
                        </a:spcAft>
                        <a:buNone/>
                      </a:pPr>
                      <a:r>
                        <a:rPr lang="en-AU" sz="1200" b="1" u="none" strike="noStrike" cap="none" dirty="0">
                          <a:solidFill>
                            <a:srgbClr val="FFFFFF"/>
                          </a:solidFill>
                          <a:latin typeface="Calibri"/>
                          <a:ea typeface="Calibri"/>
                          <a:cs typeface="Calibri"/>
                          <a:sym typeface="Calibri"/>
                        </a:rPr>
                        <a:t>GA1(Unit 3)</a:t>
                      </a:r>
                      <a:endParaRPr sz="1200" u="none" strike="noStrike" cap="none" dirty="0">
                        <a:latin typeface="Calibri"/>
                        <a:ea typeface="Calibri"/>
                        <a:cs typeface="Calibri"/>
                        <a:sym typeface="Calibri"/>
                      </a:endParaRPr>
                    </a:p>
                  </a:txBody>
                  <a:tcPr marL="43575" marR="4357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70AD47"/>
                    </a:solidFill>
                  </a:tcPr>
                </a:tc>
                <a:tc>
                  <a:txBody>
                    <a:bodyPr/>
                    <a:lstStyle/>
                    <a:p>
                      <a:pPr marL="0" marR="0" lvl="0" indent="0" algn="l" rtl="0">
                        <a:lnSpc>
                          <a:spcPct val="107000"/>
                        </a:lnSpc>
                        <a:spcBef>
                          <a:spcPts val="0"/>
                        </a:spcBef>
                        <a:spcAft>
                          <a:spcPts val="0"/>
                        </a:spcAft>
                        <a:buNone/>
                      </a:pPr>
                      <a:r>
                        <a:rPr lang="en-AU" sz="1200" b="1" u="none" strike="noStrike" cap="none" dirty="0">
                          <a:solidFill>
                            <a:srgbClr val="FFFFFF"/>
                          </a:solidFill>
                          <a:latin typeface="Calibri"/>
                          <a:ea typeface="Calibri"/>
                          <a:cs typeface="Calibri"/>
                          <a:sym typeface="Calibri"/>
                        </a:rPr>
                        <a:t>GA2 (Unit 4)</a:t>
                      </a:r>
                      <a:endParaRPr sz="1200" u="none" strike="noStrike" cap="none" dirty="0">
                        <a:latin typeface="Calibri"/>
                        <a:ea typeface="Calibri"/>
                        <a:cs typeface="Calibri"/>
                        <a:sym typeface="Calibri"/>
                      </a:endParaRPr>
                    </a:p>
                  </a:txBody>
                  <a:tcPr marL="43575" marR="4357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70AD47"/>
                    </a:solidFill>
                  </a:tcPr>
                </a:tc>
                <a:tc>
                  <a:txBody>
                    <a:bodyPr/>
                    <a:lstStyle/>
                    <a:p>
                      <a:pPr marL="0" marR="0" lvl="0" indent="0" algn="l" rtl="0">
                        <a:lnSpc>
                          <a:spcPct val="107000"/>
                        </a:lnSpc>
                        <a:spcBef>
                          <a:spcPts val="0"/>
                        </a:spcBef>
                        <a:spcAft>
                          <a:spcPts val="0"/>
                        </a:spcAft>
                        <a:buNone/>
                      </a:pPr>
                      <a:r>
                        <a:rPr lang="en-AU" sz="1200" b="1" u="none" strike="noStrike" cap="none" dirty="0">
                          <a:solidFill>
                            <a:srgbClr val="FFFFFF"/>
                          </a:solidFill>
                          <a:latin typeface="Calibri"/>
                          <a:ea typeface="Calibri"/>
                          <a:cs typeface="Calibri"/>
                          <a:sym typeface="Calibri"/>
                        </a:rPr>
                        <a:t>GA3 (Exam)</a:t>
                      </a:r>
                      <a:endParaRPr sz="1200" u="none" strike="noStrike" cap="none" dirty="0">
                        <a:latin typeface="Calibri"/>
                        <a:ea typeface="Calibri"/>
                        <a:cs typeface="Calibri"/>
                        <a:sym typeface="Calibri"/>
                      </a:endParaRPr>
                    </a:p>
                  </a:txBody>
                  <a:tcPr marL="43575" marR="4357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70AD47"/>
                    </a:solidFill>
                  </a:tcPr>
                </a:tc>
                <a:tc>
                  <a:txBody>
                    <a:bodyPr/>
                    <a:lstStyle/>
                    <a:p>
                      <a:pPr marL="0" marR="0" lvl="0" indent="0" algn="l" rtl="0">
                        <a:lnSpc>
                          <a:spcPct val="107000"/>
                        </a:lnSpc>
                        <a:spcBef>
                          <a:spcPts val="0"/>
                        </a:spcBef>
                        <a:spcAft>
                          <a:spcPts val="0"/>
                        </a:spcAft>
                        <a:buNone/>
                      </a:pPr>
                      <a:r>
                        <a:rPr lang="en-AU" sz="1200" b="1" u="none" strike="noStrike" cap="none" dirty="0">
                          <a:solidFill>
                            <a:srgbClr val="FFFFFF"/>
                          </a:solidFill>
                          <a:latin typeface="Calibri"/>
                          <a:ea typeface="Calibri"/>
                          <a:cs typeface="Calibri"/>
                          <a:sym typeface="Calibri"/>
                        </a:rPr>
                        <a:t>Study Score</a:t>
                      </a:r>
                      <a:endParaRPr sz="1200" u="none" strike="noStrike" cap="none" dirty="0">
                        <a:latin typeface="Calibri"/>
                        <a:ea typeface="Calibri"/>
                        <a:cs typeface="Calibri"/>
                        <a:sym typeface="Calibri"/>
                      </a:endParaRPr>
                    </a:p>
                  </a:txBody>
                  <a:tcPr marL="43575" marR="4357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70AD47"/>
                    </a:solidFill>
                  </a:tcPr>
                </a:tc>
                <a:tc>
                  <a:txBody>
                    <a:bodyPr/>
                    <a:lstStyle/>
                    <a:p>
                      <a:pPr marL="0" marR="0" lvl="0" indent="0" algn="l" rtl="0">
                        <a:lnSpc>
                          <a:spcPct val="107000"/>
                        </a:lnSpc>
                        <a:spcBef>
                          <a:spcPts val="0"/>
                        </a:spcBef>
                        <a:spcAft>
                          <a:spcPts val="0"/>
                        </a:spcAft>
                        <a:buNone/>
                      </a:pPr>
                      <a:r>
                        <a:rPr lang="en-AU" sz="1200" b="1" u="none" strike="noStrike" cap="none" dirty="0">
                          <a:solidFill>
                            <a:srgbClr val="FFFFFF"/>
                          </a:solidFill>
                          <a:latin typeface="Calibri"/>
                          <a:ea typeface="Calibri"/>
                          <a:cs typeface="Calibri"/>
                          <a:sym typeface="Calibri"/>
                        </a:rPr>
                        <a:t>Scales Score</a:t>
                      </a:r>
                      <a:endParaRPr sz="1200" u="none" strike="noStrike" cap="none" dirty="0">
                        <a:latin typeface="Calibri"/>
                        <a:ea typeface="Calibri"/>
                        <a:cs typeface="Calibri"/>
                        <a:sym typeface="Calibri"/>
                      </a:endParaRPr>
                    </a:p>
                  </a:txBody>
                  <a:tcPr marL="43575" marR="4357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70AD47"/>
                    </a:solidFill>
                  </a:tcPr>
                </a:tc>
                <a:tc>
                  <a:txBody>
                    <a:bodyPr/>
                    <a:lstStyle/>
                    <a:p>
                      <a:pPr marL="0" marR="0" lvl="0" indent="0" algn="l" rtl="0">
                        <a:lnSpc>
                          <a:spcPct val="107000"/>
                        </a:lnSpc>
                        <a:spcBef>
                          <a:spcPts val="0"/>
                        </a:spcBef>
                        <a:spcAft>
                          <a:spcPts val="0"/>
                        </a:spcAft>
                        <a:buNone/>
                      </a:pPr>
                      <a:r>
                        <a:rPr lang="en-AU" sz="1200" b="1" u="none" strike="noStrike" cap="none" dirty="0">
                          <a:solidFill>
                            <a:srgbClr val="FFFFFF"/>
                          </a:solidFill>
                          <a:latin typeface="Calibri"/>
                          <a:ea typeface="Calibri"/>
                          <a:cs typeface="Calibri"/>
                          <a:sym typeface="Calibri"/>
                        </a:rPr>
                        <a:t>2022 Aggregate Contribution</a:t>
                      </a:r>
                      <a:endParaRPr sz="1200" u="none" strike="noStrike" cap="none" dirty="0">
                        <a:latin typeface="Calibri"/>
                        <a:ea typeface="Calibri"/>
                        <a:cs typeface="Calibri"/>
                        <a:sym typeface="Calibri"/>
                      </a:endParaRPr>
                    </a:p>
                  </a:txBody>
                  <a:tcPr marL="43575" marR="43575" marT="0" marB="0">
                    <a:lnL w="9525" cap="flat" cmpd="sng">
                      <a:solidFill>
                        <a:srgbClr val="000000">
                          <a:alpha val="0"/>
                        </a:srgbClr>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70AD47"/>
                    </a:solidFill>
                  </a:tcPr>
                </a:tc>
                <a:extLst>
                  <a:ext uri="{0D108BD9-81ED-4DB2-BD59-A6C34878D82A}">
                    <a16:rowId xmlns:a16="http://schemas.microsoft.com/office/drawing/2014/main" val="10000"/>
                  </a:ext>
                </a:extLst>
              </a:tr>
              <a:tr h="595975">
                <a:tc>
                  <a:txBody>
                    <a:bodyPr/>
                    <a:lstStyle/>
                    <a:p>
                      <a:pPr marL="0" marR="0" lvl="0" indent="0" algn="l" rtl="0">
                        <a:lnSpc>
                          <a:spcPct val="107000"/>
                        </a:lnSpc>
                        <a:spcBef>
                          <a:spcPts val="0"/>
                        </a:spcBef>
                        <a:spcAft>
                          <a:spcPts val="0"/>
                        </a:spcAft>
                        <a:buNone/>
                      </a:pPr>
                      <a:r>
                        <a:rPr lang="en-AU" sz="1800" b="1" u="none" strike="noStrike" cap="none" dirty="0">
                          <a:solidFill>
                            <a:srgbClr val="FFFFFF"/>
                          </a:solidFill>
                          <a:latin typeface="Calibri"/>
                          <a:ea typeface="Calibri"/>
                          <a:cs typeface="Calibri"/>
                          <a:sym typeface="Calibri"/>
                        </a:rPr>
                        <a:t>2023</a:t>
                      </a:r>
                      <a:endParaRPr sz="1800" u="none" strike="noStrike" cap="none" dirty="0">
                        <a:latin typeface="Calibri"/>
                        <a:ea typeface="Calibri"/>
                        <a:cs typeface="Calibri"/>
                        <a:sym typeface="Calibri"/>
                      </a:endParaRPr>
                    </a:p>
                  </a:txBody>
                  <a:tcPr marL="43575" marR="43575" marT="0" marB="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70AD47"/>
                    </a:solidFill>
                  </a:tcPr>
                </a:tc>
                <a:tc>
                  <a:txBody>
                    <a:bodyPr/>
                    <a:lstStyle/>
                    <a:p>
                      <a:pPr marL="0" marR="0" lvl="0" indent="0" algn="l" rtl="0">
                        <a:lnSpc>
                          <a:spcPct val="107000"/>
                        </a:lnSpc>
                        <a:spcBef>
                          <a:spcPts val="0"/>
                        </a:spcBef>
                        <a:spcAft>
                          <a:spcPts val="0"/>
                        </a:spcAft>
                        <a:buNone/>
                      </a:pPr>
                      <a:r>
                        <a:rPr lang="en-AU" sz="1800" u="none" strike="noStrike" cap="none" dirty="0">
                          <a:latin typeface="Calibri"/>
                          <a:ea typeface="Calibri"/>
                          <a:cs typeface="Calibri"/>
                          <a:sym typeface="Calibri"/>
                        </a:rPr>
                        <a:t>English</a:t>
                      </a:r>
                      <a:endParaRPr sz="1800" dirty="0"/>
                    </a:p>
                    <a:p>
                      <a:pPr marL="0" marR="0" lvl="0" indent="0" algn="l" rtl="0">
                        <a:lnSpc>
                          <a:spcPct val="107000"/>
                        </a:lnSpc>
                        <a:spcBef>
                          <a:spcPts val="0"/>
                        </a:spcBef>
                        <a:spcAft>
                          <a:spcPts val="0"/>
                        </a:spcAft>
                        <a:buNone/>
                      </a:pPr>
                      <a:r>
                        <a:rPr lang="en-AU" sz="1800" u="none" strike="noStrike" cap="none" dirty="0">
                          <a:latin typeface="Calibri"/>
                          <a:ea typeface="Calibri"/>
                          <a:cs typeface="Calibri"/>
                          <a:sym typeface="Calibri"/>
                        </a:rPr>
                        <a:t> </a:t>
                      </a:r>
                      <a:endParaRPr sz="1800" dirty="0"/>
                    </a:p>
                  </a:txBody>
                  <a:tcPr marL="43575" marR="43575" marT="0" marB="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C5E0B3"/>
                    </a:solidFill>
                  </a:tcPr>
                </a:tc>
                <a:tc>
                  <a:txBody>
                    <a:bodyPr/>
                    <a:lstStyle/>
                    <a:p>
                      <a:pPr marL="0" marR="0" lvl="0" indent="0" algn="l" rtl="0">
                        <a:lnSpc>
                          <a:spcPct val="107000"/>
                        </a:lnSpc>
                        <a:spcBef>
                          <a:spcPts val="0"/>
                        </a:spcBef>
                        <a:spcAft>
                          <a:spcPts val="0"/>
                        </a:spcAft>
                        <a:buNone/>
                      </a:pPr>
                      <a:r>
                        <a:rPr lang="en-AU" sz="1800" u="none" strike="noStrike" cap="none" dirty="0">
                          <a:latin typeface="Calibri"/>
                          <a:ea typeface="Calibri"/>
                          <a:cs typeface="Calibri"/>
                          <a:sym typeface="Calibri"/>
                        </a:rPr>
                        <a:t>A</a:t>
                      </a:r>
                      <a:endParaRPr sz="1800" dirty="0"/>
                    </a:p>
                  </a:txBody>
                  <a:tcPr marL="43575" marR="43575" marT="0" marB="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C5E0B3"/>
                    </a:solidFill>
                  </a:tcPr>
                </a:tc>
                <a:tc>
                  <a:txBody>
                    <a:bodyPr/>
                    <a:lstStyle/>
                    <a:p>
                      <a:pPr marL="0" marR="0" lvl="0" indent="0" algn="l" rtl="0">
                        <a:lnSpc>
                          <a:spcPct val="107000"/>
                        </a:lnSpc>
                        <a:spcBef>
                          <a:spcPts val="0"/>
                        </a:spcBef>
                        <a:spcAft>
                          <a:spcPts val="0"/>
                        </a:spcAft>
                        <a:buNone/>
                      </a:pPr>
                      <a:r>
                        <a:rPr lang="en-AU" sz="1800" u="none" strike="noStrike" cap="none" dirty="0">
                          <a:latin typeface="Calibri"/>
                          <a:ea typeface="Calibri"/>
                          <a:cs typeface="Calibri"/>
                          <a:sym typeface="Calibri"/>
                        </a:rPr>
                        <a:t>A</a:t>
                      </a:r>
                      <a:endParaRPr sz="1800" dirty="0"/>
                    </a:p>
                  </a:txBody>
                  <a:tcPr marL="43575" marR="43575" marT="0" marB="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C5E0B3"/>
                    </a:solidFill>
                  </a:tcPr>
                </a:tc>
                <a:tc>
                  <a:txBody>
                    <a:bodyPr/>
                    <a:lstStyle/>
                    <a:p>
                      <a:pPr marL="0" marR="0" lvl="0" indent="0" algn="l" rtl="0">
                        <a:lnSpc>
                          <a:spcPct val="107000"/>
                        </a:lnSpc>
                        <a:spcBef>
                          <a:spcPts val="0"/>
                        </a:spcBef>
                        <a:spcAft>
                          <a:spcPts val="0"/>
                        </a:spcAft>
                        <a:buNone/>
                      </a:pPr>
                      <a:r>
                        <a:rPr lang="en-AU" sz="1800" u="none" strike="noStrike" cap="none" dirty="0">
                          <a:latin typeface="Calibri"/>
                          <a:ea typeface="Calibri"/>
                          <a:cs typeface="Calibri"/>
                          <a:sym typeface="Calibri"/>
                        </a:rPr>
                        <a:t>B</a:t>
                      </a:r>
                      <a:endParaRPr sz="1800" dirty="0"/>
                    </a:p>
                  </a:txBody>
                  <a:tcPr marL="43575" marR="43575" marT="0" marB="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C5E0B3"/>
                    </a:solidFill>
                  </a:tcPr>
                </a:tc>
                <a:tc>
                  <a:txBody>
                    <a:bodyPr/>
                    <a:lstStyle/>
                    <a:p>
                      <a:pPr marL="0" marR="0" lvl="0" indent="0" algn="l" rtl="0">
                        <a:lnSpc>
                          <a:spcPct val="107000"/>
                        </a:lnSpc>
                        <a:spcBef>
                          <a:spcPts val="0"/>
                        </a:spcBef>
                        <a:spcAft>
                          <a:spcPts val="0"/>
                        </a:spcAft>
                        <a:buNone/>
                      </a:pPr>
                      <a:r>
                        <a:rPr lang="en-AU" sz="1800" u="none" strike="noStrike" cap="none" dirty="0">
                          <a:latin typeface="Calibri"/>
                          <a:ea typeface="Calibri"/>
                          <a:cs typeface="Calibri"/>
                          <a:sym typeface="Calibri"/>
                        </a:rPr>
                        <a:t>35</a:t>
                      </a:r>
                      <a:endParaRPr sz="1800" dirty="0"/>
                    </a:p>
                  </a:txBody>
                  <a:tcPr marL="43575" marR="43575" marT="0" marB="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C5E0B3"/>
                    </a:solidFill>
                  </a:tcPr>
                </a:tc>
                <a:tc>
                  <a:txBody>
                    <a:bodyPr/>
                    <a:lstStyle/>
                    <a:p>
                      <a:pPr marL="0" marR="0" lvl="0" indent="0" algn="l" rtl="0">
                        <a:lnSpc>
                          <a:spcPct val="107000"/>
                        </a:lnSpc>
                        <a:spcBef>
                          <a:spcPts val="0"/>
                        </a:spcBef>
                        <a:spcAft>
                          <a:spcPts val="0"/>
                        </a:spcAft>
                        <a:buNone/>
                      </a:pPr>
                      <a:r>
                        <a:rPr lang="en-AU" sz="1800" u="none" strike="noStrike" cap="none" dirty="0">
                          <a:latin typeface="Calibri"/>
                          <a:ea typeface="Calibri"/>
                          <a:cs typeface="Calibri"/>
                          <a:sym typeface="Calibri"/>
                        </a:rPr>
                        <a:t>34</a:t>
                      </a:r>
                      <a:endParaRPr sz="1800" dirty="0"/>
                    </a:p>
                  </a:txBody>
                  <a:tcPr marL="43575" marR="43575" marT="0" marB="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C5E0B3"/>
                    </a:solidFill>
                  </a:tcPr>
                </a:tc>
                <a:tc>
                  <a:txBody>
                    <a:bodyPr/>
                    <a:lstStyle/>
                    <a:p>
                      <a:pPr marL="0" marR="0" lvl="0" indent="0" algn="l" rtl="0">
                        <a:lnSpc>
                          <a:spcPct val="107000"/>
                        </a:lnSpc>
                        <a:spcBef>
                          <a:spcPts val="0"/>
                        </a:spcBef>
                        <a:spcAft>
                          <a:spcPts val="0"/>
                        </a:spcAft>
                        <a:buNone/>
                      </a:pPr>
                      <a:r>
                        <a:rPr lang="en-AU" sz="1800" u="none" strike="noStrike" cap="none" dirty="0">
                          <a:latin typeface="Calibri"/>
                          <a:ea typeface="Calibri"/>
                          <a:cs typeface="Calibri"/>
                          <a:sym typeface="Calibri"/>
                        </a:rPr>
                        <a:t>34</a:t>
                      </a:r>
                      <a:endParaRPr sz="1800" dirty="0"/>
                    </a:p>
                  </a:txBody>
                  <a:tcPr marL="43575" marR="43575" marT="0" marB="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C5E0B3"/>
                    </a:solidFill>
                  </a:tcPr>
                </a:tc>
                <a:extLst>
                  <a:ext uri="{0D108BD9-81ED-4DB2-BD59-A6C34878D82A}">
                    <a16:rowId xmlns:a16="http://schemas.microsoft.com/office/drawing/2014/main" val="10001"/>
                  </a:ext>
                </a:extLst>
              </a:tr>
              <a:tr h="1121000">
                <a:tc>
                  <a:txBody>
                    <a:bodyPr/>
                    <a:lstStyle/>
                    <a:p>
                      <a:pPr marL="0" marR="0" lvl="0" indent="0" algn="l" rtl="0">
                        <a:lnSpc>
                          <a:spcPct val="107000"/>
                        </a:lnSpc>
                        <a:spcBef>
                          <a:spcPts val="0"/>
                        </a:spcBef>
                        <a:spcAft>
                          <a:spcPts val="0"/>
                        </a:spcAft>
                        <a:buNone/>
                      </a:pPr>
                      <a:r>
                        <a:rPr lang="en-AU" sz="1800" b="1" u="none" strike="noStrike" cap="none" dirty="0">
                          <a:solidFill>
                            <a:srgbClr val="FFFFFF"/>
                          </a:solidFill>
                          <a:latin typeface="Calibri"/>
                          <a:ea typeface="Calibri"/>
                          <a:cs typeface="Calibri"/>
                          <a:sym typeface="Calibri"/>
                        </a:rPr>
                        <a:t>2023</a:t>
                      </a:r>
                      <a:endParaRPr sz="1800" u="none" strike="noStrike" cap="none" dirty="0">
                        <a:latin typeface="Calibri"/>
                        <a:ea typeface="Calibri"/>
                        <a:cs typeface="Calibri"/>
                        <a:sym typeface="Calibri"/>
                      </a:endParaRPr>
                    </a:p>
                  </a:txBody>
                  <a:tcPr marL="43575" marR="43575" marT="0" marB="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70AD47"/>
                    </a:solidFill>
                  </a:tcPr>
                </a:tc>
                <a:tc>
                  <a:txBody>
                    <a:bodyPr/>
                    <a:lstStyle/>
                    <a:p>
                      <a:pPr marL="0" marR="0" lvl="0" indent="0" algn="l" rtl="0">
                        <a:lnSpc>
                          <a:spcPct val="107000"/>
                        </a:lnSpc>
                        <a:spcBef>
                          <a:spcPts val="0"/>
                        </a:spcBef>
                        <a:spcAft>
                          <a:spcPts val="0"/>
                        </a:spcAft>
                        <a:buNone/>
                      </a:pPr>
                      <a:r>
                        <a:rPr lang="en-AU" sz="1800" u="none" strike="noStrike" cap="none" dirty="0">
                          <a:solidFill>
                            <a:srgbClr val="7030A0"/>
                          </a:solidFill>
                          <a:latin typeface="Calibri"/>
                          <a:ea typeface="Calibri"/>
                          <a:cs typeface="Calibri"/>
                          <a:sym typeface="Calibri"/>
                        </a:rPr>
                        <a:t>Vis Comm &amp; Design</a:t>
                      </a:r>
                      <a:endParaRPr sz="1800" u="none" strike="noStrike" cap="none" dirty="0">
                        <a:latin typeface="Calibri"/>
                        <a:ea typeface="Calibri"/>
                        <a:cs typeface="Calibri"/>
                        <a:sym typeface="Calibri"/>
                      </a:endParaRPr>
                    </a:p>
                  </a:txBody>
                  <a:tcPr marL="43575" marR="43575" marT="0" marB="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2EFD9"/>
                    </a:solidFill>
                  </a:tcPr>
                </a:tc>
                <a:tc>
                  <a:txBody>
                    <a:bodyPr/>
                    <a:lstStyle/>
                    <a:p>
                      <a:pPr marL="0" marR="0" lvl="0" indent="0" algn="l" rtl="0">
                        <a:lnSpc>
                          <a:spcPct val="107000"/>
                        </a:lnSpc>
                        <a:spcBef>
                          <a:spcPts val="0"/>
                        </a:spcBef>
                        <a:spcAft>
                          <a:spcPts val="0"/>
                        </a:spcAft>
                        <a:buNone/>
                      </a:pPr>
                      <a:r>
                        <a:rPr lang="en-AU" sz="1800" u="none" strike="noStrike" cap="none" dirty="0">
                          <a:solidFill>
                            <a:srgbClr val="7030A0"/>
                          </a:solidFill>
                          <a:latin typeface="Calibri"/>
                          <a:ea typeface="Calibri"/>
                          <a:cs typeface="Calibri"/>
                          <a:sym typeface="Calibri"/>
                        </a:rPr>
                        <a:t>A+</a:t>
                      </a:r>
                      <a:endParaRPr sz="1800" u="none" strike="noStrike" cap="none" dirty="0">
                        <a:latin typeface="Calibri"/>
                        <a:ea typeface="Calibri"/>
                        <a:cs typeface="Calibri"/>
                        <a:sym typeface="Calibri"/>
                      </a:endParaRPr>
                    </a:p>
                  </a:txBody>
                  <a:tcPr marL="43575" marR="43575" marT="0" marB="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2EFD9"/>
                    </a:solidFill>
                  </a:tcPr>
                </a:tc>
                <a:tc>
                  <a:txBody>
                    <a:bodyPr/>
                    <a:lstStyle/>
                    <a:p>
                      <a:pPr marL="0" marR="0" lvl="0" indent="0" algn="l" rtl="0">
                        <a:lnSpc>
                          <a:spcPct val="107000"/>
                        </a:lnSpc>
                        <a:spcBef>
                          <a:spcPts val="0"/>
                        </a:spcBef>
                        <a:spcAft>
                          <a:spcPts val="0"/>
                        </a:spcAft>
                        <a:buNone/>
                      </a:pPr>
                      <a:r>
                        <a:rPr lang="en-AU" sz="1800" u="none" strike="noStrike" cap="none" dirty="0">
                          <a:solidFill>
                            <a:srgbClr val="7030A0"/>
                          </a:solidFill>
                          <a:latin typeface="Calibri"/>
                          <a:ea typeface="Calibri"/>
                          <a:cs typeface="Calibri"/>
                          <a:sym typeface="Calibri"/>
                        </a:rPr>
                        <a:t>A+</a:t>
                      </a:r>
                      <a:endParaRPr sz="1800" u="none" strike="noStrike" cap="none" dirty="0">
                        <a:latin typeface="Calibri"/>
                        <a:ea typeface="Calibri"/>
                        <a:cs typeface="Calibri"/>
                        <a:sym typeface="Calibri"/>
                      </a:endParaRPr>
                    </a:p>
                  </a:txBody>
                  <a:tcPr marL="43575" marR="43575" marT="0" marB="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2EFD9"/>
                    </a:solidFill>
                  </a:tcPr>
                </a:tc>
                <a:tc>
                  <a:txBody>
                    <a:bodyPr/>
                    <a:lstStyle/>
                    <a:p>
                      <a:pPr marL="0" marR="0" lvl="0" indent="0" algn="l" rtl="0">
                        <a:lnSpc>
                          <a:spcPct val="107000"/>
                        </a:lnSpc>
                        <a:spcBef>
                          <a:spcPts val="0"/>
                        </a:spcBef>
                        <a:spcAft>
                          <a:spcPts val="0"/>
                        </a:spcAft>
                        <a:buNone/>
                      </a:pPr>
                      <a:r>
                        <a:rPr lang="en-AU" sz="1800" u="none" strike="noStrike" cap="none" dirty="0">
                          <a:solidFill>
                            <a:srgbClr val="7030A0"/>
                          </a:solidFill>
                          <a:latin typeface="Calibri"/>
                          <a:ea typeface="Calibri"/>
                          <a:cs typeface="Calibri"/>
                          <a:sym typeface="Calibri"/>
                        </a:rPr>
                        <a:t>A+</a:t>
                      </a:r>
                      <a:endParaRPr sz="1800" u="none" strike="noStrike" cap="none" dirty="0">
                        <a:latin typeface="Calibri"/>
                        <a:ea typeface="Calibri"/>
                        <a:cs typeface="Calibri"/>
                        <a:sym typeface="Calibri"/>
                      </a:endParaRPr>
                    </a:p>
                  </a:txBody>
                  <a:tcPr marL="43575" marR="43575" marT="0" marB="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2EFD9"/>
                    </a:solidFill>
                  </a:tcPr>
                </a:tc>
                <a:tc>
                  <a:txBody>
                    <a:bodyPr/>
                    <a:lstStyle/>
                    <a:p>
                      <a:pPr marL="0" marR="0" lvl="0" indent="0" algn="l" rtl="0">
                        <a:lnSpc>
                          <a:spcPct val="107000"/>
                        </a:lnSpc>
                        <a:spcBef>
                          <a:spcPts val="0"/>
                        </a:spcBef>
                        <a:spcAft>
                          <a:spcPts val="0"/>
                        </a:spcAft>
                        <a:buNone/>
                      </a:pPr>
                      <a:r>
                        <a:rPr lang="en-AU" sz="1800" u="none" strike="noStrike" cap="none" dirty="0">
                          <a:solidFill>
                            <a:srgbClr val="7030A0"/>
                          </a:solidFill>
                          <a:latin typeface="Calibri"/>
                          <a:ea typeface="Calibri"/>
                          <a:cs typeface="Calibri"/>
                          <a:sym typeface="Calibri"/>
                        </a:rPr>
                        <a:t>40</a:t>
                      </a:r>
                      <a:endParaRPr sz="1800" u="none" strike="noStrike" cap="none" dirty="0">
                        <a:latin typeface="Calibri"/>
                        <a:ea typeface="Calibri"/>
                        <a:cs typeface="Calibri"/>
                        <a:sym typeface="Calibri"/>
                      </a:endParaRPr>
                    </a:p>
                  </a:txBody>
                  <a:tcPr marL="43575" marR="43575" marT="0" marB="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2EFD9"/>
                    </a:solidFill>
                  </a:tcPr>
                </a:tc>
                <a:tc>
                  <a:txBody>
                    <a:bodyPr/>
                    <a:lstStyle/>
                    <a:p>
                      <a:pPr marL="0" marR="0" lvl="0" indent="0" algn="l" rtl="0">
                        <a:lnSpc>
                          <a:spcPct val="107000"/>
                        </a:lnSpc>
                        <a:spcBef>
                          <a:spcPts val="0"/>
                        </a:spcBef>
                        <a:spcAft>
                          <a:spcPts val="0"/>
                        </a:spcAft>
                        <a:buNone/>
                      </a:pPr>
                      <a:r>
                        <a:rPr lang="en-AU" sz="1800" u="none" strike="noStrike" cap="none" dirty="0">
                          <a:solidFill>
                            <a:srgbClr val="7030A0"/>
                          </a:solidFill>
                          <a:latin typeface="Calibri"/>
                          <a:ea typeface="Calibri"/>
                          <a:cs typeface="Calibri"/>
                          <a:sym typeface="Calibri"/>
                        </a:rPr>
                        <a:t>38</a:t>
                      </a:r>
                      <a:endParaRPr sz="1800" u="none" strike="noStrike" cap="none" dirty="0">
                        <a:latin typeface="Calibri"/>
                        <a:ea typeface="Calibri"/>
                        <a:cs typeface="Calibri"/>
                        <a:sym typeface="Calibri"/>
                      </a:endParaRPr>
                    </a:p>
                  </a:txBody>
                  <a:tcPr marL="43575" marR="43575" marT="0" marB="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2EFD9"/>
                    </a:solidFill>
                  </a:tcPr>
                </a:tc>
                <a:tc>
                  <a:txBody>
                    <a:bodyPr/>
                    <a:lstStyle/>
                    <a:p>
                      <a:pPr marL="0" marR="0" lvl="0" indent="0" algn="l" rtl="0">
                        <a:lnSpc>
                          <a:spcPct val="107000"/>
                        </a:lnSpc>
                        <a:spcBef>
                          <a:spcPts val="0"/>
                        </a:spcBef>
                        <a:spcAft>
                          <a:spcPts val="0"/>
                        </a:spcAft>
                        <a:buNone/>
                      </a:pPr>
                      <a:r>
                        <a:rPr lang="en-AU" sz="1800" u="none" strike="noStrike" cap="none" dirty="0">
                          <a:solidFill>
                            <a:srgbClr val="7030A0"/>
                          </a:solidFill>
                          <a:latin typeface="Calibri"/>
                          <a:ea typeface="Calibri"/>
                          <a:cs typeface="Calibri"/>
                          <a:sym typeface="Calibri"/>
                        </a:rPr>
                        <a:t>38</a:t>
                      </a:r>
                      <a:endParaRPr sz="1800" u="none" strike="noStrike" cap="none" dirty="0">
                        <a:latin typeface="Calibri"/>
                        <a:ea typeface="Calibri"/>
                        <a:cs typeface="Calibri"/>
                        <a:sym typeface="Calibri"/>
                      </a:endParaRPr>
                    </a:p>
                  </a:txBody>
                  <a:tcPr marL="43575" marR="43575" marT="0" marB="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2EFD9"/>
                    </a:solidFill>
                  </a:tcPr>
                </a:tc>
                <a:extLst>
                  <a:ext uri="{0D108BD9-81ED-4DB2-BD59-A6C34878D82A}">
                    <a16:rowId xmlns:a16="http://schemas.microsoft.com/office/drawing/2014/main" val="10002"/>
                  </a:ext>
                </a:extLst>
              </a:tr>
              <a:tr h="840750">
                <a:tc>
                  <a:txBody>
                    <a:bodyPr/>
                    <a:lstStyle/>
                    <a:p>
                      <a:pPr marL="0" marR="0" lvl="0" indent="0" algn="l" rtl="0">
                        <a:lnSpc>
                          <a:spcPct val="107000"/>
                        </a:lnSpc>
                        <a:spcBef>
                          <a:spcPts val="0"/>
                        </a:spcBef>
                        <a:spcAft>
                          <a:spcPts val="0"/>
                        </a:spcAft>
                        <a:buNone/>
                      </a:pPr>
                      <a:r>
                        <a:rPr lang="en-AU" sz="1800" b="1" u="none" strike="noStrike" cap="none" dirty="0">
                          <a:solidFill>
                            <a:srgbClr val="FFFFFF"/>
                          </a:solidFill>
                          <a:latin typeface="Calibri"/>
                          <a:ea typeface="Calibri"/>
                          <a:cs typeface="Calibri"/>
                          <a:sym typeface="Calibri"/>
                        </a:rPr>
                        <a:t>2023</a:t>
                      </a:r>
                      <a:endParaRPr sz="1800" u="none" strike="noStrike" cap="none" dirty="0">
                        <a:latin typeface="Calibri"/>
                        <a:ea typeface="Calibri"/>
                        <a:cs typeface="Calibri"/>
                        <a:sym typeface="Calibri"/>
                      </a:endParaRPr>
                    </a:p>
                  </a:txBody>
                  <a:tcPr marL="43575" marR="43575" marT="0" marB="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70AD47"/>
                    </a:solidFill>
                  </a:tcPr>
                </a:tc>
                <a:tc>
                  <a:txBody>
                    <a:bodyPr/>
                    <a:lstStyle/>
                    <a:p>
                      <a:pPr marL="0" marR="0" lvl="0" indent="0" algn="l" rtl="0">
                        <a:lnSpc>
                          <a:spcPct val="107000"/>
                        </a:lnSpc>
                        <a:spcBef>
                          <a:spcPts val="0"/>
                        </a:spcBef>
                        <a:spcAft>
                          <a:spcPts val="0"/>
                        </a:spcAft>
                        <a:buNone/>
                      </a:pPr>
                      <a:r>
                        <a:rPr lang="en-AU" sz="1800" u="none" strike="noStrike" cap="none" dirty="0">
                          <a:latin typeface="Calibri"/>
                          <a:ea typeface="Calibri"/>
                          <a:cs typeface="Calibri"/>
                          <a:sym typeface="Calibri"/>
                        </a:rPr>
                        <a:t>General Mathematics</a:t>
                      </a:r>
                      <a:endParaRPr sz="1800" dirty="0"/>
                    </a:p>
                  </a:txBody>
                  <a:tcPr marL="43575" marR="43575" marT="0" marB="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C5E0B3"/>
                    </a:solidFill>
                  </a:tcPr>
                </a:tc>
                <a:tc>
                  <a:txBody>
                    <a:bodyPr/>
                    <a:lstStyle/>
                    <a:p>
                      <a:pPr marL="0" marR="0" lvl="0" indent="0" algn="l" rtl="0">
                        <a:lnSpc>
                          <a:spcPct val="107000"/>
                        </a:lnSpc>
                        <a:spcBef>
                          <a:spcPts val="0"/>
                        </a:spcBef>
                        <a:spcAft>
                          <a:spcPts val="0"/>
                        </a:spcAft>
                        <a:buNone/>
                      </a:pPr>
                      <a:r>
                        <a:rPr lang="en-AU" sz="1800" u="none" strike="noStrike" cap="none" dirty="0">
                          <a:latin typeface="Calibri"/>
                          <a:ea typeface="Calibri"/>
                          <a:cs typeface="Calibri"/>
                          <a:sym typeface="Calibri"/>
                        </a:rPr>
                        <a:t>A+</a:t>
                      </a:r>
                      <a:endParaRPr sz="1800" dirty="0"/>
                    </a:p>
                  </a:txBody>
                  <a:tcPr marL="43575" marR="43575" marT="0" marB="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C5E0B3"/>
                    </a:solidFill>
                  </a:tcPr>
                </a:tc>
                <a:tc>
                  <a:txBody>
                    <a:bodyPr/>
                    <a:lstStyle/>
                    <a:p>
                      <a:pPr marL="0" marR="0" lvl="0" indent="0" algn="l" rtl="0">
                        <a:lnSpc>
                          <a:spcPct val="107000"/>
                        </a:lnSpc>
                        <a:spcBef>
                          <a:spcPts val="0"/>
                        </a:spcBef>
                        <a:spcAft>
                          <a:spcPts val="0"/>
                        </a:spcAft>
                        <a:buNone/>
                      </a:pPr>
                      <a:r>
                        <a:rPr lang="en-AU" sz="1800" u="none" strike="noStrike" cap="none" dirty="0">
                          <a:latin typeface="Calibri"/>
                          <a:ea typeface="Calibri"/>
                          <a:cs typeface="Calibri"/>
                          <a:sym typeface="Calibri"/>
                        </a:rPr>
                        <a:t>A+</a:t>
                      </a:r>
                      <a:endParaRPr sz="1800" dirty="0"/>
                    </a:p>
                  </a:txBody>
                  <a:tcPr marL="43575" marR="43575" marT="0" marB="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C5E0B3"/>
                    </a:solidFill>
                  </a:tcPr>
                </a:tc>
                <a:tc>
                  <a:txBody>
                    <a:bodyPr/>
                    <a:lstStyle/>
                    <a:p>
                      <a:pPr marL="0" marR="0" lvl="0" indent="0" algn="l" rtl="0">
                        <a:lnSpc>
                          <a:spcPct val="107000"/>
                        </a:lnSpc>
                        <a:spcBef>
                          <a:spcPts val="0"/>
                        </a:spcBef>
                        <a:spcAft>
                          <a:spcPts val="0"/>
                        </a:spcAft>
                        <a:buNone/>
                      </a:pPr>
                      <a:r>
                        <a:rPr lang="en-AU" sz="1800" u="none" strike="noStrike" cap="none" dirty="0">
                          <a:latin typeface="Calibri"/>
                          <a:ea typeface="Calibri"/>
                          <a:cs typeface="Calibri"/>
                          <a:sym typeface="Calibri"/>
                        </a:rPr>
                        <a:t>A+</a:t>
                      </a:r>
                      <a:endParaRPr sz="1800" dirty="0"/>
                    </a:p>
                  </a:txBody>
                  <a:tcPr marL="43575" marR="43575" marT="0" marB="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C5E0B3"/>
                    </a:solidFill>
                  </a:tcPr>
                </a:tc>
                <a:tc>
                  <a:txBody>
                    <a:bodyPr/>
                    <a:lstStyle/>
                    <a:p>
                      <a:pPr marL="0" marR="0" lvl="0" indent="0" algn="l" rtl="0">
                        <a:lnSpc>
                          <a:spcPct val="107000"/>
                        </a:lnSpc>
                        <a:spcBef>
                          <a:spcPts val="0"/>
                        </a:spcBef>
                        <a:spcAft>
                          <a:spcPts val="0"/>
                        </a:spcAft>
                        <a:buNone/>
                      </a:pPr>
                      <a:r>
                        <a:rPr lang="en-AU" sz="1800" u="none" strike="noStrike" cap="none" dirty="0">
                          <a:latin typeface="Calibri"/>
                          <a:ea typeface="Calibri"/>
                          <a:cs typeface="Calibri"/>
                          <a:sym typeface="Calibri"/>
                        </a:rPr>
                        <a:t>40</a:t>
                      </a:r>
                      <a:endParaRPr sz="1800" dirty="0"/>
                    </a:p>
                  </a:txBody>
                  <a:tcPr marL="43575" marR="43575" marT="0" marB="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C5E0B3"/>
                    </a:solidFill>
                  </a:tcPr>
                </a:tc>
                <a:tc>
                  <a:txBody>
                    <a:bodyPr/>
                    <a:lstStyle/>
                    <a:p>
                      <a:pPr marL="0" marR="0" lvl="0" indent="0" algn="l" rtl="0">
                        <a:lnSpc>
                          <a:spcPct val="107000"/>
                        </a:lnSpc>
                        <a:spcBef>
                          <a:spcPts val="0"/>
                        </a:spcBef>
                        <a:spcAft>
                          <a:spcPts val="0"/>
                        </a:spcAft>
                        <a:buNone/>
                      </a:pPr>
                      <a:r>
                        <a:rPr lang="en-AU" sz="1800" u="none" strike="noStrike" cap="none" dirty="0">
                          <a:latin typeface="Calibri"/>
                          <a:ea typeface="Calibri"/>
                          <a:cs typeface="Calibri"/>
                          <a:sym typeface="Calibri"/>
                        </a:rPr>
                        <a:t>38</a:t>
                      </a:r>
                      <a:endParaRPr sz="1800" dirty="0"/>
                    </a:p>
                  </a:txBody>
                  <a:tcPr marL="43575" marR="43575" marT="0" marB="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C5E0B3"/>
                    </a:solidFill>
                  </a:tcPr>
                </a:tc>
                <a:tc>
                  <a:txBody>
                    <a:bodyPr/>
                    <a:lstStyle/>
                    <a:p>
                      <a:pPr marL="0" marR="0" lvl="0" indent="0" algn="l" rtl="0">
                        <a:lnSpc>
                          <a:spcPct val="107000"/>
                        </a:lnSpc>
                        <a:spcBef>
                          <a:spcPts val="0"/>
                        </a:spcBef>
                        <a:spcAft>
                          <a:spcPts val="0"/>
                        </a:spcAft>
                        <a:buNone/>
                      </a:pPr>
                      <a:r>
                        <a:rPr lang="en-AU" sz="1800" u="none" strike="noStrike" cap="none" dirty="0">
                          <a:latin typeface="Calibri"/>
                          <a:ea typeface="Calibri"/>
                          <a:cs typeface="Calibri"/>
                          <a:sym typeface="Calibri"/>
                        </a:rPr>
                        <a:t>38</a:t>
                      </a:r>
                      <a:endParaRPr sz="1800" dirty="0"/>
                    </a:p>
                  </a:txBody>
                  <a:tcPr marL="43575" marR="43575" marT="0" marB="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C5E0B3"/>
                    </a:solidFill>
                  </a:tcPr>
                </a:tc>
                <a:extLst>
                  <a:ext uri="{0D108BD9-81ED-4DB2-BD59-A6C34878D82A}">
                    <a16:rowId xmlns:a16="http://schemas.microsoft.com/office/drawing/2014/main" val="10003"/>
                  </a:ext>
                </a:extLst>
              </a:tr>
              <a:tr h="840750">
                <a:tc>
                  <a:txBody>
                    <a:bodyPr/>
                    <a:lstStyle/>
                    <a:p>
                      <a:pPr marL="0" marR="0" lvl="0" indent="0" algn="l" rtl="0">
                        <a:lnSpc>
                          <a:spcPct val="107000"/>
                        </a:lnSpc>
                        <a:spcBef>
                          <a:spcPts val="0"/>
                        </a:spcBef>
                        <a:spcAft>
                          <a:spcPts val="0"/>
                        </a:spcAft>
                        <a:buNone/>
                      </a:pPr>
                      <a:r>
                        <a:rPr lang="en-AU" sz="1800" b="1" u="none" strike="noStrike" cap="none" dirty="0">
                          <a:solidFill>
                            <a:srgbClr val="FFFFFF"/>
                          </a:solidFill>
                          <a:latin typeface="Calibri"/>
                          <a:ea typeface="Calibri"/>
                          <a:cs typeface="Calibri"/>
                          <a:sym typeface="Calibri"/>
                        </a:rPr>
                        <a:t>2023</a:t>
                      </a:r>
                      <a:endParaRPr sz="1800" u="none" strike="noStrike" cap="none" dirty="0">
                        <a:latin typeface="Calibri"/>
                        <a:ea typeface="Calibri"/>
                        <a:cs typeface="Calibri"/>
                        <a:sym typeface="Calibri"/>
                      </a:endParaRPr>
                    </a:p>
                  </a:txBody>
                  <a:tcPr marL="43575" marR="43575" marT="0" marB="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70AD47"/>
                    </a:solidFill>
                  </a:tcPr>
                </a:tc>
                <a:tc>
                  <a:txBody>
                    <a:bodyPr/>
                    <a:lstStyle/>
                    <a:p>
                      <a:pPr marL="0" marR="0" lvl="0" indent="0" algn="l" rtl="0">
                        <a:lnSpc>
                          <a:spcPct val="107000"/>
                        </a:lnSpc>
                        <a:spcBef>
                          <a:spcPts val="0"/>
                        </a:spcBef>
                        <a:spcAft>
                          <a:spcPts val="0"/>
                        </a:spcAft>
                        <a:buNone/>
                      </a:pPr>
                      <a:r>
                        <a:rPr lang="en-AU" sz="1800" u="none" strike="noStrike" cap="none" dirty="0">
                          <a:solidFill>
                            <a:srgbClr val="7030A0"/>
                          </a:solidFill>
                          <a:latin typeface="Calibri"/>
                          <a:ea typeface="Calibri"/>
                          <a:cs typeface="Calibri"/>
                          <a:sym typeface="Calibri"/>
                        </a:rPr>
                        <a:t>Psychology</a:t>
                      </a:r>
                      <a:endParaRPr sz="1800" u="none" strike="noStrike" cap="none" dirty="0">
                        <a:latin typeface="Calibri"/>
                        <a:ea typeface="Calibri"/>
                        <a:cs typeface="Calibri"/>
                        <a:sym typeface="Calibri"/>
                      </a:endParaRPr>
                    </a:p>
                    <a:p>
                      <a:pPr marL="0" marR="0" lvl="0" indent="0" algn="l" rtl="0">
                        <a:lnSpc>
                          <a:spcPct val="107000"/>
                        </a:lnSpc>
                        <a:spcBef>
                          <a:spcPts val="0"/>
                        </a:spcBef>
                        <a:spcAft>
                          <a:spcPts val="0"/>
                        </a:spcAft>
                        <a:buNone/>
                      </a:pPr>
                      <a:r>
                        <a:rPr lang="en-AU" sz="1800" u="none" strike="noStrike" cap="none" dirty="0">
                          <a:solidFill>
                            <a:srgbClr val="7030A0"/>
                          </a:solidFill>
                          <a:latin typeface="Calibri"/>
                          <a:ea typeface="Calibri"/>
                          <a:cs typeface="Calibri"/>
                          <a:sym typeface="Calibri"/>
                        </a:rPr>
                        <a:t> </a:t>
                      </a:r>
                      <a:endParaRPr sz="1800" u="none" strike="noStrike" cap="none" dirty="0">
                        <a:latin typeface="Calibri"/>
                        <a:ea typeface="Calibri"/>
                        <a:cs typeface="Calibri"/>
                        <a:sym typeface="Calibri"/>
                      </a:endParaRPr>
                    </a:p>
                  </a:txBody>
                  <a:tcPr marL="43575" marR="43575" marT="0" marB="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2EFD9"/>
                    </a:solidFill>
                  </a:tcPr>
                </a:tc>
                <a:tc>
                  <a:txBody>
                    <a:bodyPr/>
                    <a:lstStyle/>
                    <a:p>
                      <a:pPr marL="0" marR="0" lvl="0" indent="0" algn="l" rtl="0">
                        <a:lnSpc>
                          <a:spcPct val="107000"/>
                        </a:lnSpc>
                        <a:spcBef>
                          <a:spcPts val="0"/>
                        </a:spcBef>
                        <a:spcAft>
                          <a:spcPts val="0"/>
                        </a:spcAft>
                        <a:buNone/>
                      </a:pPr>
                      <a:r>
                        <a:rPr lang="en-AU" sz="1800" u="none" strike="noStrike" cap="none" dirty="0">
                          <a:solidFill>
                            <a:srgbClr val="7030A0"/>
                          </a:solidFill>
                          <a:latin typeface="Calibri"/>
                          <a:ea typeface="Calibri"/>
                          <a:cs typeface="Calibri"/>
                          <a:sym typeface="Calibri"/>
                        </a:rPr>
                        <a:t>A</a:t>
                      </a:r>
                      <a:endParaRPr sz="1800" u="none" strike="noStrike" cap="none" dirty="0">
                        <a:latin typeface="Calibri"/>
                        <a:ea typeface="Calibri"/>
                        <a:cs typeface="Calibri"/>
                        <a:sym typeface="Calibri"/>
                      </a:endParaRPr>
                    </a:p>
                  </a:txBody>
                  <a:tcPr marL="43575" marR="43575" marT="0" marB="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2EFD9"/>
                    </a:solidFill>
                  </a:tcPr>
                </a:tc>
                <a:tc>
                  <a:txBody>
                    <a:bodyPr/>
                    <a:lstStyle/>
                    <a:p>
                      <a:pPr marL="0" marR="0" lvl="0" indent="0" algn="l" rtl="0">
                        <a:lnSpc>
                          <a:spcPct val="107000"/>
                        </a:lnSpc>
                        <a:spcBef>
                          <a:spcPts val="0"/>
                        </a:spcBef>
                        <a:spcAft>
                          <a:spcPts val="0"/>
                        </a:spcAft>
                        <a:buNone/>
                      </a:pPr>
                      <a:r>
                        <a:rPr lang="en-AU" sz="1800" u="none" strike="noStrike" cap="none" dirty="0">
                          <a:solidFill>
                            <a:srgbClr val="7030A0"/>
                          </a:solidFill>
                          <a:latin typeface="Calibri"/>
                          <a:ea typeface="Calibri"/>
                          <a:cs typeface="Calibri"/>
                          <a:sym typeface="Calibri"/>
                        </a:rPr>
                        <a:t>A+</a:t>
                      </a:r>
                      <a:endParaRPr sz="1800" u="none" strike="noStrike" cap="none" dirty="0">
                        <a:latin typeface="Calibri"/>
                        <a:ea typeface="Calibri"/>
                        <a:cs typeface="Calibri"/>
                        <a:sym typeface="Calibri"/>
                      </a:endParaRPr>
                    </a:p>
                  </a:txBody>
                  <a:tcPr marL="43575" marR="43575" marT="0" marB="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2EFD9"/>
                    </a:solidFill>
                  </a:tcPr>
                </a:tc>
                <a:tc>
                  <a:txBody>
                    <a:bodyPr/>
                    <a:lstStyle/>
                    <a:p>
                      <a:pPr marL="0" marR="0" lvl="0" indent="0" algn="l" rtl="0">
                        <a:lnSpc>
                          <a:spcPct val="107000"/>
                        </a:lnSpc>
                        <a:spcBef>
                          <a:spcPts val="0"/>
                        </a:spcBef>
                        <a:spcAft>
                          <a:spcPts val="0"/>
                        </a:spcAft>
                        <a:buNone/>
                      </a:pPr>
                      <a:r>
                        <a:rPr lang="en-AU" sz="1800" u="none" strike="noStrike" cap="none" dirty="0">
                          <a:solidFill>
                            <a:srgbClr val="7030A0"/>
                          </a:solidFill>
                          <a:latin typeface="Calibri"/>
                          <a:ea typeface="Calibri"/>
                          <a:cs typeface="Calibri"/>
                          <a:sym typeface="Calibri"/>
                        </a:rPr>
                        <a:t>A+</a:t>
                      </a:r>
                      <a:endParaRPr sz="1800" u="none" strike="noStrike" cap="none" dirty="0">
                        <a:latin typeface="Calibri"/>
                        <a:ea typeface="Calibri"/>
                        <a:cs typeface="Calibri"/>
                        <a:sym typeface="Calibri"/>
                      </a:endParaRPr>
                    </a:p>
                  </a:txBody>
                  <a:tcPr marL="43575" marR="43575" marT="0" marB="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2EFD9"/>
                    </a:solidFill>
                  </a:tcPr>
                </a:tc>
                <a:tc>
                  <a:txBody>
                    <a:bodyPr/>
                    <a:lstStyle/>
                    <a:p>
                      <a:pPr marL="0" marR="0" lvl="0" indent="0" algn="l" rtl="0">
                        <a:lnSpc>
                          <a:spcPct val="107000"/>
                        </a:lnSpc>
                        <a:spcBef>
                          <a:spcPts val="0"/>
                        </a:spcBef>
                        <a:spcAft>
                          <a:spcPts val="0"/>
                        </a:spcAft>
                        <a:buNone/>
                      </a:pPr>
                      <a:r>
                        <a:rPr lang="en-AU" sz="1800" u="none" strike="noStrike" cap="none" dirty="0">
                          <a:solidFill>
                            <a:srgbClr val="7030A0"/>
                          </a:solidFill>
                          <a:latin typeface="Calibri"/>
                          <a:ea typeface="Calibri"/>
                          <a:cs typeface="Calibri"/>
                          <a:sym typeface="Calibri"/>
                        </a:rPr>
                        <a:t>40</a:t>
                      </a:r>
                      <a:endParaRPr sz="1800" u="none" strike="noStrike" cap="none" dirty="0">
                        <a:latin typeface="Calibri"/>
                        <a:ea typeface="Calibri"/>
                        <a:cs typeface="Calibri"/>
                        <a:sym typeface="Calibri"/>
                      </a:endParaRPr>
                    </a:p>
                  </a:txBody>
                  <a:tcPr marL="43575" marR="43575" marT="0" marB="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2EFD9"/>
                    </a:solidFill>
                  </a:tcPr>
                </a:tc>
                <a:tc>
                  <a:txBody>
                    <a:bodyPr/>
                    <a:lstStyle/>
                    <a:p>
                      <a:pPr marL="0" marR="0" lvl="0" indent="0" algn="l" rtl="0">
                        <a:lnSpc>
                          <a:spcPct val="107000"/>
                        </a:lnSpc>
                        <a:spcBef>
                          <a:spcPts val="0"/>
                        </a:spcBef>
                        <a:spcAft>
                          <a:spcPts val="0"/>
                        </a:spcAft>
                        <a:buNone/>
                      </a:pPr>
                      <a:r>
                        <a:rPr lang="en-AU" sz="1800" u="none" strike="noStrike" cap="none" dirty="0">
                          <a:solidFill>
                            <a:srgbClr val="7030A0"/>
                          </a:solidFill>
                          <a:latin typeface="Calibri"/>
                          <a:ea typeface="Calibri"/>
                          <a:cs typeface="Calibri"/>
                          <a:sym typeface="Calibri"/>
                        </a:rPr>
                        <a:t>39</a:t>
                      </a:r>
                      <a:endParaRPr sz="1800" u="none" strike="noStrike" cap="none" dirty="0">
                        <a:latin typeface="Calibri"/>
                        <a:ea typeface="Calibri"/>
                        <a:cs typeface="Calibri"/>
                        <a:sym typeface="Calibri"/>
                      </a:endParaRPr>
                    </a:p>
                  </a:txBody>
                  <a:tcPr marL="43575" marR="43575" marT="0" marB="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2EFD9"/>
                    </a:solidFill>
                  </a:tcPr>
                </a:tc>
                <a:tc>
                  <a:txBody>
                    <a:bodyPr/>
                    <a:lstStyle/>
                    <a:p>
                      <a:pPr marL="0" marR="0" lvl="0" indent="0" algn="l" rtl="0">
                        <a:lnSpc>
                          <a:spcPct val="107000"/>
                        </a:lnSpc>
                        <a:spcBef>
                          <a:spcPts val="0"/>
                        </a:spcBef>
                        <a:spcAft>
                          <a:spcPts val="0"/>
                        </a:spcAft>
                        <a:buNone/>
                      </a:pPr>
                      <a:r>
                        <a:rPr lang="en-AU" sz="1800" u="none" strike="noStrike" cap="none" dirty="0">
                          <a:solidFill>
                            <a:srgbClr val="7030A0"/>
                          </a:solidFill>
                          <a:latin typeface="Calibri"/>
                          <a:ea typeface="Calibri"/>
                          <a:cs typeface="Calibri"/>
                          <a:sym typeface="Calibri"/>
                        </a:rPr>
                        <a:t>39</a:t>
                      </a:r>
                      <a:endParaRPr sz="1800" u="none" strike="noStrike" cap="none" dirty="0">
                        <a:latin typeface="Calibri"/>
                        <a:ea typeface="Calibri"/>
                        <a:cs typeface="Calibri"/>
                        <a:sym typeface="Calibri"/>
                      </a:endParaRPr>
                    </a:p>
                  </a:txBody>
                  <a:tcPr marL="43575" marR="43575" marT="0" marB="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2EFD9"/>
                    </a:solidFill>
                  </a:tcPr>
                </a:tc>
                <a:extLst>
                  <a:ext uri="{0D108BD9-81ED-4DB2-BD59-A6C34878D82A}">
                    <a16:rowId xmlns:a16="http://schemas.microsoft.com/office/drawing/2014/main" val="10004"/>
                  </a:ext>
                </a:extLst>
              </a:tr>
              <a:tr h="1121000">
                <a:tc>
                  <a:txBody>
                    <a:bodyPr/>
                    <a:lstStyle/>
                    <a:p>
                      <a:pPr marL="0" marR="0" lvl="0" indent="0" algn="l" rtl="0">
                        <a:lnSpc>
                          <a:spcPct val="107000"/>
                        </a:lnSpc>
                        <a:spcBef>
                          <a:spcPts val="0"/>
                        </a:spcBef>
                        <a:spcAft>
                          <a:spcPts val="0"/>
                        </a:spcAft>
                        <a:buNone/>
                      </a:pPr>
                      <a:r>
                        <a:rPr lang="en-AU" sz="1800" b="1" u="none" strike="noStrike" cap="none" dirty="0">
                          <a:solidFill>
                            <a:srgbClr val="FFFFFF"/>
                          </a:solidFill>
                          <a:latin typeface="Calibri"/>
                          <a:ea typeface="Calibri"/>
                          <a:cs typeface="Calibri"/>
                          <a:sym typeface="Calibri"/>
                        </a:rPr>
                        <a:t>2023</a:t>
                      </a:r>
                      <a:endParaRPr sz="1800" u="none" strike="noStrike" cap="none" dirty="0">
                        <a:latin typeface="Calibri"/>
                        <a:ea typeface="Calibri"/>
                        <a:cs typeface="Calibri"/>
                        <a:sym typeface="Calibri"/>
                      </a:endParaRPr>
                    </a:p>
                  </a:txBody>
                  <a:tcPr marL="43575" marR="43575" marT="0" marB="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70AD47"/>
                    </a:solidFill>
                  </a:tcPr>
                </a:tc>
                <a:tc>
                  <a:txBody>
                    <a:bodyPr/>
                    <a:lstStyle/>
                    <a:p>
                      <a:pPr marL="0" marR="0" lvl="0" indent="0" algn="l" rtl="0">
                        <a:lnSpc>
                          <a:spcPct val="107000"/>
                        </a:lnSpc>
                        <a:spcBef>
                          <a:spcPts val="0"/>
                        </a:spcBef>
                        <a:spcAft>
                          <a:spcPts val="0"/>
                        </a:spcAft>
                        <a:buNone/>
                      </a:pPr>
                      <a:r>
                        <a:rPr lang="en-AU" sz="1800" u="none" strike="noStrike" cap="none" dirty="0">
                          <a:latin typeface="Calibri"/>
                          <a:ea typeface="Calibri"/>
                          <a:cs typeface="Calibri"/>
                          <a:sym typeface="Calibri"/>
                        </a:rPr>
                        <a:t>Health &amp; Human Development</a:t>
                      </a:r>
                      <a:endParaRPr sz="1800" dirty="0"/>
                    </a:p>
                  </a:txBody>
                  <a:tcPr marL="43575" marR="43575" marT="0" marB="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C5E0B3"/>
                    </a:solidFill>
                  </a:tcPr>
                </a:tc>
                <a:tc>
                  <a:txBody>
                    <a:bodyPr/>
                    <a:lstStyle/>
                    <a:p>
                      <a:pPr marL="0" marR="0" lvl="0" indent="0" algn="l" rtl="0">
                        <a:lnSpc>
                          <a:spcPct val="107000"/>
                        </a:lnSpc>
                        <a:spcBef>
                          <a:spcPts val="0"/>
                        </a:spcBef>
                        <a:spcAft>
                          <a:spcPts val="0"/>
                        </a:spcAft>
                        <a:buNone/>
                      </a:pPr>
                      <a:r>
                        <a:rPr lang="en-AU" sz="1800" u="none" strike="noStrike" cap="none" dirty="0">
                          <a:latin typeface="Calibri"/>
                          <a:ea typeface="Calibri"/>
                          <a:cs typeface="Calibri"/>
                          <a:sym typeface="Calibri"/>
                        </a:rPr>
                        <a:t>A+</a:t>
                      </a:r>
                      <a:endParaRPr sz="1800" dirty="0"/>
                    </a:p>
                  </a:txBody>
                  <a:tcPr marL="43575" marR="43575" marT="0" marB="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C5E0B3"/>
                    </a:solidFill>
                  </a:tcPr>
                </a:tc>
                <a:tc>
                  <a:txBody>
                    <a:bodyPr/>
                    <a:lstStyle/>
                    <a:p>
                      <a:pPr marL="0" marR="0" lvl="0" indent="0" algn="l" rtl="0">
                        <a:lnSpc>
                          <a:spcPct val="107000"/>
                        </a:lnSpc>
                        <a:spcBef>
                          <a:spcPts val="0"/>
                        </a:spcBef>
                        <a:spcAft>
                          <a:spcPts val="0"/>
                        </a:spcAft>
                        <a:buNone/>
                      </a:pPr>
                      <a:r>
                        <a:rPr lang="en-AU" sz="1800" u="none" strike="noStrike" cap="none" dirty="0">
                          <a:latin typeface="Calibri"/>
                          <a:ea typeface="Calibri"/>
                          <a:cs typeface="Calibri"/>
                          <a:sym typeface="Calibri"/>
                        </a:rPr>
                        <a:t>A</a:t>
                      </a:r>
                      <a:endParaRPr sz="1800" dirty="0"/>
                    </a:p>
                  </a:txBody>
                  <a:tcPr marL="43575" marR="43575" marT="0" marB="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C5E0B3"/>
                    </a:solidFill>
                  </a:tcPr>
                </a:tc>
                <a:tc>
                  <a:txBody>
                    <a:bodyPr/>
                    <a:lstStyle/>
                    <a:p>
                      <a:pPr marL="0" marR="0" lvl="0" indent="0" algn="l" rtl="0">
                        <a:lnSpc>
                          <a:spcPct val="107000"/>
                        </a:lnSpc>
                        <a:spcBef>
                          <a:spcPts val="0"/>
                        </a:spcBef>
                        <a:spcAft>
                          <a:spcPts val="0"/>
                        </a:spcAft>
                        <a:buNone/>
                      </a:pPr>
                      <a:r>
                        <a:rPr lang="en-AU" sz="1800" u="none" strike="noStrike" cap="none" dirty="0">
                          <a:latin typeface="Calibri"/>
                          <a:ea typeface="Calibri"/>
                          <a:cs typeface="Calibri"/>
                          <a:sym typeface="Calibri"/>
                        </a:rPr>
                        <a:t>A</a:t>
                      </a:r>
                      <a:endParaRPr sz="1800" dirty="0"/>
                    </a:p>
                  </a:txBody>
                  <a:tcPr marL="43575" marR="43575" marT="0" marB="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C5E0B3"/>
                    </a:solidFill>
                  </a:tcPr>
                </a:tc>
                <a:tc>
                  <a:txBody>
                    <a:bodyPr/>
                    <a:lstStyle/>
                    <a:p>
                      <a:pPr marL="0" marR="0" lvl="0" indent="0" algn="l" rtl="0">
                        <a:lnSpc>
                          <a:spcPct val="107000"/>
                        </a:lnSpc>
                        <a:spcBef>
                          <a:spcPts val="0"/>
                        </a:spcBef>
                        <a:spcAft>
                          <a:spcPts val="0"/>
                        </a:spcAft>
                        <a:buNone/>
                      </a:pPr>
                      <a:r>
                        <a:rPr lang="en-AU" sz="1800" u="none" strike="noStrike" cap="none" dirty="0">
                          <a:latin typeface="Calibri"/>
                          <a:ea typeface="Calibri"/>
                          <a:cs typeface="Calibri"/>
                          <a:sym typeface="Calibri"/>
                        </a:rPr>
                        <a:t>35</a:t>
                      </a:r>
                      <a:endParaRPr sz="1800" dirty="0"/>
                    </a:p>
                  </a:txBody>
                  <a:tcPr marL="43575" marR="43575" marT="0" marB="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C5E0B3"/>
                    </a:solidFill>
                  </a:tcPr>
                </a:tc>
                <a:tc>
                  <a:txBody>
                    <a:bodyPr/>
                    <a:lstStyle/>
                    <a:p>
                      <a:pPr marL="0" marR="0" lvl="0" indent="0" algn="l" rtl="0">
                        <a:lnSpc>
                          <a:spcPct val="107000"/>
                        </a:lnSpc>
                        <a:spcBef>
                          <a:spcPts val="0"/>
                        </a:spcBef>
                        <a:spcAft>
                          <a:spcPts val="0"/>
                        </a:spcAft>
                        <a:buNone/>
                      </a:pPr>
                      <a:r>
                        <a:rPr lang="en-AU" sz="1800" u="none" strike="noStrike" cap="none" dirty="0">
                          <a:latin typeface="Calibri"/>
                          <a:ea typeface="Calibri"/>
                          <a:cs typeface="Calibri"/>
                          <a:sym typeface="Calibri"/>
                        </a:rPr>
                        <a:t>31</a:t>
                      </a:r>
                      <a:endParaRPr sz="1800" dirty="0"/>
                    </a:p>
                  </a:txBody>
                  <a:tcPr marL="43575" marR="43575" marT="0" marB="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C5E0B3"/>
                    </a:solidFill>
                  </a:tcPr>
                </a:tc>
                <a:tc>
                  <a:txBody>
                    <a:bodyPr/>
                    <a:lstStyle/>
                    <a:p>
                      <a:pPr marL="0" marR="0" lvl="0" indent="0" algn="l" rtl="0">
                        <a:lnSpc>
                          <a:spcPct val="107000"/>
                        </a:lnSpc>
                        <a:spcBef>
                          <a:spcPts val="0"/>
                        </a:spcBef>
                        <a:spcAft>
                          <a:spcPts val="0"/>
                        </a:spcAft>
                        <a:buNone/>
                      </a:pPr>
                      <a:r>
                        <a:rPr lang="en-AU" sz="1800" u="none" strike="noStrike" cap="none" dirty="0">
                          <a:latin typeface="Calibri"/>
                          <a:ea typeface="Calibri"/>
                          <a:cs typeface="Calibri"/>
                          <a:sym typeface="Calibri"/>
                        </a:rPr>
                        <a:t>31 (3.1)</a:t>
                      </a:r>
                      <a:endParaRPr sz="1800" dirty="0"/>
                    </a:p>
                  </a:txBody>
                  <a:tcPr marL="43575" marR="43575" marT="0" marB="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C5E0B3"/>
                    </a:solidFill>
                  </a:tcPr>
                </a:tc>
                <a:extLst>
                  <a:ext uri="{0D108BD9-81ED-4DB2-BD59-A6C34878D82A}">
                    <a16:rowId xmlns:a16="http://schemas.microsoft.com/office/drawing/2014/main" val="10005"/>
                  </a:ext>
                </a:extLst>
              </a:tr>
              <a:tr h="595975">
                <a:tc>
                  <a:txBody>
                    <a:bodyPr/>
                    <a:lstStyle/>
                    <a:p>
                      <a:pPr marL="0" marR="0" lvl="0" indent="0" algn="l" rtl="0">
                        <a:lnSpc>
                          <a:spcPct val="107000"/>
                        </a:lnSpc>
                        <a:spcBef>
                          <a:spcPts val="0"/>
                        </a:spcBef>
                        <a:spcAft>
                          <a:spcPts val="0"/>
                        </a:spcAft>
                        <a:buNone/>
                      </a:pPr>
                      <a:r>
                        <a:rPr lang="en-AU" sz="1800" b="1" u="none" strike="noStrike" cap="none" dirty="0">
                          <a:solidFill>
                            <a:srgbClr val="FFFFFF"/>
                          </a:solidFill>
                          <a:latin typeface="Calibri"/>
                          <a:ea typeface="Calibri"/>
                          <a:cs typeface="Calibri"/>
                          <a:sym typeface="Calibri"/>
                        </a:rPr>
                        <a:t>2022</a:t>
                      </a:r>
                      <a:endParaRPr sz="1800" u="none" strike="noStrike" cap="none" dirty="0">
                        <a:latin typeface="Calibri"/>
                        <a:ea typeface="Calibri"/>
                        <a:cs typeface="Calibri"/>
                        <a:sym typeface="Calibri"/>
                      </a:endParaRPr>
                    </a:p>
                  </a:txBody>
                  <a:tcPr marL="43575" marR="43575" marT="0" marB="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70AD47"/>
                    </a:solidFill>
                  </a:tcPr>
                </a:tc>
                <a:tc>
                  <a:txBody>
                    <a:bodyPr/>
                    <a:lstStyle/>
                    <a:p>
                      <a:pPr marL="0" marR="0" lvl="0" indent="0" algn="l" rtl="0">
                        <a:lnSpc>
                          <a:spcPct val="107000"/>
                        </a:lnSpc>
                        <a:spcBef>
                          <a:spcPts val="0"/>
                        </a:spcBef>
                        <a:spcAft>
                          <a:spcPts val="0"/>
                        </a:spcAft>
                        <a:buNone/>
                      </a:pPr>
                      <a:r>
                        <a:rPr lang="en-AU" sz="1800" u="none" strike="noStrike" cap="none" dirty="0">
                          <a:solidFill>
                            <a:srgbClr val="7030A0"/>
                          </a:solidFill>
                          <a:latin typeface="Calibri"/>
                          <a:ea typeface="Calibri"/>
                          <a:cs typeface="Calibri"/>
                          <a:sym typeface="Calibri"/>
                        </a:rPr>
                        <a:t>Dance</a:t>
                      </a:r>
                      <a:endParaRPr sz="1800" u="none" strike="noStrike" cap="none" dirty="0">
                        <a:latin typeface="Calibri"/>
                        <a:ea typeface="Calibri"/>
                        <a:cs typeface="Calibri"/>
                        <a:sym typeface="Calibri"/>
                      </a:endParaRPr>
                    </a:p>
                    <a:p>
                      <a:pPr marL="0" marR="0" lvl="0" indent="0" algn="l" rtl="0">
                        <a:lnSpc>
                          <a:spcPct val="107000"/>
                        </a:lnSpc>
                        <a:spcBef>
                          <a:spcPts val="0"/>
                        </a:spcBef>
                        <a:spcAft>
                          <a:spcPts val="0"/>
                        </a:spcAft>
                        <a:buNone/>
                      </a:pPr>
                      <a:r>
                        <a:rPr lang="en-AU" sz="1800" u="none" strike="noStrike" cap="none" dirty="0">
                          <a:solidFill>
                            <a:srgbClr val="7030A0"/>
                          </a:solidFill>
                          <a:latin typeface="Calibri"/>
                          <a:ea typeface="Calibri"/>
                          <a:cs typeface="Calibri"/>
                          <a:sym typeface="Calibri"/>
                        </a:rPr>
                        <a:t> </a:t>
                      </a:r>
                      <a:endParaRPr sz="1800" u="none" strike="noStrike" cap="none" dirty="0">
                        <a:latin typeface="Calibri"/>
                        <a:ea typeface="Calibri"/>
                        <a:cs typeface="Calibri"/>
                        <a:sym typeface="Calibri"/>
                      </a:endParaRPr>
                    </a:p>
                  </a:txBody>
                  <a:tcPr marL="43575" marR="43575" marT="0" marB="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2EFD9"/>
                    </a:solidFill>
                  </a:tcPr>
                </a:tc>
                <a:tc>
                  <a:txBody>
                    <a:bodyPr/>
                    <a:lstStyle/>
                    <a:p>
                      <a:pPr marL="0" marR="0" lvl="0" indent="0" algn="l" rtl="0">
                        <a:lnSpc>
                          <a:spcPct val="107000"/>
                        </a:lnSpc>
                        <a:spcBef>
                          <a:spcPts val="0"/>
                        </a:spcBef>
                        <a:spcAft>
                          <a:spcPts val="0"/>
                        </a:spcAft>
                        <a:buNone/>
                      </a:pPr>
                      <a:r>
                        <a:rPr lang="en-AU" sz="1800" u="none" strike="noStrike" cap="none" dirty="0">
                          <a:solidFill>
                            <a:srgbClr val="7030A0"/>
                          </a:solidFill>
                          <a:latin typeface="Calibri"/>
                          <a:ea typeface="Calibri"/>
                          <a:cs typeface="Calibri"/>
                          <a:sym typeface="Calibri"/>
                        </a:rPr>
                        <a:t>A</a:t>
                      </a:r>
                      <a:endParaRPr sz="1800" u="none" strike="noStrike" cap="none" dirty="0">
                        <a:latin typeface="Calibri"/>
                        <a:ea typeface="Calibri"/>
                        <a:cs typeface="Calibri"/>
                        <a:sym typeface="Calibri"/>
                      </a:endParaRPr>
                    </a:p>
                  </a:txBody>
                  <a:tcPr marL="43575" marR="43575" marT="0" marB="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2EFD9"/>
                    </a:solidFill>
                  </a:tcPr>
                </a:tc>
                <a:tc>
                  <a:txBody>
                    <a:bodyPr/>
                    <a:lstStyle/>
                    <a:p>
                      <a:pPr marL="0" marR="0" lvl="0" indent="0" algn="l" rtl="0">
                        <a:lnSpc>
                          <a:spcPct val="107000"/>
                        </a:lnSpc>
                        <a:spcBef>
                          <a:spcPts val="0"/>
                        </a:spcBef>
                        <a:spcAft>
                          <a:spcPts val="0"/>
                        </a:spcAft>
                        <a:buNone/>
                      </a:pPr>
                      <a:r>
                        <a:rPr lang="en-AU" sz="1800" u="none" strike="noStrike" cap="none" dirty="0">
                          <a:solidFill>
                            <a:srgbClr val="7030A0"/>
                          </a:solidFill>
                          <a:latin typeface="Calibri"/>
                          <a:ea typeface="Calibri"/>
                          <a:cs typeface="Calibri"/>
                          <a:sym typeface="Calibri"/>
                        </a:rPr>
                        <a:t>D</a:t>
                      </a:r>
                      <a:endParaRPr sz="1800" u="none" strike="noStrike" cap="none" dirty="0">
                        <a:latin typeface="Calibri"/>
                        <a:ea typeface="Calibri"/>
                        <a:cs typeface="Calibri"/>
                        <a:sym typeface="Calibri"/>
                      </a:endParaRPr>
                    </a:p>
                  </a:txBody>
                  <a:tcPr marL="43575" marR="43575" marT="0" marB="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2EFD9"/>
                    </a:solidFill>
                  </a:tcPr>
                </a:tc>
                <a:tc>
                  <a:txBody>
                    <a:bodyPr/>
                    <a:lstStyle/>
                    <a:p>
                      <a:pPr marL="0" marR="0" lvl="0" indent="0" algn="l" rtl="0">
                        <a:lnSpc>
                          <a:spcPct val="107000"/>
                        </a:lnSpc>
                        <a:spcBef>
                          <a:spcPts val="0"/>
                        </a:spcBef>
                        <a:spcAft>
                          <a:spcPts val="0"/>
                        </a:spcAft>
                        <a:buNone/>
                      </a:pPr>
                      <a:r>
                        <a:rPr lang="en-AU" sz="1800" u="none" strike="noStrike" cap="none" dirty="0">
                          <a:solidFill>
                            <a:srgbClr val="7030A0"/>
                          </a:solidFill>
                          <a:latin typeface="Calibri"/>
                          <a:ea typeface="Calibri"/>
                          <a:cs typeface="Calibri"/>
                          <a:sym typeface="Calibri"/>
                        </a:rPr>
                        <a:t>B+</a:t>
                      </a:r>
                      <a:endParaRPr sz="1800" u="none" strike="noStrike" cap="none" dirty="0">
                        <a:latin typeface="Calibri"/>
                        <a:ea typeface="Calibri"/>
                        <a:cs typeface="Calibri"/>
                        <a:sym typeface="Calibri"/>
                      </a:endParaRPr>
                    </a:p>
                  </a:txBody>
                  <a:tcPr marL="43575" marR="43575" marT="0" marB="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2EFD9"/>
                    </a:solidFill>
                  </a:tcPr>
                </a:tc>
                <a:tc>
                  <a:txBody>
                    <a:bodyPr/>
                    <a:lstStyle/>
                    <a:p>
                      <a:pPr marL="0" marR="0" lvl="0" indent="0" algn="l" rtl="0">
                        <a:lnSpc>
                          <a:spcPct val="107000"/>
                        </a:lnSpc>
                        <a:spcBef>
                          <a:spcPts val="0"/>
                        </a:spcBef>
                        <a:spcAft>
                          <a:spcPts val="0"/>
                        </a:spcAft>
                        <a:buNone/>
                      </a:pPr>
                      <a:r>
                        <a:rPr lang="en-AU" sz="1800" u="none" strike="noStrike" cap="none" dirty="0">
                          <a:solidFill>
                            <a:srgbClr val="7030A0"/>
                          </a:solidFill>
                          <a:latin typeface="Calibri"/>
                          <a:ea typeface="Calibri"/>
                          <a:cs typeface="Calibri"/>
                          <a:sym typeface="Calibri"/>
                        </a:rPr>
                        <a:t>30</a:t>
                      </a:r>
                      <a:endParaRPr sz="1800" u="none" strike="noStrike" cap="none" dirty="0">
                        <a:latin typeface="Calibri"/>
                        <a:ea typeface="Calibri"/>
                        <a:cs typeface="Calibri"/>
                        <a:sym typeface="Calibri"/>
                      </a:endParaRPr>
                    </a:p>
                  </a:txBody>
                  <a:tcPr marL="43575" marR="43575" marT="0" marB="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2EFD9"/>
                    </a:solidFill>
                  </a:tcPr>
                </a:tc>
                <a:tc>
                  <a:txBody>
                    <a:bodyPr/>
                    <a:lstStyle/>
                    <a:p>
                      <a:pPr marL="0" marR="0" lvl="0" indent="0" algn="l" rtl="0">
                        <a:lnSpc>
                          <a:spcPct val="107000"/>
                        </a:lnSpc>
                        <a:spcBef>
                          <a:spcPts val="0"/>
                        </a:spcBef>
                        <a:spcAft>
                          <a:spcPts val="0"/>
                        </a:spcAft>
                        <a:buNone/>
                      </a:pPr>
                      <a:r>
                        <a:rPr lang="en-AU" sz="1800" u="none" strike="noStrike" cap="none" dirty="0">
                          <a:solidFill>
                            <a:srgbClr val="7030A0"/>
                          </a:solidFill>
                          <a:latin typeface="Calibri"/>
                          <a:ea typeface="Calibri"/>
                          <a:cs typeface="Calibri"/>
                          <a:sym typeface="Calibri"/>
                        </a:rPr>
                        <a:t>28</a:t>
                      </a:r>
                      <a:endParaRPr sz="1800" u="none" strike="noStrike" cap="none" dirty="0">
                        <a:latin typeface="Calibri"/>
                        <a:ea typeface="Calibri"/>
                        <a:cs typeface="Calibri"/>
                        <a:sym typeface="Calibri"/>
                      </a:endParaRPr>
                    </a:p>
                  </a:txBody>
                  <a:tcPr marL="43575" marR="43575" marT="0" marB="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2EFD9"/>
                    </a:solidFill>
                  </a:tcPr>
                </a:tc>
                <a:tc>
                  <a:txBody>
                    <a:bodyPr/>
                    <a:lstStyle/>
                    <a:p>
                      <a:pPr marL="0" marR="0" lvl="0" indent="0" algn="l" rtl="0">
                        <a:lnSpc>
                          <a:spcPct val="107000"/>
                        </a:lnSpc>
                        <a:spcBef>
                          <a:spcPts val="0"/>
                        </a:spcBef>
                        <a:spcAft>
                          <a:spcPts val="0"/>
                        </a:spcAft>
                        <a:buNone/>
                      </a:pPr>
                      <a:r>
                        <a:rPr lang="en-AU" sz="1800" u="none" strike="noStrike" cap="none" dirty="0">
                          <a:solidFill>
                            <a:srgbClr val="7030A0"/>
                          </a:solidFill>
                          <a:latin typeface="Calibri"/>
                          <a:ea typeface="Calibri"/>
                          <a:cs typeface="Calibri"/>
                          <a:sym typeface="Calibri"/>
                        </a:rPr>
                        <a:t>28 (2.8)</a:t>
                      </a:r>
                      <a:endParaRPr sz="1800" u="none" strike="noStrike" cap="none" dirty="0">
                        <a:latin typeface="Calibri"/>
                        <a:ea typeface="Calibri"/>
                        <a:cs typeface="Calibri"/>
                        <a:sym typeface="Calibri"/>
                      </a:endParaRPr>
                    </a:p>
                  </a:txBody>
                  <a:tcPr marL="43575" marR="43575" marT="0" marB="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2EFD9"/>
                    </a:solidFill>
                  </a:tcPr>
                </a:tc>
                <a:extLst>
                  <a:ext uri="{0D108BD9-81ED-4DB2-BD59-A6C34878D82A}">
                    <a16:rowId xmlns:a16="http://schemas.microsoft.com/office/drawing/2014/main" val="10006"/>
                  </a:ext>
                </a:extLst>
              </a:tr>
              <a:tr h="595975">
                <a:tc gridSpan="7">
                  <a:txBody>
                    <a:bodyPr/>
                    <a:lstStyle/>
                    <a:p>
                      <a:pPr marL="0" marR="0" lvl="0" indent="0" algn="l" rtl="0">
                        <a:lnSpc>
                          <a:spcPct val="107000"/>
                        </a:lnSpc>
                        <a:spcBef>
                          <a:spcPts val="0"/>
                        </a:spcBef>
                        <a:spcAft>
                          <a:spcPts val="0"/>
                        </a:spcAft>
                        <a:buNone/>
                      </a:pPr>
                      <a:r>
                        <a:rPr lang="en-AU" sz="1800" b="1" u="none" strike="noStrike" cap="none" dirty="0">
                          <a:solidFill>
                            <a:srgbClr val="FFFFFF"/>
                          </a:solidFill>
                          <a:latin typeface="Calibri"/>
                          <a:ea typeface="Calibri"/>
                          <a:cs typeface="Calibri"/>
                          <a:sym typeface="Calibri"/>
                        </a:rPr>
                        <a:t>Aggregate </a:t>
                      </a:r>
                      <a:endParaRPr sz="1800" u="none" strike="noStrike" cap="none" dirty="0">
                        <a:latin typeface="Calibri"/>
                        <a:ea typeface="Calibri"/>
                        <a:cs typeface="Calibri"/>
                        <a:sym typeface="Calibri"/>
                      </a:endParaRPr>
                    </a:p>
                  </a:txBody>
                  <a:tcPr marL="43575" marR="43575" marT="0" marB="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70AD47"/>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lvl="0" indent="0" algn="l" rtl="0">
                        <a:lnSpc>
                          <a:spcPct val="107000"/>
                        </a:lnSpc>
                        <a:spcBef>
                          <a:spcPts val="0"/>
                        </a:spcBef>
                        <a:spcAft>
                          <a:spcPts val="0"/>
                        </a:spcAft>
                        <a:buNone/>
                      </a:pPr>
                      <a:r>
                        <a:rPr lang="en-AU" sz="1800" u="none" strike="noStrike" cap="none" dirty="0">
                          <a:latin typeface="Calibri"/>
                          <a:ea typeface="Calibri"/>
                          <a:cs typeface="Calibri"/>
                          <a:sym typeface="Calibri"/>
                        </a:rPr>
                        <a:t>154.9</a:t>
                      </a:r>
                      <a:endParaRPr sz="1800" dirty="0"/>
                    </a:p>
                    <a:p>
                      <a:pPr marL="0" marR="0" lvl="0" indent="0" algn="l" rtl="0">
                        <a:lnSpc>
                          <a:spcPct val="107000"/>
                        </a:lnSpc>
                        <a:spcBef>
                          <a:spcPts val="0"/>
                        </a:spcBef>
                        <a:spcAft>
                          <a:spcPts val="0"/>
                        </a:spcAft>
                        <a:buNone/>
                      </a:pPr>
                      <a:r>
                        <a:rPr lang="en-AU" sz="1800" u="none" strike="noStrike" cap="none" dirty="0">
                          <a:latin typeface="Calibri"/>
                          <a:ea typeface="Calibri"/>
                          <a:cs typeface="Calibri"/>
                          <a:sym typeface="Calibri"/>
                        </a:rPr>
                        <a:t> </a:t>
                      </a:r>
                      <a:endParaRPr sz="1800" dirty="0"/>
                    </a:p>
                  </a:txBody>
                  <a:tcPr marL="43575" marR="43575" marT="0" marB="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C5E0B3"/>
                    </a:solidFill>
                  </a:tcPr>
                </a:tc>
                <a:extLst>
                  <a:ext uri="{0D108BD9-81ED-4DB2-BD59-A6C34878D82A}">
                    <a16:rowId xmlns:a16="http://schemas.microsoft.com/office/drawing/2014/main" val="10007"/>
                  </a:ext>
                </a:extLst>
              </a:tr>
              <a:tr h="374400">
                <a:tc gridSpan="7">
                  <a:txBody>
                    <a:bodyPr/>
                    <a:lstStyle/>
                    <a:p>
                      <a:pPr marL="0" marR="0" lvl="0" indent="0" algn="l" rtl="0">
                        <a:lnSpc>
                          <a:spcPct val="107000"/>
                        </a:lnSpc>
                        <a:spcBef>
                          <a:spcPts val="0"/>
                        </a:spcBef>
                        <a:spcAft>
                          <a:spcPts val="0"/>
                        </a:spcAft>
                        <a:buNone/>
                      </a:pPr>
                      <a:r>
                        <a:rPr lang="en-AU" sz="1800" b="1" u="none" strike="noStrike" cap="none" dirty="0">
                          <a:solidFill>
                            <a:srgbClr val="FFFFFF"/>
                          </a:solidFill>
                          <a:latin typeface="Calibri"/>
                          <a:ea typeface="Calibri"/>
                          <a:cs typeface="Calibri"/>
                          <a:sym typeface="Calibri"/>
                        </a:rPr>
                        <a:t>2023 ATAR (Rank)</a:t>
                      </a:r>
                      <a:endParaRPr sz="1800" u="none" strike="noStrike" cap="none" dirty="0">
                        <a:latin typeface="Calibri"/>
                        <a:ea typeface="Calibri"/>
                        <a:cs typeface="Calibri"/>
                        <a:sym typeface="Calibri"/>
                      </a:endParaRPr>
                    </a:p>
                  </a:txBody>
                  <a:tcPr marL="43575" marR="43575" marT="0" marB="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70AD47"/>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lvl="0" indent="0" algn="l" rtl="0">
                        <a:lnSpc>
                          <a:spcPct val="107000"/>
                        </a:lnSpc>
                        <a:spcBef>
                          <a:spcPts val="0"/>
                        </a:spcBef>
                        <a:spcAft>
                          <a:spcPts val="0"/>
                        </a:spcAft>
                        <a:buNone/>
                      </a:pPr>
                      <a:r>
                        <a:rPr lang="en-AU" sz="1800" u="none" strike="noStrike" cap="none" dirty="0">
                          <a:solidFill>
                            <a:srgbClr val="FF0000"/>
                          </a:solidFill>
                          <a:latin typeface="Calibri"/>
                          <a:ea typeface="Calibri"/>
                          <a:cs typeface="Calibri"/>
                          <a:sym typeface="Calibri"/>
                        </a:rPr>
                        <a:t>89.9</a:t>
                      </a:r>
                      <a:endParaRPr sz="1800" u="none" strike="noStrike" cap="none" dirty="0">
                        <a:latin typeface="Calibri"/>
                        <a:ea typeface="Calibri"/>
                        <a:cs typeface="Calibri"/>
                        <a:sym typeface="Calibri"/>
                      </a:endParaRPr>
                    </a:p>
                  </a:txBody>
                  <a:tcPr marL="43575" marR="43575" marT="0" marB="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2EFD9"/>
                    </a:solidFill>
                  </a:tcPr>
                </a:tc>
                <a:extLst>
                  <a:ext uri="{0D108BD9-81ED-4DB2-BD59-A6C34878D82A}">
                    <a16:rowId xmlns:a16="http://schemas.microsoft.com/office/drawing/2014/main" val="10008"/>
                  </a:ext>
                </a:extLst>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547"/>
        <p:cNvGrpSpPr/>
        <p:nvPr/>
      </p:nvGrpSpPr>
      <p:grpSpPr>
        <a:xfrm>
          <a:off x="0" y="0"/>
          <a:ext cx="0" cy="0"/>
          <a:chOff x="0" y="0"/>
          <a:chExt cx="0" cy="0"/>
        </a:xfrm>
      </p:grpSpPr>
      <p:pic>
        <p:nvPicPr>
          <p:cNvPr id="548" name="Google Shape;548;p29"/>
          <p:cNvPicPr preferRelativeResize="0"/>
          <p:nvPr/>
        </p:nvPicPr>
        <p:blipFill rotWithShape="1">
          <a:blip r:embed="rId3">
            <a:alphaModFix/>
          </a:blip>
          <a:srcRect/>
          <a:stretch/>
        </p:blipFill>
        <p:spPr>
          <a:xfrm>
            <a:off x="-1" y="5329382"/>
            <a:ext cx="12192001" cy="1528618"/>
          </a:xfrm>
          <a:prstGeom prst="rect">
            <a:avLst/>
          </a:prstGeom>
          <a:noFill/>
          <a:ln>
            <a:noFill/>
          </a:ln>
        </p:spPr>
      </p:pic>
      <p:pic>
        <p:nvPicPr>
          <p:cNvPr id="549" name="Google Shape;549;p29"/>
          <p:cNvPicPr preferRelativeResize="0"/>
          <p:nvPr/>
        </p:nvPicPr>
        <p:blipFill rotWithShape="1">
          <a:blip r:embed="rId4">
            <a:alphaModFix/>
          </a:blip>
          <a:srcRect/>
          <a:stretch/>
        </p:blipFill>
        <p:spPr>
          <a:xfrm>
            <a:off x="10002982" y="5892621"/>
            <a:ext cx="1706524" cy="658159"/>
          </a:xfrm>
          <a:prstGeom prst="rect">
            <a:avLst/>
          </a:prstGeom>
          <a:noFill/>
          <a:ln>
            <a:noFill/>
          </a:ln>
        </p:spPr>
      </p:pic>
      <p:sp>
        <p:nvSpPr>
          <p:cNvPr id="550" name="Google Shape;550;p29"/>
          <p:cNvSpPr/>
          <p:nvPr/>
        </p:nvSpPr>
        <p:spPr>
          <a:xfrm>
            <a:off x="578445" y="1165615"/>
            <a:ext cx="11131061" cy="3744615"/>
          </a:xfrm>
          <a:prstGeom prst="rect">
            <a:avLst/>
          </a:prstGeom>
          <a:noFill/>
          <a:ln>
            <a:noFill/>
          </a:ln>
        </p:spPr>
        <p:txBody>
          <a:bodyPr spcFirstLastPara="1" wrap="square" lIns="91425" tIns="45700" rIns="91425" bIns="45700" anchor="t" anchorCtr="0">
            <a:spAutoFit/>
          </a:bodyPr>
          <a:lstStyle/>
          <a:p>
            <a:pPr marL="457200" marR="0" lvl="0" indent="-457200" algn="l" rtl="0">
              <a:lnSpc>
                <a:spcPct val="100000"/>
              </a:lnSpc>
              <a:spcBef>
                <a:spcPts val="0"/>
              </a:spcBef>
              <a:spcAft>
                <a:spcPts val="0"/>
              </a:spcAft>
              <a:buClr>
                <a:srgbClr val="000000"/>
              </a:buClr>
              <a:buSzPts val="2800"/>
              <a:buFont typeface="Arial"/>
              <a:buChar char="•"/>
            </a:pPr>
            <a:r>
              <a:rPr lang="en-AU" sz="2800" b="0" i="0" u="none" strike="noStrike" cap="none" dirty="0">
                <a:solidFill>
                  <a:srgbClr val="000000"/>
                </a:solidFill>
                <a:latin typeface="Calibri"/>
                <a:ea typeface="Calibri"/>
                <a:cs typeface="Calibri"/>
                <a:sym typeface="Calibri"/>
              </a:rPr>
              <a:t>The ATAR is reported as a number between 0.00 and 99.95 with increments of 0.05. A student with an ATAR of 75.00 has achieved VCE results above 75% of the population of the relevant age group.</a:t>
            </a:r>
            <a:endParaRPr dirty="0"/>
          </a:p>
          <a:p>
            <a:pPr marL="457200" marR="0" lvl="0" indent="-457200" algn="l" rtl="0">
              <a:lnSpc>
                <a:spcPct val="100000"/>
              </a:lnSpc>
              <a:spcBef>
                <a:spcPts val="800"/>
              </a:spcBef>
              <a:spcAft>
                <a:spcPts val="0"/>
              </a:spcAft>
              <a:buClr>
                <a:srgbClr val="000000"/>
              </a:buClr>
              <a:buSzPts val="2800"/>
              <a:buFont typeface="Arial"/>
              <a:buChar char="•"/>
            </a:pPr>
            <a:r>
              <a:rPr lang="en-AU" sz="2800" b="0" i="0" u="none" strike="noStrike" cap="none" dirty="0">
                <a:solidFill>
                  <a:srgbClr val="000000"/>
                </a:solidFill>
                <a:latin typeface="Calibri"/>
                <a:ea typeface="Calibri"/>
                <a:cs typeface="Calibri"/>
                <a:sym typeface="Calibri"/>
              </a:rPr>
              <a:t>So, the Australian Tertiary Admissions Rank is a number between 0 and 99.5 that tells you where you rank against all other Year 12 students in Victoria – you are effectively in a big competition with all the other </a:t>
            </a:r>
            <a:r>
              <a:rPr lang="en-AU" sz="2800" dirty="0">
                <a:solidFill>
                  <a:srgbClr val="000000"/>
                </a:solidFill>
                <a:latin typeface="Calibri"/>
                <a:ea typeface="Calibri"/>
                <a:cs typeface="Calibri"/>
                <a:sym typeface="Calibri"/>
              </a:rPr>
              <a:t>52</a:t>
            </a:r>
            <a:r>
              <a:rPr lang="en-AU" sz="2800" b="0" i="0" u="none" strike="noStrike" cap="none" dirty="0">
                <a:solidFill>
                  <a:srgbClr val="000000"/>
                </a:solidFill>
                <a:latin typeface="Calibri"/>
                <a:ea typeface="Calibri"/>
                <a:cs typeface="Calibri"/>
                <a:sym typeface="Calibri"/>
              </a:rPr>
              <a:t>,000 Year 12 students in the state.</a:t>
            </a:r>
            <a:endParaRPr dirty="0"/>
          </a:p>
          <a:p>
            <a:pPr marL="0" marR="0" lvl="0" indent="0" algn="l" rtl="0">
              <a:lnSpc>
                <a:spcPct val="100000"/>
              </a:lnSpc>
              <a:spcBef>
                <a:spcPts val="800"/>
              </a:spcBef>
              <a:spcAft>
                <a:spcPts val="0"/>
              </a:spcAft>
              <a:buClr>
                <a:srgbClr val="000000"/>
              </a:buClr>
              <a:buSzPts val="2800"/>
              <a:buFont typeface="Calibri"/>
              <a:buNone/>
            </a:pPr>
            <a:r>
              <a:rPr lang="en-AU" sz="2800" b="0" i="0" u="none" strike="noStrike" cap="none" dirty="0">
                <a:solidFill>
                  <a:srgbClr val="000000"/>
                </a:solidFill>
                <a:latin typeface="Calibri"/>
                <a:ea typeface="Calibri"/>
                <a:cs typeface="Calibri"/>
                <a:sym typeface="Calibri"/>
              </a:rPr>
              <a:t> </a:t>
            </a:r>
            <a:endParaRPr dirty="0"/>
          </a:p>
        </p:txBody>
      </p:sp>
      <p:sp>
        <p:nvSpPr>
          <p:cNvPr id="2" name="Google Shape;466;p20">
            <a:extLst>
              <a:ext uri="{FF2B5EF4-FFF2-40B4-BE49-F238E27FC236}">
                <a16:creationId xmlns:a16="http://schemas.microsoft.com/office/drawing/2014/main" id="{976A20EC-78D2-D6D5-FA82-8E80C504E883}"/>
              </a:ext>
            </a:extLst>
          </p:cNvPr>
          <p:cNvSpPr txBox="1"/>
          <p:nvPr/>
        </p:nvSpPr>
        <p:spPr>
          <a:xfrm>
            <a:off x="6367399" y="6171935"/>
            <a:ext cx="3226526" cy="215444"/>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Clr>
                <a:srgbClr val="C19A63"/>
              </a:buClr>
              <a:buSzPts val="1400"/>
              <a:buFont typeface="Arial"/>
              <a:buNone/>
            </a:pPr>
            <a:r>
              <a:rPr lang="en-AU" sz="1400" b="1" i="0" u="none" strike="noStrike" cap="none" dirty="0">
                <a:solidFill>
                  <a:srgbClr val="C19A63"/>
                </a:solidFill>
                <a:latin typeface="Arial"/>
                <a:ea typeface="Arial"/>
                <a:cs typeface="Arial"/>
                <a:sym typeface="Arial"/>
              </a:rPr>
              <a:t>YEAR OF COMPASSION 2024</a:t>
            </a:r>
            <a:endParaRPr sz="1400" b="1" i="0" u="none" strike="noStrike" cap="none" dirty="0">
              <a:solidFill>
                <a:srgbClr val="C19A63"/>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556"/>
        <p:cNvGrpSpPr/>
        <p:nvPr/>
      </p:nvGrpSpPr>
      <p:grpSpPr>
        <a:xfrm>
          <a:off x="0" y="0"/>
          <a:ext cx="0" cy="0"/>
          <a:chOff x="0" y="0"/>
          <a:chExt cx="0" cy="0"/>
        </a:xfrm>
      </p:grpSpPr>
      <p:pic>
        <p:nvPicPr>
          <p:cNvPr id="557" name="Google Shape;557;p30"/>
          <p:cNvPicPr preferRelativeResize="0"/>
          <p:nvPr/>
        </p:nvPicPr>
        <p:blipFill rotWithShape="1">
          <a:blip r:embed="rId3">
            <a:alphaModFix/>
          </a:blip>
          <a:srcRect/>
          <a:stretch/>
        </p:blipFill>
        <p:spPr>
          <a:xfrm>
            <a:off x="-1" y="5329382"/>
            <a:ext cx="12192001" cy="1528618"/>
          </a:xfrm>
          <a:prstGeom prst="rect">
            <a:avLst/>
          </a:prstGeom>
          <a:noFill/>
          <a:ln>
            <a:noFill/>
          </a:ln>
        </p:spPr>
      </p:pic>
      <p:pic>
        <p:nvPicPr>
          <p:cNvPr id="558" name="Google Shape;558;p30"/>
          <p:cNvPicPr preferRelativeResize="0"/>
          <p:nvPr/>
        </p:nvPicPr>
        <p:blipFill rotWithShape="1">
          <a:blip r:embed="rId4">
            <a:alphaModFix/>
          </a:blip>
          <a:srcRect/>
          <a:stretch/>
        </p:blipFill>
        <p:spPr>
          <a:xfrm>
            <a:off x="10002982" y="5892621"/>
            <a:ext cx="1706524" cy="658159"/>
          </a:xfrm>
          <a:prstGeom prst="rect">
            <a:avLst/>
          </a:prstGeom>
          <a:noFill/>
          <a:ln>
            <a:noFill/>
          </a:ln>
        </p:spPr>
      </p:pic>
      <p:sp>
        <p:nvSpPr>
          <p:cNvPr id="559" name="Google Shape;559;p30"/>
          <p:cNvSpPr/>
          <p:nvPr/>
        </p:nvSpPr>
        <p:spPr>
          <a:xfrm>
            <a:off x="1019549" y="1580278"/>
            <a:ext cx="10435603" cy="181588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Calibri"/>
              <a:buNone/>
            </a:pPr>
            <a:r>
              <a:rPr lang="en-AU" sz="2800" b="0" i="0" u="none" strike="noStrike" cap="none" dirty="0">
                <a:solidFill>
                  <a:srgbClr val="000000"/>
                </a:solidFill>
                <a:latin typeface="Calibri"/>
                <a:ea typeface="Calibri"/>
                <a:cs typeface="Calibri"/>
                <a:sym typeface="Calibri"/>
              </a:rPr>
              <a:t>The ATAR allows tertiary institutions to competitively rank students who have completed different combinations of VCE studies. It is calculated by VTAC solely for use by institutions for admission to tertiary studies.</a:t>
            </a:r>
            <a:endParaRPr sz="2800" b="0" i="0" u="none" strike="noStrike" cap="none" dirty="0">
              <a:solidFill>
                <a:srgbClr val="000000"/>
              </a:solidFill>
              <a:latin typeface="Calibri"/>
              <a:ea typeface="Calibri"/>
              <a:cs typeface="Calibri"/>
              <a:sym typeface="Calibri"/>
            </a:endParaRPr>
          </a:p>
        </p:txBody>
      </p:sp>
      <p:sp>
        <p:nvSpPr>
          <p:cNvPr id="2" name="Google Shape;466;p20">
            <a:extLst>
              <a:ext uri="{FF2B5EF4-FFF2-40B4-BE49-F238E27FC236}">
                <a16:creationId xmlns:a16="http://schemas.microsoft.com/office/drawing/2014/main" id="{CD69F979-4E85-0DB4-827B-55CC720D396A}"/>
              </a:ext>
            </a:extLst>
          </p:cNvPr>
          <p:cNvSpPr txBox="1"/>
          <p:nvPr/>
        </p:nvSpPr>
        <p:spPr>
          <a:xfrm>
            <a:off x="6367399" y="6171935"/>
            <a:ext cx="3226526" cy="215444"/>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Clr>
                <a:srgbClr val="C19A63"/>
              </a:buClr>
              <a:buSzPts val="1400"/>
              <a:buFont typeface="Arial"/>
              <a:buNone/>
            </a:pPr>
            <a:r>
              <a:rPr lang="en-AU" sz="1400" b="1" i="0" u="none" strike="noStrike" cap="none" dirty="0">
                <a:solidFill>
                  <a:srgbClr val="C19A63"/>
                </a:solidFill>
                <a:latin typeface="Arial"/>
                <a:ea typeface="Arial"/>
                <a:cs typeface="Arial"/>
                <a:sym typeface="Arial"/>
              </a:rPr>
              <a:t>YEAR OF COMPASSION 2024</a:t>
            </a:r>
            <a:endParaRPr sz="1400" b="1" i="0" u="none" strike="noStrike" cap="none" dirty="0">
              <a:solidFill>
                <a:srgbClr val="C19A63"/>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565"/>
        <p:cNvGrpSpPr/>
        <p:nvPr/>
      </p:nvGrpSpPr>
      <p:grpSpPr>
        <a:xfrm>
          <a:off x="0" y="0"/>
          <a:ext cx="0" cy="0"/>
          <a:chOff x="0" y="0"/>
          <a:chExt cx="0" cy="0"/>
        </a:xfrm>
      </p:grpSpPr>
      <p:pic>
        <p:nvPicPr>
          <p:cNvPr id="566" name="Google Shape;566;p31"/>
          <p:cNvPicPr preferRelativeResize="0"/>
          <p:nvPr/>
        </p:nvPicPr>
        <p:blipFill rotWithShape="1">
          <a:blip r:embed="rId3">
            <a:alphaModFix/>
          </a:blip>
          <a:srcRect/>
          <a:stretch/>
        </p:blipFill>
        <p:spPr>
          <a:xfrm>
            <a:off x="-1" y="5329382"/>
            <a:ext cx="12192001" cy="1528618"/>
          </a:xfrm>
          <a:prstGeom prst="rect">
            <a:avLst/>
          </a:prstGeom>
          <a:noFill/>
          <a:ln>
            <a:noFill/>
          </a:ln>
        </p:spPr>
      </p:pic>
      <p:pic>
        <p:nvPicPr>
          <p:cNvPr id="567" name="Google Shape;567;p31"/>
          <p:cNvPicPr preferRelativeResize="0"/>
          <p:nvPr/>
        </p:nvPicPr>
        <p:blipFill rotWithShape="1">
          <a:blip r:embed="rId4">
            <a:alphaModFix/>
          </a:blip>
          <a:srcRect/>
          <a:stretch/>
        </p:blipFill>
        <p:spPr>
          <a:xfrm>
            <a:off x="10002982" y="5892621"/>
            <a:ext cx="1706524" cy="658159"/>
          </a:xfrm>
          <a:prstGeom prst="rect">
            <a:avLst/>
          </a:prstGeom>
          <a:noFill/>
          <a:ln>
            <a:noFill/>
          </a:ln>
        </p:spPr>
      </p:pic>
      <p:sp>
        <p:nvSpPr>
          <p:cNvPr id="568" name="Google Shape;568;p31"/>
          <p:cNvSpPr/>
          <p:nvPr/>
        </p:nvSpPr>
        <p:spPr>
          <a:xfrm>
            <a:off x="1151699" y="1615130"/>
            <a:ext cx="10585939" cy="1815882"/>
          </a:xfrm>
          <a:prstGeom prst="rect">
            <a:avLst/>
          </a:prstGeom>
          <a:noFill/>
          <a:ln>
            <a:noFill/>
          </a:ln>
        </p:spPr>
        <p:txBody>
          <a:bodyPr spcFirstLastPara="1" wrap="square" lIns="91425" tIns="45700" rIns="91425" bIns="45700" anchor="t" anchorCtr="0">
            <a:spAutoFit/>
          </a:bodyPr>
          <a:lstStyle/>
          <a:p>
            <a:pPr marL="457200" marR="0" lvl="0" indent="-457200" algn="l" rtl="0">
              <a:lnSpc>
                <a:spcPct val="100000"/>
              </a:lnSpc>
              <a:spcBef>
                <a:spcPts val="0"/>
              </a:spcBef>
              <a:spcAft>
                <a:spcPts val="0"/>
              </a:spcAft>
              <a:buClr>
                <a:srgbClr val="000000"/>
              </a:buClr>
              <a:buSzPts val="2800"/>
              <a:buFont typeface="Arial"/>
              <a:buChar char="•"/>
            </a:pPr>
            <a:r>
              <a:rPr lang="en-AU" sz="2800" b="0" i="0" u="none" strike="noStrike" cap="none" dirty="0">
                <a:solidFill>
                  <a:srgbClr val="000000"/>
                </a:solidFill>
                <a:latin typeface="Calibri"/>
                <a:ea typeface="Calibri"/>
                <a:cs typeface="Calibri"/>
                <a:sym typeface="Calibri"/>
              </a:rPr>
              <a:t>Your SAC'S, SAT’s and Exams become your </a:t>
            </a:r>
            <a:r>
              <a:rPr lang="en-AU" sz="2800" b="0" i="0" u="none" strike="noStrike" cap="none" dirty="0">
                <a:solidFill>
                  <a:srgbClr val="FF0000"/>
                </a:solidFill>
                <a:latin typeface="Calibri"/>
                <a:ea typeface="Calibri"/>
                <a:cs typeface="Calibri"/>
                <a:sym typeface="Calibri"/>
              </a:rPr>
              <a:t>study scores </a:t>
            </a:r>
            <a:r>
              <a:rPr lang="en-AU" sz="2800" b="0" i="0" u="none" strike="noStrike" cap="none" dirty="0">
                <a:solidFill>
                  <a:srgbClr val="000000"/>
                </a:solidFill>
                <a:latin typeface="Calibri"/>
                <a:ea typeface="Calibri"/>
                <a:cs typeface="Calibri"/>
                <a:sym typeface="Calibri"/>
              </a:rPr>
              <a:t>(raw then scaled). </a:t>
            </a:r>
            <a:endParaRPr dirty="0"/>
          </a:p>
          <a:p>
            <a:pPr marL="457200" marR="0" lvl="0" indent="-457200" algn="l" rtl="0">
              <a:lnSpc>
                <a:spcPct val="100000"/>
              </a:lnSpc>
              <a:spcBef>
                <a:spcPts val="0"/>
              </a:spcBef>
              <a:spcAft>
                <a:spcPts val="0"/>
              </a:spcAft>
              <a:buClr>
                <a:srgbClr val="000000"/>
              </a:buClr>
              <a:buSzPts val="2800"/>
              <a:buFont typeface="Arial"/>
              <a:buChar char="•"/>
            </a:pPr>
            <a:r>
              <a:rPr lang="en-AU" sz="2800" b="0" i="0" u="none" strike="noStrike" cap="none" dirty="0">
                <a:solidFill>
                  <a:srgbClr val="000000"/>
                </a:solidFill>
                <a:latin typeface="Calibri"/>
                <a:ea typeface="Calibri"/>
                <a:cs typeface="Calibri"/>
                <a:sym typeface="Calibri"/>
              </a:rPr>
              <a:t>Which are added together to become your </a:t>
            </a:r>
            <a:r>
              <a:rPr lang="en-AU" sz="2800" b="0" i="0" u="none" strike="noStrike" cap="none" dirty="0">
                <a:solidFill>
                  <a:srgbClr val="FF0000"/>
                </a:solidFill>
                <a:latin typeface="Calibri"/>
                <a:ea typeface="Calibri"/>
                <a:cs typeface="Calibri"/>
                <a:sym typeface="Calibri"/>
              </a:rPr>
              <a:t>aggregate</a:t>
            </a:r>
            <a:r>
              <a:rPr lang="en-AU" sz="2800" b="0" i="0" u="none" strike="noStrike" cap="none" dirty="0">
                <a:solidFill>
                  <a:srgbClr val="000000"/>
                </a:solidFill>
                <a:latin typeface="Calibri"/>
                <a:ea typeface="Calibri"/>
                <a:cs typeface="Calibri"/>
                <a:sym typeface="Calibri"/>
              </a:rPr>
              <a:t>.</a:t>
            </a:r>
            <a:endParaRPr dirty="0"/>
          </a:p>
          <a:p>
            <a:pPr marL="457200" marR="0" lvl="0" indent="-457200" algn="l" rtl="0">
              <a:lnSpc>
                <a:spcPct val="100000"/>
              </a:lnSpc>
              <a:spcBef>
                <a:spcPts val="0"/>
              </a:spcBef>
              <a:spcAft>
                <a:spcPts val="0"/>
              </a:spcAft>
              <a:buClr>
                <a:srgbClr val="000000"/>
              </a:buClr>
              <a:buSzPts val="2800"/>
              <a:buFont typeface="Arial"/>
              <a:buChar char="•"/>
            </a:pPr>
            <a:r>
              <a:rPr lang="en-AU" sz="2800" b="0" i="0" u="none" strike="noStrike" cap="none" dirty="0">
                <a:solidFill>
                  <a:srgbClr val="000000"/>
                </a:solidFill>
                <a:latin typeface="Calibri"/>
                <a:ea typeface="Calibri"/>
                <a:cs typeface="Calibri"/>
                <a:sym typeface="Calibri"/>
              </a:rPr>
              <a:t>Which is used to create your ranking </a:t>
            </a:r>
            <a:r>
              <a:rPr lang="en-AU" sz="2800" b="0" i="0" u="none" strike="noStrike" cap="none" dirty="0">
                <a:solidFill>
                  <a:srgbClr val="FF0000"/>
                </a:solidFill>
                <a:latin typeface="Calibri"/>
                <a:ea typeface="Calibri"/>
                <a:cs typeface="Calibri"/>
                <a:sym typeface="Calibri"/>
              </a:rPr>
              <a:t>(ATAR).</a:t>
            </a:r>
            <a:endParaRPr dirty="0"/>
          </a:p>
        </p:txBody>
      </p:sp>
      <p:pic>
        <p:nvPicPr>
          <p:cNvPr id="569" name="Google Shape;569;p31"/>
          <p:cNvPicPr preferRelativeResize="0"/>
          <p:nvPr/>
        </p:nvPicPr>
        <p:blipFill rotWithShape="1">
          <a:blip r:embed="rId5">
            <a:alphaModFix/>
          </a:blip>
          <a:srcRect/>
          <a:stretch/>
        </p:blipFill>
        <p:spPr>
          <a:xfrm>
            <a:off x="1750458" y="3997713"/>
            <a:ext cx="5473553" cy="1331669"/>
          </a:xfrm>
          <a:prstGeom prst="rect">
            <a:avLst/>
          </a:prstGeom>
          <a:noFill/>
          <a:ln>
            <a:noFill/>
          </a:ln>
        </p:spPr>
      </p:pic>
      <p:sp>
        <p:nvSpPr>
          <p:cNvPr id="570" name="Google Shape;570;p31"/>
          <p:cNvSpPr/>
          <p:nvPr/>
        </p:nvSpPr>
        <p:spPr>
          <a:xfrm>
            <a:off x="1151699" y="960492"/>
            <a:ext cx="8785869" cy="58477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C19A63"/>
              </a:buClr>
              <a:buSzPts val="4800"/>
              <a:buFont typeface="Arial"/>
              <a:buNone/>
            </a:pPr>
            <a:r>
              <a:rPr lang="en-AU" sz="4800" b="1" i="0" u="none" strike="noStrike" cap="none" baseline="30000" dirty="0">
                <a:solidFill>
                  <a:srgbClr val="C19A63"/>
                </a:solidFill>
                <a:latin typeface="Arial"/>
                <a:ea typeface="Arial"/>
                <a:cs typeface="Arial"/>
                <a:sym typeface="Arial"/>
              </a:rPr>
              <a:t>SUMMARY</a:t>
            </a:r>
            <a:endParaRPr dirty="0"/>
          </a:p>
        </p:txBody>
      </p:sp>
      <p:sp>
        <p:nvSpPr>
          <p:cNvPr id="2" name="Google Shape;466;p20">
            <a:extLst>
              <a:ext uri="{FF2B5EF4-FFF2-40B4-BE49-F238E27FC236}">
                <a16:creationId xmlns:a16="http://schemas.microsoft.com/office/drawing/2014/main" id="{10DCB79E-1AF8-B6BD-7CEF-C6AE0A4C34C2}"/>
              </a:ext>
            </a:extLst>
          </p:cNvPr>
          <p:cNvSpPr txBox="1"/>
          <p:nvPr/>
        </p:nvSpPr>
        <p:spPr>
          <a:xfrm>
            <a:off x="6367399" y="6171935"/>
            <a:ext cx="3226526" cy="215444"/>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Clr>
                <a:srgbClr val="C19A63"/>
              </a:buClr>
              <a:buSzPts val="1400"/>
              <a:buFont typeface="Arial"/>
              <a:buNone/>
            </a:pPr>
            <a:r>
              <a:rPr lang="en-AU" sz="1400" b="1" i="0" u="none" strike="noStrike" cap="none" dirty="0">
                <a:solidFill>
                  <a:srgbClr val="C19A63"/>
                </a:solidFill>
                <a:latin typeface="Arial"/>
                <a:ea typeface="Arial"/>
                <a:cs typeface="Arial"/>
                <a:sym typeface="Arial"/>
              </a:rPr>
              <a:t>YEAR OF COMPASSION 2024</a:t>
            </a:r>
            <a:endParaRPr sz="1400" b="1" i="0" u="none" strike="noStrike" cap="none" dirty="0">
              <a:solidFill>
                <a:srgbClr val="C19A63"/>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576"/>
        <p:cNvGrpSpPr/>
        <p:nvPr/>
      </p:nvGrpSpPr>
      <p:grpSpPr>
        <a:xfrm>
          <a:off x="0" y="0"/>
          <a:ext cx="0" cy="0"/>
          <a:chOff x="0" y="0"/>
          <a:chExt cx="0" cy="0"/>
        </a:xfrm>
      </p:grpSpPr>
      <p:pic>
        <p:nvPicPr>
          <p:cNvPr id="577" name="Google Shape;577;p32"/>
          <p:cNvPicPr preferRelativeResize="0"/>
          <p:nvPr/>
        </p:nvPicPr>
        <p:blipFill rotWithShape="1">
          <a:blip r:embed="rId3">
            <a:alphaModFix/>
          </a:blip>
          <a:srcRect/>
          <a:stretch/>
        </p:blipFill>
        <p:spPr>
          <a:xfrm>
            <a:off x="-1" y="5329382"/>
            <a:ext cx="12192001" cy="1528618"/>
          </a:xfrm>
          <a:prstGeom prst="rect">
            <a:avLst/>
          </a:prstGeom>
          <a:noFill/>
          <a:ln>
            <a:noFill/>
          </a:ln>
        </p:spPr>
      </p:pic>
      <p:pic>
        <p:nvPicPr>
          <p:cNvPr id="578" name="Google Shape;578;p32"/>
          <p:cNvPicPr preferRelativeResize="0"/>
          <p:nvPr/>
        </p:nvPicPr>
        <p:blipFill rotWithShape="1">
          <a:blip r:embed="rId4">
            <a:alphaModFix/>
          </a:blip>
          <a:srcRect/>
          <a:stretch/>
        </p:blipFill>
        <p:spPr>
          <a:xfrm>
            <a:off x="10002982" y="5892621"/>
            <a:ext cx="1706524" cy="658159"/>
          </a:xfrm>
          <a:prstGeom prst="rect">
            <a:avLst/>
          </a:prstGeom>
          <a:noFill/>
          <a:ln>
            <a:noFill/>
          </a:ln>
        </p:spPr>
      </p:pic>
      <p:sp>
        <p:nvSpPr>
          <p:cNvPr id="579" name="Google Shape;579;p32"/>
          <p:cNvSpPr/>
          <p:nvPr/>
        </p:nvSpPr>
        <p:spPr>
          <a:xfrm>
            <a:off x="1151699" y="847760"/>
            <a:ext cx="8785869" cy="58477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C19A63"/>
              </a:buClr>
              <a:buSzPts val="4800"/>
              <a:buFont typeface="Arial"/>
              <a:buNone/>
            </a:pPr>
            <a:r>
              <a:rPr lang="en-AU" sz="4800" b="1" i="0" u="none" strike="noStrike" cap="none" baseline="30000" dirty="0">
                <a:solidFill>
                  <a:srgbClr val="C19A63"/>
                </a:solidFill>
                <a:latin typeface="Arial"/>
                <a:ea typeface="Arial"/>
                <a:cs typeface="Arial"/>
                <a:sym typeface="Arial"/>
              </a:rPr>
              <a:t>ATAR CALCULATORS</a:t>
            </a:r>
            <a:endParaRPr dirty="0"/>
          </a:p>
        </p:txBody>
      </p:sp>
      <p:sp>
        <p:nvSpPr>
          <p:cNvPr id="580" name="Google Shape;580;p32"/>
          <p:cNvSpPr/>
          <p:nvPr/>
        </p:nvSpPr>
        <p:spPr>
          <a:xfrm>
            <a:off x="1151699" y="1545267"/>
            <a:ext cx="10435603" cy="4401205"/>
          </a:xfrm>
          <a:prstGeom prst="rect">
            <a:avLst/>
          </a:prstGeom>
          <a:noFill/>
          <a:ln>
            <a:noFill/>
          </a:ln>
        </p:spPr>
        <p:txBody>
          <a:bodyPr spcFirstLastPara="1" wrap="square" lIns="91425" tIns="45700" rIns="91425" bIns="45700" anchor="t" anchorCtr="0">
            <a:spAutoFit/>
          </a:bodyPr>
          <a:lstStyle/>
          <a:p>
            <a:pPr marL="457200" marR="0" lvl="0" indent="-457200" algn="l" rtl="0">
              <a:lnSpc>
                <a:spcPct val="100000"/>
              </a:lnSpc>
              <a:spcBef>
                <a:spcPts val="0"/>
              </a:spcBef>
              <a:spcAft>
                <a:spcPts val="0"/>
              </a:spcAft>
              <a:buClr>
                <a:srgbClr val="000000"/>
              </a:buClr>
              <a:buSzPts val="2800"/>
              <a:buFont typeface="Arial"/>
              <a:buChar char="•"/>
            </a:pPr>
            <a:r>
              <a:rPr lang="en-AU" sz="2800" b="0" i="0" u="none" strike="noStrike" cap="none" dirty="0">
                <a:solidFill>
                  <a:srgbClr val="000000"/>
                </a:solidFill>
                <a:latin typeface="Calibri"/>
                <a:ea typeface="Calibri"/>
                <a:cs typeface="Calibri"/>
                <a:sym typeface="Calibri"/>
              </a:rPr>
              <a:t>Using an ATAR Calculator can be a way of </a:t>
            </a:r>
            <a:r>
              <a:rPr lang="en-US" sz="2800" b="0" i="0" u="none" strike="noStrike" cap="none" dirty="0">
                <a:solidFill>
                  <a:srgbClr val="000000"/>
                </a:solidFill>
                <a:latin typeface="Calibri"/>
                <a:ea typeface="Calibri"/>
                <a:cs typeface="Calibri"/>
                <a:sym typeface="Calibri"/>
              </a:rPr>
              <a:t>indicating the approximate level at which you would need to perform in all of your subjects to get your desired or required ATAR to</a:t>
            </a:r>
            <a:r>
              <a:rPr lang="en-AU" sz="2800" b="0" i="0" u="none" strike="noStrike" cap="none" dirty="0">
                <a:solidFill>
                  <a:srgbClr val="000000"/>
                </a:solidFill>
                <a:latin typeface="Calibri"/>
                <a:ea typeface="Calibri"/>
                <a:cs typeface="Calibri"/>
                <a:sym typeface="Calibri"/>
              </a:rPr>
              <a:t> gain direct entry to your course of study.</a:t>
            </a:r>
            <a:endParaRPr dirty="0"/>
          </a:p>
          <a:p>
            <a:pPr marL="457200" marR="0" lvl="0" indent="-457200" algn="l" rtl="0">
              <a:lnSpc>
                <a:spcPct val="100000"/>
              </a:lnSpc>
              <a:spcBef>
                <a:spcPts val="0"/>
              </a:spcBef>
              <a:spcAft>
                <a:spcPts val="0"/>
              </a:spcAft>
              <a:buClr>
                <a:srgbClr val="000000"/>
              </a:buClr>
              <a:buSzPts val="2800"/>
              <a:buFont typeface="Arial"/>
              <a:buChar char="•"/>
            </a:pPr>
            <a:r>
              <a:rPr lang="en-AU" sz="2800" b="0" i="0" u="sng" strike="noStrike" cap="none" dirty="0">
                <a:solidFill>
                  <a:srgbClr val="000000"/>
                </a:solidFill>
                <a:latin typeface="Calibri"/>
                <a:ea typeface="Calibri"/>
                <a:cs typeface="Calibri"/>
                <a:sym typeface="Calibri"/>
                <a:hlinkClick r:id="rId5"/>
              </a:rPr>
              <a:t>https://atar-calculator.deakin.edu.au/</a:t>
            </a:r>
            <a:r>
              <a:rPr lang="en-AU" sz="2800" b="0" i="0" u="sng" strike="noStrike" cap="none" dirty="0">
                <a:solidFill>
                  <a:srgbClr val="000000"/>
                </a:solidFill>
                <a:latin typeface="Calibri"/>
                <a:ea typeface="Calibri"/>
                <a:cs typeface="Calibri"/>
                <a:sym typeface="Calibri"/>
              </a:rPr>
              <a:t>  </a:t>
            </a:r>
            <a:endParaRPr sz="2800" b="0" i="0" u="none" strike="noStrike" cap="none" dirty="0">
              <a:solidFill>
                <a:srgbClr val="000000"/>
              </a:solidFill>
              <a:latin typeface="Calibri"/>
              <a:ea typeface="Calibri"/>
              <a:cs typeface="Calibri"/>
              <a:sym typeface="Calibri"/>
            </a:endParaRPr>
          </a:p>
          <a:p>
            <a:pPr marL="457200" marR="0" lvl="0" indent="-457200" algn="l" rtl="0">
              <a:lnSpc>
                <a:spcPct val="100000"/>
              </a:lnSpc>
              <a:spcBef>
                <a:spcPts val="0"/>
              </a:spcBef>
              <a:spcAft>
                <a:spcPts val="0"/>
              </a:spcAft>
              <a:buClr>
                <a:srgbClr val="000000"/>
              </a:buClr>
              <a:buSzPts val="2800"/>
              <a:buFont typeface="Arial"/>
              <a:buChar char="•"/>
            </a:pPr>
            <a:r>
              <a:rPr lang="en-AU" sz="2800" u="sng" dirty="0">
                <a:latin typeface="Calibri"/>
                <a:ea typeface="Calibri"/>
                <a:cs typeface="Calibri"/>
                <a:sym typeface="Calibri"/>
                <a:hlinkClick r:id="rId6"/>
              </a:rPr>
              <a:t>https://vce.atarcalc.com</a:t>
            </a:r>
            <a:r>
              <a:rPr lang="en-AU" sz="2800" u="sng" dirty="0">
                <a:latin typeface="Calibri"/>
                <a:ea typeface="Calibri"/>
                <a:cs typeface="Calibri"/>
                <a:sym typeface="Calibri"/>
              </a:rPr>
              <a:t> </a:t>
            </a:r>
            <a:endParaRPr sz="2800" b="0" i="0" u="none" strike="noStrike" cap="none" dirty="0">
              <a:solidFill>
                <a:srgbClr val="000000"/>
              </a:solidFill>
              <a:latin typeface="Calibri"/>
              <a:ea typeface="Calibri"/>
              <a:cs typeface="Calibri"/>
              <a:sym typeface="Calibri"/>
            </a:endParaRPr>
          </a:p>
          <a:p>
            <a:pPr marL="457200" marR="0" lvl="0" indent="-279400" algn="l" rtl="0">
              <a:lnSpc>
                <a:spcPct val="100000"/>
              </a:lnSpc>
              <a:spcBef>
                <a:spcPts val="0"/>
              </a:spcBef>
              <a:spcAft>
                <a:spcPts val="0"/>
              </a:spcAft>
              <a:buClr>
                <a:schemeClr val="dk1"/>
              </a:buClr>
              <a:buSzPts val="2800"/>
              <a:buFont typeface="Arial"/>
              <a:buNone/>
            </a:pPr>
            <a:endParaRPr sz="2800" b="0" i="0" u="none" strike="noStrike" cap="none" dirty="0">
              <a:solidFill>
                <a:srgbClr val="000000"/>
              </a:solidFill>
              <a:latin typeface="Calibri"/>
              <a:ea typeface="Calibri"/>
              <a:cs typeface="Calibri"/>
              <a:sym typeface="Calibri"/>
            </a:endParaRPr>
          </a:p>
          <a:p>
            <a:pPr marL="457200" marR="0" lvl="0" indent="-279400" algn="l" rtl="0">
              <a:lnSpc>
                <a:spcPct val="100000"/>
              </a:lnSpc>
              <a:spcBef>
                <a:spcPts val="0"/>
              </a:spcBef>
              <a:spcAft>
                <a:spcPts val="0"/>
              </a:spcAft>
              <a:buClr>
                <a:schemeClr val="dk1"/>
              </a:buClr>
              <a:buSzPts val="2800"/>
              <a:buFont typeface="Arial"/>
              <a:buNone/>
            </a:pPr>
            <a:endParaRPr sz="2800" b="0" i="0" u="none" strike="noStrike" cap="none" dirty="0">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2800"/>
              <a:buFont typeface="Calibri"/>
              <a:buNone/>
            </a:pPr>
            <a:endParaRPr sz="2800" b="0" i="0" u="none" strike="noStrike" cap="none" dirty="0">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800"/>
              <a:buFont typeface="Calibri"/>
              <a:buNone/>
            </a:pPr>
            <a:r>
              <a:rPr lang="en-AU" sz="2800" b="0" i="0" u="none" strike="noStrike" cap="none" dirty="0">
                <a:solidFill>
                  <a:srgbClr val="000000"/>
                </a:solidFill>
                <a:latin typeface="Calibri"/>
                <a:ea typeface="Calibri"/>
                <a:cs typeface="Calibri"/>
                <a:sym typeface="Calibri"/>
              </a:rPr>
              <a:t> </a:t>
            </a:r>
            <a:endParaRPr sz="2800" b="0" i="0" u="none" strike="noStrike" cap="none" dirty="0">
              <a:solidFill>
                <a:srgbClr val="000000"/>
              </a:solidFill>
              <a:latin typeface="Calibri"/>
              <a:ea typeface="Calibri"/>
              <a:cs typeface="Calibri"/>
              <a:sym typeface="Calibri"/>
            </a:endParaRPr>
          </a:p>
        </p:txBody>
      </p:sp>
      <p:sp>
        <p:nvSpPr>
          <p:cNvPr id="2" name="Google Shape;466;p20">
            <a:extLst>
              <a:ext uri="{FF2B5EF4-FFF2-40B4-BE49-F238E27FC236}">
                <a16:creationId xmlns:a16="http://schemas.microsoft.com/office/drawing/2014/main" id="{3AB50275-07F0-4F79-F093-F04EFFD99819}"/>
              </a:ext>
            </a:extLst>
          </p:cNvPr>
          <p:cNvSpPr txBox="1"/>
          <p:nvPr/>
        </p:nvSpPr>
        <p:spPr>
          <a:xfrm>
            <a:off x="6367399" y="6171935"/>
            <a:ext cx="3226526" cy="215444"/>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Clr>
                <a:srgbClr val="C19A63"/>
              </a:buClr>
              <a:buSzPts val="1400"/>
              <a:buFont typeface="Arial"/>
              <a:buNone/>
            </a:pPr>
            <a:r>
              <a:rPr lang="en-AU" sz="1400" b="1" i="0" u="none" strike="noStrike" cap="none" dirty="0">
                <a:solidFill>
                  <a:srgbClr val="C19A63"/>
                </a:solidFill>
                <a:latin typeface="Arial"/>
                <a:ea typeface="Arial"/>
                <a:cs typeface="Arial"/>
                <a:sym typeface="Arial"/>
              </a:rPr>
              <a:t>YEAR OF COMPASSION 2024</a:t>
            </a:r>
            <a:endParaRPr sz="1400" b="1" i="0" u="none" strike="noStrike" cap="none" dirty="0">
              <a:solidFill>
                <a:srgbClr val="C19A63"/>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585"/>
        <p:cNvGrpSpPr/>
        <p:nvPr/>
      </p:nvGrpSpPr>
      <p:grpSpPr>
        <a:xfrm>
          <a:off x="0" y="0"/>
          <a:ext cx="0" cy="0"/>
          <a:chOff x="0" y="0"/>
          <a:chExt cx="0" cy="0"/>
        </a:xfrm>
      </p:grpSpPr>
      <p:pic>
        <p:nvPicPr>
          <p:cNvPr id="586" name="Google Shape;586;p33"/>
          <p:cNvPicPr preferRelativeResize="0"/>
          <p:nvPr/>
        </p:nvPicPr>
        <p:blipFill rotWithShape="1">
          <a:blip r:embed="rId3">
            <a:alphaModFix/>
          </a:blip>
          <a:srcRect/>
          <a:stretch/>
        </p:blipFill>
        <p:spPr>
          <a:xfrm>
            <a:off x="-83185" y="1162049"/>
            <a:ext cx="12345536" cy="4959051"/>
          </a:xfrm>
          <a:prstGeom prst="rect">
            <a:avLst/>
          </a:prstGeom>
          <a:noFill/>
          <a:ln>
            <a:noFill/>
          </a:ln>
        </p:spPr>
      </p:pic>
      <p:pic>
        <p:nvPicPr>
          <p:cNvPr id="587" name="Google Shape;587;p33"/>
          <p:cNvPicPr preferRelativeResize="0"/>
          <p:nvPr/>
        </p:nvPicPr>
        <p:blipFill rotWithShape="1">
          <a:blip r:embed="rId4">
            <a:alphaModFix/>
          </a:blip>
          <a:srcRect/>
          <a:stretch/>
        </p:blipFill>
        <p:spPr>
          <a:xfrm>
            <a:off x="0" y="443642"/>
            <a:ext cx="12192000" cy="5970715"/>
          </a:xfrm>
          <a:prstGeom prst="rect">
            <a:avLst/>
          </a:prstGeom>
          <a:noFill/>
          <a:ln>
            <a:noFill/>
          </a:ln>
        </p:spPr>
      </p:pic>
      <p:pic>
        <p:nvPicPr>
          <p:cNvPr id="588" name="Google Shape;588;p33"/>
          <p:cNvPicPr preferRelativeResize="0"/>
          <p:nvPr/>
        </p:nvPicPr>
        <p:blipFill rotWithShape="1">
          <a:blip r:embed="rId5">
            <a:alphaModFix/>
          </a:blip>
          <a:srcRect/>
          <a:stretch/>
        </p:blipFill>
        <p:spPr>
          <a:xfrm>
            <a:off x="113465" y="1961945"/>
            <a:ext cx="11965070" cy="2934109"/>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592"/>
        <p:cNvGrpSpPr/>
        <p:nvPr/>
      </p:nvGrpSpPr>
      <p:grpSpPr>
        <a:xfrm>
          <a:off x="0" y="0"/>
          <a:ext cx="0" cy="0"/>
          <a:chOff x="0" y="0"/>
          <a:chExt cx="0" cy="0"/>
        </a:xfrm>
      </p:grpSpPr>
      <p:pic>
        <p:nvPicPr>
          <p:cNvPr id="593" name="Google Shape;593;p34"/>
          <p:cNvPicPr preferRelativeResize="0"/>
          <p:nvPr/>
        </p:nvPicPr>
        <p:blipFill rotWithShape="1">
          <a:blip r:embed="rId3">
            <a:alphaModFix/>
          </a:blip>
          <a:srcRect/>
          <a:stretch/>
        </p:blipFill>
        <p:spPr>
          <a:xfrm>
            <a:off x="4027416" y="132358"/>
            <a:ext cx="4267796" cy="285790"/>
          </a:xfrm>
          <a:prstGeom prst="rect">
            <a:avLst/>
          </a:prstGeom>
          <a:noFill/>
          <a:ln>
            <a:noFill/>
          </a:ln>
        </p:spPr>
      </p:pic>
      <p:pic>
        <p:nvPicPr>
          <p:cNvPr id="594" name="Google Shape;594;p34"/>
          <p:cNvPicPr preferRelativeResize="0"/>
          <p:nvPr/>
        </p:nvPicPr>
        <p:blipFill rotWithShape="1">
          <a:blip r:embed="rId4">
            <a:alphaModFix/>
          </a:blip>
          <a:srcRect/>
          <a:stretch/>
        </p:blipFill>
        <p:spPr>
          <a:xfrm>
            <a:off x="653130" y="510804"/>
            <a:ext cx="10963482" cy="3902564"/>
          </a:xfrm>
          <a:prstGeom prst="rect">
            <a:avLst/>
          </a:prstGeom>
          <a:noFill/>
          <a:ln>
            <a:noFill/>
          </a:ln>
        </p:spPr>
      </p:pic>
      <p:pic>
        <p:nvPicPr>
          <p:cNvPr id="595" name="Google Shape;595;p34"/>
          <p:cNvPicPr preferRelativeResize="0"/>
          <p:nvPr/>
        </p:nvPicPr>
        <p:blipFill rotWithShape="1">
          <a:blip r:embed="rId5">
            <a:alphaModFix/>
          </a:blip>
          <a:srcRect/>
          <a:stretch/>
        </p:blipFill>
        <p:spPr>
          <a:xfrm>
            <a:off x="4378723" y="4679368"/>
            <a:ext cx="2824510" cy="998134"/>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600"/>
        <p:cNvGrpSpPr/>
        <p:nvPr/>
      </p:nvGrpSpPr>
      <p:grpSpPr>
        <a:xfrm>
          <a:off x="0" y="0"/>
          <a:ext cx="0" cy="0"/>
          <a:chOff x="0" y="0"/>
          <a:chExt cx="0" cy="0"/>
        </a:xfrm>
      </p:grpSpPr>
      <p:pic>
        <p:nvPicPr>
          <p:cNvPr id="601" name="Google Shape;601;p35"/>
          <p:cNvPicPr preferRelativeResize="0"/>
          <p:nvPr/>
        </p:nvPicPr>
        <p:blipFill rotWithShape="1">
          <a:blip r:embed="rId3">
            <a:alphaModFix/>
          </a:blip>
          <a:srcRect/>
          <a:stretch/>
        </p:blipFill>
        <p:spPr>
          <a:xfrm>
            <a:off x="-1" y="5329382"/>
            <a:ext cx="12192001" cy="1528618"/>
          </a:xfrm>
          <a:prstGeom prst="rect">
            <a:avLst/>
          </a:prstGeom>
          <a:noFill/>
          <a:ln>
            <a:noFill/>
          </a:ln>
        </p:spPr>
      </p:pic>
      <p:pic>
        <p:nvPicPr>
          <p:cNvPr id="602" name="Google Shape;602;p35"/>
          <p:cNvPicPr preferRelativeResize="0"/>
          <p:nvPr/>
        </p:nvPicPr>
        <p:blipFill rotWithShape="1">
          <a:blip r:embed="rId4">
            <a:alphaModFix/>
          </a:blip>
          <a:srcRect/>
          <a:stretch/>
        </p:blipFill>
        <p:spPr>
          <a:xfrm>
            <a:off x="10002982" y="5892621"/>
            <a:ext cx="1706524" cy="658159"/>
          </a:xfrm>
          <a:prstGeom prst="rect">
            <a:avLst/>
          </a:prstGeom>
          <a:noFill/>
          <a:ln>
            <a:noFill/>
          </a:ln>
        </p:spPr>
      </p:pic>
      <p:sp>
        <p:nvSpPr>
          <p:cNvPr id="603" name="Google Shape;603;p35"/>
          <p:cNvSpPr/>
          <p:nvPr/>
        </p:nvSpPr>
        <p:spPr>
          <a:xfrm>
            <a:off x="1143388" y="1070139"/>
            <a:ext cx="10102362" cy="4401205"/>
          </a:xfrm>
          <a:prstGeom prst="rect">
            <a:avLst/>
          </a:prstGeom>
          <a:noFill/>
          <a:ln>
            <a:noFill/>
          </a:ln>
        </p:spPr>
        <p:txBody>
          <a:bodyPr spcFirstLastPara="1" wrap="square" lIns="91425" tIns="45700" rIns="91425" bIns="45700" anchor="t" anchorCtr="0">
            <a:spAutoFit/>
          </a:bodyPr>
          <a:lstStyle/>
          <a:p>
            <a:pPr marL="457200" marR="0" lvl="0" indent="-457200" algn="l" rtl="0">
              <a:lnSpc>
                <a:spcPct val="100000"/>
              </a:lnSpc>
              <a:spcBef>
                <a:spcPts val="0"/>
              </a:spcBef>
              <a:spcAft>
                <a:spcPts val="0"/>
              </a:spcAft>
              <a:buClr>
                <a:srgbClr val="000000"/>
              </a:buClr>
              <a:buSzPts val="2800"/>
              <a:buFont typeface="Arial"/>
              <a:buChar char="•"/>
            </a:pPr>
            <a:r>
              <a:rPr lang="en-AU" sz="2800" b="0" i="0" u="none" strike="noStrike" cap="none" dirty="0">
                <a:solidFill>
                  <a:srgbClr val="000000"/>
                </a:solidFill>
                <a:latin typeface="Calibri"/>
                <a:ea typeface="Calibri"/>
                <a:cs typeface="Calibri"/>
                <a:sym typeface="Calibri"/>
              </a:rPr>
              <a:t>There are many different “ATAR Calculators” available online, </a:t>
            </a:r>
            <a:r>
              <a:rPr lang="en-AU" sz="2800" b="0" i="0" u="sng" strike="noStrike" cap="none" dirty="0">
                <a:solidFill>
                  <a:srgbClr val="FF0000"/>
                </a:solidFill>
                <a:latin typeface="Calibri"/>
                <a:ea typeface="Calibri"/>
                <a:cs typeface="Calibri"/>
                <a:sym typeface="Calibri"/>
              </a:rPr>
              <a:t>but these are only a guide</a:t>
            </a:r>
            <a:r>
              <a:rPr lang="en-AU" sz="2800" b="0" i="0" u="none" strike="noStrike" cap="none" dirty="0">
                <a:solidFill>
                  <a:srgbClr val="FF0000"/>
                </a:solidFill>
                <a:latin typeface="Calibri"/>
                <a:ea typeface="Calibri"/>
                <a:cs typeface="Calibri"/>
                <a:sym typeface="Calibri"/>
              </a:rPr>
              <a:t>.</a:t>
            </a:r>
            <a:r>
              <a:rPr lang="en-AU" sz="2800" b="0" i="0" u="none" strike="noStrike" cap="none" dirty="0">
                <a:solidFill>
                  <a:srgbClr val="000000"/>
                </a:solidFill>
                <a:latin typeface="Calibri"/>
                <a:ea typeface="Calibri"/>
                <a:cs typeface="Calibri"/>
                <a:sym typeface="Calibri"/>
              </a:rPr>
              <a:t> These only give an indication of the required level of performance based on data from the previous year.</a:t>
            </a:r>
            <a:endParaRPr dirty="0"/>
          </a:p>
          <a:p>
            <a:pPr marL="457200" marR="0" lvl="0" indent="-457200" algn="l" rtl="0">
              <a:lnSpc>
                <a:spcPct val="100000"/>
              </a:lnSpc>
              <a:spcBef>
                <a:spcPts val="0"/>
              </a:spcBef>
              <a:spcAft>
                <a:spcPts val="0"/>
              </a:spcAft>
              <a:buClr>
                <a:srgbClr val="000000"/>
              </a:buClr>
              <a:buSzPts val="2800"/>
              <a:buFont typeface="Arial"/>
              <a:buChar char="•"/>
            </a:pPr>
            <a:r>
              <a:rPr lang="en-AU" sz="2800" b="0" i="0" u="none" strike="noStrike" cap="none" dirty="0">
                <a:solidFill>
                  <a:srgbClr val="000000"/>
                </a:solidFill>
                <a:latin typeface="Calibri"/>
                <a:ea typeface="Calibri"/>
                <a:cs typeface="Calibri"/>
                <a:sym typeface="Calibri"/>
              </a:rPr>
              <a:t>It is important to bear in mind that the ACTUAL ATAR in any given year is a direct product of the level of performance of the Year 12 cohort nationwide in that year.</a:t>
            </a:r>
            <a:endParaRPr dirty="0"/>
          </a:p>
          <a:p>
            <a:pPr marL="457200" marR="0" lvl="0" indent="-457200" algn="l" rtl="0">
              <a:lnSpc>
                <a:spcPct val="100000"/>
              </a:lnSpc>
              <a:spcBef>
                <a:spcPts val="0"/>
              </a:spcBef>
              <a:spcAft>
                <a:spcPts val="0"/>
              </a:spcAft>
              <a:buClr>
                <a:srgbClr val="000000"/>
              </a:buClr>
              <a:buSzPts val="2800"/>
              <a:buFont typeface="Arial"/>
              <a:buChar char="•"/>
            </a:pPr>
            <a:r>
              <a:rPr lang="en-AU" sz="2800" b="0" i="0" u="sng" strike="noStrike" cap="none" dirty="0">
                <a:solidFill>
                  <a:srgbClr val="000000"/>
                </a:solidFill>
                <a:latin typeface="Calibri"/>
                <a:ea typeface="Calibri"/>
                <a:cs typeface="Calibri"/>
                <a:sym typeface="Calibri"/>
              </a:rPr>
              <a:t>The only “Official ATAR” is that provided by VTAC in any given year.</a:t>
            </a:r>
            <a:endParaRPr dirty="0"/>
          </a:p>
          <a:p>
            <a:pPr marL="259118" marR="0" lvl="0" indent="-259118" algn="l" rtl="0">
              <a:lnSpc>
                <a:spcPct val="100000"/>
              </a:lnSpc>
              <a:spcBef>
                <a:spcPts val="0"/>
              </a:spcBef>
              <a:spcAft>
                <a:spcPts val="0"/>
              </a:spcAft>
              <a:buClr>
                <a:schemeClr val="dk1"/>
              </a:buClr>
              <a:buSzPts val="2800"/>
              <a:buFont typeface="Calibri"/>
              <a:buNone/>
            </a:pPr>
            <a:endParaRPr sz="2800" b="0" i="0" u="none" strike="noStrike" cap="none" dirty="0">
              <a:solidFill>
                <a:srgbClr val="000000"/>
              </a:solidFill>
              <a:latin typeface="Calibri"/>
              <a:ea typeface="Calibri"/>
              <a:cs typeface="Calibri"/>
              <a:sym typeface="Calibri"/>
            </a:endParaRPr>
          </a:p>
        </p:txBody>
      </p:sp>
      <p:sp>
        <p:nvSpPr>
          <p:cNvPr id="2" name="Google Shape;466;p20">
            <a:extLst>
              <a:ext uri="{FF2B5EF4-FFF2-40B4-BE49-F238E27FC236}">
                <a16:creationId xmlns:a16="http://schemas.microsoft.com/office/drawing/2014/main" id="{5C851DD1-1C73-7712-D379-03AC98B93B75}"/>
              </a:ext>
            </a:extLst>
          </p:cNvPr>
          <p:cNvSpPr txBox="1"/>
          <p:nvPr/>
        </p:nvSpPr>
        <p:spPr>
          <a:xfrm>
            <a:off x="6367399" y="6171935"/>
            <a:ext cx="3226526" cy="215444"/>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Clr>
                <a:srgbClr val="C19A63"/>
              </a:buClr>
              <a:buSzPts val="1400"/>
              <a:buFont typeface="Arial"/>
              <a:buNone/>
            </a:pPr>
            <a:r>
              <a:rPr lang="en-AU" sz="1400" b="1" i="0" u="none" strike="noStrike" cap="none" dirty="0">
                <a:solidFill>
                  <a:srgbClr val="C19A63"/>
                </a:solidFill>
                <a:latin typeface="Arial"/>
                <a:ea typeface="Arial"/>
                <a:cs typeface="Arial"/>
                <a:sym typeface="Arial"/>
              </a:rPr>
              <a:t>YEAR OF COMPASSION 2024</a:t>
            </a:r>
            <a:endParaRPr sz="1400" b="1" i="0" u="none" strike="noStrike" cap="none" dirty="0">
              <a:solidFill>
                <a:srgbClr val="C19A63"/>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609"/>
        <p:cNvGrpSpPr/>
        <p:nvPr/>
      </p:nvGrpSpPr>
      <p:grpSpPr>
        <a:xfrm>
          <a:off x="0" y="0"/>
          <a:ext cx="0" cy="0"/>
          <a:chOff x="0" y="0"/>
          <a:chExt cx="0" cy="0"/>
        </a:xfrm>
      </p:grpSpPr>
      <p:pic>
        <p:nvPicPr>
          <p:cNvPr id="610" name="Google Shape;610;p36"/>
          <p:cNvPicPr preferRelativeResize="0"/>
          <p:nvPr/>
        </p:nvPicPr>
        <p:blipFill rotWithShape="1">
          <a:blip r:embed="rId3">
            <a:alphaModFix/>
          </a:blip>
          <a:srcRect/>
          <a:stretch/>
        </p:blipFill>
        <p:spPr>
          <a:xfrm>
            <a:off x="-1" y="5329382"/>
            <a:ext cx="12192001" cy="1528618"/>
          </a:xfrm>
          <a:prstGeom prst="rect">
            <a:avLst/>
          </a:prstGeom>
          <a:noFill/>
          <a:ln>
            <a:noFill/>
          </a:ln>
        </p:spPr>
      </p:pic>
      <p:pic>
        <p:nvPicPr>
          <p:cNvPr id="611" name="Google Shape;611;p36"/>
          <p:cNvPicPr preferRelativeResize="0"/>
          <p:nvPr/>
        </p:nvPicPr>
        <p:blipFill rotWithShape="1">
          <a:blip r:embed="rId4">
            <a:alphaModFix/>
          </a:blip>
          <a:srcRect/>
          <a:stretch/>
        </p:blipFill>
        <p:spPr>
          <a:xfrm>
            <a:off x="10002982" y="5892621"/>
            <a:ext cx="1706524" cy="658159"/>
          </a:xfrm>
          <a:prstGeom prst="rect">
            <a:avLst/>
          </a:prstGeom>
          <a:noFill/>
          <a:ln>
            <a:noFill/>
          </a:ln>
        </p:spPr>
      </p:pic>
      <p:sp>
        <p:nvSpPr>
          <p:cNvPr id="612" name="Google Shape;612;p36"/>
          <p:cNvSpPr/>
          <p:nvPr/>
        </p:nvSpPr>
        <p:spPr>
          <a:xfrm>
            <a:off x="808056" y="1451682"/>
            <a:ext cx="10494353" cy="381638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Calibri"/>
              <a:buNone/>
            </a:pPr>
            <a:r>
              <a:rPr lang="en-AU" sz="2800" b="0" i="0" u="none" strike="noStrike" cap="none" dirty="0">
                <a:solidFill>
                  <a:srgbClr val="000000"/>
                </a:solidFill>
                <a:latin typeface="Calibri"/>
                <a:ea typeface="Calibri"/>
                <a:cs typeface="Calibri"/>
                <a:sym typeface="Calibri"/>
              </a:rPr>
              <a:t>The ATAR:</a:t>
            </a:r>
          </a:p>
          <a:p>
            <a:pPr marL="0" marR="0" lvl="0" indent="0" algn="l" rtl="0">
              <a:lnSpc>
                <a:spcPct val="100000"/>
              </a:lnSpc>
              <a:spcBef>
                <a:spcPts val="0"/>
              </a:spcBef>
              <a:spcAft>
                <a:spcPts val="0"/>
              </a:spcAft>
              <a:buClr>
                <a:srgbClr val="000000"/>
              </a:buClr>
              <a:buSzPts val="2800"/>
              <a:buFont typeface="Calibri"/>
              <a:buNone/>
            </a:pPr>
            <a:endParaRPr dirty="0"/>
          </a:p>
          <a:p>
            <a:pPr marL="457200" marR="0" lvl="0" indent="-457200" algn="l" rtl="0">
              <a:lnSpc>
                <a:spcPct val="100000"/>
              </a:lnSpc>
              <a:spcBef>
                <a:spcPts val="0"/>
              </a:spcBef>
              <a:spcAft>
                <a:spcPts val="0"/>
              </a:spcAft>
              <a:buClr>
                <a:srgbClr val="000000"/>
              </a:buClr>
              <a:buSzPts val="2800"/>
              <a:buFont typeface="Arial"/>
              <a:buChar char="•"/>
            </a:pPr>
            <a:r>
              <a:rPr lang="en-AU" sz="2800" b="0" i="0" u="none" strike="noStrike" cap="none" dirty="0">
                <a:solidFill>
                  <a:srgbClr val="000000"/>
                </a:solidFill>
                <a:latin typeface="Calibri"/>
                <a:ea typeface="Calibri"/>
                <a:cs typeface="Calibri"/>
                <a:sym typeface="Calibri"/>
              </a:rPr>
              <a:t>Is not a grade!		Is not a mark! 		It is a rank!</a:t>
            </a:r>
            <a:endParaRPr dirty="0"/>
          </a:p>
          <a:p>
            <a:pPr marL="457200" marR="0" lvl="0" indent="-457200" algn="l" rtl="0">
              <a:lnSpc>
                <a:spcPct val="100000"/>
              </a:lnSpc>
              <a:spcBef>
                <a:spcPts val="0"/>
              </a:spcBef>
              <a:spcAft>
                <a:spcPts val="0"/>
              </a:spcAft>
              <a:buClr>
                <a:srgbClr val="000000"/>
              </a:buClr>
              <a:buSzPts val="2800"/>
              <a:buFont typeface="Arial"/>
              <a:buChar char="•"/>
            </a:pPr>
            <a:r>
              <a:rPr lang="en-AU" sz="2800" b="0" i="0" u="none" strike="noStrike" cap="none" dirty="0">
                <a:solidFill>
                  <a:srgbClr val="000000"/>
                </a:solidFill>
                <a:latin typeface="Calibri"/>
                <a:ea typeface="Calibri"/>
                <a:cs typeface="Calibri"/>
                <a:sym typeface="Calibri"/>
              </a:rPr>
              <a:t>An ATAR of 50 does not indicate a pass - everyone who receives an ATAR has passed the VCE.</a:t>
            </a:r>
            <a:endParaRPr dirty="0"/>
          </a:p>
          <a:p>
            <a:pPr marL="457200" marR="0" lvl="0" indent="-457200" algn="l" rtl="0">
              <a:lnSpc>
                <a:spcPct val="100000"/>
              </a:lnSpc>
              <a:spcBef>
                <a:spcPts val="0"/>
              </a:spcBef>
              <a:spcAft>
                <a:spcPts val="0"/>
              </a:spcAft>
              <a:buClr>
                <a:srgbClr val="000000"/>
              </a:buClr>
              <a:buSzPts val="2800"/>
              <a:buFont typeface="Arial"/>
              <a:buChar char="•"/>
            </a:pPr>
            <a:r>
              <a:rPr lang="en-AU" sz="2800" b="0" i="0" u="none" strike="noStrike" cap="none" dirty="0">
                <a:solidFill>
                  <a:srgbClr val="000000"/>
                </a:solidFill>
                <a:latin typeface="Calibri"/>
                <a:ea typeface="Calibri"/>
                <a:cs typeface="Calibri"/>
                <a:sym typeface="Calibri"/>
              </a:rPr>
              <a:t>The ATAR is not a reflection of you as a person - it is simply a rank that Tertiary Institutions use to enter some of their courses. The ATAR is just one of many criteria and factors considered as part of the selection process for these Tertiary Institutions. </a:t>
            </a:r>
            <a:endParaRPr dirty="0"/>
          </a:p>
        </p:txBody>
      </p:sp>
      <p:sp>
        <p:nvSpPr>
          <p:cNvPr id="613" name="Google Shape;613;p36"/>
          <p:cNvSpPr/>
          <p:nvPr/>
        </p:nvSpPr>
        <p:spPr>
          <a:xfrm>
            <a:off x="808056" y="841712"/>
            <a:ext cx="8785869" cy="58477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C19A63"/>
              </a:buClr>
              <a:buSzPts val="4800"/>
              <a:buFont typeface="Arial"/>
              <a:buNone/>
            </a:pPr>
            <a:r>
              <a:rPr lang="en-AU" sz="4800" b="1" i="0" u="none" strike="noStrike" cap="none" baseline="30000" dirty="0">
                <a:solidFill>
                  <a:srgbClr val="C19A63"/>
                </a:solidFill>
                <a:latin typeface="Arial"/>
                <a:ea typeface="Arial"/>
                <a:cs typeface="Arial"/>
                <a:sym typeface="Arial"/>
              </a:rPr>
              <a:t>REMEMBER</a:t>
            </a:r>
            <a:endParaRPr dirty="0"/>
          </a:p>
        </p:txBody>
      </p:sp>
      <p:sp>
        <p:nvSpPr>
          <p:cNvPr id="2" name="Google Shape;466;p20">
            <a:extLst>
              <a:ext uri="{FF2B5EF4-FFF2-40B4-BE49-F238E27FC236}">
                <a16:creationId xmlns:a16="http://schemas.microsoft.com/office/drawing/2014/main" id="{2C7BEDB8-4DA7-1782-9653-0CB1129E67E6}"/>
              </a:ext>
            </a:extLst>
          </p:cNvPr>
          <p:cNvSpPr txBox="1"/>
          <p:nvPr/>
        </p:nvSpPr>
        <p:spPr>
          <a:xfrm>
            <a:off x="6367399" y="6171935"/>
            <a:ext cx="3226526" cy="215444"/>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Clr>
                <a:srgbClr val="C19A63"/>
              </a:buClr>
              <a:buSzPts val="1400"/>
              <a:buFont typeface="Arial"/>
              <a:buNone/>
            </a:pPr>
            <a:r>
              <a:rPr lang="en-AU" sz="1400" b="1" i="0" u="none" strike="noStrike" cap="none" dirty="0">
                <a:solidFill>
                  <a:srgbClr val="C19A63"/>
                </a:solidFill>
                <a:latin typeface="Arial"/>
                <a:ea typeface="Arial"/>
                <a:cs typeface="Arial"/>
                <a:sym typeface="Arial"/>
              </a:rPr>
              <a:t>YEAR OF COMPASSION 2024</a:t>
            </a:r>
            <a:endParaRPr sz="1400" b="1" i="0" u="none" strike="noStrike" cap="none" dirty="0">
              <a:solidFill>
                <a:srgbClr val="C19A63"/>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TotalTime>
  <Words>1087</Words>
  <Application>Microsoft Office PowerPoint</Application>
  <PresentationFormat>Widescreen</PresentationFormat>
  <Paragraphs>139</Paragraphs>
  <Slides>17</Slides>
  <Notes>17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Bianca Alvey</dc:creator>
  <cp:lastModifiedBy>Tracy Aston</cp:lastModifiedBy>
  <cp:revision>4</cp:revision>
  <dcterms:created xsi:type="dcterms:W3CDTF">2023-03-09T01:48:28Z</dcterms:created>
  <dcterms:modified xsi:type="dcterms:W3CDTF">2024-03-12T21:57:22Z</dcterms:modified>
</cp:coreProperties>
</file>