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8" r:id="rId4"/>
  </p:sldMasterIdLst>
  <p:notesMasterIdLst>
    <p:notesMasterId r:id="rId38"/>
  </p:notesMasterIdLst>
  <p:sldIdLst>
    <p:sldId id="256" r:id="rId5"/>
    <p:sldId id="302" r:id="rId6"/>
    <p:sldId id="392" r:id="rId7"/>
    <p:sldId id="348" r:id="rId8"/>
    <p:sldId id="394" r:id="rId9"/>
    <p:sldId id="393" r:id="rId10"/>
    <p:sldId id="362" r:id="rId11"/>
    <p:sldId id="403" r:id="rId12"/>
    <p:sldId id="396" r:id="rId13"/>
    <p:sldId id="382" r:id="rId14"/>
    <p:sldId id="399" r:id="rId15"/>
    <p:sldId id="400" r:id="rId16"/>
    <p:sldId id="372" r:id="rId17"/>
    <p:sldId id="383" r:id="rId18"/>
    <p:sldId id="373" r:id="rId19"/>
    <p:sldId id="374" r:id="rId20"/>
    <p:sldId id="395" r:id="rId21"/>
    <p:sldId id="398" r:id="rId22"/>
    <p:sldId id="402" r:id="rId23"/>
    <p:sldId id="379" r:id="rId24"/>
    <p:sldId id="264" r:id="rId25"/>
    <p:sldId id="365" r:id="rId26"/>
    <p:sldId id="285" r:id="rId27"/>
    <p:sldId id="369" r:id="rId28"/>
    <p:sldId id="370" r:id="rId29"/>
    <p:sldId id="268" r:id="rId30"/>
    <p:sldId id="377" r:id="rId31"/>
    <p:sldId id="380" r:id="rId32"/>
    <p:sldId id="388" r:id="rId33"/>
    <p:sldId id="384" r:id="rId34"/>
    <p:sldId id="385" r:id="rId35"/>
    <p:sldId id="390" r:id="rId36"/>
    <p:sldId id="298" r:id="rId37"/>
  </p:sldIdLst>
  <p:sldSz cx="9144000" cy="5143500" type="screen16x9"/>
  <p:notesSz cx="6858000" cy="9144000"/>
  <p:embeddedFontLst>
    <p:embeddedFont>
      <p:font typeface="Josefin Sans" panose="020B0604020202020204" charset="0"/>
      <p:regular r:id="rId39"/>
      <p:bold r:id="rId40"/>
      <p:italic r:id="rId41"/>
      <p:boldItalic r:id="rId42"/>
    </p:embeddedFont>
    <p:embeddedFont>
      <p:font typeface="Open Sans" panose="020B0604020202020204" charset="0"/>
      <p:regular r:id="rId43"/>
      <p:bold r:id="rId44"/>
      <p:italic r:id="rId45"/>
      <p:boldItalic r:id="rId46"/>
    </p:embeddedFont>
    <p:embeddedFont>
      <p:font typeface="Segoe UI" panose="020B0502040204020203"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F193"/>
    <a:srgbClr val="0202FF"/>
    <a:srgbClr val="0001FE"/>
    <a:srgbClr val="171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AAB15-8162-807F-2E3F-E430A177C7FD}" v="10" dt="2025-02-28T21:54:58.436"/>
    <p1510:client id="{6B99B386-729A-26E3-BD82-40703C8F9DFA}" v="25" dt="2025-02-27T00:10:00.986"/>
    <p1510:client id="{C923FE9D-94FD-26D2-FC48-EA17888D01C1}" v="658" dt="2025-02-28T03:15:16.128"/>
    <p1510:client id="{EA966B6C-B3AC-1747-AB03-A79554E2EC92}" v="2" dt="2025-02-27T18:38:38.812"/>
    <p1510:client id="{FE72C4BF-4826-4E11-A4A0-29AF3A166557}" v="40" dt="2025-02-27T00:54:59.505"/>
  </p1510:revLst>
</p1510:revInfo>
</file>

<file path=ppt/tableStyles.xml><?xml version="1.0" encoding="utf-8"?>
<a:tblStyleLst xmlns:a="http://schemas.openxmlformats.org/drawingml/2006/main" def="{44054152-5F01-44D2-8E37-8AADE1102FE2}">
  <a:tblStyle styleId="{44054152-5F01-44D2-8E37-8AADE1102FE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font" Target="fonts/font10.fntdata"/><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font" Target="fonts/font3.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a Moltrasio" userId="S::clara.moltrasio@education.vic.gov.au::0829b590-ebc7-48e0-8f3c-d73a9a885a79" providerId="AD" clId="Web-{2119121C-B317-2A37-620B-3D5235626416}"/>
    <pc:docChg chg="addSld delSld modSld sldOrd">
      <pc:chgData name="Clara Moltrasio" userId="S::clara.moltrasio@education.vic.gov.au::0829b590-ebc7-48e0-8f3c-d73a9a885a79" providerId="AD" clId="Web-{2119121C-B317-2A37-620B-3D5235626416}" dt="2025-02-19T06:05:37.713" v="1192"/>
      <pc:docMkLst>
        <pc:docMk/>
      </pc:docMkLst>
      <pc:sldChg chg="modSp">
        <pc:chgData name="Clara Moltrasio" userId="S::clara.moltrasio@education.vic.gov.au::0829b590-ebc7-48e0-8f3c-d73a9a885a79" providerId="AD" clId="Web-{2119121C-B317-2A37-620B-3D5235626416}" dt="2025-02-19T04:50:11.662" v="0" actId="20577"/>
        <pc:sldMkLst>
          <pc:docMk/>
          <pc:sldMk cId="0" sldId="302"/>
        </pc:sldMkLst>
        <pc:spChg chg="mod">
          <ac:chgData name="Clara Moltrasio" userId="S::clara.moltrasio@education.vic.gov.au::0829b590-ebc7-48e0-8f3c-d73a9a885a79" providerId="AD" clId="Web-{2119121C-B317-2A37-620B-3D5235626416}" dt="2025-02-19T04:50:11.662" v="0" actId="20577"/>
          <ac:spMkLst>
            <pc:docMk/>
            <pc:sldMk cId="0" sldId="302"/>
            <ac:spMk id="1910" creationId="{00000000-0000-0000-0000-000000000000}"/>
          </ac:spMkLst>
        </pc:spChg>
      </pc:sldChg>
      <pc:sldChg chg="modSp ord">
        <pc:chgData name="Clara Moltrasio" userId="S::clara.moltrasio@education.vic.gov.au::0829b590-ebc7-48e0-8f3c-d73a9a885a79" providerId="AD" clId="Web-{2119121C-B317-2A37-620B-3D5235626416}" dt="2025-02-19T05:58:49.280" v="1130"/>
        <pc:sldMkLst>
          <pc:docMk/>
          <pc:sldMk cId="1357401738" sldId="362"/>
        </pc:sldMkLst>
        <pc:spChg chg="mod">
          <ac:chgData name="Clara Moltrasio" userId="S::clara.moltrasio@education.vic.gov.au::0829b590-ebc7-48e0-8f3c-d73a9a885a79" providerId="AD" clId="Web-{2119121C-B317-2A37-620B-3D5235626416}" dt="2025-02-19T05:38:16.229" v="1114" actId="20577"/>
          <ac:spMkLst>
            <pc:docMk/>
            <pc:sldMk cId="1357401738" sldId="362"/>
            <ac:spMk id="14" creationId="{5064D4EB-EB4C-491B-EDED-6DD3CFC723D2}"/>
          </ac:spMkLst>
        </pc:spChg>
        <pc:spChg chg="mod">
          <ac:chgData name="Clara Moltrasio" userId="S::clara.moltrasio@education.vic.gov.au::0829b590-ebc7-48e0-8f3c-d73a9a885a79" providerId="AD" clId="Web-{2119121C-B317-2A37-620B-3D5235626416}" dt="2025-02-19T05:33:06.470" v="778" actId="20577"/>
          <ac:spMkLst>
            <pc:docMk/>
            <pc:sldMk cId="1357401738" sldId="362"/>
            <ac:spMk id="1163" creationId="{A2421E12-8C30-07E2-B542-38AF2B634C4C}"/>
          </ac:spMkLst>
        </pc:spChg>
      </pc:sldChg>
      <pc:sldChg chg="modSp del">
        <pc:chgData name="Clara Moltrasio" userId="S::clara.moltrasio@education.vic.gov.au::0829b590-ebc7-48e0-8f3c-d73a9a885a79" providerId="AD" clId="Web-{2119121C-B317-2A37-620B-3D5235626416}" dt="2025-02-19T05:11:04.041" v="139"/>
        <pc:sldMkLst>
          <pc:docMk/>
          <pc:sldMk cId="1708124558" sldId="364"/>
        </pc:sldMkLst>
      </pc:sldChg>
      <pc:sldChg chg="modSp del">
        <pc:chgData name="Clara Moltrasio" userId="S::clara.moltrasio@education.vic.gov.au::0829b590-ebc7-48e0-8f3c-d73a9a885a79" providerId="AD" clId="Web-{2119121C-B317-2A37-620B-3D5235626416}" dt="2025-02-19T06:02:51.568" v="1176"/>
        <pc:sldMkLst>
          <pc:docMk/>
          <pc:sldMk cId="3438945833" sldId="366"/>
        </pc:sldMkLst>
      </pc:sldChg>
      <pc:sldChg chg="ord">
        <pc:chgData name="Clara Moltrasio" userId="S::clara.moltrasio@education.vic.gov.au::0829b590-ebc7-48e0-8f3c-d73a9a885a79" providerId="AD" clId="Web-{2119121C-B317-2A37-620B-3D5235626416}" dt="2025-02-19T06:05:37.713" v="1192"/>
        <pc:sldMkLst>
          <pc:docMk/>
          <pc:sldMk cId="1216084866" sldId="372"/>
        </pc:sldMkLst>
      </pc:sldChg>
      <pc:sldChg chg="ord">
        <pc:chgData name="Clara Moltrasio" userId="S::clara.moltrasio@education.vic.gov.au::0829b590-ebc7-48e0-8f3c-d73a9a885a79" providerId="AD" clId="Web-{2119121C-B317-2A37-620B-3D5235626416}" dt="2025-02-19T06:04:58.337" v="1187"/>
        <pc:sldMkLst>
          <pc:docMk/>
          <pc:sldMk cId="1412847951" sldId="373"/>
        </pc:sldMkLst>
      </pc:sldChg>
      <pc:sldChg chg="ord">
        <pc:chgData name="Clara Moltrasio" userId="S::clara.moltrasio@education.vic.gov.au::0829b590-ebc7-48e0-8f3c-d73a9a885a79" providerId="AD" clId="Web-{2119121C-B317-2A37-620B-3D5235626416}" dt="2025-02-19T06:05:04.822" v="1188"/>
        <pc:sldMkLst>
          <pc:docMk/>
          <pc:sldMk cId="233825217" sldId="374"/>
        </pc:sldMkLst>
      </pc:sldChg>
      <pc:sldChg chg="modSp">
        <pc:chgData name="Clara Moltrasio" userId="S::clara.moltrasio@education.vic.gov.au::0829b590-ebc7-48e0-8f3c-d73a9a885a79" providerId="AD" clId="Web-{2119121C-B317-2A37-620B-3D5235626416}" dt="2025-02-19T06:04:05.117" v="1183" actId="1076"/>
        <pc:sldMkLst>
          <pc:docMk/>
          <pc:sldMk cId="1821999124" sldId="377"/>
        </pc:sldMkLst>
        <pc:spChg chg="mod">
          <ac:chgData name="Clara Moltrasio" userId="S::clara.moltrasio@education.vic.gov.au::0829b590-ebc7-48e0-8f3c-d73a9a885a79" providerId="AD" clId="Web-{2119121C-B317-2A37-620B-3D5235626416}" dt="2025-02-19T06:04:05.117" v="1183" actId="1076"/>
          <ac:spMkLst>
            <pc:docMk/>
            <pc:sldMk cId="1821999124" sldId="377"/>
            <ac:spMk id="1384" creationId="{E748563D-6070-CAE2-A883-19C4403CCDEE}"/>
          </ac:spMkLst>
        </pc:spChg>
      </pc:sldChg>
      <pc:sldChg chg="modSp ord">
        <pc:chgData name="Clara Moltrasio" userId="S::clara.moltrasio@education.vic.gov.au::0829b590-ebc7-48e0-8f3c-d73a9a885a79" providerId="AD" clId="Web-{2119121C-B317-2A37-620B-3D5235626416}" dt="2025-02-19T06:04:25.133" v="1186"/>
        <pc:sldMkLst>
          <pc:docMk/>
          <pc:sldMk cId="2799043002" sldId="382"/>
        </pc:sldMkLst>
        <pc:picChg chg="mod">
          <ac:chgData name="Clara Moltrasio" userId="S::clara.moltrasio@education.vic.gov.au::0829b590-ebc7-48e0-8f3c-d73a9a885a79" providerId="AD" clId="Web-{2119121C-B317-2A37-620B-3D5235626416}" dt="2025-02-19T05:47:45.542" v="1123" actId="1076"/>
          <ac:picMkLst>
            <pc:docMk/>
            <pc:sldMk cId="2799043002" sldId="382"/>
            <ac:picMk id="4" creationId="{5A1AF8C6-A154-0030-97BD-2B9C9546047F}"/>
          </ac:picMkLst>
        </pc:picChg>
      </pc:sldChg>
      <pc:sldChg chg="modSp ord">
        <pc:chgData name="Clara Moltrasio" userId="S::clara.moltrasio@education.vic.gov.au::0829b590-ebc7-48e0-8f3c-d73a9a885a79" providerId="AD" clId="Web-{2119121C-B317-2A37-620B-3D5235626416}" dt="2025-02-19T06:05:37.713" v="1189"/>
        <pc:sldMkLst>
          <pc:docMk/>
          <pc:sldMk cId="2482520348" sldId="383"/>
        </pc:sldMkLst>
        <pc:spChg chg="mod">
          <ac:chgData name="Clara Moltrasio" userId="S::clara.moltrasio@education.vic.gov.au::0829b590-ebc7-48e0-8f3c-d73a9a885a79" providerId="AD" clId="Web-{2119121C-B317-2A37-620B-3D5235626416}" dt="2025-02-19T05:47:50.573" v="1124" actId="1076"/>
          <ac:spMkLst>
            <pc:docMk/>
            <pc:sldMk cId="2482520348" sldId="383"/>
            <ac:spMk id="3" creationId="{EED6A2AA-E3F1-BE4A-5FED-EF5C69254E73}"/>
          </ac:spMkLst>
        </pc:spChg>
        <pc:spChg chg="mod">
          <ac:chgData name="Clara Moltrasio" userId="S::clara.moltrasio@education.vic.gov.au::0829b590-ebc7-48e0-8f3c-d73a9a885a79" providerId="AD" clId="Web-{2119121C-B317-2A37-620B-3D5235626416}" dt="2025-02-19T05:46:48.837" v="1120" actId="1076"/>
          <ac:spMkLst>
            <pc:docMk/>
            <pc:sldMk cId="2482520348" sldId="383"/>
            <ac:spMk id="1163" creationId="{EC1C627C-3E80-1B7A-A9D4-19DB64941B88}"/>
          </ac:spMkLst>
        </pc:spChg>
      </pc:sldChg>
      <pc:sldChg chg="ord">
        <pc:chgData name="Clara Moltrasio" userId="S::clara.moltrasio@education.vic.gov.au::0829b590-ebc7-48e0-8f3c-d73a9a885a79" providerId="AD" clId="Web-{2119121C-B317-2A37-620B-3D5235626416}" dt="2025-02-19T05:58:52.936" v="1131"/>
        <pc:sldMkLst>
          <pc:docMk/>
          <pc:sldMk cId="1480422032" sldId="392"/>
        </pc:sldMkLst>
      </pc:sldChg>
      <pc:sldChg chg="addSp modSp">
        <pc:chgData name="Clara Moltrasio" userId="S::clara.moltrasio@education.vic.gov.au::0829b590-ebc7-48e0-8f3c-d73a9a885a79" providerId="AD" clId="Web-{2119121C-B317-2A37-620B-3D5235626416}" dt="2025-02-19T05:11:21.573" v="144" actId="1076"/>
        <pc:sldMkLst>
          <pc:docMk/>
          <pc:sldMk cId="3903413149" sldId="394"/>
        </pc:sldMkLst>
        <pc:spChg chg="mod">
          <ac:chgData name="Clara Moltrasio" userId="S::clara.moltrasio@education.vic.gov.au::0829b590-ebc7-48e0-8f3c-d73a9a885a79" providerId="AD" clId="Web-{2119121C-B317-2A37-620B-3D5235626416}" dt="2025-02-19T05:11:21.573" v="144" actId="1076"/>
          <ac:spMkLst>
            <pc:docMk/>
            <pc:sldMk cId="3903413149" sldId="394"/>
            <ac:spMk id="2" creationId="{A8E37872-1A35-98D6-8317-8080D5B5AE71}"/>
          </ac:spMkLst>
        </pc:spChg>
        <pc:spChg chg="add mod">
          <ac:chgData name="Clara Moltrasio" userId="S::clara.moltrasio@education.vic.gov.au::0829b590-ebc7-48e0-8f3c-d73a9a885a79" providerId="AD" clId="Web-{2119121C-B317-2A37-620B-3D5235626416}" dt="2025-02-19T05:05:56.439" v="130"/>
          <ac:spMkLst>
            <pc:docMk/>
            <pc:sldMk cId="3903413149" sldId="394"/>
            <ac:spMk id="7" creationId="{A362905C-476A-22D5-5E4E-56B4A17F8541}"/>
          </ac:spMkLst>
        </pc:spChg>
        <pc:picChg chg="mod">
          <ac:chgData name="Clara Moltrasio" userId="S::clara.moltrasio@education.vic.gov.au::0829b590-ebc7-48e0-8f3c-d73a9a885a79" providerId="AD" clId="Web-{2119121C-B317-2A37-620B-3D5235626416}" dt="2025-02-19T05:05:23.594" v="122" actId="1076"/>
          <ac:picMkLst>
            <pc:docMk/>
            <pc:sldMk cId="3903413149" sldId="394"/>
            <ac:picMk id="5" creationId="{7E929949-8B10-E796-AAA4-93E5A51A849B}"/>
          </ac:picMkLst>
        </pc:picChg>
      </pc:sldChg>
      <pc:sldChg chg="ord">
        <pc:chgData name="Clara Moltrasio" userId="S::clara.moltrasio@education.vic.gov.au::0829b590-ebc7-48e0-8f3c-d73a9a885a79" providerId="AD" clId="Web-{2119121C-B317-2A37-620B-3D5235626416}" dt="2025-02-19T06:02:58.146" v="1177"/>
        <pc:sldMkLst>
          <pc:docMk/>
          <pc:sldMk cId="1445402015" sldId="395"/>
        </pc:sldMkLst>
      </pc:sldChg>
      <pc:sldChg chg="modSp ord">
        <pc:chgData name="Clara Moltrasio" userId="S::clara.moltrasio@education.vic.gov.au::0829b590-ebc7-48e0-8f3c-d73a9a885a79" providerId="AD" clId="Web-{2119121C-B317-2A37-620B-3D5235626416}" dt="2025-02-19T06:03:15.537" v="1180"/>
        <pc:sldMkLst>
          <pc:docMk/>
          <pc:sldMk cId="1892078916" sldId="396"/>
        </pc:sldMkLst>
        <pc:spChg chg="mod">
          <ac:chgData name="Clara Moltrasio" userId="S::clara.moltrasio@education.vic.gov.au::0829b590-ebc7-48e0-8f3c-d73a9a885a79" providerId="AD" clId="Web-{2119121C-B317-2A37-620B-3D5235626416}" dt="2025-02-19T05:32:14.906" v="777" actId="20577"/>
          <ac:spMkLst>
            <pc:docMk/>
            <pc:sldMk cId="1892078916" sldId="396"/>
            <ac:spMk id="11" creationId="{60AF9FBE-09AA-CB95-695B-C41015B1C01D}"/>
          </ac:spMkLst>
        </pc:spChg>
      </pc:sldChg>
      <pc:sldChg chg="addSp delSp modSp new ord">
        <pc:chgData name="Clara Moltrasio" userId="S::clara.moltrasio@education.vic.gov.au::0829b590-ebc7-48e0-8f3c-d73a9a885a79" providerId="AD" clId="Web-{2119121C-B317-2A37-620B-3D5235626416}" dt="2025-02-19T05:57:31.277" v="1125"/>
        <pc:sldMkLst>
          <pc:docMk/>
          <pc:sldMk cId="4244116604" sldId="397"/>
        </pc:sldMkLst>
      </pc:sldChg>
      <pc:sldChg chg="addSp delSp modSp new ord">
        <pc:chgData name="Clara Moltrasio" userId="S::clara.moltrasio@education.vic.gov.au::0829b590-ebc7-48e0-8f3c-d73a9a885a79" providerId="AD" clId="Web-{2119121C-B317-2A37-620B-3D5235626416}" dt="2025-02-19T06:03:09.381" v="1179"/>
        <pc:sldMkLst>
          <pc:docMk/>
          <pc:sldMk cId="2285870641" sldId="398"/>
        </pc:sldMkLst>
        <pc:spChg chg="mod">
          <ac:chgData name="Clara Moltrasio" userId="S::clara.moltrasio@education.vic.gov.au::0829b590-ebc7-48e0-8f3c-d73a9a885a79" providerId="AD" clId="Web-{2119121C-B317-2A37-620B-3D5235626416}" dt="2025-02-19T05:14:14.656" v="175" actId="20577"/>
          <ac:spMkLst>
            <pc:docMk/>
            <pc:sldMk cId="2285870641" sldId="398"/>
            <ac:spMk id="2" creationId="{98BF2397-FEF7-68E1-A480-58897261AE29}"/>
          </ac:spMkLst>
        </pc:spChg>
        <pc:spChg chg="add mod">
          <ac:chgData name="Clara Moltrasio" userId="S::clara.moltrasio@education.vic.gov.au::0829b590-ebc7-48e0-8f3c-d73a9a885a79" providerId="AD" clId="Web-{2119121C-B317-2A37-620B-3D5235626416}" dt="2025-02-19T06:02:49.240" v="1175" actId="20577"/>
          <ac:spMkLst>
            <pc:docMk/>
            <pc:sldMk cId="2285870641" sldId="398"/>
            <ac:spMk id="12" creationId="{DD3CC903-8190-8424-A2C3-B81D6D56EB95}"/>
          </ac:spMkLst>
        </pc:spChg>
      </pc:sldChg>
      <pc:sldChg chg="ord">
        <pc:chgData name="Clara Moltrasio" userId="S::clara.moltrasio@education.vic.gov.au::0829b590-ebc7-48e0-8f3c-d73a9a885a79" providerId="AD" clId="Web-{2119121C-B317-2A37-620B-3D5235626416}" dt="2025-02-19T06:05:37.713" v="1191"/>
        <pc:sldMkLst>
          <pc:docMk/>
          <pc:sldMk cId="3641296339" sldId="399"/>
        </pc:sldMkLst>
      </pc:sldChg>
      <pc:sldChg chg="ord">
        <pc:chgData name="Clara Moltrasio" userId="S::clara.moltrasio@education.vic.gov.au::0829b590-ebc7-48e0-8f3c-d73a9a885a79" providerId="AD" clId="Web-{2119121C-B317-2A37-620B-3D5235626416}" dt="2025-02-19T06:05:37.713" v="1190"/>
        <pc:sldMkLst>
          <pc:docMk/>
          <pc:sldMk cId="1625132129" sldId="400"/>
        </pc:sldMkLst>
      </pc:sldChg>
      <pc:sldChg chg="modSp add replId">
        <pc:chgData name="Clara Moltrasio" userId="S::clara.moltrasio@education.vic.gov.au::0829b590-ebc7-48e0-8f3c-d73a9a885a79" providerId="AD" clId="Web-{2119121C-B317-2A37-620B-3D5235626416}" dt="2025-02-19T06:00:55.439" v="1150" actId="20577"/>
        <pc:sldMkLst>
          <pc:docMk/>
          <pc:sldMk cId="2005207335" sldId="401"/>
        </pc:sldMkLst>
      </pc:sldChg>
      <pc:sldChg chg="modSp add replId">
        <pc:chgData name="Clara Moltrasio" userId="S::clara.moltrasio@education.vic.gov.au::0829b590-ebc7-48e0-8f3c-d73a9a885a79" providerId="AD" clId="Web-{2119121C-B317-2A37-620B-3D5235626416}" dt="2025-02-19T06:02:22.848" v="1164" actId="20577"/>
        <pc:sldMkLst>
          <pc:docMk/>
          <pc:sldMk cId="1300283661" sldId="402"/>
        </pc:sldMkLst>
        <pc:spChg chg="mod">
          <ac:chgData name="Clara Moltrasio" userId="S::clara.moltrasio@education.vic.gov.au::0829b590-ebc7-48e0-8f3c-d73a9a885a79" providerId="AD" clId="Web-{2119121C-B317-2A37-620B-3D5235626416}" dt="2025-02-19T06:02:22.848" v="1164" actId="20577"/>
          <ac:spMkLst>
            <pc:docMk/>
            <pc:sldMk cId="1300283661" sldId="402"/>
            <ac:spMk id="2" creationId="{B5C04A61-BACE-A0E0-1611-4DF673ECB008}"/>
          </ac:spMkLst>
        </pc:spChg>
      </pc:sldChg>
    </pc:docChg>
  </pc:docChgLst>
  <pc:docChgLst>
    <pc:chgData name="Graeme Woodward" userId="5ef34c8f-0abb-4b2d-81b9-b737407cfe0e" providerId="ADAL" clId="{FAE57FEF-520A-41C1-AAE7-C227EA720150}"/>
    <pc:docChg chg="undo custSel addSld modSld">
      <pc:chgData name="Graeme Woodward" userId="5ef34c8f-0abb-4b2d-81b9-b737407cfe0e" providerId="ADAL" clId="{FAE57FEF-520A-41C1-AAE7-C227EA720150}" dt="2025-02-19T05:31:40.739" v="1449" actId="5793"/>
      <pc:docMkLst>
        <pc:docMk/>
      </pc:docMkLst>
      <pc:sldChg chg="modSp">
        <pc:chgData name="Graeme Woodward" userId="5ef34c8f-0abb-4b2d-81b9-b737407cfe0e" providerId="ADAL" clId="{FAE57FEF-520A-41C1-AAE7-C227EA720150}" dt="2025-02-19T04:42:10.084" v="10" actId="13926"/>
        <pc:sldMkLst>
          <pc:docMk/>
          <pc:sldMk cId="0" sldId="256"/>
        </pc:sldMkLst>
        <pc:spChg chg="mod">
          <ac:chgData name="Graeme Woodward" userId="5ef34c8f-0abb-4b2d-81b9-b737407cfe0e" providerId="ADAL" clId="{FAE57FEF-520A-41C1-AAE7-C227EA720150}" dt="2025-02-19T04:42:10.084" v="10" actId="13926"/>
          <ac:spMkLst>
            <pc:docMk/>
            <pc:sldMk cId="0" sldId="256"/>
            <ac:spMk id="1035" creationId="{00000000-0000-0000-0000-000000000000}"/>
          </ac:spMkLst>
        </pc:spChg>
      </pc:sldChg>
      <pc:sldChg chg="modSp mod">
        <pc:chgData name="Graeme Woodward" userId="5ef34c8f-0abb-4b2d-81b9-b737407cfe0e" providerId="ADAL" clId="{FAE57FEF-520A-41C1-AAE7-C227EA720150}" dt="2025-02-19T05:09:53.925" v="1005" actId="14100"/>
        <pc:sldMkLst>
          <pc:docMk/>
          <pc:sldMk cId="0" sldId="285"/>
        </pc:sldMkLst>
        <pc:spChg chg="mod">
          <ac:chgData name="Graeme Woodward" userId="5ef34c8f-0abb-4b2d-81b9-b737407cfe0e" providerId="ADAL" clId="{FAE57FEF-520A-41C1-AAE7-C227EA720150}" dt="2025-02-19T05:09:53.925" v="1005" actId="14100"/>
          <ac:spMkLst>
            <pc:docMk/>
            <pc:sldMk cId="0" sldId="285"/>
            <ac:spMk id="1463" creationId="{00000000-0000-0000-0000-000000000000}"/>
          </ac:spMkLst>
        </pc:spChg>
      </pc:sldChg>
      <pc:sldChg chg="addSp delSp modSp mod delAnim">
        <pc:chgData name="Graeme Woodward" userId="5ef34c8f-0abb-4b2d-81b9-b737407cfe0e" providerId="ADAL" clId="{FAE57FEF-520A-41C1-AAE7-C227EA720150}" dt="2025-02-19T05:00:30.854" v="558" actId="1440"/>
        <pc:sldMkLst>
          <pc:docMk/>
          <pc:sldMk cId="0" sldId="302"/>
        </pc:sldMkLst>
        <pc:spChg chg="mod">
          <ac:chgData name="Graeme Woodward" userId="5ef34c8f-0abb-4b2d-81b9-b737407cfe0e" providerId="ADAL" clId="{FAE57FEF-520A-41C1-AAE7-C227EA720150}" dt="2025-02-19T04:42:30.586" v="19" actId="20577"/>
          <ac:spMkLst>
            <pc:docMk/>
            <pc:sldMk cId="0" sldId="302"/>
            <ac:spMk id="1900" creationId="{00000000-0000-0000-0000-000000000000}"/>
          </ac:spMkLst>
        </pc:spChg>
        <pc:spChg chg="mod">
          <ac:chgData name="Graeme Woodward" userId="5ef34c8f-0abb-4b2d-81b9-b737407cfe0e" providerId="ADAL" clId="{FAE57FEF-520A-41C1-AAE7-C227EA720150}" dt="2025-02-19T04:42:24.723" v="15" actId="20577"/>
          <ac:spMkLst>
            <pc:docMk/>
            <pc:sldMk cId="0" sldId="302"/>
            <ac:spMk id="1902" creationId="{00000000-0000-0000-0000-000000000000}"/>
          </ac:spMkLst>
        </pc:spChg>
        <pc:spChg chg="mod">
          <ac:chgData name="Graeme Woodward" userId="5ef34c8f-0abb-4b2d-81b9-b737407cfe0e" providerId="ADAL" clId="{FAE57FEF-520A-41C1-AAE7-C227EA720150}" dt="2025-02-19T04:42:43.346" v="28" actId="20577"/>
          <ac:spMkLst>
            <pc:docMk/>
            <pc:sldMk cId="0" sldId="302"/>
            <ac:spMk id="1904" creationId="{00000000-0000-0000-0000-000000000000}"/>
          </ac:spMkLst>
        </pc:spChg>
        <pc:spChg chg="mod">
          <ac:chgData name="Graeme Woodward" userId="5ef34c8f-0abb-4b2d-81b9-b737407cfe0e" providerId="ADAL" clId="{FAE57FEF-520A-41C1-AAE7-C227EA720150}" dt="2025-02-19T04:42:37.338" v="23" actId="20577"/>
          <ac:spMkLst>
            <pc:docMk/>
            <pc:sldMk cId="0" sldId="302"/>
            <ac:spMk id="1906" creationId="{00000000-0000-0000-0000-000000000000}"/>
          </ac:spMkLst>
        </pc:spChg>
        <pc:spChg chg="mod">
          <ac:chgData name="Graeme Woodward" userId="5ef34c8f-0abb-4b2d-81b9-b737407cfe0e" providerId="ADAL" clId="{FAE57FEF-520A-41C1-AAE7-C227EA720150}" dt="2025-02-19T04:42:54.402" v="37" actId="20577"/>
          <ac:spMkLst>
            <pc:docMk/>
            <pc:sldMk cId="0" sldId="302"/>
            <ac:spMk id="1910" creationId="{00000000-0000-0000-0000-000000000000}"/>
          </ac:spMkLst>
        </pc:spChg>
        <pc:spChg chg="mod">
          <ac:chgData name="Graeme Woodward" userId="5ef34c8f-0abb-4b2d-81b9-b737407cfe0e" providerId="ADAL" clId="{FAE57FEF-520A-41C1-AAE7-C227EA720150}" dt="2025-02-19T04:43:03.374" v="49" actId="13926"/>
          <ac:spMkLst>
            <pc:docMk/>
            <pc:sldMk cId="0" sldId="302"/>
            <ac:spMk id="1912" creationId="{00000000-0000-0000-0000-000000000000}"/>
          </ac:spMkLst>
        </pc:spChg>
        <pc:picChg chg="mod">
          <ac:chgData name="Graeme Woodward" userId="5ef34c8f-0abb-4b2d-81b9-b737407cfe0e" providerId="ADAL" clId="{FAE57FEF-520A-41C1-AAE7-C227EA720150}" dt="2025-02-19T05:00:24.438" v="555" actId="1440"/>
          <ac:picMkLst>
            <pc:docMk/>
            <pc:sldMk cId="0" sldId="302"/>
            <ac:picMk id="4" creationId="{AAE11814-6E6F-7D22-7E29-3B341C31B1CC}"/>
          </ac:picMkLst>
        </pc:picChg>
        <pc:picChg chg="mod">
          <ac:chgData name="Graeme Woodward" userId="5ef34c8f-0abb-4b2d-81b9-b737407cfe0e" providerId="ADAL" clId="{FAE57FEF-520A-41C1-AAE7-C227EA720150}" dt="2025-02-19T05:00:26.626" v="556" actId="1440"/>
          <ac:picMkLst>
            <pc:docMk/>
            <pc:sldMk cId="0" sldId="302"/>
            <ac:picMk id="5" creationId="{DB988445-2A45-6E5D-B27A-BC0834474E87}"/>
          </ac:picMkLst>
        </pc:picChg>
        <pc:picChg chg="mod">
          <ac:chgData name="Graeme Woodward" userId="5ef34c8f-0abb-4b2d-81b9-b737407cfe0e" providerId="ADAL" clId="{FAE57FEF-520A-41C1-AAE7-C227EA720150}" dt="2025-02-19T05:00:28.358" v="557" actId="1440"/>
          <ac:picMkLst>
            <pc:docMk/>
            <pc:sldMk cId="0" sldId="302"/>
            <ac:picMk id="8" creationId="{819FCC0A-7607-E5CC-FBB6-D9D6DABC970D}"/>
          </ac:picMkLst>
        </pc:picChg>
        <pc:picChg chg="mod">
          <ac:chgData name="Graeme Woodward" userId="5ef34c8f-0abb-4b2d-81b9-b737407cfe0e" providerId="ADAL" clId="{FAE57FEF-520A-41C1-AAE7-C227EA720150}" dt="2025-02-19T05:00:30.854" v="558" actId="1440"/>
          <ac:picMkLst>
            <pc:docMk/>
            <pc:sldMk cId="0" sldId="302"/>
            <ac:picMk id="13" creationId="{36BD5467-5D91-2C1B-1D83-D391C29D84B1}"/>
          </ac:picMkLst>
        </pc:picChg>
        <pc:picChg chg="mod">
          <ac:chgData name="Graeme Woodward" userId="5ef34c8f-0abb-4b2d-81b9-b737407cfe0e" providerId="ADAL" clId="{FAE57FEF-520A-41C1-AAE7-C227EA720150}" dt="2025-02-19T05:00:30.854" v="558" actId="1440"/>
          <ac:picMkLst>
            <pc:docMk/>
            <pc:sldMk cId="0" sldId="302"/>
            <ac:picMk id="16" creationId="{9579CC00-A862-DD40-2824-E347E27877E5}"/>
          </ac:picMkLst>
        </pc:picChg>
      </pc:sldChg>
      <pc:sldChg chg="modSp mod">
        <pc:chgData name="Graeme Woodward" userId="5ef34c8f-0abb-4b2d-81b9-b737407cfe0e" providerId="ADAL" clId="{FAE57FEF-520A-41C1-AAE7-C227EA720150}" dt="2025-02-19T04:50:44.765" v="79" actId="20577"/>
        <pc:sldMkLst>
          <pc:docMk/>
          <pc:sldMk cId="1708124558" sldId="364"/>
        </pc:sldMkLst>
      </pc:sldChg>
      <pc:sldChg chg="modSp mod">
        <pc:chgData name="Graeme Woodward" userId="5ef34c8f-0abb-4b2d-81b9-b737407cfe0e" providerId="ADAL" clId="{FAE57FEF-520A-41C1-AAE7-C227EA720150}" dt="2025-02-19T05:09:32.866" v="1004" actId="6549"/>
        <pc:sldMkLst>
          <pc:docMk/>
          <pc:sldMk cId="3438945833" sldId="366"/>
        </pc:sldMkLst>
      </pc:sldChg>
      <pc:sldChg chg="addSp delSp modSp mod">
        <pc:chgData name="Graeme Woodward" userId="5ef34c8f-0abb-4b2d-81b9-b737407cfe0e" providerId="ADAL" clId="{FAE57FEF-520A-41C1-AAE7-C227EA720150}" dt="2025-02-19T05:26:02.438" v="1311" actId="13926"/>
        <pc:sldMkLst>
          <pc:docMk/>
          <pc:sldMk cId="3135138841" sldId="370"/>
        </pc:sldMkLst>
        <pc:spChg chg="mod">
          <ac:chgData name="Graeme Woodward" userId="5ef34c8f-0abb-4b2d-81b9-b737407cfe0e" providerId="ADAL" clId="{FAE57FEF-520A-41C1-AAE7-C227EA720150}" dt="2025-02-19T05:26:02.438" v="1311" actId="13926"/>
          <ac:spMkLst>
            <pc:docMk/>
            <pc:sldMk cId="3135138841" sldId="370"/>
            <ac:spMk id="7" creationId="{AF769348-624E-ED04-DFE1-85D479C946D2}"/>
          </ac:spMkLst>
        </pc:spChg>
        <pc:spChg chg="add mod">
          <ac:chgData name="Graeme Woodward" userId="5ef34c8f-0abb-4b2d-81b9-b737407cfe0e" providerId="ADAL" clId="{FAE57FEF-520A-41C1-AAE7-C227EA720150}" dt="2025-02-19T05:22:29.332" v="1204" actId="122"/>
          <ac:spMkLst>
            <pc:docMk/>
            <pc:sldMk cId="3135138841" sldId="370"/>
            <ac:spMk id="8" creationId="{348303AD-C774-835D-0BC4-253658EBC3EF}"/>
          </ac:spMkLst>
        </pc:spChg>
        <pc:spChg chg="add mod">
          <ac:chgData name="Graeme Woodward" userId="5ef34c8f-0abb-4b2d-81b9-b737407cfe0e" providerId="ADAL" clId="{FAE57FEF-520A-41C1-AAE7-C227EA720150}" dt="2025-02-19T05:25:16.650" v="1279" actId="1076"/>
          <ac:spMkLst>
            <pc:docMk/>
            <pc:sldMk cId="3135138841" sldId="370"/>
            <ac:spMk id="11" creationId="{116542DD-52A6-B121-014D-54AF10934336}"/>
          </ac:spMkLst>
        </pc:spChg>
        <pc:spChg chg="add mod ord">
          <ac:chgData name="Graeme Woodward" userId="5ef34c8f-0abb-4b2d-81b9-b737407cfe0e" providerId="ADAL" clId="{FAE57FEF-520A-41C1-AAE7-C227EA720150}" dt="2025-02-19T05:22:13.009" v="1200" actId="14100"/>
          <ac:spMkLst>
            <pc:docMk/>
            <pc:sldMk cId="3135138841" sldId="370"/>
            <ac:spMk id="14" creationId="{FEBD0EBB-C0C5-8EFE-7113-CA5046397DFB}"/>
          </ac:spMkLst>
        </pc:spChg>
        <pc:spChg chg="add mod">
          <ac:chgData name="Graeme Woodward" userId="5ef34c8f-0abb-4b2d-81b9-b737407cfe0e" providerId="ADAL" clId="{FAE57FEF-520A-41C1-AAE7-C227EA720150}" dt="2025-02-19T05:25:29.030" v="1292" actId="1036"/>
          <ac:spMkLst>
            <pc:docMk/>
            <pc:sldMk cId="3135138841" sldId="370"/>
            <ac:spMk id="19" creationId="{E9513D33-BE58-A879-0E9F-41BAAD993F88}"/>
          </ac:spMkLst>
        </pc:spChg>
        <pc:spChg chg="add mod">
          <ac:chgData name="Graeme Woodward" userId="5ef34c8f-0abb-4b2d-81b9-b737407cfe0e" providerId="ADAL" clId="{FAE57FEF-520A-41C1-AAE7-C227EA720150}" dt="2025-02-19T05:20:54.262" v="1167" actId="1076"/>
          <ac:spMkLst>
            <pc:docMk/>
            <pc:sldMk cId="3135138841" sldId="370"/>
            <ac:spMk id="22" creationId="{14AF1297-8D27-2A77-D94E-0E59BADCF5AE}"/>
          </ac:spMkLst>
        </pc:spChg>
        <pc:spChg chg="add mod">
          <ac:chgData name="Graeme Woodward" userId="5ef34c8f-0abb-4b2d-81b9-b737407cfe0e" providerId="ADAL" clId="{FAE57FEF-520A-41C1-AAE7-C227EA720150}" dt="2025-02-19T05:22:01.091" v="1197" actId="14100"/>
          <ac:spMkLst>
            <pc:docMk/>
            <pc:sldMk cId="3135138841" sldId="370"/>
            <ac:spMk id="23" creationId="{4A03BF90-C249-9748-B68D-9C8580C57F4B}"/>
          </ac:spMkLst>
        </pc:spChg>
        <pc:spChg chg="add mod ord">
          <ac:chgData name="Graeme Woodward" userId="5ef34c8f-0abb-4b2d-81b9-b737407cfe0e" providerId="ADAL" clId="{FAE57FEF-520A-41C1-AAE7-C227EA720150}" dt="2025-02-19T05:22:44.889" v="1208" actId="167"/>
          <ac:spMkLst>
            <pc:docMk/>
            <pc:sldMk cId="3135138841" sldId="370"/>
            <ac:spMk id="24" creationId="{53A920F0-D71F-A7AD-2C5C-67A614553C49}"/>
          </ac:spMkLst>
        </pc:spChg>
        <pc:spChg chg="add mod ord">
          <ac:chgData name="Graeme Woodward" userId="5ef34c8f-0abb-4b2d-81b9-b737407cfe0e" providerId="ADAL" clId="{FAE57FEF-520A-41C1-AAE7-C227EA720150}" dt="2025-02-19T05:24:52.921" v="1274" actId="1036"/>
          <ac:spMkLst>
            <pc:docMk/>
            <pc:sldMk cId="3135138841" sldId="370"/>
            <ac:spMk id="25" creationId="{C6AB35FB-EC01-2619-58C4-F33D7EE0AB47}"/>
          </ac:spMkLst>
        </pc:spChg>
        <pc:spChg chg="add mod">
          <ac:chgData name="Graeme Woodward" userId="5ef34c8f-0abb-4b2d-81b9-b737407cfe0e" providerId="ADAL" clId="{FAE57FEF-520A-41C1-AAE7-C227EA720150}" dt="2025-02-19T05:25:23.711" v="1283" actId="1036"/>
          <ac:spMkLst>
            <pc:docMk/>
            <pc:sldMk cId="3135138841" sldId="370"/>
            <ac:spMk id="27" creationId="{4CF85D36-6EF5-6316-1F2E-CC5207F45917}"/>
          </ac:spMkLst>
        </pc:spChg>
        <pc:spChg chg="add mod">
          <ac:chgData name="Graeme Woodward" userId="5ef34c8f-0abb-4b2d-81b9-b737407cfe0e" providerId="ADAL" clId="{FAE57FEF-520A-41C1-AAE7-C227EA720150}" dt="2025-02-19T05:25:51.723" v="1309" actId="1076"/>
          <ac:spMkLst>
            <pc:docMk/>
            <pc:sldMk cId="3135138841" sldId="370"/>
            <ac:spMk id="28" creationId="{7BD3A954-135A-3847-5BA4-B6D8A950CDE6}"/>
          </ac:spMkLst>
        </pc:spChg>
        <pc:picChg chg="add mod">
          <ac:chgData name="Graeme Woodward" userId="5ef34c8f-0abb-4b2d-81b9-b737407cfe0e" providerId="ADAL" clId="{FAE57FEF-520A-41C1-AAE7-C227EA720150}" dt="2025-02-19T05:22:09.110" v="1199" actId="14100"/>
          <ac:picMkLst>
            <pc:docMk/>
            <pc:sldMk cId="3135138841" sldId="370"/>
            <ac:picMk id="3" creationId="{5A2CE15B-72F4-FDBF-5C79-993F3BEC82D6}"/>
          </ac:picMkLst>
        </pc:picChg>
        <pc:picChg chg="add mod">
          <ac:chgData name="Graeme Woodward" userId="5ef34c8f-0abb-4b2d-81b9-b737407cfe0e" providerId="ADAL" clId="{FAE57FEF-520A-41C1-AAE7-C227EA720150}" dt="2025-02-19T05:22:17.215" v="1201" actId="1076"/>
          <ac:picMkLst>
            <pc:docMk/>
            <pc:sldMk cId="3135138841" sldId="370"/>
            <ac:picMk id="10" creationId="{6DDEC115-B729-C9BA-D6D6-0D1C126374D5}"/>
          </ac:picMkLst>
        </pc:picChg>
        <pc:picChg chg="add mod">
          <ac:chgData name="Graeme Woodward" userId="5ef34c8f-0abb-4b2d-81b9-b737407cfe0e" providerId="ADAL" clId="{FAE57FEF-520A-41C1-AAE7-C227EA720150}" dt="2025-02-19T05:25:12.024" v="1278" actId="1038"/>
          <ac:picMkLst>
            <pc:docMk/>
            <pc:sldMk cId="3135138841" sldId="370"/>
            <ac:picMk id="13" creationId="{F6C1832B-BFE5-301D-1BDB-FF65793B0A80}"/>
          </ac:picMkLst>
        </pc:picChg>
        <pc:picChg chg="add mod">
          <ac:chgData name="Graeme Woodward" userId="5ef34c8f-0abb-4b2d-81b9-b737407cfe0e" providerId="ADAL" clId="{FAE57FEF-520A-41C1-AAE7-C227EA720150}" dt="2025-02-19T05:25:04.299" v="1275" actId="1076"/>
          <ac:picMkLst>
            <pc:docMk/>
            <pc:sldMk cId="3135138841" sldId="370"/>
            <ac:picMk id="17" creationId="{107C8463-C9A3-9F24-E215-90189F240A72}"/>
          </ac:picMkLst>
        </pc:picChg>
        <pc:picChg chg="add mod">
          <ac:chgData name="Graeme Woodward" userId="5ef34c8f-0abb-4b2d-81b9-b737407cfe0e" providerId="ADAL" clId="{FAE57FEF-520A-41C1-AAE7-C227EA720150}" dt="2025-02-19T05:25:23.711" v="1283" actId="1036"/>
          <ac:picMkLst>
            <pc:docMk/>
            <pc:sldMk cId="3135138841" sldId="370"/>
            <ac:picMk id="21" creationId="{06183E93-A3A0-F03F-1F89-16CD10A8A7EC}"/>
          </ac:picMkLst>
        </pc:picChg>
      </pc:sldChg>
      <pc:sldChg chg="addSp modSp mod">
        <pc:chgData name="Graeme Woodward" userId="5ef34c8f-0abb-4b2d-81b9-b737407cfe0e" providerId="ADAL" clId="{FAE57FEF-520A-41C1-AAE7-C227EA720150}" dt="2025-02-19T05:29:19.741" v="1334" actId="1076"/>
        <pc:sldMkLst>
          <pc:docMk/>
          <pc:sldMk cId="2799043002" sldId="382"/>
        </pc:sldMkLst>
        <pc:spChg chg="mod">
          <ac:chgData name="Graeme Woodward" userId="5ef34c8f-0abb-4b2d-81b9-b737407cfe0e" providerId="ADAL" clId="{FAE57FEF-520A-41C1-AAE7-C227EA720150}" dt="2025-02-19T05:28:20.375" v="1315" actId="14100"/>
          <ac:spMkLst>
            <pc:docMk/>
            <pc:sldMk cId="2799043002" sldId="382"/>
            <ac:spMk id="3" creationId="{B1B04B83-DC35-5E8B-C51A-0E053C86068A}"/>
          </ac:spMkLst>
        </pc:spChg>
        <pc:spChg chg="add mod">
          <ac:chgData name="Graeme Woodward" userId="5ef34c8f-0abb-4b2d-81b9-b737407cfe0e" providerId="ADAL" clId="{FAE57FEF-520A-41C1-AAE7-C227EA720150}" dt="2025-02-19T05:28:37.209" v="1317" actId="13822"/>
          <ac:spMkLst>
            <pc:docMk/>
            <pc:sldMk cId="2799043002" sldId="382"/>
            <ac:spMk id="5" creationId="{E3F5A4C8-AF07-A259-5152-D4DF9F93D200}"/>
          </ac:spMkLst>
        </pc:spChg>
        <pc:spChg chg="add mod">
          <ac:chgData name="Graeme Woodward" userId="5ef34c8f-0abb-4b2d-81b9-b737407cfe0e" providerId="ADAL" clId="{FAE57FEF-520A-41C1-AAE7-C227EA720150}" dt="2025-02-19T05:28:48.790" v="1320" actId="14100"/>
          <ac:spMkLst>
            <pc:docMk/>
            <pc:sldMk cId="2799043002" sldId="382"/>
            <ac:spMk id="6" creationId="{A6EA465D-0F2E-6D66-D138-06498B1DB06F}"/>
          </ac:spMkLst>
        </pc:spChg>
        <pc:spChg chg="add mod">
          <ac:chgData name="Graeme Woodward" userId="5ef34c8f-0abb-4b2d-81b9-b737407cfe0e" providerId="ADAL" clId="{FAE57FEF-520A-41C1-AAE7-C227EA720150}" dt="2025-02-19T05:28:53.587" v="1322" actId="1076"/>
          <ac:spMkLst>
            <pc:docMk/>
            <pc:sldMk cId="2799043002" sldId="382"/>
            <ac:spMk id="7" creationId="{89848F76-B295-CAAF-B517-BC74A927F453}"/>
          </ac:spMkLst>
        </pc:spChg>
        <pc:spChg chg="add mod">
          <ac:chgData name="Graeme Woodward" userId="5ef34c8f-0abb-4b2d-81b9-b737407cfe0e" providerId="ADAL" clId="{FAE57FEF-520A-41C1-AAE7-C227EA720150}" dt="2025-02-19T05:28:57.548" v="1324" actId="1076"/>
          <ac:spMkLst>
            <pc:docMk/>
            <pc:sldMk cId="2799043002" sldId="382"/>
            <ac:spMk id="8" creationId="{5186C8AA-C968-DF03-3937-15D6233B0009}"/>
          </ac:spMkLst>
        </pc:spChg>
        <pc:spChg chg="add mod">
          <ac:chgData name="Graeme Woodward" userId="5ef34c8f-0abb-4b2d-81b9-b737407cfe0e" providerId="ADAL" clId="{FAE57FEF-520A-41C1-AAE7-C227EA720150}" dt="2025-02-19T05:29:03.136" v="1326" actId="1076"/>
          <ac:spMkLst>
            <pc:docMk/>
            <pc:sldMk cId="2799043002" sldId="382"/>
            <ac:spMk id="10" creationId="{39261938-34D4-308F-A13A-8531DF895975}"/>
          </ac:spMkLst>
        </pc:spChg>
        <pc:spChg chg="add mod">
          <ac:chgData name="Graeme Woodward" userId="5ef34c8f-0abb-4b2d-81b9-b737407cfe0e" providerId="ADAL" clId="{FAE57FEF-520A-41C1-AAE7-C227EA720150}" dt="2025-02-19T05:29:10.412" v="1330" actId="1036"/>
          <ac:spMkLst>
            <pc:docMk/>
            <pc:sldMk cId="2799043002" sldId="382"/>
            <ac:spMk id="11" creationId="{C8AC8249-0DAB-1F45-E6CB-4DE49B2F8F63}"/>
          </ac:spMkLst>
        </pc:spChg>
        <pc:spChg chg="add mod">
          <ac:chgData name="Graeme Woodward" userId="5ef34c8f-0abb-4b2d-81b9-b737407cfe0e" providerId="ADAL" clId="{FAE57FEF-520A-41C1-AAE7-C227EA720150}" dt="2025-02-19T05:29:15.060" v="1332" actId="1076"/>
          <ac:spMkLst>
            <pc:docMk/>
            <pc:sldMk cId="2799043002" sldId="382"/>
            <ac:spMk id="12" creationId="{DAABF637-2811-8182-CACB-5273963E32C8}"/>
          </ac:spMkLst>
        </pc:spChg>
        <pc:spChg chg="add mod">
          <ac:chgData name="Graeme Woodward" userId="5ef34c8f-0abb-4b2d-81b9-b737407cfe0e" providerId="ADAL" clId="{FAE57FEF-520A-41C1-AAE7-C227EA720150}" dt="2025-02-19T05:29:19.741" v="1334" actId="1076"/>
          <ac:spMkLst>
            <pc:docMk/>
            <pc:sldMk cId="2799043002" sldId="382"/>
            <ac:spMk id="13" creationId="{FF36FC2E-8996-EFAB-D1AC-08ADE44CEE60}"/>
          </ac:spMkLst>
        </pc:spChg>
        <pc:picChg chg="add mod">
          <ac:chgData name="Graeme Woodward" userId="5ef34c8f-0abb-4b2d-81b9-b737407cfe0e" providerId="ADAL" clId="{FAE57FEF-520A-41C1-AAE7-C227EA720150}" dt="2025-02-19T05:28:14.265" v="1313" actId="1076"/>
          <ac:picMkLst>
            <pc:docMk/>
            <pc:sldMk cId="2799043002" sldId="382"/>
            <ac:picMk id="4" creationId="{5A1AF8C6-A154-0030-97BD-2B9C9546047F}"/>
          </ac:picMkLst>
        </pc:picChg>
      </pc:sldChg>
      <pc:sldChg chg="modSp mod">
        <pc:chgData name="Graeme Woodward" userId="5ef34c8f-0abb-4b2d-81b9-b737407cfe0e" providerId="ADAL" clId="{FAE57FEF-520A-41C1-AAE7-C227EA720150}" dt="2025-02-19T04:57:27.690" v="401" actId="20577"/>
        <pc:sldMkLst>
          <pc:docMk/>
          <pc:sldMk cId="2482520348" sldId="383"/>
        </pc:sldMkLst>
        <pc:spChg chg="mod">
          <ac:chgData name="Graeme Woodward" userId="5ef34c8f-0abb-4b2d-81b9-b737407cfe0e" providerId="ADAL" clId="{FAE57FEF-520A-41C1-AAE7-C227EA720150}" dt="2025-02-19T04:57:27.690" v="401" actId="20577"/>
          <ac:spMkLst>
            <pc:docMk/>
            <pc:sldMk cId="2482520348" sldId="383"/>
            <ac:spMk id="3" creationId="{EED6A2AA-E3F1-BE4A-5FED-EF5C69254E73}"/>
          </ac:spMkLst>
        </pc:spChg>
      </pc:sldChg>
      <pc:sldChg chg="modSp mod">
        <pc:chgData name="Graeme Woodward" userId="5ef34c8f-0abb-4b2d-81b9-b737407cfe0e" providerId="ADAL" clId="{FAE57FEF-520A-41C1-AAE7-C227EA720150}" dt="2025-02-19T04:51:33.661" v="83" actId="14100"/>
        <pc:sldMkLst>
          <pc:docMk/>
          <pc:sldMk cId="1480422032" sldId="392"/>
        </pc:sldMkLst>
        <pc:spChg chg="mod">
          <ac:chgData name="Graeme Woodward" userId="5ef34c8f-0abb-4b2d-81b9-b737407cfe0e" providerId="ADAL" clId="{FAE57FEF-520A-41C1-AAE7-C227EA720150}" dt="2025-02-19T04:51:03.513" v="80" actId="14100"/>
          <ac:spMkLst>
            <pc:docMk/>
            <pc:sldMk cId="1480422032" sldId="392"/>
            <ac:spMk id="1468" creationId="{00000000-0000-0000-0000-000000000000}"/>
          </ac:spMkLst>
        </pc:spChg>
        <pc:spChg chg="mod">
          <ac:chgData name="Graeme Woodward" userId="5ef34c8f-0abb-4b2d-81b9-b737407cfe0e" providerId="ADAL" clId="{FAE57FEF-520A-41C1-AAE7-C227EA720150}" dt="2025-02-19T04:51:19.343" v="82" actId="14100"/>
          <ac:spMkLst>
            <pc:docMk/>
            <pc:sldMk cId="1480422032" sldId="392"/>
            <ac:spMk id="1469" creationId="{00000000-0000-0000-0000-000000000000}"/>
          </ac:spMkLst>
        </pc:spChg>
        <pc:spChg chg="mod">
          <ac:chgData name="Graeme Woodward" userId="5ef34c8f-0abb-4b2d-81b9-b737407cfe0e" providerId="ADAL" clId="{FAE57FEF-520A-41C1-AAE7-C227EA720150}" dt="2025-02-19T04:51:33.661" v="83" actId="14100"/>
          <ac:spMkLst>
            <pc:docMk/>
            <pc:sldMk cId="1480422032" sldId="392"/>
            <ac:spMk id="1471" creationId="{00000000-0000-0000-0000-000000000000}"/>
          </ac:spMkLst>
        </pc:spChg>
      </pc:sldChg>
      <pc:sldChg chg="addSp delSp modSp add mod">
        <pc:chgData name="Graeme Woodward" userId="5ef34c8f-0abb-4b2d-81b9-b737407cfe0e" providerId="ADAL" clId="{FAE57FEF-520A-41C1-AAE7-C227EA720150}" dt="2025-02-19T05:09:25.945" v="1003" actId="20577"/>
        <pc:sldMkLst>
          <pc:docMk/>
          <pc:sldMk cId="1445402015" sldId="395"/>
        </pc:sldMkLst>
        <pc:spChg chg="mod">
          <ac:chgData name="Graeme Woodward" userId="5ef34c8f-0abb-4b2d-81b9-b737407cfe0e" providerId="ADAL" clId="{FAE57FEF-520A-41C1-AAE7-C227EA720150}" dt="2025-02-19T05:05:11.451" v="643" actId="14100"/>
          <ac:spMkLst>
            <pc:docMk/>
            <pc:sldMk cId="1445402015" sldId="395"/>
            <ac:spMk id="8" creationId="{D62F103F-A2B2-5011-EE4A-E0E06F288D3B}"/>
          </ac:spMkLst>
        </pc:spChg>
        <pc:spChg chg="add mod">
          <ac:chgData name="Graeme Woodward" userId="5ef34c8f-0abb-4b2d-81b9-b737407cfe0e" providerId="ADAL" clId="{FAE57FEF-520A-41C1-AAE7-C227EA720150}" dt="2025-02-19T05:06:41.117" v="684" actId="113"/>
          <ac:spMkLst>
            <pc:docMk/>
            <pc:sldMk cId="1445402015" sldId="395"/>
            <ac:spMk id="9" creationId="{C26DB1B2-AD5F-D914-14C3-EB1C999150D9}"/>
          </ac:spMkLst>
        </pc:spChg>
        <pc:spChg chg="add mod">
          <ac:chgData name="Graeme Woodward" userId="5ef34c8f-0abb-4b2d-81b9-b737407cfe0e" providerId="ADAL" clId="{FAE57FEF-520A-41C1-AAE7-C227EA720150}" dt="2025-02-19T05:08:35.746" v="831" actId="14100"/>
          <ac:spMkLst>
            <pc:docMk/>
            <pc:sldMk cId="1445402015" sldId="395"/>
            <ac:spMk id="12" creationId="{9FFBD93E-2928-C859-85FB-E9E3FFB4BF83}"/>
          </ac:spMkLst>
        </pc:spChg>
        <pc:spChg chg="add mod">
          <ac:chgData name="Graeme Woodward" userId="5ef34c8f-0abb-4b2d-81b9-b737407cfe0e" providerId="ADAL" clId="{FAE57FEF-520A-41C1-AAE7-C227EA720150}" dt="2025-02-19T05:09:25.945" v="1003" actId="20577"/>
          <ac:spMkLst>
            <pc:docMk/>
            <pc:sldMk cId="1445402015" sldId="395"/>
            <ac:spMk id="13" creationId="{E3EEB2DD-9BC6-4476-9C32-D9A3910DB1B2}"/>
          </ac:spMkLst>
        </pc:spChg>
        <pc:spChg chg="mod">
          <ac:chgData name="Graeme Woodward" userId="5ef34c8f-0abb-4b2d-81b9-b737407cfe0e" providerId="ADAL" clId="{FAE57FEF-520A-41C1-AAE7-C227EA720150}" dt="2025-02-19T05:01:19.945" v="566" actId="13926"/>
          <ac:spMkLst>
            <pc:docMk/>
            <pc:sldMk cId="1445402015" sldId="395"/>
            <ac:spMk id="1675" creationId="{67A810AB-FC8C-69C6-EDF2-D654D62FB32F}"/>
          </ac:spMkLst>
        </pc:spChg>
        <pc:picChg chg="add mod">
          <ac:chgData name="Graeme Woodward" userId="5ef34c8f-0abb-4b2d-81b9-b737407cfe0e" providerId="ADAL" clId="{FAE57FEF-520A-41C1-AAE7-C227EA720150}" dt="2025-02-19T05:07:35.043" v="686" actId="1076"/>
          <ac:picMkLst>
            <pc:docMk/>
            <pc:sldMk cId="1445402015" sldId="395"/>
            <ac:picMk id="11" creationId="{7A942C0A-B90A-6E6B-E72E-28F894479F96}"/>
          </ac:picMkLst>
        </pc:picChg>
      </pc:sldChg>
      <pc:sldChg chg="modSp mod">
        <pc:chgData name="Graeme Woodward" userId="5ef34c8f-0abb-4b2d-81b9-b737407cfe0e" providerId="ADAL" clId="{FAE57FEF-520A-41C1-AAE7-C227EA720150}" dt="2025-02-19T05:31:40.739" v="1449" actId="5793"/>
        <pc:sldMkLst>
          <pc:docMk/>
          <pc:sldMk cId="1892078916" sldId="396"/>
        </pc:sldMkLst>
        <pc:spChg chg="mod">
          <ac:chgData name="Graeme Woodward" userId="5ef34c8f-0abb-4b2d-81b9-b737407cfe0e" providerId="ADAL" clId="{FAE57FEF-520A-41C1-AAE7-C227EA720150}" dt="2025-02-19T05:31:40.739" v="1449" actId="5793"/>
          <ac:spMkLst>
            <pc:docMk/>
            <pc:sldMk cId="1892078916" sldId="396"/>
            <ac:spMk id="11" creationId="{60AF9FBE-09AA-CB95-695B-C41015B1C01D}"/>
          </ac:spMkLst>
        </pc:spChg>
      </pc:sldChg>
      <pc:sldChg chg="modSp new mod">
        <pc:chgData name="Graeme Woodward" userId="5ef34c8f-0abb-4b2d-81b9-b737407cfe0e" providerId="ADAL" clId="{FAE57FEF-520A-41C1-AAE7-C227EA720150}" dt="2025-02-19T05:30:10.855" v="1343" actId="20577"/>
        <pc:sldMkLst>
          <pc:docMk/>
          <pc:sldMk cId="3641296339" sldId="399"/>
        </pc:sldMkLst>
      </pc:sldChg>
      <pc:sldChg chg="delSp modSp new mod">
        <pc:chgData name="Graeme Woodward" userId="5ef34c8f-0abb-4b2d-81b9-b737407cfe0e" providerId="ADAL" clId="{FAE57FEF-520A-41C1-AAE7-C227EA720150}" dt="2025-02-19T05:30:44.403" v="1373" actId="1076"/>
        <pc:sldMkLst>
          <pc:docMk/>
          <pc:sldMk cId="1625132129" sldId="400"/>
        </pc:sldMkLst>
      </pc:sldChg>
    </pc:docChg>
  </pc:docChgLst>
  <pc:docChgLst>
    <pc:chgData clId="Web-{07572D87-4A26-9302-AED3-806F74D41431}"/>
    <pc:docChg chg="modSld">
      <pc:chgData name="" userId="" providerId="" clId="Web-{07572D87-4A26-9302-AED3-806F74D41431}" dt="2025-02-18T06:15:54.171" v="1" actId="20577"/>
      <pc:docMkLst>
        <pc:docMk/>
      </pc:docMkLst>
      <pc:sldChg chg="modSp">
        <pc:chgData name="" userId="" providerId="" clId="Web-{07572D87-4A26-9302-AED3-806F74D41431}" dt="2025-02-18T06:15:54.171" v="1" actId="20577"/>
        <pc:sldMkLst>
          <pc:docMk/>
          <pc:sldMk cId="2756340349" sldId="348"/>
        </pc:sldMkLst>
        <pc:spChg chg="mod">
          <ac:chgData name="" userId="" providerId="" clId="Web-{07572D87-4A26-9302-AED3-806F74D41431}" dt="2025-02-18T06:15:54.171" v="1" actId="20577"/>
          <ac:spMkLst>
            <pc:docMk/>
            <pc:sldMk cId="2756340349" sldId="348"/>
            <ac:spMk id="7" creationId="{ECD185D5-45A4-C22B-7D0A-36E40BC35E28}"/>
          </ac:spMkLst>
        </pc:spChg>
      </pc:sldChg>
    </pc:docChg>
  </pc:docChgLst>
  <pc:docChgLst>
    <pc:chgData name="Simon Lindell" userId="S::simon.lindell@education.vic.gov.au::cd185e67-9fb9-4861-9b54-64ce39e9ed00" providerId="AD" clId="Web-{05EAAB15-8162-807F-2E3F-E430A177C7FD}"/>
    <pc:docChg chg="modSld">
      <pc:chgData name="Simon Lindell" userId="S::simon.lindell@education.vic.gov.au::cd185e67-9fb9-4861-9b54-64ce39e9ed00" providerId="AD" clId="Web-{05EAAB15-8162-807F-2E3F-E430A177C7FD}" dt="2025-02-28T21:54:58.436" v="5" actId="1076"/>
      <pc:docMkLst>
        <pc:docMk/>
      </pc:docMkLst>
      <pc:sldChg chg="modSp">
        <pc:chgData name="Simon Lindell" userId="S::simon.lindell@education.vic.gov.au::cd185e67-9fb9-4861-9b54-64ce39e9ed00" providerId="AD" clId="Web-{05EAAB15-8162-807F-2E3F-E430A177C7FD}" dt="2025-02-28T21:54:58.436" v="5" actId="1076"/>
        <pc:sldMkLst>
          <pc:docMk/>
          <pc:sldMk cId="0" sldId="302"/>
        </pc:sldMkLst>
        <pc:picChg chg="mod">
          <ac:chgData name="Simon Lindell" userId="S::simon.lindell@education.vic.gov.au::cd185e67-9fb9-4861-9b54-64ce39e9ed00" providerId="AD" clId="Web-{05EAAB15-8162-807F-2E3F-E430A177C7FD}" dt="2025-02-28T21:54:58.436" v="5" actId="1076"/>
          <ac:picMkLst>
            <pc:docMk/>
            <pc:sldMk cId="0" sldId="302"/>
            <ac:picMk id="8" creationId="{819FCC0A-7607-E5CC-FBB6-D9D6DABC970D}"/>
          </ac:picMkLst>
        </pc:picChg>
      </pc:sldChg>
      <pc:sldChg chg="modSp">
        <pc:chgData name="Simon Lindell" userId="S::simon.lindell@education.vic.gov.au::cd185e67-9fb9-4861-9b54-64ce39e9ed00" providerId="AD" clId="Web-{05EAAB15-8162-807F-2E3F-E430A177C7FD}" dt="2025-02-27T20:22:50.705" v="1" actId="20577"/>
        <pc:sldMkLst>
          <pc:docMk/>
          <pc:sldMk cId="3641296339" sldId="399"/>
        </pc:sldMkLst>
        <pc:spChg chg="mod">
          <ac:chgData name="Simon Lindell" userId="S::simon.lindell@education.vic.gov.au::cd185e67-9fb9-4861-9b54-64ce39e9ed00" providerId="AD" clId="Web-{05EAAB15-8162-807F-2E3F-E430A177C7FD}" dt="2025-02-27T20:22:50.705" v="1" actId="20577"/>
          <ac:spMkLst>
            <pc:docMk/>
            <pc:sldMk cId="3641296339" sldId="399"/>
            <ac:spMk id="4" creationId="{F5881F96-53CD-5B50-1F16-A882499BC7D0}"/>
          </ac:spMkLst>
        </pc:spChg>
      </pc:sldChg>
      <pc:sldChg chg="modSp">
        <pc:chgData name="Simon Lindell" userId="S::simon.lindell@education.vic.gov.au::cd185e67-9fb9-4861-9b54-64ce39e9ed00" providerId="AD" clId="Web-{05EAAB15-8162-807F-2E3F-E430A177C7FD}" dt="2025-02-27T20:22:58.143" v="3" actId="20577"/>
        <pc:sldMkLst>
          <pc:docMk/>
          <pc:sldMk cId="1625132129" sldId="400"/>
        </pc:sldMkLst>
        <pc:spChg chg="mod">
          <ac:chgData name="Simon Lindell" userId="S::simon.lindell@education.vic.gov.au::cd185e67-9fb9-4861-9b54-64ce39e9ed00" providerId="AD" clId="Web-{05EAAB15-8162-807F-2E3F-E430A177C7FD}" dt="2025-02-27T20:22:58.143" v="3" actId="20577"/>
          <ac:spMkLst>
            <pc:docMk/>
            <pc:sldMk cId="1625132129" sldId="400"/>
            <ac:spMk id="4" creationId="{A323B68E-CC96-44C8-306B-2F0ADF3707EF}"/>
          </ac:spMkLst>
        </pc:spChg>
      </pc:sldChg>
    </pc:docChg>
  </pc:docChgLst>
  <pc:docChgLst>
    <pc:chgData name="Sophia Moshis" userId="S::sophia.moshis@education.vic.gov.au::eeb63ca9-2d3e-4695-9bc0-615d2d4c4acf" providerId="AD" clId="Web-{B90FCE77-2433-1F90-1DEF-55E2ABE00389}"/>
    <pc:docChg chg="addSld delSld modSld sldOrd">
      <pc:chgData name="Sophia Moshis" userId="S::sophia.moshis@education.vic.gov.au::eeb63ca9-2d3e-4695-9bc0-615d2d4c4acf" providerId="AD" clId="Web-{B90FCE77-2433-1F90-1DEF-55E2ABE00389}" dt="2025-02-19T02:46:43.379" v="767" actId="20577"/>
      <pc:docMkLst>
        <pc:docMk/>
      </pc:docMkLst>
      <pc:sldChg chg="modSp">
        <pc:chgData name="Sophia Moshis" userId="S::sophia.moshis@education.vic.gov.au::eeb63ca9-2d3e-4695-9bc0-615d2d4c4acf" providerId="AD" clId="Web-{B90FCE77-2433-1F90-1DEF-55E2ABE00389}" dt="2025-02-19T01:57:30.743" v="305" actId="20577"/>
        <pc:sldMkLst>
          <pc:docMk/>
          <pc:sldMk cId="0" sldId="302"/>
        </pc:sldMkLst>
        <pc:spChg chg="mod">
          <ac:chgData name="Sophia Moshis" userId="S::sophia.moshis@education.vic.gov.au::eeb63ca9-2d3e-4695-9bc0-615d2d4c4acf" providerId="AD" clId="Web-{B90FCE77-2433-1F90-1DEF-55E2ABE00389}" dt="2025-02-18T07:45:31.639" v="23" actId="14100"/>
          <ac:spMkLst>
            <pc:docMk/>
            <pc:sldMk cId="0" sldId="302"/>
            <ac:spMk id="1900" creationId="{00000000-0000-0000-0000-000000000000}"/>
          </ac:spMkLst>
        </pc:spChg>
        <pc:spChg chg="mod">
          <ac:chgData name="Sophia Moshis" userId="S::sophia.moshis@education.vic.gov.au::eeb63ca9-2d3e-4695-9bc0-615d2d4c4acf" providerId="AD" clId="Web-{B90FCE77-2433-1F90-1DEF-55E2ABE00389}" dt="2025-02-18T07:45:31.639" v="21" actId="14100"/>
          <ac:spMkLst>
            <pc:docMk/>
            <pc:sldMk cId="0" sldId="302"/>
            <ac:spMk id="1902" creationId="{00000000-0000-0000-0000-000000000000}"/>
          </ac:spMkLst>
        </pc:spChg>
        <pc:spChg chg="mod">
          <ac:chgData name="Sophia Moshis" userId="S::sophia.moshis@education.vic.gov.au::eeb63ca9-2d3e-4695-9bc0-615d2d4c4acf" providerId="AD" clId="Web-{B90FCE77-2433-1F90-1DEF-55E2ABE00389}" dt="2025-02-18T07:45:31.639" v="19" actId="14100"/>
          <ac:spMkLst>
            <pc:docMk/>
            <pc:sldMk cId="0" sldId="302"/>
            <ac:spMk id="1904" creationId="{00000000-0000-0000-0000-000000000000}"/>
          </ac:spMkLst>
        </pc:spChg>
        <pc:spChg chg="mod">
          <ac:chgData name="Sophia Moshis" userId="S::sophia.moshis@education.vic.gov.au::eeb63ca9-2d3e-4695-9bc0-615d2d4c4acf" providerId="AD" clId="Web-{B90FCE77-2433-1F90-1DEF-55E2ABE00389}" dt="2025-02-18T07:45:31.624" v="17" actId="14100"/>
          <ac:spMkLst>
            <pc:docMk/>
            <pc:sldMk cId="0" sldId="302"/>
            <ac:spMk id="1906" creationId="{00000000-0000-0000-0000-000000000000}"/>
          </ac:spMkLst>
        </pc:spChg>
        <pc:spChg chg="mod">
          <ac:chgData name="Sophia Moshis" userId="S::sophia.moshis@education.vic.gov.au::eeb63ca9-2d3e-4695-9bc0-615d2d4c4acf" providerId="AD" clId="Web-{B90FCE77-2433-1F90-1DEF-55E2ABE00389}" dt="2025-02-18T07:45:31.624" v="13" actId="14100"/>
          <ac:spMkLst>
            <pc:docMk/>
            <pc:sldMk cId="0" sldId="302"/>
            <ac:spMk id="1910" creationId="{00000000-0000-0000-0000-000000000000}"/>
          </ac:spMkLst>
        </pc:spChg>
        <pc:spChg chg="mod">
          <ac:chgData name="Sophia Moshis" userId="S::sophia.moshis@education.vic.gov.au::eeb63ca9-2d3e-4695-9bc0-615d2d4c4acf" providerId="AD" clId="Web-{B90FCE77-2433-1F90-1DEF-55E2ABE00389}" dt="2025-02-19T01:57:30.743" v="305" actId="20577"/>
          <ac:spMkLst>
            <pc:docMk/>
            <pc:sldMk cId="0" sldId="302"/>
            <ac:spMk id="1912" creationId="{00000000-0000-0000-0000-000000000000}"/>
          </ac:spMkLst>
        </pc:spChg>
      </pc:sldChg>
      <pc:sldChg chg="del">
        <pc:chgData name="Sophia Moshis" userId="S::sophia.moshis@education.vic.gov.au::eeb63ca9-2d3e-4695-9bc0-615d2d4c4acf" providerId="AD" clId="Web-{B90FCE77-2433-1F90-1DEF-55E2ABE00389}" dt="2025-02-18T07:51:05.464" v="107"/>
        <pc:sldMkLst>
          <pc:docMk/>
          <pc:sldMk cId="0" sldId="336"/>
        </pc:sldMkLst>
      </pc:sldChg>
      <pc:sldChg chg="del">
        <pc:chgData name="Sophia Moshis" userId="S::sophia.moshis@education.vic.gov.au::eeb63ca9-2d3e-4695-9bc0-615d2d4c4acf" providerId="AD" clId="Web-{B90FCE77-2433-1F90-1DEF-55E2ABE00389}" dt="2025-02-18T07:54:39.643" v="124"/>
        <pc:sldMkLst>
          <pc:docMk/>
          <pc:sldMk cId="0" sldId="342"/>
        </pc:sldMkLst>
      </pc:sldChg>
      <pc:sldChg chg="del">
        <pc:chgData name="Sophia Moshis" userId="S::sophia.moshis@education.vic.gov.au::eeb63ca9-2d3e-4695-9bc0-615d2d4c4acf" providerId="AD" clId="Web-{B90FCE77-2433-1F90-1DEF-55E2ABE00389}" dt="2025-02-18T07:51:38.746" v="108"/>
        <pc:sldMkLst>
          <pc:docMk/>
          <pc:sldMk cId="0" sldId="343"/>
        </pc:sldMkLst>
      </pc:sldChg>
      <pc:sldChg chg="modSp">
        <pc:chgData name="Sophia Moshis" userId="S::sophia.moshis@education.vic.gov.au::eeb63ca9-2d3e-4695-9bc0-615d2d4c4acf" providerId="AD" clId="Web-{B90FCE77-2433-1F90-1DEF-55E2ABE00389}" dt="2025-02-19T01:42:14.760" v="146" actId="14100"/>
        <pc:sldMkLst>
          <pc:docMk/>
          <pc:sldMk cId="2756340349" sldId="348"/>
        </pc:sldMkLst>
        <pc:spChg chg="mod">
          <ac:chgData name="Sophia Moshis" userId="S::sophia.moshis@education.vic.gov.au::eeb63ca9-2d3e-4695-9bc0-615d2d4c4acf" providerId="AD" clId="Web-{B90FCE77-2433-1F90-1DEF-55E2ABE00389}" dt="2025-02-18T07:49:56.492" v="83" actId="20577"/>
          <ac:spMkLst>
            <pc:docMk/>
            <pc:sldMk cId="2756340349" sldId="348"/>
            <ac:spMk id="7" creationId="{ECD185D5-45A4-C22B-7D0A-36E40BC35E28}"/>
          </ac:spMkLst>
        </pc:spChg>
        <pc:spChg chg="mod">
          <ac:chgData name="Sophia Moshis" userId="S::sophia.moshis@education.vic.gov.au::eeb63ca9-2d3e-4695-9bc0-615d2d4c4acf" providerId="AD" clId="Web-{B90FCE77-2433-1F90-1DEF-55E2ABE00389}" dt="2025-02-18T07:50:37.806" v="104" actId="1076"/>
          <ac:spMkLst>
            <pc:docMk/>
            <pc:sldMk cId="2756340349" sldId="348"/>
            <ac:spMk id="8" creationId="{9E1A93CE-281D-EA41-FB13-0473A03F1A11}"/>
          </ac:spMkLst>
        </pc:spChg>
        <pc:spChg chg="mod">
          <ac:chgData name="Sophia Moshis" userId="S::sophia.moshis@education.vic.gov.au::eeb63ca9-2d3e-4695-9bc0-615d2d4c4acf" providerId="AD" clId="Web-{B90FCE77-2433-1F90-1DEF-55E2ABE00389}" dt="2025-02-19T01:41:54.446" v="145" actId="1076"/>
          <ac:spMkLst>
            <pc:docMk/>
            <pc:sldMk cId="2756340349" sldId="348"/>
            <ac:spMk id="11" creationId="{1D201DF3-D8BF-CC9A-1CED-D99028A7D375}"/>
          </ac:spMkLst>
        </pc:spChg>
        <pc:spChg chg="mod">
          <ac:chgData name="Sophia Moshis" userId="S::sophia.moshis@education.vic.gov.au::eeb63ca9-2d3e-4695-9bc0-615d2d4c4acf" providerId="AD" clId="Web-{B90FCE77-2433-1F90-1DEF-55E2ABE00389}" dt="2025-02-18T07:49:37.633" v="79" actId="1076"/>
          <ac:spMkLst>
            <pc:docMk/>
            <pc:sldMk cId="2756340349" sldId="348"/>
            <ac:spMk id="12" creationId="{8246190C-4E5C-F80A-00A7-3FEA8B5985F3}"/>
          </ac:spMkLst>
        </pc:spChg>
        <pc:spChg chg="mod">
          <ac:chgData name="Sophia Moshis" userId="S::sophia.moshis@education.vic.gov.au::eeb63ca9-2d3e-4695-9bc0-615d2d4c4acf" providerId="AD" clId="Web-{B90FCE77-2433-1F90-1DEF-55E2ABE00389}" dt="2025-02-19T01:42:14.760" v="146" actId="14100"/>
          <ac:spMkLst>
            <pc:docMk/>
            <pc:sldMk cId="2756340349" sldId="348"/>
            <ac:spMk id="13" creationId="{E205203A-03D4-EFD9-FAD4-156FBFD54D43}"/>
          </ac:spMkLst>
        </pc:spChg>
        <pc:picChg chg="mod">
          <ac:chgData name="Sophia Moshis" userId="S::sophia.moshis@education.vic.gov.au::eeb63ca9-2d3e-4695-9bc0-615d2d4c4acf" providerId="AD" clId="Web-{B90FCE77-2433-1F90-1DEF-55E2ABE00389}" dt="2025-02-18T07:48:31.177" v="59" actId="1076"/>
          <ac:picMkLst>
            <pc:docMk/>
            <pc:sldMk cId="2756340349" sldId="348"/>
            <ac:picMk id="2" creationId="{62AE2473-1465-828D-1D8C-D2592D22D798}"/>
          </ac:picMkLst>
        </pc:picChg>
        <pc:picChg chg="mod">
          <ac:chgData name="Sophia Moshis" userId="S::sophia.moshis@education.vic.gov.au::eeb63ca9-2d3e-4695-9bc0-615d2d4c4acf" providerId="AD" clId="Web-{B90FCE77-2433-1F90-1DEF-55E2ABE00389}" dt="2025-02-18T07:50:45.338" v="106" actId="1076"/>
          <ac:picMkLst>
            <pc:docMk/>
            <pc:sldMk cId="2756340349" sldId="348"/>
            <ac:picMk id="3" creationId="{4FE09C85-C53F-8B47-8ED1-283997E6A416}"/>
          </ac:picMkLst>
        </pc:picChg>
        <pc:picChg chg="mod">
          <ac:chgData name="Sophia Moshis" userId="S::sophia.moshis@education.vic.gov.au::eeb63ca9-2d3e-4695-9bc0-615d2d4c4acf" providerId="AD" clId="Web-{B90FCE77-2433-1F90-1DEF-55E2ABE00389}" dt="2025-02-18T07:49:37.586" v="75" actId="1076"/>
          <ac:picMkLst>
            <pc:docMk/>
            <pc:sldMk cId="2756340349" sldId="348"/>
            <ac:picMk id="4" creationId="{185B13DF-1C36-C551-5C00-E08B4E7EEC66}"/>
          </ac:picMkLst>
        </pc:picChg>
        <pc:picChg chg="mod">
          <ac:chgData name="Sophia Moshis" userId="S::sophia.moshis@education.vic.gov.au::eeb63ca9-2d3e-4695-9bc0-615d2d4c4acf" providerId="AD" clId="Web-{B90FCE77-2433-1F90-1DEF-55E2ABE00389}" dt="2025-02-18T07:49:37.601" v="76" actId="1076"/>
          <ac:picMkLst>
            <pc:docMk/>
            <pc:sldMk cId="2756340349" sldId="348"/>
            <ac:picMk id="5" creationId="{5EDAEA66-1CAC-B4C7-2476-4B7EC6E2E18A}"/>
          </ac:picMkLst>
        </pc:picChg>
        <pc:picChg chg="mod">
          <ac:chgData name="Sophia Moshis" userId="S::sophia.moshis@education.vic.gov.au::eeb63ca9-2d3e-4695-9bc0-615d2d4c4acf" providerId="AD" clId="Web-{B90FCE77-2433-1F90-1DEF-55E2ABE00389}" dt="2025-02-18T07:50:41.697" v="105" actId="1076"/>
          <ac:picMkLst>
            <pc:docMk/>
            <pc:sldMk cId="2756340349" sldId="348"/>
            <ac:picMk id="6" creationId="{B911C6FB-F891-9875-722C-63C0194C352C}"/>
          </ac:picMkLst>
        </pc:picChg>
      </pc:sldChg>
      <pc:sldChg chg="delSp modSp del ord">
        <pc:chgData name="Sophia Moshis" userId="S::sophia.moshis@education.vic.gov.au::eeb63ca9-2d3e-4695-9bc0-615d2d4c4acf" providerId="AD" clId="Web-{B90FCE77-2433-1F90-1DEF-55E2ABE00389}" dt="2025-02-19T02:13:42.152" v="603"/>
        <pc:sldMkLst>
          <pc:docMk/>
          <pc:sldMk cId="2555299348" sldId="357"/>
        </pc:sldMkLst>
      </pc:sldChg>
      <pc:sldChg chg="modSp del">
        <pc:chgData name="Sophia Moshis" userId="S::sophia.moshis@education.vic.gov.au::eeb63ca9-2d3e-4695-9bc0-615d2d4c4acf" providerId="AD" clId="Web-{B90FCE77-2433-1F90-1DEF-55E2ABE00389}" dt="2025-02-19T01:58:31.013" v="351"/>
        <pc:sldMkLst>
          <pc:docMk/>
          <pc:sldMk cId="1117825143" sldId="363"/>
        </pc:sldMkLst>
      </pc:sldChg>
      <pc:sldChg chg="ord">
        <pc:chgData name="Sophia Moshis" userId="S::sophia.moshis@education.vic.gov.au::eeb63ca9-2d3e-4695-9bc0-615d2d4c4acf" providerId="AD" clId="Web-{B90FCE77-2433-1F90-1DEF-55E2ABE00389}" dt="2025-02-18T07:56:49.226" v="129"/>
        <pc:sldMkLst>
          <pc:docMk/>
          <pc:sldMk cId="1708124558" sldId="364"/>
        </pc:sldMkLst>
      </pc:sldChg>
      <pc:sldChg chg="ord">
        <pc:chgData name="Sophia Moshis" userId="S::sophia.moshis@education.vic.gov.au::eeb63ca9-2d3e-4695-9bc0-615d2d4c4acf" providerId="AD" clId="Web-{B90FCE77-2433-1F90-1DEF-55E2ABE00389}" dt="2025-02-18T07:59:56.420" v="143"/>
        <pc:sldMkLst>
          <pc:docMk/>
          <pc:sldMk cId="2265472644" sldId="365"/>
        </pc:sldMkLst>
      </pc:sldChg>
      <pc:sldChg chg="modSp ord">
        <pc:chgData name="Sophia Moshis" userId="S::sophia.moshis@education.vic.gov.au::eeb63ca9-2d3e-4695-9bc0-615d2d4c4acf" providerId="AD" clId="Web-{B90FCE77-2433-1F90-1DEF-55E2ABE00389}" dt="2025-02-19T01:59:01.499" v="365" actId="20577"/>
        <pc:sldMkLst>
          <pc:docMk/>
          <pc:sldMk cId="3438945833" sldId="366"/>
        </pc:sldMkLst>
      </pc:sldChg>
      <pc:sldChg chg="del">
        <pc:chgData name="Sophia Moshis" userId="S::sophia.moshis@education.vic.gov.au::eeb63ca9-2d3e-4695-9bc0-615d2d4c4acf" providerId="AD" clId="Web-{B90FCE77-2433-1F90-1DEF-55E2ABE00389}" dt="2025-02-18T07:58:15.619" v="130"/>
        <pc:sldMkLst>
          <pc:docMk/>
          <pc:sldMk cId="2052762577" sldId="367"/>
        </pc:sldMkLst>
      </pc:sldChg>
      <pc:sldChg chg="ord">
        <pc:chgData name="Sophia Moshis" userId="S::sophia.moshis@education.vic.gov.au::eeb63ca9-2d3e-4695-9bc0-615d2d4c4acf" providerId="AD" clId="Web-{B90FCE77-2433-1F90-1DEF-55E2ABE00389}" dt="2025-02-18T07:59:47.669" v="141"/>
        <pc:sldMkLst>
          <pc:docMk/>
          <pc:sldMk cId="2130090007" sldId="369"/>
        </pc:sldMkLst>
      </pc:sldChg>
      <pc:sldChg chg="ord">
        <pc:chgData name="Sophia Moshis" userId="S::sophia.moshis@education.vic.gov.au::eeb63ca9-2d3e-4695-9bc0-615d2d4c4acf" providerId="AD" clId="Web-{B90FCE77-2433-1F90-1DEF-55E2ABE00389}" dt="2025-02-18T07:59:04.918" v="136"/>
        <pc:sldMkLst>
          <pc:docMk/>
          <pc:sldMk cId="2728629303" sldId="371"/>
        </pc:sldMkLst>
      </pc:sldChg>
      <pc:sldChg chg="ord">
        <pc:chgData name="Sophia Moshis" userId="S::sophia.moshis@education.vic.gov.au::eeb63ca9-2d3e-4695-9bc0-615d2d4c4acf" providerId="AD" clId="Web-{B90FCE77-2433-1F90-1DEF-55E2ABE00389}" dt="2025-02-18T07:59:07.512" v="137"/>
        <pc:sldMkLst>
          <pc:docMk/>
          <pc:sldMk cId="1216084866" sldId="372"/>
        </pc:sldMkLst>
      </pc:sldChg>
      <pc:sldChg chg="addSp delSp modSp ord delAnim">
        <pc:chgData name="Sophia Moshis" userId="S::sophia.moshis@education.vic.gov.au::eeb63ca9-2d3e-4695-9bc0-615d2d4c4acf" providerId="AD" clId="Web-{B90FCE77-2433-1F90-1DEF-55E2ABE00389}" dt="2025-02-19T02:07:37.706" v="478" actId="14100"/>
        <pc:sldMkLst>
          <pc:docMk/>
          <pc:sldMk cId="1412847951" sldId="373"/>
        </pc:sldMkLst>
        <pc:spChg chg="mod">
          <ac:chgData name="Sophia Moshis" userId="S::sophia.moshis@education.vic.gov.au::eeb63ca9-2d3e-4695-9bc0-615d2d4c4acf" providerId="AD" clId="Web-{B90FCE77-2433-1F90-1DEF-55E2ABE00389}" dt="2025-02-19T02:00:29.521" v="404" actId="1076"/>
          <ac:spMkLst>
            <pc:docMk/>
            <pc:sldMk cId="1412847951" sldId="373"/>
            <ac:spMk id="1900" creationId="{23123A38-0076-5163-D9C6-EF3627CE0B0C}"/>
          </ac:spMkLst>
        </pc:spChg>
        <pc:spChg chg="mod">
          <ac:chgData name="Sophia Moshis" userId="S::sophia.moshis@education.vic.gov.au::eeb63ca9-2d3e-4695-9bc0-615d2d4c4acf" providerId="AD" clId="Web-{B90FCE77-2433-1F90-1DEF-55E2ABE00389}" dt="2025-02-19T02:00:29.536" v="405" actId="1076"/>
          <ac:spMkLst>
            <pc:docMk/>
            <pc:sldMk cId="1412847951" sldId="373"/>
            <ac:spMk id="1902" creationId="{68614F4E-E4B5-2851-DF13-114F8C4CB579}"/>
          </ac:spMkLst>
        </pc:spChg>
        <pc:spChg chg="mod">
          <ac:chgData name="Sophia Moshis" userId="S::sophia.moshis@education.vic.gov.au::eeb63ca9-2d3e-4695-9bc0-615d2d4c4acf" providerId="AD" clId="Web-{B90FCE77-2433-1F90-1DEF-55E2ABE00389}" dt="2025-02-19T02:02:42.077" v="431" actId="1076"/>
          <ac:spMkLst>
            <pc:docMk/>
            <pc:sldMk cId="1412847951" sldId="373"/>
            <ac:spMk id="1906" creationId="{798B5C1C-681B-8924-10DF-73A7109B43EE}"/>
          </ac:spMkLst>
        </pc:spChg>
        <pc:spChg chg="mod">
          <ac:chgData name="Sophia Moshis" userId="S::sophia.moshis@education.vic.gov.au::eeb63ca9-2d3e-4695-9bc0-615d2d4c4acf" providerId="AD" clId="Web-{B90FCE77-2433-1F90-1DEF-55E2ABE00389}" dt="2025-02-19T02:00:29.583" v="409" actId="1076"/>
          <ac:spMkLst>
            <pc:docMk/>
            <pc:sldMk cId="1412847951" sldId="373"/>
            <ac:spMk id="1908" creationId="{0DAF71B6-3E03-045E-B9A1-4AEFAA8B2859}"/>
          </ac:spMkLst>
        </pc:spChg>
        <pc:spChg chg="mod">
          <ac:chgData name="Sophia Moshis" userId="S::sophia.moshis@education.vic.gov.au::eeb63ca9-2d3e-4695-9bc0-615d2d4c4acf" providerId="AD" clId="Web-{B90FCE77-2433-1F90-1DEF-55E2ABE00389}" dt="2025-02-19T02:02:42.092" v="432" actId="1076"/>
          <ac:spMkLst>
            <pc:docMk/>
            <pc:sldMk cId="1412847951" sldId="373"/>
            <ac:spMk id="1910" creationId="{245E85E1-1304-E36C-E085-1B03E7B3C8B6}"/>
          </ac:spMkLst>
        </pc:spChg>
        <pc:spChg chg="mod">
          <ac:chgData name="Sophia Moshis" userId="S::sophia.moshis@education.vic.gov.au::eeb63ca9-2d3e-4695-9bc0-615d2d4c4acf" providerId="AD" clId="Web-{B90FCE77-2433-1F90-1DEF-55E2ABE00389}" dt="2025-02-19T01:59:44.643" v="383" actId="20577"/>
          <ac:spMkLst>
            <pc:docMk/>
            <pc:sldMk cId="1412847951" sldId="373"/>
            <ac:spMk id="1912" creationId="{9384E413-AD97-44F5-AF60-9194366845C1}"/>
          </ac:spMkLst>
        </pc:spChg>
        <pc:picChg chg="add mod">
          <ac:chgData name="Sophia Moshis" userId="S::sophia.moshis@education.vic.gov.au::eeb63ca9-2d3e-4695-9bc0-615d2d4c4acf" providerId="AD" clId="Web-{B90FCE77-2433-1F90-1DEF-55E2ABE00389}" dt="2025-02-19T02:01:51.761" v="413" actId="14100"/>
          <ac:picMkLst>
            <pc:docMk/>
            <pc:sldMk cId="1412847951" sldId="373"/>
            <ac:picMk id="10" creationId="{9202DCAE-8836-D9E2-4F2B-9BF2D0E0EE81}"/>
          </ac:picMkLst>
        </pc:picChg>
        <pc:picChg chg="add mod">
          <ac:chgData name="Sophia Moshis" userId="S::sophia.moshis@education.vic.gov.au::eeb63ca9-2d3e-4695-9bc0-615d2d4c4acf" providerId="AD" clId="Web-{B90FCE77-2433-1F90-1DEF-55E2ABE00389}" dt="2025-02-19T02:02:01.855" v="416" actId="1076"/>
          <ac:picMkLst>
            <pc:docMk/>
            <pc:sldMk cId="1412847951" sldId="373"/>
            <ac:picMk id="11" creationId="{D3C8865D-02E0-7461-DD57-DE5A349EDC13}"/>
          </ac:picMkLst>
        </pc:picChg>
        <pc:picChg chg="add mod">
          <ac:chgData name="Sophia Moshis" userId="S::sophia.moshis@education.vic.gov.au::eeb63ca9-2d3e-4695-9bc0-615d2d4c4acf" providerId="AD" clId="Web-{B90FCE77-2433-1F90-1DEF-55E2ABE00389}" dt="2025-02-19T02:02:45.421" v="433" actId="1076"/>
          <ac:picMkLst>
            <pc:docMk/>
            <pc:sldMk cId="1412847951" sldId="373"/>
            <ac:picMk id="12" creationId="{FE521E76-5A62-CCA4-9645-E6C754559161}"/>
          </ac:picMkLst>
        </pc:picChg>
        <pc:picChg chg="add mod">
          <ac:chgData name="Sophia Moshis" userId="S::sophia.moshis@education.vic.gov.au::eeb63ca9-2d3e-4695-9bc0-615d2d4c4acf" providerId="AD" clId="Web-{B90FCE77-2433-1F90-1DEF-55E2ABE00389}" dt="2025-02-19T02:02:54.874" v="436" actId="1076"/>
          <ac:picMkLst>
            <pc:docMk/>
            <pc:sldMk cId="1412847951" sldId="373"/>
            <ac:picMk id="17" creationId="{691C2704-9766-D019-EB73-BAB7D31E87A8}"/>
          </ac:picMkLst>
        </pc:picChg>
        <pc:picChg chg="add mod">
          <ac:chgData name="Sophia Moshis" userId="S::sophia.moshis@education.vic.gov.au::eeb63ca9-2d3e-4695-9bc0-615d2d4c4acf" providerId="AD" clId="Web-{B90FCE77-2433-1F90-1DEF-55E2ABE00389}" dt="2025-02-19T02:03:04.344" v="439" actId="1076"/>
          <ac:picMkLst>
            <pc:docMk/>
            <pc:sldMk cId="1412847951" sldId="373"/>
            <ac:picMk id="18" creationId="{4FD288E7-730B-D4B2-9028-EF6829746AC8}"/>
          </ac:picMkLst>
        </pc:picChg>
      </pc:sldChg>
      <pc:sldChg chg="modSp ord">
        <pc:chgData name="Sophia Moshis" userId="S::sophia.moshis@education.vic.gov.au::eeb63ca9-2d3e-4695-9bc0-615d2d4c4acf" providerId="AD" clId="Web-{B90FCE77-2433-1F90-1DEF-55E2ABE00389}" dt="2025-02-19T02:07:49.738" v="480" actId="20577"/>
        <pc:sldMkLst>
          <pc:docMk/>
          <pc:sldMk cId="233825217" sldId="374"/>
        </pc:sldMkLst>
        <pc:spChg chg="mod">
          <ac:chgData name="Sophia Moshis" userId="S::sophia.moshis@education.vic.gov.au::eeb63ca9-2d3e-4695-9bc0-615d2d4c4acf" providerId="AD" clId="Web-{B90FCE77-2433-1F90-1DEF-55E2ABE00389}" dt="2025-02-19T02:07:49.738" v="480" actId="20577"/>
          <ac:spMkLst>
            <pc:docMk/>
            <pc:sldMk cId="233825217" sldId="374"/>
            <ac:spMk id="8" creationId="{23B234AA-B5AC-2815-2B7A-4C347DD31C24}"/>
          </ac:spMkLst>
        </pc:spChg>
      </pc:sldChg>
      <pc:sldChg chg="addSp delSp modSp ord delAnim modNotes">
        <pc:chgData name="Sophia Moshis" userId="S::sophia.moshis@education.vic.gov.au::eeb63ca9-2d3e-4695-9bc0-615d2d4c4acf" providerId="AD" clId="Web-{B90FCE77-2433-1F90-1DEF-55E2ABE00389}" dt="2025-02-19T02:46:43.379" v="767" actId="20577"/>
        <pc:sldMkLst>
          <pc:docMk/>
          <pc:sldMk cId="2682694621" sldId="379"/>
        </pc:sldMkLst>
        <pc:spChg chg="add mod">
          <ac:chgData name="Sophia Moshis" userId="S::sophia.moshis@education.vic.gov.au::eeb63ca9-2d3e-4695-9bc0-615d2d4c4acf" providerId="AD" clId="Web-{B90FCE77-2433-1F90-1DEF-55E2ABE00389}" dt="2025-02-19T02:46:01.064" v="752" actId="1076"/>
          <ac:spMkLst>
            <pc:docMk/>
            <pc:sldMk cId="2682694621" sldId="379"/>
            <ac:spMk id="8" creationId="{A13D9FD2-8513-273F-1F91-C3601118C6EA}"/>
          </ac:spMkLst>
        </pc:spChg>
        <pc:spChg chg="add mod">
          <ac:chgData name="Sophia Moshis" userId="S::sophia.moshis@education.vic.gov.au::eeb63ca9-2d3e-4695-9bc0-615d2d4c4acf" providerId="AD" clId="Web-{B90FCE77-2433-1F90-1DEF-55E2ABE00389}" dt="2025-02-19T02:46:13.487" v="756" actId="14100"/>
          <ac:spMkLst>
            <pc:docMk/>
            <pc:sldMk cId="2682694621" sldId="379"/>
            <ac:spMk id="9" creationId="{90179AD7-65CA-D703-9382-B5998A9D3B17}"/>
          </ac:spMkLst>
        </pc:spChg>
        <pc:spChg chg="add mod">
          <ac:chgData name="Sophia Moshis" userId="S::sophia.moshis@education.vic.gov.au::eeb63ca9-2d3e-4695-9bc0-615d2d4c4acf" providerId="AD" clId="Web-{B90FCE77-2433-1F90-1DEF-55E2ABE00389}" dt="2025-02-19T02:46:43.379" v="767" actId="20577"/>
          <ac:spMkLst>
            <pc:docMk/>
            <pc:sldMk cId="2682694621" sldId="379"/>
            <ac:spMk id="11" creationId="{ADB40A4E-9BE9-FD7D-1BF9-C8C6D81E0F5C}"/>
          </ac:spMkLst>
        </pc:spChg>
        <pc:spChg chg="mod">
          <ac:chgData name="Sophia Moshis" userId="S::sophia.moshis@education.vic.gov.au::eeb63ca9-2d3e-4695-9bc0-615d2d4c4acf" providerId="AD" clId="Web-{B90FCE77-2433-1F90-1DEF-55E2ABE00389}" dt="2025-02-19T02:07:53.441" v="481" actId="1076"/>
          <ac:spMkLst>
            <pc:docMk/>
            <pc:sldMk cId="2682694621" sldId="379"/>
            <ac:spMk id="1239" creationId="{853679F4-8667-F9DC-AA79-D53BFD5FEBD2}"/>
          </ac:spMkLst>
        </pc:spChg>
        <pc:spChg chg="mod">
          <ac:chgData name="Sophia Moshis" userId="S::sophia.moshis@education.vic.gov.au::eeb63ca9-2d3e-4695-9bc0-615d2d4c4acf" providerId="AD" clId="Web-{B90FCE77-2433-1F90-1DEF-55E2ABE00389}" dt="2025-02-19T02:45:43.344" v="746"/>
          <ac:spMkLst>
            <pc:docMk/>
            <pc:sldMk cId="2682694621" sldId="379"/>
            <ac:spMk id="1264" creationId="{533460F3-E7F3-CE2A-5EE9-6DA1181C13D1}"/>
          </ac:spMkLst>
        </pc:spChg>
        <pc:picChg chg="add mod">
          <ac:chgData name="Sophia Moshis" userId="S::sophia.moshis@education.vic.gov.au::eeb63ca9-2d3e-4695-9bc0-615d2d4c4acf" providerId="AD" clId="Web-{B90FCE77-2433-1F90-1DEF-55E2ABE00389}" dt="2025-02-19T02:46:24.065" v="759" actId="1076"/>
          <ac:picMkLst>
            <pc:docMk/>
            <pc:sldMk cId="2682694621" sldId="379"/>
            <ac:picMk id="4" creationId="{BA1F6F9C-789C-244F-490F-33015CAB5803}"/>
          </ac:picMkLst>
        </pc:picChg>
        <pc:picChg chg="add mod">
          <ac:chgData name="Sophia Moshis" userId="S::sophia.moshis@education.vic.gov.au::eeb63ca9-2d3e-4695-9bc0-615d2d4c4acf" providerId="AD" clId="Web-{B90FCE77-2433-1F90-1DEF-55E2ABE00389}" dt="2025-02-19T02:46:15.674" v="757" actId="1076"/>
          <ac:picMkLst>
            <pc:docMk/>
            <pc:sldMk cId="2682694621" sldId="379"/>
            <ac:picMk id="5" creationId="{FC354C38-9737-D084-6EF8-206ADD20E061}"/>
          </ac:picMkLst>
        </pc:picChg>
        <pc:picChg chg="add mod">
          <ac:chgData name="Sophia Moshis" userId="S::sophia.moshis@education.vic.gov.au::eeb63ca9-2d3e-4695-9bc0-615d2d4c4acf" providerId="AD" clId="Web-{B90FCE77-2433-1F90-1DEF-55E2ABE00389}" dt="2025-02-19T02:14:53.923" v="629" actId="1076"/>
          <ac:picMkLst>
            <pc:docMk/>
            <pc:sldMk cId="2682694621" sldId="379"/>
            <ac:picMk id="6" creationId="{79991FDB-6941-86E8-6575-722C7211FC58}"/>
          </ac:picMkLst>
        </pc:picChg>
        <pc:picChg chg="add mod">
          <ac:chgData name="Sophia Moshis" userId="S::sophia.moshis@education.vic.gov.au::eeb63ca9-2d3e-4695-9bc0-615d2d4c4acf" providerId="AD" clId="Web-{B90FCE77-2433-1F90-1DEF-55E2ABE00389}" dt="2025-02-19T02:46:20.003" v="758" actId="1076"/>
          <ac:picMkLst>
            <pc:docMk/>
            <pc:sldMk cId="2682694621" sldId="379"/>
            <ac:picMk id="10" creationId="{6526AFFB-0722-1FB4-7B34-9FE9049242C4}"/>
          </ac:picMkLst>
        </pc:picChg>
      </pc:sldChg>
      <pc:sldChg chg="ord">
        <pc:chgData name="Sophia Moshis" userId="S::sophia.moshis@education.vic.gov.au::eeb63ca9-2d3e-4695-9bc0-615d2d4c4acf" providerId="AD" clId="Web-{B90FCE77-2433-1F90-1DEF-55E2ABE00389}" dt="2025-02-18T07:56:17.146" v="128"/>
        <pc:sldMkLst>
          <pc:docMk/>
          <pc:sldMk cId="3010227588" sldId="380"/>
        </pc:sldMkLst>
      </pc:sldChg>
      <pc:sldChg chg="del">
        <pc:chgData name="Sophia Moshis" userId="S::sophia.moshis@education.vic.gov.au::eeb63ca9-2d3e-4695-9bc0-615d2d4c4acf" providerId="AD" clId="Web-{B90FCE77-2433-1F90-1DEF-55E2ABE00389}" dt="2025-02-18T07:59:18.387" v="138"/>
        <pc:sldMkLst>
          <pc:docMk/>
          <pc:sldMk cId="4196345026" sldId="381"/>
        </pc:sldMkLst>
      </pc:sldChg>
      <pc:sldChg chg="ord">
        <pc:chgData name="Sophia Moshis" userId="S::sophia.moshis@education.vic.gov.au::eeb63ca9-2d3e-4695-9bc0-615d2d4c4acf" providerId="AD" clId="Web-{B90FCE77-2433-1F90-1DEF-55E2ABE00389}" dt="2025-02-18T07:59:50.685" v="142"/>
        <pc:sldMkLst>
          <pc:docMk/>
          <pc:sldMk cId="2799043002" sldId="382"/>
        </pc:sldMkLst>
      </pc:sldChg>
      <pc:sldChg chg="ord">
        <pc:chgData name="Sophia Moshis" userId="S::sophia.moshis@education.vic.gov.au::eeb63ca9-2d3e-4695-9bc0-615d2d4c4acf" providerId="AD" clId="Web-{B90FCE77-2433-1F90-1DEF-55E2ABE00389}" dt="2025-02-18T07:59:38.872" v="140"/>
        <pc:sldMkLst>
          <pc:docMk/>
          <pc:sldMk cId="2482520348" sldId="383"/>
        </pc:sldMkLst>
      </pc:sldChg>
      <pc:sldChg chg="ord">
        <pc:chgData name="Sophia Moshis" userId="S::sophia.moshis@education.vic.gov.au::eeb63ca9-2d3e-4695-9bc0-615d2d4c4acf" providerId="AD" clId="Web-{B90FCE77-2433-1F90-1DEF-55E2ABE00389}" dt="2025-02-18T07:55:50.677" v="126"/>
        <pc:sldMkLst>
          <pc:docMk/>
          <pc:sldMk cId="25526028" sldId="384"/>
        </pc:sldMkLst>
      </pc:sldChg>
      <pc:sldChg chg="ord">
        <pc:chgData name="Sophia Moshis" userId="S::sophia.moshis@education.vic.gov.au::eeb63ca9-2d3e-4695-9bc0-615d2d4c4acf" providerId="AD" clId="Web-{B90FCE77-2433-1F90-1DEF-55E2ABE00389}" dt="2025-02-18T07:55:41.364" v="125"/>
        <pc:sldMkLst>
          <pc:docMk/>
          <pc:sldMk cId="2270702960" sldId="385"/>
        </pc:sldMkLst>
      </pc:sldChg>
      <pc:sldChg chg="addSp delSp modSp addAnim">
        <pc:chgData name="Sophia Moshis" userId="S::sophia.moshis@education.vic.gov.au::eeb63ca9-2d3e-4695-9bc0-615d2d4c4acf" providerId="AD" clId="Web-{B90FCE77-2433-1F90-1DEF-55E2ABE00389}" dt="2025-02-19T01:56:52.100" v="303" actId="20577"/>
        <pc:sldMkLst>
          <pc:docMk/>
          <pc:sldMk cId="1480422032" sldId="392"/>
        </pc:sldMkLst>
        <pc:spChg chg="add mod">
          <ac:chgData name="Sophia Moshis" userId="S::sophia.moshis@education.vic.gov.au::eeb63ca9-2d3e-4695-9bc0-615d2d4c4acf" providerId="AD" clId="Web-{B90FCE77-2433-1F90-1DEF-55E2ABE00389}" dt="2025-02-19T01:52:53.318" v="270" actId="1076"/>
          <ac:spMkLst>
            <pc:docMk/>
            <pc:sldMk cId="1480422032" sldId="392"/>
            <ac:spMk id="3" creationId="{B2FBEE48-91F6-3334-B494-11E6E9C24795}"/>
          </ac:spMkLst>
        </pc:spChg>
        <pc:spChg chg="add mod">
          <ac:chgData name="Sophia Moshis" userId="S::sophia.moshis@education.vic.gov.au::eeb63ca9-2d3e-4695-9bc0-615d2d4c4acf" providerId="AD" clId="Web-{B90FCE77-2433-1F90-1DEF-55E2ABE00389}" dt="2025-02-19T01:56:08.691" v="289" actId="1076"/>
          <ac:spMkLst>
            <pc:docMk/>
            <pc:sldMk cId="1480422032" sldId="392"/>
            <ac:spMk id="8" creationId="{FF6C0D0A-5645-76AD-01E8-5DCE8CEF0E34}"/>
          </ac:spMkLst>
        </pc:spChg>
        <pc:spChg chg="mod">
          <ac:chgData name="Sophia Moshis" userId="S::sophia.moshis@education.vic.gov.au::eeb63ca9-2d3e-4695-9bc0-615d2d4c4acf" providerId="AD" clId="Web-{B90FCE77-2433-1F90-1DEF-55E2ABE00389}" dt="2025-02-19T01:43:57.595" v="192" actId="1076"/>
          <ac:spMkLst>
            <pc:docMk/>
            <pc:sldMk cId="1480422032" sldId="392"/>
            <ac:spMk id="1459" creationId="{00000000-0000-0000-0000-000000000000}"/>
          </ac:spMkLst>
        </pc:spChg>
        <pc:spChg chg="mod">
          <ac:chgData name="Sophia Moshis" userId="S::sophia.moshis@education.vic.gov.au::eeb63ca9-2d3e-4695-9bc0-615d2d4c4acf" providerId="AD" clId="Web-{B90FCE77-2433-1F90-1DEF-55E2ABE00389}" dt="2025-02-19T01:43:57.626" v="194" actId="1076"/>
          <ac:spMkLst>
            <pc:docMk/>
            <pc:sldMk cId="1480422032" sldId="392"/>
            <ac:spMk id="1460" creationId="{00000000-0000-0000-0000-000000000000}"/>
          </ac:spMkLst>
        </pc:spChg>
        <pc:spChg chg="mod">
          <ac:chgData name="Sophia Moshis" userId="S::sophia.moshis@education.vic.gov.au::eeb63ca9-2d3e-4695-9bc0-615d2d4c4acf" providerId="AD" clId="Web-{B90FCE77-2433-1F90-1DEF-55E2ABE00389}" dt="2025-02-19T01:43:57.642" v="196" actId="1076"/>
          <ac:spMkLst>
            <pc:docMk/>
            <pc:sldMk cId="1480422032" sldId="392"/>
            <ac:spMk id="1462" creationId="{00000000-0000-0000-0000-000000000000}"/>
          </ac:spMkLst>
        </pc:spChg>
        <pc:spChg chg="mod">
          <ac:chgData name="Sophia Moshis" userId="S::sophia.moshis@education.vic.gov.au::eeb63ca9-2d3e-4695-9bc0-615d2d4c4acf" providerId="AD" clId="Web-{B90FCE77-2433-1F90-1DEF-55E2ABE00389}" dt="2025-02-19T01:56:04.159" v="288" actId="1076"/>
          <ac:spMkLst>
            <pc:docMk/>
            <pc:sldMk cId="1480422032" sldId="392"/>
            <ac:spMk id="1463" creationId="{00000000-0000-0000-0000-000000000000}"/>
          </ac:spMkLst>
        </pc:spChg>
        <pc:spChg chg="mod">
          <ac:chgData name="Sophia Moshis" userId="S::sophia.moshis@education.vic.gov.au::eeb63ca9-2d3e-4695-9bc0-615d2d4c4acf" providerId="AD" clId="Web-{B90FCE77-2433-1F90-1DEF-55E2ABE00389}" dt="2025-02-19T01:52:49.631" v="269" actId="1076"/>
          <ac:spMkLst>
            <pc:docMk/>
            <pc:sldMk cId="1480422032" sldId="392"/>
            <ac:spMk id="1468" creationId="{00000000-0000-0000-0000-000000000000}"/>
          </ac:spMkLst>
        </pc:spChg>
        <pc:spChg chg="mod">
          <ac:chgData name="Sophia Moshis" userId="S::sophia.moshis@education.vic.gov.au::eeb63ca9-2d3e-4695-9bc0-615d2d4c4acf" providerId="AD" clId="Web-{B90FCE77-2433-1F90-1DEF-55E2ABE00389}" dt="2025-02-19T01:56:13.754" v="290" actId="20577"/>
          <ac:spMkLst>
            <pc:docMk/>
            <pc:sldMk cId="1480422032" sldId="392"/>
            <ac:spMk id="1469" creationId="{00000000-0000-0000-0000-000000000000}"/>
          </ac:spMkLst>
        </pc:spChg>
        <pc:spChg chg="mod">
          <ac:chgData name="Sophia Moshis" userId="S::sophia.moshis@education.vic.gov.au::eeb63ca9-2d3e-4695-9bc0-615d2d4c4acf" providerId="AD" clId="Web-{B90FCE77-2433-1F90-1DEF-55E2ABE00389}" dt="2025-02-19T01:53:07.866" v="273" actId="1076"/>
          <ac:spMkLst>
            <pc:docMk/>
            <pc:sldMk cId="1480422032" sldId="392"/>
            <ac:spMk id="1471" creationId="{00000000-0000-0000-0000-000000000000}"/>
          </ac:spMkLst>
        </pc:spChg>
        <pc:grpChg chg="add mod">
          <ac:chgData name="Sophia Moshis" userId="S::sophia.moshis@education.vic.gov.au::eeb63ca9-2d3e-4695-9bc0-615d2d4c4acf" providerId="AD" clId="Web-{B90FCE77-2433-1F90-1DEF-55E2ABE00389}" dt="2025-02-19T01:43:57.673" v="197" actId="1076"/>
          <ac:grpSpMkLst>
            <pc:docMk/>
            <pc:sldMk cId="1480422032" sldId="392"/>
            <ac:grpSpMk id="7" creationId="{907FFD7F-6BEC-6BA9-E2A2-2A84CE273A4D}"/>
          </ac:grpSpMkLst>
        </pc:grpChg>
        <pc:grpChg chg="add mod">
          <ac:chgData name="Sophia Moshis" userId="S::sophia.moshis@education.vic.gov.au::eeb63ca9-2d3e-4695-9bc0-615d2d4c4acf" providerId="AD" clId="Web-{B90FCE77-2433-1F90-1DEF-55E2ABE00389}" dt="2025-02-19T01:43:57.704" v="198" actId="1076"/>
          <ac:grpSpMkLst>
            <pc:docMk/>
            <pc:sldMk cId="1480422032" sldId="392"/>
            <ac:grpSpMk id="11" creationId="{D51D3CC5-22CE-25CB-6A9D-C038879C4560}"/>
          </ac:grpSpMkLst>
        </pc:grpChg>
        <pc:picChg chg="add mod">
          <ac:chgData name="Sophia Moshis" userId="S::sophia.moshis@education.vic.gov.au::eeb63ca9-2d3e-4695-9bc0-615d2d4c4acf" providerId="AD" clId="Web-{B90FCE77-2433-1F90-1DEF-55E2ABE00389}" dt="2025-02-19T01:55:46.267" v="286"/>
          <ac:picMkLst>
            <pc:docMk/>
            <pc:sldMk cId="1480422032" sldId="392"/>
            <ac:picMk id="14" creationId="{95D4A44A-1E96-9677-779D-68FACE945A51}"/>
          </ac:picMkLst>
        </pc:picChg>
        <pc:cxnChg chg="mod">
          <ac:chgData name="Sophia Moshis" userId="S::sophia.moshis@education.vic.gov.au::eeb63ca9-2d3e-4695-9bc0-615d2d4c4acf" providerId="AD" clId="Web-{B90FCE77-2433-1F90-1DEF-55E2ABE00389}" dt="2025-02-19T01:43:57.626" v="195" actId="1076"/>
          <ac:cxnSpMkLst>
            <pc:docMk/>
            <pc:sldMk cId="1480422032" sldId="392"/>
            <ac:cxnSpMk id="1500" creationId="{00000000-0000-0000-0000-000000000000}"/>
          </ac:cxnSpMkLst>
        </pc:cxnChg>
        <pc:cxnChg chg="mod">
          <ac:chgData name="Sophia Moshis" userId="S::sophia.moshis@education.vic.gov.au::eeb63ca9-2d3e-4695-9bc0-615d2d4c4acf" providerId="AD" clId="Web-{B90FCE77-2433-1F90-1DEF-55E2ABE00389}" dt="2025-02-19T01:43:57.610" v="193" actId="1076"/>
          <ac:cxnSpMkLst>
            <pc:docMk/>
            <pc:sldMk cId="1480422032" sldId="392"/>
            <ac:cxnSpMk id="1501" creationId="{00000000-0000-0000-0000-000000000000}"/>
          </ac:cxnSpMkLst>
        </pc:cxnChg>
      </pc:sldChg>
      <pc:sldChg chg="addSp modSp new">
        <pc:chgData name="Sophia Moshis" userId="S::sophia.moshis@education.vic.gov.au::eeb63ca9-2d3e-4695-9bc0-615d2d4c4acf" providerId="AD" clId="Web-{B90FCE77-2433-1F90-1DEF-55E2ABE00389}" dt="2025-02-19T02:13:24.714" v="598" actId="1076"/>
        <pc:sldMkLst>
          <pc:docMk/>
          <pc:sldMk cId="239536782" sldId="393"/>
        </pc:sldMkLst>
      </pc:sldChg>
    </pc:docChg>
  </pc:docChgLst>
  <pc:docChgLst>
    <pc:chgData name="Luisa Plata Herron" userId="S::luisa.plataherron@education.vic.gov.au::219c6bd1-8059-4c26-90ad-a66029f13bb2" providerId="AD" clId="Web-{F7642E2B-399B-E94E-E45C-A295BF36DC19}"/>
    <pc:docChg chg="addSld delSld modSld">
      <pc:chgData name="Luisa Plata Herron" userId="S::luisa.plataherron@education.vic.gov.au::219c6bd1-8059-4c26-90ad-a66029f13bb2" providerId="AD" clId="Web-{F7642E2B-399B-E94E-E45C-A295BF36DC19}" dt="2025-02-18T03:11:28.328" v="832" actId="1076"/>
      <pc:docMkLst>
        <pc:docMk/>
      </pc:docMkLst>
      <pc:sldChg chg="addSp delSp modSp delAnim">
        <pc:chgData name="Luisa Plata Herron" userId="S::luisa.plataherron@education.vic.gov.au::219c6bd1-8059-4c26-90ad-a66029f13bb2" providerId="AD" clId="Web-{F7642E2B-399B-E94E-E45C-A295BF36DC19}" dt="2025-02-18T02:33:43.376" v="397" actId="1076"/>
        <pc:sldMkLst>
          <pc:docMk/>
          <pc:sldMk cId="0" sldId="264"/>
        </pc:sldMkLst>
        <pc:spChg chg="mod">
          <ac:chgData name="Luisa Plata Herron" userId="S::luisa.plataherron@education.vic.gov.au::219c6bd1-8059-4c26-90ad-a66029f13bb2" providerId="AD" clId="Web-{F7642E2B-399B-E94E-E45C-A295BF36DC19}" dt="2025-02-18T02:27:48.477" v="377" actId="1076"/>
          <ac:spMkLst>
            <pc:docMk/>
            <pc:sldMk cId="0" sldId="264"/>
            <ac:spMk id="7" creationId="{F5442D6D-E3E4-55BF-81F4-745BC1EE80A6}"/>
          </ac:spMkLst>
        </pc:spChg>
        <pc:spChg chg="mod">
          <ac:chgData name="Luisa Plata Herron" userId="S::luisa.plataherron@education.vic.gov.au::219c6bd1-8059-4c26-90ad-a66029f13bb2" providerId="AD" clId="Web-{F7642E2B-399B-E94E-E45C-A295BF36DC19}" dt="2025-02-18T02:27:43.148" v="376" actId="1076"/>
          <ac:spMkLst>
            <pc:docMk/>
            <pc:sldMk cId="0" sldId="264"/>
            <ac:spMk id="10" creationId="{56DE6092-5CD4-884B-B9E6-D65D9698D3B6}"/>
          </ac:spMkLst>
        </pc:spChg>
        <pc:spChg chg="mod">
          <ac:chgData name="Luisa Plata Herron" userId="S::luisa.plataherron@education.vic.gov.au::219c6bd1-8059-4c26-90ad-a66029f13bb2" providerId="AD" clId="Web-{F7642E2B-399B-E94E-E45C-A295BF36DC19}" dt="2025-02-18T02:27:40.804" v="375" actId="1076"/>
          <ac:spMkLst>
            <pc:docMk/>
            <pc:sldMk cId="0" sldId="264"/>
            <ac:spMk id="12" creationId="{9BF3CFE4-F1E0-8EA3-BC97-39D4A61FD68C}"/>
          </ac:spMkLst>
        </pc:spChg>
        <pc:spChg chg="mod">
          <ac:chgData name="Luisa Plata Herron" userId="S::luisa.plataherron@education.vic.gov.au::219c6bd1-8059-4c26-90ad-a66029f13bb2" providerId="AD" clId="Web-{F7642E2B-399B-E94E-E45C-A295BF36DC19}" dt="2025-02-18T02:27:29.054" v="372" actId="1076"/>
          <ac:spMkLst>
            <pc:docMk/>
            <pc:sldMk cId="0" sldId="264"/>
            <ac:spMk id="1111" creationId="{00000000-0000-0000-0000-000000000000}"/>
          </ac:spMkLst>
        </pc:spChg>
        <pc:spChg chg="mod">
          <ac:chgData name="Luisa Plata Herron" userId="S::luisa.plataherron@education.vic.gov.au::219c6bd1-8059-4c26-90ad-a66029f13bb2" providerId="AD" clId="Web-{F7642E2B-399B-E94E-E45C-A295BF36DC19}" dt="2025-02-18T02:27:25.991" v="371" actId="1076"/>
          <ac:spMkLst>
            <pc:docMk/>
            <pc:sldMk cId="0" sldId="264"/>
            <ac:spMk id="1112" creationId="{00000000-0000-0000-0000-000000000000}"/>
          </ac:spMkLst>
        </pc:spChg>
        <pc:spChg chg="mod">
          <ac:chgData name="Luisa Plata Herron" userId="S::luisa.plataherron@education.vic.gov.au::219c6bd1-8059-4c26-90ad-a66029f13bb2" providerId="AD" clId="Web-{F7642E2B-399B-E94E-E45C-A295BF36DC19}" dt="2025-02-18T02:27:37.398" v="374" actId="1076"/>
          <ac:spMkLst>
            <pc:docMk/>
            <pc:sldMk cId="0" sldId="264"/>
            <ac:spMk id="1113" creationId="{00000000-0000-0000-0000-000000000000}"/>
          </ac:spMkLst>
        </pc:spChg>
        <pc:spChg chg="mod">
          <ac:chgData name="Luisa Plata Herron" userId="S::luisa.plataherron@education.vic.gov.au::219c6bd1-8059-4c26-90ad-a66029f13bb2" providerId="AD" clId="Web-{F7642E2B-399B-E94E-E45C-A295BF36DC19}" dt="2025-02-18T02:27:33.288" v="373" actId="1076"/>
          <ac:spMkLst>
            <pc:docMk/>
            <pc:sldMk cId="0" sldId="264"/>
            <ac:spMk id="1114" creationId="{00000000-0000-0000-0000-000000000000}"/>
          </ac:spMkLst>
        </pc:spChg>
        <pc:picChg chg="add mod">
          <ac:chgData name="Luisa Plata Herron" userId="S::luisa.plataherron@education.vic.gov.au::219c6bd1-8059-4c26-90ad-a66029f13bb2" providerId="AD" clId="Web-{F7642E2B-399B-E94E-E45C-A295BF36DC19}" dt="2025-02-18T02:33:43.376" v="397" actId="1076"/>
          <ac:picMkLst>
            <pc:docMk/>
            <pc:sldMk cId="0" sldId="264"/>
            <ac:picMk id="2" creationId="{6374B063-DC5F-C76F-B296-43C5DA63D7A5}"/>
          </ac:picMkLst>
        </pc:picChg>
      </pc:sldChg>
      <pc:sldChg chg="modSp">
        <pc:chgData name="Luisa Plata Herron" userId="S::luisa.plataherron@education.vic.gov.au::219c6bd1-8059-4c26-90ad-a66029f13bb2" providerId="AD" clId="Web-{F7642E2B-399B-E94E-E45C-A295BF36DC19}" dt="2025-02-18T03:04:38.737" v="823" actId="20577"/>
        <pc:sldMkLst>
          <pc:docMk/>
          <pc:sldMk cId="0" sldId="336"/>
        </pc:sldMkLst>
      </pc:sldChg>
      <pc:sldChg chg="addSp delSp modSp addAnim delAnim">
        <pc:chgData name="Luisa Plata Herron" userId="S::luisa.plataherron@education.vic.gov.au::219c6bd1-8059-4c26-90ad-a66029f13bb2" providerId="AD" clId="Web-{F7642E2B-399B-E94E-E45C-A295BF36DC19}" dt="2025-02-18T02:47:30.229" v="684" actId="1076"/>
        <pc:sldMkLst>
          <pc:docMk/>
          <pc:sldMk cId="2756340349" sldId="348"/>
        </pc:sldMkLst>
        <pc:spChg chg="add mod">
          <ac:chgData name="Luisa Plata Herron" userId="S::luisa.plataherron@education.vic.gov.au::219c6bd1-8059-4c26-90ad-a66029f13bb2" providerId="AD" clId="Web-{F7642E2B-399B-E94E-E45C-A295BF36DC19}" dt="2025-02-18T02:47:21.416" v="681" actId="1076"/>
          <ac:spMkLst>
            <pc:docMk/>
            <pc:sldMk cId="2756340349" sldId="348"/>
            <ac:spMk id="7" creationId="{ECD185D5-45A4-C22B-7D0A-36E40BC35E28}"/>
          </ac:spMkLst>
        </pc:spChg>
        <pc:spChg chg="add mod">
          <ac:chgData name="Luisa Plata Herron" userId="S::luisa.plataherron@education.vic.gov.au::219c6bd1-8059-4c26-90ad-a66029f13bb2" providerId="AD" clId="Web-{F7642E2B-399B-E94E-E45C-A295BF36DC19}" dt="2025-02-18T02:47:19.229" v="680" actId="1076"/>
          <ac:spMkLst>
            <pc:docMk/>
            <pc:sldMk cId="2756340349" sldId="348"/>
            <ac:spMk id="8" creationId="{9E1A93CE-281D-EA41-FB13-0473A03F1A11}"/>
          </ac:spMkLst>
        </pc:spChg>
        <pc:spChg chg="add mod">
          <ac:chgData name="Luisa Plata Herron" userId="S::luisa.plataherron@education.vic.gov.au::219c6bd1-8059-4c26-90ad-a66029f13bb2" providerId="AD" clId="Web-{F7642E2B-399B-E94E-E45C-A295BF36DC19}" dt="2025-02-18T02:47:04.931" v="677" actId="1076"/>
          <ac:spMkLst>
            <pc:docMk/>
            <pc:sldMk cId="2756340349" sldId="348"/>
            <ac:spMk id="10" creationId="{9F22CA79-EEFE-B045-06FE-87D7D91AD5BC}"/>
          </ac:spMkLst>
        </pc:spChg>
        <pc:spChg chg="add mod">
          <ac:chgData name="Luisa Plata Herron" userId="S::luisa.plataherron@education.vic.gov.au::219c6bd1-8059-4c26-90ad-a66029f13bb2" providerId="AD" clId="Web-{F7642E2B-399B-E94E-E45C-A295BF36DC19}" dt="2025-02-18T02:47:24.073" v="682" actId="1076"/>
          <ac:spMkLst>
            <pc:docMk/>
            <pc:sldMk cId="2756340349" sldId="348"/>
            <ac:spMk id="11" creationId="{1D201DF3-D8BF-CC9A-1CED-D99028A7D375}"/>
          </ac:spMkLst>
        </pc:spChg>
        <pc:spChg chg="add mod">
          <ac:chgData name="Luisa Plata Herron" userId="S::luisa.plataherron@education.vic.gov.au::219c6bd1-8059-4c26-90ad-a66029f13bb2" providerId="AD" clId="Web-{F7642E2B-399B-E94E-E45C-A295BF36DC19}" dt="2025-02-18T02:47:27.651" v="683" actId="1076"/>
          <ac:spMkLst>
            <pc:docMk/>
            <pc:sldMk cId="2756340349" sldId="348"/>
            <ac:spMk id="12" creationId="{8246190C-4E5C-F80A-00A7-3FEA8B5985F3}"/>
          </ac:spMkLst>
        </pc:spChg>
        <pc:spChg chg="add mod">
          <ac:chgData name="Luisa Plata Herron" userId="S::luisa.plataherron@education.vic.gov.au::219c6bd1-8059-4c26-90ad-a66029f13bb2" providerId="AD" clId="Web-{F7642E2B-399B-E94E-E45C-A295BF36DC19}" dt="2025-02-18T02:47:30.229" v="684" actId="1076"/>
          <ac:spMkLst>
            <pc:docMk/>
            <pc:sldMk cId="2756340349" sldId="348"/>
            <ac:spMk id="13" creationId="{E205203A-03D4-EFD9-FAD4-156FBFD54D43}"/>
          </ac:spMkLst>
        </pc:spChg>
        <pc:picChg chg="add mod">
          <ac:chgData name="Luisa Plata Herron" userId="S::luisa.plataherron@education.vic.gov.au::219c6bd1-8059-4c26-90ad-a66029f13bb2" providerId="AD" clId="Web-{F7642E2B-399B-E94E-E45C-A295BF36DC19}" dt="2025-02-18T02:43:53.746" v="530" actId="1076"/>
          <ac:picMkLst>
            <pc:docMk/>
            <pc:sldMk cId="2756340349" sldId="348"/>
            <ac:picMk id="2" creationId="{62AE2473-1465-828D-1D8C-D2592D22D798}"/>
          </ac:picMkLst>
        </pc:picChg>
        <pc:picChg chg="add mod">
          <ac:chgData name="Luisa Plata Herron" userId="S::luisa.plataherron@education.vic.gov.au::219c6bd1-8059-4c26-90ad-a66029f13bb2" providerId="AD" clId="Web-{F7642E2B-399B-E94E-E45C-A295BF36DC19}" dt="2025-02-18T02:43:56.824" v="531" actId="1076"/>
          <ac:picMkLst>
            <pc:docMk/>
            <pc:sldMk cId="2756340349" sldId="348"/>
            <ac:picMk id="3" creationId="{4FE09C85-C53F-8B47-8ED1-283997E6A416}"/>
          </ac:picMkLst>
        </pc:picChg>
        <pc:picChg chg="add mod">
          <ac:chgData name="Luisa Plata Herron" userId="S::luisa.plataherron@education.vic.gov.au::219c6bd1-8059-4c26-90ad-a66029f13bb2" providerId="AD" clId="Web-{F7642E2B-399B-E94E-E45C-A295BF36DC19}" dt="2025-02-18T02:43:59.528" v="532" actId="1076"/>
          <ac:picMkLst>
            <pc:docMk/>
            <pc:sldMk cId="2756340349" sldId="348"/>
            <ac:picMk id="4" creationId="{185B13DF-1C36-C551-5C00-E08B4E7EEC66}"/>
          </ac:picMkLst>
        </pc:picChg>
        <pc:picChg chg="add mod">
          <ac:chgData name="Luisa Plata Herron" userId="S::luisa.plataherron@education.vic.gov.au::219c6bd1-8059-4c26-90ad-a66029f13bb2" providerId="AD" clId="Web-{F7642E2B-399B-E94E-E45C-A295BF36DC19}" dt="2025-02-18T02:44:02.356" v="533" actId="1076"/>
          <ac:picMkLst>
            <pc:docMk/>
            <pc:sldMk cId="2756340349" sldId="348"/>
            <ac:picMk id="5" creationId="{5EDAEA66-1CAC-B4C7-2476-4B7EC6E2E18A}"/>
          </ac:picMkLst>
        </pc:picChg>
        <pc:picChg chg="add mod">
          <ac:chgData name="Luisa Plata Herron" userId="S::luisa.plataherron@education.vic.gov.au::219c6bd1-8059-4c26-90ad-a66029f13bb2" providerId="AD" clId="Web-{F7642E2B-399B-E94E-E45C-A295BF36DC19}" dt="2025-02-18T02:47:08.775" v="678" actId="1076"/>
          <ac:picMkLst>
            <pc:docMk/>
            <pc:sldMk cId="2756340349" sldId="348"/>
            <ac:picMk id="6" creationId="{B911C6FB-F891-9875-722C-63C0194C352C}"/>
          </ac:picMkLst>
        </pc:picChg>
      </pc:sldChg>
      <pc:sldChg chg="del">
        <pc:chgData name="Luisa Plata Herron" userId="S::luisa.plataherron@education.vic.gov.au::219c6bd1-8059-4c26-90ad-a66029f13bb2" providerId="AD" clId="Web-{F7642E2B-399B-E94E-E45C-A295BF36DC19}" dt="2025-02-18T02:28:30.870" v="381"/>
        <pc:sldMkLst>
          <pc:docMk/>
          <pc:sldMk cId="3434790349" sldId="350"/>
        </pc:sldMkLst>
      </pc:sldChg>
      <pc:sldChg chg="modSp">
        <pc:chgData name="Luisa Plata Herron" userId="S::luisa.plataherron@education.vic.gov.au::219c6bd1-8059-4c26-90ad-a66029f13bb2" providerId="AD" clId="Web-{F7642E2B-399B-E94E-E45C-A295BF36DC19}" dt="2025-02-18T02:30:56.802" v="392" actId="14100"/>
        <pc:sldMkLst>
          <pc:docMk/>
          <pc:sldMk cId="2555299348" sldId="357"/>
        </pc:sldMkLst>
      </pc:sldChg>
      <pc:sldChg chg="modSp add replId">
        <pc:chgData name="Luisa Plata Herron" userId="S::luisa.plataherron@education.vic.gov.au::219c6bd1-8059-4c26-90ad-a66029f13bb2" providerId="AD" clId="Web-{F7642E2B-399B-E94E-E45C-A295BF36DC19}" dt="2025-02-18T01:34:21.478" v="27" actId="20577"/>
        <pc:sldMkLst>
          <pc:docMk/>
          <pc:sldMk cId="1357401738" sldId="362"/>
        </pc:sldMkLst>
        <pc:spChg chg="mod">
          <ac:chgData name="Luisa Plata Herron" userId="S::luisa.plataherron@education.vic.gov.au::219c6bd1-8059-4c26-90ad-a66029f13bb2" providerId="AD" clId="Web-{F7642E2B-399B-E94E-E45C-A295BF36DC19}" dt="2025-02-18T01:34:21.478" v="27" actId="20577"/>
          <ac:spMkLst>
            <pc:docMk/>
            <pc:sldMk cId="1357401738" sldId="362"/>
            <ac:spMk id="14" creationId="{5064D4EB-EB4C-491B-EDED-6DD3CFC723D2}"/>
          </ac:spMkLst>
        </pc:spChg>
        <pc:spChg chg="mod">
          <ac:chgData name="Luisa Plata Herron" userId="S::luisa.plataherron@education.vic.gov.au::219c6bd1-8059-4c26-90ad-a66029f13bb2" providerId="AD" clId="Web-{F7642E2B-399B-E94E-E45C-A295BF36DC19}" dt="2025-02-18T01:34:09.353" v="24" actId="20577"/>
          <ac:spMkLst>
            <pc:docMk/>
            <pc:sldMk cId="1357401738" sldId="362"/>
            <ac:spMk id="1163" creationId="{A2421E12-8C30-07E2-B542-38AF2B634C4C}"/>
          </ac:spMkLst>
        </pc:spChg>
      </pc:sldChg>
      <pc:sldChg chg="addSp delSp modSp new">
        <pc:chgData name="Luisa Plata Herron" userId="S::luisa.plataherron@education.vic.gov.au::219c6bd1-8059-4c26-90ad-a66029f13bb2" providerId="AD" clId="Web-{F7642E2B-399B-E94E-E45C-A295BF36DC19}" dt="2025-02-18T02:15:28.239" v="73" actId="1076"/>
        <pc:sldMkLst>
          <pc:docMk/>
          <pc:sldMk cId="1117825143" sldId="363"/>
        </pc:sldMkLst>
      </pc:sldChg>
      <pc:sldChg chg="modSp new">
        <pc:chgData name="Luisa Plata Herron" userId="S::luisa.plataherron@education.vic.gov.au::219c6bd1-8059-4c26-90ad-a66029f13bb2" providerId="AD" clId="Web-{F7642E2B-399B-E94E-E45C-A295BF36DC19}" dt="2025-02-18T02:12:40.649" v="48" actId="20577"/>
        <pc:sldMkLst>
          <pc:docMk/>
          <pc:sldMk cId="1708124558" sldId="364"/>
        </pc:sldMkLst>
      </pc:sldChg>
      <pc:sldChg chg="del">
        <pc:chgData name="Luisa Plata Herron" userId="S::luisa.plataherron@education.vic.gov.au::219c6bd1-8059-4c26-90ad-a66029f13bb2" providerId="AD" clId="Web-{F7642E2B-399B-E94E-E45C-A295BF36DC19}" dt="2025-02-18T02:28:58.700" v="382"/>
        <pc:sldMkLst>
          <pc:docMk/>
          <pc:sldMk cId="1336361000" sldId="368"/>
        </pc:sldMkLst>
      </pc:sldChg>
      <pc:sldChg chg="addSp modSp">
        <pc:chgData name="Luisa Plata Herron" userId="S::luisa.plataherron@education.vic.gov.au::219c6bd1-8059-4c26-90ad-a66029f13bb2" providerId="AD" clId="Web-{F7642E2B-399B-E94E-E45C-A295BF36DC19}" dt="2025-02-18T03:11:28.328" v="832" actId="1076"/>
        <pc:sldMkLst>
          <pc:docMk/>
          <pc:sldMk cId="2130090007" sldId="369"/>
        </pc:sldMkLst>
        <pc:picChg chg="add mod">
          <ac:chgData name="Luisa Plata Herron" userId="S::luisa.plataherron@education.vic.gov.au::219c6bd1-8059-4c26-90ad-a66029f13bb2" providerId="AD" clId="Web-{F7642E2B-399B-E94E-E45C-A295BF36DC19}" dt="2025-02-18T03:10:15.307" v="830" actId="1076"/>
          <ac:picMkLst>
            <pc:docMk/>
            <pc:sldMk cId="2130090007" sldId="369"/>
            <ac:picMk id="3" creationId="{4B9651B1-E428-377A-E923-DFB758C51BB2}"/>
          </ac:picMkLst>
        </pc:picChg>
        <pc:picChg chg="add mod">
          <ac:chgData name="Luisa Plata Herron" userId="S::luisa.plataherron@education.vic.gov.au::219c6bd1-8059-4c26-90ad-a66029f13bb2" providerId="AD" clId="Web-{F7642E2B-399B-E94E-E45C-A295BF36DC19}" dt="2025-02-18T03:11:28.328" v="832" actId="1076"/>
          <ac:picMkLst>
            <pc:docMk/>
            <pc:sldMk cId="2130090007" sldId="369"/>
            <ac:picMk id="4" creationId="{2B011B7F-B776-8BC7-71F1-5E08F6DDDBAF}"/>
          </ac:picMkLst>
        </pc:picChg>
      </pc:sldChg>
      <pc:sldChg chg="new del">
        <pc:chgData name="Luisa Plata Herron" userId="S::luisa.plataherron@education.vic.gov.au::219c6bd1-8059-4c26-90ad-a66029f13bb2" providerId="AD" clId="Web-{F7642E2B-399B-E94E-E45C-A295BF36DC19}" dt="2025-02-18T02:30:19.190" v="384"/>
        <pc:sldMkLst>
          <pc:docMk/>
          <pc:sldMk cId="1790396492" sldId="387"/>
        </pc:sldMkLst>
      </pc:sldChg>
      <pc:sldChg chg="addSp delSp modSp add replId">
        <pc:chgData name="Luisa Plata Herron" userId="S::luisa.plataherron@education.vic.gov.au::219c6bd1-8059-4c26-90ad-a66029f13bb2" providerId="AD" clId="Web-{F7642E2B-399B-E94E-E45C-A295BF36DC19}" dt="2025-02-18T02:31:00.396" v="395" actId="20577"/>
        <pc:sldMkLst>
          <pc:docMk/>
          <pc:sldMk cId="768606414" sldId="389"/>
        </pc:sldMkLst>
      </pc:sldChg>
      <pc:sldChg chg="modSp new">
        <pc:chgData name="Luisa Plata Herron" userId="S::luisa.plataherron@education.vic.gov.au::219c6bd1-8059-4c26-90ad-a66029f13bb2" providerId="AD" clId="Web-{F7642E2B-399B-E94E-E45C-A295BF36DC19}" dt="2025-02-18T02:51:09.885" v="701" actId="20577"/>
        <pc:sldMkLst>
          <pc:docMk/>
          <pc:sldMk cId="4131575054" sldId="391"/>
        </pc:sldMkLst>
      </pc:sldChg>
      <pc:sldChg chg="addSp delSp modSp delAnim">
        <pc:chgData name="Luisa Plata Herron" userId="S::luisa.plataherron@education.vic.gov.au::219c6bd1-8059-4c26-90ad-a66029f13bb2" providerId="AD" clId="Web-{F7642E2B-399B-E94E-E45C-A295BF36DC19}" dt="2025-02-18T03:07:35.218" v="827" actId="1076"/>
        <pc:sldMkLst>
          <pc:docMk/>
          <pc:sldMk cId="1480422032" sldId="392"/>
        </pc:sldMkLst>
        <pc:spChg chg="mod">
          <ac:chgData name="Luisa Plata Herron" userId="S::luisa.plataherron@education.vic.gov.au::219c6bd1-8059-4c26-90ad-a66029f13bb2" providerId="AD" clId="Web-{F7642E2B-399B-E94E-E45C-A295BF36DC19}" dt="2025-02-18T02:54:22.070" v="720" actId="20577"/>
          <ac:spMkLst>
            <pc:docMk/>
            <pc:sldMk cId="1480422032" sldId="392"/>
            <ac:spMk id="1468" creationId="{00000000-0000-0000-0000-000000000000}"/>
          </ac:spMkLst>
        </pc:spChg>
        <pc:spChg chg="mod">
          <ac:chgData name="Luisa Plata Herron" userId="S::luisa.plataherron@education.vic.gov.au::219c6bd1-8059-4c26-90ad-a66029f13bb2" providerId="AD" clId="Web-{F7642E2B-399B-E94E-E45C-A295BF36DC19}" dt="2025-02-18T02:59:46.889" v="773" actId="20577"/>
          <ac:spMkLst>
            <pc:docMk/>
            <pc:sldMk cId="1480422032" sldId="392"/>
            <ac:spMk id="1469" creationId="{00000000-0000-0000-0000-000000000000}"/>
          </ac:spMkLst>
        </pc:spChg>
        <pc:spChg chg="mod">
          <ac:chgData name="Luisa Plata Herron" userId="S::luisa.plataherron@education.vic.gov.au::219c6bd1-8059-4c26-90ad-a66029f13bb2" providerId="AD" clId="Web-{F7642E2B-399B-E94E-E45C-A295BF36DC19}" dt="2025-02-18T03:04:07.329" v="813" actId="20577"/>
          <ac:spMkLst>
            <pc:docMk/>
            <pc:sldMk cId="1480422032" sldId="392"/>
            <ac:spMk id="1471" creationId="{00000000-0000-0000-0000-000000000000}"/>
          </ac:spMkLst>
        </pc:spChg>
      </pc:sldChg>
    </pc:docChg>
  </pc:docChgLst>
  <pc:docChgLst>
    <pc:chgData name="Kaya Ricketts" userId="S::kaya.ricketts@education.vic.gov.au::884398c0-f8b7-4c2d-8625-f45c54ec9d5a" providerId="AD" clId="Web-{EF5D5420-6E9D-3751-75E2-58195743F5E2}"/>
    <pc:docChg chg="modSld">
      <pc:chgData name="Kaya Ricketts" userId="S::kaya.ricketts@education.vic.gov.au::884398c0-f8b7-4c2d-8625-f45c54ec9d5a" providerId="AD" clId="Web-{EF5D5420-6E9D-3751-75E2-58195743F5E2}" dt="2025-02-19T06:47:07.205" v="4" actId="20577"/>
      <pc:docMkLst>
        <pc:docMk/>
      </pc:docMkLst>
      <pc:sldChg chg="modSp">
        <pc:chgData name="Kaya Ricketts" userId="S::kaya.ricketts@education.vic.gov.au::884398c0-f8b7-4c2d-8625-f45c54ec9d5a" providerId="AD" clId="Web-{EF5D5420-6E9D-3751-75E2-58195743F5E2}" dt="2025-02-19T06:47:07.205" v="4" actId="20577"/>
        <pc:sldMkLst>
          <pc:docMk/>
          <pc:sldMk cId="2482520348" sldId="383"/>
        </pc:sldMkLst>
        <pc:spChg chg="mod">
          <ac:chgData name="Kaya Ricketts" userId="S::kaya.ricketts@education.vic.gov.au::884398c0-f8b7-4c2d-8625-f45c54ec9d5a" providerId="AD" clId="Web-{EF5D5420-6E9D-3751-75E2-58195743F5E2}" dt="2025-02-19T06:47:07.205" v="4" actId="20577"/>
          <ac:spMkLst>
            <pc:docMk/>
            <pc:sldMk cId="2482520348" sldId="383"/>
            <ac:spMk id="3" creationId="{EED6A2AA-E3F1-BE4A-5FED-EF5C69254E73}"/>
          </ac:spMkLst>
        </pc:spChg>
      </pc:sldChg>
    </pc:docChg>
  </pc:docChgLst>
  <pc:docChgLst>
    <pc:chgData name="Raul Berral Rejano" userId="21d2d072-4ddf-4888-9cda-8b1806f594bd" providerId="ADAL" clId="{FE72C4BF-4826-4E11-A4A0-29AF3A166557}"/>
    <pc:docChg chg="undo custSel delSld modSld">
      <pc:chgData name="Raul Berral Rejano" userId="21d2d072-4ddf-4888-9cda-8b1806f594bd" providerId="ADAL" clId="{FE72C4BF-4826-4E11-A4A0-29AF3A166557}" dt="2025-02-27T00:54:59.506" v="1564" actId="20577"/>
      <pc:docMkLst>
        <pc:docMk/>
      </pc:docMkLst>
      <pc:sldChg chg="delSp modSp mod delAnim">
        <pc:chgData name="Raul Berral Rejano" userId="21d2d072-4ddf-4888-9cda-8b1806f594bd" providerId="ADAL" clId="{FE72C4BF-4826-4E11-A4A0-29AF3A166557}" dt="2025-02-23T22:33:12.494" v="193" actId="1037"/>
        <pc:sldMkLst>
          <pc:docMk/>
          <pc:sldMk cId="1412847951" sldId="373"/>
        </pc:sldMkLst>
        <pc:spChg chg="mod">
          <ac:chgData name="Raul Berral Rejano" userId="21d2d072-4ddf-4888-9cda-8b1806f594bd" providerId="ADAL" clId="{FE72C4BF-4826-4E11-A4A0-29AF3A166557}" dt="2025-02-23T22:31:17.398" v="7" actId="13926"/>
          <ac:spMkLst>
            <pc:docMk/>
            <pc:sldMk cId="1412847951" sldId="373"/>
            <ac:spMk id="1900" creationId="{23123A38-0076-5163-D9C6-EF3627CE0B0C}"/>
          </ac:spMkLst>
        </pc:spChg>
        <pc:spChg chg="mod">
          <ac:chgData name="Raul Berral Rejano" userId="21d2d072-4ddf-4888-9cda-8b1806f594bd" providerId="ADAL" clId="{FE72C4BF-4826-4E11-A4A0-29AF3A166557}" dt="2025-02-23T22:33:12.494" v="193" actId="1037"/>
          <ac:spMkLst>
            <pc:docMk/>
            <pc:sldMk cId="1412847951" sldId="373"/>
            <ac:spMk id="1906" creationId="{798B5C1C-681B-8924-10DF-73A7109B43EE}"/>
          </ac:spMkLst>
        </pc:spChg>
        <pc:spChg chg="mod">
          <ac:chgData name="Raul Berral Rejano" userId="21d2d072-4ddf-4888-9cda-8b1806f594bd" providerId="ADAL" clId="{FE72C4BF-4826-4E11-A4A0-29AF3A166557}" dt="2025-02-23T22:33:04.101" v="124" actId="1038"/>
          <ac:spMkLst>
            <pc:docMk/>
            <pc:sldMk cId="1412847951" sldId="373"/>
            <ac:spMk id="1910" creationId="{245E85E1-1304-E36C-E085-1B03E7B3C8B6}"/>
          </ac:spMkLst>
        </pc:spChg>
        <pc:picChg chg="mod">
          <ac:chgData name="Raul Berral Rejano" userId="21d2d072-4ddf-4888-9cda-8b1806f594bd" providerId="ADAL" clId="{FE72C4BF-4826-4E11-A4A0-29AF3A166557}" dt="2025-02-23T22:31:24.700" v="47" actId="1036"/>
          <ac:picMkLst>
            <pc:docMk/>
            <pc:sldMk cId="1412847951" sldId="373"/>
            <ac:picMk id="10" creationId="{9202DCAE-8836-D9E2-4F2B-9BF2D0E0EE81}"/>
          </ac:picMkLst>
        </pc:picChg>
        <pc:picChg chg="mod">
          <ac:chgData name="Raul Berral Rejano" userId="21d2d072-4ddf-4888-9cda-8b1806f594bd" providerId="ADAL" clId="{FE72C4BF-4826-4E11-A4A0-29AF3A166557}" dt="2025-02-23T22:33:07.293" v="156" actId="1038"/>
          <ac:picMkLst>
            <pc:docMk/>
            <pc:sldMk cId="1412847951" sldId="373"/>
            <ac:picMk id="12" creationId="{FE521E76-5A62-CCA4-9645-E6C754559161}"/>
          </ac:picMkLst>
        </pc:picChg>
        <pc:picChg chg="mod">
          <ac:chgData name="Raul Berral Rejano" userId="21d2d072-4ddf-4888-9cda-8b1806f594bd" providerId="ADAL" clId="{FE72C4BF-4826-4E11-A4A0-29AF3A166557}" dt="2025-02-23T22:32:58.518" v="87" actId="1038"/>
          <ac:picMkLst>
            <pc:docMk/>
            <pc:sldMk cId="1412847951" sldId="373"/>
            <ac:picMk id="18" creationId="{4FD288E7-730B-D4B2-9028-EF6829746AC8}"/>
          </ac:picMkLst>
        </pc:picChg>
      </pc:sldChg>
      <pc:sldChg chg="addSp delSp modSp mod modNotesTx">
        <pc:chgData name="Raul Berral Rejano" userId="21d2d072-4ddf-4888-9cda-8b1806f594bd" providerId="ADAL" clId="{FE72C4BF-4826-4E11-A4A0-29AF3A166557}" dt="2025-02-27T00:54:59.506" v="1564" actId="20577"/>
        <pc:sldMkLst>
          <pc:docMk/>
          <pc:sldMk cId="233825217" sldId="374"/>
        </pc:sldMkLst>
        <pc:spChg chg="mod">
          <ac:chgData name="Raul Berral Rejano" userId="21d2d072-4ddf-4888-9cda-8b1806f594bd" providerId="ADAL" clId="{FE72C4BF-4826-4E11-A4A0-29AF3A166557}" dt="2025-02-23T23:05:56.849" v="1435" actId="20577"/>
          <ac:spMkLst>
            <pc:docMk/>
            <pc:sldMk cId="233825217" sldId="374"/>
            <ac:spMk id="8" creationId="{23B234AA-B5AC-2815-2B7A-4C347DD31C24}"/>
          </ac:spMkLst>
        </pc:spChg>
        <pc:spChg chg="add mod">
          <ac:chgData name="Raul Berral Rejano" userId="21d2d072-4ddf-4888-9cda-8b1806f594bd" providerId="ADAL" clId="{FE72C4BF-4826-4E11-A4A0-29AF3A166557}" dt="2025-02-23T22:35:39.141" v="534" actId="1076"/>
          <ac:spMkLst>
            <pc:docMk/>
            <pc:sldMk cId="233825217" sldId="374"/>
            <ac:spMk id="12" creationId="{3B2D576C-64EC-959B-699E-DEDE9F44FC2A}"/>
          </ac:spMkLst>
        </pc:spChg>
        <pc:graphicFrameChg chg="add mod modGraphic">
          <ac:chgData name="Raul Berral Rejano" userId="21d2d072-4ddf-4888-9cda-8b1806f594bd" providerId="ADAL" clId="{FE72C4BF-4826-4E11-A4A0-29AF3A166557}" dt="2025-02-23T23:05:38.337" v="1412" actId="20577"/>
          <ac:graphicFrameMkLst>
            <pc:docMk/>
            <pc:sldMk cId="233825217" sldId="374"/>
            <ac:graphicFrameMk id="11" creationId="{B67295B5-37F9-61F7-5282-DB363832D92B}"/>
          </ac:graphicFrameMkLst>
        </pc:graphicFrameChg>
        <pc:picChg chg="mod">
          <ac:chgData name="Raul Berral Rejano" userId="21d2d072-4ddf-4888-9cda-8b1806f594bd" providerId="ADAL" clId="{FE72C4BF-4826-4E11-A4A0-29AF3A166557}" dt="2025-02-23T22:43:15.207" v="940" actId="1038"/>
          <ac:picMkLst>
            <pc:docMk/>
            <pc:sldMk cId="233825217" sldId="374"/>
            <ac:picMk id="2" creationId="{00AAA407-AD9C-F21A-9A9C-369AB2B171BE}"/>
          </ac:picMkLst>
        </pc:picChg>
        <pc:picChg chg="mod">
          <ac:chgData name="Raul Berral Rejano" userId="21d2d072-4ddf-4888-9cda-8b1806f594bd" providerId="ADAL" clId="{FE72C4BF-4826-4E11-A4A0-29AF3A166557}" dt="2025-02-23T22:43:15.207" v="940" actId="1038"/>
          <ac:picMkLst>
            <pc:docMk/>
            <pc:sldMk cId="233825217" sldId="374"/>
            <ac:picMk id="3" creationId="{AFDDB92E-E6EB-ED10-8257-BB723AB1F1AA}"/>
          </ac:picMkLst>
        </pc:picChg>
        <pc:picChg chg="mod">
          <ac:chgData name="Raul Berral Rejano" userId="21d2d072-4ddf-4888-9cda-8b1806f594bd" providerId="ADAL" clId="{FE72C4BF-4826-4E11-A4A0-29AF3A166557}" dt="2025-02-23T22:43:15.207" v="940" actId="1038"/>
          <ac:picMkLst>
            <pc:docMk/>
            <pc:sldMk cId="233825217" sldId="374"/>
            <ac:picMk id="4" creationId="{FB23AD35-59B2-8D89-D071-203DE6D8BBB8}"/>
          </ac:picMkLst>
        </pc:picChg>
        <pc:picChg chg="mod">
          <ac:chgData name="Raul Berral Rejano" userId="21d2d072-4ddf-4888-9cda-8b1806f594bd" providerId="ADAL" clId="{FE72C4BF-4826-4E11-A4A0-29AF3A166557}" dt="2025-02-23T22:43:15.207" v="940" actId="1038"/>
          <ac:picMkLst>
            <pc:docMk/>
            <pc:sldMk cId="233825217" sldId="374"/>
            <ac:picMk id="5" creationId="{8B04C193-E1CD-C72A-31BF-72C77DA3E2B1}"/>
          </ac:picMkLst>
        </pc:picChg>
        <pc:picChg chg="mod">
          <ac:chgData name="Raul Berral Rejano" userId="21d2d072-4ddf-4888-9cda-8b1806f594bd" providerId="ADAL" clId="{FE72C4BF-4826-4E11-A4A0-29AF3A166557}" dt="2025-02-23T22:43:15.207" v="940" actId="1038"/>
          <ac:picMkLst>
            <pc:docMk/>
            <pc:sldMk cId="233825217" sldId="374"/>
            <ac:picMk id="6" creationId="{4558F0F0-A394-D732-99D5-02E429AE88DD}"/>
          </ac:picMkLst>
        </pc:picChg>
        <pc:picChg chg="mod">
          <ac:chgData name="Raul Berral Rejano" userId="21d2d072-4ddf-4888-9cda-8b1806f594bd" providerId="ADAL" clId="{FE72C4BF-4826-4E11-A4A0-29AF3A166557}" dt="2025-02-23T22:43:15.207" v="940" actId="1038"/>
          <ac:picMkLst>
            <pc:docMk/>
            <pc:sldMk cId="233825217" sldId="374"/>
            <ac:picMk id="7" creationId="{66FFEA21-8F4A-FD68-CEBF-846595C3F9EE}"/>
          </ac:picMkLst>
        </pc:picChg>
      </pc:sldChg>
      <pc:sldChg chg="del">
        <pc:chgData name="Raul Berral Rejano" userId="21d2d072-4ddf-4888-9cda-8b1806f594bd" providerId="ADAL" clId="{FE72C4BF-4826-4E11-A4A0-29AF3A166557}" dt="2025-02-23T23:03:46.220" v="1409" actId="47"/>
        <pc:sldMkLst>
          <pc:docMk/>
          <pc:sldMk cId="2005207335" sldId="401"/>
        </pc:sldMkLst>
      </pc:sldChg>
    </pc:docChg>
  </pc:docChgLst>
  <pc:docChgLst>
    <pc:chgData name="Luisa Plata Herron" userId="S::luisa.plataherron@education.vic.gov.au::219c6bd1-8059-4c26-90ad-a66029f13bb2" providerId="AD" clId="Web-{EA966B6C-B3AC-1747-AB03-A79554E2EC92}"/>
    <pc:docChg chg="modSld">
      <pc:chgData name="Luisa Plata Herron" userId="S::luisa.plataherron@education.vic.gov.au::219c6bd1-8059-4c26-90ad-a66029f13bb2" providerId="AD" clId="Web-{EA966B6C-B3AC-1747-AB03-A79554E2EC92}" dt="2025-02-27T18:38:38.812" v="1" actId="20577"/>
      <pc:docMkLst>
        <pc:docMk/>
      </pc:docMkLst>
      <pc:sldChg chg="modSp">
        <pc:chgData name="Luisa Plata Herron" userId="S::luisa.plataherron@education.vic.gov.au::219c6bd1-8059-4c26-90ad-a66029f13bb2" providerId="AD" clId="Web-{EA966B6C-B3AC-1747-AB03-A79554E2EC92}" dt="2025-02-27T18:38:38.812" v="1" actId="20577"/>
        <pc:sldMkLst>
          <pc:docMk/>
          <pc:sldMk cId="1821999124" sldId="377"/>
        </pc:sldMkLst>
        <pc:spChg chg="mod">
          <ac:chgData name="Luisa Plata Herron" userId="S::luisa.plataherron@education.vic.gov.au::219c6bd1-8059-4c26-90ad-a66029f13bb2" providerId="AD" clId="Web-{EA966B6C-B3AC-1747-AB03-A79554E2EC92}" dt="2025-02-27T18:38:38.812" v="1" actId="20577"/>
          <ac:spMkLst>
            <pc:docMk/>
            <pc:sldMk cId="1821999124" sldId="377"/>
            <ac:spMk id="1384" creationId="{E748563D-6070-CAE2-A883-19C4403CCDEE}"/>
          </ac:spMkLst>
        </pc:spChg>
      </pc:sldChg>
    </pc:docChg>
  </pc:docChgLst>
  <pc:docChgLst>
    <pc:chgData name="Raul Berral Rejano" userId="S::raul.berralrejano@education.vic.gov.au::21d2d072-4ddf-4888-9cda-8b1806f594bd" providerId="AD" clId="Web-{8BE448FC-21DE-64DF-40E7-CCB92096EEAA}"/>
    <pc:docChg chg="modSld">
      <pc:chgData name="Raul Berral Rejano" userId="S::raul.berralrejano@education.vic.gov.au::21d2d072-4ddf-4888-9cda-8b1806f594bd" providerId="AD" clId="Web-{8BE448FC-21DE-64DF-40E7-CCB92096EEAA}" dt="2025-02-26T21:38:18.366" v="135" actId="1076"/>
      <pc:docMkLst>
        <pc:docMk/>
      </pc:docMkLst>
      <pc:sldChg chg="modSp modNotes">
        <pc:chgData name="Raul Berral Rejano" userId="S::raul.berralrejano@education.vic.gov.au::21d2d072-4ddf-4888-9cda-8b1806f594bd" providerId="AD" clId="Web-{8BE448FC-21DE-64DF-40E7-CCB92096EEAA}" dt="2025-02-26T21:38:18.366" v="135" actId="1076"/>
        <pc:sldMkLst>
          <pc:docMk/>
          <pc:sldMk cId="233825217" sldId="374"/>
        </pc:sldMkLst>
        <pc:spChg chg="mod">
          <ac:chgData name="Raul Berral Rejano" userId="S::raul.berralrejano@education.vic.gov.au::21d2d072-4ddf-4888-9cda-8b1806f594bd" providerId="AD" clId="Web-{8BE448FC-21DE-64DF-40E7-CCB92096EEAA}" dt="2025-02-26T21:37:20.661" v="125" actId="1076"/>
          <ac:spMkLst>
            <pc:docMk/>
            <pc:sldMk cId="233825217" sldId="374"/>
            <ac:spMk id="8" creationId="{23B234AA-B5AC-2815-2B7A-4C347DD31C24}"/>
          </ac:spMkLst>
        </pc:spChg>
        <pc:spChg chg="mod">
          <ac:chgData name="Raul Berral Rejano" userId="S::raul.berralrejano@education.vic.gov.au::21d2d072-4ddf-4888-9cda-8b1806f594bd" providerId="AD" clId="Web-{8BE448FC-21DE-64DF-40E7-CCB92096EEAA}" dt="2025-02-26T21:37:58.303" v="134" actId="20577"/>
          <ac:spMkLst>
            <pc:docMk/>
            <pc:sldMk cId="233825217" sldId="374"/>
            <ac:spMk id="1675" creationId="{CCC794DB-93C8-EF75-2F6E-5219381E0A18}"/>
          </ac:spMkLst>
        </pc:spChg>
        <pc:graphicFrameChg chg="mod modGraphic">
          <ac:chgData name="Raul Berral Rejano" userId="S::raul.berralrejano@education.vic.gov.au::21d2d072-4ddf-4888-9cda-8b1806f594bd" providerId="AD" clId="Web-{8BE448FC-21DE-64DF-40E7-CCB92096EEAA}" dt="2025-02-26T21:38:18.366" v="135" actId="1076"/>
          <ac:graphicFrameMkLst>
            <pc:docMk/>
            <pc:sldMk cId="233825217" sldId="374"/>
            <ac:graphicFrameMk id="11" creationId="{B67295B5-37F9-61F7-5282-DB363832D92B}"/>
          </ac:graphicFrameMkLst>
        </pc:graphicFrameChg>
      </pc:sldChg>
    </pc:docChg>
  </pc:docChgLst>
  <pc:docChgLst>
    <pc:chgData name="Florencia Di Martino" userId="S::florencia.dimartino@education.vic.gov.au::1315ec4e-e1fd-47c0-80b9-eb122066ab79" providerId="AD" clId="Web-{8318D5CD-C806-2B1C-1E1A-C4A2A1BB3E9D}"/>
    <pc:docChg chg="addSld delSld modSld">
      <pc:chgData name="Florencia Di Martino" userId="S::florencia.dimartino@education.vic.gov.au::1315ec4e-e1fd-47c0-80b9-eb122066ab79" providerId="AD" clId="Web-{8318D5CD-C806-2B1C-1E1A-C4A2A1BB3E9D}" dt="2025-02-19T05:47:06.823" v="204" actId="1076"/>
      <pc:docMkLst>
        <pc:docMk/>
      </pc:docMkLst>
      <pc:sldChg chg="modSp">
        <pc:chgData name="Florencia Di Martino" userId="S::florencia.dimartino@education.vic.gov.au::1315ec4e-e1fd-47c0-80b9-eb122066ab79" providerId="AD" clId="Web-{8318D5CD-C806-2B1C-1E1A-C4A2A1BB3E9D}" dt="2025-02-19T04:55:22.781" v="2" actId="14100"/>
        <pc:sldMkLst>
          <pc:docMk/>
          <pc:sldMk cId="3438945833" sldId="366"/>
        </pc:sldMkLst>
      </pc:sldChg>
      <pc:sldChg chg="new del">
        <pc:chgData name="Florencia Di Martino" userId="S::florencia.dimartino@education.vic.gov.au::1315ec4e-e1fd-47c0-80b9-eb122066ab79" providerId="AD" clId="Web-{8318D5CD-C806-2B1C-1E1A-C4A2A1BB3E9D}" dt="2025-02-19T05:01:50.216" v="6"/>
        <pc:sldMkLst>
          <pc:docMk/>
          <pc:sldMk cId="1422609594" sldId="396"/>
        </pc:sldMkLst>
      </pc:sldChg>
      <pc:sldChg chg="addSp delSp modSp new">
        <pc:chgData name="Florencia Di Martino" userId="S::florencia.dimartino@education.vic.gov.au::1315ec4e-e1fd-47c0-80b9-eb122066ab79" providerId="AD" clId="Web-{8318D5CD-C806-2B1C-1E1A-C4A2A1BB3E9D}" dt="2025-02-19T05:47:06.823" v="204" actId="1076"/>
        <pc:sldMkLst>
          <pc:docMk/>
          <pc:sldMk cId="1892078916" sldId="396"/>
        </pc:sldMkLst>
        <pc:spChg chg="mod">
          <ac:chgData name="Florencia Di Martino" userId="S::florencia.dimartino@education.vic.gov.au::1315ec4e-e1fd-47c0-80b9-eb122066ab79" providerId="AD" clId="Web-{8318D5CD-C806-2B1C-1E1A-C4A2A1BB3E9D}" dt="2025-02-19T05:02:21.906" v="46" actId="20577"/>
          <ac:spMkLst>
            <pc:docMk/>
            <pc:sldMk cId="1892078916" sldId="396"/>
            <ac:spMk id="2" creationId="{0A346961-4CCB-38C7-0A4D-55BCD2418283}"/>
          </ac:spMkLst>
        </pc:spChg>
        <pc:spChg chg="add mod">
          <ac:chgData name="Florencia Di Martino" userId="S::florencia.dimartino@education.vic.gov.au::1315ec4e-e1fd-47c0-80b9-eb122066ab79" providerId="AD" clId="Web-{8318D5CD-C806-2B1C-1E1A-C4A2A1BB3E9D}" dt="2025-02-19T05:46:08.693" v="201" actId="14100"/>
          <ac:spMkLst>
            <pc:docMk/>
            <pc:sldMk cId="1892078916" sldId="396"/>
            <ac:spMk id="11" creationId="{60AF9FBE-09AA-CB95-695B-C41015B1C01D}"/>
          </ac:spMkLst>
        </pc:spChg>
        <pc:picChg chg="add mod modCrop">
          <ac:chgData name="Florencia Di Martino" userId="S::florencia.dimartino@education.vic.gov.au::1315ec4e-e1fd-47c0-80b9-eb122066ab79" providerId="AD" clId="Web-{8318D5CD-C806-2B1C-1E1A-C4A2A1BB3E9D}" dt="2025-02-19T05:47:06.823" v="204" actId="1076"/>
          <ac:picMkLst>
            <pc:docMk/>
            <pc:sldMk cId="1892078916" sldId="396"/>
            <ac:picMk id="12" creationId="{0D3B6C38-76B3-A14C-2975-05AB17E51787}"/>
          </ac:picMkLst>
        </pc:picChg>
      </pc:sldChg>
      <pc:sldChg chg="new del">
        <pc:chgData name="Florencia Di Martino" userId="S::florencia.dimartino@education.vic.gov.au::1315ec4e-e1fd-47c0-80b9-eb122066ab79" providerId="AD" clId="Web-{8318D5CD-C806-2B1C-1E1A-C4A2A1BB3E9D}" dt="2025-02-19T05:01:55.748" v="8"/>
        <pc:sldMkLst>
          <pc:docMk/>
          <pc:sldMk cId="1222939587" sldId="397"/>
        </pc:sldMkLst>
      </pc:sldChg>
      <pc:sldChg chg="new del">
        <pc:chgData name="Florencia Di Martino" userId="S::florencia.dimartino@education.vic.gov.au::1315ec4e-e1fd-47c0-80b9-eb122066ab79" providerId="AD" clId="Web-{8318D5CD-C806-2B1C-1E1A-C4A2A1BB3E9D}" dt="2025-02-19T05:01:53.341" v="7"/>
        <pc:sldMkLst>
          <pc:docMk/>
          <pc:sldMk cId="1849574395" sldId="398"/>
        </pc:sldMkLst>
      </pc:sldChg>
    </pc:docChg>
  </pc:docChgLst>
  <pc:docChgLst>
    <pc:chgData name="Sophia Moshis" userId="S::sophia.moshis@education.vic.gov.au::eeb63ca9-2d3e-4695-9bc0-615d2d4c4acf" providerId="AD" clId="Web-{C9FA5A87-D7FE-DB42-7DA4-CEA4C0F56B92}"/>
    <pc:docChg chg="delSld modSld">
      <pc:chgData name="Sophia Moshis" userId="S::sophia.moshis@education.vic.gov.au::eeb63ca9-2d3e-4695-9bc0-615d2d4c4acf" providerId="AD" clId="Web-{C9FA5A87-D7FE-DB42-7DA4-CEA4C0F56B92}" dt="2025-02-18T03:05:48.866" v="94" actId="20577"/>
      <pc:docMkLst>
        <pc:docMk/>
      </pc:docMkLst>
      <pc:sldChg chg="addSp delSp modSp delAnim">
        <pc:chgData name="Sophia Moshis" userId="S::sophia.moshis@education.vic.gov.au::eeb63ca9-2d3e-4695-9bc0-615d2d4c4acf" providerId="AD" clId="Web-{C9FA5A87-D7FE-DB42-7DA4-CEA4C0F56B92}" dt="2025-02-18T03:05:00.817" v="89" actId="1076"/>
        <pc:sldMkLst>
          <pc:docMk/>
          <pc:sldMk cId="2130090007" sldId="369"/>
        </pc:sldMkLst>
        <pc:spChg chg="add mod">
          <ac:chgData name="Sophia Moshis" userId="S::sophia.moshis@education.vic.gov.au::eeb63ca9-2d3e-4695-9bc0-615d2d4c4acf" providerId="AD" clId="Web-{C9FA5A87-D7FE-DB42-7DA4-CEA4C0F56B92}" dt="2025-02-18T03:04:54.192" v="88" actId="1076"/>
          <ac:spMkLst>
            <pc:docMk/>
            <pc:sldMk cId="2130090007" sldId="369"/>
            <ac:spMk id="2" creationId="{FC15E269-117A-D482-78E4-EC698CA0C7B0}"/>
          </ac:spMkLst>
        </pc:spChg>
        <pc:spChg chg="mod">
          <ac:chgData name="Sophia Moshis" userId="S::sophia.moshis@education.vic.gov.au::eeb63ca9-2d3e-4695-9bc0-615d2d4c4acf" providerId="AD" clId="Web-{C9FA5A87-D7FE-DB42-7DA4-CEA4C0F56B92}" dt="2025-02-18T03:04:21.769" v="76" actId="1076"/>
          <ac:spMkLst>
            <pc:docMk/>
            <pc:sldMk cId="2130090007" sldId="369"/>
            <ac:spMk id="1677" creationId="{FC7950F8-D8AA-CC8D-4A3D-E8A96D70C043}"/>
          </ac:spMkLst>
        </pc:spChg>
        <pc:spChg chg="mod">
          <ac:chgData name="Sophia Moshis" userId="S::sophia.moshis@education.vic.gov.au::eeb63ca9-2d3e-4695-9bc0-615d2d4c4acf" providerId="AD" clId="Web-{C9FA5A87-D7FE-DB42-7DA4-CEA4C0F56B92}" dt="2025-02-18T03:02:51.265" v="9" actId="20577"/>
          <ac:spMkLst>
            <pc:docMk/>
            <pc:sldMk cId="2130090007" sldId="369"/>
            <ac:spMk id="1679" creationId="{12B7A61F-6A70-84D1-BD1C-9824257347CC}"/>
          </ac:spMkLst>
        </pc:spChg>
        <pc:spChg chg="mod">
          <ac:chgData name="Sophia Moshis" userId="S::sophia.moshis@education.vic.gov.au::eeb63ca9-2d3e-4695-9bc0-615d2d4c4acf" providerId="AD" clId="Web-{C9FA5A87-D7FE-DB42-7DA4-CEA4C0F56B92}" dt="2025-02-18T03:04:24.847" v="77" actId="1076"/>
          <ac:spMkLst>
            <pc:docMk/>
            <pc:sldMk cId="2130090007" sldId="369"/>
            <ac:spMk id="1683" creationId="{9D2BD502-7FA3-141E-7A2E-27F08623F3F0}"/>
          </ac:spMkLst>
        </pc:spChg>
        <pc:spChg chg="mod">
          <ac:chgData name="Sophia Moshis" userId="S::sophia.moshis@education.vic.gov.au::eeb63ca9-2d3e-4695-9bc0-615d2d4c4acf" providerId="AD" clId="Web-{C9FA5A87-D7FE-DB42-7DA4-CEA4C0F56B92}" dt="2025-02-18T03:05:00.817" v="89" actId="1076"/>
          <ac:spMkLst>
            <pc:docMk/>
            <pc:sldMk cId="2130090007" sldId="369"/>
            <ac:spMk id="1684" creationId="{1B8EE3D0-9A9C-732F-0ECC-3AD48E71BEC4}"/>
          </ac:spMkLst>
        </pc:spChg>
        <pc:grpChg chg="mod">
          <ac:chgData name="Sophia Moshis" userId="S::sophia.moshis@education.vic.gov.au::eeb63ca9-2d3e-4695-9bc0-615d2d4c4acf" providerId="AD" clId="Web-{C9FA5A87-D7FE-DB42-7DA4-CEA4C0F56B92}" dt="2025-02-18T03:04:34.785" v="80" actId="1076"/>
          <ac:grpSpMkLst>
            <pc:docMk/>
            <pc:sldMk cId="2130090007" sldId="369"/>
            <ac:grpSpMk id="1688" creationId="{8455BA47-3C3D-F607-2325-4484E9A74937}"/>
          </ac:grpSpMkLst>
        </pc:grpChg>
      </pc:sldChg>
      <pc:sldChg chg="modSp">
        <pc:chgData name="Sophia Moshis" userId="S::sophia.moshis@education.vic.gov.au::eeb63ca9-2d3e-4695-9bc0-615d2d4c4acf" providerId="AD" clId="Web-{C9FA5A87-D7FE-DB42-7DA4-CEA4C0F56B92}" dt="2025-02-18T03:05:25.193" v="91" actId="20577"/>
        <pc:sldMkLst>
          <pc:docMk/>
          <pc:sldMk cId="3135138841" sldId="370"/>
        </pc:sldMkLst>
      </pc:sldChg>
      <pc:sldChg chg="modSp">
        <pc:chgData name="Sophia Moshis" userId="S::sophia.moshis@education.vic.gov.au::eeb63ca9-2d3e-4695-9bc0-615d2d4c4acf" providerId="AD" clId="Web-{C9FA5A87-D7FE-DB42-7DA4-CEA4C0F56B92}" dt="2025-02-18T03:05:32.819" v="93" actId="20577"/>
        <pc:sldMkLst>
          <pc:docMk/>
          <pc:sldMk cId="2728629303" sldId="371"/>
        </pc:sldMkLst>
      </pc:sldChg>
      <pc:sldChg chg="modSp">
        <pc:chgData name="Sophia Moshis" userId="S::sophia.moshis@education.vic.gov.au::eeb63ca9-2d3e-4695-9bc0-615d2d4c4acf" providerId="AD" clId="Web-{C9FA5A87-D7FE-DB42-7DA4-CEA4C0F56B92}" dt="2025-02-18T03:05:48.866" v="94" actId="20577"/>
        <pc:sldMkLst>
          <pc:docMk/>
          <pc:sldMk cId="1216084866" sldId="372"/>
        </pc:sldMkLst>
        <pc:spChg chg="mod">
          <ac:chgData name="Sophia Moshis" userId="S::sophia.moshis@education.vic.gov.au::eeb63ca9-2d3e-4695-9bc0-615d2d4c4acf" providerId="AD" clId="Web-{C9FA5A87-D7FE-DB42-7DA4-CEA4C0F56B92}" dt="2025-02-18T03:05:48.866" v="94" actId="20577"/>
          <ac:spMkLst>
            <pc:docMk/>
            <pc:sldMk cId="1216084866" sldId="372"/>
            <ac:spMk id="4" creationId="{68B8845E-C92D-335E-B1F5-0336CEA49E5F}"/>
          </ac:spMkLst>
        </pc:spChg>
      </pc:sldChg>
      <pc:sldChg chg="del">
        <pc:chgData name="Sophia Moshis" userId="S::sophia.moshis@education.vic.gov.au::eeb63ca9-2d3e-4695-9bc0-615d2d4c4acf" providerId="AD" clId="Web-{C9FA5A87-D7FE-DB42-7DA4-CEA4C0F56B92}" dt="2025-02-18T02:59:05.427" v="0"/>
        <pc:sldMkLst>
          <pc:docMk/>
          <pc:sldMk cId="4131575054" sldId="391"/>
        </pc:sldMkLst>
      </pc:sldChg>
      <pc:sldChg chg="modSp">
        <pc:chgData name="Sophia Moshis" userId="S::sophia.moshis@education.vic.gov.au::eeb63ca9-2d3e-4695-9bc0-615d2d4c4acf" providerId="AD" clId="Web-{C9FA5A87-D7FE-DB42-7DA4-CEA4C0F56B92}" dt="2025-02-18T02:59:21.927" v="6" actId="20577"/>
        <pc:sldMkLst>
          <pc:docMk/>
          <pc:sldMk cId="1480422032" sldId="392"/>
        </pc:sldMkLst>
        <pc:spChg chg="mod">
          <ac:chgData name="Sophia Moshis" userId="S::sophia.moshis@education.vic.gov.au::eeb63ca9-2d3e-4695-9bc0-615d2d4c4acf" providerId="AD" clId="Web-{C9FA5A87-D7FE-DB42-7DA4-CEA4C0F56B92}" dt="2025-02-18T02:59:16.255" v="4" actId="20577"/>
          <ac:spMkLst>
            <pc:docMk/>
            <pc:sldMk cId="1480422032" sldId="392"/>
            <ac:spMk id="1463" creationId="{00000000-0000-0000-0000-000000000000}"/>
          </ac:spMkLst>
        </pc:spChg>
        <pc:spChg chg="mod">
          <ac:chgData name="Sophia Moshis" userId="S::sophia.moshis@education.vic.gov.au::eeb63ca9-2d3e-4695-9bc0-615d2d4c4acf" providerId="AD" clId="Web-{C9FA5A87-D7FE-DB42-7DA4-CEA4C0F56B92}" dt="2025-02-18T02:59:21.927" v="6" actId="20577"/>
          <ac:spMkLst>
            <pc:docMk/>
            <pc:sldMk cId="1480422032" sldId="392"/>
            <ac:spMk id="1469" creationId="{00000000-0000-0000-0000-000000000000}"/>
          </ac:spMkLst>
        </pc:spChg>
      </pc:sldChg>
    </pc:docChg>
  </pc:docChgLst>
  <pc:docChgLst>
    <pc:chgData name="Clara Moltrasio" userId="S::clara.moltrasio@education.vic.gov.au::0829b590-ebc7-48e0-8f3c-d73a9a885a79" providerId="AD" clId="Web-{C923FE9D-94FD-26D2-FC48-EA17888D01C1}"/>
    <pc:docChg chg="addSld modSld sldOrd">
      <pc:chgData name="Clara Moltrasio" userId="S::clara.moltrasio@education.vic.gov.au::0829b590-ebc7-48e0-8f3c-d73a9a885a79" providerId="AD" clId="Web-{C923FE9D-94FD-26D2-FC48-EA17888D01C1}" dt="2025-02-28T03:15:16.128" v="467" actId="20577"/>
      <pc:docMkLst>
        <pc:docMk/>
      </pc:docMkLst>
      <pc:sldChg chg="ord">
        <pc:chgData name="Clara Moltrasio" userId="S::clara.moltrasio@education.vic.gov.au::0829b590-ebc7-48e0-8f3c-d73a9a885a79" providerId="AD" clId="Web-{C923FE9D-94FD-26D2-FC48-EA17888D01C1}" dt="2025-02-27T05:03:32.467" v="81"/>
        <pc:sldMkLst>
          <pc:docMk/>
          <pc:sldMk cId="1216084866" sldId="372"/>
        </pc:sldMkLst>
      </pc:sldChg>
      <pc:sldChg chg="modSp">
        <pc:chgData name="Clara Moltrasio" userId="S::clara.moltrasio@education.vic.gov.au::0829b590-ebc7-48e0-8f3c-d73a9a885a79" providerId="AD" clId="Web-{C923FE9D-94FD-26D2-FC48-EA17888D01C1}" dt="2025-02-27T05:02:17.276" v="80" actId="20577"/>
        <pc:sldMkLst>
          <pc:docMk/>
          <pc:sldMk cId="1892078916" sldId="396"/>
        </pc:sldMkLst>
        <pc:spChg chg="mod">
          <ac:chgData name="Clara Moltrasio" userId="S::clara.moltrasio@education.vic.gov.au::0829b590-ebc7-48e0-8f3c-d73a9a885a79" providerId="AD" clId="Web-{C923FE9D-94FD-26D2-FC48-EA17888D01C1}" dt="2025-02-27T05:02:17.276" v="80" actId="20577"/>
          <ac:spMkLst>
            <pc:docMk/>
            <pc:sldMk cId="1892078916" sldId="396"/>
            <ac:spMk id="11" creationId="{60AF9FBE-09AA-CB95-695B-C41015B1C01D}"/>
          </ac:spMkLst>
        </pc:spChg>
      </pc:sldChg>
      <pc:sldChg chg="modSp">
        <pc:chgData name="Clara Moltrasio" userId="S::clara.moltrasio@education.vic.gov.au::0829b590-ebc7-48e0-8f3c-d73a9a885a79" providerId="AD" clId="Web-{C923FE9D-94FD-26D2-FC48-EA17888D01C1}" dt="2025-02-27T05:05:00.736" v="85" actId="20577"/>
        <pc:sldMkLst>
          <pc:docMk/>
          <pc:sldMk cId="2285870641" sldId="398"/>
        </pc:sldMkLst>
        <pc:spChg chg="mod">
          <ac:chgData name="Clara Moltrasio" userId="S::clara.moltrasio@education.vic.gov.au::0829b590-ebc7-48e0-8f3c-d73a9a885a79" providerId="AD" clId="Web-{C923FE9D-94FD-26D2-FC48-EA17888D01C1}" dt="2025-02-27T05:05:00.736" v="85" actId="20577"/>
          <ac:spMkLst>
            <pc:docMk/>
            <pc:sldMk cId="2285870641" sldId="398"/>
            <ac:spMk id="12" creationId="{DD3CC903-8190-8424-A2C3-B81D6D56EB95}"/>
          </ac:spMkLst>
        </pc:spChg>
      </pc:sldChg>
      <pc:sldChg chg="modSp">
        <pc:chgData name="Clara Moltrasio" userId="S::clara.moltrasio@education.vic.gov.au::0829b590-ebc7-48e0-8f3c-d73a9a885a79" providerId="AD" clId="Web-{C923FE9D-94FD-26D2-FC48-EA17888D01C1}" dt="2025-02-27T05:42:23.922" v="330" actId="1076"/>
        <pc:sldMkLst>
          <pc:docMk/>
          <pc:sldMk cId="1300283661" sldId="402"/>
        </pc:sldMkLst>
        <pc:spChg chg="mod">
          <ac:chgData name="Clara Moltrasio" userId="S::clara.moltrasio@education.vic.gov.au::0829b590-ebc7-48e0-8f3c-d73a9a885a79" providerId="AD" clId="Web-{C923FE9D-94FD-26D2-FC48-EA17888D01C1}" dt="2025-02-27T05:42:23.922" v="330" actId="1076"/>
          <ac:spMkLst>
            <pc:docMk/>
            <pc:sldMk cId="1300283661" sldId="402"/>
            <ac:spMk id="12" creationId="{879816F6-8582-92F0-019B-2F33DFFD94FD}"/>
          </ac:spMkLst>
        </pc:spChg>
      </pc:sldChg>
      <pc:sldChg chg="modSp add replId">
        <pc:chgData name="Clara Moltrasio" userId="S::clara.moltrasio@education.vic.gov.au::0829b590-ebc7-48e0-8f3c-d73a9a885a79" providerId="AD" clId="Web-{C923FE9D-94FD-26D2-FC48-EA17888D01C1}" dt="2025-02-28T03:15:16.128" v="467" actId="20577"/>
        <pc:sldMkLst>
          <pc:docMk/>
          <pc:sldMk cId="2923289302" sldId="403"/>
        </pc:sldMkLst>
        <pc:spChg chg="mod">
          <ac:chgData name="Clara Moltrasio" userId="S::clara.moltrasio@education.vic.gov.au::0829b590-ebc7-48e0-8f3c-d73a9a885a79" providerId="AD" clId="Web-{C923FE9D-94FD-26D2-FC48-EA17888D01C1}" dt="2025-02-28T03:15:16.128" v="467" actId="20577"/>
          <ac:spMkLst>
            <pc:docMk/>
            <pc:sldMk cId="2923289302" sldId="403"/>
            <ac:spMk id="14" creationId="{C76173ED-7F28-7B5B-F60B-7AA75477C6AC}"/>
          </ac:spMkLst>
        </pc:spChg>
        <pc:spChg chg="mod">
          <ac:chgData name="Clara Moltrasio" userId="S::clara.moltrasio@education.vic.gov.au::0829b590-ebc7-48e0-8f3c-d73a9a885a79" providerId="AD" clId="Web-{C923FE9D-94FD-26D2-FC48-EA17888D01C1}" dt="2025-02-28T03:12:50.344" v="334" actId="20577"/>
          <ac:spMkLst>
            <pc:docMk/>
            <pc:sldMk cId="2923289302" sldId="403"/>
            <ac:spMk id="1163" creationId="{1A18A993-E19B-B839-F77E-00251389B92C}"/>
          </ac:spMkLst>
        </pc:spChg>
      </pc:sldChg>
    </pc:docChg>
  </pc:docChgLst>
  <pc:docChgLst>
    <pc:chgData name="Raul Berral Rejano" userId="S::raul.berralrejano@education.vic.gov.au::21d2d072-4ddf-4888-9cda-8b1806f594bd" providerId="AD" clId="Web-{1E85FFE0-E26E-C044-F3CD-8F98CB136447}"/>
    <pc:docChg chg="modSld">
      <pc:chgData name="Raul Berral Rejano" userId="S::raul.berralrejano@education.vic.gov.au::21d2d072-4ddf-4888-9cda-8b1806f594bd" providerId="AD" clId="Web-{1E85FFE0-E26E-C044-F3CD-8F98CB136447}" dt="2025-02-24T02:06:48.726" v="45" actId="20577"/>
      <pc:docMkLst>
        <pc:docMk/>
      </pc:docMkLst>
      <pc:sldChg chg="modSp modNotes">
        <pc:chgData name="Raul Berral Rejano" userId="S::raul.berralrejano@education.vic.gov.au::21d2d072-4ddf-4888-9cda-8b1806f594bd" providerId="AD" clId="Web-{1E85FFE0-E26E-C044-F3CD-8F98CB136447}" dt="2025-02-24T02:06:48.726" v="45" actId="20577"/>
        <pc:sldMkLst>
          <pc:docMk/>
          <pc:sldMk cId="233825217" sldId="374"/>
        </pc:sldMkLst>
        <pc:spChg chg="mod">
          <ac:chgData name="Raul Berral Rejano" userId="S::raul.berralrejano@education.vic.gov.au::21d2d072-4ddf-4888-9cda-8b1806f594bd" providerId="AD" clId="Web-{1E85FFE0-E26E-C044-F3CD-8F98CB136447}" dt="2025-02-24T02:06:48.726" v="45" actId="20577"/>
          <ac:spMkLst>
            <pc:docMk/>
            <pc:sldMk cId="233825217" sldId="374"/>
            <ac:spMk id="1675" creationId="{CCC794DB-93C8-EF75-2F6E-5219381E0A18}"/>
          </ac:spMkLst>
        </pc:spChg>
        <pc:graphicFrameChg chg="mod modGraphic">
          <ac:chgData name="Raul Berral Rejano" userId="S::raul.berralrejano@education.vic.gov.au::21d2d072-4ddf-4888-9cda-8b1806f594bd" providerId="AD" clId="Web-{1E85FFE0-E26E-C044-F3CD-8F98CB136447}" dt="2025-02-24T02:05:46.194" v="17"/>
          <ac:graphicFrameMkLst>
            <pc:docMk/>
            <pc:sldMk cId="233825217" sldId="374"/>
            <ac:graphicFrameMk id="11" creationId="{B67295B5-37F9-61F7-5282-DB363832D92B}"/>
          </ac:graphicFrameMkLst>
        </pc:graphicFrameChg>
        <pc:picChg chg="mod">
          <ac:chgData name="Raul Berral Rejano" userId="S::raul.berralrejano@education.vic.gov.au::21d2d072-4ddf-4888-9cda-8b1806f594bd" providerId="AD" clId="Web-{1E85FFE0-E26E-C044-F3CD-8F98CB136447}" dt="2025-02-24T02:06:18.116" v="29" actId="1076"/>
          <ac:picMkLst>
            <pc:docMk/>
            <pc:sldMk cId="233825217" sldId="374"/>
            <ac:picMk id="2" creationId="{00AAA407-AD9C-F21A-9A9C-369AB2B171BE}"/>
          </ac:picMkLst>
        </pc:picChg>
        <pc:picChg chg="mod">
          <ac:chgData name="Raul Berral Rejano" userId="S::raul.berralrejano@education.vic.gov.au::21d2d072-4ddf-4888-9cda-8b1806f594bd" providerId="AD" clId="Web-{1E85FFE0-E26E-C044-F3CD-8F98CB136447}" dt="2025-02-24T02:06:13.288" v="27" actId="1076"/>
          <ac:picMkLst>
            <pc:docMk/>
            <pc:sldMk cId="233825217" sldId="374"/>
            <ac:picMk id="3" creationId="{AFDDB92E-E6EB-ED10-8257-BB723AB1F1AA}"/>
          </ac:picMkLst>
        </pc:picChg>
        <pc:picChg chg="mod">
          <ac:chgData name="Raul Berral Rejano" userId="S::raul.berralrejano@education.vic.gov.au::21d2d072-4ddf-4888-9cda-8b1806f594bd" providerId="AD" clId="Web-{1E85FFE0-E26E-C044-F3CD-8F98CB136447}" dt="2025-02-24T02:06:40.429" v="42" actId="1076"/>
          <ac:picMkLst>
            <pc:docMk/>
            <pc:sldMk cId="233825217" sldId="374"/>
            <ac:picMk id="4" creationId="{FB23AD35-59B2-8D89-D071-203DE6D8BBB8}"/>
          </ac:picMkLst>
        </pc:picChg>
        <pc:picChg chg="mod">
          <ac:chgData name="Raul Berral Rejano" userId="S::raul.berralrejano@education.vic.gov.au::21d2d072-4ddf-4888-9cda-8b1806f594bd" providerId="AD" clId="Web-{1E85FFE0-E26E-C044-F3CD-8F98CB136447}" dt="2025-02-24T02:06:41.804" v="43" actId="1076"/>
          <ac:picMkLst>
            <pc:docMk/>
            <pc:sldMk cId="233825217" sldId="374"/>
            <ac:picMk id="5" creationId="{8B04C193-E1CD-C72A-31BF-72C77DA3E2B1}"/>
          </ac:picMkLst>
        </pc:picChg>
        <pc:picChg chg="mod">
          <ac:chgData name="Raul Berral Rejano" userId="S::raul.berralrejano@education.vic.gov.au::21d2d072-4ddf-4888-9cda-8b1806f594bd" providerId="AD" clId="Web-{1E85FFE0-E26E-C044-F3CD-8F98CB136447}" dt="2025-02-24T02:06:44.085" v="44" actId="1076"/>
          <ac:picMkLst>
            <pc:docMk/>
            <pc:sldMk cId="233825217" sldId="374"/>
            <ac:picMk id="6" creationId="{4558F0F0-A394-D732-99D5-02E429AE88DD}"/>
          </ac:picMkLst>
        </pc:picChg>
        <pc:picChg chg="mod">
          <ac:chgData name="Raul Berral Rejano" userId="S::raul.berralrejano@education.vic.gov.au::21d2d072-4ddf-4888-9cda-8b1806f594bd" providerId="AD" clId="Web-{1E85FFE0-E26E-C044-F3CD-8F98CB136447}" dt="2025-02-24T02:06:15.601" v="28" actId="1076"/>
          <ac:picMkLst>
            <pc:docMk/>
            <pc:sldMk cId="233825217" sldId="374"/>
            <ac:picMk id="7" creationId="{66FFEA21-8F4A-FD68-CEBF-846595C3F9EE}"/>
          </ac:picMkLst>
        </pc:picChg>
      </pc:sldChg>
    </pc:docChg>
  </pc:docChgLst>
  <pc:docChgLst>
    <pc:chgData name="Luisa Plata Herron" userId="S::luisa.plataherron@education.vic.gov.au::219c6bd1-8059-4c26-90ad-a66029f13bb2" providerId="AD" clId="Web-{E1411C35-0A66-1FCE-4A1D-8171ED7DCF97}"/>
    <pc:docChg chg="modSld">
      <pc:chgData name="Luisa Plata Herron" userId="S::luisa.plataherron@education.vic.gov.au::219c6bd1-8059-4c26-90ad-a66029f13bb2" providerId="AD" clId="Web-{E1411C35-0A66-1FCE-4A1D-8171ED7DCF97}" dt="2025-02-19T04:06:39.453" v="584"/>
      <pc:docMkLst>
        <pc:docMk/>
      </pc:docMkLst>
      <pc:sldChg chg="modSp">
        <pc:chgData name="Luisa Plata Herron" userId="S::luisa.plataherron@education.vic.gov.au::219c6bd1-8059-4c26-90ad-a66029f13bb2" providerId="AD" clId="Web-{E1411C35-0A66-1FCE-4A1D-8171ED7DCF97}" dt="2025-02-19T04:04:16.434" v="583" actId="20577"/>
        <pc:sldMkLst>
          <pc:docMk/>
          <pc:sldMk cId="0" sldId="285"/>
        </pc:sldMkLst>
        <pc:spChg chg="mod">
          <ac:chgData name="Luisa Plata Herron" userId="S::luisa.plataherron@education.vic.gov.au::219c6bd1-8059-4c26-90ad-a66029f13bb2" providerId="AD" clId="Web-{E1411C35-0A66-1FCE-4A1D-8171ED7DCF97}" dt="2025-02-19T04:04:16.434" v="583" actId="20577"/>
          <ac:spMkLst>
            <pc:docMk/>
            <pc:sldMk cId="0" sldId="285"/>
            <ac:spMk id="3" creationId="{E967A69B-D656-A453-EDFD-B824FA41B6D5}"/>
          </ac:spMkLst>
        </pc:spChg>
      </pc:sldChg>
      <pc:sldChg chg="delSp">
        <pc:chgData name="Luisa Plata Herron" userId="S::luisa.plataherron@education.vic.gov.au::219c6bd1-8059-4c26-90ad-a66029f13bb2" providerId="AD" clId="Web-{E1411C35-0A66-1FCE-4A1D-8171ED7DCF97}" dt="2025-02-19T04:06:39.453" v="584"/>
        <pc:sldMkLst>
          <pc:docMk/>
          <pc:sldMk cId="2265472644" sldId="365"/>
        </pc:sldMkLst>
      </pc:sldChg>
      <pc:sldChg chg="addSp delSp modSp delAnim">
        <pc:chgData name="Luisa Plata Herron" userId="S::luisa.plataherron@education.vic.gov.au::219c6bd1-8059-4c26-90ad-a66029f13bb2" providerId="AD" clId="Web-{E1411C35-0A66-1FCE-4A1D-8171ED7DCF97}" dt="2025-02-19T03:49:33.698" v="408" actId="1076"/>
        <pc:sldMkLst>
          <pc:docMk/>
          <pc:sldMk cId="1821999124" sldId="377"/>
        </pc:sldMkLst>
        <pc:spChg chg="mod">
          <ac:chgData name="Luisa Plata Herron" userId="S::luisa.plataherron@education.vic.gov.au::219c6bd1-8059-4c26-90ad-a66029f13bb2" providerId="AD" clId="Web-{E1411C35-0A66-1FCE-4A1D-8171ED7DCF97}" dt="2025-02-19T03:49:33.698" v="408" actId="1076"/>
          <ac:spMkLst>
            <pc:docMk/>
            <pc:sldMk cId="1821999124" sldId="377"/>
            <ac:spMk id="1384" creationId="{E748563D-6070-CAE2-A883-19C4403CCDEE}"/>
          </ac:spMkLst>
        </pc:spChg>
      </pc:sldChg>
      <pc:sldChg chg="modSp">
        <pc:chgData name="Luisa Plata Herron" userId="S::luisa.plataherron@education.vic.gov.au::219c6bd1-8059-4c26-90ad-a66029f13bb2" providerId="AD" clId="Web-{E1411C35-0A66-1FCE-4A1D-8171ED7DCF97}" dt="2025-02-19T03:34:01.398" v="0" actId="1076"/>
        <pc:sldMkLst>
          <pc:docMk/>
          <pc:sldMk cId="1480422032" sldId="392"/>
        </pc:sldMkLst>
        <pc:spChg chg="mod">
          <ac:chgData name="Luisa Plata Herron" userId="S::luisa.plataherron@education.vic.gov.au::219c6bd1-8059-4c26-90ad-a66029f13bb2" providerId="AD" clId="Web-{E1411C35-0A66-1FCE-4A1D-8171ED7DCF97}" dt="2025-02-19T03:34:01.398" v="0" actId="1076"/>
          <ac:spMkLst>
            <pc:docMk/>
            <pc:sldMk cId="1480422032" sldId="392"/>
            <ac:spMk id="3" creationId="{B2FBEE48-91F6-3334-B494-11E6E9C24795}"/>
          </ac:spMkLst>
        </pc:spChg>
      </pc:sldChg>
    </pc:docChg>
  </pc:docChgLst>
  <pc:docChgLst>
    <pc:chgData name="Sophia Moshis" userId="S::sophia.moshis@education.vic.gov.au::eeb63ca9-2d3e-4695-9bc0-615d2d4c4acf" providerId="AD" clId="Web-{95AE9D70-A766-7259-CB38-5D4237AEDBB1}"/>
    <pc:docChg chg="addSld delSld modSld sldOrd modMainMaster">
      <pc:chgData name="Sophia Moshis" userId="S::sophia.moshis@education.vic.gov.au::eeb63ca9-2d3e-4695-9bc0-615d2d4c4acf" providerId="AD" clId="Web-{95AE9D70-A766-7259-CB38-5D4237AEDBB1}" dt="2025-02-18T02:54:55.499" v="1149"/>
      <pc:docMkLst>
        <pc:docMk/>
      </pc:docMkLst>
      <pc:sldChg chg="addSp modSp mod">
        <pc:chgData name="Sophia Moshis" userId="S::sophia.moshis@education.vic.gov.au::eeb63ca9-2d3e-4695-9bc0-615d2d4c4acf" providerId="AD" clId="Web-{95AE9D70-A766-7259-CB38-5D4237AEDBB1}" dt="2025-02-18T02:31:38.501" v="761" actId="20577"/>
        <pc:sldMkLst>
          <pc:docMk/>
          <pc:sldMk cId="0" sldId="256"/>
        </pc:sldMkLst>
        <pc:spChg chg="mod">
          <ac:chgData name="Sophia Moshis" userId="S::sophia.moshis@education.vic.gov.au::eeb63ca9-2d3e-4695-9bc0-615d2d4c4acf" providerId="AD" clId="Web-{95AE9D70-A766-7259-CB38-5D4237AEDBB1}" dt="2025-02-18T01:12:42.247" v="15" actId="20577"/>
          <ac:spMkLst>
            <pc:docMk/>
            <pc:sldMk cId="0" sldId="256"/>
            <ac:spMk id="1034" creationId="{00000000-0000-0000-0000-000000000000}"/>
          </ac:spMkLst>
        </pc:spChg>
        <pc:spChg chg="mod">
          <ac:chgData name="Sophia Moshis" userId="S::sophia.moshis@education.vic.gov.au::eeb63ca9-2d3e-4695-9bc0-615d2d4c4acf" providerId="AD" clId="Web-{95AE9D70-A766-7259-CB38-5D4237AEDBB1}" dt="2025-02-18T02:31:38.501" v="761" actId="20577"/>
          <ac:spMkLst>
            <pc:docMk/>
            <pc:sldMk cId="0" sldId="256"/>
            <ac:spMk id="1035" creationId="{00000000-0000-0000-0000-000000000000}"/>
          </ac:spMkLst>
        </pc:spChg>
        <pc:picChg chg="add mod modCrop">
          <ac:chgData name="Sophia Moshis" userId="S::sophia.moshis@education.vic.gov.au::eeb63ca9-2d3e-4695-9bc0-615d2d4c4acf" providerId="AD" clId="Web-{95AE9D70-A766-7259-CB38-5D4237AEDBB1}" dt="2025-02-18T01:12:55.888" v="19" actId="1076"/>
          <ac:picMkLst>
            <pc:docMk/>
            <pc:sldMk cId="0" sldId="256"/>
            <ac:picMk id="2" creationId="{8C399293-1910-5692-C59C-95E2E5056A58}"/>
          </ac:picMkLst>
        </pc:picChg>
      </pc:sldChg>
      <pc:sldChg chg="modSp del">
        <pc:chgData name="Sophia Moshis" userId="S::sophia.moshis@education.vic.gov.au::eeb63ca9-2d3e-4695-9bc0-615d2d4c4acf" providerId="AD" clId="Web-{95AE9D70-A766-7259-CB38-5D4237AEDBB1}" dt="2025-02-18T01:21:13.013" v="181"/>
        <pc:sldMkLst>
          <pc:docMk/>
          <pc:sldMk cId="0" sldId="257"/>
        </pc:sldMkLst>
      </pc:sldChg>
      <pc:sldChg chg="del">
        <pc:chgData name="Sophia Moshis" userId="S::sophia.moshis@education.vic.gov.au::eeb63ca9-2d3e-4695-9bc0-615d2d4c4acf" providerId="AD" clId="Web-{95AE9D70-A766-7259-CB38-5D4237AEDBB1}" dt="2025-02-18T01:13:39.062" v="23"/>
        <pc:sldMkLst>
          <pc:docMk/>
          <pc:sldMk cId="0" sldId="258"/>
        </pc:sldMkLst>
      </pc:sldChg>
      <pc:sldChg chg="del">
        <pc:chgData name="Sophia Moshis" userId="S::sophia.moshis@education.vic.gov.au::eeb63ca9-2d3e-4695-9bc0-615d2d4c4acf" providerId="AD" clId="Web-{95AE9D70-A766-7259-CB38-5D4237AEDBB1}" dt="2025-02-18T01:13:37.108" v="22"/>
        <pc:sldMkLst>
          <pc:docMk/>
          <pc:sldMk cId="0" sldId="259"/>
        </pc:sldMkLst>
      </pc:sldChg>
      <pc:sldChg chg="delSp modSp del mod ord">
        <pc:chgData name="Sophia Moshis" userId="S::sophia.moshis@education.vic.gov.au::eeb63ca9-2d3e-4695-9bc0-615d2d4c4acf" providerId="AD" clId="Web-{95AE9D70-A766-7259-CB38-5D4237AEDBB1}" dt="2025-02-18T02:48:47.170" v="1125"/>
        <pc:sldMkLst>
          <pc:docMk/>
          <pc:sldMk cId="0" sldId="260"/>
        </pc:sldMkLst>
      </pc:sldChg>
      <pc:sldChg chg="modSp del mod">
        <pc:chgData name="Sophia Moshis" userId="S::sophia.moshis@education.vic.gov.au::eeb63ca9-2d3e-4695-9bc0-615d2d4c4acf" providerId="AD" clId="Web-{95AE9D70-A766-7259-CB38-5D4237AEDBB1}" dt="2025-02-18T02:20:52.144" v="500"/>
        <pc:sldMkLst>
          <pc:docMk/>
          <pc:sldMk cId="0" sldId="261"/>
        </pc:sldMkLst>
      </pc:sldChg>
      <pc:sldChg chg="del mod">
        <pc:chgData name="Sophia Moshis" userId="S::sophia.moshis@education.vic.gov.au::eeb63ca9-2d3e-4695-9bc0-615d2d4c4acf" providerId="AD" clId="Web-{95AE9D70-A766-7259-CB38-5D4237AEDBB1}" dt="2025-02-18T02:20:52.988" v="501"/>
        <pc:sldMkLst>
          <pc:docMk/>
          <pc:sldMk cId="0" sldId="262"/>
        </pc:sldMkLst>
      </pc:sldChg>
      <pc:sldChg chg="del mod">
        <pc:chgData name="Sophia Moshis" userId="S::sophia.moshis@education.vic.gov.au::eeb63ca9-2d3e-4695-9bc0-615d2d4c4acf" providerId="AD" clId="Web-{95AE9D70-A766-7259-CB38-5D4237AEDBB1}" dt="2025-02-18T02:20:53.707" v="502"/>
        <pc:sldMkLst>
          <pc:docMk/>
          <pc:sldMk cId="0" sldId="263"/>
        </pc:sldMkLst>
      </pc:sldChg>
      <pc:sldChg chg="addSp delSp modSp mod ord addAnim delAnim">
        <pc:chgData name="Sophia Moshis" userId="S::sophia.moshis@education.vic.gov.au::eeb63ca9-2d3e-4695-9bc0-615d2d4c4acf" providerId="AD" clId="Web-{95AE9D70-A766-7259-CB38-5D4237AEDBB1}" dt="2025-02-18T02:41:04.244" v="926" actId="1076"/>
        <pc:sldMkLst>
          <pc:docMk/>
          <pc:sldMk cId="0" sldId="264"/>
        </pc:sldMkLst>
        <pc:spChg chg="add mod">
          <ac:chgData name="Sophia Moshis" userId="S::sophia.moshis@education.vic.gov.au::eeb63ca9-2d3e-4695-9bc0-615d2d4c4acf" providerId="AD" clId="Web-{95AE9D70-A766-7259-CB38-5D4237AEDBB1}" dt="2025-02-18T02:38:36.488" v="893" actId="20577"/>
          <ac:spMkLst>
            <pc:docMk/>
            <pc:sldMk cId="0" sldId="264"/>
            <ac:spMk id="7" creationId="{F5442D6D-E3E4-55BF-81F4-745BC1EE80A6}"/>
          </ac:spMkLst>
        </pc:spChg>
        <pc:spChg chg="add mod">
          <ac:chgData name="Sophia Moshis" userId="S::sophia.moshis@education.vic.gov.au::eeb63ca9-2d3e-4695-9bc0-615d2d4c4acf" providerId="AD" clId="Web-{95AE9D70-A766-7259-CB38-5D4237AEDBB1}" dt="2025-02-18T02:37:37.627" v="883" actId="1076"/>
          <ac:spMkLst>
            <pc:docMk/>
            <pc:sldMk cId="0" sldId="264"/>
            <ac:spMk id="10" creationId="{56DE6092-5CD4-884B-B9E6-D65D9698D3B6}"/>
          </ac:spMkLst>
        </pc:spChg>
        <pc:spChg chg="add mod">
          <ac:chgData name="Sophia Moshis" userId="S::sophia.moshis@education.vic.gov.au::eeb63ca9-2d3e-4695-9bc0-615d2d4c4acf" providerId="AD" clId="Web-{95AE9D70-A766-7259-CB38-5D4237AEDBB1}" dt="2025-02-18T02:37:37.627" v="884" actId="1076"/>
          <ac:spMkLst>
            <pc:docMk/>
            <pc:sldMk cId="0" sldId="264"/>
            <ac:spMk id="12" creationId="{9BF3CFE4-F1E0-8EA3-BC97-39D4A61FD68C}"/>
          </ac:spMkLst>
        </pc:spChg>
        <pc:spChg chg="mod">
          <ac:chgData name="Sophia Moshis" userId="S::sophia.moshis@education.vic.gov.au::eeb63ca9-2d3e-4695-9bc0-615d2d4c4acf" providerId="AD" clId="Web-{95AE9D70-A766-7259-CB38-5D4237AEDBB1}" dt="2025-02-18T02:37:34.751" v="881" actId="1076"/>
          <ac:spMkLst>
            <pc:docMk/>
            <pc:sldMk cId="0" sldId="264"/>
            <ac:spMk id="1111" creationId="{00000000-0000-0000-0000-000000000000}"/>
          </ac:spMkLst>
        </pc:spChg>
        <pc:spChg chg="mod">
          <ac:chgData name="Sophia Moshis" userId="S::sophia.moshis@education.vic.gov.au::eeb63ca9-2d3e-4695-9bc0-615d2d4c4acf" providerId="AD" clId="Web-{95AE9D70-A766-7259-CB38-5D4237AEDBB1}" dt="2025-02-18T02:39:30.818" v="918" actId="20577"/>
          <ac:spMkLst>
            <pc:docMk/>
            <pc:sldMk cId="0" sldId="264"/>
            <ac:spMk id="1112" creationId="{00000000-0000-0000-0000-000000000000}"/>
          </ac:spMkLst>
        </pc:spChg>
        <pc:spChg chg="mod">
          <ac:chgData name="Sophia Moshis" userId="S::sophia.moshis@education.vic.gov.au::eeb63ca9-2d3e-4695-9bc0-615d2d4c4acf" providerId="AD" clId="Web-{95AE9D70-A766-7259-CB38-5D4237AEDBB1}" dt="2025-02-18T02:38:38.081" v="894" actId="20577"/>
          <ac:spMkLst>
            <pc:docMk/>
            <pc:sldMk cId="0" sldId="264"/>
            <ac:spMk id="1113" creationId="{00000000-0000-0000-0000-000000000000}"/>
          </ac:spMkLst>
        </pc:spChg>
        <pc:spChg chg="mod">
          <ac:chgData name="Sophia Moshis" userId="S::sophia.moshis@education.vic.gov.au::eeb63ca9-2d3e-4695-9bc0-615d2d4c4acf" providerId="AD" clId="Web-{95AE9D70-A766-7259-CB38-5D4237AEDBB1}" dt="2025-02-18T02:39:24.818" v="917" actId="1076"/>
          <ac:spMkLst>
            <pc:docMk/>
            <pc:sldMk cId="0" sldId="264"/>
            <ac:spMk id="1114" creationId="{00000000-0000-0000-0000-000000000000}"/>
          </ac:spMkLst>
        </pc:spChg>
        <pc:picChg chg="mod">
          <ac:chgData name="Sophia Moshis" userId="S::sophia.moshis@education.vic.gov.au::eeb63ca9-2d3e-4695-9bc0-615d2d4c4acf" providerId="AD" clId="Web-{95AE9D70-A766-7259-CB38-5D4237AEDBB1}" dt="2025-02-18T02:38:26.847" v="892" actId="1076"/>
          <ac:picMkLst>
            <pc:docMk/>
            <pc:sldMk cId="0" sldId="264"/>
            <ac:picMk id="2" creationId="{6374B063-DC5F-C76F-B296-43C5DA63D7A5}"/>
          </ac:picMkLst>
        </pc:picChg>
        <pc:picChg chg="add mod">
          <ac:chgData name="Sophia Moshis" userId="S::sophia.moshis@education.vic.gov.au::eeb63ca9-2d3e-4695-9bc0-615d2d4c4acf" providerId="AD" clId="Web-{95AE9D70-A766-7259-CB38-5D4237AEDBB1}" dt="2025-02-18T02:41:04.244" v="926" actId="1076"/>
          <ac:picMkLst>
            <pc:docMk/>
            <pc:sldMk cId="0" sldId="264"/>
            <ac:picMk id="3" creationId="{5F26DBEA-82A2-C5F2-8454-37726614384C}"/>
          </ac:picMkLst>
        </pc:picChg>
      </pc:sldChg>
      <pc:sldChg chg="del mod">
        <pc:chgData name="Sophia Moshis" userId="S::sophia.moshis@education.vic.gov.au::eeb63ca9-2d3e-4695-9bc0-615d2d4c4acf" providerId="AD" clId="Web-{95AE9D70-A766-7259-CB38-5D4237AEDBB1}" dt="2025-02-18T02:29:28.620" v="685"/>
        <pc:sldMkLst>
          <pc:docMk/>
          <pc:sldMk cId="0" sldId="265"/>
        </pc:sldMkLst>
      </pc:sldChg>
      <pc:sldChg chg="del mod">
        <pc:chgData name="Sophia Moshis" userId="S::sophia.moshis@education.vic.gov.au::eeb63ca9-2d3e-4695-9bc0-615d2d4c4acf" providerId="AD" clId="Web-{95AE9D70-A766-7259-CB38-5D4237AEDBB1}" dt="2025-02-18T02:29:35.011" v="692"/>
        <pc:sldMkLst>
          <pc:docMk/>
          <pc:sldMk cId="0" sldId="266"/>
        </pc:sldMkLst>
      </pc:sldChg>
      <pc:sldChg chg="del mod">
        <pc:chgData name="Sophia Moshis" userId="S::sophia.moshis@education.vic.gov.au::eeb63ca9-2d3e-4695-9bc0-615d2d4c4acf" providerId="AD" clId="Web-{95AE9D70-A766-7259-CB38-5D4237AEDBB1}" dt="2025-02-18T02:29:30.870" v="687"/>
        <pc:sldMkLst>
          <pc:docMk/>
          <pc:sldMk cId="0" sldId="267"/>
        </pc:sldMkLst>
      </pc:sldChg>
      <pc:sldChg chg="addSp delSp modSp add del mod ord delAnim">
        <pc:chgData name="Sophia Moshis" userId="S::sophia.moshis@education.vic.gov.au::eeb63ca9-2d3e-4695-9bc0-615d2d4c4acf" providerId="AD" clId="Web-{95AE9D70-A766-7259-CB38-5D4237AEDBB1}" dt="2025-02-18T02:48:42.280" v="1124" actId="20577"/>
        <pc:sldMkLst>
          <pc:docMk/>
          <pc:sldMk cId="0" sldId="268"/>
        </pc:sldMkLst>
        <pc:spChg chg="add mod">
          <ac:chgData name="Sophia Moshis" userId="S::sophia.moshis@education.vic.gov.au::eeb63ca9-2d3e-4695-9bc0-615d2d4c4acf" providerId="AD" clId="Web-{95AE9D70-A766-7259-CB38-5D4237AEDBB1}" dt="2025-02-18T02:48:42.280" v="1124" actId="20577"/>
          <ac:spMkLst>
            <pc:docMk/>
            <pc:sldMk cId="0" sldId="268"/>
            <ac:spMk id="14" creationId="{414E9C09-BD44-743C-799C-422F5815B2DF}"/>
          </ac:spMkLst>
        </pc:spChg>
        <pc:spChg chg="mod">
          <ac:chgData name="Sophia Moshis" userId="S::sophia.moshis@education.vic.gov.au::eeb63ca9-2d3e-4695-9bc0-615d2d4c4acf" providerId="AD" clId="Web-{95AE9D70-A766-7259-CB38-5D4237AEDBB1}" dt="2025-02-18T02:48:26.904" v="1123" actId="20577"/>
          <ac:spMkLst>
            <pc:docMk/>
            <pc:sldMk cId="0" sldId="268"/>
            <ac:spMk id="1163" creationId="{00000000-0000-0000-0000-000000000000}"/>
          </ac:spMkLst>
        </pc:spChg>
      </pc:sldChg>
      <pc:sldChg chg="del mod">
        <pc:chgData name="Sophia Moshis" userId="S::sophia.moshis@education.vic.gov.au::eeb63ca9-2d3e-4695-9bc0-615d2d4c4acf" providerId="AD" clId="Web-{95AE9D70-A766-7259-CB38-5D4237AEDBB1}" dt="2025-02-18T02:20:57.910" v="503"/>
        <pc:sldMkLst>
          <pc:docMk/>
          <pc:sldMk cId="0" sldId="269"/>
        </pc:sldMkLst>
      </pc:sldChg>
      <pc:sldChg chg="del mod">
        <pc:chgData name="Sophia Moshis" userId="S::sophia.moshis@education.vic.gov.au::eeb63ca9-2d3e-4695-9bc0-615d2d4c4acf" providerId="AD" clId="Web-{95AE9D70-A766-7259-CB38-5D4237AEDBB1}" dt="2025-02-18T02:20:58.363" v="504"/>
        <pc:sldMkLst>
          <pc:docMk/>
          <pc:sldMk cId="0" sldId="270"/>
        </pc:sldMkLst>
      </pc:sldChg>
      <pc:sldChg chg="del mod">
        <pc:chgData name="Sophia Moshis" userId="S::sophia.moshis@education.vic.gov.au::eeb63ca9-2d3e-4695-9bc0-615d2d4c4acf" providerId="AD" clId="Web-{95AE9D70-A766-7259-CB38-5D4237AEDBB1}" dt="2025-02-18T02:20:59.238" v="505"/>
        <pc:sldMkLst>
          <pc:docMk/>
          <pc:sldMk cId="0" sldId="271"/>
        </pc:sldMkLst>
      </pc:sldChg>
      <pc:sldChg chg="del mod">
        <pc:chgData name="Sophia Moshis" userId="S::sophia.moshis@education.vic.gov.au::eeb63ca9-2d3e-4695-9bc0-615d2d4c4acf" providerId="AD" clId="Web-{95AE9D70-A766-7259-CB38-5D4237AEDBB1}" dt="2025-02-18T02:20:59.910" v="506"/>
        <pc:sldMkLst>
          <pc:docMk/>
          <pc:sldMk cId="0" sldId="272"/>
        </pc:sldMkLst>
      </pc:sldChg>
      <pc:sldChg chg="del mod">
        <pc:chgData name="Sophia Moshis" userId="S::sophia.moshis@education.vic.gov.au::eeb63ca9-2d3e-4695-9bc0-615d2d4c4acf" providerId="AD" clId="Web-{95AE9D70-A766-7259-CB38-5D4237AEDBB1}" dt="2025-02-18T02:29:30.120" v="686"/>
        <pc:sldMkLst>
          <pc:docMk/>
          <pc:sldMk cId="0" sldId="273"/>
        </pc:sldMkLst>
      </pc:sldChg>
      <pc:sldChg chg="del mod">
        <pc:chgData name="Sophia Moshis" userId="S::sophia.moshis@education.vic.gov.au::eeb63ca9-2d3e-4695-9bc0-615d2d4c4acf" providerId="AD" clId="Web-{95AE9D70-A766-7259-CB38-5D4237AEDBB1}" dt="2025-02-18T02:29:31.417" v="688"/>
        <pc:sldMkLst>
          <pc:docMk/>
          <pc:sldMk cId="0" sldId="274"/>
        </pc:sldMkLst>
      </pc:sldChg>
      <pc:sldChg chg="del mod">
        <pc:chgData name="Sophia Moshis" userId="S::sophia.moshis@education.vic.gov.au::eeb63ca9-2d3e-4695-9bc0-615d2d4c4acf" providerId="AD" clId="Web-{95AE9D70-A766-7259-CB38-5D4237AEDBB1}" dt="2025-02-18T02:21:02.754" v="507"/>
        <pc:sldMkLst>
          <pc:docMk/>
          <pc:sldMk cId="0" sldId="275"/>
        </pc:sldMkLst>
      </pc:sldChg>
      <pc:sldChg chg="del mod">
        <pc:chgData name="Sophia Moshis" userId="S::sophia.moshis@education.vic.gov.au::eeb63ca9-2d3e-4695-9bc0-615d2d4c4acf" providerId="AD" clId="Web-{95AE9D70-A766-7259-CB38-5D4237AEDBB1}" dt="2025-02-18T02:21:03.410" v="508"/>
        <pc:sldMkLst>
          <pc:docMk/>
          <pc:sldMk cId="0" sldId="276"/>
        </pc:sldMkLst>
      </pc:sldChg>
      <pc:sldChg chg="del mod">
        <pc:chgData name="Sophia Moshis" userId="S::sophia.moshis@education.vic.gov.au::eeb63ca9-2d3e-4695-9bc0-615d2d4c4acf" providerId="AD" clId="Web-{95AE9D70-A766-7259-CB38-5D4237AEDBB1}" dt="2025-02-18T02:21:03.942" v="509"/>
        <pc:sldMkLst>
          <pc:docMk/>
          <pc:sldMk cId="0" sldId="277"/>
        </pc:sldMkLst>
      </pc:sldChg>
      <pc:sldChg chg="del mod">
        <pc:chgData name="Sophia Moshis" userId="S::sophia.moshis@education.vic.gov.au::eeb63ca9-2d3e-4695-9bc0-615d2d4c4acf" providerId="AD" clId="Web-{95AE9D70-A766-7259-CB38-5D4237AEDBB1}" dt="2025-02-18T02:21:04.879" v="510"/>
        <pc:sldMkLst>
          <pc:docMk/>
          <pc:sldMk cId="0" sldId="278"/>
        </pc:sldMkLst>
      </pc:sldChg>
      <pc:sldChg chg="del mod">
        <pc:chgData name="Sophia Moshis" userId="S::sophia.moshis@education.vic.gov.au::eeb63ca9-2d3e-4695-9bc0-615d2d4c4acf" providerId="AD" clId="Web-{95AE9D70-A766-7259-CB38-5D4237AEDBB1}" dt="2025-02-18T02:21:05.614" v="511"/>
        <pc:sldMkLst>
          <pc:docMk/>
          <pc:sldMk cId="0" sldId="279"/>
        </pc:sldMkLst>
      </pc:sldChg>
      <pc:sldChg chg="del mod">
        <pc:chgData name="Sophia Moshis" userId="S::sophia.moshis@education.vic.gov.au::eeb63ca9-2d3e-4695-9bc0-615d2d4c4acf" providerId="AD" clId="Web-{95AE9D70-A766-7259-CB38-5D4237AEDBB1}" dt="2025-02-18T02:29:31.948" v="689"/>
        <pc:sldMkLst>
          <pc:docMk/>
          <pc:sldMk cId="0" sldId="280"/>
        </pc:sldMkLst>
      </pc:sldChg>
      <pc:sldChg chg="del mod">
        <pc:chgData name="Sophia Moshis" userId="S::sophia.moshis@education.vic.gov.au::eeb63ca9-2d3e-4695-9bc0-615d2d4c4acf" providerId="AD" clId="Web-{95AE9D70-A766-7259-CB38-5D4237AEDBB1}" dt="2025-02-18T02:21:08.770" v="512"/>
        <pc:sldMkLst>
          <pc:docMk/>
          <pc:sldMk cId="0" sldId="281"/>
        </pc:sldMkLst>
      </pc:sldChg>
      <pc:sldChg chg="del mod">
        <pc:chgData name="Sophia Moshis" userId="S::sophia.moshis@education.vic.gov.au::eeb63ca9-2d3e-4695-9bc0-615d2d4c4acf" providerId="AD" clId="Web-{95AE9D70-A766-7259-CB38-5D4237AEDBB1}" dt="2025-02-18T02:29:32.698" v="690"/>
        <pc:sldMkLst>
          <pc:docMk/>
          <pc:sldMk cId="0" sldId="282"/>
        </pc:sldMkLst>
      </pc:sldChg>
      <pc:sldChg chg="del mod">
        <pc:chgData name="Sophia Moshis" userId="S::sophia.moshis@education.vic.gov.au::eeb63ca9-2d3e-4695-9bc0-615d2d4c4acf" providerId="AD" clId="Web-{95AE9D70-A766-7259-CB38-5D4237AEDBB1}" dt="2025-02-18T02:29:33.901" v="691"/>
        <pc:sldMkLst>
          <pc:docMk/>
          <pc:sldMk cId="0" sldId="283"/>
        </pc:sldMkLst>
      </pc:sldChg>
      <pc:sldChg chg="del mod">
        <pc:chgData name="Sophia Moshis" userId="S::sophia.moshis@education.vic.gov.au::eeb63ca9-2d3e-4695-9bc0-615d2d4c4acf" providerId="AD" clId="Web-{95AE9D70-A766-7259-CB38-5D4237AEDBB1}" dt="2025-02-18T02:21:10.473" v="513"/>
        <pc:sldMkLst>
          <pc:docMk/>
          <pc:sldMk cId="0" sldId="284"/>
        </pc:sldMkLst>
      </pc:sldChg>
      <pc:sldChg chg="addSp delSp modSp mod ord delAnim">
        <pc:chgData name="Sophia Moshis" userId="S::sophia.moshis@education.vic.gov.au::eeb63ca9-2d3e-4695-9bc0-615d2d4c4acf" providerId="AD" clId="Web-{95AE9D70-A766-7259-CB38-5D4237AEDBB1}" dt="2025-02-18T02:45:25.412" v="1066" actId="20577"/>
        <pc:sldMkLst>
          <pc:docMk/>
          <pc:sldMk cId="0" sldId="285"/>
        </pc:sldMkLst>
        <pc:spChg chg="add mod">
          <ac:chgData name="Sophia Moshis" userId="S::sophia.moshis@education.vic.gov.au::eeb63ca9-2d3e-4695-9bc0-615d2d4c4acf" providerId="AD" clId="Web-{95AE9D70-A766-7259-CB38-5D4237AEDBB1}" dt="2025-02-18T02:45:25.412" v="1066" actId="20577"/>
          <ac:spMkLst>
            <pc:docMk/>
            <pc:sldMk cId="0" sldId="285"/>
            <ac:spMk id="3" creationId="{E967A69B-D656-A453-EDFD-B824FA41B6D5}"/>
          </ac:spMkLst>
        </pc:spChg>
        <pc:spChg chg="mod">
          <ac:chgData name="Sophia Moshis" userId="S::sophia.moshis@education.vic.gov.au::eeb63ca9-2d3e-4695-9bc0-615d2d4c4acf" providerId="AD" clId="Web-{95AE9D70-A766-7259-CB38-5D4237AEDBB1}" dt="2025-02-18T02:42:44.280" v="949" actId="1076"/>
          <ac:spMkLst>
            <pc:docMk/>
            <pc:sldMk cId="0" sldId="285"/>
            <ac:spMk id="1463" creationId="{00000000-0000-0000-0000-000000000000}"/>
          </ac:spMkLst>
        </pc:spChg>
      </pc:sldChg>
      <pc:sldChg chg="del mod ord">
        <pc:chgData name="Sophia Moshis" userId="S::sophia.moshis@education.vic.gov.au::eeb63ca9-2d3e-4695-9bc0-615d2d4c4acf" providerId="AD" clId="Web-{95AE9D70-A766-7259-CB38-5D4237AEDBB1}" dt="2025-02-18T02:13:58.829" v="320"/>
        <pc:sldMkLst>
          <pc:docMk/>
          <pc:sldMk cId="0" sldId="286"/>
        </pc:sldMkLst>
      </pc:sldChg>
      <pc:sldChg chg="del mod">
        <pc:chgData name="Sophia Moshis" userId="S::sophia.moshis@education.vic.gov.au::eeb63ca9-2d3e-4695-9bc0-615d2d4c4acf" providerId="AD" clId="Web-{95AE9D70-A766-7259-CB38-5D4237AEDBB1}" dt="2025-02-18T02:21:12.051" v="515"/>
        <pc:sldMkLst>
          <pc:docMk/>
          <pc:sldMk cId="0" sldId="287"/>
        </pc:sldMkLst>
      </pc:sldChg>
      <pc:sldChg chg="del mod">
        <pc:chgData name="Sophia Moshis" userId="S::sophia.moshis@education.vic.gov.au::eeb63ca9-2d3e-4695-9bc0-615d2d4c4acf" providerId="AD" clId="Web-{95AE9D70-A766-7259-CB38-5D4237AEDBB1}" dt="2025-02-18T02:21:13.755" v="516"/>
        <pc:sldMkLst>
          <pc:docMk/>
          <pc:sldMk cId="0" sldId="288"/>
        </pc:sldMkLst>
      </pc:sldChg>
      <pc:sldChg chg="del mod">
        <pc:chgData name="Sophia Moshis" userId="S::sophia.moshis@education.vic.gov.au::eeb63ca9-2d3e-4695-9bc0-615d2d4c4acf" providerId="AD" clId="Web-{95AE9D70-A766-7259-CB38-5D4237AEDBB1}" dt="2025-02-18T02:21:14.176" v="517"/>
        <pc:sldMkLst>
          <pc:docMk/>
          <pc:sldMk cId="0" sldId="289"/>
        </pc:sldMkLst>
      </pc:sldChg>
      <pc:sldChg chg="del">
        <pc:chgData name="Sophia Moshis" userId="S::sophia.moshis@education.vic.gov.au::eeb63ca9-2d3e-4695-9bc0-615d2d4c4acf" providerId="AD" clId="Web-{95AE9D70-A766-7259-CB38-5D4237AEDBB1}" dt="2025-02-18T01:21:29.889" v="183"/>
        <pc:sldMkLst>
          <pc:docMk/>
          <pc:sldMk cId="0" sldId="290"/>
        </pc:sldMkLst>
      </pc:sldChg>
      <pc:sldChg chg="modSp add del mod">
        <pc:chgData name="Sophia Moshis" userId="S::sophia.moshis@education.vic.gov.au::eeb63ca9-2d3e-4695-9bc0-615d2d4c4acf" providerId="AD" clId="Web-{95AE9D70-A766-7259-CB38-5D4237AEDBB1}" dt="2025-02-18T02:18:19.669" v="436"/>
        <pc:sldMkLst>
          <pc:docMk/>
          <pc:sldMk cId="1991498399" sldId="291"/>
        </pc:sldMkLst>
      </pc:sldChg>
      <pc:sldChg chg="del mod">
        <pc:chgData name="Sophia Moshis" userId="S::sophia.moshis@education.vic.gov.au::eeb63ca9-2d3e-4695-9bc0-615d2d4c4acf" providerId="AD" clId="Web-{95AE9D70-A766-7259-CB38-5D4237AEDBB1}" dt="2025-02-18T02:21:14.552" v="518"/>
        <pc:sldMkLst>
          <pc:docMk/>
          <pc:sldMk cId="0" sldId="292"/>
        </pc:sldMkLst>
      </pc:sldChg>
      <pc:sldChg chg="del mod">
        <pc:chgData name="Sophia Moshis" userId="S::sophia.moshis@education.vic.gov.au::eeb63ca9-2d3e-4695-9bc0-615d2d4c4acf" providerId="AD" clId="Web-{95AE9D70-A766-7259-CB38-5D4237AEDBB1}" dt="2025-02-18T02:21:15.333" v="519"/>
        <pc:sldMkLst>
          <pc:docMk/>
          <pc:sldMk cId="0" sldId="293"/>
        </pc:sldMkLst>
      </pc:sldChg>
      <pc:sldChg chg="del mod">
        <pc:chgData name="Sophia Moshis" userId="S::sophia.moshis@education.vic.gov.au::eeb63ca9-2d3e-4695-9bc0-615d2d4c4acf" providerId="AD" clId="Web-{95AE9D70-A766-7259-CB38-5D4237AEDBB1}" dt="2025-02-18T02:21:15.864" v="520"/>
        <pc:sldMkLst>
          <pc:docMk/>
          <pc:sldMk cId="0" sldId="294"/>
        </pc:sldMkLst>
      </pc:sldChg>
      <pc:sldChg chg="del mod">
        <pc:chgData name="Sophia Moshis" userId="S::sophia.moshis@education.vic.gov.au::eeb63ca9-2d3e-4695-9bc0-615d2d4c4acf" providerId="AD" clId="Web-{95AE9D70-A766-7259-CB38-5D4237AEDBB1}" dt="2025-02-18T02:21:16.427" v="521"/>
        <pc:sldMkLst>
          <pc:docMk/>
          <pc:sldMk cId="0" sldId="295"/>
        </pc:sldMkLst>
      </pc:sldChg>
      <pc:sldChg chg="del mod">
        <pc:chgData name="Sophia Moshis" userId="S::sophia.moshis@education.vic.gov.au::eeb63ca9-2d3e-4695-9bc0-615d2d4c4acf" providerId="AD" clId="Web-{95AE9D70-A766-7259-CB38-5D4237AEDBB1}" dt="2025-02-18T02:21:17.661" v="522"/>
        <pc:sldMkLst>
          <pc:docMk/>
          <pc:sldMk cId="0" sldId="296"/>
        </pc:sldMkLst>
      </pc:sldChg>
      <pc:sldChg chg="del mod">
        <pc:chgData name="Sophia Moshis" userId="S::sophia.moshis@education.vic.gov.au::eeb63ca9-2d3e-4695-9bc0-615d2d4c4acf" providerId="AD" clId="Web-{95AE9D70-A766-7259-CB38-5D4237AEDBB1}" dt="2025-02-18T02:21:18.145" v="523"/>
        <pc:sldMkLst>
          <pc:docMk/>
          <pc:sldMk cId="0" sldId="297"/>
        </pc:sldMkLst>
      </pc:sldChg>
      <pc:sldChg chg="modSp add del mod ord">
        <pc:chgData name="Sophia Moshis" userId="S::sophia.moshis@education.vic.gov.au::eeb63ca9-2d3e-4695-9bc0-615d2d4c4acf" providerId="AD" clId="Web-{95AE9D70-A766-7259-CB38-5D4237AEDBB1}" dt="2025-02-18T02:31:27.735" v="759" actId="20577"/>
        <pc:sldMkLst>
          <pc:docMk/>
          <pc:sldMk cId="0" sldId="298"/>
        </pc:sldMkLst>
        <pc:spChg chg="mod">
          <ac:chgData name="Sophia Moshis" userId="S::sophia.moshis@education.vic.gov.au::eeb63ca9-2d3e-4695-9bc0-615d2d4c4acf" providerId="AD" clId="Web-{95AE9D70-A766-7259-CB38-5D4237AEDBB1}" dt="2025-02-18T02:31:14.859" v="731" actId="20577"/>
          <ac:spMkLst>
            <pc:docMk/>
            <pc:sldMk cId="0" sldId="298"/>
            <ac:spMk id="1746" creationId="{00000000-0000-0000-0000-000000000000}"/>
          </ac:spMkLst>
        </pc:spChg>
        <pc:spChg chg="mod">
          <ac:chgData name="Sophia Moshis" userId="S::sophia.moshis@education.vic.gov.au::eeb63ca9-2d3e-4695-9bc0-615d2d4c4acf" providerId="AD" clId="Web-{95AE9D70-A766-7259-CB38-5D4237AEDBB1}" dt="2025-02-18T02:31:27.735" v="759" actId="20577"/>
          <ac:spMkLst>
            <pc:docMk/>
            <pc:sldMk cId="0" sldId="298"/>
            <ac:spMk id="1747" creationId="{00000000-0000-0000-0000-000000000000}"/>
          </ac:spMkLst>
        </pc:spChg>
      </pc:sldChg>
      <pc:sldChg chg="del mod">
        <pc:chgData name="Sophia Moshis" userId="S::sophia.moshis@education.vic.gov.au::eeb63ca9-2d3e-4695-9bc0-615d2d4c4acf" providerId="AD" clId="Web-{95AE9D70-A766-7259-CB38-5D4237AEDBB1}" dt="2025-02-18T02:21:18.817" v="524"/>
        <pc:sldMkLst>
          <pc:docMk/>
          <pc:sldMk cId="0" sldId="299"/>
        </pc:sldMkLst>
      </pc:sldChg>
      <pc:sldChg chg="del mod">
        <pc:chgData name="Sophia Moshis" userId="S::sophia.moshis@education.vic.gov.au::eeb63ca9-2d3e-4695-9bc0-615d2d4c4acf" providerId="AD" clId="Web-{95AE9D70-A766-7259-CB38-5D4237AEDBB1}" dt="2025-02-18T02:21:20.114" v="525"/>
        <pc:sldMkLst>
          <pc:docMk/>
          <pc:sldMk cId="0" sldId="300"/>
        </pc:sldMkLst>
      </pc:sldChg>
      <pc:sldChg chg="del mod">
        <pc:chgData name="Sophia Moshis" userId="S::sophia.moshis@education.vic.gov.au::eeb63ca9-2d3e-4695-9bc0-615d2d4c4acf" providerId="AD" clId="Web-{95AE9D70-A766-7259-CB38-5D4237AEDBB1}" dt="2025-02-18T02:21:21.583" v="526"/>
        <pc:sldMkLst>
          <pc:docMk/>
          <pc:sldMk cId="0" sldId="301"/>
        </pc:sldMkLst>
      </pc:sldChg>
      <pc:sldChg chg="modSp mod ord modNotes">
        <pc:chgData name="Sophia Moshis" userId="S::sophia.moshis@education.vic.gov.au::eeb63ca9-2d3e-4695-9bc0-615d2d4c4acf" providerId="AD" clId="Web-{95AE9D70-A766-7259-CB38-5D4237AEDBB1}" dt="2025-02-18T02:36:03.450" v="868"/>
        <pc:sldMkLst>
          <pc:docMk/>
          <pc:sldMk cId="0" sldId="302"/>
        </pc:sldMkLst>
        <pc:spChg chg="mod">
          <ac:chgData name="Sophia Moshis" userId="S::sophia.moshis@education.vic.gov.au::eeb63ca9-2d3e-4695-9bc0-615d2d4c4acf" providerId="AD" clId="Web-{95AE9D70-A766-7259-CB38-5D4237AEDBB1}" dt="2025-02-18T02:32:02.705" v="787" actId="20577"/>
          <ac:spMkLst>
            <pc:docMk/>
            <pc:sldMk cId="0" sldId="302"/>
            <ac:spMk id="1900" creationId="{00000000-0000-0000-0000-000000000000}"/>
          </ac:spMkLst>
        </pc:spChg>
        <pc:spChg chg="mod">
          <ac:chgData name="Sophia Moshis" userId="S::sophia.moshis@education.vic.gov.au::eeb63ca9-2d3e-4695-9bc0-615d2d4c4acf" providerId="AD" clId="Web-{95AE9D70-A766-7259-CB38-5D4237AEDBB1}" dt="2025-02-18T02:31:52.064" v="782" actId="20577"/>
          <ac:spMkLst>
            <pc:docMk/>
            <pc:sldMk cId="0" sldId="302"/>
            <ac:spMk id="1902" creationId="{00000000-0000-0000-0000-000000000000}"/>
          </ac:spMkLst>
        </pc:spChg>
        <pc:spChg chg="mod">
          <ac:chgData name="Sophia Moshis" userId="S::sophia.moshis@education.vic.gov.au::eeb63ca9-2d3e-4695-9bc0-615d2d4c4acf" providerId="AD" clId="Web-{95AE9D70-A766-7259-CB38-5D4237AEDBB1}" dt="2025-02-18T02:32:11.580" v="793" actId="20577"/>
          <ac:spMkLst>
            <pc:docMk/>
            <pc:sldMk cId="0" sldId="302"/>
            <ac:spMk id="1904" creationId="{00000000-0000-0000-0000-000000000000}"/>
          </ac:spMkLst>
        </pc:spChg>
        <pc:spChg chg="mod">
          <ac:chgData name="Sophia Moshis" userId="S::sophia.moshis@education.vic.gov.au::eeb63ca9-2d3e-4695-9bc0-615d2d4c4acf" providerId="AD" clId="Web-{95AE9D70-A766-7259-CB38-5D4237AEDBB1}" dt="2025-02-18T02:32:08.658" v="791" actId="20577"/>
          <ac:spMkLst>
            <pc:docMk/>
            <pc:sldMk cId="0" sldId="302"/>
            <ac:spMk id="1906" creationId="{00000000-0000-0000-0000-000000000000}"/>
          </ac:spMkLst>
        </pc:spChg>
        <pc:spChg chg="mod">
          <ac:chgData name="Sophia Moshis" userId="S::sophia.moshis@education.vic.gov.au::eeb63ca9-2d3e-4695-9bc0-615d2d4c4acf" providerId="AD" clId="Web-{95AE9D70-A766-7259-CB38-5D4237AEDBB1}" dt="2025-02-18T02:32:14.362" v="795" actId="20577"/>
          <ac:spMkLst>
            <pc:docMk/>
            <pc:sldMk cId="0" sldId="302"/>
            <ac:spMk id="1910" creationId="{00000000-0000-0000-0000-000000000000}"/>
          </ac:spMkLst>
        </pc:spChg>
        <pc:spChg chg="mod">
          <ac:chgData name="Sophia Moshis" userId="S::sophia.moshis@education.vic.gov.au::eeb63ca9-2d3e-4695-9bc0-615d2d4c4acf" providerId="AD" clId="Web-{95AE9D70-A766-7259-CB38-5D4237AEDBB1}" dt="2025-02-18T01:21:05.591" v="174" actId="20577"/>
          <ac:spMkLst>
            <pc:docMk/>
            <pc:sldMk cId="0" sldId="302"/>
            <ac:spMk id="1912" creationId="{00000000-0000-0000-0000-000000000000}"/>
          </ac:spMkLst>
        </pc:spChg>
      </pc:sldChg>
      <pc:sldChg chg="add del mod">
        <pc:chgData name="Sophia Moshis" userId="S::sophia.moshis@education.vic.gov.au::eeb63ca9-2d3e-4695-9bc0-615d2d4c4acf" providerId="AD" clId="Web-{95AE9D70-A766-7259-CB38-5D4237AEDBB1}" dt="2025-02-18T02:14:55.097" v="333"/>
        <pc:sldMkLst>
          <pc:docMk/>
          <pc:sldMk cId="3546513488" sldId="303"/>
        </pc:sldMkLst>
      </pc:sldChg>
      <pc:sldChg chg="modSp add del mod">
        <pc:chgData name="Sophia Moshis" userId="S::sophia.moshis@education.vic.gov.au::eeb63ca9-2d3e-4695-9bc0-615d2d4c4acf" providerId="AD" clId="Web-{95AE9D70-A766-7259-CB38-5D4237AEDBB1}" dt="2025-02-18T01:32:24.518" v="317"/>
        <pc:sldMkLst>
          <pc:docMk/>
          <pc:sldMk cId="4276477195" sldId="304"/>
        </pc:sldMkLst>
      </pc:sldChg>
      <pc:sldChg chg="add del mod">
        <pc:chgData name="Sophia Moshis" userId="S::sophia.moshis@education.vic.gov.au::eeb63ca9-2d3e-4695-9bc0-615d2d4c4acf" providerId="AD" clId="Web-{95AE9D70-A766-7259-CB38-5D4237AEDBB1}" dt="2025-02-18T02:19:53.735" v="464"/>
        <pc:sldMkLst>
          <pc:docMk/>
          <pc:sldMk cId="500326922" sldId="305"/>
        </pc:sldMkLst>
      </pc:sldChg>
      <pc:sldChg chg="add del mod">
        <pc:chgData name="Sophia Moshis" userId="S::sophia.moshis@education.vic.gov.au::eeb63ca9-2d3e-4695-9bc0-615d2d4c4acf" providerId="AD" clId="Web-{95AE9D70-A766-7259-CB38-5D4237AEDBB1}" dt="2025-02-18T02:28:04.835" v="653"/>
        <pc:sldMkLst>
          <pc:docMk/>
          <pc:sldMk cId="3772225525" sldId="306"/>
        </pc:sldMkLst>
      </pc:sldChg>
      <pc:sldChg chg="add del mod">
        <pc:chgData name="Sophia Moshis" userId="S::sophia.moshis@education.vic.gov.au::eeb63ca9-2d3e-4695-9bc0-615d2d4c4acf" providerId="AD" clId="Web-{95AE9D70-A766-7259-CB38-5D4237AEDBB1}" dt="2025-02-18T02:28:36.086" v="671"/>
        <pc:sldMkLst>
          <pc:docMk/>
          <pc:sldMk cId="3952391190" sldId="307"/>
        </pc:sldMkLst>
      </pc:sldChg>
      <pc:sldChg chg="add del mod">
        <pc:chgData name="Sophia Moshis" userId="S::sophia.moshis@education.vic.gov.au::eeb63ca9-2d3e-4695-9bc0-615d2d4c4acf" providerId="AD" clId="Web-{95AE9D70-A766-7259-CB38-5D4237AEDBB1}" dt="2025-02-18T02:28:51.071" v="677"/>
        <pc:sldMkLst>
          <pc:docMk/>
          <pc:sldMk cId="919648496" sldId="308"/>
        </pc:sldMkLst>
      </pc:sldChg>
      <pc:sldChg chg="add del mod">
        <pc:chgData name="Sophia Moshis" userId="S::sophia.moshis@education.vic.gov.au::eeb63ca9-2d3e-4695-9bc0-615d2d4c4acf" providerId="AD" clId="Web-{95AE9D70-A766-7259-CB38-5D4237AEDBB1}" dt="2025-02-18T02:29:23.073" v="684"/>
        <pc:sldMkLst>
          <pc:docMk/>
          <pc:sldMk cId="2667884668" sldId="309"/>
        </pc:sldMkLst>
      </pc:sldChg>
      <pc:sldChg chg="modSp add del mod">
        <pc:chgData name="Sophia Moshis" userId="S::sophia.moshis@education.vic.gov.au::eeb63ca9-2d3e-4695-9bc0-615d2d4c4acf" providerId="AD" clId="Web-{95AE9D70-A766-7259-CB38-5D4237AEDBB1}" dt="2025-02-18T02:29:58.293" v="699"/>
        <pc:sldMkLst>
          <pc:docMk/>
          <pc:sldMk cId="2227092842" sldId="310"/>
        </pc:sldMkLst>
      </pc:sldChg>
      <pc:sldChg chg="add del mod">
        <pc:chgData name="Sophia Moshis" userId="S::sophia.moshis@education.vic.gov.au::eeb63ca9-2d3e-4695-9bc0-615d2d4c4acf" providerId="AD" clId="Web-{95AE9D70-A766-7259-CB38-5D4237AEDBB1}" dt="2025-02-18T02:30:44.670" v="720"/>
        <pc:sldMkLst>
          <pc:docMk/>
          <pc:sldMk cId="3715836565" sldId="311"/>
        </pc:sldMkLst>
      </pc:sldChg>
      <pc:sldChg chg="add del mod ord">
        <pc:chgData name="Sophia Moshis" userId="S::sophia.moshis@education.vic.gov.au::eeb63ca9-2d3e-4695-9bc0-615d2d4c4acf" providerId="AD" clId="Web-{95AE9D70-A766-7259-CB38-5D4237AEDBB1}" dt="2025-02-18T02:22:25.680" v="561"/>
        <pc:sldMkLst>
          <pc:docMk/>
          <pc:sldMk cId="1926378608" sldId="312"/>
        </pc:sldMkLst>
      </pc:sldChg>
      <pc:sldChg chg="addSp delSp modSp add del mod">
        <pc:chgData name="Sophia Moshis" userId="S::sophia.moshis@education.vic.gov.au::eeb63ca9-2d3e-4695-9bc0-615d2d4c4acf" providerId="AD" clId="Web-{95AE9D70-A766-7259-CB38-5D4237AEDBB1}" dt="2025-02-18T02:31:05.280" v="729"/>
        <pc:sldMkLst>
          <pc:docMk/>
          <pc:sldMk cId="2053426604" sldId="313"/>
        </pc:sldMkLst>
      </pc:sldChg>
      <pc:sldChg chg="del">
        <pc:chgData name="Sophia Moshis" userId="S::sophia.moshis@education.vic.gov.au::eeb63ca9-2d3e-4695-9bc0-615d2d4c4acf" providerId="AD" clId="Web-{95AE9D70-A766-7259-CB38-5D4237AEDBB1}" dt="2025-02-18T01:20:23.621" v="158"/>
        <pc:sldMkLst>
          <pc:docMk/>
          <pc:sldMk cId="0" sldId="314"/>
        </pc:sldMkLst>
      </pc:sldChg>
      <pc:sldChg chg="del">
        <pc:chgData name="Sophia Moshis" userId="S::sophia.moshis@education.vic.gov.au::eeb63ca9-2d3e-4695-9bc0-615d2d4c4acf" providerId="AD" clId="Web-{95AE9D70-A766-7259-CB38-5D4237AEDBB1}" dt="2025-02-18T01:20:26.215" v="160"/>
        <pc:sldMkLst>
          <pc:docMk/>
          <pc:sldMk cId="0" sldId="315"/>
        </pc:sldMkLst>
      </pc:sldChg>
      <pc:sldChg chg="del">
        <pc:chgData name="Sophia Moshis" userId="S::sophia.moshis@education.vic.gov.au::eeb63ca9-2d3e-4695-9bc0-615d2d4c4acf" providerId="AD" clId="Web-{95AE9D70-A766-7259-CB38-5D4237AEDBB1}" dt="2025-02-18T01:20:15.230" v="155"/>
        <pc:sldMkLst>
          <pc:docMk/>
          <pc:sldMk cId="0" sldId="316"/>
        </pc:sldMkLst>
      </pc:sldChg>
      <pc:sldChg chg="del">
        <pc:chgData name="Sophia Moshis" userId="S::sophia.moshis@education.vic.gov.au::eeb63ca9-2d3e-4695-9bc0-615d2d4c4acf" providerId="AD" clId="Web-{95AE9D70-A766-7259-CB38-5D4237AEDBB1}" dt="2025-02-18T01:20:12.996" v="154"/>
        <pc:sldMkLst>
          <pc:docMk/>
          <pc:sldMk cId="0" sldId="317"/>
        </pc:sldMkLst>
      </pc:sldChg>
      <pc:sldChg chg="del">
        <pc:chgData name="Sophia Moshis" userId="S::sophia.moshis@education.vic.gov.au::eeb63ca9-2d3e-4695-9bc0-615d2d4c4acf" providerId="AD" clId="Web-{95AE9D70-A766-7259-CB38-5D4237AEDBB1}" dt="2025-02-18T01:20:16.011" v="156"/>
        <pc:sldMkLst>
          <pc:docMk/>
          <pc:sldMk cId="0" sldId="318"/>
        </pc:sldMkLst>
      </pc:sldChg>
      <pc:sldChg chg="del">
        <pc:chgData name="Sophia Moshis" userId="S::sophia.moshis@education.vic.gov.au::eeb63ca9-2d3e-4695-9bc0-615d2d4c4acf" providerId="AD" clId="Web-{95AE9D70-A766-7259-CB38-5D4237AEDBB1}" dt="2025-02-18T01:20:17.449" v="157"/>
        <pc:sldMkLst>
          <pc:docMk/>
          <pc:sldMk cId="0" sldId="319"/>
        </pc:sldMkLst>
      </pc:sldChg>
      <pc:sldChg chg="del mod ord">
        <pc:chgData name="Sophia Moshis" userId="S::sophia.moshis@education.vic.gov.au::eeb63ca9-2d3e-4695-9bc0-615d2d4c4acf" providerId="AD" clId="Web-{95AE9D70-A766-7259-CB38-5D4237AEDBB1}" dt="2025-02-18T02:21:11.161" v="514"/>
        <pc:sldMkLst>
          <pc:docMk/>
          <pc:sldMk cId="0" sldId="320"/>
        </pc:sldMkLst>
      </pc:sldChg>
      <pc:sldChg chg="del">
        <pc:chgData name="Sophia Moshis" userId="S::sophia.moshis@education.vic.gov.au::eeb63ca9-2d3e-4695-9bc0-615d2d4c4acf" providerId="AD" clId="Web-{95AE9D70-A766-7259-CB38-5D4237AEDBB1}" dt="2025-02-18T01:20:00.652" v="152"/>
        <pc:sldMkLst>
          <pc:docMk/>
          <pc:sldMk cId="0" sldId="321"/>
        </pc:sldMkLst>
      </pc:sldChg>
      <pc:sldChg chg="del">
        <pc:chgData name="Sophia Moshis" userId="S::sophia.moshis@education.vic.gov.au::eeb63ca9-2d3e-4695-9bc0-615d2d4c4acf" providerId="AD" clId="Web-{95AE9D70-A766-7259-CB38-5D4237AEDBB1}" dt="2025-02-18T01:20:00.620" v="151"/>
        <pc:sldMkLst>
          <pc:docMk/>
          <pc:sldMk cId="0" sldId="322"/>
        </pc:sldMkLst>
      </pc:sldChg>
      <pc:sldChg chg="del">
        <pc:chgData name="Sophia Moshis" userId="S::sophia.moshis@education.vic.gov.au::eeb63ca9-2d3e-4695-9bc0-615d2d4c4acf" providerId="AD" clId="Web-{95AE9D70-A766-7259-CB38-5D4237AEDBB1}" dt="2025-02-18T01:19:56.417" v="150"/>
        <pc:sldMkLst>
          <pc:docMk/>
          <pc:sldMk cId="0" sldId="323"/>
        </pc:sldMkLst>
      </pc:sldChg>
      <pc:sldChg chg="del">
        <pc:chgData name="Sophia Moshis" userId="S::sophia.moshis@education.vic.gov.au::eeb63ca9-2d3e-4695-9bc0-615d2d4c4acf" providerId="AD" clId="Web-{95AE9D70-A766-7259-CB38-5D4237AEDBB1}" dt="2025-02-18T01:19:50.386" v="149"/>
        <pc:sldMkLst>
          <pc:docMk/>
          <pc:sldMk cId="0" sldId="324"/>
        </pc:sldMkLst>
      </pc:sldChg>
      <pc:sldChg chg="del">
        <pc:chgData name="Sophia Moshis" userId="S::sophia.moshis@education.vic.gov.au::eeb63ca9-2d3e-4695-9bc0-615d2d4c4acf" providerId="AD" clId="Web-{95AE9D70-A766-7259-CB38-5D4237AEDBB1}" dt="2025-02-18T01:19:50.386" v="148"/>
        <pc:sldMkLst>
          <pc:docMk/>
          <pc:sldMk cId="0" sldId="325"/>
        </pc:sldMkLst>
      </pc:sldChg>
      <pc:sldChg chg="del">
        <pc:chgData name="Sophia Moshis" userId="S::sophia.moshis@education.vic.gov.au::eeb63ca9-2d3e-4695-9bc0-615d2d4c4acf" providerId="AD" clId="Web-{95AE9D70-A766-7259-CB38-5D4237AEDBB1}" dt="2025-02-18T01:19:50.386" v="147"/>
        <pc:sldMkLst>
          <pc:docMk/>
          <pc:sldMk cId="0" sldId="326"/>
        </pc:sldMkLst>
      </pc:sldChg>
      <pc:sldChg chg="del">
        <pc:chgData name="Sophia Moshis" userId="S::sophia.moshis@education.vic.gov.au::eeb63ca9-2d3e-4695-9bc0-615d2d4c4acf" providerId="AD" clId="Web-{95AE9D70-A766-7259-CB38-5D4237AEDBB1}" dt="2025-02-18T01:19:50.386" v="146"/>
        <pc:sldMkLst>
          <pc:docMk/>
          <pc:sldMk cId="0" sldId="327"/>
        </pc:sldMkLst>
      </pc:sldChg>
      <pc:sldChg chg="del">
        <pc:chgData name="Sophia Moshis" userId="S::sophia.moshis@education.vic.gov.au::eeb63ca9-2d3e-4695-9bc0-615d2d4c4acf" providerId="AD" clId="Web-{95AE9D70-A766-7259-CB38-5D4237AEDBB1}" dt="2025-02-18T01:19:50.354" v="145"/>
        <pc:sldMkLst>
          <pc:docMk/>
          <pc:sldMk cId="0" sldId="328"/>
        </pc:sldMkLst>
      </pc:sldChg>
      <pc:sldChg chg="del">
        <pc:chgData name="Sophia Moshis" userId="S::sophia.moshis@education.vic.gov.au::eeb63ca9-2d3e-4695-9bc0-615d2d4c4acf" providerId="AD" clId="Web-{95AE9D70-A766-7259-CB38-5D4237AEDBB1}" dt="2025-02-18T01:19:50.089" v="144"/>
        <pc:sldMkLst>
          <pc:docMk/>
          <pc:sldMk cId="0" sldId="329"/>
        </pc:sldMkLst>
      </pc:sldChg>
      <pc:sldChg chg="del">
        <pc:chgData name="Sophia Moshis" userId="S::sophia.moshis@education.vic.gov.au::eeb63ca9-2d3e-4695-9bc0-615d2d4c4acf" providerId="AD" clId="Web-{95AE9D70-A766-7259-CB38-5D4237AEDBB1}" dt="2025-02-18T01:19:50.057" v="143"/>
        <pc:sldMkLst>
          <pc:docMk/>
          <pc:sldMk cId="0" sldId="330"/>
        </pc:sldMkLst>
      </pc:sldChg>
      <pc:sldChg chg="del">
        <pc:chgData name="Sophia Moshis" userId="S::sophia.moshis@education.vic.gov.au::eeb63ca9-2d3e-4695-9bc0-615d2d4c4acf" providerId="AD" clId="Web-{95AE9D70-A766-7259-CB38-5D4237AEDBB1}" dt="2025-02-18T01:19:50.042" v="142"/>
        <pc:sldMkLst>
          <pc:docMk/>
          <pc:sldMk cId="0" sldId="331"/>
        </pc:sldMkLst>
      </pc:sldChg>
      <pc:sldChg chg="del">
        <pc:chgData name="Sophia Moshis" userId="S::sophia.moshis@education.vic.gov.au::eeb63ca9-2d3e-4695-9bc0-615d2d4c4acf" providerId="AD" clId="Web-{95AE9D70-A766-7259-CB38-5D4237AEDBB1}" dt="2025-02-18T01:19:50.011" v="141"/>
        <pc:sldMkLst>
          <pc:docMk/>
          <pc:sldMk cId="0" sldId="332"/>
        </pc:sldMkLst>
      </pc:sldChg>
      <pc:sldChg chg="del">
        <pc:chgData name="Sophia Moshis" userId="S::sophia.moshis@education.vic.gov.au::eeb63ca9-2d3e-4695-9bc0-615d2d4c4acf" providerId="AD" clId="Web-{95AE9D70-A766-7259-CB38-5D4237AEDBB1}" dt="2025-02-18T01:19:49.995" v="140"/>
        <pc:sldMkLst>
          <pc:docMk/>
          <pc:sldMk cId="0" sldId="333"/>
        </pc:sldMkLst>
      </pc:sldChg>
      <pc:sldChg chg="del">
        <pc:chgData name="Sophia Moshis" userId="S::sophia.moshis@education.vic.gov.au::eeb63ca9-2d3e-4695-9bc0-615d2d4c4acf" providerId="AD" clId="Web-{95AE9D70-A766-7259-CB38-5D4237AEDBB1}" dt="2025-02-18T01:19:49.964" v="139"/>
        <pc:sldMkLst>
          <pc:docMk/>
          <pc:sldMk cId="0" sldId="334"/>
        </pc:sldMkLst>
      </pc:sldChg>
      <pc:sldChg chg="del">
        <pc:chgData name="Sophia Moshis" userId="S::sophia.moshis@education.vic.gov.au::eeb63ca9-2d3e-4695-9bc0-615d2d4c4acf" providerId="AD" clId="Web-{95AE9D70-A766-7259-CB38-5D4237AEDBB1}" dt="2025-02-18T01:19:49.932" v="138"/>
        <pc:sldMkLst>
          <pc:docMk/>
          <pc:sldMk cId="0" sldId="335"/>
        </pc:sldMkLst>
      </pc:sldChg>
      <pc:sldChg chg="add del">
        <pc:chgData name="Sophia Moshis" userId="S::sophia.moshis@education.vic.gov.au::eeb63ca9-2d3e-4695-9bc0-615d2d4c4acf" providerId="AD" clId="Web-{95AE9D70-A766-7259-CB38-5D4237AEDBB1}" dt="2025-02-18T02:54:55.499" v="1149"/>
        <pc:sldMkLst>
          <pc:docMk/>
          <pc:sldMk cId="0" sldId="336"/>
        </pc:sldMkLst>
      </pc:sldChg>
      <pc:sldChg chg="del">
        <pc:chgData name="Sophia Moshis" userId="S::sophia.moshis@education.vic.gov.au::eeb63ca9-2d3e-4695-9bc0-615d2d4c4acf" providerId="AD" clId="Web-{95AE9D70-A766-7259-CB38-5D4237AEDBB1}" dt="2025-02-18T01:19:49.839" v="136"/>
        <pc:sldMkLst>
          <pc:docMk/>
          <pc:sldMk cId="0" sldId="337"/>
        </pc:sldMkLst>
      </pc:sldChg>
      <pc:sldChg chg="del">
        <pc:chgData name="Sophia Moshis" userId="S::sophia.moshis@education.vic.gov.au::eeb63ca9-2d3e-4695-9bc0-615d2d4c4acf" providerId="AD" clId="Web-{95AE9D70-A766-7259-CB38-5D4237AEDBB1}" dt="2025-02-18T01:19:49.792" v="135"/>
        <pc:sldMkLst>
          <pc:docMk/>
          <pc:sldMk cId="0" sldId="338"/>
        </pc:sldMkLst>
      </pc:sldChg>
      <pc:sldChg chg="del">
        <pc:chgData name="Sophia Moshis" userId="S::sophia.moshis@education.vic.gov.au::eeb63ca9-2d3e-4695-9bc0-615d2d4c4acf" providerId="AD" clId="Web-{95AE9D70-A766-7259-CB38-5D4237AEDBB1}" dt="2025-02-18T01:19:49.776" v="134"/>
        <pc:sldMkLst>
          <pc:docMk/>
          <pc:sldMk cId="0" sldId="339"/>
        </pc:sldMkLst>
      </pc:sldChg>
      <pc:sldChg chg="del">
        <pc:chgData name="Sophia Moshis" userId="S::sophia.moshis@education.vic.gov.au::eeb63ca9-2d3e-4695-9bc0-615d2d4c4acf" providerId="AD" clId="Web-{95AE9D70-A766-7259-CB38-5D4237AEDBB1}" dt="2025-02-18T01:19:49.745" v="133"/>
        <pc:sldMkLst>
          <pc:docMk/>
          <pc:sldMk cId="0" sldId="340"/>
        </pc:sldMkLst>
      </pc:sldChg>
      <pc:sldChg chg="del">
        <pc:chgData name="Sophia Moshis" userId="S::sophia.moshis@education.vic.gov.au::eeb63ca9-2d3e-4695-9bc0-615d2d4c4acf" providerId="AD" clId="Web-{95AE9D70-A766-7259-CB38-5D4237AEDBB1}" dt="2025-02-18T01:19:49.745" v="132"/>
        <pc:sldMkLst>
          <pc:docMk/>
          <pc:sldMk cId="0" sldId="341"/>
        </pc:sldMkLst>
      </pc:sldChg>
      <pc:sldChg chg="add del">
        <pc:chgData name="Sophia Moshis" userId="S::sophia.moshis@education.vic.gov.au::eeb63ca9-2d3e-4695-9bc0-615d2d4c4acf" providerId="AD" clId="Web-{95AE9D70-A766-7259-CB38-5D4237AEDBB1}" dt="2025-02-18T02:54:16.982" v="1147"/>
        <pc:sldMkLst>
          <pc:docMk/>
          <pc:sldMk cId="0" sldId="342"/>
        </pc:sldMkLst>
      </pc:sldChg>
      <pc:sldChg chg="add del">
        <pc:chgData name="Sophia Moshis" userId="S::sophia.moshis@education.vic.gov.au::eeb63ca9-2d3e-4695-9bc0-615d2d4c4acf" providerId="AD" clId="Web-{95AE9D70-A766-7259-CB38-5D4237AEDBB1}" dt="2025-02-18T02:54:17.029" v="1148"/>
        <pc:sldMkLst>
          <pc:docMk/>
          <pc:sldMk cId="0" sldId="343"/>
        </pc:sldMkLst>
      </pc:sldChg>
      <pc:sldChg chg="del">
        <pc:chgData name="Sophia Moshis" userId="S::sophia.moshis@education.vic.gov.au::eeb63ca9-2d3e-4695-9bc0-615d2d4c4acf" providerId="AD" clId="Web-{95AE9D70-A766-7259-CB38-5D4237AEDBB1}" dt="2025-02-18T01:19:49.698" v="129"/>
        <pc:sldMkLst>
          <pc:docMk/>
          <pc:sldMk cId="0" sldId="344"/>
        </pc:sldMkLst>
      </pc:sldChg>
      <pc:sldChg chg="del">
        <pc:chgData name="Sophia Moshis" userId="S::sophia.moshis@education.vic.gov.au::eeb63ca9-2d3e-4695-9bc0-615d2d4c4acf" providerId="AD" clId="Web-{95AE9D70-A766-7259-CB38-5D4237AEDBB1}" dt="2025-02-18T01:19:49.682" v="128"/>
        <pc:sldMkLst>
          <pc:docMk/>
          <pc:sldMk cId="0" sldId="345"/>
        </pc:sldMkLst>
      </pc:sldChg>
      <pc:sldChg chg="del">
        <pc:chgData name="Sophia Moshis" userId="S::sophia.moshis@education.vic.gov.au::eeb63ca9-2d3e-4695-9bc0-615d2d4c4acf" providerId="AD" clId="Web-{95AE9D70-A766-7259-CB38-5D4237AEDBB1}" dt="2025-02-18T01:19:18.150" v="127"/>
        <pc:sldMkLst>
          <pc:docMk/>
          <pc:sldMk cId="0" sldId="346"/>
        </pc:sldMkLst>
      </pc:sldChg>
      <pc:sldChg chg="del">
        <pc:chgData name="Sophia Moshis" userId="S::sophia.moshis@education.vic.gov.au::eeb63ca9-2d3e-4695-9bc0-615d2d4c4acf" providerId="AD" clId="Web-{95AE9D70-A766-7259-CB38-5D4237AEDBB1}" dt="2025-02-18T01:19:09.400" v="126"/>
        <pc:sldMkLst>
          <pc:docMk/>
          <pc:sldMk cId="0" sldId="347"/>
        </pc:sldMkLst>
      </pc:sldChg>
      <pc:sldChg chg="modSp add mod replId modNotes">
        <pc:chgData name="Sophia Moshis" userId="S::sophia.moshis@education.vic.gov.au::eeb63ca9-2d3e-4695-9bc0-615d2d4c4acf" providerId="AD" clId="Web-{95AE9D70-A766-7259-CB38-5D4237AEDBB1}" dt="2025-02-18T02:46:01.288" v="1086" actId="20577"/>
        <pc:sldMkLst>
          <pc:docMk/>
          <pc:sldMk cId="2756340349" sldId="348"/>
        </pc:sldMkLst>
        <pc:spChg chg="mod">
          <ac:chgData name="Sophia Moshis" userId="S::sophia.moshis@education.vic.gov.au::eeb63ca9-2d3e-4695-9bc0-615d2d4c4acf" providerId="AD" clId="Web-{95AE9D70-A766-7259-CB38-5D4237AEDBB1}" dt="2025-02-18T02:46:01.288" v="1086" actId="20577"/>
          <ac:spMkLst>
            <pc:docMk/>
            <pc:sldMk cId="2756340349" sldId="348"/>
            <ac:spMk id="7" creationId="{ECD185D5-45A4-C22B-7D0A-36E40BC35E28}"/>
          </ac:spMkLst>
        </pc:spChg>
        <pc:spChg chg="mod">
          <ac:chgData name="Sophia Moshis" userId="S::sophia.moshis@education.vic.gov.au::eeb63ca9-2d3e-4695-9bc0-615d2d4c4acf" providerId="AD" clId="Web-{95AE9D70-A766-7259-CB38-5D4237AEDBB1}" dt="2025-02-18T02:46:00.429" v="1081"/>
          <ac:spMkLst>
            <pc:docMk/>
            <pc:sldMk cId="2756340349" sldId="348"/>
            <ac:spMk id="8" creationId="{9E1A93CE-281D-EA41-FB13-0473A03F1A11}"/>
          </ac:spMkLst>
        </pc:spChg>
        <pc:spChg chg="mod">
          <ac:chgData name="Sophia Moshis" userId="S::sophia.moshis@education.vic.gov.au::eeb63ca9-2d3e-4695-9bc0-615d2d4c4acf" providerId="AD" clId="Web-{95AE9D70-A766-7259-CB38-5D4237AEDBB1}" dt="2025-02-18T02:45:41.115" v="1071"/>
          <ac:spMkLst>
            <pc:docMk/>
            <pc:sldMk cId="2756340349" sldId="348"/>
            <ac:spMk id="10" creationId="{9F22CA79-EEFE-B045-06FE-87D7D91AD5BC}"/>
          </ac:spMkLst>
        </pc:spChg>
        <pc:spChg chg="mod">
          <ac:chgData name="Sophia Moshis" userId="S::sophia.moshis@education.vic.gov.au::eeb63ca9-2d3e-4695-9bc0-615d2d4c4acf" providerId="AD" clId="Web-{95AE9D70-A766-7259-CB38-5D4237AEDBB1}" dt="2025-02-18T02:46:00.429" v="1082"/>
          <ac:spMkLst>
            <pc:docMk/>
            <pc:sldMk cId="2756340349" sldId="348"/>
            <ac:spMk id="11" creationId="{1D201DF3-D8BF-CC9A-1CED-D99028A7D375}"/>
          </ac:spMkLst>
        </pc:spChg>
        <pc:spChg chg="mod">
          <ac:chgData name="Sophia Moshis" userId="S::sophia.moshis@education.vic.gov.au::eeb63ca9-2d3e-4695-9bc0-615d2d4c4acf" providerId="AD" clId="Web-{95AE9D70-A766-7259-CB38-5D4237AEDBB1}" dt="2025-02-18T02:46:00.444" v="1083"/>
          <ac:spMkLst>
            <pc:docMk/>
            <pc:sldMk cId="2756340349" sldId="348"/>
            <ac:spMk id="12" creationId="{8246190C-4E5C-F80A-00A7-3FEA8B5985F3}"/>
          </ac:spMkLst>
        </pc:spChg>
        <pc:spChg chg="mod">
          <ac:chgData name="Sophia Moshis" userId="S::sophia.moshis@education.vic.gov.au::eeb63ca9-2d3e-4695-9bc0-615d2d4c4acf" providerId="AD" clId="Web-{95AE9D70-A766-7259-CB38-5D4237AEDBB1}" dt="2025-02-18T02:46:00.554" v="1084"/>
          <ac:spMkLst>
            <pc:docMk/>
            <pc:sldMk cId="2756340349" sldId="348"/>
            <ac:spMk id="13" creationId="{E205203A-03D4-EFD9-FAD4-156FBFD54D43}"/>
          </ac:spMkLst>
        </pc:spChg>
        <pc:spChg chg="mod">
          <ac:chgData name="Sophia Moshis" userId="S::sophia.moshis@education.vic.gov.au::eeb63ca9-2d3e-4695-9bc0-615d2d4c4acf" providerId="AD" clId="Web-{95AE9D70-A766-7259-CB38-5D4237AEDBB1}" dt="2025-02-18T01:14:29.844" v="51" actId="20577"/>
          <ac:spMkLst>
            <pc:docMk/>
            <pc:sldMk cId="2756340349" sldId="348"/>
            <ac:spMk id="1040" creationId="{0DD8A00C-CFE1-6055-ED72-F0B7FA433737}"/>
          </ac:spMkLst>
        </pc:spChg>
      </pc:sldChg>
      <pc:sldChg chg="modSp add del mod">
        <pc:chgData name="Sophia Moshis" userId="S::sophia.moshis@education.vic.gov.au::eeb63ca9-2d3e-4695-9bc0-615d2d4c4acf" providerId="AD" clId="Web-{95AE9D70-A766-7259-CB38-5D4237AEDBB1}" dt="2025-02-18T01:31:11.875" v="302"/>
        <pc:sldMkLst>
          <pc:docMk/>
          <pc:sldMk cId="2799318350" sldId="349"/>
        </pc:sldMkLst>
      </pc:sldChg>
      <pc:sldChg chg="add del mod">
        <pc:chgData name="Sophia Moshis" userId="S::sophia.moshis@education.vic.gov.au::eeb63ca9-2d3e-4695-9bc0-615d2d4c4acf" providerId="AD" clId="Web-{95AE9D70-A766-7259-CB38-5D4237AEDBB1}" dt="2025-02-18T01:29:59.654" v="274"/>
        <pc:sldMkLst>
          <pc:docMk/>
          <pc:sldMk cId="3434790349" sldId="350"/>
        </pc:sldMkLst>
      </pc:sldChg>
      <pc:sldChg chg="addSp delSp modSp add del mod">
        <pc:chgData name="Sophia Moshis" userId="S::sophia.moshis@education.vic.gov.au::eeb63ca9-2d3e-4695-9bc0-615d2d4c4acf" providerId="AD" clId="Web-{95AE9D70-A766-7259-CB38-5D4237AEDBB1}" dt="2025-02-18T02:15:14.130" v="351"/>
        <pc:sldMkLst>
          <pc:docMk/>
          <pc:sldMk cId="2989179019" sldId="351"/>
        </pc:sldMkLst>
      </pc:sldChg>
      <pc:sldChg chg="add del mod">
        <pc:chgData name="Sophia Moshis" userId="S::sophia.moshis@education.vic.gov.au::eeb63ca9-2d3e-4695-9bc0-615d2d4c4acf" providerId="AD" clId="Web-{95AE9D70-A766-7259-CB38-5D4237AEDBB1}" dt="2025-02-18T02:15:45.131" v="379"/>
        <pc:sldMkLst>
          <pc:docMk/>
          <pc:sldMk cId="8235248" sldId="352"/>
        </pc:sldMkLst>
      </pc:sldChg>
      <pc:sldChg chg="addSp delSp modSp add del mod">
        <pc:chgData name="Sophia Moshis" userId="S::sophia.moshis@education.vic.gov.au::eeb63ca9-2d3e-4695-9bc0-615d2d4c4acf" providerId="AD" clId="Web-{95AE9D70-A766-7259-CB38-5D4237AEDBB1}" dt="2025-02-18T02:16:18.992" v="389"/>
        <pc:sldMkLst>
          <pc:docMk/>
          <pc:sldMk cId="644871139" sldId="353"/>
        </pc:sldMkLst>
      </pc:sldChg>
      <pc:sldChg chg="add del mod">
        <pc:chgData name="Sophia Moshis" userId="S::sophia.moshis@education.vic.gov.au::eeb63ca9-2d3e-4695-9bc0-615d2d4c4acf" providerId="AD" clId="Web-{95AE9D70-A766-7259-CB38-5D4237AEDBB1}" dt="2025-02-18T02:19:20.031" v="442"/>
        <pc:sldMkLst>
          <pc:docMk/>
          <pc:sldMk cId="3733174789" sldId="354"/>
        </pc:sldMkLst>
      </pc:sldChg>
      <pc:sldChg chg="modSp add del mod">
        <pc:chgData name="Sophia Moshis" userId="S::sophia.moshis@education.vic.gov.au::eeb63ca9-2d3e-4695-9bc0-615d2d4c4acf" providerId="AD" clId="Web-{95AE9D70-A766-7259-CB38-5D4237AEDBB1}" dt="2025-02-18T02:19:38.219" v="448"/>
        <pc:sldMkLst>
          <pc:docMk/>
          <pc:sldMk cId="2834600318" sldId="355"/>
        </pc:sldMkLst>
      </pc:sldChg>
      <pc:sldChg chg="addSp delSp modSp add del mod">
        <pc:chgData name="Sophia Moshis" userId="S::sophia.moshis@education.vic.gov.au::eeb63ca9-2d3e-4695-9bc0-615d2d4c4acf" providerId="AD" clId="Web-{95AE9D70-A766-7259-CB38-5D4237AEDBB1}" dt="2025-02-18T02:20:38.925" v="499"/>
        <pc:sldMkLst>
          <pc:docMk/>
          <pc:sldMk cId="1849294395" sldId="356"/>
        </pc:sldMkLst>
      </pc:sldChg>
      <pc:sldChg chg="add del mod ord">
        <pc:chgData name="Sophia Moshis" userId="S::sophia.moshis@education.vic.gov.au::eeb63ca9-2d3e-4695-9bc0-615d2d4c4acf" providerId="AD" clId="Web-{95AE9D70-A766-7259-CB38-5D4237AEDBB1}" dt="2025-02-18T02:21:52.131" v="538"/>
        <pc:sldMkLst>
          <pc:docMk/>
          <pc:sldMk cId="2555299348" sldId="357"/>
        </pc:sldMkLst>
      </pc:sldChg>
      <pc:sldChg chg="add del mod ord">
        <pc:chgData name="Sophia Moshis" userId="S::sophia.moshis@education.vic.gov.au::eeb63ca9-2d3e-4695-9bc0-615d2d4c4acf" providerId="AD" clId="Web-{95AE9D70-A766-7259-CB38-5D4237AEDBB1}" dt="2025-02-18T02:23:19.057" v="572"/>
        <pc:sldMkLst>
          <pc:docMk/>
          <pc:sldMk cId="2867444530" sldId="358"/>
        </pc:sldMkLst>
      </pc:sldChg>
      <pc:sldChg chg="addSp delSp modSp add del mod ord">
        <pc:chgData name="Sophia Moshis" userId="S::sophia.moshis@education.vic.gov.au::eeb63ca9-2d3e-4695-9bc0-615d2d4c4acf" providerId="AD" clId="Web-{95AE9D70-A766-7259-CB38-5D4237AEDBB1}" dt="2025-02-18T02:24:02.590" v="600"/>
        <pc:sldMkLst>
          <pc:docMk/>
          <pc:sldMk cId="1010599032" sldId="359"/>
        </pc:sldMkLst>
      </pc:sldChg>
      <pc:sldChg chg="addSp delSp modSp add del mod ord">
        <pc:chgData name="Sophia Moshis" userId="S::sophia.moshis@education.vic.gov.au::eeb63ca9-2d3e-4695-9bc0-615d2d4c4acf" providerId="AD" clId="Web-{95AE9D70-A766-7259-CB38-5D4237AEDBB1}" dt="2025-02-18T02:25:08.187" v="624"/>
        <pc:sldMkLst>
          <pc:docMk/>
          <pc:sldMk cId="941669707" sldId="360"/>
        </pc:sldMkLst>
      </pc:sldChg>
      <pc:sldChg chg="add del mod">
        <pc:chgData name="Sophia Moshis" userId="S::sophia.moshis@education.vic.gov.au::eeb63ca9-2d3e-4695-9bc0-615d2d4c4acf" providerId="AD" clId="Web-{95AE9D70-A766-7259-CB38-5D4237AEDBB1}" dt="2025-02-18T02:31:28.125" v="760"/>
        <pc:sldMkLst>
          <pc:docMk/>
          <pc:sldMk cId="2876679869" sldId="361"/>
        </pc:sldMkLst>
      </pc:sldChg>
      <pc:sldChg chg="modSp ord">
        <pc:chgData name="Sophia Moshis" userId="S::sophia.moshis@education.vic.gov.au::eeb63ca9-2d3e-4695-9bc0-615d2d4c4acf" providerId="AD" clId="Web-{95AE9D70-A766-7259-CB38-5D4237AEDBB1}" dt="2025-02-18T02:48:26.857" v="1122"/>
        <pc:sldMkLst>
          <pc:docMk/>
          <pc:sldMk cId="1357401738" sldId="362"/>
        </pc:sldMkLst>
        <pc:spChg chg="mod">
          <ac:chgData name="Sophia Moshis" userId="S::sophia.moshis@education.vic.gov.au::eeb63ca9-2d3e-4695-9bc0-615d2d4c4acf" providerId="AD" clId="Web-{95AE9D70-A766-7259-CB38-5D4237AEDBB1}" dt="2025-02-18T02:46:55.728" v="1107" actId="20577"/>
          <ac:spMkLst>
            <pc:docMk/>
            <pc:sldMk cId="1357401738" sldId="362"/>
            <ac:spMk id="14" creationId="{5064D4EB-EB4C-491B-EDED-6DD3CFC723D2}"/>
          </ac:spMkLst>
        </pc:spChg>
      </pc:sldChg>
      <pc:sldChg chg="modSp">
        <pc:chgData name="Sophia Moshis" userId="S::sophia.moshis@education.vic.gov.au::eeb63ca9-2d3e-4695-9bc0-615d2d4c4acf" providerId="AD" clId="Web-{95AE9D70-A766-7259-CB38-5D4237AEDBB1}" dt="2025-02-18T02:35:46.683" v="859" actId="20577"/>
        <pc:sldMkLst>
          <pc:docMk/>
          <pc:sldMk cId="1117825143" sldId="363"/>
        </pc:sldMkLst>
      </pc:sldChg>
      <pc:sldChg chg="modSp">
        <pc:chgData name="Sophia Moshis" userId="S::sophia.moshis@education.vic.gov.au::eeb63ca9-2d3e-4695-9bc0-615d2d4c4acf" providerId="AD" clId="Web-{95AE9D70-A766-7259-CB38-5D4237AEDBB1}" dt="2025-02-18T02:44:54.192" v="1065" actId="20577"/>
        <pc:sldMkLst>
          <pc:docMk/>
          <pc:sldMk cId="1708124558" sldId="364"/>
        </pc:sldMkLst>
      </pc:sldChg>
      <pc:sldChg chg="addSp delSp modSp add replId addAnim delAnim">
        <pc:chgData name="Sophia Moshis" userId="S::sophia.moshis@education.vic.gov.au::eeb63ca9-2d3e-4695-9bc0-615d2d4c4acf" providerId="AD" clId="Web-{95AE9D70-A766-7259-CB38-5D4237AEDBB1}" dt="2025-02-18T02:48:52.389" v="1126" actId="20577"/>
        <pc:sldMkLst>
          <pc:docMk/>
          <pc:sldMk cId="2265472644" sldId="365"/>
        </pc:sldMkLst>
        <pc:spChg chg="add mod">
          <ac:chgData name="Sophia Moshis" userId="S::sophia.moshis@education.vic.gov.au::eeb63ca9-2d3e-4695-9bc0-615d2d4c4acf" providerId="AD" clId="Web-{95AE9D70-A766-7259-CB38-5D4237AEDBB1}" dt="2025-02-18T02:48:52.389" v="1126" actId="20577"/>
          <ac:spMkLst>
            <pc:docMk/>
            <pc:sldMk cId="2265472644" sldId="365"/>
            <ac:spMk id="7" creationId="{367BF48A-0ECC-0EA4-9850-7D0B6AF88387}"/>
          </ac:spMkLst>
        </pc:spChg>
      </pc:sldChg>
      <pc:sldChg chg="addSp delSp modSp add ord replId">
        <pc:chgData name="Sophia Moshis" userId="S::sophia.moshis@education.vic.gov.au::eeb63ca9-2d3e-4695-9bc0-615d2d4c4acf" providerId="AD" clId="Web-{95AE9D70-A766-7259-CB38-5D4237AEDBB1}" dt="2025-02-18T02:49:29.735" v="1131" actId="20577"/>
        <pc:sldMkLst>
          <pc:docMk/>
          <pc:sldMk cId="3438945833" sldId="366"/>
        </pc:sldMkLst>
      </pc:sldChg>
      <pc:sldChg chg="modSp add replId">
        <pc:chgData name="Sophia Moshis" userId="S::sophia.moshis@education.vic.gov.au::eeb63ca9-2d3e-4695-9bc0-615d2d4c4acf" providerId="AD" clId="Web-{95AE9D70-A766-7259-CB38-5D4237AEDBB1}" dt="2025-02-18T02:49:28.485" v="1129" actId="20577"/>
        <pc:sldMkLst>
          <pc:docMk/>
          <pc:sldMk cId="2052762577" sldId="367"/>
        </pc:sldMkLst>
      </pc:sldChg>
      <pc:sldChg chg="addSp modSp add replId">
        <pc:chgData name="Sophia Moshis" userId="S::sophia.moshis@education.vic.gov.au::eeb63ca9-2d3e-4695-9bc0-615d2d4c4acf" providerId="AD" clId="Web-{95AE9D70-A766-7259-CB38-5D4237AEDBB1}" dt="2025-02-18T02:16:12.538" v="388"/>
        <pc:sldMkLst>
          <pc:docMk/>
          <pc:sldMk cId="1336361000" sldId="368"/>
        </pc:sldMkLst>
      </pc:sldChg>
      <pc:sldChg chg="addSp delSp modSp add replId delAnim">
        <pc:chgData name="Sophia Moshis" userId="S::sophia.moshis@education.vic.gov.au::eeb63ca9-2d3e-4695-9bc0-615d2d4c4acf" providerId="AD" clId="Web-{95AE9D70-A766-7259-CB38-5D4237AEDBB1}" dt="2025-02-18T02:53:47.699" v="1146" actId="20577"/>
        <pc:sldMkLst>
          <pc:docMk/>
          <pc:sldMk cId="2130090007" sldId="369"/>
        </pc:sldMkLst>
        <pc:spChg chg="mod">
          <ac:chgData name="Sophia Moshis" userId="S::sophia.moshis@education.vic.gov.au::eeb63ca9-2d3e-4695-9bc0-615d2d4c4acf" providerId="AD" clId="Web-{95AE9D70-A766-7259-CB38-5D4237AEDBB1}" dt="2025-02-18T02:16:38.118" v="413" actId="20577"/>
          <ac:spMkLst>
            <pc:docMk/>
            <pc:sldMk cId="2130090007" sldId="369"/>
            <ac:spMk id="1675" creationId="{33D3834B-3F99-C62C-98C4-7D7B6A407A9E}"/>
          </ac:spMkLst>
        </pc:spChg>
        <pc:spChg chg="mod">
          <ac:chgData name="Sophia Moshis" userId="S::sophia.moshis@education.vic.gov.au::eeb63ca9-2d3e-4695-9bc0-615d2d4c4acf" providerId="AD" clId="Web-{95AE9D70-A766-7259-CB38-5D4237AEDBB1}" dt="2025-02-18T02:49:49.908" v="1135" actId="1076"/>
          <ac:spMkLst>
            <pc:docMk/>
            <pc:sldMk cId="2130090007" sldId="369"/>
            <ac:spMk id="1677" creationId="{FC7950F8-D8AA-CC8D-4A3D-E8A96D70C043}"/>
          </ac:spMkLst>
        </pc:spChg>
        <pc:spChg chg="mod">
          <ac:chgData name="Sophia Moshis" userId="S::sophia.moshis@education.vic.gov.au::eeb63ca9-2d3e-4695-9bc0-615d2d4c4acf" providerId="AD" clId="Web-{95AE9D70-A766-7259-CB38-5D4237AEDBB1}" dt="2025-02-18T02:53:47.699" v="1146" actId="20577"/>
          <ac:spMkLst>
            <pc:docMk/>
            <pc:sldMk cId="2130090007" sldId="369"/>
            <ac:spMk id="1679" creationId="{12B7A61F-6A70-84D1-BD1C-9824257347CC}"/>
          </ac:spMkLst>
        </pc:spChg>
        <pc:spChg chg="mod">
          <ac:chgData name="Sophia Moshis" userId="S::sophia.moshis@education.vic.gov.au::eeb63ca9-2d3e-4695-9bc0-615d2d4c4acf" providerId="AD" clId="Web-{95AE9D70-A766-7259-CB38-5D4237AEDBB1}" dt="2025-02-18T02:49:51.283" v="1138" actId="1076"/>
          <ac:spMkLst>
            <pc:docMk/>
            <pc:sldMk cId="2130090007" sldId="369"/>
            <ac:spMk id="1683" creationId="{9D2BD502-7FA3-141E-7A2E-27F08623F3F0}"/>
          </ac:spMkLst>
        </pc:spChg>
        <pc:spChg chg="mod">
          <ac:chgData name="Sophia Moshis" userId="S::sophia.moshis@education.vic.gov.au::eeb63ca9-2d3e-4695-9bc0-615d2d4c4acf" providerId="AD" clId="Web-{95AE9D70-A766-7259-CB38-5D4237AEDBB1}" dt="2025-02-18T02:50:11.409" v="1142" actId="1076"/>
          <ac:spMkLst>
            <pc:docMk/>
            <pc:sldMk cId="2130090007" sldId="369"/>
            <ac:spMk id="1684" creationId="{1B8EE3D0-9A9C-732F-0ECC-3AD48E71BEC4}"/>
          </ac:spMkLst>
        </pc:spChg>
        <pc:spChg chg="mod">
          <ac:chgData name="Sophia Moshis" userId="S::sophia.moshis@education.vic.gov.au::eeb63ca9-2d3e-4695-9bc0-615d2d4c4acf" providerId="AD" clId="Web-{95AE9D70-A766-7259-CB38-5D4237AEDBB1}" dt="2025-02-18T02:49:51.283" v="1139" actId="1076"/>
          <ac:spMkLst>
            <pc:docMk/>
            <pc:sldMk cId="2130090007" sldId="369"/>
            <ac:spMk id="1685" creationId="{143D3404-FF89-AAD0-6277-E4C00D81502A}"/>
          </ac:spMkLst>
        </pc:spChg>
        <pc:spChg chg="mod">
          <ac:chgData name="Sophia Moshis" userId="S::sophia.moshis@education.vic.gov.au::eeb63ca9-2d3e-4695-9bc0-615d2d4c4acf" providerId="AD" clId="Web-{95AE9D70-A766-7259-CB38-5D4237AEDBB1}" dt="2025-02-18T02:49:49.923" v="1136" actId="1076"/>
          <ac:spMkLst>
            <pc:docMk/>
            <pc:sldMk cId="2130090007" sldId="369"/>
            <ac:spMk id="1687" creationId="{FC48BEBF-396B-169B-3810-AA190E08F08D}"/>
          </ac:spMkLst>
        </pc:spChg>
        <pc:grpChg chg="mod">
          <ac:chgData name="Sophia Moshis" userId="S::sophia.moshis@education.vic.gov.au::eeb63ca9-2d3e-4695-9bc0-615d2d4c4acf" providerId="AD" clId="Web-{95AE9D70-A766-7259-CB38-5D4237AEDBB1}" dt="2025-02-18T02:50:11.424" v="1143" actId="1076"/>
          <ac:grpSpMkLst>
            <pc:docMk/>
            <pc:sldMk cId="2130090007" sldId="369"/>
            <ac:grpSpMk id="1688" creationId="{8455BA47-3C3D-F607-2325-4484E9A74937}"/>
          </ac:grpSpMkLst>
        </pc:grpChg>
      </pc:sldChg>
      <pc:sldChg chg="modSp add replId">
        <pc:chgData name="Sophia Moshis" userId="S::sophia.moshis@education.vic.gov.au::eeb63ca9-2d3e-4695-9bc0-615d2d4c4acf" providerId="AD" clId="Web-{95AE9D70-A766-7259-CB38-5D4237AEDBB1}" dt="2025-02-18T02:18:56.577" v="441" actId="20577"/>
        <pc:sldMkLst>
          <pc:docMk/>
          <pc:sldMk cId="3135138841" sldId="370"/>
        </pc:sldMkLst>
        <pc:spChg chg="mod">
          <ac:chgData name="Sophia Moshis" userId="S::sophia.moshis@education.vic.gov.au::eeb63ca9-2d3e-4695-9bc0-615d2d4c4acf" providerId="AD" clId="Web-{95AE9D70-A766-7259-CB38-5D4237AEDBB1}" dt="2025-02-18T02:18:56.577" v="441" actId="20577"/>
          <ac:spMkLst>
            <pc:docMk/>
            <pc:sldMk cId="3135138841" sldId="370"/>
            <ac:spMk id="7" creationId="{AF769348-624E-ED04-DFE1-85D479C946D2}"/>
          </ac:spMkLst>
        </pc:spChg>
      </pc:sldChg>
      <pc:sldChg chg="modSp add replId">
        <pc:chgData name="Sophia Moshis" userId="S::sophia.moshis@education.vic.gov.au::eeb63ca9-2d3e-4695-9bc0-615d2d4c4acf" providerId="AD" clId="Web-{95AE9D70-A766-7259-CB38-5D4237AEDBB1}" dt="2025-02-18T02:19:36.188" v="447" actId="20577"/>
        <pc:sldMkLst>
          <pc:docMk/>
          <pc:sldMk cId="2728629303" sldId="371"/>
        </pc:sldMkLst>
      </pc:sldChg>
      <pc:sldChg chg="modSp add replId">
        <pc:chgData name="Sophia Moshis" userId="S::sophia.moshis@education.vic.gov.au::eeb63ca9-2d3e-4695-9bc0-615d2d4c4acf" providerId="AD" clId="Web-{95AE9D70-A766-7259-CB38-5D4237AEDBB1}" dt="2025-02-18T02:19:51.470" v="463" actId="20577"/>
        <pc:sldMkLst>
          <pc:docMk/>
          <pc:sldMk cId="1216084866" sldId="372"/>
        </pc:sldMkLst>
        <pc:spChg chg="mod">
          <ac:chgData name="Sophia Moshis" userId="S::sophia.moshis@education.vic.gov.au::eeb63ca9-2d3e-4695-9bc0-615d2d4c4acf" providerId="AD" clId="Web-{95AE9D70-A766-7259-CB38-5D4237AEDBB1}" dt="2025-02-18T02:19:47.329" v="452" actId="20577"/>
          <ac:spMkLst>
            <pc:docMk/>
            <pc:sldMk cId="1216084866" sldId="372"/>
            <ac:spMk id="4" creationId="{68B8845E-C92D-335E-B1F5-0336CEA49E5F}"/>
          </ac:spMkLst>
        </pc:spChg>
        <pc:spChg chg="mod">
          <ac:chgData name="Sophia Moshis" userId="S::sophia.moshis@education.vic.gov.au::eeb63ca9-2d3e-4695-9bc0-615d2d4c4acf" providerId="AD" clId="Web-{95AE9D70-A766-7259-CB38-5D4237AEDBB1}" dt="2025-02-18T02:19:51.470" v="463" actId="20577"/>
          <ac:spMkLst>
            <pc:docMk/>
            <pc:sldMk cId="1216084866" sldId="372"/>
            <ac:spMk id="7" creationId="{0F0839BC-E5E9-76DE-15AE-36B10AA207B4}"/>
          </ac:spMkLst>
        </pc:spChg>
      </pc:sldChg>
      <pc:sldChg chg="modSp add replId">
        <pc:chgData name="Sophia Moshis" userId="S::sophia.moshis@education.vic.gov.au::eeb63ca9-2d3e-4695-9bc0-615d2d4c4acf" providerId="AD" clId="Web-{95AE9D70-A766-7259-CB38-5D4237AEDBB1}" dt="2025-02-18T02:20:16.518" v="476" actId="20577"/>
        <pc:sldMkLst>
          <pc:docMk/>
          <pc:sldMk cId="1412847951" sldId="373"/>
        </pc:sldMkLst>
        <pc:spChg chg="mod">
          <ac:chgData name="Sophia Moshis" userId="S::sophia.moshis@education.vic.gov.au::eeb63ca9-2d3e-4695-9bc0-615d2d4c4acf" providerId="AD" clId="Web-{95AE9D70-A766-7259-CB38-5D4237AEDBB1}" dt="2025-02-18T02:20:16.518" v="476" actId="20577"/>
          <ac:spMkLst>
            <pc:docMk/>
            <pc:sldMk cId="1412847951" sldId="373"/>
            <ac:spMk id="1912" creationId="{9384E413-AD97-44F5-AF60-9194366845C1}"/>
          </ac:spMkLst>
        </pc:spChg>
      </pc:sldChg>
      <pc:sldChg chg="addSp delSp modSp add replId delAnim">
        <pc:chgData name="Sophia Moshis" userId="S::sophia.moshis@education.vic.gov.au::eeb63ca9-2d3e-4695-9bc0-615d2d4c4acf" providerId="AD" clId="Web-{95AE9D70-A766-7259-CB38-5D4237AEDBB1}" dt="2025-02-18T02:20:37.222" v="498"/>
        <pc:sldMkLst>
          <pc:docMk/>
          <pc:sldMk cId="233825217" sldId="374"/>
        </pc:sldMkLst>
        <pc:spChg chg="add">
          <ac:chgData name="Sophia Moshis" userId="S::sophia.moshis@education.vic.gov.au::eeb63ca9-2d3e-4695-9bc0-615d2d4c4acf" providerId="AD" clId="Web-{95AE9D70-A766-7259-CB38-5D4237AEDBB1}" dt="2025-02-18T02:20:37.222" v="498"/>
          <ac:spMkLst>
            <pc:docMk/>
            <pc:sldMk cId="233825217" sldId="374"/>
            <ac:spMk id="8" creationId="{23B234AA-B5AC-2815-2B7A-4C347DD31C24}"/>
          </ac:spMkLst>
        </pc:spChg>
        <pc:spChg chg="mod">
          <ac:chgData name="Sophia Moshis" userId="S::sophia.moshis@education.vic.gov.au::eeb63ca9-2d3e-4695-9bc0-615d2d4c4acf" providerId="AD" clId="Web-{95AE9D70-A766-7259-CB38-5D4237AEDBB1}" dt="2025-02-18T02:20:31.972" v="493" actId="20577"/>
          <ac:spMkLst>
            <pc:docMk/>
            <pc:sldMk cId="233825217" sldId="374"/>
            <ac:spMk id="1675" creationId="{CCC794DB-93C8-EF75-2F6E-5219381E0A18}"/>
          </ac:spMkLst>
        </pc:spChg>
      </pc:sldChg>
      <pc:sldChg chg="add del replId">
        <pc:chgData name="Sophia Moshis" userId="S::sophia.moshis@education.vic.gov.au::eeb63ca9-2d3e-4695-9bc0-615d2d4c4acf" providerId="AD" clId="Web-{95AE9D70-A766-7259-CB38-5D4237AEDBB1}" dt="2025-02-18T02:28:07.866" v="654"/>
        <pc:sldMkLst>
          <pc:docMk/>
          <pc:sldMk cId="3627944526" sldId="375"/>
        </pc:sldMkLst>
      </pc:sldChg>
      <pc:sldChg chg="add del replId">
        <pc:chgData name="Sophia Moshis" userId="S::sophia.moshis@education.vic.gov.au::eeb63ca9-2d3e-4695-9bc0-615d2d4c4acf" providerId="AD" clId="Web-{95AE9D70-A766-7259-CB38-5D4237AEDBB1}" dt="2025-02-18T02:28:08.710" v="655"/>
        <pc:sldMkLst>
          <pc:docMk/>
          <pc:sldMk cId="2272351529" sldId="376"/>
        </pc:sldMkLst>
      </pc:sldChg>
      <pc:sldChg chg="modSp add ord replId">
        <pc:chgData name="Sophia Moshis" userId="S::sophia.moshis@education.vic.gov.au::eeb63ca9-2d3e-4695-9bc0-615d2d4c4acf" providerId="AD" clId="Web-{95AE9D70-A766-7259-CB38-5D4237AEDBB1}" dt="2025-02-18T02:28:02.757" v="652"/>
        <pc:sldMkLst>
          <pc:docMk/>
          <pc:sldMk cId="1821999124" sldId="377"/>
        </pc:sldMkLst>
        <pc:spChg chg="mod">
          <ac:chgData name="Sophia Moshis" userId="S::sophia.moshis@education.vic.gov.au::eeb63ca9-2d3e-4695-9bc0-615d2d4c4acf" providerId="AD" clId="Web-{95AE9D70-A766-7259-CB38-5D4237AEDBB1}" dt="2025-02-18T02:28:02.413" v="651" actId="20577"/>
          <ac:spMkLst>
            <pc:docMk/>
            <pc:sldMk cId="1821999124" sldId="377"/>
            <ac:spMk id="1380" creationId="{FCE6EE39-B726-ABEA-3CA6-994C705349B8}"/>
          </ac:spMkLst>
        </pc:spChg>
      </pc:sldChg>
      <pc:sldChg chg="add del replId">
        <pc:chgData name="Sophia Moshis" userId="S::sophia.moshis@education.vic.gov.au::eeb63ca9-2d3e-4695-9bc0-615d2d4c4acf" providerId="AD" clId="Web-{95AE9D70-A766-7259-CB38-5D4237AEDBB1}" dt="2025-02-18T02:28:10.304" v="656"/>
        <pc:sldMkLst>
          <pc:docMk/>
          <pc:sldMk cId="484176432" sldId="378"/>
        </pc:sldMkLst>
      </pc:sldChg>
      <pc:sldChg chg="modSp add ord replId">
        <pc:chgData name="Sophia Moshis" userId="S::sophia.moshis@education.vic.gov.au::eeb63ca9-2d3e-4695-9bc0-615d2d4c4acf" providerId="AD" clId="Web-{95AE9D70-A766-7259-CB38-5D4237AEDBB1}" dt="2025-02-18T02:22:11.773" v="559" actId="20577"/>
        <pc:sldMkLst>
          <pc:docMk/>
          <pc:sldMk cId="2682694621" sldId="379"/>
        </pc:sldMkLst>
        <pc:spChg chg="mod">
          <ac:chgData name="Sophia Moshis" userId="S::sophia.moshis@education.vic.gov.au::eeb63ca9-2d3e-4695-9bc0-615d2d4c4acf" providerId="AD" clId="Web-{95AE9D70-A766-7259-CB38-5D4237AEDBB1}" dt="2025-02-18T02:22:11.773" v="559" actId="20577"/>
          <ac:spMkLst>
            <pc:docMk/>
            <pc:sldMk cId="2682694621" sldId="379"/>
            <ac:spMk id="1239" creationId="{853679F4-8667-F9DC-AA79-D53BFD5FEBD2}"/>
          </ac:spMkLst>
        </pc:spChg>
      </pc:sldChg>
      <pc:sldChg chg="addSp delSp modSp add replId delAnim">
        <pc:chgData name="Sophia Moshis" userId="S::sophia.moshis@education.vic.gov.au::eeb63ca9-2d3e-4695-9bc0-615d2d4c4acf" providerId="AD" clId="Web-{95AE9D70-A766-7259-CB38-5D4237AEDBB1}" dt="2025-02-18T02:27:48.037" v="638" actId="1076"/>
        <pc:sldMkLst>
          <pc:docMk/>
          <pc:sldMk cId="3010227588" sldId="380"/>
        </pc:sldMkLst>
        <pc:spChg chg="add mod">
          <ac:chgData name="Sophia Moshis" userId="S::sophia.moshis@education.vic.gov.au::eeb63ca9-2d3e-4695-9bc0-615d2d4c4acf" providerId="AD" clId="Web-{95AE9D70-A766-7259-CB38-5D4237AEDBB1}" dt="2025-02-18T02:27:44.522" v="637" actId="1076"/>
          <ac:spMkLst>
            <pc:docMk/>
            <pc:sldMk cId="3010227588" sldId="380"/>
            <ac:spMk id="4" creationId="{E73B50DE-23F5-6418-3556-32DEADB13412}"/>
          </ac:spMkLst>
        </pc:spChg>
        <pc:spChg chg="mod">
          <ac:chgData name="Sophia Moshis" userId="S::sophia.moshis@education.vic.gov.au::eeb63ca9-2d3e-4695-9bc0-615d2d4c4acf" providerId="AD" clId="Web-{95AE9D70-A766-7259-CB38-5D4237AEDBB1}" dt="2025-02-18T02:27:48.037" v="638" actId="1076"/>
          <ac:spMkLst>
            <pc:docMk/>
            <pc:sldMk cId="3010227588" sldId="380"/>
            <ac:spMk id="1155" creationId="{C7421C67-A11A-9452-FF1F-8DCC987CA8D7}"/>
          </ac:spMkLst>
        </pc:spChg>
        <pc:picChg chg="add mod">
          <ac:chgData name="Sophia Moshis" userId="S::sophia.moshis@education.vic.gov.au::eeb63ca9-2d3e-4695-9bc0-615d2d4c4acf" providerId="AD" clId="Web-{95AE9D70-A766-7259-CB38-5D4237AEDBB1}" dt="2025-02-18T02:27:42.803" v="636" actId="1076"/>
          <ac:picMkLst>
            <pc:docMk/>
            <pc:sldMk cId="3010227588" sldId="380"/>
            <ac:picMk id="7" creationId="{026A59C8-0320-0EB0-D249-C15365299D8E}"/>
          </ac:picMkLst>
        </pc:picChg>
      </pc:sldChg>
      <pc:sldChg chg="addSp delSp modSp add ord replId delAnim">
        <pc:chgData name="Sophia Moshis" userId="S::sophia.moshis@education.vic.gov.au::eeb63ca9-2d3e-4695-9bc0-615d2d4c4acf" providerId="AD" clId="Web-{95AE9D70-A766-7259-CB38-5D4237AEDBB1}" dt="2025-02-18T02:24:01.856" v="599" actId="20577"/>
        <pc:sldMkLst>
          <pc:docMk/>
          <pc:sldMk cId="4196345026" sldId="381"/>
        </pc:sldMkLst>
      </pc:sldChg>
      <pc:sldChg chg="addSp modSp add replId">
        <pc:chgData name="Sophia Moshis" userId="S::sophia.moshis@education.vic.gov.au::eeb63ca9-2d3e-4695-9bc0-615d2d4c4acf" providerId="AD" clId="Web-{95AE9D70-A766-7259-CB38-5D4237AEDBB1}" dt="2025-02-18T02:23:15.369" v="571" actId="14100"/>
        <pc:sldMkLst>
          <pc:docMk/>
          <pc:sldMk cId="2799043002" sldId="382"/>
        </pc:sldMkLst>
        <pc:spChg chg="add mod">
          <ac:chgData name="Sophia Moshis" userId="S::sophia.moshis@education.vic.gov.au::eeb63ca9-2d3e-4695-9bc0-615d2d4c4acf" providerId="AD" clId="Web-{95AE9D70-A766-7259-CB38-5D4237AEDBB1}" dt="2025-02-18T02:23:15.369" v="571" actId="14100"/>
          <ac:spMkLst>
            <pc:docMk/>
            <pc:sldMk cId="2799043002" sldId="382"/>
            <ac:spMk id="3" creationId="{B1B04B83-DC35-5E8B-C51A-0E053C86068A}"/>
          </ac:spMkLst>
        </pc:spChg>
        <pc:spChg chg="mod">
          <ac:chgData name="Sophia Moshis" userId="S::sophia.moshis@education.vic.gov.au::eeb63ca9-2d3e-4695-9bc0-615d2d4c4acf" providerId="AD" clId="Web-{95AE9D70-A766-7259-CB38-5D4237AEDBB1}" dt="2025-02-18T02:23:04.228" v="569" actId="20577"/>
          <ac:spMkLst>
            <pc:docMk/>
            <pc:sldMk cId="2799043002" sldId="382"/>
            <ac:spMk id="1132" creationId="{08D1E65C-4590-3734-D68B-F20D340594FD}"/>
          </ac:spMkLst>
        </pc:spChg>
      </pc:sldChg>
      <pc:sldChg chg="add del replId">
        <pc:chgData name="Sophia Moshis" userId="S::sophia.moshis@education.vic.gov.au::eeb63ca9-2d3e-4695-9bc0-615d2d4c4acf" providerId="AD" clId="Web-{95AE9D70-A766-7259-CB38-5D4237AEDBB1}" dt="2025-02-18T02:22:27.867" v="562"/>
        <pc:sldMkLst>
          <pc:docMk/>
          <pc:sldMk cId="2003715213" sldId="383"/>
        </pc:sldMkLst>
      </pc:sldChg>
      <pc:sldChg chg="delSp modSp add replId">
        <pc:chgData name="Sophia Moshis" userId="S::sophia.moshis@education.vic.gov.au::eeb63ca9-2d3e-4695-9bc0-615d2d4c4acf" providerId="AD" clId="Web-{95AE9D70-A766-7259-CB38-5D4237AEDBB1}" dt="2025-02-18T02:28:34.649" v="670"/>
        <pc:sldMkLst>
          <pc:docMk/>
          <pc:sldMk cId="2482520348" sldId="383"/>
        </pc:sldMkLst>
        <pc:spChg chg="mod">
          <ac:chgData name="Sophia Moshis" userId="S::sophia.moshis@education.vic.gov.au::eeb63ca9-2d3e-4695-9bc0-615d2d4c4acf" providerId="AD" clId="Web-{95AE9D70-A766-7259-CB38-5D4237AEDBB1}" dt="2025-02-18T02:28:32.180" v="669" actId="20577"/>
          <ac:spMkLst>
            <pc:docMk/>
            <pc:sldMk cId="2482520348" sldId="383"/>
            <ac:spMk id="1163" creationId="{EC1C627C-3E80-1B7A-A9D4-19DB64941B88}"/>
          </ac:spMkLst>
        </pc:spChg>
      </pc:sldChg>
      <pc:sldChg chg="modSp add replId">
        <pc:chgData name="Sophia Moshis" userId="S::sophia.moshis@education.vic.gov.au::eeb63ca9-2d3e-4695-9bc0-615d2d4c4acf" providerId="AD" clId="Web-{95AE9D70-A766-7259-CB38-5D4237AEDBB1}" dt="2025-02-18T02:28:48.946" v="676" actId="20577"/>
        <pc:sldMkLst>
          <pc:docMk/>
          <pc:sldMk cId="25526028" sldId="384"/>
        </pc:sldMkLst>
        <pc:spChg chg="mod">
          <ac:chgData name="Sophia Moshis" userId="S::sophia.moshis@education.vic.gov.au::eeb63ca9-2d3e-4695-9bc0-615d2d4c4acf" providerId="AD" clId="Web-{95AE9D70-A766-7259-CB38-5D4237AEDBB1}" dt="2025-02-18T02:28:48.946" v="676" actId="20577"/>
          <ac:spMkLst>
            <pc:docMk/>
            <pc:sldMk cId="25526028" sldId="384"/>
            <ac:spMk id="1163" creationId="{A1B5A7A0-C5D7-BA54-581C-5ACA31D2BDDE}"/>
          </ac:spMkLst>
        </pc:spChg>
      </pc:sldChg>
      <pc:sldChg chg="delSp modSp add replId">
        <pc:chgData name="Sophia Moshis" userId="S::sophia.moshis@education.vic.gov.au::eeb63ca9-2d3e-4695-9bc0-615d2d4c4acf" providerId="AD" clId="Web-{95AE9D70-A766-7259-CB38-5D4237AEDBB1}" dt="2025-02-18T02:29:20.979" v="683"/>
        <pc:sldMkLst>
          <pc:docMk/>
          <pc:sldMk cId="2270702960" sldId="385"/>
        </pc:sldMkLst>
        <pc:spChg chg="mod">
          <ac:chgData name="Sophia Moshis" userId="S::sophia.moshis@education.vic.gov.au::eeb63ca9-2d3e-4695-9bc0-615d2d4c4acf" providerId="AD" clId="Web-{95AE9D70-A766-7259-CB38-5D4237AEDBB1}" dt="2025-02-18T02:29:17.119" v="680" actId="20577"/>
          <ac:spMkLst>
            <pc:docMk/>
            <pc:sldMk cId="2270702960" sldId="385"/>
            <ac:spMk id="1675" creationId="{02BCDFA5-EAC9-5061-530B-B096A6A99407}"/>
          </ac:spMkLst>
        </pc:spChg>
      </pc:sldChg>
      <pc:sldChg chg="modSp add replId">
        <pc:chgData name="Sophia Moshis" userId="S::sophia.moshis@education.vic.gov.au::eeb63ca9-2d3e-4695-9bc0-615d2d4c4acf" providerId="AD" clId="Web-{95AE9D70-A766-7259-CB38-5D4237AEDBB1}" dt="2025-02-18T02:29:57.059" v="698" actId="20577"/>
        <pc:sldMkLst>
          <pc:docMk/>
          <pc:sldMk cId="2824525921" sldId="386"/>
        </pc:sldMkLst>
      </pc:sldChg>
      <pc:sldChg chg="delSp modSp add replId">
        <pc:chgData name="Sophia Moshis" userId="S::sophia.moshis@education.vic.gov.au::eeb63ca9-2d3e-4695-9bc0-615d2d4c4acf" providerId="AD" clId="Web-{95AE9D70-A766-7259-CB38-5D4237AEDBB1}" dt="2025-02-18T02:30:42.592" v="719" actId="20577"/>
        <pc:sldMkLst>
          <pc:docMk/>
          <pc:sldMk cId="694622654" sldId="388"/>
        </pc:sldMkLst>
        <pc:spChg chg="mod">
          <ac:chgData name="Sophia Moshis" userId="S::sophia.moshis@education.vic.gov.au::eeb63ca9-2d3e-4695-9bc0-615d2d4c4acf" providerId="AD" clId="Web-{95AE9D70-A766-7259-CB38-5D4237AEDBB1}" dt="2025-02-18T02:30:42.592" v="719" actId="20577"/>
          <ac:spMkLst>
            <pc:docMk/>
            <pc:sldMk cId="694622654" sldId="388"/>
            <ac:spMk id="1163" creationId="{EEDF4AE3-CA36-D4B3-1BD5-72EC724E5CDE}"/>
          </ac:spMkLst>
        </pc:spChg>
      </pc:sldChg>
      <pc:sldChg chg="del">
        <pc:chgData name="Sophia Moshis" userId="S::sophia.moshis@education.vic.gov.au::eeb63ca9-2d3e-4695-9bc0-615d2d4c4acf" providerId="AD" clId="Web-{95AE9D70-A766-7259-CB38-5D4237AEDBB1}" dt="2025-02-18T02:46:51.665" v="1106"/>
        <pc:sldMkLst>
          <pc:docMk/>
          <pc:sldMk cId="768606414" sldId="389"/>
        </pc:sldMkLst>
      </pc:sldChg>
      <pc:sldChg chg="addSp modSp add replId">
        <pc:chgData name="Sophia Moshis" userId="S::sophia.moshis@education.vic.gov.au::eeb63ca9-2d3e-4695-9bc0-615d2d4c4acf" providerId="AD" clId="Web-{95AE9D70-A766-7259-CB38-5D4237AEDBB1}" dt="2025-02-18T02:31:03.671" v="728"/>
        <pc:sldMkLst>
          <pc:docMk/>
          <pc:sldMk cId="1257065769" sldId="390"/>
        </pc:sldMkLst>
        <pc:spChg chg="add">
          <ac:chgData name="Sophia Moshis" userId="S::sophia.moshis@education.vic.gov.au::eeb63ca9-2d3e-4695-9bc0-615d2d4c4acf" providerId="AD" clId="Web-{95AE9D70-A766-7259-CB38-5D4237AEDBB1}" dt="2025-02-18T02:31:03.671" v="728"/>
          <ac:spMkLst>
            <pc:docMk/>
            <pc:sldMk cId="1257065769" sldId="390"/>
            <ac:spMk id="2" creationId="{088357C3-AB78-4025-C086-FBEBC24E7E62}"/>
          </ac:spMkLst>
        </pc:spChg>
        <pc:spChg chg="mod">
          <ac:chgData name="Sophia Moshis" userId="S::sophia.moshis@education.vic.gov.au::eeb63ca9-2d3e-4695-9bc0-615d2d4c4acf" providerId="AD" clId="Web-{95AE9D70-A766-7259-CB38-5D4237AEDBB1}" dt="2025-02-18T02:31:00.515" v="726" actId="20577"/>
          <ac:spMkLst>
            <pc:docMk/>
            <pc:sldMk cId="1257065769" sldId="390"/>
            <ac:spMk id="1163" creationId="{99255F36-F7F8-40F7-79AA-0F22B20A6CFA}"/>
          </ac:spMkLst>
        </pc:spChg>
      </pc:sldChg>
      <pc:sldChg chg="add">
        <pc:chgData name="Sophia Moshis" userId="S::sophia.moshis@education.vic.gov.au::eeb63ca9-2d3e-4695-9bc0-615d2d4c4acf" providerId="AD" clId="Web-{95AE9D70-A766-7259-CB38-5D4237AEDBB1}" dt="2025-02-18T02:52:33.290" v="1144"/>
        <pc:sldMkLst>
          <pc:docMk/>
          <pc:sldMk cId="1480422032" sldId="392"/>
        </pc:sldMkLst>
      </pc:sldChg>
      <pc:sldMasterChg chg="mod setBg addSldLayout delSldLayout modSldLayout">
        <pc:chgData name="Sophia Moshis" userId="S::sophia.moshis@education.vic.gov.au::eeb63ca9-2d3e-4695-9bc0-615d2d4c4acf" providerId="AD" clId="Web-{95AE9D70-A766-7259-CB38-5D4237AEDBB1}" dt="2025-02-18T01:29:59.654" v="274"/>
        <pc:sldMasterMkLst>
          <pc:docMk/>
          <pc:sldMasterMk cId="0" sldId="2147483718"/>
        </pc:sldMasterMkLst>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4"/>
          </pc:sldLayoutMkLst>
        </pc:sldLayoutChg>
        <pc:sldLayoutChg chg="add mod replId">
          <pc:chgData name="Sophia Moshis" userId="S::sophia.moshis@education.vic.gov.au::eeb63ca9-2d3e-4695-9bc0-615d2d4c4acf" providerId="AD" clId="Web-{95AE9D70-A766-7259-CB38-5D4237AEDBB1}" dt="2025-02-18T01:29:59.654" v="274"/>
          <pc:sldLayoutMkLst>
            <pc:docMk/>
            <pc:sldMasterMk cId="0" sldId="2147483718"/>
            <pc:sldLayoutMk cId="606145339" sldId="2147483721"/>
          </pc:sldLayoutMkLst>
        </pc:sldLayoutChg>
        <pc:sldLayoutChg chg="add del replId">
          <pc:chgData name="Sophia Moshis" userId="S::sophia.moshis@education.vic.gov.au::eeb63ca9-2d3e-4695-9bc0-615d2d4c4acf" providerId="AD" clId="Web-{95AE9D70-A766-7259-CB38-5D4237AEDBB1}" dt="2025-02-18T01:23:41.846" v="247"/>
          <pc:sldLayoutMkLst>
            <pc:docMk/>
            <pc:sldMasterMk cId="0" sldId="2147483718"/>
            <pc:sldLayoutMk cId="676718184" sldId="2147483721"/>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19"/>
        </pc:sldMasterMkLst>
        <pc:sldLayoutChg chg="mod">
          <pc:chgData name="Sophia Moshis" userId="S::sophia.moshis@education.vic.gov.au::eeb63ca9-2d3e-4695-9bc0-615d2d4c4acf" providerId="AD" clId="Web-{95AE9D70-A766-7259-CB38-5D4237AEDBB1}" dt="2025-02-18T01:29:59.654" v="274"/>
          <pc:sldLayoutMkLst>
            <pc:docMk/>
            <pc:sldMasterMk cId="0" sldId="2147483719"/>
            <pc:sldLayoutMk cId="0" sldId="2147483715"/>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20"/>
        </pc:sldMasterMkLst>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7"/>
          </pc:sldLayoutMkLst>
        </pc:sldLayoutChg>
      </pc:sldMasterChg>
    </pc:docChg>
  </pc:docChgLst>
  <pc:docChgLst>
    <pc:chgData name="Simon Lindell" userId="S::simon.lindell@education.vic.gov.au::cd185e67-9fb9-4861-9b54-64ce39e9ed00" providerId="AD" clId="Web-{3E1F3515-2E07-810E-885C-0A5ACE28AF5D}"/>
    <pc:docChg chg="modSld">
      <pc:chgData name="Simon Lindell" userId="S::simon.lindell@education.vic.gov.au::cd185e67-9fb9-4861-9b54-64ce39e9ed00" providerId="AD" clId="Web-{3E1F3515-2E07-810E-885C-0A5ACE28AF5D}" dt="2025-02-19T10:26:09.397" v="162"/>
      <pc:docMkLst>
        <pc:docMk/>
      </pc:docMkLst>
      <pc:sldChg chg="modSp">
        <pc:chgData name="Simon Lindell" userId="S::simon.lindell@education.vic.gov.au::cd185e67-9fb9-4861-9b54-64ce39e9ed00" providerId="AD" clId="Web-{3E1F3515-2E07-810E-885C-0A5ACE28AF5D}" dt="2025-02-19T10:09:36.609" v="0" actId="1076"/>
        <pc:sldMkLst>
          <pc:docMk/>
          <pc:sldMk cId="1357401738" sldId="362"/>
        </pc:sldMkLst>
        <pc:spChg chg="mod">
          <ac:chgData name="Simon Lindell" userId="S::simon.lindell@education.vic.gov.au::cd185e67-9fb9-4861-9b54-64ce39e9ed00" providerId="AD" clId="Web-{3E1F3515-2E07-810E-885C-0A5ACE28AF5D}" dt="2025-02-19T10:09:36.609" v="0" actId="1076"/>
          <ac:spMkLst>
            <pc:docMk/>
            <pc:sldMk cId="1357401738" sldId="362"/>
            <ac:spMk id="14" creationId="{5064D4EB-EB4C-491B-EDED-6DD3CFC723D2}"/>
          </ac:spMkLst>
        </pc:spChg>
      </pc:sldChg>
      <pc:sldChg chg="modSp">
        <pc:chgData name="Simon Lindell" userId="S::simon.lindell@education.vic.gov.au::cd185e67-9fb9-4861-9b54-64ce39e9ed00" providerId="AD" clId="Web-{3E1F3515-2E07-810E-885C-0A5ACE28AF5D}" dt="2025-02-19T10:15:33.195" v="24" actId="1076"/>
        <pc:sldMkLst>
          <pc:docMk/>
          <pc:sldMk cId="2130090007" sldId="369"/>
        </pc:sldMkLst>
        <pc:spChg chg="mod">
          <ac:chgData name="Simon Lindell" userId="S::simon.lindell@education.vic.gov.au::cd185e67-9fb9-4861-9b54-64ce39e9ed00" providerId="AD" clId="Web-{3E1F3515-2E07-810E-885C-0A5ACE28AF5D}" dt="2025-02-19T10:15:33.195" v="24" actId="1076"/>
          <ac:spMkLst>
            <pc:docMk/>
            <pc:sldMk cId="2130090007" sldId="369"/>
            <ac:spMk id="2" creationId="{FC15E269-117A-D482-78E4-EC698CA0C7B0}"/>
          </ac:spMkLst>
        </pc:spChg>
      </pc:sldChg>
      <pc:sldChg chg="addSp delSp modSp">
        <pc:chgData name="Simon Lindell" userId="S::simon.lindell@education.vic.gov.au::cd185e67-9fb9-4861-9b54-64ce39e9ed00" providerId="AD" clId="Web-{3E1F3515-2E07-810E-885C-0A5ACE28AF5D}" dt="2025-02-19T10:26:09.397" v="162"/>
        <pc:sldMkLst>
          <pc:docMk/>
          <pc:sldMk cId="1625132129" sldId="400"/>
        </pc:sldMkLst>
        <pc:spChg chg="add mod">
          <ac:chgData name="Simon Lindell" userId="S::simon.lindell@education.vic.gov.au::cd185e67-9fb9-4861-9b54-64ce39e9ed00" providerId="AD" clId="Web-{3E1F3515-2E07-810E-885C-0A5ACE28AF5D}" dt="2025-02-19T10:24:28.457" v="159"/>
          <ac:spMkLst>
            <pc:docMk/>
            <pc:sldMk cId="1625132129" sldId="400"/>
            <ac:spMk id="3" creationId="{0229BA9F-32AC-3979-AE7B-B4EF603EEE1C}"/>
          </ac:spMkLst>
        </pc:spChg>
        <pc:spChg chg="mod">
          <ac:chgData name="Simon Lindell" userId="S::simon.lindell@education.vic.gov.au::cd185e67-9fb9-4861-9b54-64ce39e9ed00" providerId="AD" clId="Web-{3E1F3515-2E07-810E-885C-0A5ACE28AF5D}" dt="2025-02-19T10:17:29.855" v="34" actId="20577"/>
          <ac:spMkLst>
            <pc:docMk/>
            <pc:sldMk cId="1625132129" sldId="400"/>
            <ac:spMk id="4" creationId="{A323B68E-CC96-44C8-306B-2F0ADF3707EF}"/>
          </ac:spMkLst>
        </pc:spChg>
        <pc:picChg chg="add mod">
          <ac:chgData name="Simon Lindell" userId="S::simon.lindell@education.vic.gov.au::cd185e67-9fb9-4861-9b54-64ce39e9ed00" providerId="AD" clId="Web-{3E1F3515-2E07-810E-885C-0A5ACE28AF5D}" dt="2025-02-19T10:21:28.688" v="97" actId="1076"/>
          <ac:picMkLst>
            <pc:docMk/>
            <pc:sldMk cId="1625132129" sldId="400"/>
            <ac:picMk id="2" creationId="{B41FC1B0-17AB-64B3-7A06-888960859987}"/>
          </ac:picMkLst>
        </pc:picChg>
      </pc:sldChg>
    </pc:docChg>
  </pc:docChgLst>
  <pc:docChgLst>
    <pc:chgData name="Kaya Ricketts" userId="S::kaya.ricketts@education.vic.gov.au::884398c0-f8b7-4c2d-8625-f45c54ec9d5a" providerId="AD" clId="Web-{9BB24229-6B11-5A07-8BB7-099B54A0AE06}"/>
    <pc:docChg chg="addSld delSld modSld sldOrd">
      <pc:chgData name="Kaya Ricketts" userId="S::kaya.ricketts@education.vic.gov.au::884398c0-f8b7-4c2d-8625-f45c54ec9d5a" providerId="AD" clId="Web-{9BB24229-6B11-5A07-8BB7-099B54A0AE06}" dt="2025-02-19T05:31:53.336" v="351" actId="20577"/>
      <pc:docMkLst>
        <pc:docMk/>
      </pc:docMkLst>
      <pc:sldChg chg="addSp delSp modSp delAnim">
        <pc:chgData name="Kaya Ricketts" userId="S::kaya.ricketts@education.vic.gov.au::884398c0-f8b7-4c2d-8625-f45c54ec9d5a" providerId="AD" clId="Web-{9BB24229-6B11-5A07-8BB7-099B54A0AE06}" dt="2025-02-19T05:01:35.423" v="78" actId="1076"/>
        <pc:sldMkLst>
          <pc:docMk/>
          <pc:sldMk cId="0" sldId="302"/>
        </pc:sldMkLst>
        <pc:spChg chg="mod">
          <ac:chgData name="Kaya Ricketts" userId="S::kaya.ricketts@education.vic.gov.au::884398c0-f8b7-4c2d-8625-f45c54ec9d5a" providerId="AD" clId="Web-{9BB24229-6B11-5A07-8BB7-099B54A0AE06}" dt="2025-02-19T04:52:34.139" v="15" actId="1076"/>
          <ac:spMkLst>
            <pc:docMk/>
            <pc:sldMk cId="0" sldId="302"/>
            <ac:spMk id="1900" creationId="{00000000-0000-0000-0000-000000000000}"/>
          </ac:spMkLst>
        </pc:spChg>
        <pc:spChg chg="mod">
          <ac:chgData name="Kaya Ricketts" userId="S::kaya.ricketts@education.vic.gov.au::884398c0-f8b7-4c2d-8625-f45c54ec9d5a" providerId="AD" clId="Web-{9BB24229-6B11-5A07-8BB7-099B54A0AE06}" dt="2025-02-19T04:52:48.905" v="19" actId="1076"/>
          <ac:spMkLst>
            <pc:docMk/>
            <pc:sldMk cId="0" sldId="302"/>
            <ac:spMk id="1902" creationId="{00000000-0000-0000-0000-000000000000}"/>
          </ac:spMkLst>
        </pc:spChg>
        <pc:spChg chg="mod">
          <ac:chgData name="Kaya Ricketts" userId="S::kaya.ricketts@education.vic.gov.au::884398c0-f8b7-4c2d-8625-f45c54ec9d5a" providerId="AD" clId="Web-{9BB24229-6B11-5A07-8BB7-099B54A0AE06}" dt="2025-02-19T04:54:40.709" v="39" actId="1076"/>
          <ac:spMkLst>
            <pc:docMk/>
            <pc:sldMk cId="0" sldId="302"/>
            <ac:spMk id="1904" creationId="{00000000-0000-0000-0000-000000000000}"/>
          </ac:spMkLst>
        </pc:spChg>
        <pc:spChg chg="mod">
          <ac:chgData name="Kaya Ricketts" userId="S::kaya.ricketts@education.vic.gov.au::884398c0-f8b7-4c2d-8625-f45c54ec9d5a" providerId="AD" clId="Web-{9BB24229-6B11-5A07-8BB7-099B54A0AE06}" dt="2025-02-19T04:55:37.478" v="50" actId="1076"/>
          <ac:spMkLst>
            <pc:docMk/>
            <pc:sldMk cId="0" sldId="302"/>
            <ac:spMk id="1906" creationId="{00000000-0000-0000-0000-000000000000}"/>
          </ac:spMkLst>
        </pc:spChg>
        <pc:spChg chg="mod">
          <ac:chgData name="Kaya Ricketts" userId="S::kaya.ricketts@education.vic.gov.au::884398c0-f8b7-4c2d-8625-f45c54ec9d5a" providerId="AD" clId="Web-{9BB24229-6B11-5A07-8BB7-099B54A0AE06}" dt="2025-02-19T04:55:17.336" v="47" actId="1076"/>
          <ac:spMkLst>
            <pc:docMk/>
            <pc:sldMk cId="0" sldId="302"/>
            <ac:spMk id="1910" creationId="{00000000-0000-0000-0000-000000000000}"/>
          </ac:spMkLst>
        </pc:spChg>
        <pc:spChg chg="mod">
          <ac:chgData name="Kaya Ricketts" userId="S::kaya.ricketts@education.vic.gov.au::884398c0-f8b7-4c2d-8625-f45c54ec9d5a" providerId="AD" clId="Web-{9BB24229-6B11-5A07-8BB7-099B54A0AE06}" dt="2025-02-19T05:01:35.423" v="78" actId="1076"/>
          <ac:spMkLst>
            <pc:docMk/>
            <pc:sldMk cId="0" sldId="302"/>
            <ac:spMk id="1912" creationId="{00000000-0000-0000-0000-000000000000}"/>
          </ac:spMkLst>
        </pc:spChg>
        <pc:picChg chg="add mod">
          <ac:chgData name="Kaya Ricketts" userId="S::kaya.ricketts@education.vic.gov.au::884398c0-f8b7-4c2d-8625-f45c54ec9d5a" providerId="AD" clId="Web-{9BB24229-6B11-5A07-8BB7-099B54A0AE06}" dt="2025-02-19T05:01:32.329" v="77" actId="1076"/>
          <ac:picMkLst>
            <pc:docMk/>
            <pc:sldMk cId="0" sldId="302"/>
            <ac:picMk id="4" creationId="{AAE11814-6E6F-7D22-7E29-3B341C31B1CC}"/>
          </ac:picMkLst>
        </pc:picChg>
        <pc:picChg chg="add mod">
          <ac:chgData name="Kaya Ricketts" userId="S::kaya.ricketts@education.vic.gov.au::884398c0-f8b7-4c2d-8625-f45c54ec9d5a" providerId="AD" clId="Web-{9BB24229-6B11-5A07-8BB7-099B54A0AE06}" dt="2025-02-19T05:01:29.516" v="76" actId="1076"/>
          <ac:picMkLst>
            <pc:docMk/>
            <pc:sldMk cId="0" sldId="302"/>
            <ac:picMk id="5" creationId="{DB988445-2A45-6E5D-B27A-BC0834474E87}"/>
          </ac:picMkLst>
        </pc:picChg>
        <pc:picChg chg="add mod">
          <ac:chgData name="Kaya Ricketts" userId="S::kaya.ricketts@education.vic.gov.au::884398c0-f8b7-4c2d-8625-f45c54ec9d5a" providerId="AD" clId="Web-{9BB24229-6B11-5A07-8BB7-099B54A0AE06}" dt="2025-02-19T05:01:21.250" v="73" actId="1076"/>
          <ac:picMkLst>
            <pc:docMk/>
            <pc:sldMk cId="0" sldId="302"/>
            <ac:picMk id="8" creationId="{819FCC0A-7607-E5CC-FBB6-D9D6DABC970D}"/>
          </ac:picMkLst>
        </pc:picChg>
        <pc:picChg chg="add mod">
          <ac:chgData name="Kaya Ricketts" userId="S::kaya.ricketts@education.vic.gov.au::884398c0-f8b7-4c2d-8625-f45c54ec9d5a" providerId="AD" clId="Web-{9BB24229-6B11-5A07-8BB7-099B54A0AE06}" dt="2025-02-19T05:01:22.828" v="74" actId="1076"/>
          <ac:picMkLst>
            <pc:docMk/>
            <pc:sldMk cId="0" sldId="302"/>
            <ac:picMk id="13" creationId="{36BD5467-5D91-2C1B-1D83-D391C29D84B1}"/>
          </ac:picMkLst>
        </pc:picChg>
        <pc:picChg chg="add mod">
          <ac:chgData name="Kaya Ricketts" userId="S::kaya.ricketts@education.vic.gov.au::884398c0-f8b7-4c2d-8625-f45c54ec9d5a" providerId="AD" clId="Web-{9BB24229-6B11-5A07-8BB7-099B54A0AE06}" dt="2025-02-19T05:01:25.047" v="75" actId="1076"/>
          <ac:picMkLst>
            <pc:docMk/>
            <pc:sldMk cId="0" sldId="302"/>
            <ac:picMk id="16" creationId="{9579CC00-A862-DD40-2824-E347E27877E5}"/>
          </ac:picMkLst>
        </pc:picChg>
      </pc:sldChg>
      <pc:sldChg chg="modSp">
        <pc:chgData name="Kaya Ricketts" userId="S::kaya.ricketts@education.vic.gov.au::884398c0-f8b7-4c2d-8625-f45c54ec9d5a" providerId="AD" clId="Web-{9BB24229-6B11-5A07-8BB7-099B54A0AE06}" dt="2025-02-19T05:19:18.788" v="347" actId="20577"/>
        <pc:sldMkLst>
          <pc:docMk/>
          <pc:sldMk cId="2482520348" sldId="383"/>
        </pc:sldMkLst>
        <pc:spChg chg="mod">
          <ac:chgData name="Kaya Ricketts" userId="S::kaya.ricketts@education.vic.gov.au::884398c0-f8b7-4c2d-8625-f45c54ec9d5a" providerId="AD" clId="Web-{9BB24229-6B11-5A07-8BB7-099B54A0AE06}" dt="2025-02-19T05:19:18.788" v="347" actId="20577"/>
          <ac:spMkLst>
            <pc:docMk/>
            <pc:sldMk cId="2482520348" sldId="383"/>
            <ac:spMk id="3" creationId="{EED6A2AA-E3F1-BE4A-5FED-EF5C69254E73}"/>
          </ac:spMkLst>
        </pc:spChg>
        <pc:spChg chg="mod">
          <ac:chgData name="Kaya Ricketts" userId="S::kaya.ricketts@education.vic.gov.au::884398c0-f8b7-4c2d-8625-f45c54ec9d5a" providerId="AD" clId="Web-{9BB24229-6B11-5A07-8BB7-099B54A0AE06}" dt="2025-02-19T05:12:12.479" v="323" actId="1076"/>
          <ac:spMkLst>
            <pc:docMk/>
            <pc:sldMk cId="2482520348" sldId="383"/>
            <ac:spMk id="1163" creationId="{EC1C627C-3E80-1B7A-A9D4-19DB64941B88}"/>
          </ac:spMkLst>
        </pc:spChg>
      </pc:sldChg>
      <pc:sldChg chg="addSp delSp modSp add ord replId">
        <pc:chgData name="Kaya Ricketts" userId="S::kaya.ricketts@education.vic.gov.au::884398c0-f8b7-4c2d-8625-f45c54ec9d5a" providerId="AD" clId="Web-{9BB24229-6B11-5A07-8BB7-099B54A0AE06}" dt="2025-02-19T05:16:17.870" v="346" actId="1076"/>
        <pc:sldMkLst>
          <pc:docMk/>
          <pc:sldMk cId="3903413149" sldId="394"/>
        </pc:sldMkLst>
        <pc:spChg chg="mod">
          <ac:chgData name="Kaya Ricketts" userId="S::kaya.ricketts@education.vic.gov.au::884398c0-f8b7-4c2d-8625-f45c54ec9d5a" providerId="AD" clId="Web-{9BB24229-6B11-5A07-8BB7-099B54A0AE06}" dt="2025-02-19T04:57:18.704" v="61" actId="20577"/>
          <ac:spMkLst>
            <pc:docMk/>
            <pc:sldMk cId="3903413149" sldId="394"/>
            <ac:spMk id="2" creationId="{A8E37872-1A35-98D6-8317-8080D5B5AE71}"/>
          </ac:spMkLst>
        </pc:spChg>
        <pc:picChg chg="add mod">
          <ac:chgData name="Kaya Ricketts" userId="S::kaya.ricketts@education.vic.gov.au::884398c0-f8b7-4c2d-8625-f45c54ec9d5a" providerId="AD" clId="Web-{9BB24229-6B11-5A07-8BB7-099B54A0AE06}" dt="2025-02-19T05:16:17.870" v="346" actId="1076"/>
          <ac:picMkLst>
            <pc:docMk/>
            <pc:sldMk cId="3903413149" sldId="394"/>
            <ac:picMk id="3" creationId="{D9C897EF-22C6-806D-F414-94565243586F}"/>
          </ac:picMkLst>
        </pc:picChg>
        <pc:picChg chg="add mod">
          <ac:chgData name="Kaya Ricketts" userId="S::kaya.ricketts@education.vic.gov.au::884398c0-f8b7-4c2d-8625-f45c54ec9d5a" providerId="AD" clId="Web-{9BB24229-6B11-5A07-8BB7-099B54A0AE06}" dt="2025-02-19T04:59:27.243" v="71" actId="14100"/>
          <ac:picMkLst>
            <pc:docMk/>
            <pc:sldMk cId="3903413149" sldId="394"/>
            <ac:picMk id="5" creationId="{7E929949-8B10-E796-AAA4-93E5A51A849B}"/>
          </ac:picMkLst>
        </pc:picChg>
      </pc:sldChg>
      <pc:sldChg chg="modSp del">
        <pc:chgData name="Kaya Ricketts" userId="S::kaya.ricketts@education.vic.gov.au::884398c0-f8b7-4c2d-8625-f45c54ec9d5a" providerId="AD" clId="Web-{9BB24229-6B11-5A07-8BB7-099B54A0AE06}" dt="2025-02-19T05:31:53.336" v="351" actId="20577"/>
        <pc:sldMkLst>
          <pc:docMk/>
          <pc:sldMk cId="1892078916" sldId="396"/>
        </pc:sldMkLst>
        <pc:spChg chg="mod">
          <ac:chgData name="Kaya Ricketts" userId="S::kaya.ricketts@education.vic.gov.au::884398c0-f8b7-4c2d-8625-f45c54ec9d5a" providerId="AD" clId="Web-{9BB24229-6B11-5A07-8BB7-099B54A0AE06}" dt="2025-02-19T05:31:53.336" v="351" actId="20577"/>
          <ac:spMkLst>
            <pc:docMk/>
            <pc:sldMk cId="1892078916" sldId="396"/>
            <ac:spMk id="11" creationId="{60AF9FBE-09AA-CB95-695B-C41015B1C01D}"/>
          </ac:spMkLst>
        </pc:spChg>
      </pc:sldChg>
    </pc:docChg>
  </pc:docChgLst>
  <pc:docChgLst>
    <pc:chgData name="Raul Berral Rejano" userId="S::raul.berralrejano@education.vic.gov.au::21d2d072-4ddf-4888-9cda-8b1806f594bd" providerId="AD" clId="Web-{6B99B386-729A-26E3-BD82-40703C8F9DFA}"/>
    <pc:docChg chg="modSld">
      <pc:chgData name="Raul Berral Rejano" userId="S::raul.berralrejano@education.vic.gov.au::21d2d072-4ddf-4888-9cda-8b1806f594bd" providerId="AD" clId="Web-{6B99B386-729A-26E3-BD82-40703C8F9DFA}" dt="2025-02-27T00:10:00.986" v="23"/>
      <pc:docMkLst>
        <pc:docMk/>
      </pc:docMkLst>
      <pc:sldChg chg="modSp">
        <pc:chgData name="Raul Berral Rejano" userId="S::raul.berralrejano@education.vic.gov.au::21d2d072-4ddf-4888-9cda-8b1806f594bd" providerId="AD" clId="Web-{6B99B386-729A-26E3-BD82-40703C8F9DFA}" dt="2025-02-27T00:10:00.986" v="23"/>
        <pc:sldMkLst>
          <pc:docMk/>
          <pc:sldMk cId="233825217" sldId="374"/>
        </pc:sldMkLst>
        <pc:graphicFrameChg chg="mod modGraphic">
          <ac:chgData name="Raul Berral Rejano" userId="S::raul.berralrejano@education.vic.gov.au::21d2d072-4ddf-4888-9cda-8b1806f594bd" providerId="AD" clId="Web-{6B99B386-729A-26E3-BD82-40703C8F9DFA}" dt="2025-02-27T00:10:00.986" v="23"/>
          <ac:graphicFrameMkLst>
            <pc:docMk/>
            <pc:sldMk cId="233825217" sldId="374"/>
            <ac:graphicFrameMk id="11" creationId="{B67295B5-37F9-61F7-5282-DB363832D92B}"/>
          </ac:graphicFrameMkLst>
        </pc:graphicFrameChg>
      </pc:sldChg>
    </pc:docChg>
  </pc:docChgLst>
  <pc:docChgLst>
    <pc:chgData name="Simon Lindell" userId="S::simon.lindell@education.vic.gov.au::cd185e67-9fb9-4861-9b54-64ce39e9ed00" providerId="AD" clId="Web-{5B0659DD-8A80-3855-3C53-CB722B991629}"/>
    <pc:docChg chg="addSld delSld modSld">
      <pc:chgData name="Simon Lindell" userId="S::simon.lindell@education.vic.gov.au::cd185e67-9fb9-4861-9b54-64ce39e9ed00" providerId="AD" clId="Web-{5B0659DD-8A80-3855-3C53-CB722B991629}" dt="2025-02-19T10:07:45.831" v="1666" actId="1076"/>
      <pc:docMkLst>
        <pc:docMk/>
      </pc:docMkLst>
      <pc:sldChg chg="addSp delSp modSp">
        <pc:chgData name="Simon Lindell" userId="S::simon.lindell@education.vic.gov.au::cd185e67-9fb9-4861-9b54-64ce39e9ed00" providerId="AD" clId="Web-{5B0659DD-8A80-3855-3C53-CB722B991629}" dt="2025-02-19T04:55:04.389" v="4"/>
        <pc:sldMkLst>
          <pc:docMk/>
          <pc:sldMk cId="1708124558" sldId="364"/>
        </pc:sldMkLst>
      </pc:sldChg>
      <pc:sldChg chg="addSp modSp">
        <pc:chgData name="Simon Lindell" userId="S::simon.lindell@education.vic.gov.au::cd185e67-9fb9-4861-9b54-64ce39e9ed00" providerId="AD" clId="Web-{5B0659DD-8A80-3855-3C53-CB722B991629}" dt="2025-02-19T10:07:45.831" v="1666" actId="1076"/>
        <pc:sldMkLst>
          <pc:docMk/>
          <pc:sldMk cId="1216084866" sldId="372"/>
        </pc:sldMkLst>
        <pc:spChg chg="mod">
          <ac:chgData name="Simon Lindell" userId="S::simon.lindell@education.vic.gov.au::cd185e67-9fb9-4861-9b54-64ce39e9ed00" providerId="AD" clId="Web-{5B0659DD-8A80-3855-3C53-CB722B991629}" dt="2025-02-19T10:07:44.894" v="1664" actId="14100"/>
          <ac:spMkLst>
            <pc:docMk/>
            <pc:sldMk cId="1216084866" sldId="372"/>
            <ac:spMk id="4" creationId="{68B8845E-C92D-335E-B1F5-0336CEA49E5F}"/>
          </ac:spMkLst>
        </pc:spChg>
        <pc:spChg chg="mod">
          <ac:chgData name="Simon Lindell" userId="S::simon.lindell@education.vic.gov.au::cd185e67-9fb9-4861-9b54-64ce39e9ed00" providerId="AD" clId="Web-{5B0659DD-8A80-3855-3C53-CB722B991629}" dt="2025-02-19T05:50:12.586" v="1548" actId="20577"/>
          <ac:spMkLst>
            <pc:docMk/>
            <pc:sldMk cId="1216084866" sldId="372"/>
            <ac:spMk id="7" creationId="{0F0839BC-E5E9-76DE-15AE-36B10AA207B4}"/>
          </ac:spMkLst>
        </pc:spChg>
        <pc:picChg chg="add mod">
          <ac:chgData name="Simon Lindell" userId="S::simon.lindell@education.vic.gov.au::cd185e67-9fb9-4861-9b54-64ce39e9ed00" providerId="AD" clId="Web-{5B0659DD-8A80-3855-3C53-CB722B991629}" dt="2025-02-19T10:07:45.831" v="1666" actId="1076"/>
          <ac:picMkLst>
            <pc:docMk/>
            <pc:sldMk cId="1216084866" sldId="372"/>
            <ac:picMk id="2" creationId="{1A549A43-B967-5591-AB4B-75FC242C0F69}"/>
          </ac:picMkLst>
        </pc:picChg>
      </pc:sldChg>
      <pc:sldChg chg="addSp delSp modSp new">
        <pc:chgData name="Simon Lindell" userId="S::simon.lindell@education.vic.gov.au::cd185e67-9fb9-4861-9b54-64ce39e9ed00" providerId="AD" clId="Web-{5B0659DD-8A80-3855-3C53-CB722B991629}" dt="2025-02-19T04:57:07.518" v="35" actId="1076"/>
        <pc:sldMkLst>
          <pc:docMk/>
          <pc:sldMk cId="1216603343" sldId="393"/>
        </pc:sldMkLst>
        <pc:spChg chg="mod">
          <ac:chgData name="Simon Lindell" userId="S::simon.lindell@education.vic.gov.au::cd185e67-9fb9-4861-9b54-64ce39e9ed00" providerId="AD" clId="Web-{5B0659DD-8A80-3855-3C53-CB722B991629}" dt="2025-02-19T04:55:53.219" v="33" actId="20577"/>
          <ac:spMkLst>
            <pc:docMk/>
            <pc:sldMk cId="1216603343" sldId="393"/>
            <ac:spMk id="2" creationId="{52E7A2A1-0879-3354-1D96-2C5E03709EA6}"/>
          </ac:spMkLst>
        </pc:spChg>
        <pc:picChg chg="add mod">
          <ac:chgData name="Simon Lindell" userId="S::simon.lindell@education.vic.gov.au::cd185e67-9fb9-4861-9b54-64ce39e9ed00" providerId="AD" clId="Web-{5B0659DD-8A80-3855-3C53-CB722B991629}" dt="2025-02-19T04:57:07.518" v="35" actId="1076"/>
          <ac:picMkLst>
            <pc:docMk/>
            <pc:sldMk cId="1216603343" sldId="393"/>
            <ac:picMk id="4" creationId="{84426463-5ABB-6AB2-F4DA-E8C1EE1616BA}"/>
          </ac:picMkLst>
        </pc:picChg>
      </pc:sldChg>
      <pc:sldChg chg="delSp modSp del">
        <pc:chgData name="Simon Lindell" userId="S::simon.lindell@education.vic.gov.au::cd185e67-9fb9-4861-9b54-64ce39e9ed00" providerId="AD" clId="Web-{5B0659DD-8A80-3855-3C53-CB722B991629}" dt="2025-02-19T05:59:11.853" v="1660"/>
        <pc:sldMkLst>
          <pc:docMk/>
          <pc:sldMk cId="4244116604" sldId="397"/>
        </pc:sldMkLst>
      </pc:sldChg>
      <pc:sldChg chg="addSp delSp modSp addAnim">
        <pc:chgData name="Simon Lindell" userId="S::simon.lindell@education.vic.gov.au::cd185e67-9fb9-4861-9b54-64ce39e9ed00" providerId="AD" clId="Web-{5B0659DD-8A80-3855-3C53-CB722B991629}" dt="2025-02-19T05:57:29.209" v="1653" actId="20577"/>
        <pc:sldMkLst>
          <pc:docMk/>
          <pc:sldMk cId="3641296339" sldId="399"/>
        </pc:sldMkLst>
        <pc:spChg chg="add mod">
          <ac:chgData name="Simon Lindell" userId="S::simon.lindell@education.vic.gov.au::cd185e67-9fb9-4861-9b54-64ce39e9ed00" providerId="AD" clId="Web-{5B0659DD-8A80-3855-3C53-CB722B991629}" dt="2025-02-19T05:56:54.677" v="1646" actId="1076"/>
          <ac:spMkLst>
            <pc:docMk/>
            <pc:sldMk cId="3641296339" sldId="399"/>
            <ac:spMk id="6" creationId="{34399DCC-E48B-8218-3FE9-7D975FD157F7}"/>
          </ac:spMkLst>
        </pc:spChg>
        <pc:spChg chg="add mod">
          <ac:chgData name="Simon Lindell" userId="S::simon.lindell@education.vic.gov.au::cd185e67-9fb9-4861-9b54-64ce39e9ed00" providerId="AD" clId="Web-{5B0659DD-8A80-3855-3C53-CB722B991629}" dt="2025-02-19T05:57:29.209" v="1653" actId="20577"/>
          <ac:spMkLst>
            <pc:docMk/>
            <pc:sldMk cId="3641296339" sldId="399"/>
            <ac:spMk id="9" creationId="{4D805856-E452-699F-8C74-1C4251D543B0}"/>
          </ac:spMkLst>
        </pc:spChg>
      </pc:sldChg>
      <pc:sldChg chg="addSp delSp modSp addAnim">
        <pc:chgData name="Simon Lindell" userId="S::simon.lindell@education.vic.gov.au::cd185e67-9fb9-4861-9b54-64ce39e9ed00" providerId="AD" clId="Web-{5B0659DD-8A80-3855-3C53-CB722B991629}" dt="2025-02-19T05:52:59.232" v="1610" actId="1076"/>
        <pc:sldMkLst>
          <pc:docMk/>
          <pc:sldMk cId="1625132129" sldId="400"/>
        </pc:sldMkLst>
        <pc:spChg chg="add mod">
          <ac:chgData name="Simon Lindell" userId="S::simon.lindell@education.vic.gov.au::cd185e67-9fb9-4861-9b54-64ce39e9ed00" providerId="AD" clId="Web-{5B0659DD-8A80-3855-3C53-CB722B991629}" dt="2025-02-19T05:52:56.060" v="1609" actId="1076"/>
          <ac:spMkLst>
            <pc:docMk/>
            <pc:sldMk cId="1625132129" sldId="400"/>
            <ac:spMk id="4" creationId="{A323B68E-CC96-44C8-306B-2F0ADF3707EF}"/>
          </ac:spMkLst>
        </pc:spChg>
        <pc:spChg chg="add mod">
          <ac:chgData name="Simon Lindell" userId="S::simon.lindell@education.vic.gov.au::cd185e67-9fb9-4861-9b54-64ce39e9ed00" providerId="AD" clId="Web-{5B0659DD-8A80-3855-3C53-CB722B991629}" dt="2025-02-19T05:52:45.075" v="1608" actId="1076"/>
          <ac:spMkLst>
            <pc:docMk/>
            <pc:sldMk cId="1625132129" sldId="400"/>
            <ac:spMk id="9" creationId="{0F3782BD-87E8-325F-47C3-60342AAF8DEC}"/>
          </ac:spMkLst>
        </pc:spChg>
      </pc:sldChg>
    </pc:docChg>
  </pc:docChgLst>
  <pc:docChgLst>
    <pc:chgData name="Sophia Moshis" userId="S::sophia.moshis@education.vic.gov.au::eeb63ca9-2d3e-4695-9bc0-615d2d4c4acf" providerId="AD" clId="Web-{27CCDB5C-CC5A-0E67-48A9-CD13EEC6CD92}"/>
    <pc:docChg chg="delSld modSld sldOrd">
      <pc:chgData name="Sophia Moshis" userId="S::sophia.moshis@education.vic.gov.au::eeb63ca9-2d3e-4695-9bc0-615d2d4c4acf" providerId="AD" clId="Web-{27CCDB5C-CC5A-0E67-48A9-CD13EEC6CD92}" dt="2025-02-19T04:08:47.896" v="1295" actId="20577"/>
      <pc:docMkLst>
        <pc:docMk/>
      </pc:docMkLst>
      <pc:sldChg chg="modSp">
        <pc:chgData name="Sophia Moshis" userId="S::sophia.moshis@education.vic.gov.au::eeb63ca9-2d3e-4695-9bc0-615d2d4c4acf" providerId="AD" clId="Web-{27CCDB5C-CC5A-0E67-48A9-CD13EEC6CD92}" dt="2025-02-19T04:03:55.081" v="1254" actId="1076"/>
        <pc:sldMkLst>
          <pc:docMk/>
          <pc:sldMk cId="0" sldId="264"/>
        </pc:sldMkLst>
        <pc:spChg chg="mod">
          <ac:chgData name="Sophia Moshis" userId="S::sophia.moshis@education.vic.gov.au::eeb63ca9-2d3e-4695-9bc0-615d2d4c4acf" providerId="AD" clId="Web-{27CCDB5C-CC5A-0E67-48A9-CD13EEC6CD92}" dt="2025-02-19T04:03:55.081" v="1254" actId="1076"/>
          <ac:spMkLst>
            <pc:docMk/>
            <pc:sldMk cId="0" sldId="264"/>
            <ac:spMk id="7" creationId="{F5442D6D-E3E4-55BF-81F4-745BC1EE80A6}"/>
          </ac:spMkLst>
        </pc:spChg>
        <pc:spChg chg="mod">
          <ac:chgData name="Sophia Moshis" userId="S::sophia.moshis@education.vic.gov.au::eeb63ca9-2d3e-4695-9bc0-615d2d4c4acf" providerId="AD" clId="Web-{27CCDB5C-CC5A-0E67-48A9-CD13EEC6CD92}" dt="2025-02-19T04:03:41.612" v="1253" actId="20577"/>
          <ac:spMkLst>
            <pc:docMk/>
            <pc:sldMk cId="0" sldId="264"/>
            <ac:spMk id="12" creationId="{9BF3CFE4-F1E0-8EA3-BC97-39D4A61FD68C}"/>
          </ac:spMkLst>
        </pc:spChg>
        <pc:spChg chg="mod">
          <ac:chgData name="Sophia Moshis" userId="S::sophia.moshis@education.vic.gov.au::eeb63ca9-2d3e-4695-9bc0-615d2d4c4acf" providerId="AD" clId="Web-{27CCDB5C-CC5A-0E67-48A9-CD13EEC6CD92}" dt="2025-02-19T02:49:33.208" v="41" actId="20577"/>
          <ac:spMkLst>
            <pc:docMk/>
            <pc:sldMk cId="0" sldId="264"/>
            <ac:spMk id="1112" creationId="{00000000-0000-0000-0000-000000000000}"/>
          </ac:spMkLst>
        </pc:spChg>
        <pc:spChg chg="mod">
          <ac:chgData name="Sophia Moshis" userId="S::sophia.moshis@education.vic.gov.au::eeb63ca9-2d3e-4695-9bc0-615d2d4c4acf" providerId="AD" clId="Web-{27CCDB5C-CC5A-0E67-48A9-CD13EEC6CD92}" dt="2025-02-19T02:49:18.817" v="37" actId="20577"/>
          <ac:spMkLst>
            <pc:docMk/>
            <pc:sldMk cId="0" sldId="264"/>
            <ac:spMk id="1114" creationId="{00000000-0000-0000-0000-000000000000}"/>
          </ac:spMkLst>
        </pc:spChg>
      </pc:sldChg>
      <pc:sldChg chg="ord">
        <pc:chgData name="Sophia Moshis" userId="S::sophia.moshis@education.vic.gov.au::eeb63ca9-2d3e-4695-9bc0-615d2d4c4acf" providerId="AD" clId="Web-{27CCDB5C-CC5A-0E67-48A9-CD13EEC6CD92}" dt="2025-02-19T03:09:57.064" v="216"/>
        <pc:sldMkLst>
          <pc:docMk/>
          <pc:sldMk cId="0" sldId="268"/>
        </pc:sldMkLst>
      </pc:sldChg>
      <pc:sldChg chg="modSp">
        <pc:chgData name="Sophia Moshis" userId="S::sophia.moshis@education.vic.gov.au::eeb63ca9-2d3e-4695-9bc0-615d2d4c4acf" providerId="AD" clId="Web-{27CCDB5C-CC5A-0E67-48A9-CD13EEC6CD92}" dt="2025-02-19T04:07:46.208" v="1289" actId="14100"/>
        <pc:sldMkLst>
          <pc:docMk/>
          <pc:sldMk cId="0" sldId="285"/>
        </pc:sldMkLst>
        <pc:spChg chg="mod">
          <ac:chgData name="Sophia Moshis" userId="S::sophia.moshis@education.vic.gov.au::eeb63ca9-2d3e-4695-9bc0-615d2d4c4acf" providerId="AD" clId="Web-{27CCDB5C-CC5A-0E67-48A9-CD13EEC6CD92}" dt="2025-02-19T04:07:46.208" v="1289" actId="14100"/>
          <ac:spMkLst>
            <pc:docMk/>
            <pc:sldMk cId="0" sldId="285"/>
            <ac:spMk id="3" creationId="{E967A69B-D656-A453-EDFD-B824FA41B6D5}"/>
          </ac:spMkLst>
        </pc:spChg>
      </pc:sldChg>
      <pc:sldChg chg="addSp delSp modSp">
        <pc:chgData name="Sophia Moshis" userId="S::sophia.moshis@education.vic.gov.au::eeb63ca9-2d3e-4695-9bc0-615d2d4c4acf" providerId="AD" clId="Web-{27CCDB5C-CC5A-0E67-48A9-CD13EEC6CD92}" dt="2025-02-19T04:00:49.923" v="1195" actId="1076"/>
        <pc:sldMkLst>
          <pc:docMk/>
          <pc:sldMk cId="0" sldId="298"/>
        </pc:sldMkLst>
        <pc:spChg chg="mod">
          <ac:chgData name="Sophia Moshis" userId="S::sophia.moshis@education.vic.gov.au::eeb63ca9-2d3e-4695-9bc0-615d2d4c4acf" providerId="AD" clId="Web-{27CCDB5C-CC5A-0E67-48A9-CD13EEC6CD92}" dt="2025-02-19T03:18:10.319" v="381" actId="1076"/>
          <ac:spMkLst>
            <pc:docMk/>
            <pc:sldMk cId="0" sldId="298"/>
            <ac:spMk id="1746" creationId="{00000000-0000-0000-0000-000000000000}"/>
          </ac:spMkLst>
        </pc:spChg>
        <pc:spChg chg="mod">
          <ac:chgData name="Sophia Moshis" userId="S::sophia.moshis@education.vic.gov.au::eeb63ca9-2d3e-4695-9bc0-615d2d4c4acf" providerId="AD" clId="Web-{27CCDB5C-CC5A-0E67-48A9-CD13EEC6CD92}" dt="2025-02-19T03:18:10.319" v="382" actId="1076"/>
          <ac:spMkLst>
            <pc:docMk/>
            <pc:sldMk cId="0" sldId="298"/>
            <ac:spMk id="1747" creationId="{00000000-0000-0000-0000-000000000000}"/>
          </ac:spMkLst>
        </pc:spChg>
        <pc:picChg chg="add mod">
          <ac:chgData name="Sophia Moshis" userId="S::sophia.moshis@education.vic.gov.au::eeb63ca9-2d3e-4695-9bc0-615d2d4c4acf" providerId="AD" clId="Web-{27CCDB5C-CC5A-0E67-48A9-CD13EEC6CD92}" dt="2025-02-19T04:00:49.923" v="1195" actId="1076"/>
          <ac:picMkLst>
            <pc:docMk/>
            <pc:sldMk cId="0" sldId="298"/>
            <ac:picMk id="3" creationId="{F7B94DD0-1A4E-51C2-3CE4-B3F8BAACBD3A}"/>
          </ac:picMkLst>
        </pc:picChg>
      </pc:sldChg>
      <pc:sldChg chg="modSp">
        <pc:chgData name="Sophia Moshis" userId="S::sophia.moshis@education.vic.gov.au::eeb63ca9-2d3e-4695-9bc0-615d2d4c4acf" providerId="AD" clId="Web-{27CCDB5C-CC5A-0E67-48A9-CD13EEC6CD92}" dt="2025-02-19T03:52:49.918" v="1156" actId="20577"/>
        <pc:sldMkLst>
          <pc:docMk/>
          <pc:sldMk cId="2756340349" sldId="348"/>
        </pc:sldMkLst>
        <pc:spChg chg="mod">
          <ac:chgData name="Sophia Moshis" userId="S::sophia.moshis@education.vic.gov.au::eeb63ca9-2d3e-4695-9bc0-615d2d4c4acf" providerId="AD" clId="Web-{27CCDB5C-CC5A-0E67-48A9-CD13EEC6CD92}" dt="2025-02-19T03:52:49.918" v="1156" actId="20577"/>
          <ac:spMkLst>
            <pc:docMk/>
            <pc:sldMk cId="2756340349" sldId="348"/>
            <ac:spMk id="10" creationId="{9F22CA79-EEFE-B045-06FE-87D7D91AD5BC}"/>
          </ac:spMkLst>
        </pc:spChg>
        <pc:spChg chg="mod">
          <ac:chgData name="Sophia Moshis" userId="S::sophia.moshis@education.vic.gov.au::eeb63ca9-2d3e-4695-9bc0-615d2d4c4acf" providerId="AD" clId="Web-{27CCDB5C-CC5A-0E67-48A9-CD13EEC6CD92}" dt="2025-02-19T03:52:38.730" v="1155" actId="20577"/>
          <ac:spMkLst>
            <pc:docMk/>
            <pc:sldMk cId="2756340349" sldId="348"/>
            <ac:spMk id="13" creationId="{E205203A-03D4-EFD9-FAD4-156FBFD54D43}"/>
          </ac:spMkLst>
        </pc:spChg>
      </pc:sldChg>
      <pc:sldChg chg="modSp">
        <pc:chgData name="Sophia Moshis" userId="S::sophia.moshis@education.vic.gov.au::eeb63ca9-2d3e-4695-9bc0-615d2d4c4acf" providerId="AD" clId="Web-{27CCDB5C-CC5A-0E67-48A9-CD13EEC6CD92}" dt="2025-02-19T02:56:03.024" v="53" actId="14100"/>
        <pc:sldMkLst>
          <pc:docMk/>
          <pc:sldMk cId="1357401738" sldId="362"/>
        </pc:sldMkLst>
        <pc:spChg chg="mod">
          <ac:chgData name="Sophia Moshis" userId="S::sophia.moshis@education.vic.gov.au::eeb63ca9-2d3e-4695-9bc0-615d2d4c4acf" providerId="AD" clId="Web-{27CCDB5C-CC5A-0E67-48A9-CD13EEC6CD92}" dt="2025-02-19T02:56:03.024" v="53" actId="14100"/>
          <ac:spMkLst>
            <pc:docMk/>
            <pc:sldMk cId="1357401738" sldId="362"/>
            <ac:spMk id="14" creationId="{5064D4EB-EB4C-491B-EDED-6DD3CFC723D2}"/>
          </ac:spMkLst>
        </pc:spChg>
        <pc:spChg chg="mod">
          <ac:chgData name="Sophia Moshis" userId="S::sophia.moshis@education.vic.gov.au::eeb63ca9-2d3e-4695-9bc0-615d2d4c4acf" providerId="AD" clId="Web-{27CCDB5C-CC5A-0E67-48A9-CD13EEC6CD92}" dt="2025-02-19T02:55:03.477" v="51" actId="20577"/>
          <ac:spMkLst>
            <pc:docMk/>
            <pc:sldMk cId="1357401738" sldId="362"/>
            <ac:spMk id="1163" creationId="{A2421E12-8C30-07E2-B542-38AF2B634C4C}"/>
          </ac:spMkLst>
        </pc:spChg>
      </pc:sldChg>
      <pc:sldChg chg="modSp">
        <pc:chgData name="Sophia Moshis" userId="S::sophia.moshis@education.vic.gov.au::eeb63ca9-2d3e-4695-9bc0-615d2d4c4acf" providerId="AD" clId="Web-{27CCDB5C-CC5A-0E67-48A9-CD13EEC6CD92}" dt="2025-02-19T03:53:07.809" v="1164" actId="20577"/>
        <pc:sldMkLst>
          <pc:docMk/>
          <pc:sldMk cId="1708124558" sldId="364"/>
        </pc:sldMkLst>
      </pc:sldChg>
      <pc:sldChg chg="addSp delSp modSp">
        <pc:chgData name="Sophia Moshis" userId="S::sophia.moshis@education.vic.gov.au::eeb63ca9-2d3e-4695-9bc0-615d2d4c4acf" providerId="AD" clId="Web-{27CCDB5C-CC5A-0E67-48A9-CD13EEC6CD92}" dt="2025-02-19T04:07:07.333" v="1286" actId="1076"/>
        <pc:sldMkLst>
          <pc:docMk/>
          <pc:sldMk cId="2265472644" sldId="365"/>
        </pc:sldMkLst>
        <pc:spChg chg="add mod">
          <ac:chgData name="Sophia Moshis" userId="S::sophia.moshis@education.vic.gov.au::eeb63ca9-2d3e-4695-9bc0-615d2d4c4acf" providerId="AD" clId="Web-{27CCDB5C-CC5A-0E67-48A9-CD13EEC6CD92}" dt="2025-02-19T04:07:07.333" v="1286" actId="1076"/>
          <ac:spMkLst>
            <pc:docMk/>
            <pc:sldMk cId="2265472644" sldId="365"/>
            <ac:spMk id="6" creationId="{4C6694AE-F6B5-4A4E-91BD-2EC13B8906E6}"/>
          </ac:spMkLst>
        </pc:spChg>
        <pc:picChg chg="add mod ord modCrop">
          <ac:chgData name="Sophia Moshis" userId="S::sophia.moshis@education.vic.gov.au::eeb63ca9-2d3e-4695-9bc0-615d2d4c4acf" providerId="AD" clId="Web-{27CCDB5C-CC5A-0E67-48A9-CD13EEC6CD92}" dt="2025-02-19T04:06:19.504" v="1282"/>
          <ac:picMkLst>
            <pc:docMk/>
            <pc:sldMk cId="2265472644" sldId="365"/>
            <ac:picMk id="5" creationId="{F48FF74A-50BE-A4A5-0AF6-B7D27D13C927}"/>
          </ac:picMkLst>
        </pc:picChg>
      </pc:sldChg>
      <pc:sldChg chg="modSp">
        <pc:chgData name="Sophia Moshis" userId="S::sophia.moshis@education.vic.gov.au::eeb63ca9-2d3e-4695-9bc0-615d2d4c4acf" providerId="AD" clId="Web-{27CCDB5C-CC5A-0E67-48A9-CD13EEC6CD92}" dt="2025-02-19T03:37:00.127" v="673" actId="1076"/>
        <pc:sldMkLst>
          <pc:docMk/>
          <pc:sldMk cId="2130090007" sldId="369"/>
        </pc:sldMkLst>
        <pc:spChg chg="mod">
          <ac:chgData name="Sophia Moshis" userId="S::sophia.moshis@education.vic.gov.au::eeb63ca9-2d3e-4695-9bc0-615d2d4c4acf" providerId="AD" clId="Web-{27CCDB5C-CC5A-0E67-48A9-CD13EEC6CD92}" dt="2025-02-19T03:37:00.127" v="673" actId="1076"/>
          <ac:spMkLst>
            <pc:docMk/>
            <pc:sldMk cId="2130090007" sldId="369"/>
            <ac:spMk id="2" creationId="{FC15E269-117A-D482-78E4-EC698CA0C7B0}"/>
          </ac:spMkLst>
        </pc:spChg>
        <pc:spChg chg="mod">
          <ac:chgData name="Sophia Moshis" userId="S::sophia.moshis@education.vic.gov.au::eeb63ca9-2d3e-4695-9bc0-615d2d4c4acf" providerId="AD" clId="Web-{27CCDB5C-CC5A-0E67-48A9-CD13EEC6CD92}" dt="2025-02-19T03:36:47.658" v="669" actId="20577"/>
          <ac:spMkLst>
            <pc:docMk/>
            <pc:sldMk cId="2130090007" sldId="369"/>
            <ac:spMk id="1677" creationId="{FC7950F8-D8AA-CC8D-4A3D-E8A96D70C043}"/>
          </ac:spMkLst>
        </pc:spChg>
        <pc:spChg chg="mod">
          <ac:chgData name="Sophia Moshis" userId="S::sophia.moshis@education.vic.gov.au::eeb63ca9-2d3e-4695-9bc0-615d2d4c4acf" providerId="AD" clId="Web-{27CCDB5C-CC5A-0E67-48A9-CD13EEC6CD92}" dt="2025-02-19T03:36:40.002" v="667" actId="20577"/>
          <ac:spMkLst>
            <pc:docMk/>
            <pc:sldMk cId="2130090007" sldId="369"/>
            <ac:spMk id="1679" creationId="{12B7A61F-6A70-84D1-BD1C-9824257347CC}"/>
          </ac:spMkLst>
        </pc:spChg>
        <pc:spChg chg="mod">
          <ac:chgData name="Sophia Moshis" userId="S::sophia.moshis@education.vic.gov.au::eeb63ca9-2d3e-4695-9bc0-615d2d4c4acf" providerId="AD" clId="Web-{27CCDB5C-CC5A-0E67-48A9-CD13EEC6CD92}" dt="2025-02-19T03:36:43.846" v="668" actId="20577"/>
          <ac:spMkLst>
            <pc:docMk/>
            <pc:sldMk cId="2130090007" sldId="369"/>
            <ac:spMk id="1683" creationId="{9D2BD502-7FA3-141E-7A2E-27F08623F3F0}"/>
          </ac:spMkLst>
        </pc:spChg>
        <pc:spChg chg="mod">
          <ac:chgData name="Sophia Moshis" userId="S::sophia.moshis@education.vic.gov.au::eeb63ca9-2d3e-4695-9bc0-615d2d4c4acf" providerId="AD" clId="Web-{27CCDB5C-CC5A-0E67-48A9-CD13EEC6CD92}" dt="2025-02-19T02:58:14.947" v="123" actId="1076"/>
          <ac:spMkLst>
            <pc:docMk/>
            <pc:sldMk cId="2130090007" sldId="369"/>
            <ac:spMk id="1684" creationId="{1B8EE3D0-9A9C-732F-0ECC-3AD48E71BEC4}"/>
          </ac:spMkLst>
        </pc:spChg>
        <pc:spChg chg="mod">
          <ac:chgData name="Sophia Moshis" userId="S::sophia.moshis@education.vic.gov.au::eeb63ca9-2d3e-4695-9bc0-615d2d4c4acf" providerId="AD" clId="Web-{27CCDB5C-CC5A-0E67-48A9-CD13EEC6CD92}" dt="2025-02-19T02:58:14.963" v="124" actId="1076"/>
          <ac:spMkLst>
            <pc:docMk/>
            <pc:sldMk cId="2130090007" sldId="369"/>
            <ac:spMk id="1685" creationId="{143D3404-FF89-AAD0-6277-E4C00D81502A}"/>
          </ac:spMkLst>
        </pc:spChg>
        <pc:spChg chg="mod">
          <ac:chgData name="Sophia Moshis" userId="S::sophia.moshis@education.vic.gov.au::eeb63ca9-2d3e-4695-9bc0-615d2d4c4acf" providerId="AD" clId="Web-{27CCDB5C-CC5A-0E67-48A9-CD13EEC6CD92}" dt="2025-02-19T02:58:14.963" v="125" actId="1076"/>
          <ac:spMkLst>
            <pc:docMk/>
            <pc:sldMk cId="2130090007" sldId="369"/>
            <ac:spMk id="1687" creationId="{FC48BEBF-396B-169B-3810-AA190E08F08D}"/>
          </ac:spMkLst>
        </pc:spChg>
        <pc:grpChg chg="mod">
          <ac:chgData name="Sophia Moshis" userId="S::sophia.moshis@education.vic.gov.au::eeb63ca9-2d3e-4695-9bc0-615d2d4c4acf" providerId="AD" clId="Web-{27CCDB5C-CC5A-0E67-48A9-CD13EEC6CD92}" dt="2025-02-19T02:58:14.979" v="126" actId="1076"/>
          <ac:grpSpMkLst>
            <pc:docMk/>
            <pc:sldMk cId="2130090007" sldId="369"/>
            <ac:grpSpMk id="1688" creationId="{8455BA47-3C3D-F607-2325-4484E9A74937}"/>
          </ac:grpSpMkLst>
        </pc:grpChg>
        <pc:picChg chg="mod">
          <ac:chgData name="Sophia Moshis" userId="S::sophia.moshis@education.vic.gov.au::eeb63ca9-2d3e-4695-9bc0-615d2d4c4acf" providerId="AD" clId="Web-{27CCDB5C-CC5A-0E67-48A9-CD13EEC6CD92}" dt="2025-02-19T02:58:14.994" v="128" actId="1076"/>
          <ac:picMkLst>
            <pc:docMk/>
            <pc:sldMk cId="2130090007" sldId="369"/>
            <ac:picMk id="3" creationId="{4B9651B1-E428-377A-E923-DFB758C51BB2}"/>
          </ac:picMkLst>
        </pc:picChg>
        <pc:picChg chg="mod">
          <ac:chgData name="Sophia Moshis" userId="S::sophia.moshis@education.vic.gov.au::eeb63ca9-2d3e-4695-9bc0-615d2d4c4acf" providerId="AD" clId="Web-{27CCDB5C-CC5A-0E67-48A9-CD13EEC6CD92}" dt="2025-02-19T02:58:14.994" v="129" actId="1076"/>
          <ac:picMkLst>
            <pc:docMk/>
            <pc:sldMk cId="2130090007" sldId="369"/>
            <ac:picMk id="4" creationId="{2B011B7F-B776-8BC7-71F1-5E08F6DDDBAF}"/>
          </ac:picMkLst>
        </pc:picChg>
      </pc:sldChg>
      <pc:sldChg chg="modSp ord">
        <pc:chgData name="Sophia Moshis" userId="S::sophia.moshis@education.vic.gov.au::eeb63ca9-2d3e-4695-9bc0-615d2d4c4acf" providerId="AD" clId="Web-{27CCDB5C-CC5A-0E67-48A9-CD13EEC6CD92}" dt="2025-02-19T04:08:00.427" v="1292" actId="20577"/>
        <pc:sldMkLst>
          <pc:docMk/>
          <pc:sldMk cId="3135138841" sldId="370"/>
        </pc:sldMkLst>
        <pc:spChg chg="mod">
          <ac:chgData name="Sophia Moshis" userId="S::sophia.moshis@education.vic.gov.au::eeb63ca9-2d3e-4695-9bc0-615d2d4c4acf" providerId="AD" clId="Web-{27CCDB5C-CC5A-0E67-48A9-CD13EEC6CD92}" dt="2025-02-19T04:08:00.427" v="1292" actId="20577"/>
          <ac:spMkLst>
            <pc:docMk/>
            <pc:sldMk cId="3135138841" sldId="370"/>
            <ac:spMk id="7" creationId="{AF769348-624E-ED04-DFE1-85D479C946D2}"/>
          </ac:spMkLst>
        </pc:spChg>
      </pc:sldChg>
      <pc:sldChg chg="delSp modSp del delAnim">
        <pc:chgData name="Sophia Moshis" userId="S::sophia.moshis@education.vic.gov.au::eeb63ca9-2d3e-4695-9bc0-615d2d4c4acf" providerId="AD" clId="Web-{27CCDB5C-CC5A-0E67-48A9-CD13EEC6CD92}" dt="2025-02-19T02:57:02.884" v="69"/>
        <pc:sldMkLst>
          <pc:docMk/>
          <pc:sldMk cId="2728629303" sldId="371"/>
        </pc:sldMkLst>
      </pc:sldChg>
      <pc:sldChg chg="modSp">
        <pc:chgData name="Sophia Moshis" userId="S::sophia.moshis@education.vic.gov.au::eeb63ca9-2d3e-4695-9bc0-615d2d4c4acf" providerId="AD" clId="Web-{27CCDB5C-CC5A-0E67-48A9-CD13EEC6CD92}" dt="2025-02-19T02:57:49.056" v="94" actId="20577"/>
        <pc:sldMkLst>
          <pc:docMk/>
          <pc:sldMk cId="1216084866" sldId="372"/>
        </pc:sldMkLst>
        <pc:spChg chg="mod">
          <ac:chgData name="Sophia Moshis" userId="S::sophia.moshis@education.vic.gov.au::eeb63ca9-2d3e-4695-9bc0-615d2d4c4acf" providerId="AD" clId="Web-{27CCDB5C-CC5A-0E67-48A9-CD13EEC6CD92}" dt="2025-02-19T02:57:24.541" v="87" actId="20577"/>
          <ac:spMkLst>
            <pc:docMk/>
            <pc:sldMk cId="1216084866" sldId="372"/>
            <ac:spMk id="4" creationId="{68B8845E-C92D-335E-B1F5-0336CEA49E5F}"/>
          </ac:spMkLst>
        </pc:spChg>
        <pc:spChg chg="mod">
          <ac:chgData name="Sophia Moshis" userId="S::sophia.moshis@education.vic.gov.au::eeb63ca9-2d3e-4695-9bc0-615d2d4c4acf" providerId="AD" clId="Web-{27CCDB5C-CC5A-0E67-48A9-CD13EEC6CD92}" dt="2025-02-19T02:57:49.056" v="94" actId="20577"/>
          <ac:spMkLst>
            <pc:docMk/>
            <pc:sldMk cId="1216084866" sldId="372"/>
            <ac:spMk id="7" creationId="{0F0839BC-E5E9-76DE-15AE-36B10AA207B4}"/>
          </ac:spMkLst>
        </pc:spChg>
      </pc:sldChg>
      <pc:sldChg chg="delSp modSp">
        <pc:chgData name="Sophia Moshis" userId="S::sophia.moshis@education.vic.gov.au::eeb63ca9-2d3e-4695-9bc0-615d2d4c4acf" providerId="AD" clId="Web-{27CCDB5C-CC5A-0E67-48A9-CD13EEC6CD92}" dt="2025-02-19T04:03:22.737" v="1228" actId="20577"/>
        <pc:sldMkLst>
          <pc:docMk/>
          <pc:sldMk cId="1412847951" sldId="373"/>
        </pc:sldMkLst>
        <pc:spChg chg="mod">
          <ac:chgData name="Sophia Moshis" userId="S::sophia.moshis@education.vic.gov.au::eeb63ca9-2d3e-4695-9bc0-615d2d4c4acf" providerId="AD" clId="Web-{27CCDB5C-CC5A-0E67-48A9-CD13EEC6CD92}" dt="2025-02-19T04:03:22.737" v="1228" actId="20577"/>
          <ac:spMkLst>
            <pc:docMk/>
            <pc:sldMk cId="1412847951" sldId="373"/>
            <ac:spMk id="1900" creationId="{23123A38-0076-5163-D9C6-EF3627CE0B0C}"/>
          </ac:spMkLst>
        </pc:spChg>
        <pc:spChg chg="mod">
          <ac:chgData name="Sophia Moshis" userId="S::sophia.moshis@education.vic.gov.au::eeb63ca9-2d3e-4695-9bc0-615d2d4c4acf" providerId="AD" clId="Web-{27CCDB5C-CC5A-0E67-48A9-CD13EEC6CD92}" dt="2025-02-19T04:03:18.268" v="1226" actId="20577"/>
          <ac:spMkLst>
            <pc:docMk/>
            <pc:sldMk cId="1412847951" sldId="373"/>
            <ac:spMk id="1912" creationId="{9384E413-AD97-44F5-AF60-9194366845C1}"/>
          </ac:spMkLst>
        </pc:spChg>
      </pc:sldChg>
      <pc:sldChg chg="addSp modSp">
        <pc:chgData name="Sophia Moshis" userId="S::sophia.moshis@education.vic.gov.au::eeb63ca9-2d3e-4695-9bc0-615d2d4c4acf" providerId="AD" clId="Web-{27CCDB5C-CC5A-0E67-48A9-CD13EEC6CD92}" dt="2025-02-19T04:03:10.940" v="1225" actId="1076"/>
        <pc:sldMkLst>
          <pc:docMk/>
          <pc:sldMk cId="233825217" sldId="374"/>
        </pc:sldMkLst>
        <pc:spChg chg="mod">
          <ac:chgData name="Sophia Moshis" userId="S::sophia.moshis@education.vic.gov.au::eeb63ca9-2d3e-4695-9bc0-615d2d4c4acf" providerId="AD" clId="Web-{27CCDB5C-CC5A-0E67-48A9-CD13EEC6CD92}" dt="2025-02-19T03:53:38.262" v="1172" actId="20577"/>
          <ac:spMkLst>
            <pc:docMk/>
            <pc:sldMk cId="233825217" sldId="374"/>
            <ac:spMk id="8" creationId="{23B234AA-B5AC-2815-2B7A-4C347DD31C24}"/>
          </ac:spMkLst>
        </pc:spChg>
        <pc:spChg chg="mod">
          <ac:chgData name="Sophia Moshis" userId="S::sophia.moshis@education.vic.gov.au::eeb63ca9-2d3e-4695-9bc0-615d2d4c4acf" providerId="AD" clId="Web-{27CCDB5C-CC5A-0E67-48A9-CD13EEC6CD92}" dt="2025-02-19T03:53:34.575" v="1171" actId="20577"/>
          <ac:spMkLst>
            <pc:docMk/>
            <pc:sldMk cId="233825217" sldId="374"/>
            <ac:spMk id="1675" creationId="{CCC794DB-93C8-EF75-2F6E-5219381E0A18}"/>
          </ac:spMkLst>
        </pc:spChg>
        <pc:picChg chg="add mod">
          <ac:chgData name="Sophia Moshis" userId="S::sophia.moshis@education.vic.gov.au::eeb63ca9-2d3e-4695-9bc0-615d2d4c4acf" providerId="AD" clId="Web-{27CCDB5C-CC5A-0E67-48A9-CD13EEC6CD92}" dt="2025-02-19T04:03:07.815" v="1223" actId="1076"/>
          <ac:picMkLst>
            <pc:docMk/>
            <pc:sldMk cId="233825217" sldId="374"/>
            <ac:picMk id="2" creationId="{00AAA407-AD9C-F21A-9A9C-369AB2B171BE}"/>
          </ac:picMkLst>
        </pc:picChg>
        <pc:picChg chg="add mod">
          <ac:chgData name="Sophia Moshis" userId="S::sophia.moshis@education.vic.gov.au::eeb63ca9-2d3e-4695-9bc0-615d2d4c4acf" providerId="AD" clId="Web-{27CCDB5C-CC5A-0E67-48A9-CD13EEC6CD92}" dt="2025-02-19T04:03:03.205" v="1221" actId="1076"/>
          <ac:picMkLst>
            <pc:docMk/>
            <pc:sldMk cId="233825217" sldId="374"/>
            <ac:picMk id="3" creationId="{AFDDB92E-E6EB-ED10-8257-BB723AB1F1AA}"/>
          </ac:picMkLst>
        </pc:picChg>
        <pc:picChg chg="add mod">
          <ac:chgData name="Sophia Moshis" userId="S::sophia.moshis@education.vic.gov.au::eeb63ca9-2d3e-4695-9bc0-615d2d4c4acf" providerId="AD" clId="Web-{27CCDB5C-CC5A-0E67-48A9-CD13EEC6CD92}" dt="2025-02-19T04:03:08.877" v="1224" actId="1076"/>
          <ac:picMkLst>
            <pc:docMk/>
            <pc:sldMk cId="233825217" sldId="374"/>
            <ac:picMk id="4" creationId="{FB23AD35-59B2-8D89-D071-203DE6D8BBB8}"/>
          </ac:picMkLst>
        </pc:picChg>
        <pc:picChg chg="add mod">
          <ac:chgData name="Sophia Moshis" userId="S::sophia.moshis@education.vic.gov.au::eeb63ca9-2d3e-4695-9bc0-615d2d4c4acf" providerId="AD" clId="Web-{27CCDB5C-CC5A-0E67-48A9-CD13EEC6CD92}" dt="2025-02-19T04:03:10.940" v="1225" actId="1076"/>
          <ac:picMkLst>
            <pc:docMk/>
            <pc:sldMk cId="233825217" sldId="374"/>
            <ac:picMk id="5" creationId="{8B04C193-E1CD-C72A-31BF-72C77DA3E2B1}"/>
          </ac:picMkLst>
        </pc:picChg>
        <pc:picChg chg="add mod">
          <ac:chgData name="Sophia Moshis" userId="S::sophia.moshis@education.vic.gov.au::eeb63ca9-2d3e-4695-9bc0-615d2d4c4acf" providerId="AD" clId="Web-{27CCDB5C-CC5A-0E67-48A9-CD13EEC6CD92}" dt="2025-02-19T04:02:57.315" v="1218" actId="1076"/>
          <ac:picMkLst>
            <pc:docMk/>
            <pc:sldMk cId="233825217" sldId="374"/>
            <ac:picMk id="6" creationId="{4558F0F0-A394-D732-99D5-02E429AE88DD}"/>
          </ac:picMkLst>
        </pc:picChg>
        <pc:picChg chg="add mod">
          <ac:chgData name="Sophia Moshis" userId="S::sophia.moshis@education.vic.gov.au::eeb63ca9-2d3e-4695-9bc0-615d2d4c4acf" providerId="AD" clId="Web-{27CCDB5C-CC5A-0E67-48A9-CD13EEC6CD92}" dt="2025-02-19T04:03:05.346" v="1222" actId="1076"/>
          <ac:picMkLst>
            <pc:docMk/>
            <pc:sldMk cId="233825217" sldId="374"/>
            <ac:picMk id="7" creationId="{66FFEA21-8F4A-FD68-CEBF-846595C3F9EE}"/>
          </ac:picMkLst>
        </pc:picChg>
      </pc:sldChg>
      <pc:sldChg chg="addSp delSp modSp delAnim">
        <pc:chgData name="Sophia Moshis" userId="S::sophia.moshis@education.vic.gov.au::eeb63ca9-2d3e-4695-9bc0-615d2d4c4acf" providerId="AD" clId="Web-{27CCDB5C-CC5A-0E67-48A9-CD13EEC6CD92}" dt="2025-02-19T04:08:30.881" v="1293" actId="20577"/>
        <pc:sldMkLst>
          <pc:docMk/>
          <pc:sldMk cId="1821999124" sldId="377"/>
        </pc:sldMkLst>
        <pc:spChg chg="mod">
          <ac:chgData name="Sophia Moshis" userId="S::sophia.moshis@education.vic.gov.au::eeb63ca9-2d3e-4695-9bc0-615d2d4c4acf" providerId="AD" clId="Web-{27CCDB5C-CC5A-0E67-48A9-CD13EEC6CD92}" dt="2025-02-19T04:08:30.881" v="1293" actId="20577"/>
          <ac:spMkLst>
            <pc:docMk/>
            <pc:sldMk cId="1821999124" sldId="377"/>
            <ac:spMk id="1384" creationId="{E748563D-6070-CAE2-A883-19C4403CCDEE}"/>
          </ac:spMkLst>
        </pc:spChg>
      </pc:sldChg>
      <pc:sldChg chg="modSp">
        <pc:chgData name="Sophia Moshis" userId="S::sophia.moshis@education.vic.gov.au::eeb63ca9-2d3e-4695-9bc0-615d2d4c4acf" providerId="AD" clId="Web-{27CCDB5C-CC5A-0E67-48A9-CD13EEC6CD92}" dt="2025-02-19T03:24:08.557" v="454" actId="1076"/>
        <pc:sldMkLst>
          <pc:docMk/>
          <pc:sldMk cId="2682694621" sldId="379"/>
        </pc:sldMkLst>
        <pc:spChg chg="mod">
          <ac:chgData name="Sophia Moshis" userId="S::sophia.moshis@education.vic.gov.au::eeb63ca9-2d3e-4695-9bc0-615d2d4c4acf" providerId="AD" clId="Web-{27CCDB5C-CC5A-0E67-48A9-CD13EEC6CD92}" dt="2025-02-19T03:23:50.166" v="445" actId="1076"/>
          <ac:spMkLst>
            <pc:docMk/>
            <pc:sldMk cId="2682694621" sldId="379"/>
            <ac:spMk id="8" creationId="{A13D9FD2-8513-273F-1F91-C3601118C6EA}"/>
          </ac:spMkLst>
        </pc:spChg>
        <pc:spChg chg="mod">
          <ac:chgData name="Sophia Moshis" userId="S::sophia.moshis@education.vic.gov.au::eeb63ca9-2d3e-4695-9bc0-615d2d4c4acf" providerId="AD" clId="Web-{27CCDB5C-CC5A-0E67-48A9-CD13EEC6CD92}" dt="2025-02-19T03:23:19.150" v="424" actId="20577"/>
          <ac:spMkLst>
            <pc:docMk/>
            <pc:sldMk cId="2682694621" sldId="379"/>
            <ac:spMk id="9" creationId="{90179AD7-65CA-D703-9382-B5998A9D3B17}"/>
          </ac:spMkLst>
        </pc:spChg>
        <pc:spChg chg="mod">
          <ac:chgData name="Sophia Moshis" userId="S::sophia.moshis@education.vic.gov.au::eeb63ca9-2d3e-4695-9bc0-615d2d4c4acf" providerId="AD" clId="Web-{27CCDB5C-CC5A-0E67-48A9-CD13EEC6CD92}" dt="2025-02-19T03:24:06.776" v="453" actId="1076"/>
          <ac:spMkLst>
            <pc:docMk/>
            <pc:sldMk cId="2682694621" sldId="379"/>
            <ac:spMk id="11" creationId="{ADB40A4E-9BE9-FD7D-1BF9-C8C6D81E0F5C}"/>
          </ac:spMkLst>
        </pc:spChg>
        <pc:spChg chg="mod">
          <ac:chgData name="Sophia Moshis" userId="S::sophia.moshis@education.vic.gov.au::eeb63ca9-2d3e-4695-9bc0-615d2d4c4acf" providerId="AD" clId="Web-{27CCDB5C-CC5A-0E67-48A9-CD13EEC6CD92}" dt="2025-02-19T03:23:44.057" v="444" actId="1076"/>
          <ac:spMkLst>
            <pc:docMk/>
            <pc:sldMk cId="2682694621" sldId="379"/>
            <ac:spMk id="1264" creationId="{533460F3-E7F3-CE2A-5EE9-6DA1181C13D1}"/>
          </ac:spMkLst>
        </pc:spChg>
        <pc:picChg chg="mod">
          <ac:chgData name="Sophia Moshis" userId="S::sophia.moshis@education.vic.gov.au::eeb63ca9-2d3e-4695-9bc0-615d2d4c4acf" providerId="AD" clId="Web-{27CCDB5C-CC5A-0E67-48A9-CD13EEC6CD92}" dt="2025-02-19T03:24:08.557" v="454" actId="1076"/>
          <ac:picMkLst>
            <pc:docMk/>
            <pc:sldMk cId="2682694621" sldId="379"/>
            <ac:picMk id="4" creationId="{BA1F6F9C-789C-244F-490F-33015CAB5803}"/>
          </ac:picMkLst>
        </pc:picChg>
      </pc:sldChg>
      <pc:sldChg chg="modSp">
        <pc:chgData name="Sophia Moshis" userId="S::sophia.moshis@education.vic.gov.au::eeb63ca9-2d3e-4695-9bc0-615d2d4c4acf" providerId="AD" clId="Web-{27CCDB5C-CC5A-0E67-48A9-CD13EEC6CD92}" dt="2025-02-19T03:13:13.081" v="291" actId="1076"/>
        <pc:sldMkLst>
          <pc:docMk/>
          <pc:sldMk cId="3010227588" sldId="380"/>
        </pc:sldMkLst>
        <pc:spChg chg="mod">
          <ac:chgData name="Sophia Moshis" userId="S::sophia.moshis@education.vic.gov.au::eeb63ca9-2d3e-4695-9bc0-615d2d4c4acf" providerId="AD" clId="Web-{27CCDB5C-CC5A-0E67-48A9-CD13EEC6CD92}" dt="2025-02-19T03:13:11.878" v="290" actId="1076"/>
          <ac:spMkLst>
            <pc:docMk/>
            <pc:sldMk cId="3010227588" sldId="380"/>
            <ac:spMk id="4" creationId="{E73B50DE-23F5-6418-3556-32DEADB13412}"/>
          </ac:spMkLst>
        </pc:spChg>
        <pc:picChg chg="mod">
          <ac:chgData name="Sophia Moshis" userId="S::sophia.moshis@education.vic.gov.au::eeb63ca9-2d3e-4695-9bc0-615d2d4c4acf" providerId="AD" clId="Web-{27CCDB5C-CC5A-0E67-48A9-CD13EEC6CD92}" dt="2025-02-19T03:13:13.081" v="291" actId="1076"/>
          <ac:picMkLst>
            <pc:docMk/>
            <pc:sldMk cId="3010227588" sldId="380"/>
            <ac:picMk id="7" creationId="{026A59C8-0320-0EB0-D249-C15365299D8E}"/>
          </ac:picMkLst>
        </pc:picChg>
      </pc:sldChg>
      <pc:sldChg chg="addSp delSp modSp delAnim">
        <pc:chgData name="Sophia Moshis" userId="S::sophia.moshis@education.vic.gov.au::eeb63ca9-2d3e-4695-9bc0-615d2d4c4acf" providerId="AD" clId="Web-{27CCDB5C-CC5A-0E67-48A9-CD13EEC6CD92}" dt="2025-02-19T03:09:27.142" v="211" actId="14100"/>
        <pc:sldMkLst>
          <pc:docMk/>
          <pc:sldMk cId="2799043002" sldId="382"/>
        </pc:sldMkLst>
        <pc:spChg chg="mod">
          <ac:chgData name="Sophia Moshis" userId="S::sophia.moshis@education.vic.gov.au::eeb63ca9-2d3e-4695-9bc0-615d2d4c4acf" providerId="AD" clId="Web-{27CCDB5C-CC5A-0E67-48A9-CD13EEC6CD92}" dt="2025-02-19T03:09:24.126" v="210" actId="20577"/>
          <ac:spMkLst>
            <pc:docMk/>
            <pc:sldMk cId="2799043002" sldId="382"/>
            <ac:spMk id="3" creationId="{B1B04B83-DC35-5E8B-C51A-0E053C86068A}"/>
          </ac:spMkLst>
        </pc:spChg>
        <pc:spChg chg="mod">
          <ac:chgData name="Sophia Moshis" userId="S::sophia.moshis@education.vic.gov.au::eeb63ca9-2d3e-4695-9bc0-615d2d4c4acf" providerId="AD" clId="Web-{27CCDB5C-CC5A-0E67-48A9-CD13EEC6CD92}" dt="2025-02-19T02:58:56.588" v="137" actId="1076"/>
          <ac:spMkLst>
            <pc:docMk/>
            <pc:sldMk cId="2799043002" sldId="382"/>
            <ac:spMk id="1132" creationId="{08D1E65C-4590-3734-D68B-F20D340594FD}"/>
          </ac:spMkLst>
        </pc:spChg>
        <pc:picChg chg="add mod">
          <ac:chgData name="Sophia Moshis" userId="S::sophia.moshis@education.vic.gov.au::eeb63ca9-2d3e-4695-9bc0-615d2d4c4acf" providerId="AD" clId="Web-{27CCDB5C-CC5A-0E67-48A9-CD13EEC6CD92}" dt="2025-02-19T03:09:27.142" v="211" actId="14100"/>
          <ac:picMkLst>
            <pc:docMk/>
            <pc:sldMk cId="2799043002" sldId="382"/>
            <ac:picMk id="9" creationId="{65772022-EC58-82AB-5602-C5556615472A}"/>
          </ac:picMkLst>
        </pc:picChg>
      </pc:sldChg>
      <pc:sldChg chg="addSp modSp">
        <pc:chgData name="Sophia Moshis" userId="S::sophia.moshis@education.vic.gov.au::eeb63ca9-2d3e-4695-9bc0-615d2d4c4acf" providerId="AD" clId="Web-{27CCDB5C-CC5A-0E67-48A9-CD13EEC6CD92}" dt="2025-02-19T02:58:05.963" v="109" actId="20577"/>
        <pc:sldMkLst>
          <pc:docMk/>
          <pc:sldMk cId="2482520348" sldId="383"/>
        </pc:sldMkLst>
        <pc:spChg chg="add mod">
          <ac:chgData name="Sophia Moshis" userId="S::sophia.moshis@education.vic.gov.au::eeb63ca9-2d3e-4695-9bc0-615d2d4c4acf" providerId="AD" clId="Web-{27CCDB5C-CC5A-0E67-48A9-CD13EEC6CD92}" dt="2025-02-19T02:58:05.963" v="109" actId="20577"/>
          <ac:spMkLst>
            <pc:docMk/>
            <pc:sldMk cId="2482520348" sldId="383"/>
            <ac:spMk id="3" creationId="{EED6A2AA-E3F1-BE4A-5FED-EF5C69254E73}"/>
          </ac:spMkLst>
        </pc:spChg>
        <pc:spChg chg="mod">
          <ac:chgData name="Sophia Moshis" userId="S::sophia.moshis@education.vic.gov.au::eeb63ca9-2d3e-4695-9bc0-615d2d4c4acf" providerId="AD" clId="Web-{27CCDB5C-CC5A-0E67-48A9-CD13EEC6CD92}" dt="2025-02-19T02:57:38.759" v="93" actId="20577"/>
          <ac:spMkLst>
            <pc:docMk/>
            <pc:sldMk cId="2482520348" sldId="383"/>
            <ac:spMk id="1163" creationId="{EC1C627C-3E80-1B7A-A9D4-19DB64941B88}"/>
          </ac:spMkLst>
        </pc:spChg>
      </pc:sldChg>
      <pc:sldChg chg="addSp modSp">
        <pc:chgData name="Sophia Moshis" userId="S::sophia.moshis@education.vic.gov.au::eeb63ca9-2d3e-4695-9bc0-615d2d4c4acf" providerId="AD" clId="Web-{27CCDB5C-CC5A-0E67-48A9-CD13EEC6CD92}" dt="2025-02-19T04:08:47.896" v="1295" actId="20577"/>
        <pc:sldMkLst>
          <pc:docMk/>
          <pc:sldMk cId="25526028" sldId="384"/>
        </pc:sldMkLst>
        <pc:spChg chg="add mod">
          <ac:chgData name="Sophia Moshis" userId="S::sophia.moshis@education.vic.gov.au::eeb63ca9-2d3e-4695-9bc0-615d2d4c4acf" providerId="AD" clId="Web-{27CCDB5C-CC5A-0E67-48A9-CD13EEC6CD92}" dt="2025-02-19T04:08:47.896" v="1295" actId="20577"/>
          <ac:spMkLst>
            <pc:docMk/>
            <pc:sldMk cId="25526028" sldId="384"/>
            <ac:spMk id="3" creationId="{C14836A2-0A9F-18F3-8CE2-236DBBCFE3FC}"/>
          </ac:spMkLst>
        </pc:spChg>
        <pc:picChg chg="add mod">
          <ac:chgData name="Sophia Moshis" userId="S::sophia.moshis@education.vic.gov.au::eeb63ca9-2d3e-4695-9bc0-615d2d4c4acf" providerId="AD" clId="Web-{27CCDB5C-CC5A-0E67-48A9-CD13EEC6CD92}" dt="2025-02-19T03:40:46.661" v="697" actId="1076"/>
          <ac:picMkLst>
            <pc:docMk/>
            <pc:sldMk cId="25526028" sldId="384"/>
            <ac:picMk id="2" creationId="{5C6BC793-C40E-E277-DD42-52A5A431FF32}"/>
          </ac:picMkLst>
        </pc:picChg>
      </pc:sldChg>
      <pc:sldChg chg="addSp modSp">
        <pc:chgData name="Sophia Moshis" userId="S::sophia.moshis@education.vic.gov.au::eeb63ca9-2d3e-4695-9bc0-615d2d4c4acf" providerId="AD" clId="Web-{27CCDB5C-CC5A-0E67-48A9-CD13EEC6CD92}" dt="2025-02-19T03:46:11.086" v="832" actId="1076"/>
        <pc:sldMkLst>
          <pc:docMk/>
          <pc:sldMk cId="2270702960" sldId="385"/>
        </pc:sldMkLst>
        <pc:spChg chg="add mod">
          <ac:chgData name="Sophia Moshis" userId="S::sophia.moshis@education.vic.gov.au::eeb63ca9-2d3e-4695-9bc0-615d2d4c4acf" providerId="AD" clId="Web-{27CCDB5C-CC5A-0E67-48A9-CD13EEC6CD92}" dt="2025-02-19T03:44:20.538" v="830" actId="20577"/>
          <ac:spMkLst>
            <pc:docMk/>
            <pc:sldMk cId="2270702960" sldId="385"/>
            <ac:spMk id="2" creationId="{ABE3F2AA-02B4-BD35-8141-6E1F29419B63}"/>
          </ac:spMkLst>
        </pc:spChg>
        <pc:spChg chg="mod">
          <ac:chgData name="Sophia Moshis" userId="S::sophia.moshis@education.vic.gov.au::eeb63ca9-2d3e-4695-9bc0-615d2d4c4acf" providerId="AD" clId="Web-{27CCDB5C-CC5A-0E67-48A9-CD13EEC6CD92}" dt="2025-02-19T03:44:03.756" v="783" actId="20577"/>
          <ac:spMkLst>
            <pc:docMk/>
            <pc:sldMk cId="2270702960" sldId="385"/>
            <ac:spMk id="1675" creationId="{02BCDFA5-EAC9-5061-530B-B096A6A99407}"/>
          </ac:spMkLst>
        </pc:spChg>
        <pc:picChg chg="add mod">
          <ac:chgData name="Sophia Moshis" userId="S::sophia.moshis@education.vic.gov.au::eeb63ca9-2d3e-4695-9bc0-615d2d4c4acf" providerId="AD" clId="Web-{27CCDB5C-CC5A-0E67-48A9-CD13EEC6CD92}" dt="2025-02-19T03:46:11.086" v="832" actId="1076"/>
          <ac:picMkLst>
            <pc:docMk/>
            <pc:sldMk cId="2270702960" sldId="385"/>
            <ac:picMk id="3" creationId="{5D65E377-34AE-180D-0863-2D91393DC260}"/>
          </ac:picMkLst>
        </pc:picChg>
      </pc:sldChg>
      <pc:sldChg chg="modSp del">
        <pc:chgData name="Sophia Moshis" userId="S::sophia.moshis@education.vic.gov.au::eeb63ca9-2d3e-4695-9bc0-615d2d4c4acf" providerId="AD" clId="Web-{27CCDB5C-CC5A-0E67-48A9-CD13EEC6CD92}" dt="2025-02-19T03:24:16.713" v="455"/>
        <pc:sldMkLst>
          <pc:docMk/>
          <pc:sldMk cId="2824525921" sldId="386"/>
        </pc:sldMkLst>
      </pc:sldChg>
      <pc:sldChg chg="addSp modSp">
        <pc:chgData name="Sophia Moshis" userId="S::sophia.moshis@education.vic.gov.au::eeb63ca9-2d3e-4695-9bc0-615d2d4c4acf" providerId="AD" clId="Web-{27CCDB5C-CC5A-0E67-48A9-CD13EEC6CD92}" dt="2025-02-19T03:26:21.558" v="470" actId="1076"/>
        <pc:sldMkLst>
          <pc:docMk/>
          <pc:sldMk cId="694622654" sldId="388"/>
        </pc:sldMkLst>
        <pc:spChg chg="mod">
          <ac:chgData name="Sophia Moshis" userId="S::sophia.moshis@education.vic.gov.au::eeb63ca9-2d3e-4695-9bc0-615d2d4c4acf" providerId="AD" clId="Web-{27CCDB5C-CC5A-0E67-48A9-CD13EEC6CD92}" dt="2025-02-19T03:26:02.824" v="465" actId="1076"/>
          <ac:spMkLst>
            <pc:docMk/>
            <pc:sldMk cId="694622654" sldId="388"/>
            <ac:spMk id="1163" creationId="{EEDF4AE3-CA36-D4B3-1BD5-72EC724E5CDE}"/>
          </ac:spMkLst>
        </pc:spChg>
        <pc:picChg chg="add mod">
          <ac:chgData name="Sophia Moshis" userId="S::sophia.moshis@education.vic.gov.au::eeb63ca9-2d3e-4695-9bc0-615d2d4c4acf" providerId="AD" clId="Web-{27CCDB5C-CC5A-0E67-48A9-CD13EEC6CD92}" dt="2025-02-19T03:26:21.558" v="470" actId="1076"/>
          <ac:picMkLst>
            <pc:docMk/>
            <pc:sldMk cId="694622654" sldId="388"/>
            <ac:picMk id="2" creationId="{12C6631E-506A-0708-7252-1239D5399704}"/>
          </ac:picMkLst>
        </pc:picChg>
        <pc:picChg chg="add mod">
          <ac:chgData name="Sophia Moshis" userId="S::sophia.moshis@education.vic.gov.au::eeb63ca9-2d3e-4695-9bc0-615d2d4c4acf" providerId="AD" clId="Web-{27CCDB5C-CC5A-0E67-48A9-CD13EEC6CD92}" dt="2025-02-19T03:26:16.636" v="469" actId="14100"/>
          <ac:picMkLst>
            <pc:docMk/>
            <pc:sldMk cId="694622654" sldId="388"/>
            <ac:picMk id="3" creationId="{BA5D7FFA-F212-B781-BA3B-D8A53C845CCC}"/>
          </ac:picMkLst>
        </pc:picChg>
      </pc:sldChg>
      <pc:sldChg chg="modSp">
        <pc:chgData name="Sophia Moshis" userId="S::sophia.moshis@education.vic.gov.au::eeb63ca9-2d3e-4695-9bc0-615d2d4c4acf" providerId="AD" clId="Web-{27CCDB5C-CC5A-0E67-48A9-CD13EEC6CD92}" dt="2025-02-19T03:52:22.543" v="1154" actId="20577"/>
        <pc:sldMkLst>
          <pc:docMk/>
          <pc:sldMk cId="1257065769" sldId="390"/>
        </pc:sldMkLst>
        <pc:spChg chg="mod">
          <ac:chgData name="Sophia Moshis" userId="S::sophia.moshis@education.vic.gov.au::eeb63ca9-2d3e-4695-9bc0-615d2d4c4acf" providerId="AD" clId="Web-{27CCDB5C-CC5A-0E67-48A9-CD13EEC6CD92}" dt="2025-02-19T03:52:17.308" v="1150" actId="20577"/>
          <ac:spMkLst>
            <pc:docMk/>
            <pc:sldMk cId="1257065769" sldId="390"/>
            <ac:spMk id="2" creationId="{088357C3-AB78-4025-C086-FBEBC24E7E62}"/>
          </ac:spMkLst>
        </pc:spChg>
        <pc:spChg chg="mod">
          <ac:chgData name="Sophia Moshis" userId="S::sophia.moshis@education.vic.gov.au::eeb63ca9-2d3e-4695-9bc0-615d2d4c4acf" providerId="AD" clId="Web-{27CCDB5C-CC5A-0E67-48A9-CD13EEC6CD92}" dt="2025-02-19T03:52:22.543" v="1154" actId="20577"/>
          <ac:spMkLst>
            <pc:docMk/>
            <pc:sldMk cId="1257065769" sldId="390"/>
            <ac:spMk id="1163" creationId="{99255F36-F7F8-40F7-79AA-0F22B20A6CFA}"/>
          </ac:spMkLst>
        </pc:spChg>
      </pc:sldChg>
      <pc:sldChg chg="addSp delSp modSp addAnim delAnim">
        <pc:chgData name="Sophia Moshis" userId="S::sophia.moshis@education.vic.gov.au::eeb63ca9-2d3e-4695-9bc0-615d2d4c4acf" providerId="AD" clId="Web-{27CCDB5C-CC5A-0E67-48A9-CD13EEC6CD92}" dt="2025-02-19T04:02:27.564" v="1199"/>
        <pc:sldMkLst>
          <pc:docMk/>
          <pc:sldMk cId="1480422032" sldId="392"/>
        </pc:sldMkLst>
        <pc:spChg chg="mod">
          <ac:chgData name="Sophia Moshis" userId="S::sophia.moshis@education.vic.gov.au::eeb63ca9-2d3e-4695-9bc0-615d2d4c4acf" providerId="AD" clId="Web-{27CCDB5C-CC5A-0E67-48A9-CD13EEC6CD92}" dt="2025-02-19T03:35:44.595" v="661" actId="1076"/>
          <ac:spMkLst>
            <pc:docMk/>
            <pc:sldMk cId="1480422032" sldId="392"/>
            <ac:spMk id="3" creationId="{B2FBEE48-91F6-3334-B494-11E6E9C24795}"/>
          </ac:spMkLst>
        </pc:spChg>
        <pc:spChg chg="mod">
          <ac:chgData name="Sophia Moshis" userId="S::sophia.moshis@education.vic.gov.au::eeb63ca9-2d3e-4695-9bc0-615d2d4c4acf" providerId="AD" clId="Web-{27CCDB5C-CC5A-0E67-48A9-CD13EEC6CD92}" dt="2025-02-19T03:53:24.075" v="1170" actId="20577"/>
          <ac:spMkLst>
            <pc:docMk/>
            <pc:sldMk cId="1480422032" sldId="392"/>
            <ac:spMk id="8" creationId="{FF6C0D0A-5645-76AD-01E8-5DCE8CEF0E34}"/>
          </ac:spMkLst>
        </pc:spChg>
        <pc:spChg chg="add mod">
          <ac:chgData name="Sophia Moshis" userId="S::sophia.moshis@education.vic.gov.au::eeb63ca9-2d3e-4695-9bc0-615d2d4c4acf" providerId="AD" clId="Web-{27CCDB5C-CC5A-0E67-48A9-CD13EEC6CD92}" dt="2025-02-19T04:02:27.564" v="1199"/>
          <ac:spMkLst>
            <pc:docMk/>
            <pc:sldMk cId="1480422032" sldId="392"/>
            <ac:spMk id="15" creationId="{844A87F7-3C69-8EAE-4460-D62C58E64C11}"/>
          </ac:spMkLst>
        </pc:spChg>
        <pc:spChg chg="mod">
          <ac:chgData name="Sophia Moshis" userId="S::sophia.moshis@education.vic.gov.au::eeb63ca9-2d3e-4695-9bc0-615d2d4c4acf" providerId="AD" clId="Web-{27CCDB5C-CC5A-0E67-48A9-CD13EEC6CD92}" dt="2025-02-19T03:35:44.517" v="649" actId="1076"/>
          <ac:spMkLst>
            <pc:docMk/>
            <pc:sldMk cId="1480422032" sldId="392"/>
            <ac:spMk id="1459" creationId="{00000000-0000-0000-0000-000000000000}"/>
          </ac:spMkLst>
        </pc:spChg>
        <pc:spChg chg="mod">
          <ac:chgData name="Sophia Moshis" userId="S::sophia.moshis@education.vic.gov.au::eeb63ca9-2d3e-4695-9bc0-615d2d4c4acf" providerId="AD" clId="Web-{27CCDB5C-CC5A-0E67-48A9-CD13EEC6CD92}" dt="2025-02-19T03:35:44.517" v="650" actId="1076"/>
          <ac:spMkLst>
            <pc:docMk/>
            <pc:sldMk cId="1480422032" sldId="392"/>
            <ac:spMk id="1460" creationId="{00000000-0000-0000-0000-000000000000}"/>
          </ac:spMkLst>
        </pc:spChg>
        <pc:spChg chg="mod">
          <ac:chgData name="Sophia Moshis" userId="S::sophia.moshis@education.vic.gov.au::eeb63ca9-2d3e-4695-9bc0-615d2d4c4acf" providerId="AD" clId="Web-{27CCDB5C-CC5A-0E67-48A9-CD13EEC6CD92}" dt="2025-02-19T03:35:44.533" v="651" actId="1076"/>
          <ac:spMkLst>
            <pc:docMk/>
            <pc:sldMk cId="1480422032" sldId="392"/>
            <ac:spMk id="1462" creationId="{00000000-0000-0000-0000-000000000000}"/>
          </ac:spMkLst>
        </pc:spChg>
        <pc:spChg chg="mod">
          <ac:chgData name="Sophia Moshis" userId="S::sophia.moshis@education.vic.gov.au::eeb63ca9-2d3e-4695-9bc0-615d2d4c4acf" providerId="AD" clId="Web-{27CCDB5C-CC5A-0E67-48A9-CD13EEC6CD92}" dt="2025-02-19T03:35:36.595" v="648" actId="1076"/>
          <ac:spMkLst>
            <pc:docMk/>
            <pc:sldMk cId="1480422032" sldId="392"/>
            <ac:spMk id="1463" creationId="{00000000-0000-0000-0000-000000000000}"/>
          </ac:spMkLst>
        </pc:spChg>
        <pc:spChg chg="mod">
          <ac:chgData name="Sophia Moshis" userId="S::sophia.moshis@education.vic.gov.au::eeb63ca9-2d3e-4695-9bc0-615d2d4c4acf" providerId="AD" clId="Web-{27CCDB5C-CC5A-0E67-48A9-CD13EEC6CD92}" dt="2025-02-19T03:35:44.533" v="652" actId="1076"/>
          <ac:spMkLst>
            <pc:docMk/>
            <pc:sldMk cId="1480422032" sldId="392"/>
            <ac:spMk id="1468" creationId="{00000000-0000-0000-0000-000000000000}"/>
          </ac:spMkLst>
        </pc:spChg>
        <pc:spChg chg="mod">
          <ac:chgData name="Sophia Moshis" userId="S::sophia.moshis@education.vic.gov.au::eeb63ca9-2d3e-4695-9bc0-615d2d4c4acf" providerId="AD" clId="Web-{27CCDB5C-CC5A-0E67-48A9-CD13EEC6CD92}" dt="2025-02-19T03:35:44.533" v="653" actId="1076"/>
          <ac:spMkLst>
            <pc:docMk/>
            <pc:sldMk cId="1480422032" sldId="392"/>
            <ac:spMk id="1469" creationId="{00000000-0000-0000-0000-000000000000}"/>
          </ac:spMkLst>
        </pc:spChg>
        <pc:spChg chg="mod">
          <ac:chgData name="Sophia Moshis" userId="S::sophia.moshis@education.vic.gov.au::eeb63ca9-2d3e-4695-9bc0-615d2d4c4acf" providerId="AD" clId="Web-{27CCDB5C-CC5A-0E67-48A9-CD13EEC6CD92}" dt="2025-02-19T03:35:44.548" v="654" actId="1076"/>
          <ac:spMkLst>
            <pc:docMk/>
            <pc:sldMk cId="1480422032" sldId="392"/>
            <ac:spMk id="1471" creationId="{00000000-0000-0000-0000-000000000000}"/>
          </ac:spMkLst>
        </pc:spChg>
        <pc:grpChg chg="mod">
          <ac:chgData name="Sophia Moshis" userId="S::sophia.moshis@education.vic.gov.au::eeb63ca9-2d3e-4695-9bc0-615d2d4c4acf" providerId="AD" clId="Web-{27CCDB5C-CC5A-0E67-48A9-CD13EEC6CD92}" dt="2025-02-19T03:35:44.564" v="657" actId="1076"/>
          <ac:grpSpMkLst>
            <pc:docMk/>
            <pc:sldMk cId="1480422032" sldId="392"/>
            <ac:grpSpMk id="7" creationId="{907FFD7F-6BEC-6BA9-E2A2-2A84CE273A4D}"/>
          </ac:grpSpMkLst>
        </pc:grpChg>
        <pc:grpChg chg="mod">
          <ac:chgData name="Sophia Moshis" userId="S::sophia.moshis@education.vic.gov.au::eeb63ca9-2d3e-4695-9bc0-615d2d4c4acf" providerId="AD" clId="Web-{27CCDB5C-CC5A-0E67-48A9-CD13EEC6CD92}" dt="2025-02-19T03:35:44.579" v="658" actId="1076"/>
          <ac:grpSpMkLst>
            <pc:docMk/>
            <pc:sldMk cId="1480422032" sldId="392"/>
            <ac:grpSpMk id="11" creationId="{D51D3CC5-22CE-25CB-6A9D-C038879C4560}"/>
          </ac:grpSpMkLst>
        </pc:grpChg>
        <pc:picChg chg="mod">
          <ac:chgData name="Sophia Moshis" userId="S::sophia.moshis@education.vic.gov.au::eeb63ca9-2d3e-4695-9bc0-615d2d4c4acf" providerId="AD" clId="Web-{27CCDB5C-CC5A-0E67-48A9-CD13EEC6CD92}" dt="2025-02-19T03:35:44.579" v="659" actId="1076"/>
          <ac:picMkLst>
            <pc:docMk/>
            <pc:sldMk cId="1480422032" sldId="392"/>
            <ac:picMk id="14" creationId="{95D4A44A-1E96-9677-779D-68FACE945A51}"/>
          </ac:picMkLst>
        </pc:picChg>
        <pc:cxnChg chg="mod">
          <ac:chgData name="Sophia Moshis" userId="S::sophia.moshis@education.vic.gov.au::eeb63ca9-2d3e-4695-9bc0-615d2d4c4acf" providerId="AD" clId="Web-{27CCDB5C-CC5A-0E67-48A9-CD13EEC6CD92}" dt="2025-02-19T03:35:44.548" v="655" actId="1076"/>
          <ac:cxnSpMkLst>
            <pc:docMk/>
            <pc:sldMk cId="1480422032" sldId="392"/>
            <ac:cxnSpMk id="1500" creationId="{00000000-0000-0000-0000-000000000000}"/>
          </ac:cxnSpMkLst>
        </pc:cxnChg>
        <pc:cxnChg chg="mod">
          <ac:chgData name="Sophia Moshis" userId="S::sophia.moshis@education.vic.gov.au::eeb63ca9-2d3e-4695-9bc0-615d2d4c4acf" providerId="AD" clId="Web-{27CCDB5C-CC5A-0E67-48A9-CD13EEC6CD92}" dt="2025-02-19T03:35:44.548" v="656" actId="1076"/>
          <ac:cxnSpMkLst>
            <pc:docMk/>
            <pc:sldMk cId="1480422032" sldId="392"/>
            <ac:cxnSpMk id="1501" creationId="{00000000-0000-0000-0000-000000000000}"/>
          </ac:cxnSpMkLst>
        </pc:cxnChg>
      </pc:sldChg>
      <pc:sldChg chg="del">
        <pc:chgData name="Sophia Moshis" userId="S::sophia.moshis@education.vic.gov.au::eeb63ca9-2d3e-4695-9bc0-615d2d4c4acf" providerId="AD" clId="Web-{27CCDB5C-CC5A-0E67-48A9-CD13EEC6CD92}" dt="2025-02-19T02:48:10.129" v="26"/>
        <pc:sldMkLst>
          <pc:docMk/>
          <pc:sldMk cId="239536782" sldId="393"/>
        </pc:sldMkLst>
      </pc:sldChg>
    </pc:docChg>
  </pc:docChgLst>
  <pc:docChgLst>
    <pc:chgData name="Simon Lindell" userId="S::simon.lindell@education.vic.gov.au::cd185e67-9fb9-4861-9b54-64ce39e9ed00" providerId="AD" clId="Web-{2043B33E-89D2-28A9-BBE4-0C268F636CF7}"/>
    <pc:docChg chg="modSld">
      <pc:chgData name="Simon Lindell" userId="S::simon.lindell@education.vic.gov.au::cd185e67-9fb9-4861-9b54-64ce39e9ed00" providerId="AD" clId="Web-{2043B33E-89D2-28A9-BBE4-0C268F636CF7}" dt="2025-02-19T10:53:42.242" v="320" actId="1076"/>
      <pc:docMkLst>
        <pc:docMk/>
      </pc:docMkLst>
      <pc:sldChg chg="modSp">
        <pc:chgData name="Simon Lindell" userId="S::simon.lindell@education.vic.gov.au::cd185e67-9fb9-4861-9b54-64ce39e9ed00" providerId="AD" clId="Web-{2043B33E-89D2-28A9-BBE4-0C268F636CF7}" dt="2025-02-19T10:30:23.694" v="16" actId="1076"/>
        <pc:sldMkLst>
          <pc:docMk/>
          <pc:sldMk cId="1216084866" sldId="372"/>
        </pc:sldMkLst>
        <pc:spChg chg="mod">
          <ac:chgData name="Simon Lindell" userId="S::simon.lindell@education.vic.gov.au::cd185e67-9fb9-4861-9b54-64ce39e9ed00" providerId="AD" clId="Web-{2043B33E-89D2-28A9-BBE4-0C268F636CF7}" dt="2025-02-19T10:30:23.694" v="16" actId="1076"/>
          <ac:spMkLst>
            <pc:docMk/>
            <pc:sldMk cId="1216084866" sldId="372"/>
            <ac:spMk id="4" creationId="{68B8845E-C92D-335E-B1F5-0336CEA49E5F}"/>
          </ac:spMkLst>
        </pc:spChg>
        <pc:picChg chg="mod">
          <ac:chgData name="Simon Lindell" userId="S::simon.lindell@education.vic.gov.au::cd185e67-9fb9-4861-9b54-64ce39e9ed00" providerId="AD" clId="Web-{2043B33E-89D2-28A9-BBE4-0C268F636CF7}" dt="2025-02-19T10:28:18.863" v="1" actId="1076"/>
          <ac:picMkLst>
            <pc:docMk/>
            <pc:sldMk cId="1216084866" sldId="372"/>
            <ac:picMk id="2" creationId="{1A549A43-B967-5591-AB4B-75FC242C0F69}"/>
          </ac:picMkLst>
        </pc:picChg>
      </pc:sldChg>
      <pc:sldChg chg="addSp delSp modSp">
        <pc:chgData name="Simon Lindell" userId="S::simon.lindell@education.vic.gov.au::cd185e67-9fb9-4861-9b54-64ce39e9ed00" providerId="AD" clId="Web-{2043B33E-89D2-28A9-BBE4-0C268F636CF7}" dt="2025-02-19T10:53:42.242" v="320" actId="1076"/>
        <pc:sldMkLst>
          <pc:docMk/>
          <pc:sldMk cId="3641296339" sldId="399"/>
        </pc:sldMkLst>
        <pc:spChg chg="add mod">
          <ac:chgData name="Simon Lindell" userId="S::simon.lindell@education.vic.gov.au::cd185e67-9fb9-4861-9b54-64ce39e9ed00" providerId="AD" clId="Web-{2043B33E-89D2-28A9-BBE4-0C268F636CF7}" dt="2025-02-19T10:53:42.242" v="320" actId="1076"/>
          <ac:spMkLst>
            <pc:docMk/>
            <pc:sldMk cId="3641296339" sldId="399"/>
            <ac:spMk id="4" creationId="{F5881F96-53CD-5B50-1F16-A882499BC7D0}"/>
          </ac:spMkLst>
        </pc:spChg>
        <pc:spChg chg="mod">
          <ac:chgData name="Simon Lindell" userId="S::simon.lindell@education.vic.gov.au::cd185e67-9fb9-4861-9b54-64ce39e9ed00" providerId="AD" clId="Web-{2043B33E-89D2-28A9-BBE4-0C268F636CF7}" dt="2025-02-19T10:53:10.742" v="316" actId="1076"/>
          <ac:spMkLst>
            <pc:docMk/>
            <pc:sldMk cId="3641296339" sldId="399"/>
            <ac:spMk id="6" creationId="{34399DCC-E48B-8218-3FE9-7D975FD157F7}"/>
          </ac:spMkLst>
        </pc:spChg>
        <pc:picChg chg="add mod modCrop">
          <ac:chgData name="Simon Lindell" userId="S::simon.lindell@education.vic.gov.au::cd185e67-9fb9-4861-9b54-64ce39e9ed00" providerId="AD" clId="Web-{2043B33E-89D2-28A9-BBE4-0C268F636CF7}" dt="2025-02-19T10:52:46.725" v="314" actId="1076"/>
          <ac:picMkLst>
            <pc:docMk/>
            <pc:sldMk cId="3641296339" sldId="399"/>
            <ac:picMk id="2" creationId="{BB8EB260-46E2-D2DC-264D-DF0F7783C482}"/>
          </ac:picMkLst>
        </pc:picChg>
      </pc:sldChg>
      <pc:sldChg chg="modSp">
        <pc:chgData name="Simon Lindell" userId="S::simon.lindell@education.vic.gov.au::cd185e67-9fb9-4861-9b54-64ce39e9ed00" providerId="AD" clId="Web-{2043B33E-89D2-28A9-BBE4-0C268F636CF7}" dt="2025-02-19T10:51:34.536" v="305"/>
        <pc:sldMkLst>
          <pc:docMk/>
          <pc:sldMk cId="1625132129" sldId="400"/>
        </pc:sldMkLst>
        <pc:spChg chg="mod">
          <ac:chgData name="Simon Lindell" userId="S::simon.lindell@education.vic.gov.au::cd185e67-9fb9-4861-9b54-64ce39e9ed00" providerId="AD" clId="Web-{2043B33E-89D2-28A9-BBE4-0C268F636CF7}" dt="2025-02-19T10:51:34.536" v="305"/>
          <ac:spMkLst>
            <pc:docMk/>
            <pc:sldMk cId="1625132129" sldId="400"/>
            <ac:spMk id="3" creationId="{0229BA9F-32AC-3979-AE7B-B4EF603EEE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p:cNvGrpSpPr/>
        <p:nvPr/>
      </p:nvGrpSpPr>
      <p:grpSpPr>
        <a:xfrm>
          <a:off x="0" y="0"/>
          <a:ext cx="0" cy="0"/>
          <a:chOff x="0" y="0"/>
          <a:chExt cx="0" cy="0"/>
        </a:xfrm>
      </p:grpSpPr>
      <p:sp>
        <p:nvSpPr>
          <p:cNvPr id="1897" name="Google Shape;1897;gd1e87cec6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a:extLst>
            <a:ext uri="{FF2B5EF4-FFF2-40B4-BE49-F238E27FC236}">
              <a16:creationId xmlns:a16="http://schemas.microsoft.com/office/drawing/2014/main" id="{94A2CAD6-D0B2-A4F2-3D37-C226EA2DA5A3}"/>
            </a:ext>
          </a:extLst>
        </p:cNvPr>
        <p:cNvGrpSpPr/>
        <p:nvPr/>
      </p:nvGrpSpPr>
      <p:grpSpPr>
        <a:xfrm>
          <a:off x="0" y="0"/>
          <a:ext cx="0" cy="0"/>
          <a:chOff x="0" y="0"/>
          <a:chExt cx="0" cy="0"/>
        </a:xfrm>
      </p:grpSpPr>
      <p:sp>
        <p:nvSpPr>
          <p:cNvPr id="1037" name="Google Shape;1037;gab8d1ca927_3_0:notes">
            <a:extLst>
              <a:ext uri="{FF2B5EF4-FFF2-40B4-BE49-F238E27FC236}">
                <a16:creationId xmlns:a16="http://schemas.microsoft.com/office/drawing/2014/main" id="{2103F904-ABC4-9BB8-FE92-EBD285EE1C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ab8d1ca927_3_0:notes">
            <a:extLst>
              <a:ext uri="{FF2B5EF4-FFF2-40B4-BE49-F238E27FC236}">
                <a16:creationId xmlns:a16="http://schemas.microsoft.com/office/drawing/2014/main" id="{F5D519F9-2E85-9002-018D-38B8865677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This year, we’re excited to introduce Learning Community Leaders who are now assigned to each cohort, making things even more connected and collaborative! In the past, we had subject-based leaders like the Literacy Leader or Numeracy Leader, but these roles sometimes felt a little disconnected from the classroom. With our new approach, the focus is all about building stronger relationships and creating a more hands-on impact in coaching, mentoring, and supporting both teachers and students. It’s all about teamwork and making learning even more exciting!</a:t>
            </a:r>
          </a:p>
          <a:p>
            <a:pPr>
              <a:buNone/>
            </a:pPr>
            <a:r>
              <a:rPr lang="en-US"/>
              <a:t> </a:t>
            </a:r>
          </a:p>
          <a:p>
            <a:pPr>
              <a:buNone/>
            </a:pPr>
            <a:r>
              <a:rPr lang="en-US"/>
              <a:t>In 2025, our goal is all about tapping into the strengths of each team and individual teachers, facilitating planning sessions for greater impact, and really focusing on the unique needs of each cohort. Our Learning Community Leaders are at the heart of this mission, building strong teams, running our before school writing and math programs (along with other passionate teachers), and leading the Newlands Planning Model across all subjects.</a:t>
            </a:r>
          </a:p>
          <a:p>
            <a:pPr>
              <a:buNone/>
            </a:pPr>
            <a:r>
              <a:rPr lang="en-US"/>
              <a:t> </a:t>
            </a:r>
          </a:p>
          <a:p>
            <a:pPr>
              <a:buNone/>
            </a:pPr>
            <a:r>
              <a:rPr lang="en-US"/>
              <a:t>They’ll be in the classrooms, supporting teachers, and working side-by-side with them through mentoring, coaching, and collaborative teaching. It’s all about making sure both teachers and students thrive and grow together!</a:t>
            </a:r>
          </a:p>
          <a:p>
            <a:pPr marL="0" indent="0">
              <a:buNone/>
            </a:pPr>
            <a:endParaRPr lang="en-US"/>
          </a:p>
        </p:txBody>
      </p:sp>
    </p:spTree>
    <p:extLst>
      <p:ext uri="{BB962C8B-B14F-4D97-AF65-F5344CB8AC3E}">
        <p14:creationId xmlns:p14="http://schemas.microsoft.com/office/powerpoint/2010/main" val="1822593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B59AA6A8-A60F-B02A-FB59-21347D10DABA}"/>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E08ED0FE-07BD-775B-0D9C-40CEECDAF2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7DF596F7-3A03-D69A-172A-21E0CD8D56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7860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80AF6D9E-EA40-14E3-3721-16C2A9B507B8}"/>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D1EDDFA7-664B-D564-11A1-C73C13720D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8F7540A5-DC19-C7C0-9998-93C641F489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4470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a:extLst>
            <a:ext uri="{FF2B5EF4-FFF2-40B4-BE49-F238E27FC236}">
              <a16:creationId xmlns:a16="http://schemas.microsoft.com/office/drawing/2014/main" id="{AE0F9195-4020-D2D6-9653-23680CF1A57D}"/>
            </a:ext>
          </a:extLst>
        </p:cNvPr>
        <p:cNvGrpSpPr/>
        <p:nvPr/>
      </p:nvGrpSpPr>
      <p:grpSpPr>
        <a:xfrm>
          <a:off x="0" y="0"/>
          <a:ext cx="0" cy="0"/>
          <a:chOff x="0" y="0"/>
          <a:chExt cx="0" cy="0"/>
        </a:xfrm>
      </p:grpSpPr>
      <p:sp>
        <p:nvSpPr>
          <p:cNvPr id="1124" name="Google Shape;1124;gd1e87cec61_0_34:notes">
            <a:extLst>
              <a:ext uri="{FF2B5EF4-FFF2-40B4-BE49-F238E27FC236}">
                <a16:creationId xmlns:a16="http://schemas.microsoft.com/office/drawing/2014/main" id="{0A9B21D8-1D89-17E6-A5DD-23795EFBC4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d1e87cec61_0_34:notes">
            <a:extLst>
              <a:ext uri="{FF2B5EF4-FFF2-40B4-BE49-F238E27FC236}">
                <a16:creationId xmlns:a16="http://schemas.microsoft.com/office/drawing/2014/main" id="{F5A4404A-D88F-9482-AF95-F81822FA04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2746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00F2CEBD-9020-59D9-FDB6-91C9BB5F9FD1}"/>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75B3309C-6550-32B0-5064-7540B3114B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98E82BB1-51D2-D5F4-1564-9F2A185DF8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9671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AAFD6CD-8BCD-6654-3E12-B8432FC390FB}"/>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5E9739F8-22C3-F093-A89B-69B17CA08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AA4826E6-78A4-EA92-B334-5E69EFDF2F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019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a:extLst>
            <a:ext uri="{FF2B5EF4-FFF2-40B4-BE49-F238E27FC236}">
              <a16:creationId xmlns:a16="http://schemas.microsoft.com/office/drawing/2014/main" id="{DFD17EEE-2E83-11D1-BA02-4F95DCF038F7}"/>
            </a:ext>
          </a:extLst>
        </p:cNvPr>
        <p:cNvGrpSpPr/>
        <p:nvPr/>
      </p:nvGrpSpPr>
      <p:grpSpPr>
        <a:xfrm>
          <a:off x="0" y="0"/>
          <a:ext cx="0" cy="0"/>
          <a:chOff x="0" y="0"/>
          <a:chExt cx="0" cy="0"/>
        </a:xfrm>
      </p:grpSpPr>
      <p:sp>
        <p:nvSpPr>
          <p:cNvPr id="1897" name="Google Shape;1897;gd1e87cec61_0_55:notes">
            <a:extLst>
              <a:ext uri="{FF2B5EF4-FFF2-40B4-BE49-F238E27FC236}">
                <a16:creationId xmlns:a16="http://schemas.microsoft.com/office/drawing/2014/main" id="{A3DCF40E-0BA2-BADC-1399-671841AC7E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a:extLst>
              <a:ext uri="{FF2B5EF4-FFF2-40B4-BE49-F238E27FC236}">
                <a16:creationId xmlns:a16="http://schemas.microsoft.com/office/drawing/2014/main" id="{3E33BE6B-5FB7-1E3C-276E-A9F79447F8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021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D77E2B86-5FCB-C498-B546-580FC31A2C91}"/>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9DDE17AD-DA45-0D60-8573-D1380E0EC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830F0E31-8292-FAF6-ED55-94E6306047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solidFill>
                  <a:srgbClr val="285E89"/>
                </a:solidFill>
              </a:rPr>
              <a:t>🔵 </a:t>
            </a:r>
            <a:r>
              <a:rPr lang="en-US" b="1">
                <a:solidFill>
                  <a:srgbClr val="285E89"/>
                </a:solidFill>
              </a:rPr>
              <a:t>Health &amp; Physical Education (</a:t>
            </a:r>
            <a:r>
              <a:rPr lang="en-US" b="1" i="0" u="none" strike="noStrike">
                <a:solidFill>
                  <a:srgbClr val="285E89"/>
                </a:solidFill>
                <a:effectLst/>
              </a:rPr>
              <a:t>HPE</a:t>
            </a:r>
            <a:r>
              <a:rPr lang="en-US" b="1">
                <a:solidFill>
                  <a:srgbClr val="285E89"/>
                </a:solidFill>
              </a:rPr>
              <a:t>)</a:t>
            </a:r>
            <a:r>
              <a:rPr lang="en-US">
                <a:solidFill>
                  <a:srgbClr val="285E89"/>
                </a:solidFill>
              </a:rPr>
              <a:t> – Encourages students to</a:t>
            </a:r>
            <a:r>
              <a:rPr lang="en-US" b="0" i="0" u="none" strike="noStrike">
                <a:solidFill>
                  <a:srgbClr val="285E89"/>
                </a:solidFill>
                <a:effectLst/>
              </a:rPr>
              <a:t> stay active, </a:t>
            </a:r>
            <a:r>
              <a:rPr lang="en-US">
                <a:solidFill>
                  <a:srgbClr val="285E89"/>
                </a:solidFill>
              </a:rPr>
              <a:t>develop movement skills, and </a:t>
            </a:r>
            <a:r>
              <a:rPr lang="en-US" b="0" i="0" u="none" strike="noStrike">
                <a:solidFill>
                  <a:srgbClr val="285E89"/>
                </a:solidFill>
                <a:effectLst/>
              </a:rPr>
              <a:t>learn about their bodies. Through fun games and sports, we promote teamwork, well-being, and healthy habits for </a:t>
            </a:r>
            <a:r>
              <a:rPr lang="en-US">
                <a:solidFill>
                  <a:srgbClr val="285E89"/>
                </a:solidFill>
              </a:rPr>
              <a:t>life</a:t>
            </a:r>
            <a:r>
              <a:rPr lang="en-US" b="0" i="0" u="none" strike="noStrike">
                <a:solidFill>
                  <a:srgbClr val="285E89"/>
                </a:solidFill>
                <a:effectLst/>
              </a:rPr>
              <a:t>.</a:t>
            </a:r>
            <a:endParaRPr lang="en-US"/>
          </a:p>
          <a:p>
            <a:pPr>
              <a:buNone/>
            </a:pPr>
            <a:r>
              <a:rPr lang="en-US">
                <a:solidFill>
                  <a:srgbClr val="285E89"/>
                </a:solidFill>
              </a:rPr>
              <a:t>🟢 </a:t>
            </a:r>
            <a:r>
              <a:rPr lang="en-US" b="1" i="0" u="none" strike="noStrike">
                <a:solidFill>
                  <a:srgbClr val="285E89"/>
                </a:solidFill>
                <a:effectLst/>
              </a:rPr>
              <a:t>STEAM</a:t>
            </a:r>
            <a:r>
              <a:rPr lang="en-US" b="1">
                <a:solidFill>
                  <a:srgbClr val="285E89"/>
                </a:solidFill>
              </a:rPr>
              <a:t> (Science, Technology, Engineering, Art &amp; Mathematics)</a:t>
            </a:r>
            <a:r>
              <a:rPr lang="en-US">
                <a:solidFill>
                  <a:srgbClr val="285E89"/>
                </a:solidFill>
              </a:rPr>
              <a:t> – Students explore </a:t>
            </a:r>
            <a:r>
              <a:rPr lang="en-US" b="0" i="0" u="none" strike="noStrike">
                <a:solidFill>
                  <a:srgbClr val="285E89"/>
                </a:solidFill>
                <a:effectLst/>
              </a:rPr>
              <a:t>science and </a:t>
            </a:r>
            <a:r>
              <a:rPr lang="en-US">
                <a:solidFill>
                  <a:srgbClr val="285E89"/>
                </a:solidFill>
              </a:rPr>
              <a:t>technology through hands-on </a:t>
            </a:r>
            <a:r>
              <a:rPr lang="en-US" b="0" i="0" u="none" strike="noStrike">
                <a:solidFill>
                  <a:srgbClr val="285E89"/>
                </a:solidFill>
                <a:effectLst/>
              </a:rPr>
              <a:t>experiments, </a:t>
            </a:r>
            <a:r>
              <a:rPr lang="en-US">
                <a:solidFill>
                  <a:srgbClr val="285E89"/>
                </a:solidFill>
              </a:rPr>
              <a:t>coding with </a:t>
            </a:r>
            <a:r>
              <a:rPr lang="en-US" b="0" i="0" u="none" strike="noStrike">
                <a:solidFill>
                  <a:srgbClr val="285E89"/>
                </a:solidFill>
                <a:effectLst/>
              </a:rPr>
              <a:t>robots</a:t>
            </a:r>
            <a:r>
              <a:rPr lang="en-US">
                <a:solidFill>
                  <a:srgbClr val="285E89"/>
                </a:solidFill>
              </a:rPr>
              <a:t>,</a:t>
            </a:r>
            <a:r>
              <a:rPr lang="en-US" b="0" i="0" u="none" strike="noStrike">
                <a:solidFill>
                  <a:srgbClr val="285E89"/>
                </a:solidFill>
                <a:effectLst/>
              </a:rPr>
              <a:t> and </a:t>
            </a:r>
            <a:r>
              <a:rPr lang="en-US">
                <a:solidFill>
                  <a:srgbClr val="285E89"/>
                </a:solidFill>
              </a:rPr>
              <a:t>designing creative </a:t>
            </a:r>
            <a:r>
              <a:rPr lang="en-US" b="0" i="0" u="none" strike="noStrike">
                <a:solidFill>
                  <a:srgbClr val="285E89"/>
                </a:solidFill>
                <a:effectLst/>
              </a:rPr>
              <a:t>solutions</a:t>
            </a:r>
            <a:r>
              <a:rPr lang="en-US">
                <a:solidFill>
                  <a:srgbClr val="285E89"/>
                </a:solidFill>
              </a:rPr>
              <a:t>.</a:t>
            </a:r>
            <a:r>
              <a:rPr lang="en-US" b="0" i="0" u="none" strike="noStrike">
                <a:solidFill>
                  <a:srgbClr val="285E89"/>
                </a:solidFill>
                <a:effectLst/>
              </a:rPr>
              <a:t> Art is </a:t>
            </a:r>
            <a:r>
              <a:rPr lang="en-US">
                <a:solidFill>
                  <a:srgbClr val="285E89"/>
                </a:solidFill>
              </a:rPr>
              <a:t>integrated into their projects, fostering innovation and problem-solving</a:t>
            </a:r>
            <a:r>
              <a:rPr lang="en-US" b="0" i="0" u="none" strike="noStrike">
                <a:solidFill>
                  <a:srgbClr val="285E89"/>
                </a:solidFill>
                <a:effectLst/>
              </a:rPr>
              <a:t>.</a:t>
            </a:r>
            <a:endParaRPr lang="en-US"/>
          </a:p>
          <a:p>
            <a:pPr>
              <a:buNone/>
            </a:pPr>
            <a:r>
              <a:rPr lang="en-US">
                <a:solidFill>
                  <a:srgbClr val="285E89"/>
                </a:solidFill>
              </a:rPr>
              <a:t>🎨 </a:t>
            </a:r>
            <a:r>
              <a:rPr lang="en-US" b="1" i="0" u="none" strike="noStrike">
                <a:solidFill>
                  <a:srgbClr val="285E89"/>
                </a:solidFill>
                <a:effectLst/>
              </a:rPr>
              <a:t>Visual Arts</a:t>
            </a:r>
            <a:r>
              <a:rPr lang="en-US" b="0" i="0" u="none" strike="noStrike">
                <a:solidFill>
                  <a:srgbClr val="285E89"/>
                </a:solidFill>
                <a:effectLst/>
              </a:rPr>
              <a:t> </a:t>
            </a:r>
            <a:r>
              <a:rPr lang="en-US">
                <a:solidFill>
                  <a:srgbClr val="285E89"/>
                </a:solidFill>
              </a:rPr>
              <a:t>– Students express themselves through different </a:t>
            </a:r>
            <a:r>
              <a:rPr lang="en-US" b="0" i="0" u="none" strike="noStrike">
                <a:solidFill>
                  <a:srgbClr val="285E89"/>
                </a:solidFill>
                <a:effectLst/>
              </a:rPr>
              <a:t>mediums</a:t>
            </a:r>
            <a:r>
              <a:rPr lang="en-US">
                <a:solidFill>
                  <a:srgbClr val="285E89"/>
                </a:solidFill>
              </a:rPr>
              <a:t> like painting</a:t>
            </a:r>
            <a:r>
              <a:rPr lang="en-US" b="0" i="0" u="none" strike="noStrike">
                <a:solidFill>
                  <a:srgbClr val="285E89"/>
                </a:solidFill>
                <a:effectLst/>
              </a:rPr>
              <a:t>, drawing, </a:t>
            </a:r>
            <a:r>
              <a:rPr lang="en-US">
                <a:solidFill>
                  <a:srgbClr val="285E89"/>
                </a:solidFill>
              </a:rPr>
              <a:t>clay</a:t>
            </a:r>
            <a:r>
              <a:rPr lang="en-US" b="0" i="0" u="none" strike="noStrike">
                <a:solidFill>
                  <a:srgbClr val="285E89"/>
                </a:solidFill>
                <a:effectLst/>
              </a:rPr>
              <a:t>, sculpture</a:t>
            </a:r>
            <a:r>
              <a:rPr lang="en-US">
                <a:solidFill>
                  <a:srgbClr val="285E89"/>
                </a:solidFill>
              </a:rPr>
              <a:t>,</a:t>
            </a:r>
            <a:r>
              <a:rPr lang="en-US" b="0" i="0" u="none" strike="noStrike">
                <a:solidFill>
                  <a:srgbClr val="285E89"/>
                </a:solidFill>
                <a:effectLst/>
              </a:rPr>
              <a:t> and textiles. </a:t>
            </a:r>
            <a:r>
              <a:rPr lang="en-US">
                <a:solidFill>
                  <a:srgbClr val="285E89"/>
                </a:solidFill>
              </a:rPr>
              <a:t>They learn </a:t>
            </a:r>
            <a:r>
              <a:rPr lang="en-US" b="0" i="0" u="none" strike="noStrike">
                <a:solidFill>
                  <a:srgbClr val="285E89"/>
                </a:solidFill>
                <a:effectLst/>
              </a:rPr>
              <a:t>about </a:t>
            </a:r>
            <a:r>
              <a:rPr lang="en-US">
                <a:solidFill>
                  <a:srgbClr val="285E89"/>
                </a:solidFill>
              </a:rPr>
              <a:t>famous artists</a:t>
            </a:r>
            <a:r>
              <a:rPr lang="en-US" b="0" i="0" u="none" strike="noStrike">
                <a:solidFill>
                  <a:srgbClr val="285E89"/>
                </a:solidFill>
                <a:effectLst/>
              </a:rPr>
              <a:t>, art movements</a:t>
            </a:r>
            <a:r>
              <a:rPr lang="en-US">
                <a:solidFill>
                  <a:srgbClr val="285E89"/>
                </a:solidFill>
              </a:rPr>
              <a:t>,</a:t>
            </a:r>
            <a:r>
              <a:rPr lang="en-US" b="0" i="0" u="none" strike="noStrike">
                <a:solidFill>
                  <a:srgbClr val="285E89"/>
                </a:solidFill>
                <a:effectLst/>
              </a:rPr>
              <a:t> and </a:t>
            </a:r>
            <a:r>
              <a:rPr lang="en-US">
                <a:solidFill>
                  <a:srgbClr val="285E89"/>
                </a:solidFill>
              </a:rPr>
              <a:t>showcase their work around </a:t>
            </a:r>
            <a:r>
              <a:rPr lang="en-US" b="0" i="0" u="none" strike="noStrike">
                <a:solidFill>
                  <a:srgbClr val="285E89"/>
                </a:solidFill>
                <a:effectLst/>
              </a:rPr>
              <a:t>the school</a:t>
            </a:r>
            <a:r>
              <a:rPr lang="en-US">
                <a:solidFill>
                  <a:srgbClr val="285E89"/>
                </a:solidFill>
              </a:rPr>
              <a:t>, with a</a:t>
            </a:r>
            <a:r>
              <a:rPr lang="en-US" b="0" i="0" u="none" strike="noStrike">
                <a:solidFill>
                  <a:srgbClr val="285E89"/>
                </a:solidFill>
                <a:effectLst/>
              </a:rPr>
              <a:t> Biannual Art Show </a:t>
            </a:r>
            <a:r>
              <a:rPr lang="en-US">
                <a:solidFill>
                  <a:srgbClr val="285E89"/>
                </a:solidFill>
              </a:rPr>
              <a:t>in </a:t>
            </a:r>
            <a:r>
              <a:rPr lang="en-US" b="0" i="0" u="none" strike="noStrike">
                <a:solidFill>
                  <a:srgbClr val="285E89"/>
                </a:solidFill>
                <a:effectLst/>
              </a:rPr>
              <a:t>October.</a:t>
            </a:r>
            <a:endParaRPr lang="en-US"/>
          </a:p>
          <a:p>
            <a:pPr>
              <a:buNone/>
            </a:pPr>
            <a:r>
              <a:rPr lang="en-US">
                <a:solidFill>
                  <a:srgbClr val="285E89"/>
                </a:solidFill>
              </a:rPr>
              <a:t>🎵 </a:t>
            </a:r>
            <a:r>
              <a:rPr lang="en-US" b="1" i="0" u="none" strike="noStrike">
                <a:solidFill>
                  <a:srgbClr val="285E89"/>
                </a:solidFill>
                <a:effectLst/>
              </a:rPr>
              <a:t>Music </a:t>
            </a:r>
            <a:r>
              <a:rPr lang="en-US" b="1">
                <a:solidFill>
                  <a:srgbClr val="285E89"/>
                </a:solidFill>
              </a:rPr>
              <a:t>&amp; Dance</a:t>
            </a:r>
            <a:r>
              <a:rPr lang="en-US">
                <a:solidFill>
                  <a:srgbClr val="285E89"/>
                </a:solidFill>
              </a:rPr>
              <a:t> – Focuses </a:t>
            </a:r>
            <a:r>
              <a:rPr lang="en-US" i="0" u="none" strike="noStrike">
                <a:solidFill>
                  <a:srgbClr val="285E89"/>
                </a:solidFill>
                <a:effectLst/>
              </a:rPr>
              <a:t>on foundational music skills</a:t>
            </a:r>
            <a:r>
              <a:rPr lang="en-US">
                <a:solidFill>
                  <a:srgbClr val="285E89"/>
                </a:solidFill>
              </a:rPr>
              <a:t> through </a:t>
            </a:r>
            <a:r>
              <a:rPr lang="en-US" i="0" u="none" strike="noStrike">
                <a:solidFill>
                  <a:srgbClr val="285E89"/>
                </a:solidFill>
                <a:effectLst/>
              </a:rPr>
              <a:t>instrument practice, group collaboration, and cultural exploration</a:t>
            </a:r>
            <a:r>
              <a:rPr lang="en-US">
                <a:solidFill>
                  <a:srgbClr val="285E89"/>
                </a:solidFill>
              </a:rPr>
              <a:t>. Younger students explore sound contrasts (</a:t>
            </a:r>
            <a:r>
              <a:rPr lang="en-US" i="1">
                <a:solidFill>
                  <a:srgbClr val="285E89"/>
                </a:solidFill>
              </a:rPr>
              <a:t>loud/soft, high/low</a:t>
            </a:r>
            <a:r>
              <a:rPr lang="en-US">
                <a:solidFill>
                  <a:srgbClr val="285E89"/>
                </a:solidFill>
              </a:rPr>
              <a:t>), while older students build on their musical creativity</a:t>
            </a:r>
            <a:r>
              <a:rPr lang="en-US" i="0" u="none" strike="noStrike">
                <a:solidFill>
                  <a:srgbClr val="285E89"/>
                </a:solidFill>
                <a:effectLst/>
              </a:rPr>
              <a:t> and expression</a:t>
            </a:r>
            <a:r>
              <a:rPr lang="en-US" b="0" i="0" u="none" strike="noStrike">
                <a:solidFill>
                  <a:srgbClr val="285E89"/>
                </a:solidFill>
                <a:effectLst/>
              </a:rPr>
              <a:t>.</a:t>
            </a:r>
            <a:endParaRPr lang="en-US"/>
          </a:p>
          <a:p>
            <a:pPr>
              <a:buNone/>
            </a:pPr>
            <a:r>
              <a:rPr lang="en-US">
                <a:solidFill>
                  <a:srgbClr val="285E89"/>
                </a:solidFill>
              </a:rPr>
              <a:t>💛 </a:t>
            </a:r>
            <a:r>
              <a:rPr lang="en-US" b="1">
                <a:solidFill>
                  <a:srgbClr val="285E89"/>
                </a:solidFill>
              </a:rPr>
              <a:t>Wellbeing</a:t>
            </a:r>
            <a:r>
              <a:rPr lang="en-US">
                <a:solidFill>
                  <a:srgbClr val="285E89"/>
                </a:solidFill>
              </a:rPr>
              <a:t> – Helps students develop resilience, positive self-talk, and coping strategies. Using programs like the Resilience Project and Berry Street, we engage in fun activities and teamwork to build confidence, kindness, and emotional strength.</a:t>
            </a:r>
            <a:endParaRPr lang="en-US"/>
          </a:p>
          <a:p>
            <a:pPr marL="0" indent="0">
              <a:buNone/>
            </a:pPr>
            <a:endParaRPr lang="en-US" sz="1800">
              <a:solidFill>
                <a:srgbClr val="285E89"/>
              </a:solidFill>
              <a:latin typeface="Open Sans"/>
              <a:cs typeface="Open Sans"/>
            </a:endParaRPr>
          </a:p>
          <a:p>
            <a:pPr marL="0" indent="0">
              <a:buNone/>
            </a:pPr>
            <a:endParaRPr lang="en-US" sz="1800">
              <a:solidFill>
                <a:srgbClr val="285E89"/>
              </a:solidFill>
              <a:latin typeface="Open Sans"/>
              <a:cs typeface="Open Sans"/>
            </a:endParaRPr>
          </a:p>
          <a:p>
            <a:pPr>
              <a:buNone/>
            </a:pPr>
            <a:r>
              <a:rPr lang="en-US">
                <a:solidFill>
                  <a:srgbClr val="285E89"/>
                </a:solidFill>
              </a:rPr>
              <a:t>🔵 </a:t>
            </a:r>
            <a:r>
              <a:rPr lang="en-US" b="1">
                <a:solidFill>
                  <a:srgbClr val="285E89"/>
                </a:solidFill>
              </a:rPr>
              <a:t>HPE</a:t>
            </a:r>
            <a:r>
              <a:rPr lang="en-US">
                <a:solidFill>
                  <a:srgbClr val="285E89"/>
                </a:solidFill>
              </a:rPr>
              <a:t> – Keeps students active while building movement skills, teamwork, and healthy habits through fun games and sports.</a:t>
            </a:r>
            <a:endParaRPr lang="en-US"/>
          </a:p>
          <a:p>
            <a:pPr>
              <a:buNone/>
            </a:pPr>
            <a:r>
              <a:rPr lang="en-US">
                <a:solidFill>
                  <a:srgbClr val="285E89"/>
                </a:solidFill>
              </a:rPr>
              <a:t>🟢 </a:t>
            </a:r>
            <a:r>
              <a:rPr lang="en-US" b="1">
                <a:solidFill>
                  <a:srgbClr val="285E89"/>
                </a:solidFill>
              </a:rPr>
              <a:t>STEAM</a:t>
            </a:r>
            <a:r>
              <a:rPr lang="en-US">
                <a:solidFill>
                  <a:srgbClr val="285E89"/>
                </a:solidFill>
              </a:rPr>
              <a:t> – Combines science, technology, coding, and design with hands-on experiments and creative problem-solving.</a:t>
            </a:r>
            <a:endParaRPr lang="en-US"/>
          </a:p>
          <a:p>
            <a:pPr>
              <a:buNone/>
            </a:pPr>
            <a:r>
              <a:rPr lang="en-US">
                <a:solidFill>
                  <a:srgbClr val="285E89"/>
                </a:solidFill>
              </a:rPr>
              <a:t>🎨 </a:t>
            </a:r>
            <a:r>
              <a:rPr lang="en-US" b="1">
                <a:solidFill>
                  <a:srgbClr val="285E89"/>
                </a:solidFill>
              </a:rPr>
              <a:t>Art</a:t>
            </a:r>
            <a:r>
              <a:rPr lang="en-US">
                <a:solidFill>
                  <a:srgbClr val="285E89"/>
                </a:solidFill>
              </a:rPr>
              <a:t> – Explores painting, drawing, sculpture, and textiles while learning about artists and showcasing student work.</a:t>
            </a:r>
            <a:endParaRPr lang="en-US"/>
          </a:p>
          <a:p>
            <a:pPr>
              <a:buNone/>
            </a:pPr>
            <a:r>
              <a:rPr lang="en-US">
                <a:solidFill>
                  <a:srgbClr val="285E89"/>
                </a:solidFill>
              </a:rPr>
              <a:t>🎵 </a:t>
            </a:r>
            <a:r>
              <a:rPr lang="en-US" b="1">
                <a:solidFill>
                  <a:srgbClr val="285E89"/>
                </a:solidFill>
              </a:rPr>
              <a:t>Music &amp; Dance</a:t>
            </a:r>
            <a:r>
              <a:rPr lang="en-US">
                <a:solidFill>
                  <a:srgbClr val="285E89"/>
                </a:solidFill>
              </a:rPr>
              <a:t> – Develops musical skills through instrument practice, group collaboration, and creative expression.</a:t>
            </a:r>
            <a:endParaRPr lang="en-US"/>
          </a:p>
          <a:p>
            <a:pPr>
              <a:buNone/>
            </a:pPr>
            <a:r>
              <a:rPr lang="en-US">
                <a:solidFill>
                  <a:srgbClr val="285E89"/>
                </a:solidFill>
              </a:rPr>
              <a:t>💛 </a:t>
            </a:r>
            <a:r>
              <a:rPr lang="en-US" b="1">
                <a:solidFill>
                  <a:srgbClr val="285E89"/>
                </a:solidFill>
              </a:rPr>
              <a:t>Wellbeing</a:t>
            </a:r>
            <a:r>
              <a:rPr lang="en-US">
                <a:solidFill>
                  <a:srgbClr val="285E89"/>
                </a:solidFill>
              </a:rPr>
              <a:t> – Focuses on resilience, confidence, and emotional strength through engaging activities and teamwork.</a:t>
            </a:r>
            <a:endParaRPr lang="en-US"/>
          </a:p>
          <a:p>
            <a:pPr marL="0" indent="0">
              <a:buNone/>
            </a:pPr>
            <a:endParaRPr lang="en-US" sz="1800">
              <a:solidFill>
                <a:srgbClr val="285E89"/>
              </a:solidFill>
              <a:latin typeface="Open Sans"/>
              <a:cs typeface="Open Sans"/>
            </a:endParaRPr>
          </a:p>
          <a:p>
            <a:pPr marL="158750" indent="0">
              <a:buNone/>
            </a:pPr>
            <a:r>
              <a:rPr lang="en-US" sz="1800"/>
              <a:t>EVENTS</a:t>
            </a:r>
            <a:endParaRPr lang="en-GB" sz="1800" i="1" u="sng"/>
          </a:p>
          <a:p>
            <a:pPr marL="171450" indent="-171450"/>
            <a:r>
              <a:rPr lang="en-US" sz="1800"/>
              <a:t>Term 1: Ride2School Day, Specialist Day Celebration. Term 2: </a:t>
            </a:r>
            <a:r>
              <a:rPr lang="en-US" sz="1800" err="1"/>
              <a:t>Colour</a:t>
            </a:r>
            <a:r>
              <a:rPr lang="en-US" sz="1800"/>
              <a:t> Run. Term 3: Athletics Carnival. Term 4: Art Show, swimming program (explain this year the swimming program is only for year 6s)</a:t>
            </a:r>
          </a:p>
          <a:p>
            <a:pPr marL="0" indent="0">
              <a:buNone/>
            </a:pPr>
            <a:endParaRPr lang="en-US" sz="1800">
              <a:solidFill>
                <a:srgbClr val="285E89"/>
              </a:solidFill>
              <a:latin typeface="Open Sans"/>
              <a:cs typeface="Open Sans"/>
            </a:endParaRPr>
          </a:p>
          <a:p>
            <a:pPr marL="0" indent="0">
              <a:buNone/>
            </a:pPr>
            <a:endParaRPr lang="en-US">
              <a:solidFill>
                <a:srgbClr val="1A4568"/>
              </a:solidFill>
              <a:latin typeface="Segoe UI" panose="020B0502040204020203" pitchFamily="34" charset="0"/>
            </a:endParaRPr>
          </a:p>
          <a:p>
            <a:pPr marL="0" indent="0">
              <a:buNone/>
            </a:pPr>
            <a:endParaRPr lang="en-US"/>
          </a:p>
        </p:txBody>
      </p:sp>
    </p:spTree>
    <p:extLst>
      <p:ext uri="{BB962C8B-B14F-4D97-AF65-F5344CB8AC3E}">
        <p14:creationId xmlns:p14="http://schemas.microsoft.com/office/powerpoint/2010/main" val="288985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6A1FCB12-38D6-0A06-D6A5-855D5FCC5FC5}"/>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5493F24C-A8EB-A616-AD79-F386A9D628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5E1DEA1C-F502-5AB0-E9C6-07E60E9855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1644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a:extLst>
            <a:ext uri="{FF2B5EF4-FFF2-40B4-BE49-F238E27FC236}">
              <a16:creationId xmlns:a16="http://schemas.microsoft.com/office/drawing/2014/main" id="{FC8059B6-0653-0121-9F9C-6D847B0952BF}"/>
            </a:ext>
          </a:extLst>
        </p:cNvPr>
        <p:cNvGrpSpPr/>
        <p:nvPr/>
      </p:nvGrpSpPr>
      <p:grpSpPr>
        <a:xfrm>
          <a:off x="0" y="0"/>
          <a:ext cx="0" cy="0"/>
          <a:chOff x="0" y="0"/>
          <a:chExt cx="0" cy="0"/>
        </a:xfrm>
      </p:grpSpPr>
      <p:sp>
        <p:nvSpPr>
          <p:cNvPr id="1236" name="Google Shape;1236;g1161f6db217_0_51:notes">
            <a:extLst>
              <a:ext uri="{FF2B5EF4-FFF2-40B4-BE49-F238E27FC236}">
                <a16:creationId xmlns:a16="http://schemas.microsoft.com/office/drawing/2014/main" id="{8FE0363C-424B-0BD6-C6AC-5335D28925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1161f6db217_0_51:notes">
            <a:extLst>
              <a:ext uri="{FF2B5EF4-FFF2-40B4-BE49-F238E27FC236}">
                <a16:creationId xmlns:a16="http://schemas.microsoft.com/office/drawing/2014/main" id="{CD0DCEE4-EFBD-9830-58D6-379D808B28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1" indent="0">
              <a:buNone/>
            </a:pPr>
            <a:r>
              <a:rPr lang="en-US"/>
              <a:t>Sentral - </a:t>
            </a:r>
            <a:br>
              <a:rPr lang="en-US"/>
            </a:br>
            <a:r>
              <a:rPr lang="en-US" b="1"/>
              <a:t>School Communication</a:t>
            </a:r>
            <a:r>
              <a:rPr lang="en-US"/>
              <a:t>: Send and receive messages from your child’s homeroom, specialist teachers, and LCL </a:t>
            </a:r>
          </a:p>
          <a:p>
            <a:pPr marL="1085850" lvl="1" indent="-171450">
              <a:buFont typeface="Arial,Sans-Serif"/>
              <a:buChar char="•"/>
            </a:pPr>
            <a:r>
              <a:rPr lang="en-US" b="1"/>
              <a:t>Payment and Permissions</a:t>
            </a:r>
            <a:r>
              <a:rPr lang="en-US"/>
              <a:t>: Provide permission and make payments for camps, excursions, and incursions.</a:t>
            </a:r>
          </a:p>
          <a:p>
            <a:pPr marL="1085850" lvl="1" indent="-171450">
              <a:buFont typeface="Arial,Sans-Serif"/>
              <a:buChar char="•"/>
            </a:pPr>
            <a:r>
              <a:rPr lang="en-US" b="1"/>
              <a:t>Absence Management</a:t>
            </a:r>
            <a:r>
              <a:rPr lang="en-US"/>
              <a:t>: Easily communicate and respond to unexplained absences, as well as submit future absence requests.</a:t>
            </a:r>
          </a:p>
          <a:p>
            <a:pPr marL="1085850" lvl="1" indent="-171450">
              <a:buFont typeface="Arial,Sans-Serif"/>
              <a:buChar char="•"/>
            </a:pPr>
            <a:r>
              <a:rPr lang="en-US" b="1"/>
              <a:t>Notifications and Notices</a:t>
            </a:r>
            <a:r>
              <a:rPr lang="en-US"/>
              <a:t>: Receive timely notifications for community events, absence alerts, and school notices sent directly to your device.</a:t>
            </a:r>
          </a:p>
          <a:p>
            <a:pPr marL="1085850" lvl="1" indent="-171450">
              <a:buFont typeface="Arial,Sans-Serif"/>
              <a:buChar char="•"/>
            </a:pPr>
            <a:r>
              <a:rPr lang="en-US" b="1"/>
              <a:t>Parent/Teacher Interview Booking</a:t>
            </a:r>
            <a:r>
              <a:rPr lang="en-US"/>
              <a:t>.</a:t>
            </a:r>
          </a:p>
          <a:p>
            <a:pPr marL="1085850" lvl="1" indent="-171450">
              <a:buFont typeface="Arial,Sans-Serif"/>
              <a:buChar char="•"/>
            </a:pPr>
            <a:r>
              <a:rPr lang="en-US" b="1"/>
              <a:t>Access to School Calendar</a:t>
            </a:r>
            <a:r>
              <a:rPr lang="en-US"/>
              <a:t>: View and sync the school calendar with your phone to keep track of important dates and events.</a:t>
            </a:r>
          </a:p>
          <a:p>
            <a:pPr marL="1085850" lvl="1" indent="-171450">
              <a:buFont typeface="Arial,Sans-Serif"/>
              <a:buChar char="•"/>
            </a:pPr>
            <a:r>
              <a:rPr lang="en-US" b="1"/>
              <a:t>Semester Reports</a:t>
            </a:r>
            <a:r>
              <a:rPr lang="en-US"/>
              <a:t>: Stay informed by viewing your child’s individual learning plans and end-of-semester reports.</a:t>
            </a:r>
          </a:p>
          <a:p>
            <a:pPr marL="0" indent="0">
              <a:buNone/>
            </a:pPr>
            <a:endParaRPr lang="en-US"/>
          </a:p>
        </p:txBody>
      </p:sp>
    </p:spTree>
    <p:extLst>
      <p:ext uri="{BB962C8B-B14F-4D97-AF65-F5344CB8AC3E}">
        <p14:creationId xmlns:p14="http://schemas.microsoft.com/office/powerpoint/2010/main" val="2021285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ab8d1ca927_3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ab8d1ca927_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76139551-3AFB-01E7-8F1B-4D48C8372E75}"/>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1E9A9BB2-0481-0F7C-B1C1-08A22B6132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FCA0FA58-C593-1162-E747-053F583D6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1492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22A8DC4E-5F6E-CCCB-26C8-9A8964537040}"/>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48AEF177-7B48-A9F1-7C5F-BF66D4DC93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117CB094-6AF2-4EE8-52EA-1821B8B72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6337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5E5129C9-5940-A7F4-AC9C-BB6BF2494D19}"/>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C77BE631-01DB-ACB5-2A14-29F025C976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31B248E2-59EA-D917-7EBB-882C131504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7369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ab8d1ca927_3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a:extLst>
            <a:ext uri="{FF2B5EF4-FFF2-40B4-BE49-F238E27FC236}">
              <a16:creationId xmlns:a16="http://schemas.microsoft.com/office/drawing/2014/main" id="{05F8D031-C278-E652-B5D6-7F593A6C4840}"/>
            </a:ext>
          </a:extLst>
        </p:cNvPr>
        <p:cNvGrpSpPr/>
        <p:nvPr/>
      </p:nvGrpSpPr>
      <p:grpSpPr>
        <a:xfrm>
          <a:off x="0" y="0"/>
          <a:ext cx="0" cy="0"/>
          <a:chOff x="0" y="0"/>
          <a:chExt cx="0" cy="0"/>
        </a:xfrm>
      </p:grpSpPr>
      <p:sp>
        <p:nvSpPr>
          <p:cNvPr id="1377" name="Google Shape;1377;gab8d1ca927_3_168:notes">
            <a:extLst>
              <a:ext uri="{FF2B5EF4-FFF2-40B4-BE49-F238E27FC236}">
                <a16:creationId xmlns:a16="http://schemas.microsoft.com/office/drawing/2014/main" id="{89953EB0-1F38-9D49-69FA-9DB55B4BBC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8" name="Google Shape;1378;gab8d1ca927_3_168:notes">
            <a:extLst>
              <a:ext uri="{FF2B5EF4-FFF2-40B4-BE49-F238E27FC236}">
                <a16:creationId xmlns:a16="http://schemas.microsoft.com/office/drawing/2014/main" id="{9CEDFF13-BC55-0302-6205-0F555DEB60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2248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F6BCAC14-FEC5-2B36-FFBD-452B06558636}"/>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A8060F4B-016E-88AE-6EA0-69008FB4CA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E073BA0F-44D8-3436-B532-6EB07492E8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7477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1478A07E-86E9-2CFF-B70B-53ACBBB39292}"/>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3A4B3E7B-67F5-29AC-D0F7-C802D957FE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38D81400-FDCA-3CC6-231D-77A177BEEC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253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F9D42A62-FBDB-6509-2B6C-C772296F31C4}"/>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BFFAF123-A03B-3094-B21A-A5CC9E7AE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6FA9D2A7-4F0F-0E54-3171-490647A939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180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F922C663-B21A-86DE-D388-1CAC35A6F93B}"/>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2731FD3E-F1DF-3364-CFA8-103C14F1A0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2B51FCC0-B8C7-33DC-4BEA-D70087FAE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1691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BA19348-3561-595A-509A-9FDE702B8615}"/>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4A833F1E-3EF1-FA20-F5F0-16E4E79AD3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D187A497-B972-9157-4646-705BF9FB0D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9695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gd1e87cec6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4" name="Google Shape;1744;gd1e87cec6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78600" y="1484550"/>
            <a:ext cx="7787100" cy="2086500"/>
          </a:xfrm>
          <a:prstGeom prst="rect">
            <a:avLst/>
          </a:prstGeom>
        </p:spPr>
        <p:txBody>
          <a:bodyPr spcFirstLastPara="1" wrap="square" lIns="91425" tIns="91425" rIns="91425" bIns="91425" anchor="ctr" anchorCtr="0">
            <a:noAutofit/>
          </a:bodyPr>
          <a:lstStyle>
            <a:lvl1pPr lvl="0" algn="ctr">
              <a:lnSpc>
                <a:spcPct val="125000"/>
              </a:lnSpc>
              <a:spcBef>
                <a:spcPts val="0"/>
              </a:spcBef>
              <a:spcAft>
                <a:spcPts val="0"/>
              </a:spcAft>
              <a:buSzPts val="5200"/>
              <a:buNone/>
              <a:defRPr sz="55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547575" y="3466725"/>
            <a:ext cx="4048800" cy="382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5400000">
            <a:off x="-1867025" y="1013175"/>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229260" y="3396805"/>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315040" flipH="1">
            <a:off x="-236345" y="4475012"/>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282713" y="47691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27300" y="4210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488" y="29082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257175" y="4901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59288" y="39105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400000">
            <a:off x="6110254" y="2527892"/>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744675" y="-169359"/>
            <a:ext cx="3627772" cy="1869298"/>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10484934" flipH="1">
            <a:off x="7292455" y="-348495"/>
            <a:ext cx="2087045" cy="98416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10800000">
            <a:off x="5634813" y="2079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10800000">
            <a:off x="7750600" y="10248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10800000">
            <a:off x="8980488" y="193977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10800000">
            <a:off x="4725450" y="13999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
          <p:cNvSpPr txBox="1">
            <a:spLocks noGrp="1"/>
          </p:cNvSpPr>
          <p:nvPr>
            <p:ph type="title"/>
          </p:nvPr>
        </p:nvSpPr>
        <p:spPr>
          <a:xfrm>
            <a:off x="1912475" y="2261338"/>
            <a:ext cx="5319000" cy="8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8" name="Google Shape;28;p3"/>
          <p:cNvSpPr txBox="1">
            <a:spLocks noGrp="1"/>
          </p:cNvSpPr>
          <p:nvPr>
            <p:ph type="title" idx="2" hasCustomPrompt="1"/>
          </p:nvPr>
        </p:nvSpPr>
        <p:spPr>
          <a:xfrm>
            <a:off x="3105600" y="1164675"/>
            <a:ext cx="29328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9" name="Google Shape;29;p3"/>
          <p:cNvSpPr txBox="1">
            <a:spLocks noGrp="1"/>
          </p:cNvSpPr>
          <p:nvPr>
            <p:ph type="subTitle" idx="1"/>
          </p:nvPr>
        </p:nvSpPr>
        <p:spPr>
          <a:xfrm>
            <a:off x="2815400" y="3123913"/>
            <a:ext cx="35133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30" name="Google Shape;30;p3"/>
          <p:cNvSpPr/>
          <p:nvPr/>
        </p:nvSpPr>
        <p:spPr>
          <a:xfrm rot="10800000">
            <a:off x="-260192"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rot="10800000">
            <a:off x="158481"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69972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1811013"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332175"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123202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108888"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5365175"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874550"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10800000">
            <a:off x="536517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rot="10800000">
            <a:off x="7188788"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rot="10800000">
            <a:off x="6621274"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rot="10800000">
            <a:off x="783287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rot="10800000">
            <a:off x="8890913"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6" name="Google Shape;46;p4"/>
          <p:cNvSpPr txBox="1">
            <a:spLocks noGrp="1"/>
          </p:cNvSpPr>
          <p:nvPr>
            <p:ph type="body" idx="1"/>
          </p:nvPr>
        </p:nvSpPr>
        <p:spPr>
          <a:xfrm>
            <a:off x="718675" y="1028700"/>
            <a:ext cx="7706400" cy="35748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Font typeface="Anaheim"/>
              <a:buAutoNum type="arabicPeriod"/>
              <a:defRPr sz="1200"/>
            </a:lvl1pPr>
            <a:lvl2pPr marL="914400" lvl="1" indent="-304800">
              <a:spcBef>
                <a:spcPts val="1600"/>
              </a:spcBef>
              <a:spcAft>
                <a:spcPts val="0"/>
              </a:spcAft>
              <a:buClr>
                <a:srgbClr val="434343"/>
              </a:buClr>
              <a:buSzPts val="1200"/>
              <a:buFont typeface="Roboto Condensed Light"/>
              <a:buAutoNum type="alphaLcPeriod"/>
              <a:defRPr/>
            </a:lvl2pPr>
            <a:lvl3pPr marL="1371600" lvl="2" indent="-304800">
              <a:spcBef>
                <a:spcPts val="1600"/>
              </a:spcBef>
              <a:spcAft>
                <a:spcPts val="0"/>
              </a:spcAft>
              <a:buClr>
                <a:srgbClr val="434343"/>
              </a:buClr>
              <a:buSzPts val="1200"/>
              <a:buFont typeface="Roboto Condensed Light"/>
              <a:buAutoNum type="romanLcPeriod"/>
              <a:defRPr/>
            </a:lvl3pPr>
            <a:lvl4pPr marL="1828800" lvl="3" indent="-304800">
              <a:spcBef>
                <a:spcPts val="1600"/>
              </a:spcBef>
              <a:spcAft>
                <a:spcPts val="0"/>
              </a:spcAft>
              <a:buClr>
                <a:srgbClr val="434343"/>
              </a:buClr>
              <a:buSzPts val="1200"/>
              <a:buFont typeface="Roboto Condensed Light"/>
              <a:buAutoNum type="arabicPeriod"/>
              <a:defRPr/>
            </a:lvl4pPr>
            <a:lvl5pPr marL="2286000" lvl="4" indent="-304800">
              <a:spcBef>
                <a:spcPts val="1600"/>
              </a:spcBef>
              <a:spcAft>
                <a:spcPts val="0"/>
              </a:spcAft>
              <a:buClr>
                <a:srgbClr val="434343"/>
              </a:buClr>
              <a:buSzPts val="1200"/>
              <a:buFont typeface="Roboto Condensed Light"/>
              <a:buAutoNum type="alphaLcPeriod"/>
              <a:defRPr/>
            </a:lvl5pPr>
            <a:lvl6pPr marL="2743200" lvl="5" indent="-304800">
              <a:spcBef>
                <a:spcPts val="1600"/>
              </a:spcBef>
              <a:spcAft>
                <a:spcPts val="0"/>
              </a:spcAft>
              <a:buClr>
                <a:srgbClr val="434343"/>
              </a:buClr>
              <a:buSzPts val="1200"/>
              <a:buFont typeface="Roboto Condensed Light"/>
              <a:buAutoNum type="romanLcPeriod"/>
              <a:defRPr/>
            </a:lvl6pPr>
            <a:lvl7pPr marL="3200400" lvl="6" indent="-304800">
              <a:spcBef>
                <a:spcPts val="1600"/>
              </a:spcBef>
              <a:spcAft>
                <a:spcPts val="0"/>
              </a:spcAft>
              <a:buClr>
                <a:srgbClr val="434343"/>
              </a:buClr>
              <a:buSzPts val="1200"/>
              <a:buFont typeface="Roboto Condensed Light"/>
              <a:buAutoNum type="arabicPeriod"/>
              <a:defRPr/>
            </a:lvl7pPr>
            <a:lvl8pPr marL="3657600" lvl="7" indent="-304800">
              <a:spcBef>
                <a:spcPts val="1600"/>
              </a:spcBef>
              <a:spcAft>
                <a:spcPts val="0"/>
              </a:spcAft>
              <a:buClr>
                <a:srgbClr val="434343"/>
              </a:buClr>
              <a:buSzPts val="1200"/>
              <a:buFont typeface="Roboto Condensed Light"/>
              <a:buAutoNum type="alphaLcPeriod"/>
              <a:defRPr/>
            </a:lvl8pPr>
            <a:lvl9pPr marL="4114800" lvl="8" indent="-304800">
              <a:spcBef>
                <a:spcPts val="1600"/>
              </a:spcBef>
              <a:spcAft>
                <a:spcPts val="1600"/>
              </a:spcAft>
              <a:buClr>
                <a:srgbClr val="434343"/>
              </a:buClr>
              <a:buSzPts val="1200"/>
              <a:buFont typeface="Roboto Condensed Light"/>
              <a:buAutoNum type="romanLcPeriod"/>
              <a:defRPr/>
            </a:lvl9pPr>
          </a:lstStyle>
          <a:p>
            <a:endParaRPr/>
          </a:p>
        </p:txBody>
      </p:sp>
      <p:grpSp>
        <p:nvGrpSpPr>
          <p:cNvPr id="47" name="Google Shape;47;p4"/>
          <p:cNvGrpSpPr/>
          <p:nvPr/>
        </p:nvGrpSpPr>
        <p:grpSpPr>
          <a:xfrm flipH="1">
            <a:off x="-129749" y="-116300"/>
            <a:ext cx="2684034" cy="1738163"/>
            <a:chOff x="6654501" y="-116300"/>
            <a:chExt cx="2684034" cy="1738163"/>
          </a:xfrm>
        </p:grpSpPr>
        <p:sp>
          <p:nvSpPr>
            <p:cNvPr id="48" name="Google Shape;48;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4"/>
          <p:cNvGrpSpPr/>
          <p:nvPr/>
        </p:nvGrpSpPr>
        <p:grpSpPr>
          <a:xfrm>
            <a:off x="6806901" y="-116300"/>
            <a:ext cx="2684034" cy="1738163"/>
            <a:chOff x="6654501" y="-116300"/>
            <a:chExt cx="2684034" cy="1738163"/>
          </a:xfrm>
        </p:grpSpPr>
        <p:sp>
          <p:nvSpPr>
            <p:cNvPr id="55" name="Google Shape;55;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1"/>
        <p:cNvGrpSpPr/>
        <p:nvPr/>
      </p:nvGrpSpPr>
      <p:grpSpPr>
        <a:xfrm>
          <a:off x="0" y="0"/>
          <a:ext cx="0" cy="0"/>
          <a:chOff x="0" y="0"/>
          <a:chExt cx="0" cy="0"/>
        </a:xfrm>
      </p:grpSpPr>
      <p:sp>
        <p:nvSpPr>
          <p:cNvPr id="62" name="Google Shape;62;p5"/>
          <p:cNvSpPr txBox="1">
            <a:spLocks noGrp="1"/>
          </p:cNvSpPr>
          <p:nvPr>
            <p:ph type="subTitle" idx="1"/>
          </p:nvPr>
        </p:nvSpPr>
        <p:spPr>
          <a:xfrm>
            <a:off x="5069450"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3" name="Google Shape;63;p5"/>
          <p:cNvSpPr txBox="1">
            <a:spLocks noGrp="1"/>
          </p:cNvSpPr>
          <p:nvPr>
            <p:ph type="subTitle" idx="2"/>
          </p:nvPr>
        </p:nvSpPr>
        <p:spPr>
          <a:xfrm>
            <a:off x="50694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4" name="Google Shape;64;p5"/>
          <p:cNvSpPr txBox="1">
            <a:spLocks noGrp="1"/>
          </p:cNvSpPr>
          <p:nvPr>
            <p:ph type="subTitle" idx="3"/>
          </p:nvPr>
        </p:nvSpPr>
        <p:spPr>
          <a:xfrm>
            <a:off x="1189788"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5" name="Google Shape;65;p5"/>
          <p:cNvSpPr txBox="1">
            <a:spLocks noGrp="1"/>
          </p:cNvSpPr>
          <p:nvPr>
            <p:ph type="subTitle" idx="4"/>
          </p:nvPr>
        </p:nvSpPr>
        <p:spPr>
          <a:xfrm>
            <a:off x="11898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6" name="Google Shape;66;p5"/>
          <p:cNvSpPr/>
          <p:nvPr/>
        </p:nvSpPr>
        <p:spPr>
          <a:xfrm rot="10376871">
            <a:off x="-495921" y="-203555"/>
            <a:ext cx="4143688" cy="141169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3812651" y="34897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593226" y="8386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4418776" y="6334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981851" y="2502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flipH="1">
            <a:off x="-201027" y="-164602"/>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rot="10800000">
            <a:off x="-259611" y="-297078"/>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rot="-448972">
            <a:off x="5418223" y="3906226"/>
            <a:ext cx="4114989" cy="1394558"/>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rot="10800000">
            <a:off x="4710711" y="472444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rot="10800000">
            <a:off x="8391336" y="416847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rot="10800000">
            <a:off x="5390761" y="416847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rot="10800000">
            <a:off x="6002711" y="475684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rot="10800000" flipH="1">
            <a:off x="6276637" y="4026301"/>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6885137" y="4472397"/>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
        <p:cNvGrpSpPr/>
        <p:nvPr/>
      </p:nvGrpSpPr>
      <p:grpSpPr>
        <a:xfrm>
          <a:off x="0" y="0"/>
          <a:ext cx="0" cy="0"/>
          <a:chOff x="0" y="0"/>
          <a:chExt cx="0" cy="0"/>
        </a:xfrm>
      </p:grpSpPr>
      <p:sp>
        <p:nvSpPr>
          <p:cNvPr id="81" name="Google Shape;81;p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82" name="Google Shape;82;p6"/>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707550" y="1922950"/>
            <a:ext cx="4860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90" name="Google Shape;90;p7"/>
          <p:cNvSpPr txBox="1">
            <a:spLocks noGrp="1"/>
          </p:cNvSpPr>
          <p:nvPr>
            <p:ph type="subTitle" idx="1"/>
          </p:nvPr>
        </p:nvSpPr>
        <p:spPr>
          <a:xfrm>
            <a:off x="707650" y="2757125"/>
            <a:ext cx="48600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1" name="Google Shape;91;p7"/>
          <p:cNvSpPr/>
          <p:nvPr/>
        </p:nvSpPr>
        <p:spPr>
          <a:xfrm rot="-10667561">
            <a:off x="305871" y="43963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rot="10800000">
            <a:off x="402459" y="43035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272112" y="41591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5246676" y="48207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402451" y="39521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1153051" y="43906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2859751" y="47374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5"/>
        <p:cNvGrpSpPr/>
        <p:nvPr/>
      </p:nvGrpSpPr>
      <p:grpSpPr>
        <a:xfrm>
          <a:off x="0" y="0"/>
          <a:ext cx="0" cy="0"/>
          <a:chOff x="0" y="0"/>
          <a:chExt cx="0" cy="0"/>
        </a:xfrm>
      </p:grpSpPr>
      <p:sp>
        <p:nvSpPr>
          <p:cNvPr id="106" name="Google Shape;106;p8"/>
          <p:cNvSpPr txBox="1">
            <a:spLocks noGrp="1"/>
          </p:cNvSpPr>
          <p:nvPr>
            <p:ph type="title"/>
          </p:nvPr>
        </p:nvSpPr>
        <p:spPr>
          <a:xfrm>
            <a:off x="1388100" y="1076025"/>
            <a:ext cx="6367800" cy="283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9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07" name="Google Shape;107;p8"/>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rot="-5400147">
            <a:off x="232464" y="-691625"/>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flipH="1">
            <a:off x="68351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flipH="1">
            <a:off x="3173616" y="24472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flipH="1">
            <a:off x="6566441" y="273550"/>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rot="10800000" flipH="1">
            <a:off x="2631095" y="4430364"/>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a:off x="6302893" y="4618767"/>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5399853">
            <a:off x="7457460" y="3823444"/>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10800000" flipH="1">
            <a:off x="8312846" y="452006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rot="10800000" flipH="1">
            <a:off x="6455196" y="43956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rot="10800000" flipH="1">
            <a:off x="5822746" y="4882242"/>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10800000" flipH="1">
            <a:off x="8749921" y="42321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10800000" flipH="1">
            <a:off x="2364821" y="4788617"/>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flipH="1">
            <a:off x="181341" y="8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3"/>
        <p:cNvGrpSpPr/>
        <p:nvPr/>
      </p:nvGrpSpPr>
      <p:grpSpPr>
        <a:xfrm>
          <a:off x="0" y="0"/>
          <a:ext cx="0" cy="0"/>
          <a:chOff x="0" y="0"/>
          <a:chExt cx="0" cy="0"/>
        </a:xfrm>
      </p:grpSpPr>
      <p:sp>
        <p:nvSpPr>
          <p:cNvPr id="124" name="Google Shape;124;p9"/>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5" name="Google Shape;125;p9"/>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26" name="Google Shape;126;p9"/>
          <p:cNvSpPr/>
          <p:nvPr/>
        </p:nvSpPr>
        <p:spPr>
          <a:xfrm rot="10800000" flipH="1">
            <a:off x="5365175"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rot="10800000" flipH="1">
            <a:off x="4874550"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flipH="1">
            <a:off x="536517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flipH="1">
            <a:off x="7188788"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flipH="1">
            <a:off x="6621274"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flipH="1">
            <a:off x="783287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flipH="1">
            <a:off x="8890913"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flipH="1">
            <a:off x="-260192"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flipH="1">
            <a:off x="158481"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rot="10800000" flipH="1">
            <a:off x="369972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p:nvPr/>
        </p:nvSpPr>
        <p:spPr>
          <a:xfrm rot="10800000" flipH="1">
            <a:off x="1811013"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rot="10800000" flipH="1">
            <a:off x="-332175"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rot="10800000" flipH="1">
            <a:off x="123202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rot="10800000" flipH="1">
            <a:off x="108888"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10"/>
          <p:cNvSpPr txBox="1">
            <a:spLocks noGrp="1"/>
          </p:cNvSpPr>
          <p:nvPr>
            <p:ph type="body" idx="1"/>
          </p:nvPr>
        </p:nvSpPr>
        <p:spPr>
          <a:xfrm>
            <a:off x="718675" y="540000"/>
            <a:ext cx="3411600" cy="9042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1800"/>
              <a:buNone/>
              <a:defRPr sz="3000" b="1">
                <a:solidFill>
                  <a:schemeClr val="lt1"/>
                </a:solidFill>
                <a:latin typeface="Josefin Sans"/>
                <a:ea typeface="Josefin Sans"/>
                <a:cs typeface="Josefin Sans"/>
                <a:sym typeface="Josefin Sans"/>
              </a:defRPr>
            </a:lvl1pPr>
          </a:lstStyle>
          <a:p>
            <a:endParaRPr/>
          </a:p>
        </p:txBody>
      </p:sp>
      <p:sp>
        <p:nvSpPr>
          <p:cNvPr id="142" name="Google Shape;142;p10"/>
          <p:cNvSpPr/>
          <p:nvPr/>
        </p:nvSpPr>
        <p:spPr>
          <a:xfrm flipH="1">
            <a:off x="3426309" y="3056502"/>
            <a:ext cx="5986869" cy="212719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0"/>
          <p:cNvSpPr/>
          <p:nvPr/>
        </p:nvSpPr>
        <p:spPr>
          <a:xfrm rot="10800000" flipH="1">
            <a:off x="5737690" y="3381530"/>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0"/>
          <p:cNvSpPr/>
          <p:nvPr/>
        </p:nvSpPr>
        <p:spPr>
          <a:xfrm rot="315040">
            <a:off x="7305814" y="4459737"/>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0"/>
          <p:cNvSpPr/>
          <p:nvPr/>
        </p:nvSpPr>
        <p:spPr>
          <a:xfrm flipH="1">
            <a:off x="5699552" y="47843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0"/>
          <p:cNvSpPr/>
          <p:nvPr/>
        </p:nvSpPr>
        <p:spPr>
          <a:xfrm flipH="1">
            <a:off x="8043764" y="3943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0"/>
          <p:cNvSpPr/>
          <p:nvPr/>
        </p:nvSpPr>
        <p:spPr>
          <a:xfrm flipH="1">
            <a:off x="8476477" y="34271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0"/>
          <p:cNvSpPr/>
          <p:nvPr/>
        </p:nvSpPr>
        <p:spPr>
          <a:xfrm flipH="1">
            <a:off x="7442277" y="35570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9"/>
        <p:cNvGrpSpPr/>
        <p:nvPr/>
      </p:nvGrpSpPr>
      <p:grpSpPr>
        <a:xfrm>
          <a:off x="0" y="0"/>
          <a:ext cx="0" cy="0"/>
          <a:chOff x="0" y="0"/>
          <a:chExt cx="0" cy="0"/>
        </a:xfrm>
      </p:grpSpPr>
      <p:sp>
        <p:nvSpPr>
          <p:cNvPr id="150" name="Google Shape;150;p11"/>
          <p:cNvSpPr txBox="1">
            <a:spLocks noGrp="1"/>
          </p:cNvSpPr>
          <p:nvPr>
            <p:ph type="title" hasCustomPrompt="1"/>
          </p:nvPr>
        </p:nvSpPr>
        <p:spPr>
          <a:xfrm>
            <a:off x="1217350" y="1604400"/>
            <a:ext cx="6709200" cy="148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1" name="Google Shape;151;p11"/>
          <p:cNvSpPr txBox="1">
            <a:spLocks noGrp="1"/>
          </p:cNvSpPr>
          <p:nvPr>
            <p:ph type="body" idx="1"/>
          </p:nvPr>
        </p:nvSpPr>
        <p:spPr>
          <a:xfrm>
            <a:off x="1668825" y="3087600"/>
            <a:ext cx="5806200" cy="4515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52" name="Google Shape;152;p11"/>
          <p:cNvSpPr/>
          <p:nvPr/>
        </p:nvSpPr>
        <p:spPr>
          <a:xfrm rot="10800000" flipH="1">
            <a:off x="2527149" y="4367365"/>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a:off x="6198946" y="4555768"/>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rot="-7520738" flipH="1">
            <a:off x="7812289" y="3760467"/>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flipH="1">
            <a:off x="5018091" y="47256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7887341" y="4554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8652966" y="36287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7477516" y="43673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rot="3279262" flipH="1">
            <a:off x="-226292" y="-6916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88566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1"/>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1"/>
          <p:cNvSpPr/>
          <p:nvPr/>
        </p:nvSpPr>
        <p:spPr>
          <a:xfrm flipH="1">
            <a:off x="82941" y="14352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2727000" y="363275"/>
            <a:ext cx="3690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168" name="Google Shape;168;p13"/>
          <p:cNvSpPr txBox="1">
            <a:spLocks noGrp="1"/>
          </p:cNvSpPr>
          <p:nvPr>
            <p:ph type="subTitle" idx="1"/>
          </p:nvPr>
        </p:nvSpPr>
        <p:spPr>
          <a:xfrm>
            <a:off x="4379650" y="1868975"/>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69" name="Google Shape;169;p13"/>
          <p:cNvSpPr txBox="1">
            <a:spLocks noGrp="1"/>
          </p:cNvSpPr>
          <p:nvPr>
            <p:ph type="subTitle" idx="2"/>
          </p:nvPr>
        </p:nvSpPr>
        <p:spPr>
          <a:xfrm>
            <a:off x="50515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0" name="Google Shape;170;p13"/>
          <p:cNvSpPr txBox="1">
            <a:spLocks noGrp="1"/>
          </p:cNvSpPr>
          <p:nvPr>
            <p:ph type="subTitle" idx="3"/>
          </p:nvPr>
        </p:nvSpPr>
        <p:spPr>
          <a:xfrm>
            <a:off x="934238" y="1868975"/>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1" name="Google Shape;171;p13"/>
          <p:cNvSpPr txBox="1">
            <a:spLocks noGrp="1"/>
          </p:cNvSpPr>
          <p:nvPr>
            <p:ph type="subTitle" idx="4"/>
          </p:nvPr>
        </p:nvSpPr>
        <p:spPr>
          <a:xfrm>
            <a:off x="15361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2" name="Google Shape;172;p13"/>
          <p:cNvSpPr txBox="1">
            <a:spLocks noGrp="1"/>
          </p:cNvSpPr>
          <p:nvPr>
            <p:ph type="subTitle" idx="5"/>
          </p:nvPr>
        </p:nvSpPr>
        <p:spPr>
          <a:xfrm>
            <a:off x="4379600" y="3770850"/>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3" name="Google Shape;173;p13"/>
          <p:cNvSpPr txBox="1">
            <a:spLocks noGrp="1"/>
          </p:cNvSpPr>
          <p:nvPr>
            <p:ph type="subTitle" idx="6"/>
          </p:nvPr>
        </p:nvSpPr>
        <p:spPr>
          <a:xfrm>
            <a:off x="50515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4" name="Google Shape;174;p13"/>
          <p:cNvSpPr txBox="1">
            <a:spLocks noGrp="1"/>
          </p:cNvSpPr>
          <p:nvPr>
            <p:ph type="subTitle" idx="7"/>
          </p:nvPr>
        </p:nvSpPr>
        <p:spPr>
          <a:xfrm>
            <a:off x="934238" y="3770850"/>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5" name="Google Shape;175;p13"/>
          <p:cNvSpPr txBox="1">
            <a:spLocks noGrp="1"/>
          </p:cNvSpPr>
          <p:nvPr>
            <p:ph type="subTitle" idx="8"/>
          </p:nvPr>
        </p:nvSpPr>
        <p:spPr>
          <a:xfrm>
            <a:off x="15361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6" name="Google Shape;176;p13"/>
          <p:cNvSpPr txBox="1">
            <a:spLocks noGrp="1"/>
          </p:cNvSpPr>
          <p:nvPr>
            <p:ph type="title" idx="9" hasCustomPrompt="1"/>
          </p:nvPr>
        </p:nvSpPr>
        <p:spPr>
          <a:xfrm>
            <a:off x="2259638"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7" name="Google Shape;177;p13"/>
          <p:cNvSpPr txBox="1">
            <a:spLocks noGrp="1"/>
          </p:cNvSpPr>
          <p:nvPr>
            <p:ph type="title" idx="13" hasCustomPrompt="1"/>
          </p:nvPr>
        </p:nvSpPr>
        <p:spPr>
          <a:xfrm>
            <a:off x="5775063"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8" name="Google Shape;178;p13"/>
          <p:cNvSpPr txBox="1">
            <a:spLocks noGrp="1"/>
          </p:cNvSpPr>
          <p:nvPr>
            <p:ph type="title" idx="14" hasCustomPrompt="1"/>
          </p:nvPr>
        </p:nvSpPr>
        <p:spPr>
          <a:xfrm>
            <a:off x="2259638"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9" name="Google Shape;179;p13"/>
          <p:cNvSpPr txBox="1">
            <a:spLocks noGrp="1"/>
          </p:cNvSpPr>
          <p:nvPr>
            <p:ph type="title" idx="15" hasCustomPrompt="1"/>
          </p:nvPr>
        </p:nvSpPr>
        <p:spPr>
          <a:xfrm>
            <a:off x="5775063"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80" name="Google Shape;180;p13"/>
          <p:cNvSpPr/>
          <p:nvPr/>
        </p:nvSpPr>
        <p:spPr>
          <a:xfrm rot="-5267561">
            <a:off x="-2166865" y="2462282"/>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p:cNvSpPr/>
          <p:nvPr/>
        </p:nvSpPr>
        <p:spPr>
          <a:xfrm rot="-5400000">
            <a:off x="-954332" y="1253578"/>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3"/>
          <p:cNvSpPr/>
          <p:nvPr/>
        </p:nvSpPr>
        <p:spPr>
          <a:xfrm rot="5400000">
            <a:off x="-672825" y="41929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3"/>
          <p:cNvSpPr/>
          <p:nvPr/>
        </p:nvSpPr>
        <p:spPr>
          <a:xfrm rot="5400000">
            <a:off x="121363" y="31329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rot="5400000">
            <a:off x="993813" y="26471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rot="5400000">
            <a:off x="540138" y="12904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rot="5400000">
            <a:off x="441438" y="27005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p:nvPr/>
        </p:nvSpPr>
        <p:spPr>
          <a:xfrm rot="5532439">
            <a:off x="6598811" y="189753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rot="5400000">
            <a:off x="7811366" y="2920743"/>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p:nvPr/>
        </p:nvSpPr>
        <p:spPr>
          <a:xfrm rot="-5400000">
            <a:off x="7826590" y="3732336"/>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p:nvPr/>
        </p:nvSpPr>
        <p:spPr>
          <a:xfrm rot="-5400000">
            <a:off x="8965800" y="184432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p:nvPr/>
        </p:nvSpPr>
        <p:spPr>
          <a:xfrm rot="-5400000">
            <a:off x="8612125" y="375164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p:nvPr/>
        </p:nvSpPr>
        <p:spPr>
          <a:xfrm rot="-5400000">
            <a:off x="8710825" y="23415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rot="-5400000">
            <a:off x="8158450" y="47773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42">
    <p:spTree>
      <p:nvGrpSpPr>
        <p:cNvPr id="1" name="Shape 194"/>
        <p:cNvGrpSpPr/>
        <p:nvPr/>
      </p:nvGrpSpPr>
      <p:grpSpPr>
        <a:xfrm>
          <a:off x="0" y="0"/>
          <a:ext cx="0" cy="0"/>
          <a:chOff x="0" y="0"/>
          <a:chExt cx="0" cy="0"/>
        </a:xfrm>
      </p:grpSpPr>
      <p:sp>
        <p:nvSpPr>
          <p:cNvPr id="195" name="Google Shape;195;p14"/>
          <p:cNvSpPr txBox="1">
            <a:spLocks noGrp="1"/>
          </p:cNvSpPr>
          <p:nvPr>
            <p:ph type="title" hasCustomPrompt="1"/>
          </p:nvPr>
        </p:nvSpPr>
        <p:spPr>
          <a:xfrm>
            <a:off x="2515413"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6" name="Google Shape;196;p14"/>
          <p:cNvSpPr txBox="1">
            <a:spLocks noGrp="1"/>
          </p:cNvSpPr>
          <p:nvPr>
            <p:ph type="title" idx="2" hasCustomPrompt="1"/>
          </p:nvPr>
        </p:nvSpPr>
        <p:spPr>
          <a:xfrm>
            <a:off x="5033788"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7" name="Google Shape;197;p14"/>
          <p:cNvSpPr txBox="1">
            <a:spLocks noGrp="1"/>
          </p:cNvSpPr>
          <p:nvPr>
            <p:ph type="subTitle" idx="1"/>
          </p:nvPr>
        </p:nvSpPr>
        <p:spPr>
          <a:xfrm>
            <a:off x="7188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198" name="Google Shape;198;p14"/>
          <p:cNvSpPr txBox="1">
            <a:spLocks noGrp="1"/>
          </p:cNvSpPr>
          <p:nvPr>
            <p:ph type="subTitle" idx="3"/>
          </p:nvPr>
        </p:nvSpPr>
        <p:spPr>
          <a:xfrm>
            <a:off x="8725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99" name="Google Shape;199;p14"/>
          <p:cNvSpPr txBox="1">
            <a:spLocks noGrp="1"/>
          </p:cNvSpPr>
          <p:nvPr>
            <p:ph type="subTitle" idx="4"/>
          </p:nvPr>
        </p:nvSpPr>
        <p:spPr>
          <a:xfrm>
            <a:off x="323715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0" name="Google Shape;200;p14"/>
          <p:cNvSpPr txBox="1">
            <a:spLocks noGrp="1"/>
          </p:cNvSpPr>
          <p:nvPr>
            <p:ph type="subTitle" idx="5"/>
          </p:nvPr>
        </p:nvSpPr>
        <p:spPr>
          <a:xfrm>
            <a:off x="3390900" y="21566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1" name="Google Shape;201;p14"/>
          <p:cNvSpPr txBox="1">
            <a:spLocks noGrp="1"/>
          </p:cNvSpPr>
          <p:nvPr>
            <p:ph type="subTitle" idx="6"/>
          </p:nvPr>
        </p:nvSpPr>
        <p:spPr>
          <a:xfrm>
            <a:off x="57555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2" name="Google Shape;202;p14"/>
          <p:cNvSpPr txBox="1">
            <a:spLocks noGrp="1"/>
          </p:cNvSpPr>
          <p:nvPr>
            <p:ph type="subTitle" idx="7"/>
          </p:nvPr>
        </p:nvSpPr>
        <p:spPr>
          <a:xfrm>
            <a:off x="58884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3" name="Google Shape;203;p14"/>
          <p:cNvSpPr txBox="1">
            <a:spLocks noGrp="1"/>
          </p:cNvSpPr>
          <p:nvPr>
            <p:ph type="subTitle" idx="8"/>
          </p:nvPr>
        </p:nvSpPr>
        <p:spPr>
          <a:xfrm>
            <a:off x="1766775" y="3105100"/>
            <a:ext cx="30921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4" name="Google Shape;204;p14"/>
          <p:cNvSpPr txBox="1">
            <a:spLocks noGrp="1"/>
          </p:cNvSpPr>
          <p:nvPr>
            <p:ph type="subTitle" idx="9"/>
          </p:nvPr>
        </p:nvSpPr>
        <p:spPr>
          <a:xfrm>
            <a:off x="2131725" y="36201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5" name="Google Shape;205;p14"/>
          <p:cNvSpPr txBox="1">
            <a:spLocks noGrp="1"/>
          </p:cNvSpPr>
          <p:nvPr>
            <p:ph type="subTitle" idx="13"/>
          </p:nvPr>
        </p:nvSpPr>
        <p:spPr>
          <a:xfrm>
            <a:off x="4496350" y="31051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6" name="Google Shape;206;p14"/>
          <p:cNvSpPr txBox="1">
            <a:spLocks noGrp="1"/>
          </p:cNvSpPr>
          <p:nvPr>
            <p:ph type="subTitle" idx="14"/>
          </p:nvPr>
        </p:nvSpPr>
        <p:spPr>
          <a:xfrm>
            <a:off x="4650100" y="36201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7" name="Google Shape;207;p14"/>
          <p:cNvSpPr txBox="1">
            <a:spLocks noGrp="1"/>
          </p:cNvSpPr>
          <p:nvPr>
            <p:ph type="title" idx="15" hasCustomPrompt="1"/>
          </p:nvPr>
        </p:nvSpPr>
        <p:spPr>
          <a:xfrm>
            <a:off x="125622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8" name="Google Shape;208;p14"/>
          <p:cNvSpPr txBox="1">
            <a:spLocks noGrp="1"/>
          </p:cNvSpPr>
          <p:nvPr>
            <p:ph type="title" idx="16" hasCustomPrompt="1"/>
          </p:nvPr>
        </p:nvSpPr>
        <p:spPr>
          <a:xfrm>
            <a:off x="3774600"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9" name="Google Shape;209;p14"/>
          <p:cNvSpPr txBox="1">
            <a:spLocks noGrp="1"/>
          </p:cNvSpPr>
          <p:nvPr>
            <p:ph type="title" idx="17" hasCustomPrompt="1"/>
          </p:nvPr>
        </p:nvSpPr>
        <p:spPr>
          <a:xfrm>
            <a:off x="629297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10" name="Google Shape;210;p14"/>
          <p:cNvSpPr/>
          <p:nvPr/>
        </p:nvSpPr>
        <p:spPr>
          <a:xfrm rot="10800000" flipH="1">
            <a:off x="37927" y="43748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rot="10800000">
            <a:off x="6142736" y="4490064"/>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rot="10800000" flipH="1">
            <a:off x="6632383" y="4238575"/>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4"/>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rot="10800000">
            <a:off x="6962402" y="4352337"/>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4"/>
          <p:cNvSpPr txBox="1">
            <a:spLocks noGrp="1"/>
          </p:cNvSpPr>
          <p:nvPr>
            <p:ph type="title" idx="18"/>
          </p:nvPr>
        </p:nvSpPr>
        <p:spPr>
          <a:xfrm>
            <a:off x="2727000" y="363275"/>
            <a:ext cx="3690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217" name="Google Shape;217;p14"/>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4"/>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rot="5400000">
            <a:off x="8655556" y="414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4"/>
          <p:cNvSpPr/>
          <p:nvPr/>
        </p:nvSpPr>
        <p:spPr>
          <a:xfrm rot="-5400000">
            <a:off x="7367731" y="44490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4"/>
          <p:cNvSpPr/>
          <p:nvPr/>
        </p:nvSpPr>
        <p:spPr>
          <a:xfrm rot="5400000">
            <a:off x="5923156" y="48443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224"/>
        <p:cNvGrpSpPr/>
        <p:nvPr/>
      </p:nvGrpSpPr>
      <p:grpSpPr>
        <a:xfrm>
          <a:off x="0" y="0"/>
          <a:ext cx="0" cy="0"/>
          <a:chOff x="0" y="0"/>
          <a:chExt cx="0" cy="0"/>
        </a:xfrm>
      </p:grpSpPr>
      <p:sp>
        <p:nvSpPr>
          <p:cNvPr id="225" name="Google Shape;225;p15"/>
          <p:cNvSpPr txBox="1">
            <a:spLocks noGrp="1"/>
          </p:cNvSpPr>
          <p:nvPr>
            <p:ph type="title"/>
          </p:nvPr>
        </p:nvSpPr>
        <p:spPr>
          <a:xfrm>
            <a:off x="3373350" y="2938325"/>
            <a:ext cx="4044000" cy="49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100"/>
              <a:buNone/>
              <a:defRPr sz="3000"/>
            </a:lvl1pPr>
            <a:lvl2pPr lvl="1" rtl="0">
              <a:spcBef>
                <a:spcPts val="160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26" name="Google Shape;226;p15"/>
          <p:cNvSpPr txBox="1">
            <a:spLocks noGrp="1"/>
          </p:cNvSpPr>
          <p:nvPr>
            <p:ph type="subTitle" idx="1"/>
          </p:nvPr>
        </p:nvSpPr>
        <p:spPr>
          <a:xfrm>
            <a:off x="1726650" y="1707450"/>
            <a:ext cx="5690700" cy="989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4"/>
              </a:buClr>
              <a:buSzPts val="1200"/>
              <a:buNone/>
              <a:defRPr sz="20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27" name="Google Shape;227;p15"/>
          <p:cNvSpPr/>
          <p:nvPr/>
        </p:nvSpPr>
        <p:spPr>
          <a:xfrm>
            <a:off x="2301825" y="-81050"/>
            <a:ext cx="5472801"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rot="10800000">
            <a:off x="3105740" y="-321877"/>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rot="-5400000">
            <a:off x="5094113" y="-67676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rot="5400000">
            <a:off x="6553938" y="4582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rot="5400000">
            <a:off x="4522788" y="64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rot="5400000">
            <a:off x="8054788" y="93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rot="5400000">
            <a:off x="2853363" y="30173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rot="5400000">
            <a:off x="2401288" y="5398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rot="10800000">
            <a:off x="1820973" y="3982367"/>
            <a:ext cx="5577954"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4175688" y="4603443"/>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rot="5400000">
            <a:off x="3798057" y="394070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rot="-5400000">
            <a:off x="2853375" y="4363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rot="-5400000">
            <a:off x="5079550" y="43954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rot="-5400000">
            <a:off x="1555000" y="48415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rot="-5400000">
            <a:off x="6683875" y="467820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rot="-5400000">
            <a:off x="7201050" y="4504906"/>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1">
  <p:cSld name="CUSTOM_46">
    <p:spTree>
      <p:nvGrpSpPr>
        <p:cNvPr id="1" name="Shape 243"/>
        <p:cNvGrpSpPr/>
        <p:nvPr/>
      </p:nvGrpSpPr>
      <p:grpSpPr>
        <a:xfrm>
          <a:off x="0" y="0"/>
          <a:ext cx="0" cy="0"/>
          <a:chOff x="0" y="0"/>
          <a:chExt cx="0" cy="0"/>
        </a:xfrm>
      </p:grpSpPr>
      <p:sp>
        <p:nvSpPr>
          <p:cNvPr id="244" name="Google Shape;244;p16"/>
          <p:cNvSpPr/>
          <p:nvPr/>
        </p:nvSpPr>
        <p:spPr>
          <a:xfrm rot="10800000" flipH="1">
            <a:off x="-34948" y="4374909"/>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6"/>
          <p:cNvSpPr/>
          <p:nvPr/>
        </p:nvSpPr>
        <p:spPr>
          <a:xfrm rot="9281215" flipH="1">
            <a:off x="6963797"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6"/>
          <p:cNvSpPr/>
          <p:nvPr/>
        </p:nvSpPr>
        <p:spPr>
          <a:xfrm rot="9280772" flipH="1">
            <a:off x="6019538"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6"/>
          <p:cNvSpPr/>
          <p:nvPr/>
        </p:nvSpPr>
        <p:spPr>
          <a:xfrm rot="9281383">
            <a:off x="6014037"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6"/>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6"/>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6"/>
          <p:cNvSpPr txBox="1">
            <a:spLocks noGrp="1"/>
          </p:cNvSpPr>
          <p:nvPr>
            <p:ph type="title"/>
          </p:nvPr>
        </p:nvSpPr>
        <p:spPr>
          <a:xfrm>
            <a:off x="2550000" y="3290249"/>
            <a:ext cx="4044000" cy="49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160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257" name="Google Shape;257;p16"/>
          <p:cNvSpPr txBox="1">
            <a:spLocks noGrp="1"/>
          </p:cNvSpPr>
          <p:nvPr>
            <p:ph type="subTitle" idx="1"/>
          </p:nvPr>
        </p:nvSpPr>
        <p:spPr>
          <a:xfrm>
            <a:off x="2250150" y="1355551"/>
            <a:ext cx="4643700" cy="169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2400"/>
              <a:buNone/>
              <a:defRPr sz="2400"/>
            </a:lvl1pPr>
            <a:lvl2pPr lvl="1" algn="ctr" rtl="0">
              <a:spcBef>
                <a:spcPts val="1600"/>
              </a:spcBef>
              <a:spcAft>
                <a:spcPts val="0"/>
              </a:spcAft>
              <a:buSzPts val="2400"/>
              <a:buNone/>
              <a:defRPr sz="2400"/>
            </a:lvl2pPr>
            <a:lvl3pPr lvl="2" algn="ctr" rtl="0">
              <a:spcBef>
                <a:spcPts val="1600"/>
              </a:spcBef>
              <a:spcAft>
                <a:spcPts val="0"/>
              </a:spcAft>
              <a:buSzPts val="2400"/>
              <a:buNone/>
              <a:defRPr sz="2400"/>
            </a:lvl3pPr>
            <a:lvl4pPr lvl="3" algn="ctr" rtl="0">
              <a:spcBef>
                <a:spcPts val="1600"/>
              </a:spcBef>
              <a:spcAft>
                <a:spcPts val="0"/>
              </a:spcAft>
              <a:buSzPts val="2400"/>
              <a:buNone/>
              <a:defRPr sz="2400"/>
            </a:lvl4pPr>
            <a:lvl5pPr lvl="4" algn="ctr" rtl="0">
              <a:spcBef>
                <a:spcPts val="1600"/>
              </a:spcBef>
              <a:spcAft>
                <a:spcPts val="0"/>
              </a:spcAft>
              <a:buSzPts val="2400"/>
              <a:buNone/>
              <a:defRPr sz="2400"/>
            </a:lvl5pPr>
            <a:lvl6pPr lvl="5" algn="ctr" rtl="0">
              <a:spcBef>
                <a:spcPts val="1600"/>
              </a:spcBef>
              <a:spcAft>
                <a:spcPts val="0"/>
              </a:spcAft>
              <a:buSzPts val="2400"/>
              <a:buNone/>
              <a:defRPr sz="2400"/>
            </a:lvl6pPr>
            <a:lvl7pPr lvl="6" algn="ctr" rtl="0">
              <a:spcBef>
                <a:spcPts val="1600"/>
              </a:spcBef>
              <a:spcAft>
                <a:spcPts val="0"/>
              </a:spcAft>
              <a:buSzPts val="2400"/>
              <a:buNone/>
              <a:defRPr sz="2400"/>
            </a:lvl7pPr>
            <a:lvl8pPr lvl="7" algn="ctr" rtl="0">
              <a:spcBef>
                <a:spcPts val="1600"/>
              </a:spcBef>
              <a:spcAft>
                <a:spcPts val="0"/>
              </a:spcAft>
              <a:buSzPts val="2400"/>
              <a:buNone/>
              <a:defRPr sz="2400"/>
            </a:lvl8pPr>
            <a:lvl9pPr lvl="8" algn="ctr" rtl="0">
              <a:spcBef>
                <a:spcPts val="1600"/>
              </a:spcBef>
              <a:spcAft>
                <a:spcPts val="1600"/>
              </a:spcAft>
              <a:buSzPts val="2400"/>
              <a:buNone/>
              <a:defRPr sz="2400"/>
            </a:lvl9pPr>
          </a:lstStyle>
          <a:p>
            <a:endParaRPr/>
          </a:p>
        </p:txBody>
      </p:sp>
      <p:sp>
        <p:nvSpPr>
          <p:cNvPr id="258" name="Google Shape;258;p16"/>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6"/>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6"/>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6"/>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6"/>
          <p:cNvSpPr/>
          <p:nvPr/>
        </p:nvSpPr>
        <p:spPr>
          <a:xfrm rot="5400000">
            <a:off x="957006" y="600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p:nvPr/>
        </p:nvSpPr>
        <p:spPr>
          <a:xfrm rot="5400000">
            <a:off x="8564894" y="484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6"/>
          <p:cNvSpPr/>
          <p:nvPr/>
        </p:nvSpPr>
        <p:spPr>
          <a:xfrm rot="-5400000">
            <a:off x="234781" y="10034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rot="5400000">
            <a:off x="1477081" y="140794"/>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p:nvPr/>
        </p:nvSpPr>
        <p:spPr>
          <a:xfrm rot="5400000">
            <a:off x="8233156" y="43377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6"/>
          <p:cNvSpPr/>
          <p:nvPr/>
        </p:nvSpPr>
        <p:spPr>
          <a:xfrm rot="5400000">
            <a:off x="7390894" y="4558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rot="-5400000">
            <a:off x="8911081" y="35576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p:nvPr/>
        </p:nvSpPr>
        <p:spPr>
          <a:xfrm rot="5400000">
            <a:off x="7296606" y="5209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1">
  <p:cSld name="CUSTOM_13">
    <p:spTree>
      <p:nvGrpSpPr>
        <p:cNvPr id="1" name="Shape 270"/>
        <p:cNvGrpSpPr/>
        <p:nvPr/>
      </p:nvGrpSpPr>
      <p:grpSpPr>
        <a:xfrm>
          <a:off x="0" y="0"/>
          <a:ext cx="0" cy="0"/>
          <a:chOff x="0" y="0"/>
          <a:chExt cx="0" cy="0"/>
        </a:xfrm>
      </p:grpSpPr>
      <p:sp>
        <p:nvSpPr>
          <p:cNvPr id="271" name="Google Shape;271;p17"/>
          <p:cNvSpPr txBox="1">
            <a:spLocks noGrp="1"/>
          </p:cNvSpPr>
          <p:nvPr>
            <p:ph type="title"/>
          </p:nvPr>
        </p:nvSpPr>
        <p:spPr>
          <a:xfrm>
            <a:off x="710000" y="2261338"/>
            <a:ext cx="5319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72" name="Google Shape;272;p17"/>
          <p:cNvSpPr txBox="1">
            <a:spLocks noGrp="1"/>
          </p:cNvSpPr>
          <p:nvPr>
            <p:ph type="title" idx="2" hasCustomPrompt="1"/>
          </p:nvPr>
        </p:nvSpPr>
        <p:spPr>
          <a:xfrm>
            <a:off x="710000" y="1164675"/>
            <a:ext cx="2932800" cy="978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73" name="Google Shape;273;p17"/>
          <p:cNvSpPr txBox="1">
            <a:spLocks noGrp="1"/>
          </p:cNvSpPr>
          <p:nvPr>
            <p:ph type="subTitle" idx="1"/>
          </p:nvPr>
        </p:nvSpPr>
        <p:spPr>
          <a:xfrm>
            <a:off x="710000" y="3123913"/>
            <a:ext cx="3513300" cy="43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4" name="Google Shape;274;p17"/>
          <p:cNvSpPr/>
          <p:nvPr/>
        </p:nvSpPr>
        <p:spPr>
          <a:xfrm rot="10800000">
            <a:off x="3794725" y="3526224"/>
            <a:ext cx="5269500" cy="161730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7"/>
          <p:cNvSpPr/>
          <p:nvPr/>
        </p:nvSpPr>
        <p:spPr>
          <a:xfrm flipH="1">
            <a:off x="4079409" y="0"/>
            <a:ext cx="3848746" cy="1015396"/>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7"/>
          <p:cNvSpPr/>
          <p:nvPr/>
        </p:nvSpPr>
        <p:spPr>
          <a:xfrm>
            <a:off x="4805860" y="0"/>
            <a:ext cx="5606452" cy="138838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7"/>
          <p:cNvSpPr/>
          <p:nvPr/>
        </p:nvSpPr>
        <p:spPr>
          <a:xfrm>
            <a:off x="4898284" y="3305534"/>
            <a:ext cx="4245815" cy="1838051"/>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p:nvPr/>
        </p:nvSpPr>
        <p:spPr>
          <a:xfrm flipH="1">
            <a:off x="5529737" y="3305400"/>
            <a:ext cx="3614274" cy="1837882"/>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7"/>
          <p:cNvSpPr/>
          <p:nvPr/>
        </p:nvSpPr>
        <p:spPr>
          <a:xfrm flipH="1">
            <a:off x="5295901" y="0"/>
            <a:ext cx="3848110" cy="121936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7"/>
          <p:cNvSpPr/>
          <p:nvPr/>
        </p:nvSpPr>
        <p:spPr>
          <a:xfrm rot="5400000">
            <a:off x="7269506" y="1055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7"/>
          <p:cNvSpPr/>
          <p:nvPr/>
        </p:nvSpPr>
        <p:spPr>
          <a:xfrm rot="5400000">
            <a:off x="5917319" y="9557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7"/>
          <p:cNvSpPr/>
          <p:nvPr/>
        </p:nvSpPr>
        <p:spPr>
          <a:xfrm rot="-5400000">
            <a:off x="6612681" y="90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7"/>
          <p:cNvSpPr/>
          <p:nvPr/>
        </p:nvSpPr>
        <p:spPr>
          <a:xfrm rot="5400000">
            <a:off x="5261106" y="321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7"/>
          <p:cNvSpPr/>
          <p:nvPr/>
        </p:nvSpPr>
        <p:spPr>
          <a:xfrm rot="-5400000" flipH="1">
            <a:off x="4341681" y="475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p:nvPr/>
        </p:nvSpPr>
        <p:spPr>
          <a:xfrm rot="5400000" flipH="1">
            <a:off x="5326056" y="4329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7"/>
          <p:cNvSpPr/>
          <p:nvPr/>
        </p:nvSpPr>
        <p:spPr>
          <a:xfrm rot="-5400000" flipH="1">
            <a:off x="7106006" y="3674706"/>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CUSTOM_3">
    <p:spTree>
      <p:nvGrpSpPr>
        <p:cNvPr id="1" name="Shape 287"/>
        <p:cNvGrpSpPr/>
        <p:nvPr/>
      </p:nvGrpSpPr>
      <p:grpSpPr>
        <a:xfrm>
          <a:off x="0" y="0"/>
          <a:ext cx="0" cy="0"/>
          <a:chOff x="0" y="0"/>
          <a:chExt cx="0" cy="0"/>
        </a:xfrm>
      </p:grpSpPr>
      <p:sp>
        <p:nvSpPr>
          <p:cNvPr id="288" name="Google Shape;288;p1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289" name="Google Shape;289;p18"/>
          <p:cNvSpPr txBox="1">
            <a:spLocks noGrp="1"/>
          </p:cNvSpPr>
          <p:nvPr>
            <p:ph type="title" idx="2" hasCustomPrompt="1"/>
          </p:nvPr>
        </p:nvSpPr>
        <p:spPr>
          <a:xfrm>
            <a:off x="884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0" name="Google Shape;290;p18"/>
          <p:cNvSpPr txBox="1">
            <a:spLocks noGrp="1"/>
          </p:cNvSpPr>
          <p:nvPr>
            <p:ph type="subTitle" idx="1"/>
          </p:nvPr>
        </p:nvSpPr>
        <p:spPr>
          <a:xfrm>
            <a:off x="1099425" y="2130913"/>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1" name="Google Shape;291;p18"/>
          <p:cNvSpPr txBox="1">
            <a:spLocks noGrp="1"/>
          </p:cNvSpPr>
          <p:nvPr>
            <p:ph type="title" idx="3" hasCustomPrompt="1"/>
          </p:nvPr>
        </p:nvSpPr>
        <p:spPr>
          <a:xfrm>
            <a:off x="5058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2" name="Google Shape;292;p18"/>
          <p:cNvSpPr txBox="1">
            <a:spLocks noGrp="1"/>
          </p:cNvSpPr>
          <p:nvPr>
            <p:ph type="subTitle" idx="4"/>
          </p:nvPr>
        </p:nvSpPr>
        <p:spPr>
          <a:xfrm>
            <a:off x="5273425" y="2130925"/>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3" name="Google Shape;293;p18"/>
          <p:cNvSpPr txBox="1">
            <a:spLocks noGrp="1"/>
          </p:cNvSpPr>
          <p:nvPr>
            <p:ph type="title" idx="5" hasCustomPrompt="1"/>
          </p:nvPr>
        </p:nvSpPr>
        <p:spPr>
          <a:xfrm>
            <a:off x="2971798" y="3109475"/>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4" name="Google Shape;294;p18"/>
          <p:cNvSpPr txBox="1">
            <a:spLocks noGrp="1"/>
          </p:cNvSpPr>
          <p:nvPr>
            <p:ph type="subTitle" idx="6"/>
          </p:nvPr>
        </p:nvSpPr>
        <p:spPr>
          <a:xfrm>
            <a:off x="3186425" y="3740725"/>
            <a:ext cx="2771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5" name="Google Shape;295;p18"/>
          <p:cNvSpPr/>
          <p:nvPr/>
        </p:nvSpPr>
        <p:spPr>
          <a:xfrm rot="10800000" flipH="1">
            <a:off x="6626826" y="3797502"/>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8"/>
          <p:cNvSpPr/>
          <p:nvPr/>
        </p:nvSpPr>
        <p:spPr>
          <a:xfrm rot="10800000" flipH="1">
            <a:off x="6287025" y="4590289"/>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8"/>
          <p:cNvSpPr/>
          <p:nvPr/>
        </p:nvSpPr>
        <p:spPr>
          <a:xfrm flipH="1">
            <a:off x="6239900" y="4742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8"/>
          <p:cNvSpPr/>
          <p:nvPr/>
        </p:nvSpPr>
        <p:spPr>
          <a:xfrm flipH="1">
            <a:off x="7868588" y="44840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8"/>
          <p:cNvSpPr/>
          <p:nvPr/>
        </p:nvSpPr>
        <p:spPr>
          <a:xfrm flipH="1">
            <a:off x="7496815" y="4087142"/>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8"/>
          <p:cNvSpPr/>
          <p:nvPr/>
        </p:nvSpPr>
        <p:spPr>
          <a:xfrm flipH="1">
            <a:off x="8130075" y="4087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8"/>
          <p:cNvSpPr/>
          <p:nvPr/>
        </p:nvSpPr>
        <p:spPr>
          <a:xfrm flipH="1">
            <a:off x="8852338" y="34447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8"/>
          <p:cNvSpPr/>
          <p:nvPr/>
        </p:nvSpPr>
        <p:spPr>
          <a:xfrm flipH="1">
            <a:off x="-249101" y="82083"/>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8"/>
          <p:cNvSpPr/>
          <p:nvPr/>
        </p:nvSpPr>
        <p:spPr>
          <a:xfrm flipH="1">
            <a:off x="40728" y="-26426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8"/>
          <p:cNvSpPr/>
          <p:nvPr/>
        </p:nvSpPr>
        <p:spPr>
          <a:xfrm rot="10800000" flipH="1">
            <a:off x="1156313" y="4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8"/>
          <p:cNvSpPr/>
          <p:nvPr/>
        </p:nvSpPr>
        <p:spPr>
          <a:xfrm rot="10800000" flipH="1">
            <a:off x="-299025" y="-6351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rot="10800000" flipH="1">
            <a:off x="959925" y="8917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8"/>
          <p:cNvSpPr/>
          <p:nvPr/>
        </p:nvSpPr>
        <p:spPr>
          <a:xfrm flipH="1">
            <a:off x="2802975" y="232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8"/>
          <p:cNvSpPr/>
          <p:nvPr/>
        </p:nvSpPr>
        <p:spPr>
          <a:xfrm rot="10800000" flipH="1">
            <a:off x="172563" y="14693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1">
  <p:cSld name="CUSTOM_33">
    <p:spTree>
      <p:nvGrpSpPr>
        <p:cNvPr id="1" name="Shape 309"/>
        <p:cNvGrpSpPr/>
        <p:nvPr/>
      </p:nvGrpSpPr>
      <p:grpSpPr>
        <a:xfrm>
          <a:off x="0" y="0"/>
          <a:ext cx="0" cy="0"/>
          <a:chOff x="0" y="0"/>
          <a:chExt cx="0" cy="0"/>
        </a:xfrm>
      </p:grpSpPr>
      <p:sp>
        <p:nvSpPr>
          <p:cNvPr id="310" name="Google Shape;310;p19"/>
          <p:cNvSpPr txBox="1">
            <a:spLocks noGrp="1"/>
          </p:cNvSpPr>
          <p:nvPr>
            <p:ph type="subTitle" idx="1"/>
          </p:nvPr>
        </p:nvSpPr>
        <p:spPr>
          <a:xfrm>
            <a:off x="2080050" y="2645675"/>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1" name="Google Shape;311;p19"/>
          <p:cNvSpPr txBox="1">
            <a:spLocks noGrp="1"/>
          </p:cNvSpPr>
          <p:nvPr>
            <p:ph type="title" hasCustomPrompt="1"/>
          </p:nvPr>
        </p:nvSpPr>
        <p:spPr>
          <a:xfrm>
            <a:off x="2185351" y="2107163"/>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2" name="Google Shape;312;p19"/>
          <p:cNvSpPr txBox="1">
            <a:spLocks noGrp="1"/>
          </p:cNvSpPr>
          <p:nvPr>
            <p:ph type="subTitle" idx="2"/>
          </p:nvPr>
        </p:nvSpPr>
        <p:spPr>
          <a:xfrm>
            <a:off x="3939875" y="3984725"/>
            <a:ext cx="42090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3" name="Google Shape;313;p19"/>
          <p:cNvSpPr txBox="1">
            <a:spLocks noGrp="1"/>
          </p:cNvSpPr>
          <p:nvPr>
            <p:ph type="title" idx="3" hasCustomPrompt="1"/>
          </p:nvPr>
        </p:nvSpPr>
        <p:spPr>
          <a:xfrm>
            <a:off x="4114925" y="3446225"/>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4" name="Google Shape;314;p19"/>
          <p:cNvSpPr txBox="1">
            <a:spLocks noGrp="1"/>
          </p:cNvSpPr>
          <p:nvPr>
            <p:ph type="subTitle" idx="4"/>
          </p:nvPr>
        </p:nvSpPr>
        <p:spPr>
          <a:xfrm>
            <a:off x="150725" y="1306600"/>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5" name="Google Shape;315;p19"/>
          <p:cNvSpPr txBox="1">
            <a:spLocks noGrp="1"/>
          </p:cNvSpPr>
          <p:nvPr>
            <p:ph type="title" idx="5" hasCustomPrompt="1"/>
          </p:nvPr>
        </p:nvSpPr>
        <p:spPr>
          <a:xfrm>
            <a:off x="256025" y="768100"/>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6" name="Google Shape;316;p19"/>
          <p:cNvSpPr/>
          <p:nvPr/>
        </p:nvSpPr>
        <p:spPr>
          <a:xfrm flipH="1">
            <a:off x="3939631" y="122"/>
            <a:ext cx="5126677" cy="157321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9"/>
          <p:cNvSpPr/>
          <p:nvPr/>
        </p:nvSpPr>
        <p:spPr>
          <a:xfrm rot="10800000" flipH="1">
            <a:off x="1272707" y="4105046"/>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9"/>
          <p:cNvSpPr/>
          <p:nvPr/>
        </p:nvSpPr>
        <p:spPr>
          <a:xfrm rot="10800000">
            <a:off x="-1307833" y="3723489"/>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9"/>
          <p:cNvSpPr/>
          <p:nvPr/>
        </p:nvSpPr>
        <p:spPr>
          <a:xfrm rot="10800000" flipH="1">
            <a:off x="5013468" y="40"/>
            <a:ext cx="4130832" cy="178819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9"/>
          <p:cNvSpPr/>
          <p:nvPr/>
        </p:nvSpPr>
        <p:spPr>
          <a:xfrm rot="10800000">
            <a:off x="5628780" y="489"/>
            <a:ext cx="3515148" cy="178787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9"/>
          <p:cNvSpPr/>
          <p:nvPr/>
        </p:nvSpPr>
        <p:spPr>
          <a:xfrm rot="10800000" flipH="1">
            <a:off x="-10490" y="3895966"/>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9"/>
          <p:cNvSpPr/>
          <p:nvPr/>
        </p:nvSpPr>
        <p:spPr>
          <a:xfrm rot="5400000">
            <a:off x="3159444" y="424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9"/>
          <p:cNvSpPr/>
          <p:nvPr/>
        </p:nvSpPr>
        <p:spPr>
          <a:xfrm rot="5400000">
            <a:off x="1528331" y="4264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9"/>
          <p:cNvSpPr/>
          <p:nvPr/>
        </p:nvSpPr>
        <p:spPr>
          <a:xfrm rot="-5400000">
            <a:off x="2223694" y="4212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9"/>
          <p:cNvSpPr/>
          <p:nvPr/>
        </p:nvSpPr>
        <p:spPr>
          <a:xfrm rot="5400000">
            <a:off x="872119" y="36301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9"/>
          <p:cNvSpPr/>
          <p:nvPr/>
        </p:nvSpPr>
        <p:spPr>
          <a:xfrm rot="5400000">
            <a:off x="6821956" y="789581"/>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9"/>
          <p:cNvSpPr/>
          <p:nvPr/>
        </p:nvSpPr>
        <p:spPr>
          <a:xfrm rot="5400000">
            <a:off x="5209844" y="821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rot="-5400000">
            <a:off x="7250456" y="1788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9"/>
          <p:cNvSpPr/>
          <p:nvPr/>
        </p:nvSpPr>
        <p:spPr>
          <a:xfrm rot="5400000">
            <a:off x="4382131" y="1221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12">
    <p:spTree>
      <p:nvGrpSpPr>
        <p:cNvPr id="1" name="Shape 330"/>
        <p:cNvGrpSpPr/>
        <p:nvPr/>
      </p:nvGrpSpPr>
      <p:grpSpPr>
        <a:xfrm>
          <a:off x="0" y="0"/>
          <a:ext cx="0" cy="0"/>
          <a:chOff x="0" y="0"/>
          <a:chExt cx="0" cy="0"/>
        </a:xfrm>
      </p:grpSpPr>
      <p:sp>
        <p:nvSpPr>
          <p:cNvPr id="331" name="Google Shape;331;p20"/>
          <p:cNvSpPr txBox="1">
            <a:spLocks noGrp="1"/>
          </p:cNvSpPr>
          <p:nvPr>
            <p:ph type="title"/>
          </p:nvPr>
        </p:nvSpPr>
        <p:spPr>
          <a:xfrm>
            <a:off x="2129125" y="363275"/>
            <a:ext cx="4885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32" name="Google Shape;332;p20"/>
          <p:cNvSpPr/>
          <p:nvPr/>
        </p:nvSpPr>
        <p:spPr>
          <a:xfrm flipH="1">
            <a:off x="-141518"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rot="10800000" flipH="1">
            <a:off x="-241297"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p:nvPr/>
        </p:nvSpPr>
        <p:spPr>
          <a:xfrm rot="-10484947">
            <a:off x="-69791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0"/>
          <p:cNvSpPr/>
          <p:nvPr/>
        </p:nvSpPr>
        <p:spPr>
          <a:xfrm rot="10800000" flipH="1">
            <a:off x="1759263"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rot="10800000" flipH="1">
            <a:off x="869351"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p:nvPr/>
        </p:nvSpPr>
        <p:spPr>
          <a:xfrm rot="10800000" flipH="1">
            <a:off x="91151" y="12623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2">
  <p:cSld name="CUSTOM_15">
    <p:spTree>
      <p:nvGrpSpPr>
        <p:cNvPr id="1" name="Shape 338"/>
        <p:cNvGrpSpPr/>
        <p:nvPr/>
      </p:nvGrpSpPr>
      <p:grpSpPr>
        <a:xfrm>
          <a:off x="0" y="0"/>
          <a:ext cx="0" cy="0"/>
          <a:chOff x="0" y="0"/>
          <a:chExt cx="0" cy="0"/>
        </a:xfrm>
      </p:grpSpPr>
      <p:sp>
        <p:nvSpPr>
          <p:cNvPr id="339" name="Google Shape;339;p2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0" name="Google Shape;340;p21"/>
          <p:cNvSpPr/>
          <p:nvPr/>
        </p:nvSpPr>
        <p:spPr>
          <a:xfrm rot="1518785">
            <a:off x="6954573" y="11686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1"/>
          <p:cNvSpPr/>
          <p:nvPr/>
        </p:nvSpPr>
        <p:spPr>
          <a:xfrm rot="1519228">
            <a:off x="6010314" y="-585860"/>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1"/>
          <p:cNvSpPr/>
          <p:nvPr/>
        </p:nvSpPr>
        <p:spPr>
          <a:xfrm rot="1518617" flipH="1">
            <a:off x="6004813" y="-50311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1"/>
          <p:cNvSpPr/>
          <p:nvPr/>
        </p:nvSpPr>
        <p:spPr>
          <a:xfrm rot="-5400000">
            <a:off x="6589131" y="165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1"/>
          <p:cNvSpPr/>
          <p:nvPr/>
        </p:nvSpPr>
        <p:spPr>
          <a:xfrm rot="-5400000">
            <a:off x="8006419" y="3300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1"/>
          <p:cNvSpPr/>
          <p:nvPr/>
        </p:nvSpPr>
        <p:spPr>
          <a:xfrm rot="5400000">
            <a:off x="7311056" y="382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1"/>
          <p:cNvSpPr/>
          <p:nvPr/>
        </p:nvSpPr>
        <p:spPr>
          <a:xfrm rot="-5400000">
            <a:off x="8597531" y="900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3">
  <p:cSld name="CUSTOM_16">
    <p:spTree>
      <p:nvGrpSpPr>
        <p:cNvPr id="1" name="Shape 347"/>
        <p:cNvGrpSpPr/>
        <p:nvPr/>
      </p:nvGrpSpPr>
      <p:grpSpPr>
        <a:xfrm>
          <a:off x="0" y="0"/>
          <a:ext cx="0" cy="0"/>
          <a:chOff x="0" y="0"/>
          <a:chExt cx="0" cy="0"/>
        </a:xfrm>
      </p:grpSpPr>
      <p:sp>
        <p:nvSpPr>
          <p:cNvPr id="348" name="Google Shape;348;p2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9" name="Google Shape;349;p22"/>
          <p:cNvSpPr/>
          <p:nvPr/>
        </p:nvSpPr>
        <p:spPr>
          <a:xfrm>
            <a:off x="59995" y="104"/>
            <a:ext cx="3198939" cy="98175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2"/>
          <p:cNvSpPr/>
          <p:nvPr/>
        </p:nvSpPr>
        <p:spPr>
          <a:xfrm rot="10800000">
            <a:off x="11674" y="-160"/>
            <a:ext cx="2577485" cy="1116125"/>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2"/>
          <p:cNvSpPr/>
          <p:nvPr/>
        </p:nvSpPr>
        <p:spPr>
          <a:xfrm rot="10800000" flipH="1">
            <a:off x="11556" y="278"/>
            <a:ext cx="2193727" cy="1115769"/>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2"/>
          <p:cNvSpPr/>
          <p:nvPr/>
        </p:nvSpPr>
        <p:spPr>
          <a:xfrm rot="5400000" flipH="1">
            <a:off x="3258931"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2"/>
          <p:cNvSpPr/>
          <p:nvPr/>
        </p:nvSpPr>
        <p:spPr>
          <a:xfrm rot="5400000" flipH="1">
            <a:off x="1272669" y="444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2"/>
          <p:cNvSpPr/>
          <p:nvPr/>
        </p:nvSpPr>
        <p:spPr>
          <a:xfrm rot="5400000" flipH="1">
            <a:off x="376506" y="135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4">
  <p:cSld name="CUSTOM_17">
    <p:spTree>
      <p:nvGrpSpPr>
        <p:cNvPr id="1" name="Shape 355"/>
        <p:cNvGrpSpPr/>
        <p:nvPr/>
      </p:nvGrpSpPr>
      <p:grpSpPr>
        <a:xfrm>
          <a:off x="0" y="0"/>
          <a:ext cx="0" cy="0"/>
          <a:chOff x="0" y="0"/>
          <a:chExt cx="0" cy="0"/>
        </a:xfrm>
      </p:grpSpPr>
      <p:sp>
        <p:nvSpPr>
          <p:cNvPr id="356" name="Google Shape;356;p23"/>
          <p:cNvSpPr txBox="1">
            <a:spLocks noGrp="1"/>
          </p:cNvSpPr>
          <p:nvPr>
            <p:ph type="title"/>
          </p:nvPr>
        </p:nvSpPr>
        <p:spPr>
          <a:xfrm>
            <a:off x="710525" y="1974875"/>
            <a:ext cx="2073600" cy="1193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7" name="Google Shape;357;p23"/>
          <p:cNvSpPr/>
          <p:nvPr/>
        </p:nvSpPr>
        <p:spPr>
          <a:xfrm rot="5400000">
            <a:off x="6103527" y="2087160"/>
            <a:ext cx="5127422" cy="9535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3"/>
          <p:cNvSpPr/>
          <p:nvPr/>
        </p:nvSpPr>
        <p:spPr>
          <a:xfrm rot="5400000">
            <a:off x="6173920" y="2173333"/>
            <a:ext cx="5143202" cy="79695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3"/>
          <p:cNvSpPr/>
          <p:nvPr/>
        </p:nvSpPr>
        <p:spPr>
          <a:xfrm rot="5400000" flipH="1">
            <a:off x="6143644" y="2143144"/>
            <a:ext cx="5143337" cy="85737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3"/>
          <p:cNvSpPr/>
          <p:nvPr/>
        </p:nvSpPr>
        <p:spPr>
          <a:xfrm rot="10800000">
            <a:off x="8190469" y="29254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3"/>
          <p:cNvSpPr/>
          <p:nvPr/>
        </p:nvSpPr>
        <p:spPr>
          <a:xfrm rot="10800000">
            <a:off x="8438581" y="18091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3"/>
          <p:cNvSpPr/>
          <p:nvPr/>
        </p:nvSpPr>
        <p:spPr>
          <a:xfrm>
            <a:off x="8223019" y="4506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3"/>
          <p:cNvSpPr/>
          <p:nvPr/>
        </p:nvSpPr>
        <p:spPr>
          <a:xfrm rot="10800000">
            <a:off x="8093069" y="3575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5">
  <p:cSld name="CUSTOM_22">
    <p:spTree>
      <p:nvGrpSpPr>
        <p:cNvPr id="1" name="Shape 364"/>
        <p:cNvGrpSpPr/>
        <p:nvPr/>
      </p:nvGrpSpPr>
      <p:grpSpPr>
        <a:xfrm>
          <a:off x="0" y="0"/>
          <a:ext cx="0" cy="0"/>
          <a:chOff x="0" y="0"/>
          <a:chExt cx="0" cy="0"/>
        </a:xfrm>
      </p:grpSpPr>
      <p:sp>
        <p:nvSpPr>
          <p:cNvPr id="365" name="Google Shape;365;p2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66" name="Google Shape;366;p24"/>
          <p:cNvSpPr/>
          <p:nvPr/>
        </p:nvSpPr>
        <p:spPr>
          <a:xfrm rot="-3280717" flipH="1">
            <a:off x="7781743" y="3792720"/>
            <a:ext cx="2443146" cy="939983"/>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4"/>
          <p:cNvSpPr/>
          <p:nvPr/>
        </p:nvSpPr>
        <p:spPr>
          <a:xfrm rot="-4712503">
            <a:off x="7628681" y="3954489"/>
            <a:ext cx="3153935" cy="1121083"/>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4"/>
          <p:cNvSpPr/>
          <p:nvPr/>
        </p:nvSpPr>
        <p:spPr>
          <a:xfrm rot="-4136030" flipH="1">
            <a:off x="7516847" y="3617988"/>
            <a:ext cx="3605675" cy="119468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4"/>
          <p:cNvSpPr/>
          <p:nvPr/>
        </p:nvSpPr>
        <p:spPr>
          <a:xfrm rot="1958429">
            <a:off x="8794263" y="2889380"/>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4"/>
          <p:cNvSpPr/>
          <p:nvPr/>
        </p:nvSpPr>
        <p:spPr>
          <a:xfrm rot="-8839666">
            <a:off x="8871845" y="3947370"/>
            <a:ext cx="98364" cy="9861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4"/>
          <p:cNvSpPr/>
          <p:nvPr/>
        </p:nvSpPr>
        <p:spPr>
          <a:xfrm rot="1958429">
            <a:off x="8441203" y="4487431"/>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6">
  <p:cSld name="CUSTOM_27">
    <p:spTree>
      <p:nvGrpSpPr>
        <p:cNvPr id="1" name="Shape 372"/>
        <p:cNvGrpSpPr/>
        <p:nvPr/>
      </p:nvGrpSpPr>
      <p:grpSpPr>
        <a:xfrm>
          <a:off x="0" y="0"/>
          <a:ext cx="0" cy="0"/>
          <a:chOff x="0" y="0"/>
          <a:chExt cx="0" cy="0"/>
        </a:xfrm>
      </p:grpSpPr>
      <p:sp>
        <p:nvSpPr>
          <p:cNvPr id="373" name="Google Shape;373;p2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74" name="Google Shape;374;p25"/>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5"/>
          <p:cNvSpPr/>
          <p:nvPr/>
        </p:nvSpPr>
        <p:spPr>
          <a:xfrm rot="5400000">
            <a:off x="8826706" y="1533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5"/>
          <p:cNvSpPr/>
          <p:nvPr/>
        </p:nvSpPr>
        <p:spPr>
          <a:xfrm rot="5400000">
            <a:off x="6850244" y="1118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5"/>
          <p:cNvSpPr/>
          <p:nvPr/>
        </p:nvSpPr>
        <p:spPr>
          <a:xfrm rot="-5400000">
            <a:off x="8001331" y="71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7">
  <p:cSld name="CUSTOM_28">
    <p:spTree>
      <p:nvGrpSpPr>
        <p:cNvPr id="1" name="Shape 380"/>
        <p:cNvGrpSpPr/>
        <p:nvPr/>
      </p:nvGrpSpPr>
      <p:grpSpPr>
        <a:xfrm>
          <a:off x="0" y="0"/>
          <a:ext cx="0" cy="0"/>
          <a:chOff x="0" y="0"/>
          <a:chExt cx="0" cy="0"/>
        </a:xfrm>
      </p:grpSpPr>
      <p:sp>
        <p:nvSpPr>
          <p:cNvPr id="381" name="Google Shape;381;p2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82" name="Google Shape;382;p26"/>
          <p:cNvSpPr/>
          <p:nvPr/>
        </p:nvSpPr>
        <p:spPr>
          <a:xfrm rot="10800000" flipH="1">
            <a:off x="-1381510" y="2985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6"/>
          <p:cNvSpPr/>
          <p:nvPr/>
        </p:nvSpPr>
        <p:spPr>
          <a:xfrm rot="9732937">
            <a:off x="-1662691" y="-41184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6"/>
          <p:cNvSpPr/>
          <p:nvPr/>
        </p:nvSpPr>
        <p:spPr>
          <a:xfrm rot="10173584" flipH="1">
            <a:off x="-2452873" y="-34456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6"/>
          <p:cNvSpPr/>
          <p:nvPr/>
        </p:nvSpPr>
        <p:spPr>
          <a:xfrm rot="5400000" flipH="1">
            <a:off x="2728806" y="59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p:cNvSpPr/>
          <p:nvPr/>
        </p:nvSpPr>
        <p:spPr>
          <a:xfrm rot="5400000" flipH="1">
            <a:off x="1104144"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6"/>
          <p:cNvSpPr/>
          <p:nvPr/>
        </p:nvSpPr>
        <p:spPr>
          <a:xfrm rot="5400000" flipH="1">
            <a:off x="306356" y="1001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8">
  <p:cSld name="CUSTOM_14">
    <p:spTree>
      <p:nvGrpSpPr>
        <p:cNvPr id="1" name="Shape 388"/>
        <p:cNvGrpSpPr/>
        <p:nvPr/>
      </p:nvGrpSpPr>
      <p:grpSpPr>
        <a:xfrm>
          <a:off x="0" y="0"/>
          <a:ext cx="0" cy="0"/>
          <a:chOff x="0" y="0"/>
          <a:chExt cx="0" cy="0"/>
        </a:xfrm>
      </p:grpSpPr>
      <p:sp>
        <p:nvSpPr>
          <p:cNvPr id="389" name="Google Shape;389;p27"/>
          <p:cNvSpPr/>
          <p:nvPr/>
        </p:nvSpPr>
        <p:spPr>
          <a:xfrm rot="10800000">
            <a:off x="28128" y="4556975"/>
            <a:ext cx="9115826" cy="6304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7"/>
          <p:cNvSpPr/>
          <p:nvPr/>
        </p:nvSpPr>
        <p:spPr>
          <a:xfrm rot="10800000">
            <a:off x="264" y="4660381"/>
            <a:ext cx="9143690" cy="52701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7"/>
          <p:cNvSpPr/>
          <p:nvPr/>
        </p:nvSpPr>
        <p:spPr>
          <a:xfrm rot="10800000" flipH="1">
            <a:off x="0" y="4620366"/>
            <a:ext cx="9144078" cy="56703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393" name="Google Shape;393;p27"/>
          <p:cNvSpPr/>
          <p:nvPr/>
        </p:nvSpPr>
        <p:spPr>
          <a:xfrm rot="5400000">
            <a:off x="5105631" y="4538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7"/>
          <p:cNvSpPr/>
          <p:nvPr/>
        </p:nvSpPr>
        <p:spPr>
          <a:xfrm rot="5400000">
            <a:off x="2614144" y="4570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7"/>
          <p:cNvSpPr/>
          <p:nvPr/>
        </p:nvSpPr>
        <p:spPr>
          <a:xfrm rot="-5400000">
            <a:off x="8149681" y="44399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7"/>
          <p:cNvSpPr/>
          <p:nvPr/>
        </p:nvSpPr>
        <p:spPr>
          <a:xfrm rot="5400000">
            <a:off x="171556" y="4654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9">
  <p:cSld name="CUSTOM_30">
    <p:spTree>
      <p:nvGrpSpPr>
        <p:cNvPr id="1" name="Shape 397"/>
        <p:cNvGrpSpPr/>
        <p:nvPr/>
      </p:nvGrpSpPr>
      <p:grpSpPr>
        <a:xfrm>
          <a:off x="0" y="0"/>
          <a:ext cx="0" cy="0"/>
          <a:chOff x="0" y="0"/>
          <a:chExt cx="0" cy="0"/>
        </a:xfrm>
      </p:grpSpPr>
      <p:sp>
        <p:nvSpPr>
          <p:cNvPr id="398" name="Google Shape;398;p2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99" name="Google Shape;399;p28"/>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rot="3639566">
            <a:off x="8848749" y="3810222"/>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rot="3637394">
            <a:off x="7609045" y="4405221"/>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8"/>
          <p:cNvSpPr/>
          <p:nvPr/>
        </p:nvSpPr>
        <p:spPr>
          <a:xfrm rot="-7162606">
            <a:off x="8189482" y="4018840"/>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8"/>
          <p:cNvSpPr/>
          <p:nvPr/>
        </p:nvSpPr>
        <p:spPr>
          <a:xfrm rot="3639566">
            <a:off x="6737804" y="4153075"/>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0">
  <p:cSld name="CUSTOM_31">
    <p:spTree>
      <p:nvGrpSpPr>
        <p:cNvPr id="1" name="Shape 406"/>
        <p:cNvGrpSpPr/>
        <p:nvPr/>
      </p:nvGrpSpPr>
      <p:grpSpPr>
        <a:xfrm>
          <a:off x="0" y="0"/>
          <a:ext cx="0" cy="0"/>
          <a:chOff x="0" y="0"/>
          <a:chExt cx="0" cy="0"/>
        </a:xfrm>
      </p:grpSpPr>
      <p:sp>
        <p:nvSpPr>
          <p:cNvPr id="407" name="Google Shape;407;p29"/>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08" name="Google Shape;408;p29"/>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9"/>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9"/>
          <p:cNvSpPr/>
          <p:nvPr/>
        </p:nvSpPr>
        <p:spPr>
          <a:xfrm rot="5400000">
            <a:off x="2548406" y="46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9"/>
          <p:cNvSpPr/>
          <p:nvPr/>
        </p:nvSpPr>
        <p:spPr>
          <a:xfrm rot="5400000">
            <a:off x="1196219" y="45750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9"/>
          <p:cNvSpPr/>
          <p:nvPr/>
        </p:nvSpPr>
        <p:spPr>
          <a:xfrm rot="-5400000">
            <a:off x="1891581" y="4522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1">
  <p:cSld name="CUSTOM_34">
    <p:spTree>
      <p:nvGrpSpPr>
        <p:cNvPr id="1" name="Shape 413"/>
        <p:cNvGrpSpPr/>
        <p:nvPr/>
      </p:nvGrpSpPr>
      <p:grpSpPr>
        <a:xfrm>
          <a:off x="0" y="0"/>
          <a:ext cx="0" cy="0"/>
          <a:chOff x="0" y="0"/>
          <a:chExt cx="0" cy="0"/>
        </a:xfrm>
      </p:grpSpPr>
      <p:sp>
        <p:nvSpPr>
          <p:cNvPr id="414" name="Google Shape;414;p30"/>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15" name="Google Shape;415;p30"/>
          <p:cNvSpPr/>
          <p:nvPr/>
        </p:nvSpPr>
        <p:spPr>
          <a:xfrm rot="-5911893" flipH="1">
            <a:off x="-8708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0"/>
          <p:cNvSpPr/>
          <p:nvPr/>
        </p:nvSpPr>
        <p:spPr>
          <a:xfrm rot="-515846" flipH="1">
            <a:off x="-2829770"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0"/>
          <p:cNvSpPr/>
          <p:nvPr/>
        </p:nvSpPr>
        <p:spPr>
          <a:xfrm flipH="1">
            <a:off x="-2852836"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0"/>
          <p:cNvSpPr/>
          <p:nvPr/>
        </p:nvSpPr>
        <p:spPr>
          <a:xfrm rot="10800000">
            <a:off x="7544677" y="6354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0"/>
          <p:cNvSpPr/>
          <p:nvPr/>
        </p:nvSpPr>
        <p:spPr>
          <a:xfrm rot="-9732937" flipH="1">
            <a:off x="6592039" y="-37815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0"/>
          <p:cNvSpPr/>
          <p:nvPr/>
        </p:nvSpPr>
        <p:spPr>
          <a:xfrm rot="-10173584">
            <a:off x="7084740" y="-31087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0"/>
          <p:cNvSpPr/>
          <p:nvPr/>
        </p:nvSpPr>
        <p:spPr>
          <a:xfrm rot="5400000">
            <a:off x="8509906" y="1003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0"/>
          <p:cNvSpPr/>
          <p:nvPr/>
        </p:nvSpPr>
        <p:spPr>
          <a:xfrm rot="5400000">
            <a:off x="6823844" y="121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0"/>
          <p:cNvSpPr/>
          <p:nvPr/>
        </p:nvSpPr>
        <p:spPr>
          <a:xfrm rot="-5400000">
            <a:off x="365881"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0"/>
          <p:cNvSpPr/>
          <p:nvPr/>
        </p:nvSpPr>
        <p:spPr>
          <a:xfrm rot="5400000">
            <a:off x="1715256" y="1801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12">
  <p:cSld name="CUSTOM_38">
    <p:spTree>
      <p:nvGrpSpPr>
        <p:cNvPr id="1" name="Shape 425"/>
        <p:cNvGrpSpPr/>
        <p:nvPr/>
      </p:nvGrpSpPr>
      <p:grpSpPr>
        <a:xfrm>
          <a:off x="0" y="0"/>
          <a:ext cx="0" cy="0"/>
          <a:chOff x="0" y="0"/>
          <a:chExt cx="0" cy="0"/>
        </a:xfrm>
      </p:grpSpPr>
      <p:sp>
        <p:nvSpPr>
          <p:cNvPr id="426" name="Google Shape;426;p3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27" name="Google Shape;427;p31"/>
          <p:cNvSpPr/>
          <p:nvPr/>
        </p:nvSpPr>
        <p:spPr>
          <a:xfrm rot="10800000" flipH="1">
            <a:off x="-614789" y="7941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1"/>
          <p:cNvSpPr/>
          <p:nvPr/>
        </p:nvSpPr>
        <p:spPr>
          <a:xfrm rot="9367883">
            <a:off x="-881240" y="-32226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1"/>
          <p:cNvSpPr/>
          <p:nvPr/>
        </p:nvSpPr>
        <p:spPr>
          <a:xfrm rot="9944222" flipH="1">
            <a:off x="-1417570" y="-278867"/>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1"/>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1"/>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1"/>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1"/>
          <p:cNvSpPr/>
          <p:nvPr/>
        </p:nvSpPr>
        <p:spPr>
          <a:xfrm rot="5400000">
            <a:off x="1088106" y="691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1"/>
          <p:cNvSpPr/>
          <p:nvPr/>
        </p:nvSpPr>
        <p:spPr>
          <a:xfrm rot="5400000">
            <a:off x="7730244" y="438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1"/>
          <p:cNvSpPr/>
          <p:nvPr/>
        </p:nvSpPr>
        <p:spPr>
          <a:xfrm rot="-5400000">
            <a:off x="400881" y="724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1"/>
          <p:cNvSpPr/>
          <p:nvPr/>
        </p:nvSpPr>
        <p:spPr>
          <a:xfrm rot="5400000">
            <a:off x="6958806"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3">
  <p:cSld name="CUSTOM_39">
    <p:spTree>
      <p:nvGrpSpPr>
        <p:cNvPr id="1" name="Shape 437"/>
        <p:cNvGrpSpPr/>
        <p:nvPr/>
      </p:nvGrpSpPr>
      <p:grpSpPr>
        <a:xfrm>
          <a:off x="0" y="0"/>
          <a:ext cx="0" cy="0"/>
          <a:chOff x="0" y="0"/>
          <a:chExt cx="0" cy="0"/>
        </a:xfrm>
      </p:grpSpPr>
      <p:sp>
        <p:nvSpPr>
          <p:cNvPr id="438" name="Google Shape;438;p3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39" name="Google Shape;439;p32"/>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rot="5400000">
            <a:off x="-693662"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rot="5399497" flipH="1">
            <a:off x="-191814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rot="5400440">
            <a:off x="-221906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1089719" y="363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478769" y="31162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rot="10800000">
            <a:off x="625181" y="1410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812319" y="4651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2"/>
          <p:cNvSpPr/>
          <p:nvPr/>
        </p:nvSpPr>
        <p:spPr>
          <a:xfrm rot="5400000">
            <a:off x="8776881" y="382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2"/>
          <p:cNvSpPr/>
          <p:nvPr/>
        </p:nvSpPr>
        <p:spPr>
          <a:xfrm rot="5400000">
            <a:off x="6958944" y="1889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p:nvPr/>
        </p:nvSpPr>
        <p:spPr>
          <a:xfrm rot="-5400000">
            <a:off x="7277406" y="4337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2"/>
          <p:cNvSpPr/>
          <p:nvPr/>
        </p:nvSpPr>
        <p:spPr>
          <a:xfrm rot="5400000">
            <a:off x="8513881" y="8568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4">
  <p:cSld name="CUSTOM_44">
    <p:spTree>
      <p:nvGrpSpPr>
        <p:cNvPr id="1" name="Shape 456"/>
        <p:cNvGrpSpPr/>
        <p:nvPr/>
      </p:nvGrpSpPr>
      <p:grpSpPr>
        <a:xfrm>
          <a:off x="0" y="0"/>
          <a:ext cx="0" cy="0"/>
          <a:chOff x="0" y="0"/>
          <a:chExt cx="0" cy="0"/>
        </a:xfrm>
      </p:grpSpPr>
      <p:sp>
        <p:nvSpPr>
          <p:cNvPr id="457" name="Google Shape;457;p33"/>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58" name="Google Shape;458;p33"/>
          <p:cNvSpPr/>
          <p:nvPr/>
        </p:nvSpPr>
        <p:spPr>
          <a:xfrm rot="10800000">
            <a:off x="4827336" y="4320028"/>
            <a:ext cx="3936983" cy="1153922"/>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3"/>
          <p:cNvSpPr/>
          <p:nvPr/>
        </p:nvSpPr>
        <p:spPr>
          <a:xfrm rot="10800000" flipH="1">
            <a:off x="5609830" y="3895999"/>
            <a:ext cx="5735030" cy="157795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3"/>
          <p:cNvSpPr/>
          <p:nvPr/>
        </p:nvSpPr>
        <p:spPr>
          <a:xfrm rot="10800000">
            <a:off x="6110409" y="4087929"/>
            <a:ext cx="3937105" cy="1386022"/>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rot="3210522">
            <a:off x="8828071" y="3601255"/>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rot="3212945">
            <a:off x="7223745" y="4593605"/>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3"/>
          <p:cNvSpPr/>
          <p:nvPr/>
        </p:nvSpPr>
        <p:spPr>
          <a:xfrm rot="-7587055">
            <a:off x="7969056" y="4201692"/>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3"/>
          <p:cNvSpPr/>
          <p:nvPr/>
        </p:nvSpPr>
        <p:spPr>
          <a:xfrm rot="3210522">
            <a:off x="5603511" y="4603257"/>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5">
  <p:cSld name="CUSTOM_45">
    <p:spTree>
      <p:nvGrpSpPr>
        <p:cNvPr id="1" name="Shape 465"/>
        <p:cNvGrpSpPr/>
        <p:nvPr/>
      </p:nvGrpSpPr>
      <p:grpSpPr>
        <a:xfrm>
          <a:off x="0" y="0"/>
          <a:ext cx="0" cy="0"/>
          <a:chOff x="0" y="0"/>
          <a:chExt cx="0" cy="0"/>
        </a:xfrm>
      </p:grpSpPr>
      <p:sp>
        <p:nvSpPr>
          <p:cNvPr id="466" name="Google Shape;466;p3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67" name="Google Shape;467;p34"/>
          <p:cNvSpPr/>
          <p:nvPr/>
        </p:nvSpPr>
        <p:spPr>
          <a:xfrm>
            <a:off x="-175093" y="-11"/>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4"/>
          <p:cNvSpPr/>
          <p:nvPr/>
        </p:nvSpPr>
        <p:spPr>
          <a:xfrm flipH="1">
            <a:off x="-2755633" y="-11"/>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4"/>
          <p:cNvSpPr/>
          <p:nvPr/>
        </p:nvSpPr>
        <p:spPr>
          <a:xfrm>
            <a:off x="-1458290" y="-11"/>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4"/>
          <p:cNvSpPr/>
          <p:nvPr/>
        </p:nvSpPr>
        <p:spPr>
          <a:xfrm rot="5400000" flipH="1">
            <a:off x="4202856" y="124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4"/>
          <p:cNvSpPr/>
          <p:nvPr/>
        </p:nvSpPr>
        <p:spPr>
          <a:xfrm rot="5400000" flipH="1">
            <a:off x="902469" y="801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4"/>
          <p:cNvSpPr/>
          <p:nvPr/>
        </p:nvSpPr>
        <p:spPr>
          <a:xfrm rot="-5400000" flipH="1">
            <a:off x="1597831" y="854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4"/>
          <p:cNvSpPr/>
          <p:nvPr/>
        </p:nvSpPr>
        <p:spPr>
          <a:xfrm rot="5400000" flipH="1">
            <a:off x="246256" y="1371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6">
  <p:cSld name="CUSTOM_47">
    <p:spTree>
      <p:nvGrpSpPr>
        <p:cNvPr id="1" name="Shape 474"/>
        <p:cNvGrpSpPr/>
        <p:nvPr/>
      </p:nvGrpSpPr>
      <p:grpSpPr>
        <a:xfrm>
          <a:off x="0" y="0"/>
          <a:ext cx="0" cy="0"/>
          <a:chOff x="0" y="0"/>
          <a:chExt cx="0" cy="0"/>
        </a:xfrm>
      </p:grpSpPr>
      <p:sp>
        <p:nvSpPr>
          <p:cNvPr id="475" name="Google Shape;475;p3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76" name="Google Shape;476;p35"/>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5"/>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5"/>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5"/>
          <p:cNvSpPr/>
          <p:nvPr/>
        </p:nvSpPr>
        <p:spPr>
          <a:xfrm rot="3043967">
            <a:off x="8461110" y="3707189"/>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5"/>
          <p:cNvSpPr/>
          <p:nvPr/>
        </p:nvSpPr>
        <p:spPr>
          <a:xfrm rot="3041162">
            <a:off x="7337669" y="4513351"/>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5"/>
          <p:cNvSpPr/>
          <p:nvPr/>
        </p:nvSpPr>
        <p:spPr>
          <a:xfrm rot="-7758838">
            <a:off x="7842708" y="4032580"/>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5"/>
          <p:cNvSpPr/>
          <p:nvPr/>
        </p:nvSpPr>
        <p:spPr>
          <a:xfrm rot="3043967">
            <a:off x="6441045" y="4409310"/>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7">
  <p:cSld name="CUSTOM_48">
    <p:spTree>
      <p:nvGrpSpPr>
        <p:cNvPr id="1" name="Shape 483"/>
        <p:cNvGrpSpPr/>
        <p:nvPr/>
      </p:nvGrpSpPr>
      <p:grpSpPr>
        <a:xfrm>
          <a:off x="0" y="0"/>
          <a:ext cx="0" cy="0"/>
          <a:chOff x="0" y="0"/>
          <a:chExt cx="0" cy="0"/>
        </a:xfrm>
      </p:grpSpPr>
      <p:sp>
        <p:nvSpPr>
          <p:cNvPr id="484" name="Google Shape;484;p3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85" name="Google Shape;485;p36"/>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6"/>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6"/>
          <p:cNvSpPr/>
          <p:nvPr/>
        </p:nvSpPr>
        <p:spPr>
          <a:xfrm rot="5400000">
            <a:off x="3391556" y="48975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6"/>
          <p:cNvSpPr/>
          <p:nvPr/>
        </p:nvSpPr>
        <p:spPr>
          <a:xfrm rot="-5400000">
            <a:off x="1730281" y="4340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6"/>
          <p:cNvSpPr/>
          <p:nvPr/>
        </p:nvSpPr>
        <p:spPr>
          <a:xfrm rot="5400000">
            <a:off x="628131" y="3448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1">
  <p:cSld name="CUSTOM_21">
    <p:spTree>
      <p:nvGrpSpPr>
        <p:cNvPr id="1" name="Shape 490"/>
        <p:cNvGrpSpPr/>
        <p:nvPr/>
      </p:nvGrpSpPr>
      <p:grpSpPr>
        <a:xfrm>
          <a:off x="0" y="0"/>
          <a:ext cx="0" cy="0"/>
          <a:chOff x="0" y="0"/>
          <a:chExt cx="0" cy="0"/>
        </a:xfrm>
      </p:grpSpPr>
      <p:sp>
        <p:nvSpPr>
          <p:cNvPr id="491" name="Google Shape;491;p37"/>
          <p:cNvSpPr/>
          <p:nvPr/>
        </p:nvSpPr>
        <p:spPr>
          <a:xfrm rot="10800000">
            <a:off x="7575354"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p:nvPr/>
        </p:nvSpPr>
        <p:spPr>
          <a:xfrm rot="-9367883" flipH="1">
            <a:off x="713109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rot="-9944222">
            <a:off x="7216014"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txBox="1">
            <a:spLocks noGrp="1"/>
          </p:cNvSpPr>
          <p:nvPr>
            <p:ph type="body" idx="1"/>
          </p:nvPr>
        </p:nvSpPr>
        <p:spPr>
          <a:xfrm>
            <a:off x="718675" y="3658150"/>
            <a:ext cx="3411600" cy="904200"/>
          </a:xfrm>
          <a:prstGeom prst="rect">
            <a:avLst/>
          </a:prstGeom>
        </p:spPr>
        <p:txBody>
          <a:bodyPr spcFirstLastPara="1" wrap="square" lIns="91425" tIns="91425" rIns="91425" bIns="91425" anchor="ctr" anchorCtr="0">
            <a:noAutofit/>
          </a:bodyPr>
          <a:lstStyle>
            <a:lvl1pPr marL="457200" lvl="0" indent="-342900" rtl="0">
              <a:lnSpc>
                <a:spcPct val="100000"/>
              </a:lnSpc>
              <a:spcBef>
                <a:spcPts val="0"/>
              </a:spcBef>
              <a:spcAft>
                <a:spcPts val="0"/>
              </a:spcAft>
              <a:buSzPts val="1800"/>
              <a:buChar char="●"/>
              <a:defRPr sz="3000" b="1">
                <a:solidFill>
                  <a:schemeClr val="lt1"/>
                </a:solidFill>
                <a:latin typeface="Josefin Sans"/>
                <a:ea typeface="Josefin Sans"/>
                <a:cs typeface="Josefin Sans"/>
                <a:sym typeface="Josefin Sans"/>
              </a:defRPr>
            </a:lvl1pPr>
            <a:lvl2pPr marL="914400" lvl="1"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3pPr>
            <a:lvl4pPr marL="1828800" lvl="3"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4pPr>
            <a:lvl5pPr marL="2286000" lvl="4"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5pPr>
            <a:lvl6pPr marL="2743200" lvl="5"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6pPr>
            <a:lvl7pPr marL="3200400" lvl="6"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7pPr>
            <a:lvl8pPr marL="3657600" lvl="7"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8pPr>
            <a:lvl9pPr marL="4114800" lvl="8"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9pPr>
          </a:lstStyle>
          <a:p>
            <a:endParaRPr/>
          </a:p>
        </p:txBody>
      </p:sp>
      <p:sp>
        <p:nvSpPr>
          <p:cNvPr id="495" name="Google Shape;495;p37"/>
          <p:cNvSpPr/>
          <p:nvPr/>
        </p:nvSpPr>
        <p:spPr>
          <a:xfrm rot="5400000">
            <a:off x="8853656" y="8192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7"/>
          <p:cNvSpPr/>
          <p:nvPr/>
        </p:nvSpPr>
        <p:spPr>
          <a:xfrm rot="5400000">
            <a:off x="7501469" y="7192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7"/>
          <p:cNvSpPr/>
          <p:nvPr/>
        </p:nvSpPr>
        <p:spPr>
          <a:xfrm rot="-5400000">
            <a:off x="8196831" y="6666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rot="5400000">
            <a:off x="6845256" y="844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1">
  <p:cSld name="CUSTOM_40">
    <p:spTree>
      <p:nvGrpSpPr>
        <p:cNvPr id="1" name="Shape 499"/>
        <p:cNvGrpSpPr/>
        <p:nvPr/>
      </p:nvGrpSpPr>
      <p:grpSpPr>
        <a:xfrm>
          <a:off x="0" y="0"/>
          <a:ext cx="0" cy="0"/>
          <a:chOff x="0" y="0"/>
          <a:chExt cx="0" cy="0"/>
        </a:xfrm>
      </p:grpSpPr>
      <p:sp>
        <p:nvSpPr>
          <p:cNvPr id="500" name="Google Shape;500;p38"/>
          <p:cNvSpPr/>
          <p:nvPr/>
        </p:nvSpPr>
        <p:spPr>
          <a:xfrm rot="10800000" flipH="1">
            <a:off x="-913868"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8"/>
          <p:cNvSpPr/>
          <p:nvPr/>
        </p:nvSpPr>
        <p:spPr>
          <a:xfrm rot="9367883">
            <a:off x="-1180318"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8"/>
          <p:cNvSpPr/>
          <p:nvPr/>
        </p:nvSpPr>
        <p:spPr>
          <a:xfrm rot="9944222" flipH="1">
            <a:off x="-1716649"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8"/>
          <p:cNvSpPr txBox="1">
            <a:spLocks noGrp="1"/>
          </p:cNvSpPr>
          <p:nvPr>
            <p:ph type="title"/>
          </p:nvPr>
        </p:nvSpPr>
        <p:spPr>
          <a:xfrm>
            <a:off x="718675" y="1076025"/>
            <a:ext cx="3782700" cy="283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500"/>
              <a:buNone/>
              <a:defRPr sz="6500"/>
            </a:lvl1pPr>
            <a:lvl2pPr lvl="1" algn="r" rtl="0">
              <a:spcBef>
                <a:spcPts val="0"/>
              </a:spcBef>
              <a:spcAft>
                <a:spcPts val="0"/>
              </a:spcAft>
              <a:buSzPts val="6500"/>
              <a:buNone/>
              <a:defRPr sz="6500"/>
            </a:lvl2pPr>
            <a:lvl3pPr lvl="2" algn="r" rtl="0">
              <a:spcBef>
                <a:spcPts val="0"/>
              </a:spcBef>
              <a:spcAft>
                <a:spcPts val="0"/>
              </a:spcAft>
              <a:buSzPts val="6500"/>
              <a:buNone/>
              <a:defRPr sz="6500"/>
            </a:lvl3pPr>
            <a:lvl4pPr lvl="3" algn="r" rtl="0">
              <a:spcBef>
                <a:spcPts val="0"/>
              </a:spcBef>
              <a:spcAft>
                <a:spcPts val="0"/>
              </a:spcAft>
              <a:buSzPts val="6500"/>
              <a:buNone/>
              <a:defRPr sz="6500"/>
            </a:lvl4pPr>
            <a:lvl5pPr lvl="4" algn="r" rtl="0">
              <a:spcBef>
                <a:spcPts val="0"/>
              </a:spcBef>
              <a:spcAft>
                <a:spcPts val="0"/>
              </a:spcAft>
              <a:buSzPts val="6500"/>
              <a:buNone/>
              <a:defRPr sz="6500"/>
            </a:lvl5pPr>
            <a:lvl6pPr lvl="5" algn="r" rtl="0">
              <a:spcBef>
                <a:spcPts val="0"/>
              </a:spcBef>
              <a:spcAft>
                <a:spcPts val="0"/>
              </a:spcAft>
              <a:buSzPts val="6500"/>
              <a:buNone/>
              <a:defRPr sz="6500"/>
            </a:lvl6pPr>
            <a:lvl7pPr lvl="6" algn="r" rtl="0">
              <a:spcBef>
                <a:spcPts val="0"/>
              </a:spcBef>
              <a:spcAft>
                <a:spcPts val="0"/>
              </a:spcAft>
              <a:buSzPts val="6500"/>
              <a:buNone/>
              <a:defRPr sz="6500"/>
            </a:lvl7pPr>
            <a:lvl8pPr lvl="7" algn="r" rtl="0">
              <a:spcBef>
                <a:spcPts val="0"/>
              </a:spcBef>
              <a:spcAft>
                <a:spcPts val="0"/>
              </a:spcAft>
              <a:buSzPts val="6500"/>
              <a:buNone/>
              <a:defRPr sz="6500"/>
            </a:lvl8pPr>
            <a:lvl9pPr lvl="8" algn="r" rtl="0">
              <a:spcBef>
                <a:spcPts val="0"/>
              </a:spcBef>
              <a:spcAft>
                <a:spcPts val="0"/>
              </a:spcAft>
              <a:buSzPts val="6500"/>
              <a:buNone/>
              <a:defRPr sz="6500"/>
            </a:lvl9pPr>
          </a:lstStyle>
          <a:p>
            <a:endParaRPr/>
          </a:p>
        </p:txBody>
      </p:sp>
      <p:sp>
        <p:nvSpPr>
          <p:cNvPr id="504" name="Google Shape;504;p38"/>
          <p:cNvSpPr/>
          <p:nvPr/>
        </p:nvSpPr>
        <p:spPr>
          <a:xfrm>
            <a:off x="-1041647"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8"/>
          <p:cNvSpPr/>
          <p:nvPr/>
        </p:nvSpPr>
        <p:spPr>
          <a:xfrm rot="1067063" flipH="1">
            <a:off x="-1322829"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8"/>
          <p:cNvSpPr/>
          <p:nvPr/>
        </p:nvSpPr>
        <p:spPr>
          <a:xfrm rot="626416">
            <a:off x="-2113010"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8"/>
          <p:cNvSpPr/>
          <p:nvPr/>
        </p:nvSpPr>
        <p:spPr>
          <a:xfrm rot="5400000">
            <a:off x="393556" y="3945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8"/>
          <p:cNvSpPr/>
          <p:nvPr/>
        </p:nvSpPr>
        <p:spPr>
          <a:xfrm rot="5400000">
            <a:off x="827744" y="435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8"/>
          <p:cNvSpPr/>
          <p:nvPr/>
        </p:nvSpPr>
        <p:spPr>
          <a:xfrm rot="-5400000">
            <a:off x="1266956" y="43673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8"/>
          <p:cNvSpPr/>
          <p:nvPr/>
        </p:nvSpPr>
        <p:spPr>
          <a:xfrm rot="5400000">
            <a:off x="110881" y="805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1">
  <p:cSld name="CUSTOM_43">
    <p:spTree>
      <p:nvGrpSpPr>
        <p:cNvPr id="1" name="Shape 511"/>
        <p:cNvGrpSpPr/>
        <p:nvPr/>
      </p:nvGrpSpPr>
      <p:grpSpPr>
        <a:xfrm>
          <a:off x="0" y="0"/>
          <a:ext cx="0" cy="0"/>
          <a:chOff x="0" y="0"/>
          <a:chExt cx="0" cy="0"/>
        </a:xfrm>
      </p:grpSpPr>
      <p:sp>
        <p:nvSpPr>
          <p:cNvPr id="512" name="Google Shape;512;p39"/>
          <p:cNvSpPr txBox="1">
            <a:spLocks noGrp="1"/>
          </p:cNvSpPr>
          <p:nvPr>
            <p:ph type="subTitle" idx="1"/>
          </p:nvPr>
        </p:nvSpPr>
        <p:spPr>
          <a:xfrm>
            <a:off x="1262692" y="2915250"/>
            <a:ext cx="2877600" cy="694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a:lvl1pPr>
            <a:lvl2pPr lvl="1" algn="r" rtl="0">
              <a:spcBef>
                <a:spcPts val="160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513" name="Google Shape;513;p39"/>
          <p:cNvSpPr txBox="1">
            <a:spLocks noGrp="1"/>
          </p:cNvSpPr>
          <p:nvPr>
            <p:ph type="title" hasCustomPrompt="1"/>
          </p:nvPr>
        </p:nvSpPr>
        <p:spPr>
          <a:xfrm>
            <a:off x="1262643" y="1614000"/>
            <a:ext cx="2877600" cy="1209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8000"/>
              <a:buNone/>
              <a:defRPr sz="8000"/>
            </a:lvl1pPr>
            <a:lvl2pPr lvl="1" algn="r" rtl="0">
              <a:spcBef>
                <a:spcPts val="0"/>
              </a:spcBef>
              <a:spcAft>
                <a:spcPts val="0"/>
              </a:spcAft>
              <a:buSzPts val="8000"/>
              <a:buNone/>
              <a:defRPr sz="8000"/>
            </a:lvl2pPr>
            <a:lvl3pPr lvl="2" algn="r" rtl="0">
              <a:spcBef>
                <a:spcPts val="0"/>
              </a:spcBef>
              <a:spcAft>
                <a:spcPts val="0"/>
              </a:spcAft>
              <a:buSzPts val="8000"/>
              <a:buNone/>
              <a:defRPr sz="8000"/>
            </a:lvl3pPr>
            <a:lvl4pPr lvl="3" algn="r" rtl="0">
              <a:spcBef>
                <a:spcPts val="0"/>
              </a:spcBef>
              <a:spcAft>
                <a:spcPts val="0"/>
              </a:spcAft>
              <a:buSzPts val="8000"/>
              <a:buNone/>
              <a:defRPr sz="8000"/>
            </a:lvl4pPr>
            <a:lvl5pPr lvl="4" algn="r" rtl="0">
              <a:spcBef>
                <a:spcPts val="0"/>
              </a:spcBef>
              <a:spcAft>
                <a:spcPts val="0"/>
              </a:spcAft>
              <a:buSzPts val="8000"/>
              <a:buNone/>
              <a:defRPr sz="8000"/>
            </a:lvl5pPr>
            <a:lvl6pPr lvl="5" algn="r" rtl="0">
              <a:spcBef>
                <a:spcPts val="0"/>
              </a:spcBef>
              <a:spcAft>
                <a:spcPts val="0"/>
              </a:spcAft>
              <a:buSzPts val="8000"/>
              <a:buNone/>
              <a:defRPr sz="8000"/>
            </a:lvl6pPr>
            <a:lvl7pPr lvl="6" algn="r" rtl="0">
              <a:spcBef>
                <a:spcPts val="0"/>
              </a:spcBef>
              <a:spcAft>
                <a:spcPts val="0"/>
              </a:spcAft>
              <a:buSzPts val="8000"/>
              <a:buNone/>
              <a:defRPr sz="8000"/>
            </a:lvl7pPr>
            <a:lvl8pPr lvl="7" algn="r" rtl="0">
              <a:spcBef>
                <a:spcPts val="0"/>
              </a:spcBef>
              <a:spcAft>
                <a:spcPts val="0"/>
              </a:spcAft>
              <a:buSzPts val="8000"/>
              <a:buNone/>
              <a:defRPr sz="8000"/>
            </a:lvl8pPr>
            <a:lvl9pPr lvl="8" algn="r" rtl="0">
              <a:spcBef>
                <a:spcPts val="0"/>
              </a:spcBef>
              <a:spcAft>
                <a:spcPts val="0"/>
              </a:spcAft>
              <a:buSzPts val="8000"/>
              <a:buNone/>
              <a:defRPr sz="8000"/>
            </a:lvl9pPr>
          </a:lstStyle>
          <a:p>
            <a:r>
              <a:t>xx%</a:t>
            </a:r>
          </a:p>
        </p:txBody>
      </p:sp>
      <p:sp>
        <p:nvSpPr>
          <p:cNvPr id="514" name="Google Shape;514;p39"/>
          <p:cNvSpPr/>
          <p:nvPr/>
        </p:nvSpPr>
        <p:spPr>
          <a:xfrm rot="-9281215">
            <a:off x="-38626"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rot="-9280772">
            <a:off x="-649223"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9"/>
          <p:cNvSpPr/>
          <p:nvPr/>
        </p:nvSpPr>
        <p:spPr>
          <a:xfrm rot="-9281383" flipH="1">
            <a:off x="-1125488"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9"/>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9"/>
          <p:cNvSpPr/>
          <p:nvPr/>
        </p:nvSpPr>
        <p:spPr>
          <a:xfrm rot="5400000">
            <a:off x="1614606" y="6706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9"/>
          <p:cNvSpPr/>
          <p:nvPr/>
        </p:nvSpPr>
        <p:spPr>
          <a:xfrm rot="5400000">
            <a:off x="1071344" y="42445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9"/>
          <p:cNvSpPr/>
          <p:nvPr/>
        </p:nvSpPr>
        <p:spPr>
          <a:xfrm rot="-5400000">
            <a:off x="957781" y="517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9"/>
          <p:cNvSpPr/>
          <p:nvPr/>
        </p:nvSpPr>
        <p:spPr>
          <a:xfrm rot="5400000">
            <a:off x="415131" y="3609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524"/>
        <p:cNvGrpSpPr/>
        <p:nvPr/>
      </p:nvGrpSpPr>
      <p:grpSpPr>
        <a:xfrm>
          <a:off x="0" y="0"/>
          <a:ext cx="0" cy="0"/>
          <a:chOff x="0" y="0"/>
          <a:chExt cx="0" cy="0"/>
        </a:xfrm>
      </p:grpSpPr>
      <p:sp>
        <p:nvSpPr>
          <p:cNvPr id="525" name="Google Shape;525;p40"/>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26" name="Google Shape;526;p40"/>
          <p:cNvSpPr txBox="1">
            <a:spLocks noGrp="1"/>
          </p:cNvSpPr>
          <p:nvPr>
            <p:ph type="subTitle" idx="1"/>
          </p:nvPr>
        </p:nvSpPr>
        <p:spPr>
          <a:xfrm>
            <a:off x="788350"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7" name="Google Shape;527;p40"/>
          <p:cNvSpPr txBox="1">
            <a:spLocks noGrp="1"/>
          </p:cNvSpPr>
          <p:nvPr>
            <p:ph type="subTitle" idx="2"/>
          </p:nvPr>
        </p:nvSpPr>
        <p:spPr>
          <a:xfrm>
            <a:off x="53817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28" name="Google Shape;528;p40"/>
          <p:cNvSpPr txBox="1">
            <a:spLocks noGrp="1"/>
          </p:cNvSpPr>
          <p:nvPr>
            <p:ph type="subTitle" idx="3"/>
          </p:nvPr>
        </p:nvSpPr>
        <p:spPr>
          <a:xfrm>
            <a:off x="5158975"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9" name="Google Shape;529;p40"/>
          <p:cNvSpPr txBox="1">
            <a:spLocks noGrp="1"/>
          </p:cNvSpPr>
          <p:nvPr>
            <p:ph type="subTitle" idx="4"/>
          </p:nvPr>
        </p:nvSpPr>
        <p:spPr>
          <a:xfrm>
            <a:off x="477182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30" name="Google Shape;530;p40"/>
          <p:cNvSpPr/>
          <p:nvPr/>
        </p:nvSpPr>
        <p:spPr>
          <a:xfrm rot="-10350985" flipH="1">
            <a:off x="6450155" y="-124771"/>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flipH="1">
            <a:off x="8345826" y="98462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flipH="1">
            <a:off x="8977776" y="13254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flipH="1">
            <a:off x="6236651" y="1883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flipH="1">
            <a:off x="7070376" y="539299"/>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a:off x="7168769" y="-99365"/>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rot="10800000" flipH="1">
            <a:off x="7678176" y="-210266"/>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p:cNvSpPr/>
          <p:nvPr/>
        </p:nvSpPr>
        <p:spPr>
          <a:xfrm rot="10350985">
            <a:off x="-562292" y="-173408"/>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p:cNvSpPr/>
          <p:nvPr/>
        </p:nvSpPr>
        <p:spPr>
          <a:xfrm>
            <a:off x="823471" y="93598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a:off x="256621" y="1276811"/>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0"/>
          <p:cNvSpPr/>
          <p:nvPr/>
        </p:nvSpPr>
        <p:spPr>
          <a:xfrm>
            <a:off x="2997746" y="13973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a:off x="2164021" y="490661"/>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flipH="1">
            <a:off x="-353582" y="-148002"/>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rot="10800000">
            <a:off x="-402608" y="-258904"/>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4">
  <p:cSld name="CUSTOM_18">
    <p:spTree>
      <p:nvGrpSpPr>
        <p:cNvPr id="1" name="Shape 544"/>
        <p:cNvGrpSpPr/>
        <p:nvPr/>
      </p:nvGrpSpPr>
      <p:grpSpPr>
        <a:xfrm>
          <a:off x="0" y="0"/>
          <a:ext cx="0" cy="0"/>
          <a:chOff x="0" y="0"/>
          <a:chExt cx="0" cy="0"/>
        </a:xfrm>
      </p:grpSpPr>
      <p:sp>
        <p:nvSpPr>
          <p:cNvPr id="545" name="Google Shape;545;p41"/>
          <p:cNvSpPr txBox="1">
            <a:spLocks noGrp="1"/>
          </p:cNvSpPr>
          <p:nvPr>
            <p:ph type="subTitle" idx="1"/>
          </p:nvPr>
        </p:nvSpPr>
        <p:spPr>
          <a:xfrm>
            <a:off x="4658775" y="3441800"/>
            <a:ext cx="2087700" cy="945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46" name="Google Shape;546;p41"/>
          <p:cNvSpPr txBox="1">
            <a:spLocks noGrp="1"/>
          </p:cNvSpPr>
          <p:nvPr>
            <p:ph type="subTitle" idx="2"/>
          </p:nvPr>
        </p:nvSpPr>
        <p:spPr>
          <a:xfrm>
            <a:off x="2397771" y="1400250"/>
            <a:ext cx="2087700" cy="94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47" name="Google Shape;547;p41"/>
          <p:cNvSpPr txBox="1">
            <a:spLocks noGrp="1"/>
          </p:cNvSpPr>
          <p:nvPr>
            <p:ph type="title"/>
          </p:nvPr>
        </p:nvSpPr>
        <p:spPr>
          <a:xfrm>
            <a:off x="4658771" y="2806100"/>
            <a:ext cx="2087700" cy="635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700"/>
              <a:buNone/>
              <a:defRPr sz="2700"/>
            </a:lvl1pPr>
            <a:lvl2pPr lvl="1"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8" name="Google Shape;548;p41"/>
          <p:cNvSpPr txBox="1">
            <a:spLocks noGrp="1"/>
          </p:cNvSpPr>
          <p:nvPr>
            <p:ph type="title" idx="3"/>
          </p:nvPr>
        </p:nvSpPr>
        <p:spPr>
          <a:xfrm>
            <a:off x="2397771" y="764550"/>
            <a:ext cx="2087700" cy="63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700"/>
              <a:buNone/>
              <a:defRPr sz="2700"/>
            </a:lvl1pPr>
            <a:lvl2pPr lvl="1"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9" name="Google Shape;549;p41"/>
          <p:cNvSpPr/>
          <p:nvPr/>
        </p:nvSpPr>
        <p:spPr>
          <a:xfrm>
            <a:off x="485275" y="3859450"/>
            <a:ext cx="3336529" cy="1283560"/>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1"/>
          <p:cNvSpPr/>
          <p:nvPr/>
        </p:nvSpPr>
        <p:spPr>
          <a:xfrm rot="1432232" flipH="1">
            <a:off x="-470789" y="4165605"/>
            <a:ext cx="4306753" cy="1531081"/>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1"/>
          <p:cNvSpPr/>
          <p:nvPr/>
        </p:nvSpPr>
        <p:spPr>
          <a:xfrm rot="5772258">
            <a:off x="7200936" y="-653045"/>
            <a:ext cx="2023504" cy="19351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1"/>
          <p:cNvSpPr/>
          <p:nvPr/>
        </p:nvSpPr>
        <p:spPr>
          <a:xfrm rot="707044">
            <a:off x="5289054" y="-380400"/>
            <a:ext cx="4307387" cy="1170580"/>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1"/>
          <p:cNvSpPr/>
          <p:nvPr/>
        </p:nvSpPr>
        <p:spPr>
          <a:xfrm>
            <a:off x="5289100" y="-380553"/>
            <a:ext cx="4306711" cy="128365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1"/>
          <p:cNvSpPr/>
          <p:nvPr/>
        </p:nvSpPr>
        <p:spPr>
          <a:xfrm rot="855605">
            <a:off x="-610970" y="4000688"/>
            <a:ext cx="4923475" cy="1631508"/>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1"/>
          <p:cNvSpPr/>
          <p:nvPr/>
        </p:nvSpPr>
        <p:spPr>
          <a:xfrm rot="5400000">
            <a:off x="2493669" y="40945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1"/>
          <p:cNvSpPr/>
          <p:nvPr/>
        </p:nvSpPr>
        <p:spPr>
          <a:xfrm rot="5400000">
            <a:off x="1141481" y="39944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1"/>
          <p:cNvSpPr/>
          <p:nvPr/>
        </p:nvSpPr>
        <p:spPr>
          <a:xfrm rot="-5400000">
            <a:off x="1836844" y="3941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1"/>
          <p:cNvSpPr/>
          <p:nvPr/>
        </p:nvSpPr>
        <p:spPr>
          <a:xfrm rot="5400000">
            <a:off x="485269" y="33596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1"/>
          <p:cNvSpPr/>
          <p:nvPr/>
        </p:nvSpPr>
        <p:spPr>
          <a:xfrm rot="5400000">
            <a:off x="7169406" y="964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1"/>
          <p:cNvSpPr/>
          <p:nvPr/>
        </p:nvSpPr>
        <p:spPr>
          <a:xfrm rot="5400000">
            <a:off x="5817219" y="8647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1"/>
          <p:cNvSpPr/>
          <p:nvPr/>
        </p:nvSpPr>
        <p:spPr>
          <a:xfrm rot="-5400000">
            <a:off x="6512581" y="8121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1"/>
          <p:cNvSpPr/>
          <p:nvPr/>
        </p:nvSpPr>
        <p:spPr>
          <a:xfrm rot="5400000">
            <a:off x="5161006" y="229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2">
  <p:cSld name="CUSTOM_5">
    <p:spTree>
      <p:nvGrpSpPr>
        <p:cNvPr id="1" name="Shape 563"/>
        <p:cNvGrpSpPr/>
        <p:nvPr/>
      </p:nvGrpSpPr>
      <p:grpSpPr>
        <a:xfrm>
          <a:off x="0" y="0"/>
          <a:ext cx="0" cy="0"/>
          <a:chOff x="0" y="0"/>
          <a:chExt cx="0" cy="0"/>
        </a:xfrm>
      </p:grpSpPr>
      <p:sp>
        <p:nvSpPr>
          <p:cNvPr id="564" name="Google Shape;564;p42"/>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65" name="Google Shape;565;p42"/>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66" name="Google Shape;566;p42"/>
          <p:cNvSpPr/>
          <p:nvPr/>
        </p:nvSpPr>
        <p:spPr>
          <a:xfrm rot="-5400000">
            <a:off x="-1029861" y="815281"/>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2"/>
          <p:cNvSpPr/>
          <p:nvPr/>
        </p:nvSpPr>
        <p:spPr>
          <a:xfrm rot="-5400000">
            <a:off x="-1888219" y="1592238"/>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2"/>
          <p:cNvSpPr/>
          <p:nvPr/>
        </p:nvSpPr>
        <p:spPr>
          <a:xfrm rot="5400000">
            <a:off x="387256" y="36107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2"/>
          <p:cNvSpPr/>
          <p:nvPr/>
        </p:nvSpPr>
        <p:spPr>
          <a:xfrm rot="5400000">
            <a:off x="603369" y="1722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2"/>
          <p:cNvSpPr/>
          <p:nvPr/>
        </p:nvSpPr>
        <p:spPr>
          <a:xfrm rot="5400000">
            <a:off x="-751978" y="255224"/>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2"/>
          <p:cNvSpPr/>
          <p:nvPr/>
        </p:nvSpPr>
        <p:spPr>
          <a:xfrm rot="5400000">
            <a:off x="1033906" y="11430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2"/>
          <p:cNvSpPr/>
          <p:nvPr/>
        </p:nvSpPr>
        <p:spPr>
          <a:xfrm rot="5400000">
            <a:off x="1978444" y="200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2"/>
          <p:cNvSpPr/>
          <p:nvPr/>
        </p:nvSpPr>
        <p:spPr>
          <a:xfrm rot="5400000">
            <a:off x="6115544" y="2556136"/>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2"/>
          <p:cNvSpPr/>
          <p:nvPr/>
        </p:nvSpPr>
        <p:spPr>
          <a:xfrm rot="5400000">
            <a:off x="6901950" y="2423794"/>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2"/>
          <p:cNvSpPr/>
          <p:nvPr/>
        </p:nvSpPr>
        <p:spPr>
          <a:xfrm rot="-5400000">
            <a:off x="8658344" y="1391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2"/>
          <p:cNvSpPr/>
          <p:nvPr/>
        </p:nvSpPr>
        <p:spPr>
          <a:xfrm rot="-5400000">
            <a:off x="8377131" y="3215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2"/>
          <p:cNvSpPr/>
          <p:nvPr/>
        </p:nvSpPr>
        <p:spPr>
          <a:xfrm rot="-5400000">
            <a:off x="7021777" y="3324160"/>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2"/>
          <p:cNvSpPr/>
          <p:nvPr/>
        </p:nvSpPr>
        <p:spPr>
          <a:xfrm rot="-5400000">
            <a:off x="8011694" y="38594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2"/>
          <p:cNvSpPr/>
          <p:nvPr/>
        </p:nvSpPr>
        <p:spPr>
          <a:xfrm rot="-5400000">
            <a:off x="7002056" y="4917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six columns">
  <p:cSld name="CUSTOM_6">
    <p:spTree>
      <p:nvGrpSpPr>
        <p:cNvPr id="1" name="Shape 580"/>
        <p:cNvGrpSpPr/>
        <p:nvPr/>
      </p:nvGrpSpPr>
      <p:grpSpPr>
        <a:xfrm>
          <a:off x="0" y="0"/>
          <a:ext cx="0" cy="0"/>
          <a:chOff x="0" y="0"/>
          <a:chExt cx="0" cy="0"/>
        </a:xfrm>
      </p:grpSpPr>
      <p:sp>
        <p:nvSpPr>
          <p:cNvPr id="581" name="Google Shape;581;p43"/>
          <p:cNvSpPr txBox="1">
            <a:spLocks noGrp="1"/>
          </p:cNvSpPr>
          <p:nvPr>
            <p:ph type="title"/>
          </p:nvPr>
        </p:nvSpPr>
        <p:spPr>
          <a:xfrm>
            <a:off x="3145775" y="363275"/>
            <a:ext cx="28524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82" name="Google Shape;582;p43"/>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3" name="Google Shape;583;p43"/>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4" name="Google Shape;584;p43"/>
          <p:cNvSpPr txBox="1">
            <a:spLocks noGrp="1"/>
          </p:cNvSpPr>
          <p:nvPr>
            <p:ph type="subTitle" idx="3"/>
          </p:nvPr>
        </p:nvSpPr>
        <p:spPr>
          <a:xfrm>
            <a:off x="6596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5" name="Google Shape;585;p43"/>
          <p:cNvSpPr txBox="1">
            <a:spLocks noGrp="1"/>
          </p:cNvSpPr>
          <p:nvPr>
            <p:ph type="subTitle" idx="4"/>
          </p:nvPr>
        </p:nvSpPr>
        <p:spPr>
          <a:xfrm>
            <a:off x="9416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6" name="Google Shape;586;p43"/>
          <p:cNvSpPr txBox="1">
            <a:spLocks noGrp="1"/>
          </p:cNvSpPr>
          <p:nvPr>
            <p:ph type="subTitle" idx="5"/>
          </p:nvPr>
        </p:nvSpPr>
        <p:spPr>
          <a:xfrm>
            <a:off x="3328941"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7" name="Google Shape;587;p43"/>
          <p:cNvSpPr txBox="1">
            <a:spLocks noGrp="1"/>
          </p:cNvSpPr>
          <p:nvPr>
            <p:ph type="subTitle" idx="6"/>
          </p:nvPr>
        </p:nvSpPr>
        <p:spPr>
          <a:xfrm>
            <a:off x="3610941"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8" name="Google Shape;588;p43"/>
          <p:cNvSpPr txBox="1">
            <a:spLocks noGrp="1"/>
          </p:cNvSpPr>
          <p:nvPr>
            <p:ph type="subTitle" idx="7"/>
          </p:nvPr>
        </p:nvSpPr>
        <p:spPr>
          <a:xfrm>
            <a:off x="6596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9" name="Google Shape;589;p43"/>
          <p:cNvSpPr txBox="1">
            <a:spLocks noGrp="1"/>
          </p:cNvSpPr>
          <p:nvPr>
            <p:ph type="subTitle" idx="8"/>
          </p:nvPr>
        </p:nvSpPr>
        <p:spPr>
          <a:xfrm>
            <a:off x="9416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0" name="Google Shape;590;p43"/>
          <p:cNvSpPr txBox="1">
            <a:spLocks noGrp="1"/>
          </p:cNvSpPr>
          <p:nvPr>
            <p:ph type="subTitle" idx="9"/>
          </p:nvPr>
        </p:nvSpPr>
        <p:spPr>
          <a:xfrm>
            <a:off x="59982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1" name="Google Shape;591;p43"/>
          <p:cNvSpPr txBox="1">
            <a:spLocks noGrp="1"/>
          </p:cNvSpPr>
          <p:nvPr>
            <p:ph type="subTitle" idx="13"/>
          </p:nvPr>
        </p:nvSpPr>
        <p:spPr>
          <a:xfrm>
            <a:off x="62802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2" name="Google Shape;592;p43"/>
          <p:cNvSpPr txBox="1">
            <a:spLocks noGrp="1"/>
          </p:cNvSpPr>
          <p:nvPr>
            <p:ph type="subTitle" idx="14"/>
          </p:nvPr>
        </p:nvSpPr>
        <p:spPr>
          <a:xfrm>
            <a:off x="5998216"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3" name="Google Shape;593;p43"/>
          <p:cNvSpPr txBox="1">
            <a:spLocks noGrp="1"/>
          </p:cNvSpPr>
          <p:nvPr>
            <p:ph type="subTitle" idx="15"/>
          </p:nvPr>
        </p:nvSpPr>
        <p:spPr>
          <a:xfrm>
            <a:off x="6280216"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4" name="Google Shape;594;p43"/>
          <p:cNvSpPr/>
          <p:nvPr/>
        </p:nvSpPr>
        <p:spPr>
          <a:xfrm>
            <a:off x="5587299" y="-2095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3"/>
          <p:cNvSpPr/>
          <p:nvPr/>
        </p:nvSpPr>
        <p:spPr>
          <a:xfrm rot="10800000" flipH="1">
            <a:off x="6906325" y="-5251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3"/>
          <p:cNvSpPr/>
          <p:nvPr/>
        </p:nvSpPr>
        <p:spPr>
          <a:xfrm rot="-3279262">
            <a:off x="7901589" y="-9730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3"/>
          <p:cNvSpPr/>
          <p:nvPr/>
        </p:nvSpPr>
        <p:spPr>
          <a:xfrm rot="10800000">
            <a:off x="6406991" y="1135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3"/>
          <p:cNvSpPr/>
          <p:nvPr/>
        </p:nvSpPr>
        <p:spPr>
          <a:xfrm rot="10800000">
            <a:off x="8154416" y="3498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3"/>
          <p:cNvSpPr/>
          <p:nvPr/>
        </p:nvSpPr>
        <p:spPr>
          <a:xfrm rot="10800000">
            <a:off x="7681066" y="7390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3"/>
          <p:cNvSpPr/>
          <p:nvPr/>
        </p:nvSpPr>
        <p:spPr>
          <a:xfrm flipH="1">
            <a:off x="-3333926" y="-2107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3"/>
          <p:cNvSpPr/>
          <p:nvPr/>
        </p:nvSpPr>
        <p:spPr>
          <a:xfrm rot="10800000">
            <a:off x="-142195" y="-5263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3"/>
          <p:cNvSpPr/>
          <p:nvPr/>
        </p:nvSpPr>
        <p:spPr>
          <a:xfrm rot="3279262" flipH="1">
            <a:off x="-162965" y="-9742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3"/>
          <p:cNvSpPr/>
          <p:nvPr/>
        </p:nvSpPr>
        <p:spPr>
          <a:xfrm rot="10800000" flipH="1">
            <a:off x="2572953" y="1123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3"/>
          <p:cNvSpPr/>
          <p:nvPr/>
        </p:nvSpPr>
        <p:spPr>
          <a:xfrm rot="10800000" flipH="1">
            <a:off x="890628" y="3486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3"/>
          <p:cNvSpPr/>
          <p:nvPr/>
        </p:nvSpPr>
        <p:spPr>
          <a:xfrm rot="10800000" flipH="1">
            <a:off x="201303" y="10527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3"/>
          <p:cNvSpPr/>
          <p:nvPr/>
        </p:nvSpPr>
        <p:spPr>
          <a:xfrm rot="10800000" flipH="1">
            <a:off x="1363978" y="7378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3"/>
          <p:cNvSpPr/>
          <p:nvPr/>
        </p:nvSpPr>
        <p:spPr>
          <a:xfrm rot="10800000">
            <a:off x="8843741" y="10539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six columns 1">
  <p:cSld name="CUSTOM_20">
    <p:spTree>
      <p:nvGrpSpPr>
        <p:cNvPr id="1" name="Shape 608"/>
        <p:cNvGrpSpPr/>
        <p:nvPr/>
      </p:nvGrpSpPr>
      <p:grpSpPr>
        <a:xfrm>
          <a:off x="0" y="0"/>
          <a:ext cx="0" cy="0"/>
          <a:chOff x="0" y="0"/>
          <a:chExt cx="0" cy="0"/>
        </a:xfrm>
      </p:grpSpPr>
      <p:sp>
        <p:nvSpPr>
          <p:cNvPr id="609" name="Google Shape;609;p44"/>
          <p:cNvSpPr/>
          <p:nvPr/>
        </p:nvSpPr>
        <p:spPr>
          <a:xfrm rot="-5400000" flipH="1">
            <a:off x="7394663"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4"/>
          <p:cNvSpPr/>
          <p:nvPr/>
        </p:nvSpPr>
        <p:spPr>
          <a:xfrm rot="-5399497">
            <a:off x="654705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4"/>
          <p:cNvSpPr/>
          <p:nvPr/>
        </p:nvSpPr>
        <p:spPr>
          <a:xfrm rot="-5400440" flipH="1">
            <a:off x="620160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4"/>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3" name="Google Shape;613;p44"/>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4" name="Google Shape;614;p44"/>
          <p:cNvSpPr txBox="1">
            <a:spLocks noGrp="1"/>
          </p:cNvSpPr>
          <p:nvPr>
            <p:ph type="subTitle" idx="3"/>
          </p:nvPr>
        </p:nvSpPr>
        <p:spPr>
          <a:xfrm>
            <a:off x="8120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5" name="Google Shape;615;p44"/>
          <p:cNvSpPr txBox="1">
            <a:spLocks noGrp="1"/>
          </p:cNvSpPr>
          <p:nvPr>
            <p:ph type="subTitle" idx="4"/>
          </p:nvPr>
        </p:nvSpPr>
        <p:spPr>
          <a:xfrm>
            <a:off x="10940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6" name="Google Shape;616;p44"/>
          <p:cNvSpPr txBox="1">
            <a:spLocks noGrp="1"/>
          </p:cNvSpPr>
          <p:nvPr>
            <p:ph type="subTitle" idx="5"/>
          </p:nvPr>
        </p:nvSpPr>
        <p:spPr>
          <a:xfrm>
            <a:off x="3328941"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7" name="Google Shape;617;p44"/>
          <p:cNvSpPr txBox="1">
            <a:spLocks noGrp="1"/>
          </p:cNvSpPr>
          <p:nvPr>
            <p:ph type="subTitle" idx="6"/>
          </p:nvPr>
        </p:nvSpPr>
        <p:spPr>
          <a:xfrm>
            <a:off x="3610941"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8" name="Google Shape;618;p44"/>
          <p:cNvSpPr txBox="1">
            <a:spLocks noGrp="1"/>
          </p:cNvSpPr>
          <p:nvPr>
            <p:ph type="subTitle" idx="7"/>
          </p:nvPr>
        </p:nvSpPr>
        <p:spPr>
          <a:xfrm>
            <a:off x="812063"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9" name="Google Shape;619;p44"/>
          <p:cNvSpPr txBox="1">
            <a:spLocks noGrp="1"/>
          </p:cNvSpPr>
          <p:nvPr>
            <p:ph type="subTitle" idx="8"/>
          </p:nvPr>
        </p:nvSpPr>
        <p:spPr>
          <a:xfrm>
            <a:off x="1094063"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0" name="Google Shape;620;p44"/>
          <p:cNvSpPr txBox="1">
            <a:spLocks noGrp="1"/>
          </p:cNvSpPr>
          <p:nvPr>
            <p:ph type="subTitle" idx="9"/>
          </p:nvPr>
        </p:nvSpPr>
        <p:spPr>
          <a:xfrm>
            <a:off x="58458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1" name="Google Shape;621;p44"/>
          <p:cNvSpPr txBox="1">
            <a:spLocks noGrp="1"/>
          </p:cNvSpPr>
          <p:nvPr>
            <p:ph type="subTitle" idx="13"/>
          </p:nvPr>
        </p:nvSpPr>
        <p:spPr>
          <a:xfrm>
            <a:off x="61278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2" name="Google Shape;622;p44"/>
          <p:cNvSpPr txBox="1">
            <a:spLocks noGrp="1"/>
          </p:cNvSpPr>
          <p:nvPr>
            <p:ph type="subTitle" idx="14"/>
          </p:nvPr>
        </p:nvSpPr>
        <p:spPr>
          <a:xfrm>
            <a:off x="5845816"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3" name="Google Shape;623;p44"/>
          <p:cNvSpPr txBox="1">
            <a:spLocks noGrp="1"/>
          </p:cNvSpPr>
          <p:nvPr>
            <p:ph type="subTitle" idx="15"/>
          </p:nvPr>
        </p:nvSpPr>
        <p:spPr>
          <a:xfrm>
            <a:off x="6127816"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4" name="Google Shape;624;p4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25" name="Google Shape;625;p44"/>
          <p:cNvSpPr/>
          <p:nvPr/>
        </p:nvSpPr>
        <p:spPr>
          <a:xfrm>
            <a:off x="8351719" y="1688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4"/>
          <p:cNvSpPr/>
          <p:nvPr/>
        </p:nvSpPr>
        <p:spPr>
          <a:xfrm>
            <a:off x="8364481" y="48082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4"/>
          <p:cNvSpPr/>
          <p:nvPr/>
        </p:nvSpPr>
        <p:spPr>
          <a:xfrm rot="10800000">
            <a:off x="8515231" y="14905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4"/>
          <p:cNvSpPr/>
          <p:nvPr/>
        </p:nvSpPr>
        <p:spPr>
          <a:xfrm>
            <a:off x="7940944" y="29972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4"/>
          <p:cNvSpPr/>
          <p:nvPr/>
        </p:nvSpPr>
        <p:spPr>
          <a:xfrm rot="5400000">
            <a:off x="-1539825" y="1069929"/>
            <a:ext cx="3336529" cy="605972"/>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4"/>
          <p:cNvSpPr/>
          <p:nvPr/>
        </p:nvSpPr>
        <p:spPr>
          <a:xfrm rot="6392579" flipH="1">
            <a:off x="-2086596" y="339210"/>
            <a:ext cx="4108425" cy="112552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4"/>
          <p:cNvSpPr/>
          <p:nvPr/>
        </p:nvSpPr>
        <p:spPr>
          <a:xfrm rot="5980549">
            <a:off x="-2375690" y="502831"/>
            <a:ext cx="4840630" cy="113463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4"/>
          <p:cNvSpPr/>
          <p:nvPr/>
        </p:nvSpPr>
        <p:spPr>
          <a:xfrm rot="10800000">
            <a:off x="115388" y="209797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4"/>
          <p:cNvSpPr/>
          <p:nvPr/>
        </p:nvSpPr>
        <p:spPr>
          <a:xfrm rot="10800000">
            <a:off x="361275" y="42206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4"/>
          <p:cNvSpPr/>
          <p:nvPr/>
        </p:nvSpPr>
        <p:spPr>
          <a:xfrm>
            <a:off x="333025" y="144100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4"/>
          <p:cNvSpPr/>
          <p:nvPr/>
        </p:nvSpPr>
        <p:spPr>
          <a:xfrm rot="10800000">
            <a:off x="1593613" y="-33062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five columns 1">
  <p:cSld name="CUSTOM_19">
    <p:spTree>
      <p:nvGrpSpPr>
        <p:cNvPr id="1" name="Shape 636"/>
        <p:cNvGrpSpPr/>
        <p:nvPr/>
      </p:nvGrpSpPr>
      <p:grpSpPr>
        <a:xfrm>
          <a:off x="0" y="0"/>
          <a:ext cx="0" cy="0"/>
          <a:chOff x="0" y="0"/>
          <a:chExt cx="0" cy="0"/>
        </a:xfrm>
      </p:grpSpPr>
      <p:sp>
        <p:nvSpPr>
          <p:cNvPr id="637" name="Google Shape;637;p45"/>
          <p:cNvSpPr txBox="1">
            <a:spLocks noGrp="1"/>
          </p:cNvSpPr>
          <p:nvPr>
            <p:ph type="title"/>
          </p:nvPr>
        </p:nvSpPr>
        <p:spPr>
          <a:xfrm>
            <a:off x="1098938"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38" name="Google Shape;638;p45"/>
          <p:cNvSpPr txBox="1">
            <a:spLocks noGrp="1"/>
          </p:cNvSpPr>
          <p:nvPr>
            <p:ph type="subTitle" idx="1"/>
          </p:nvPr>
        </p:nvSpPr>
        <p:spPr>
          <a:xfrm>
            <a:off x="1098938"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9" name="Google Shape;639;p45"/>
          <p:cNvSpPr txBox="1">
            <a:spLocks noGrp="1"/>
          </p:cNvSpPr>
          <p:nvPr>
            <p:ph type="title" idx="2"/>
          </p:nvPr>
        </p:nvSpPr>
        <p:spPr>
          <a:xfrm>
            <a:off x="6001463"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0" name="Google Shape;640;p45"/>
          <p:cNvSpPr txBox="1">
            <a:spLocks noGrp="1"/>
          </p:cNvSpPr>
          <p:nvPr>
            <p:ph type="subTitle" idx="3"/>
          </p:nvPr>
        </p:nvSpPr>
        <p:spPr>
          <a:xfrm>
            <a:off x="6001463"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1" name="Google Shape;641;p45"/>
          <p:cNvSpPr txBox="1">
            <a:spLocks noGrp="1"/>
          </p:cNvSpPr>
          <p:nvPr>
            <p:ph type="title" idx="4"/>
          </p:nvPr>
        </p:nvSpPr>
        <p:spPr>
          <a:xfrm>
            <a:off x="1120238"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2" name="Google Shape;642;p45"/>
          <p:cNvSpPr txBox="1">
            <a:spLocks noGrp="1"/>
          </p:cNvSpPr>
          <p:nvPr>
            <p:ph type="subTitle" idx="5"/>
          </p:nvPr>
        </p:nvSpPr>
        <p:spPr>
          <a:xfrm>
            <a:off x="1120238"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3" name="Google Shape;643;p45"/>
          <p:cNvSpPr txBox="1">
            <a:spLocks noGrp="1"/>
          </p:cNvSpPr>
          <p:nvPr>
            <p:ph type="title" idx="6"/>
          </p:nvPr>
        </p:nvSpPr>
        <p:spPr>
          <a:xfrm>
            <a:off x="6022763"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4" name="Google Shape;644;p45"/>
          <p:cNvSpPr txBox="1">
            <a:spLocks noGrp="1"/>
          </p:cNvSpPr>
          <p:nvPr>
            <p:ph type="subTitle" idx="7"/>
          </p:nvPr>
        </p:nvSpPr>
        <p:spPr>
          <a:xfrm>
            <a:off x="6022763"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5" name="Google Shape;645;p45"/>
          <p:cNvSpPr txBox="1">
            <a:spLocks noGrp="1"/>
          </p:cNvSpPr>
          <p:nvPr>
            <p:ph type="title" idx="8"/>
          </p:nvPr>
        </p:nvSpPr>
        <p:spPr>
          <a:xfrm>
            <a:off x="3550200" y="23300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6" name="Google Shape;646;p45"/>
          <p:cNvSpPr txBox="1">
            <a:spLocks noGrp="1"/>
          </p:cNvSpPr>
          <p:nvPr>
            <p:ph type="subTitle" idx="9"/>
          </p:nvPr>
        </p:nvSpPr>
        <p:spPr>
          <a:xfrm>
            <a:off x="3550200" y="26472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7" name="Google Shape;647;p45"/>
          <p:cNvSpPr/>
          <p:nvPr/>
        </p:nvSpPr>
        <p:spPr>
          <a:xfrm rot="-1518785" flipH="1">
            <a:off x="108221" y="-1363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5"/>
          <p:cNvSpPr/>
          <p:nvPr/>
        </p:nvSpPr>
        <p:spPr>
          <a:xfrm rot="-1519228" flipH="1">
            <a:off x="-502377" y="-7163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5"/>
          <p:cNvSpPr/>
          <p:nvPr/>
        </p:nvSpPr>
        <p:spPr>
          <a:xfrm rot="-1518617">
            <a:off x="-978642" y="-63361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a:off x="-727683" y="410540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rot="1432117" flipH="1">
            <a:off x="-994133" y="4325918"/>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rot="855778">
            <a:off x="-1530463" y="4208916"/>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txBox="1">
            <a:spLocks noGrp="1"/>
          </p:cNvSpPr>
          <p:nvPr>
            <p:ph type="title" idx="13"/>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54" name="Google Shape;654;p45"/>
          <p:cNvSpPr/>
          <p:nvPr/>
        </p:nvSpPr>
        <p:spPr>
          <a:xfrm rot="5400000">
            <a:off x="2668844" y="152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rot="5400000">
            <a:off x="1006581"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rot="-5400000">
            <a:off x="2012019" y="-1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rot="5400000">
            <a:off x="350369"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five columns">
  <p:cSld name="CUSTOM_23">
    <p:spTree>
      <p:nvGrpSpPr>
        <p:cNvPr id="1" name="Shape 658"/>
        <p:cNvGrpSpPr/>
        <p:nvPr/>
      </p:nvGrpSpPr>
      <p:grpSpPr>
        <a:xfrm>
          <a:off x="0" y="0"/>
          <a:ext cx="0" cy="0"/>
          <a:chOff x="0" y="0"/>
          <a:chExt cx="0" cy="0"/>
        </a:xfrm>
      </p:grpSpPr>
      <p:sp>
        <p:nvSpPr>
          <p:cNvPr id="659" name="Google Shape;659;p4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660" name="Google Shape;660;p46"/>
          <p:cNvSpPr txBox="1">
            <a:spLocks noGrp="1"/>
          </p:cNvSpPr>
          <p:nvPr>
            <p:ph type="title" idx="2"/>
          </p:nvPr>
        </p:nvSpPr>
        <p:spPr>
          <a:xfrm>
            <a:off x="9908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1" name="Google Shape;661;p46"/>
          <p:cNvSpPr txBox="1">
            <a:spLocks noGrp="1"/>
          </p:cNvSpPr>
          <p:nvPr>
            <p:ph type="subTitle" idx="1"/>
          </p:nvPr>
        </p:nvSpPr>
        <p:spPr>
          <a:xfrm>
            <a:off x="9908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2" name="Google Shape;662;p46"/>
          <p:cNvSpPr txBox="1">
            <a:spLocks noGrp="1"/>
          </p:cNvSpPr>
          <p:nvPr>
            <p:ph type="title" idx="3"/>
          </p:nvPr>
        </p:nvSpPr>
        <p:spPr>
          <a:xfrm>
            <a:off x="2272775"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3" name="Google Shape;663;p46"/>
          <p:cNvSpPr txBox="1">
            <a:spLocks noGrp="1"/>
          </p:cNvSpPr>
          <p:nvPr>
            <p:ph type="subTitle" idx="4"/>
          </p:nvPr>
        </p:nvSpPr>
        <p:spPr>
          <a:xfrm>
            <a:off x="2272775"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4" name="Google Shape;664;p46"/>
          <p:cNvSpPr txBox="1">
            <a:spLocks noGrp="1"/>
          </p:cNvSpPr>
          <p:nvPr>
            <p:ph type="title" idx="5"/>
          </p:nvPr>
        </p:nvSpPr>
        <p:spPr>
          <a:xfrm>
            <a:off x="611852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5" name="Google Shape;665;p46"/>
          <p:cNvSpPr txBox="1">
            <a:spLocks noGrp="1"/>
          </p:cNvSpPr>
          <p:nvPr>
            <p:ph type="subTitle" idx="6"/>
          </p:nvPr>
        </p:nvSpPr>
        <p:spPr>
          <a:xfrm>
            <a:off x="611852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6" name="Google Shape;666;p46"/>
          <p:cNvSpPr txBox="1">
            <a:spLocks noGrp="1"/>
          </p:cNvSpPr>
          <p:nvPr>
            <p:ph type="title" idx="7"/>
          </p:nvPr>
        </p:nvSpPr>
        <p:spPr>
          <a:xfrm>
            <a:off x="4836600"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7" name="Google Shape;667;p46"/>
          <p:cNvSpPr txBox="1">
            <a:spLocks noGrp="1"/>
          </p:cNvSpPr>
          <p:nvPr>
            <p:ph type="subTitle" idx="8"/>
          </p:nvPr>
        </p:nvSpPr>
        <p:spPr>
          <a:xfrm>
            <a:off x="4836600"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8" name="Google Shape;668;p46"/>
          <p:cNvSpPr txBox="1">
            <a:spLocks noGrp="1"/>
          </p:cNvSpPr>
          <p:nvPr>
            <p:ph type="title" idx="9"/>
          </p:nvPr>
        </p:nvSpPr>
        <p:spPr>
          <a:xfrm>
            <a:off x="35546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9" name="Google Shape;669;p46"/>
          <p:cNvSpPr txBox="1">
            <a:spLocks noGrp="1"/>
          </p:cNvSpPr>
          <p:nvPr>
            <p:ph type="subTitle" idx="13"/>
          </p:nvPr>
        </p:nvSpPr>
        <p:spPr>
          <a:xfrm>
            <a:off x="35546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0" name="Google Shape;670;p46"/>
          <p:cNvSpPr/>
          <p:nvPr/>
        </p:nvSpPr>
        <p:spPr>
          <a:xfrm>
            <a:off x="-614789" y="4059903"/>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6"/>
          <p:cNvSpPr/>
          <p:nvPr/>
        </p:nvSpPr>
        <p:spPr>
          <a:xfrm rot="1432117" flipH="1">
            <a:off x="-881240" y="4280420"/>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6"/>
          <p:cNvSpPr/>
          <p:nvPr/>
        </p:nvSpPr>
        <p:spPr>
          <a:xfrm rot="855778">
            <a:off x="-1417570" y="4163418"/>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6"/>
          <p:cNvSpPr/>
          <p:nvPr/>
        </p:nvSpPr>
        <p:spPr>
          <a:xfrm rot="5027361" flipH="1">
            <a:off x="8598824" y="4042096"/>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6"/>
          <p:cNvSpPr/>
          <p:nvPr/>
        </p:nvSpPr>
        <p:spPr>
          <a:xfrm rot="10093095" flipH="1">
            <a:off x="7020027" y="4448297"/>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6"/>
          <p:cNvSpPr/>
          <p:nvPr/>
        </p:nvSpPr>
        <p:spPr>
          <a:xfrm rot="10800000" flipH="1">
            <a:off x="7020070" y="4354984"/>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6"/>
          <p:cNvSpPr/>
          <p:nvPr/>
        </p:nvSpPr>
        <p:spPr>
          <a:xfrm rot="5400000">
            <a:off x="8594081" y="4247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6"/>
          <p:cNvSpPr/>
          <p:nvPr/>
        </p:nvSpPr>
        <p:spPr>
          <a:xfrm rot="5400000">
            <a:off x="810844" y="4323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6"/>
          <p:cNvSpPr/>
          <p:nvPr/>
        </p:nvSpPr>
        <p:spPr>
          <a:xfrm rot="-5400000">
            <a:off x="7937256" y="4095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6"/>
          <p:cNvSpPr/>
          <p:nvPr/>
        </p:nvSpPr>
        <p:spPr>
          <a:xfrm rot="5400000">
            <a:off x="154631" y="36889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four columns">
  <p:cSld name="CUSTOM_7">
    <p:spTree>
      <p:nvGrpSpPr>
        <p:cNvPr id="1" name="Shape 680"/>
        <p:cNvGrpSpPr/>
        <p:nvPr/>
      </p:nvGrpSpPr>
      <p:grpSpPr>
        <a:xfrm>
          <a:off x="0" y="0"/>
          <a:ext cx="0" cy="0"/>
          <a:chOff x="0" y="0"/>
          <a:chExt cx="0" cy="0"/>
        </a:xfrm>
      </p:grpSpPr>
      <p:sp>
        <p:nvSpPr>
          <p:cNvPr id="681" name="Google Shape;681;p47"/>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2" name="Google Shape;682;p47"/>
          <p:cNvSpPr txBox="1">
            <a:spLocks noGrp="1"/>
          </p:cNvSpPr>
          <p:nvPr>
            <p:ph type="subTitle" idx="1"/>
          </p:nvPr>
        </p:nvSpPr>
        <p:spPr>
          <a:xfrm>
            <a:off x="4875632"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3" name="Google Shape;683;p47"/>
          <p:cNvSpPr txBox="1">
            <a:spLocks noGrp="1"/>
          </p:cNvSpPr>
          <p:nvPr>
            <p:ph type="subTitle" idx="2"/>
          </p:nvPr>
        </p:nvSpPr>
        <p:spPr>
          <a:xfrm>
            <a:off x="51575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4" name="Google Shape;684;p47"/>
          <p:cNvSpPr txBox="1">
            <a:spLocks noGrp="1"/>
          </p:cNvSpPr>
          <p:nvPr>
            <p:ph type="subTitle" idx="3"/>
          </p:nvPr>
        </p:nvSpPr>
        <p:spPr>
          <a:xfrm>
            <a:off x="17822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5" name="Google Shape;685;p47"/>
          <p:cNvSpPr txBox="1">
            <a:spLocks noGrp="1"/>
          </p:cNvSpPr>
          <p:nvPr>
            <p:ph type="subTitle" idx="4"/>
          </p:nvPr>
        </p:nvSpPr>
        <p:spPr>
          <a:xfrm>
            <a:off x="2064375"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6" name="Google Shape;686;p47"/>
          <p:cNvSpPr txBox="1">
            <a:spLocks noGrp="1"/>
          </p:cNvSpPr>
          <p:nvPr>
            <p:ph type="subTitle" idx="5"/>
          </p:nvPr>
        </p:nvSpPr>
        <p:spPr>
          <a:xfrm>
            <a:off x="4875600"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7" name="Google Shape;687;p47"/>
          <p:cNvSpPr txBox="1">
            <a:spLocks noGrp="1"/>
          </p:cNvSpPr>
          <p:nvPr>
            <p:ph type="subTitle" idx="6"/>
          </p:nvPr>
        </p:nvSpPr>
        <p:spPr>
          <a:xfrm>
            <a:off x="51575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8" name="Google Shape;688;p47"/>
          <p:cNvSpPr txBox="1">
            <a:spLocks noGrp="1"/>
          </p:cNvSpPr>
          <p:nvPr>
            <p:ph type="subTitle" idx="7"/>
          </p:nvPr>
        </p:nvSpPr>
        <p:spPr>
          <a:xfrm>
            <a:off x="17822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9" name="Google Shape;689;p47"/>
          <p:cNvSpPr txBox="1">
            <a:spLocks noGrp="1"/>
          </p:cNvSpPr>
          <p:nvPr>
            <p:ph type="subTitle" idx="8"/>
          </p:nvPr>
        </p:nvSpPr>
        <p:spPr>
          <a:xfrm>
            <a:off x="2064375"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90" name="Google Shape;690;p47"/>
          <p:cNvSpPr/>
          <p:nvPr/>
        </p:nvSpPr>
        <p:spPr>
          <a:xfrm rot="-5400000" flipH="1">
            <a:off x="-3096997"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7"/>
          <p:cNvSpPr/>
          <p:nvPr/>
        </p:nvSpPr>
        <p:spPr>
          <a:xfrm rot="5400000">
            <a:off x="-1921300" y="309843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7"/>
          <p:cNvSpPr/>
          <p:nvPr/>
        </p:nvSpPr>
        <p:spPr>
          <a:xfrm rot="147" flipH="1">
            <a:off x="-401896" y="3180097"/>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7"/>
          <p:cNvSpPr/>
          <p:nvPr/>
        </p:nvSpPr>
        <p:spPr>
          <a:xfrm rot="-5400000" flipH="1">
            <a:off x="839461" y="386456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7"/>
          <p:cNvSpPr/>
          <p:nvPr/>
        </p:nvSpPr>
        <p:spPr>
          <a:xfrm rot="-5400000" flipH="1">
            <a:off x="376511" y="108498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7"/>
          <p:cNvSpPr/>
          <p:nvPr/>
        </p:nvSpPr>
        <p:spPr>
          <a:xfrm rot="-5400000" flipH="1">
            <a:off x="948986" y="173088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7"/>
          <p:cNvSpPr/>
          <p:nvPr/>
        </p:nvSpPr>
        <p:spPr>
          <a:xfrm rot="5400000" flipH="1">
            <a:off x="5330692"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7"/>
          <p:cNvSpPr/>
          <p:nvPr/>
        </p:nvSpPr>
        <p:spPr>
          <a:xfrm rot="-5400000">
            <a:off x="6773240" y="98835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7"/>
          <p:cNvSpPr/>
          <p:nvPr/>
        </p:nvSpPr>
        <p:spPr>
          <a:xfrm rot="-10799853" flipH="1">
            <a:off x="8120822" y="-9700"/>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7"/>
          <p:cNvSpPr/>
          <p:nvPr/>
        </p:nvSpPr>
        <p:spPr>
          <a:xfrm rot="5400000" flipH="1">
            <a:off x="7855079" y="51188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7"/>
          <p:cNvSpPr/>
          <p:nvPr/>
        </p:nvSpPr>
        <p:spPr>
          <a:xfrm rot="5400000" flipH="1">
            <a:off x="8120804" y="123618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7"/>
          <p:cNvSpPr/>
          <p:nvPr/>
        </p:nvSpPr>
        <p:spPr>
          <a:xfrm rot="5400000" flipH="1">
            <a:off x="8583754" y="401575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7"/>
          <p:cNvSpPr/>
          <p:nvPr/>
        </p:nvSpPr>
        <p:spPr>
          <a:xfrm rot="5400000" flipH="1">
            <a:off x="8076379" y="343465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7"/>
          <p:cNvSpPr/>
          <p:nvPr/>
        </p:nvSpPr>
        <p:spPr>
          <a:xfrm rot="-5400000" flipH="1">
            <a:off x="1170286" y="465366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ext">
  <p:cSld name="CUSTOM_8">
    <p:spTree>
      <p:nvGrpSpPr>
        <p:cNvPr id="1" name="Shape 704"/>
        <p:cNvGrpSpPr/>
        <p:nvPr/>
      </p:nvGrpSpPr>
      <p:grpSpPr>
        <a:xfrm>
          <a:off x="0" y="0"/>
          <a:ext cx="0" cy="0"/>
          <a:chOff x="0" y="0"/>
          <a:chExt cx="0" cy="0"/>
        </a:xfrm>
      </p:grpSpPr>
      <p:sp>
        <p:nvSpPr>
          <p:cNvPr id="705" name="Google Shape;705;p48"/>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06" name="Google Shape;706;p48"/>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07" name="Google Shape;707;p48"/>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8"/>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8"/>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8"/>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8"/>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8"/>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8"/>
          <p:cNvSpPr/>
          <p:nvPr/>
        </p:nvSpPr>
        <p:spPr>
          <a:xfrm rot="-10667561">
            <a:off x="305871" y="43938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8"/>
          <p:cNvSpPr/>
          <p:nvPr/>
        </p:nvSpPr>
        <p:spPr>
          <a:xfrm rot="10800000">
            <a:off x="402459" y="43010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8"/>
          <p:cNvSpPr/>
          <p:nvPr/>
        </p:nvSpPr>
        <p:spPr>
          <a:xfrm>
            <a:off x="-272112" y="41566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8"/>
          <p:cNvSpPr/>
          <p:nvPr/>
        </p:nvSpPr>
        <p:spPr>
          <a:xfrm>
            <a:off x="402451" y="39496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8"/>
          <p:cNvSpPr/>
          <p:nvPr/>
        </p:nvSpPr>
        <p:spPr>
          <a:xfrm>
            <a:off x="1153051" y="43881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8"/>
          <p:cNvSpPr/>
          <p:nvPr/>
        </p:nvSpPr>
        <p:spPr>
          <a:xfrm>
            <a:off x="2859751" y="47349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8"/>
          <p:cNvSpPr/>
          <p:nvPr/>
        </p:nvSpPr>
        <p:spPr>
          <a:xfrm>
            <a:off x="5246676" y="48182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8"/>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ext 1">
  <p:cSld name="CUSTOM_24">
    <p:spTree>
      <p:nvGrpSpPr>
        <p:cNvPr id="1" name="Shape 721"/>
        <p:cNvGrpSpPr/>
        <p:nvPr/>
      </p:nvGrpSpPr>
      <p:grpSpPr>
        <a:xfrm>
          <a:off x="0" y="0"/>
          <a:ext cx="0" cy="0"/>
          <a:chOff x="0" y="0"/>
          <a:chExt cx="0" cy="0"/>
        </a:xfrm>
      </p:grpSpPr>
      <p:sp>
        <p:nvSpPr>
          <p:cNvPr id="722" name="Google Shape;722;p49"/>
          <p:cNvSpPr txBox="1">
            <a:spLocks noGrp="1"/>
          </p:cNvSpPr>
          <p:nvPr>
            <p:ph type="title"/>
          </p:nvPr>
        </p:nvSpPr>
        <p:spPr>
          <a:xfrm flipH="1">
            <a:off x="1031425" y="1334306"/>
            <a:ext cx="3201000" cy="1298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vl2pPr>
            <a:lvl3pPr lvl="2" algn="r" rtl="0">
              <a:spcBef>
                <a:spcPts val="0"/>
              </a:spcBef>
              <a:spcAft>
                <a:spcPts val="0"/>
              </a:spcAft>
              <a:buSzPts val="3000"/>
              <a:buNone/>
              <a:defRPr/>
            </a:lvl3pPr>
            <a:lvl4pPr lvl="3" algn="r" rtl="0">
              <a:spcBef>
                <a:spcPts val="0"/>
              </a:spcBef>
              <a:spcAft>
                <a:spcPts val="0"/>
              </a:spcAft>
              <a:buSzPts val="3000"/>
              <a:buNone/>
              <a:defRPr/>
            </a:lvl4pPr>
            <a:lvl5pPr lvl="4" algn="r" rtl="0">
              <a:spcBef>
                <a:spcPts val="0"/>
              </a:spcBef>
              <a:spcAft>
                <a:spcPts val="0"/>
              </a:spcAft>
              <a:buSzPts val="3000"/>
              <a:buNone/>
              <a:defRPr/>
            </a:lvl5pPr>
            <a:lvl6pPr lvl="5" algn="r" rtl="0">
              <a:spcBef>
                <a:spcPts val="0"/>
              </a:spcBef>
              <a:spcAft>
                <a:spcPts val="0"/>
              </a:spcAft>
              <a:buSzPts val="3000"/>
              <a:buNone/>
              <a:defRPr/>
            </a:lvl6pPr>
            <a:lvl7pPr lvl="6" algn="r" rtl="0">
              <a:spcBef>
                <a:spcPts val="0"/>
              </a:spcBef>
              <a:spcAft>
                <a:spcPts val="0"/>
              </a:spcAft>
              <a:buSzPts val="3000"/>
              <a:buNone/>
              <a:defRPr/>
            </a:lvl7pPr>
            <a:lvl8pPr lvl="7" algn="r" rtl="0">
              <a:spcBef>
                <a:spcPts val="0"/>
              </a:spcBef>
              <a:spcAft>
                <a:spcPts val="0"/>
              </a:spcAft>
              <a:buSzPts val="3000"/>
              <a:buNone/>
              <a:defRPr/>
            </a:lvl8pPr>
            <a:lvl9pPr lvl="8" algn="r" rtl="0">
              <a:spcBef>
                <a:spcPts val="0"/>
              </a:spcBef>
              <a:spcAft>
                <a:spcPts val="0"/>
              </a:spcAft>
              <a:buSzPts val="3000"/>
              <a:buNone/>
              <a:defRPr/>
            </a:lvl9pPr>
          </a:lstStyle>
          <a:p>
            <a:endParaRPr/>
          </a:p>
        </p:txBody>
      </p:sp>
      <p:sp>
        <p:nvSpPr>
          <p:cNvPr id="723" name="Google Shape;723;p49"/>
          <p:cNvSpPr txBox="1">
            <a:spLocks noGrp="1"/>
          </p:cNvSpPr>
          <p:nvPr>
            <p:ph type="subTitle" idx="1"/>
          </p:nvPr>
        </p:nvSpPr>
        <p:spPr>
          <a:xfrm flipH="1">
            <a:off x="1212018" y="2794294"/>
            <a:ext cx="3020400" cy="1167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r" rtl="0">
              <a:lnSpc>
                <a:spcPct val="100000"/>
              </a:lnSpc>
              <a:spcBef>
                <a:spcPts val="160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724" name="Google Shape;724;p49"/>
          <p:cNvSpPr/>
          <p:nvPr/>
        </p:nvSpPr>
        <p:spPr>
          <a:xfrm>
            <a:off x="0" y="0"/>
            <a:ext cx="444900" cy="444900"/>
          </a:xfrm>
          <a:prstGeom prst="ellipse">
            <a:avLst/>
          </a:prstGeom>
          <a:solidFill>
            <a:srgbClr val="FF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9"/>
          <p:cNvSpPr/>
          <p:nvPr/>
        </p:nvSpPr>
        <p:spPr>
          <a:xfrm rot="-9281215">
            <a:off x="165301"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9"/>
          <p:cNvSpPr/>
          <p:nvPr/>
        </p:nvSpPr>
        <p:spPr>
          <a:xfrm rot="-9280772">
            <a:off x="-445297"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9"/>
          <p:cNvSpPr/>
          <p:nvPr/>
        </p:nvSpPr>
        <p:spPr>
          <a:xfrm rot="-9281383" flipH="1">
            <a:off x="-921562"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9"/>
          <p:cNvSpPr/>
          <p:nvPr/>
        </p:nvSpPr>
        <p:spPr>
          <a:xfrm rot="10800000" flipH="1">
            <a:off x="-670603" y="7"/>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9"/>
          <p:cNvSpPr/>
          <p:nvPr/>
        </p:nvSpPr>
        <p:spPr>
          <a:xfrm rot="9367883">
            <a:off x="-937053"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9"/>
          <p:cNvSpPr/>
          <p:nvPr/>
        </p:nvSpPr>
        <p:spPr>
          <a:xfrm rot="-1518617">
            <a:off x="-992817" y="-87026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9"/>
          <p:cNvSpPr/>
          <p:nvPr/>
        </p:nvSpPr>
        <p:spPr>
          <a:xfrm rot="5400000">
            <a:off x="1221931" y="975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9"/>
          <p:cNvSpPr/>
          <p:nvPr/>
        </p:nvSpPr>
        <p:spPr>
          <a:xfrm rot="5400000">
            <a:off x="2202194" y="4596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9"/>
          <p:cNvSpPr/>
          <p:nvPr/>
        </p:nvSpPr>
        <p:spPr>
          <a:xfrm rot="-5400000">
            <a:off x="565106" y="822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9"/>
          <p:cNvSpPr/>
          <p:nvPr/>
        </p:nvSpPr>
        <p:spPr>
          <a:xfrm rot="5400000">
            <a:off x="1545981" y="3961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3">
  <p:cSld name="CUSTOM_25">
    <p:spTree>
      <p:nvGrpSpPr>
        <p:cNvPr id="1" name="Shape 735"/>
        <p:cNvGrpSpPr/>
        <p:nvPr/>
      </p:nvGrpSpPr>
      <p:grpSpPr>
        <a:xfrm>
          <a:off x="0" y="0"/>
          <a:ext cx="0" cy="0"/>
          <a:chOff x="0" y="0"/>
          <a:chExt cx="0" cy="0"/>
        </a:xfrm>
      </p:grpSpPr>
      <p:sp>
        <p:nvSpPr>
          <p:cNvPr id="736" name="Google Shape;736;p50"/>
          <p:cNvSpPr txBox="1">
            <a:spLocks noGrp="1"/>
          </p:cNvSpPr>
          <p:nvPr>
            <p:ph type="title"/>
          </p:nvPr>
        </p:nvSpPr>
        <p:spPr>
          <a:xfrm>
            <a:off x="4253800" y="2019725"/>
            <a:ext cx="3931200" cy="657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atin typeface="Open Sans SemiBold"/>
                <a:ea typeface="Open Sans SemiBold"/>
                <a:cs typeface="Open Sans SemiBold"/>
                <a:sym typeface="Open Sans SemiBold"/>
              </a:defRPr>
            </a:lvl2pPr>
            <a:lvl3pPr lvl="2" algn="r" rtl="0">
              <a:spcBef>
                <a:spcPts val="0"/>
              </a:spcBef>
              <a:spcAft>
                <a:spcPts val="0"/>
              </a:spcAft>
              <a:buSzPts val="3000"/>
              <a:buNone/>
              <a:defRPr>
                <a:latin typeface="Open Sans SemiBold"/>
                <a:ea typeface="Open Sans SemiBold"/>
                <a:cs typeface="Open Sans SemiBold"/>
                <a:sym typeface="Open Sans SemiBold"/>
              </a:defRPr>
            </a:lvl3pPr>
            <a:lvl4pPr lvl="3" algn="r" rtl="0">
              <a:spcBef>
                <a:spcPts val="0"/>
              </a:spcBef>
              <a:spcAft>
                <a:spcPts val="0"/>
              </a:spcAft>
              <a:buSzPts val="3000"/>
              <a:buNone/>
              <a:defRPr>
                <a:latin typeface="Open Sans SemiBold"/>
                <a:ea typeface="Open Sans SemiBold"/>
                <a:cs typeface="Open Sans SemiBold"/>
                <a:sym typeface="Open Sans SemiBold"/>
              </a:defRPr>
            </a:lvl4pPr>
            <a:lvl5pPr lvl="4" algn="r" rtl="0">
              <a:spcBef>
                <a:spcPts val="0"/>
              </a:spcBef>
              <a:spcAft>
                <a:spcPts val="0"/>
              </a:spcAft>
              <a:buSzPts val="3000"/>
              <a:buNone/>
              <a:defRPr>
                <a:latin typeface="Open Sans SemiBold"/>
                <a:ea typeface="Open Sans SemiBold"/>
                <a:cs typeface="Open Sans SemiBold"/>
                <a:sym typeface="Open Sans SemiBold"/>
              </a:defRPr>
            </a:lvl5pPr>
            <a:lvl6pPr lvl="5" algn="r" rtl="0">
              <a:spcBef>
                <a:spcPts val="0"/>
              </a:spcBef>
              <a:spcAft>
                <a:spcPts val="0"/>
              </a:spcAft>
              <a:buSzPts val="3000"/>
              <a:buNone/>
              <a:defRPr>
                <a:latin typeface="Open Sans SemiBold"/>
                <a:ea typeface="Open Sans SemiBold"/>
                <a:cs typeface="Open Sans SemiBold"/>
                <a:sym typeface="Open Sans SemiBold"/>
              </a:defRPr>
            </a:lvl6pPr>
            <a:lvl7pPr lvl="6" algn="r" rtl="0">
              <a:spcBef>
                <a:spcPts val="0"/>
              </a:spcBef>
              <a:spcAft>
                <a:spcPts val="0"/>
              </a:spcAft>
              <a:buSzPts val="3000"/>
              <a:buNone/>
              <a:defRPr>
                <a:latin typeface="Open Sans SemiBold"/>
                <a:ea typeface="Open Sans SemiBold"/>
                <a:cs typeface="Open Sans SemiBold"/>
                <a:sym typeface="Open Sans SemiBold"/>
              </a:defRPr>
            </a:lvl7pPr>
            <a:lvl8pPr lvl="7" algn="r" rtl="0">
              <a:spcBef>
                <a:spcPts val="0"/>
              </a:spcBef>
              <a:spcAft>
                <a:spcPts val="0"/>
              </a:spcAft>
              <a:buSzPts val="3000"/>
              <a:buNone/>
              <a:defRPr>
                <a:latin typeface="Open Sans SemiBold"/>
                <a:ea typeface="Open Sans SemiBold"/>
                <a:cs typeface="Open Sans SemiBold"/>
                <a:sym typeface="Open Sans SemiBold"/>
              </a:defRPr>
            </a:lvl8pPr>
            <a:lvl9pPr lvl="8" algn="r"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37" name="Google Shape;737;p50"/>
          <p:cNvSpPr txBox="1">
            <a:spLocks noGrp="1"/>
          </p:cNvSpPr>
          <p:nvPr>
            <p:ph type="subTitle" idx="1"/>
          </p:nvPr>
        </p:nvSpPr>
        <p:spPr>
          <a:xfrm>
            <a:off x="5186112" y="2565775"/>
            <a:ext cx="2998800" cy="558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500"/>
              <a:buFont typeface="Josefin Sans"/>
              <a:buNone/>
              <a:defRPr sz="1500"/>
            </a:lvl1pPr>
            <a:lvl2pPr lvl="1" algn="r" rtl="0">
              <a:spcBef>
                <a:spcPts val="1600"/>
              </a:spcBef>
              <a:spcAft>
                <a:spcPts val="0"/>
              </a:spcAft>
              <a:buSzPts val="1400"/>
              <a:buNone/>
              <a:defRPr/>
            </a:lvl2pPr>
            <a:lvl3pPr lvl="2" algn="r" rtl="0">
              <a:spcBef>
                <a:spcPts val="1600"/>
              </a:spcBef>
              <a:spcAft>
                <a:spcPts val="0"/>
              </a:spcAft>
              <a:buSzPts val="1400"/>
              <a:buNone/>
              <a:defRPr/>
            </a:lvl3pPr>
            <a:lvl4pPr lvl="3" algn="r" rtl="0">
              <a:spcBef>
                <a:spcPts val="1600"/>
              </a:spcBef>
              <a:spcAft>
                <a:spcPts val="0"/>
              </a:spcAft>
              <a:buSzPts val="1400"/>
              <a:buNone/>
              <a:defRPr/>
            </a:lvl4pPr>
            <a:lvl5pPr lvl="4" algn="r" rtl="0">
              <a:spcBef>
                <a:spcPts val="1600"/>
              </a:spcBef>
              <a:spcAft>
                <a:spcPts val="0"/>
              </a:spcAft>
              <a:buSzPts val="1400"/>
              <a:buNone/>
              <a:defRPr/>
            </a:lvl5pPr>
            <a:lvl6pPr lvl="5" algn="r" rtl="0">
              <a:spcBef>
                <a:spcPts val="1600"/>
              </a:spcBef>
              <a:spcAft>
                <a:spcPts val="0"/>
              </a:spcAft>
              <a:buSzPts val="1400"/>
              <a:buNone/>
              <a:defRPr/>
            </a:lvl6pPr>
            <a:lvl7pPr lvl="6" algn="r" rtl="0">
              <a:spcBef>
                <a:spcPts val="1600"/>
              </a:spcBef>
              <a:spcAft>
                <a:spcPts val="0"/>
              </a:spcAft>
              <a:buSzPts val="1400"/>
              <a:buNone/>
              <a:defRPr/>
            </a:lvl7pPr>
            <a:lvl8pPr lvl="7" algn="r" rtl="0">
              <a:spcBef>
                <a:spcPts val="1600"/>
              </a:spcBef>
              <a:spcAft>
                <a:spcPts val="0"/>
              </a:spcAft>
              <a:buSzPts val="1400"/>
              <a:buNone/>
              <a:defRPr/>
            </a:lvl8pPr>
            <a:lvl9pPr lvl="8" algn="r" rtl="0">
              <a:spcBef>
                <a:spcPts val="1600"/>
              </a:spcBef>
              <a:spcAft>
                <a:spcPts val="1600"/>
              </a:spcAft>
              <a:buSzPts val="1400"/>
              <a:buNone/>
              <a:defRPr/>
            </a:lvl9pPr>
          </a:lstStyle>
          <a:p>
            <a:endParaRPr/>
          </a:p>
        </p:txBody>
      </p:sp>
      <p:sp>
        <p:nvSpPr>
          <p:cNvPr id="738" name="Google Shape;738;p50"/>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0"/>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ext 4">
  <p:cSld name="CUSTOM_26">
    <p:spTree>
      <p:nvGrpSpPr>
        <p:cNvPr id="1" name="Shape 748"/>
        <p:cNvGrpSpPr/>
        <p:nvPr/>
      </p:nvGrpSpPr>
      <p:grpSpPr>
        <a:xfrm>
          <a:off x="0" y="0"/>
          <a:ext cx="0" cy="0"/>
          <a:chOff x="0" y="0"/>
          <a:chExt cx="0" cy="0"/>
        </a:xfrm>
      </p:grpSpPr>
      <p:sp>
        <p:nvSpPr>
          <p:cNvPr id="749" name="Google Shape;749;p51"/>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50" name="Google Shape;750;p51"/>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51" name="Google Shape;751;p51"/>
          <p:cNvSpPr/>
          <p:nvPr/>
        </p:nvSpPr>
        <p:spPr>
          <a:xfrm rot="-5911893" flipH="1">
            <a:off x="3125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1"/>
          <p:cNvSpPr/>
          <p:nvPr/>
        </p:nvSpPr>
        <p:spPr>
          <a:xfrm rot="-515846" flipH="1">
            <a:off x="-399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1"/>
          <p:cNvSpPr/>
          <p:nvPr/>
        </p:nvSpPr>
        <p:spPr>
          <a:xfrm flipH="1">
            <a:off x="-423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1"/>
          <p:cNvSpPr/>
          <p:nvPr/>
        </p:nvSpPr>
        <p:spPr>
          <a:xfrm>
            <a:off x="-275372"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1"/>
          <p:cNvSpPr/>
          <p:nvPr/>
        </p:nvSpPr>
        <p:spPr>
          <a:xfrm rot="1067063" flipH="1">
            <a:off x="-556554"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1"/>
          <p:cNvSpPr/>
          <p:nvPr/>
        </p:nvSpPr>
        <p:spPr>
          <a:xfrm rot="626416">
            <a:off x="-1346735"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1"/>
          <p:cNvSpPr/>
          <p:nvPr/>
        </p:nvSpPr>
        <p:spPr>
          <a:xfrm rot="5400000">
            <a:off x="2074869" y="43515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1"/>
          <p:cNvSpPr/>
          <p:nvPr/>
        </p:nvSpPr>
        <p:spPr>
          <a:xfrm rot="1364436">
            <a:off x="2082771" y="538417"/>
            <a:ext cx="98562" cy="98839"/>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1"/>
          <p:cNvSpPr/>
          <p:nvPr/>
        </p:nvSpPr>
        <p:spPr>
          <a:xfrm rot="-5400000">
            <a:off x="1418044" y="4198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1"/>
          <p:cNvSpPr/>
          <p:nvPr/>
        </p:nvSpPr>
        <p:spPr>
          <a:xfrm rot="1359618">
            <a:off x="1253917" y="848767"/>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ext 5">
  <p:cSld name="CUSTOM_32">
    <p:spTree>
      <p:nvGrpSpPr>
        <p:cNvPr id="1" name="Shape 761"/>
        <p:cNvGrpSpPr/>
        <p:nvPr/>
      </p:nvGrpSpPr>
      <p:grpSpPr>
        <a:xfrm>
          <a:off x="0" y="0"/>
          <a:ext cx="0" cy="0"/>
          <a:chOff x="0" y="0"/>
          <a:chExt cx="0" cy="0"/>
        </a:xfrm>
      </p:grpSpPr>
      <p:sp>
        <p:nvSpPr>
          <p:cNvPr id="762" name="Google Shape;762;p5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763" name="Google Shape;763;p52"/>
          <p:cNvSpPr txBox="1">
            <a:spLocks noGrp="1"/>
          </p:cNvSpPr>
          <p:nvPr>
            <p:ph type="subTitle" idx="1"/>
          </p:nvPr>
        </p:nvSpPr>
        <p:spPr>
          <a:xfrm>
            <a:off x="5134925" y="1772525"/>
            <a:ext cx="3225000" cy="23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rtl="0">
              <a:lnSpc>
                <a:spcPct val="100000"/>
              </a:lnSpc>
              <a:spcBef>
                <a:spcPts val="1600"/>
              </a:spcBef>
              <a:spcAft>
                <a:spcPts val="0"/>
              </a:spcAft>
              <a:buSzPts val="2100"/>
              <a:buChar char="○"/>
              <a:defRPr/>
            </a:lvl2pPr>
            <a:lvl3pPr lvl="2" rtl="0">
              <a:lnSpc>
                <a:spcPct val="100000"/>
              </a:lnSpc>
              <a:spcBef>
                <a:spcPts val="0"/>
              </a:spcBef>
              <a:spcAft>
                <a:spcPts val="0"/>
              </a:spcAft>
              <a:buSzPts val="2100"/>
              <a:buChar char="■"/>
              <a:defRPr/>
            </a:lvl3pPr>
            <a:lvl4pPr lvl="3" rtl="0">
              <a:lnSpc>
                <a:spcPct val="100000"/>
              </a:lnSpc>
              <a:spcBef>
                <a:spcPts val="0"/>
              </a:spcBef>
              <a:spcAft>
                <a:spcPts val="0"/>
              </a:spcAft>
              <a:buSzPts val="2100"/>
              <a:buChar char="●"/>
              <a:defRPr/>
            </a:lvl4pPr>
            <a:lvl5pPr lvl="4" rtl="0">
              <a:lnSpc>
                <a:spcPct val="100000"/>
              </a:lnSpc>
              <a:spcBef>
                <a:spcPts val="0"/>
              </a:spcBef>
              <a:spcAft>
                <a:spcPts val="0"/>
              </a:spcAft>
              <a:buSzPts val="2100"/>
              <a:buChar char="○"/>
              <a:defRPr/>
            </a:lvl5pPr>
            <a:lvl6pPr lvl="5" rtl="0">
              <a:lnSpc>
                <a:spcPct val="100000"/>
              </a:lnSpc>
              <a:spcBef>
                <a:spcPts val="0"/>
              </a:spcBef>
              <a:spcAft>
                <a:spcPts val="0"/>
              </a:spcAft>
              <a:buSzPts val="2100"/>
              <a:buChar char="■"/>
              <a:defRPr/>
            </a:lvl6pPr>
            <a:lvl7pPr lvl="6" rtl="0">
              <a:lnSpc>
                <a:spcPct val="100000"/>
              </a:lnSpc>
              <a:spcBef>
                <a:spcPts val="0"/>
              </a:spcBef>
              <a:spcAft>
                <a:spcPts val="0"/>
              </a:spcAft>
              <a:buSzPts val="2100"/>
              <a:buChar char="●"/>
              <a:defRPr/>
            </a:lvl7pPr>
            <a:lvl8pPr lvl="7" rtl="0">
              <a:lnSpc>
                <a:spcPct val="100000"/>
              </a:lnSpc>
              <a:spcBef>
                <a:spcPts val="0"/>
              </a:spcBef>
              <a:spcAft>
                <a:spcPts val="0"/>
              </a:spcAft>
              <a:buSzPts val="2100"/>
              <a:buChar char="○"/>
              <a:defRPr/>
            </a:lvl8pPr>
            <a:lvl9pPr lvl="8" rtl="0">
              <a:lnSpc>
                <a:spcPct val="100000"/>
              </a:lnSpc>
              <a:spcBef>
                <a:spcPts val="0"/>
              </a:spcBef>
              <a:spcAft>
                <a:spcPts val="0"/>
              </a:spcAft>
              <a:buSzPts val="2100"/>
              <a:buChar char="■"/>
              <a:defRPr/>
            </a:lvl9pPr>
          </a:lstStyle>
          <a:p>
            <a:endParaRPr/>
          </a:p>
        </p:txBody>
      </p:sp>
      <p:sp>
        <p:nvSpPr>
          <p:cNvPr id="764" name="Google Shape;764;p52"/>
          <p:cNvSpPr/>
          <p:nvPr/>
        </p:nvSpPr>
        <p:spPr>
          <a:xfrm rot="10800000" flipH="1">
            <a:off x="-394184" y="-4756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rot="9367883">
            <a:off x="-660634" y="-44923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rot="9944222" flipH="1">
            <a:off x="-1196964" y="-40583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rot="3327864">
            <a:off x="2723221" y="251912"/>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rot="3326249">
            <a:off x="1540673" y="961357"/>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rot="-7473751">
            <a:off x="2083361" y="523229"/>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rot="3327864">
            <a:off x="652661" y="787093"/>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6">
  <p:cSld name="CUSTOM_35">
    <p:spTree>
      <p:nvGrpSpPr>
        <p:cNvPr id="1" name="Shape 771"/>
        <p:cNvGrpSpPr/>
        <p:nvPr/>
      </p:nvGrpSpPr>
      <p:grpSpPr>
        <a:xfrm>
          <a:off x="0" y="0"/>
          <a:ext cx="0" cy="0"/>
          <a:chOff x="0" y="0"/>
          <a:chExt cx="0" cy="0"/>
        </a:xfrm>
      </p:grpSpPr>
      <p:sp>
        <p:nvSpPr>
          <p:cNvPr id="772" name="Google Shape;772;p53"/>
          <p:cNvSpPr txBox="1">
            <a:spLocks noGrp="1"/>
          </p:cNvSpPr>
          <p:nvPr>
            <p:ph type="title"/>
          </p:nvPr>
        </p:nvSpPr>
        <p:spPr>
          <a:xfrm flipH="1">
            <a:off x="1993200" y="1404463"/>
            <a:ext cx="5157600" cy="106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6500"/>
              <a:buNone/>
              <a:defRPr sz="6500"/>
            </a:lvl1pPr>
            <a:lvl2pPr lvl="1" algn="ctr" rtl="0">
              <a:lnSpc>
                <a:spcPct val="100000"/>
              </a:lnSpc>
              <a:spcBef>
                <a:spcPts val="0"/>
              </a:spcBef>
              <a:spcAft>
                <a:spcPts val="0"/>
              </a:spcAft>
              <a:buSzPts val="6500"/>
              <a:buNone/>
              <a:defRPr sz="6500"/>
            </a:lvl2pPr>
            <a:lvl3pPr lvl="2" algn="ctr" rtl="0">
              <a:lnSpc>
                <a:spcPct val="100000"/>
              </a:lnSpc>
              <a:spcBef>
                <a:spcPts val="0"/>
              </a:spcBef>
              <a:spcAft>
                <a:spcPts val="0"/>
              </a:spcAft>
              <a:buSzPts val="6500"/>
              <a:buNone/>
              <a:defRPr sz="6500"/>
            </a:lvl3pPr>
            <a:lvl4pPr lvl="3" algn="ctr" rtl="0">
              <a:lnSpc>
                <a:spcPct val="100000"/>
              </a:lnSpc>
              <a:spcBef>
                <a:spcPts val="0"/>
              </a:spcBef>
              <a:spcAft>
                <a:spcPts val="0"/>
              </a:spcAft>
              <a:buSzPts val="6500"/>
              <a:buNone/>
              <a:defRPr sz="6500"/>
            </a:lvl4pPr>
            <a:lvl5pPr lvl="4" algn="ctr" rtl="0">
              <a:lnSpc>
                <a:spcPct val="100000"/>
              </a:lnSpc>
              <a:spcBef>
                <a:spcPts val="0"/>
              </a:spcBef>
              <a:spcAft>
                <a:spcPts val="0"/>
              </a:spcAft>
              <a:buSzPts val="6500"/>
              <a:buNone/>
              <a:defRPr sz="6500"/>
            </a:lvl5pPr>
            <a:lvl6pPr lvl="5" algn="ctr" rtl="0">
              <a:lnSpc>
                <a:spcPct val="100000"/>
              </a:lnSpc>
              <a:spcBef>
                <a:spcPts val="0"/>
              </a:spcBef>
              <a:spcAft>
                <a:spcPts val="0"/>
              </a:spcAft>
              <a:buSzPts val="6500"/>
              <a:buNone/>
              <a:defRPr sz="6500"/>
            </a:lvl6pPr>
            <a:lvl7pPr lvl="6" algn="ctr" rtl="0">
              <a:lnSpc>
                <a:spcPct val="100000"/>
              </a:lnSpc>
              <a:spcBef>
                <a:spcPts val="0"/>
              </a:spcBef>
              <a:spcAft>
                <a:spcPts val="0"/>
              </a:spcAft>
              <a:buSzPts val="6500"/>
              <a:buNone/>
              <a:defRPr sz="6500"/>
            </a:lvl7pPr>
            <a:lvl8pPr lvl="7" algn="ctr" rtl="0">
              <a:lnSpc>
                <a:spcPct val="100000"/>
              </a:lnSpc>
              <a:spcBef>
                <a:spcPts val="0"/>
              </a:spcBef>
              <a:spcAft>
                <a:spcPts val="0"/>
              </a:spcAft>
              <a:buSzPts val="6500"/>
              <a:buNone/>
              <a:defRPr sz="6500"/>
            </a:lvl8pPr>
            <a:lvl9pPr lvl="8" algn="ctr" rtl="0">
              <a:lnSpc>
                <a:spcPct val="100000"/>
              </a:lnSpc>
              <a:spcBef>
                <a:spcPts val="0"/>
              </a:spcBef>
              <a:spcAft>
                <a:spcPts val="0"/>
              </a:spcAft>
              <a:buSzPts val="6500"/>
              <a:buNone/>
              <a:defRPr sz="6500"/>
            </a:lvl9pPr>
          </a:lstStyle>
          <a:p>
            <a:endParaRPr/>
          </a:p>
        </p:txBody>
      </p:sp>
      <p:sp>
        <p:nvSpPr>
          <p:cNvPr id="773" name="Google Shape;773;p53"/>
          <p:cNvSpPr txBox="1">
            <a:spLocks noGrp="1"/>
          </p:cNvSpPr>
          <p:nvPr>
            <p:ph type="body" idx="1"/>
          </p:nvPr>
        </p:nvSpPr>
        <p:spPr>
          <a:xfrm flipH="1">
            <a:off x="2997600" y="2388037"/>
            <a:ext cx="3148800" cy="1252200"/>
          </a:xfrm>
          <a:prstGeom prst="rect">
            <a:avLst/>
          </a:prstGeom>
        </p:spPr>
        <p:txBody>
          <a:bodyPr spcFirstLastPara="1" wrap="square" lIns="91425" tIns="91425" rIns="91425" bIns="91425" anchor="t" anchorCtr="0">
            <a:noAutofit/>
          </a:bodyPr>
          <a:lstStyle>
            <a:lvl1pPr marL="457200" lvl="0" indent="-355600" algn="ctr" rtl="0">
              <a:lnSpc>
                <a:spcPct val="100000"/>
              </a:lnSpc>
              <a:spcBef>
                <a:spcPts val="0"/>
              </a:spcBef>
              <a:spcAft>
                <a:spcPts val="0"/>
              </a:spcAft>
              <a:buSzPts val="2000"/>
              <a:buChar char="●"/>
              <a:defRPr sz="2000"/>
            </a:lvl1pPr>
            <a:lvl2pPr marL="914400" lvl="1" indent="-355600" algn="ctr" rtl="0">
              <a:lnSpc>
                <a:spcPct val="100000"/>
              </a:lnSpc>
              <a:spcBef>
                <a:spcPts val="1600"/>
              </a:spcBef>
              <a:spcAft>
                <a:spcPts val="0"/>
              </a:spcAft>
              <a:buSzPts val="2000"/>
              <a:buChar char="○"/>
              <a:defRPr sz="2000"/>
            </a:lvl2pPr>
            <a:lvl3pPr marL="1371600" lvl="2" indent="-355600" algn="ctr" rtl="0">
              <a:lnSpc>
                <a:spcPct val="100000"/>
              </a:lnSpc>
              <a:spcBef>
                <a:spcPts val="1600"/>
              </a:spcBef>
              <a:spcAft>
                <a:spcPts val="0"/>
              </a:spcAft>
              <a:buSzPts val="2000"/>
              <a:buChar char="■"/>
              <a:defRPr sz="2000"/>
            </a:lvl3pPr>
            <a:lvl4pPr marL="1828800" lvl="3" indent="-355600" algn="ctr" rtl="0">
              <a:lnSpc>
                <a:spcPct val="100000"/>
              </a:lnSpc>
              <a:spcBef>
                <a:spcPts val="1600"/>
              </a:spcBef>
              <a:spcAft>
                <a:spcPts val="0"/>
              </a:spcAft>
              <a:buSzPts val="2000"/>
              <a:buChar char="●"/>
              <a:defRPr sz="2000"/>
            </a:lvl4pPr>
            <a:lvl5pPr marL="2286000" lvl="4" indent="-355600" algn="ctr" rtl="0">
              <a:lnSpc>
                <a:spcPct val="100000"/>
              </a:lnSpc>
              <a:spcBef>
                <a:spcPts val="1600"/>
              </a:spcBef>
              <a:spcAft>
                <a:spcPts val="0"/>
              </a:spcAft>
              <a:buSzPts val="2000"/>
              <a:buChar char="○"/>
              <a:defRPr sz="2000"/>
            </a:lvl5pPr>
            <a:lvl6pPr marL="2743200" lvl="5" indent="-355600" algn="ctr" rtl="0">
              <a:lnSpc>
                <a:spcPct val="100000"/>
              </a:lnSpc>
              <a:spcBef>
                <a:spcPts val="1600"/>
              </a:spcBef>
              <a:spcAft>
                <a:spcPts val="0"/>
              </a:spcAft>
              <a:buSzPts val="2000"/>
              <a:buChar char="■"/>
              <a:defRPr sz="2000"/>
            </a:lvl6pPr>
            <a:lvl7pPr marL="3200400" lvl="6" indent="-355600" algn="ctr" rtl="0">
              <a:lnSpc>
                <a:spcPct val="100000"/>
              </a:lnSpc>
              <a:spcBef>
                <a:spcPts val="1600"/>
              </a:spcBef>
              <a:spcAft>
                <a:spcPts val="0"/>
              </a:spcAft>
              <a:buSzPts val="2000"/>
              <a:buChar char="●"/>
              <a:defRPr sz="2000"/>
            </a:lvl7pPr>
            <a:lvl8pPr marL="3657600" lvl="7" indent="-355600" algn="ctr" rtl="0">
              <a:lnSpc>
                <a:spcPct val="100000"/>
              </a:lnSpc>
              <a:spcBef>
                <a:spcPts val="1600"/>
              </a:spcBef>
              <a:spcAft>
                <a:spcPts val="0"/>
              </a:spcAft>
              <a:buSzPts val="2000"/>
              <a:buChar char="○"/>
              <a:defRPr sz="2000"/>
            </a:lvl8pPr>
            <a:lvl9pPr marL="4114800" lvl="8" indent="-355600" algn="ctr" rtl="0">
              <a:lnSpc>
                <a:spcPct val="100000"/>
              </a:lnSpc>
              <a:spcBef>
                <a:spcPts val="1600"/>
              </a:spcBef>
              <a:spcAft>
                <a:spcPts val="1600"/>
              </a:spcAft>
              <a:buSzPts val="2000"/>
              <a:buChar char="■"/>
              <a:defRPr sz="2000"/>
            </a:lvl9pPr>
          </a:lstStyle>
          <a:p>
            <a:endParaRPr/>
          </a:p>
        </p:txBody>
      </p:sp>
      <p:sp>
        <p:nvSpPr>
          <p:cNvPr id="774" name="Google Shape;774;p53"/>
          <p:cNvSpPr/>
          <p:nvPr/>
        </p:nvSpPr>
        <p:spPr>
          <a:xfrm>
            <a:off x="1030225" y="3960176"/>
            <a:ext cx="7083925" cy="1183297"/>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3"/>
          <p:cNvSpPr/>
          <p:nvPr/>
        </p:nvSpPr>
        <p:spPr>
          <a:xfrm flipH="1">
            <a:off x="-1" y="4362499"/>
            <a:ext cx="9144351" cy="782105"/>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3"/>
          <p:cNvSpPr/>
          <p:nvPr/>
        </p:nvSpPr>
        <p:spPr>
          <a:xfrm rot="6479671">
            <a:off x="5455589" y="-1428985"/>
            <a:ext cx="1502599" cy="35108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3"/>
          <p:cNvSpPr/>
          <p:nvPr/>
        </p:nvSpPr>
        <p:spPr>
          <a:xfrm>
            <a:off x="0" y="-167425"/>
            <a:ext cx="9144351" cy="831498"/>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3"/>
          <p:cNvSpPr/>
          <p:nvPr/>
        </p:nvSpPr>
        <p:spPr>
          <a:xfrm>
            <a:off x="0" y="-167425"/>
            <a:ext cx="9144078" cy="911830"/>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3"/>
          <p:cNvSpPr/>
          <p:nvPr/>
        </p:nvSpPr>
        <p:spPr>
          <a:xfrm>
            <a:off x="1" y="4416936"/>
            <a:ext cx="9143690" cy="72690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3"/>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3"/>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3"/>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3"/>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3"/>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3"/>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3"/>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ext 7">
  <p:cSld name="CUSTOM_41">
    <p:spTree>
      <p:nvGrpSpPr>
        <p:cNvPr id="1" name="Shape 787"/>
        <p:cNvGrpSpPr/>
        <p:nvPr/>
      </p:nvGrpSpPr>
      <p:grpSpPr>
        <a:xfrm>
          <a:off x="0" y="0"/>
          <a:ext cx="0" cy="0"/>
          <a:chOff x="0" y="0"/>
          <a:chExt cx="0" cy="0"/>
        </a:xfrm>
      </p:grpSpPr>
      <p:sp>
        <p:nvSpPr>
          <p:cNvPr id="788" name="Google Shape;788;p54"/>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4"/>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4"/>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4"/>
          <p:cNvSpPr/>
          <p:nvPr/>
        </p:nvSpPr>
        <p:spPr>
          <a:xfrm rot="5027361" flipH="1">
            <a:off x="7738224" y="4014283"/>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4"/>
          <p:cNvSpPr/>
          <p:nvPr/>
        </p:nvSpPr>
        <p:spPr>
          <a:xfrm rot="10093095" flipH="1">
            <a:off x="6159427" y="442048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4"/>
          <p:cNvSpPr/>
          <p:nvPr/>
        </p:nvSpPr>
        <p:spPr>
          <a:xfrm rot="10800000" flipH="1">
            <a:off x="6159470" y="4327171"/>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4"/>
          <p:cNvSpPr txBox="1">
            <a:spLocks noGrp="1"/>
          </p:cNvSpPr>
          <p:nvPr>
            <p:ph type="title"/>
          </p:nvPr>
        </p:nvSpPr>
        <p:spPr>
          <a:xfrm>
            <a:off x="4911600" y="1334300"/>
            <a:ext cx="3201000" cy="14601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95" name="Google Shape;795;p54"/>
          <p:cNvSpPr txBox="1">
            <a:spLocks noGrp="1"/>
          </p:cNvSpPr>
          <p:nvPr>
            <p:ph type="subTitle" idx="1"/>
          </p:nvPr>
        </p:nvSpPr>
        <p:spPr>
          <a:xfrm>
            <a:off x="4911607" y="2794294"/>
            <a:ext cx="3020400" cy="1167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160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96" name="Google Shape;796;p54"/>
          <p:cNvSpPr/>
          <p:nvPr/>
        </p:nvSpPr>
        <p:spPr>
          <a:xfrm rot="5400000">
            <a:off x="7721131" y="4324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4"/>
          <p:cNvSpPr/>
          <p:nvPr/>
        </p:nvSpPr>
        <p:spPr>
          <a:xfrm rot="5400000">
            <a:off x="7319469" y="8016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4"/>
          <p:cNvSpPr/>
          <p:nvPr/>
        </p:nvSpPr>
        <p:spPr>
          <a:xfrm rot="-5400000">
            <a:off x="7064306" y="4171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4"/>
          <p:cNvSpPr/>
          <p:nvPr/>
        </p:nvSpPr>
        <p:spPr>
          <a:xfrm rot="5400000">
            <a:off x="6663256" y="1668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8">
  <p:cSld name="CUSTOM_37">
    <p:spTree>
      <p:nvGrpSpPr>
        <p:cNvPr id="1" name="Shape 800"/>
        <p:cNvGrpSpPr/>
        <p:nvPr/>
      </p:nvGrpSpPr>
      <p:grpSpPr>
        <a:xfrm>
          <a:off x="0" y="0"/>
          <a:ext cx="0" cy="0"/>
          <a:chOff x="0" y="0"/>
          <a:chExt cx="0" cy="0"/>
        </a:xfrm>
      </p:grpSpPr>
      <p:sp>
        <p:nvSpPr>
          <p:cNvPr id="801" name="Google Shape;801;p55"/>
          <p:cNvSpPr/>
          <p:nvPr/>
        </p:nvSpPr>
        <p:spPr>
          <a:xfrm rot="10800000">
            <a:off x="5444252" y="4036344"/>
            <a:ext cx="3644607" cy="111842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5"/>
          <p:cNvSpPr/>
          <p:nvPr/>
        </p:nvSpPr>
        <p:spPr>
          <a:xfrm>
            <a:off x="6207850" y="3883665"/>
            <a:ext cx="2936718" cy="1271100"/>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5"/>
          <p:cNvSpPr/>
          <p:nvPr/>
        </p:nvSpPr>
        <p:spPr>
          <a:xfrm flipH="1">
            <a:off x="6645307" y="3883573"/>
            <a:ext cx="2498729" cy="1271173"/>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5"/>
          <p:cNvSpPr txBox="1">
            <a:spLocks noGrp="1"/>
          </p:cNvSpPr>
          <p:nvPr>
            <p:ph type="title"/>
          </p:nvPr>
        </p:nvSpPr>
        <p:spPr>
          <a:xfrm>
            <a:off x="4691800" y="1922950"/>
            <a:ext cx="35433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
        <p:nvSpPr>
          <p:cNvPr id="805" name="Google Shape;805;p55"/>
          <p:cNvSpPr txBox="1">
            <a:spLocks noGrp="1"/>
          </p:cNvSpPr>
          <p:nvPr>
            <p:ph type="subTitle" idx="1"/>
          </p:nvPr>
        </p:nvSpPr>
        <p:spPr>
          <a:xfrm>
            <a:off x="4691871" y="2757125"/>
            <a:ext cx="35433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806" name="Google Shape;806;p55"/>
          <p:cNvSpPr/>
          <p:nvPr/>
        </p:nvSpPr>
        <p:spPr>
          <a:xfrm rot="10800000">
            <a:off x="6742285" y="2238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5"/>
          <p:cNvSpPr/>
          <p:nvPr/>
        </p:nvSpPr>
        <p:spPr>
          <a:xfrm rot="-9367883" flipH="1">
            <a:off x="6298030" y="-37928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5"/>
          <p:cNvSpPr/>
          <p:nvPr/>
        </p:nvSpPr>
        <p:spPr>
          <a:xfrm rot="-9944222">
            <a:off x="6382945" y="-33588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5"/>
          <p:cNvSpPr/>
          <p:nvPr/>
        </p:nvSpPr>
        <p:spPr>
          <a:xfrm rot="5400000">
            <a:off x="8071681" y="77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5"/>
          <p:cNvSpPr/>
          <p:nvPr/>
        </p:nvSpPr>
        <p:spPr>
          <a:xfrm rot="5400000">
            <a:off x="6004944" y="4863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5"/>
          <p:cNvSpPr/>
          <p:nvPr/>
        </p:nvSpPr>
        <p:spPr>
          <a:xfrm rot="-5400000">
            <a:off x="7414856" y="625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5"/>
          <p:cNvSpPr/>
          <p:nvPr/>
        </p:nvSpPr>
        <p:spPr>
          <a:xfrm rot="5400000">
            <a:off x="5348731" y="4228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four columns 1">
  <p:cSld name="CUSTOM_7_1">
    <p:spTree>
      <p:nvGrpSpPr>
        <p:cNvPr id="1" name="Shape 813"/>
        <p:cNvGrpSpPr/>
        <p:nvPr/>
      </p:nvGrpSpPr>
      <p:grpSpPr>
        <a:xfrm>
          <a:off x="0" y="0"/>
          <a:ext cx="0" cy="0"/>
          <a:chOff x="0" y="0"/>
          <a:chExt cx="0" cy="0"/>
        </a:xfrm>
      </p:grpSpPr>
      <p:sp>
        <p:nvSpPr>
          <p:cNvPr id="814" name="Google Shape;814;p56"/>
          <p:cNvSpPr txBox="1">
            <a:spLocks noGrp="1"/>
          </p:cNvSpPr>
          <p:nvPr>
            <p:ph type="title"/>
          </p:nvPr>
        </p:nvSpPr>
        <p:spPr>
          <a:xfrm>
            <a:off x="2693850" y="363275"/>
            <a:ext cx="37563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15" name="Google Shape;815;p56"/>
          <p:cNvSpPr txBox="1">
            <a:spLocks noGrp="1"/>
          </p:cNvSpPr>
          <p:nvPr>
            <p:ph type="subTitle" idx="1"/>
          </p:nvPr>
        </p:nvSpPr>
        <p:spPr>
          <a:xfrm>
            <a:off x="4655852"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6" name="Google Shape;816;p56"/>
          <p:cNvSpPr txBox="1">
            <a:spLocks noGrp="1"/>
          </p:cNvSpPr>
          <p:nvPr>
            <p:ph type="subTitle" idx="2"/>
          </p:nvPr>
        </p:nvSpPr>
        <p:spPr>
          <a:xfrm>
            <a:off x="4958476"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7" name="Google Shape;817;p56"/>
          <p:cNvSpPr txBox="1">
            <a:spLocks noGrp="1"/>
          </p:cNvSpPr>
          <p:nvPr>
            <p:ph type="subTitle" idx="3"/>
          </p:nvPr>
        </p:nvSpPr>
        <p:spPr>
          <a:xfrm>
            <a:off x="1442838"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8" name="Google Shape;818;p56"/>
          <p:cNvSpPr txBox="1">
            <a:spLocks noGrp="1"/>
          </p:cNvSpPr>
          <p:nvPr>
            <p:ph type="subTitle" idx="4"/>
          </p:nvPr>
        </p:nvSpPr>
        <p:spPr>
          <a:xfrm>
            <a:off x="1745688"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9" name="Google Shape;819;p56"/>
          <p:cNvSpPr txBox="1">
            <a:spLocks noGrp="1"/>
          </p:cNvSpPr>
          <p:nvPr>
            <p:ph type="subTitle" idx="5"/>
          </p:nvPr>
        </p:nvSpPr>
        <p:spPr>
          <a:xfrm>
            <a:off x="4655812"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0" name="Google Shape;820;p56"/>
          <p:cNvSpPr txBox="1">
            <a:spLocks noGrp="1"/>
          </p:cNvSpPr>
          <p:nvPr>
            <p:ph type="subTitle" idx="6"/>
          </p:nvPr>
        </p:nvSpPr>
        <p:spPr>
          <a:xfrm>
            <a:off x="4958476"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1" name="Google Shape;821;p56"/>
          <p:cNvSpPr txBox="1">
            <a:spLocks noGrp="1"/>
          </p:cNvSpPr>
          <p:nvPr>
            <p:ph type="subTitle" idx="7"/>
          </p:nvPr>
        </p:nvSpPr>
        <p:spPr>
          <a:xfrm>
            <a:off x="1442838"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2" name="Google Shape;822;p56"/>
          <p:cNvSpPr txBox="1">
            <a:spLocks noGrp="1"/>
          </p:cNvSpPr>
          <p:nvPr>
            <p:ph type="subTitle" idx="8"/>
          </p:nvPr>
        </p:nvSpPr>
        <p:spPr>
          <a:xfrm>
            <a:off x="1745688"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3" name="Google Shape;823;p56"/>
          <p:cNvSpPr/>
          <p:nvPr/>
        </p:nvSpPr>
        <p:spPr>
          <a:xfrm rot="-5532439" flipH="1">
            <a:off x="-2045052" y="2322174"/>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6"/>
          <p:cNvSpPr/>
          <p:nvPr/>
        </p:nvSpPr>
        <p:spPr>
          <a:xfrm rot="-5400000" flipH="1">
            <a:off x="-832519" y="2826431"/>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6"/>
          <p:cNvSpPr/>
          <p:nvPr/>
        </p:nvSpPr>
        <p:spPr>
          <a:xfrm rot="5400000" flipH="1">
            <a:off x="-551012" y="3638024"/>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6"/>
          <p:cNvSpPr/>
          <p:nvPr/>
        </p:nvSpPr>
        <p:spPr>
          <a:xfrm rot="5400000" flipH="1">
            <a:off x="1100376" y="440793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6"/>
          <p:cNvSpPr/>
          <p:nvPr/>
        </p:nvSpPr>
        <p:spPr>
          <a:xfrm rot="5400000" flipH="1">
            <a:off x="661951" y="365733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6"/>
          <p:cNvSpPr/>
          <p:nvPr/>
        </p:nvSpPr>
        <p:spPr>
          <a:xfrm rot="5400000" flipH="1">
            <a:off x="315101" y="1950637"/>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6"/>
          <p:cNvSpPr/>
          <p:nvPr/>
        </p:nvSpPr>
        <p:spPr>
          <a:xfrm rot="5400000" flipH="1">
            <a:off x="458251" y="2482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6"/>
          <p:cNvSpPr/>
          <p:nvPr/>
        </p:nvSpPr>
        <p:spPr>
          <a:xfrm rot="5267561" flipH="1">
            <a:off x="6370324" y="1912069"/>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6"/>
          <p:cNvSpPr/>
          <p:nvPr/>
        </p:nvSpPr>
        <p:spPr>
          <a:xfrm rot="5400000" flipH="1">
            <a:off x="7582879" y="1222315"/>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6"/>
          <p:cNvSpPr/>
          <p:nvPr/>
        </p:nvSpPr>
        <p:spPr>
          <a:xfrm rot="-5400000" flipH="1">
            <a:off x="7598103" y="388035"/>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6"/>
          <p:cNvSpPr/>
          <p:nvPr/>
        </p:nvSpPr>
        <p:spPr>
          <a:xfrm rot="-5400000" flipH="1">
            <a:off x="7945213" y="5085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6"/>
          <p:cNvSpPr/>
          <p:nvPr/>
        </p:nvSpPr>
        <p:spPr>
          <a:xfrm rot="-5400000" flipH="1">
            <a:off x="8383638" y="12591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6"/>
          <p:cNvSpPr/>
          <p:nvPr/>
        </p:nvSpPr>
        <p:spPr>
          <a:xfrm rot="-5400000" flipH="1">
            <a:off x="8730488" y="29658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6"/>
          <p:cNvSpPr/>
          <p:nvPr/>
        </p:nvSpPr>
        <p:spPr>
          <a:xfrm rot="-5400000" flipH="1">
            <a:off x="8522238" y="460349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four columns 2">
  <p:cSld name="CUSTOM_36">
    <p:spTree>
      <p:nvGrpSpPr>
        <p:cNvPr id="1" name="Shape 837"/>
        <p:cNvGrpSpPr/>
        <p:nvPr/>
      </p:nvGrpSpPr>
      <p:grpSpPr>
        <a:xfrm>
          <a:off x="0" y="0"/>
          <a:ext cx="0" cy="0"/>
          <a:chOff x="0" y="0"/>
          <a:chExt cx="0" cy="0"/>
        </a:xfrm>
      </p:grpSpPr>
      <p:sp>
        <p:nvSpPr>
          <p:cNvPr id="838" name="Google Shape;838;p5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39" name="Google Shape;839;p57"/>
          <p:cNvSpPr txBox="1">
            <a:spLocks noGrp="1"/>
          </p:cNvSpPr>
          <p:nvPr>
            <p:ph type="title" idx="2"/>
          </p:nvPr>
        </p:nvSpPr>
        <p:spPr>
          <a:xfrm>
            <a:off x="595875" y="18144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0" name="Google Shape;840;p57"/>
          <p:cNvSpPr txBox="1">
            <a:spLocks noGrp="1"/>
          </p:cNvSpPr>
          <p:nvPr>
            <p:ph type="subTitle" idx="1"/>
          </p:nvPr>
        </p:nvSpPr>
        <p:spPr>
          <a:xfrm>
            <a:off x="816075" y="22822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1" name="Google Shape;841;p57"/>
          <p:cNvSpPr txBox="1">
            <a:spLocks noGrp="1"/>
          </p:cNvSpPr>
          <p:nvPr>
            <p:ph type="title" idx="3"/>
          </p:nvPr>
        </p:nvSpPr>
        <p:spPr>
          <a:xfrm>
            <a:off x="5994850" y="18144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2" name="Google Shape;842;p57"/>
          <p:cNvSpPr txBox="1">
            <a:spLocks noGrp="1"/>
          </p:cNvSpPr>
          <p:nvPr>
            <p:ph type="subTitle" idx="4"/>
          </p:nvPr>
        </p:nvSpPr>
        <p:spPr>
          <a:xfrm>
            <a:off x="5994850" y="2282229"/>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3" name="Google Shape;843;p57"/>
          <p:cNvSpPr txBox="1">
            <a:spLocks noGrp="1"/>
          </p:cNvSpPr>
          <p:nvPr>
            <p:ph type="title" idx="5"/>
          </p:nvPr>
        </p:nvSpPr>
        <p:spPr>
          <a:xfrm>
            <a:off x="595875" y="32053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4" name="Google Shape;844;p57"/>
          <p:cNvSpPr txBox="1">
            <a:spLocks noGrp="1"/>
          </p:cNvSpPr>
          <p:nvPr>
            <p:ph type="subTitle" idx="6"/>
          </p:nvPr>
        </p:nvSpPr>
        <p:spPr>
          <a:xfrm>
            <a:off x="816075" y="36731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5" name="Google Shape;845;p57"/>
          <p:cNvSpPr txBox="1">
            <a:spLocks noGrp="1"/>
          </p:cNvSpPr>
          <p:nvPr>
            <p:ph type="title" idx="7"/>
          </p:nvPr>
        </p:nvSpPr>
        <p:spPr>
          <a:xfrm>
            <a:off x="5994850" y="32053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6" name="Google Shape;846;p57"/>
          <p:cNvSpPr txBox="1">
            <a:spLocks noGrp="1"/>
          </p:cNvSpPr>
          <p:nvPr>
            <p:ph type="subTitle" idx="8"/>
          </p:nvPr>
        </p:nvSpPr>
        <p:spPr>
          <a:xfrm>
            <a:off x="5994850" y="3673127"/>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7" name="Google Shape;847;p57"/>
          <p:cNvSpPr/>
          <p:nvPr/>
        </p:nvSpPr>
        <p:spPr>
          <a:xfrm rot="10800000" flipH="1">
            <a:off x="37927" y="43746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7"/>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7"/>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7"/>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7"/>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7"/>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7"/>
          <p:cNvSpPr/>
          <p:nvPr/>
        </p:nvSpPr>
        <p:spPr>
          <a:xfrm rot="5400000">
            <a:off x="8873931" y="1028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7"/>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7"/>
          <p:cNvSpPr/>
          <p:nvPr/>
        </p:nvSpPr>
        <p:spPr>
          <a:xfrm rot="-5400000">
            <a:off x="8183406" y="80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7"/>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hree columns ">
  <p:cSld name="CUSTOM_9">
    <p:spTree>
      <p:nvGrpSpPr>
        <p:cNvPr id="1" name="Shape 857"/>
        <p:cNvGrpSpPr/>
        <p:nvPr/>
      </p:nvGrpSpPr>
      <p:grpSpPr>
        <a:xfrm>
          <a:off x="0" y="0"/>
          <a:ext cx="0" cy="0"/>
          <a:chOff x="0" y="0"/>
          <a:chExt cx="0" cy="0"/>
        </a:xfrm>
      </p:grpSpPr>
      <p:sp>
        <p:nvSpPr>
          <p:cNvPr id="858" name="Google Shape;858;p5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59" name="Google Shape;859;p58"/>
          <p:cNvSpPr txBox="1">
            <a:spLocks noGrp="1"/>
          </p:cNvSpPr>
          <p:nvPr>
            <p:ph type="subTitle" idx="1"/>
          </p:nvPr>
        </p:nvSpPr>
        <p:spPr>
          <a:xfrm>
            <a:off x="3328957"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0" name="Google Shape;860;p58"/>
          <p:cNvSpPr txBox="1">
            <a:spLocks noGrp="1"/>
          </p:cNvSpPr>
          <p:nvPr>
            <p:ph type="subTitle" idx="2"/>
          </p:nvPr>
        </p:nvSpPr>
        <p:spPr>
          <a:xfrm>
            <a:off x="3482707"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1" name="Google Shape;861;p58"/>
          <p:cNvSpPr txBox="1">
            <a:spLocks noGrp="1"/>
          </p:cNvSpPr>
          <p:nvPr>
            <p:ph type="subTitle" idx="3"/>
          </p:nvPr>
        </p:nvSpPr>
        <p:spPr>
          <a:xfrm>
            <a:off x="791813"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2" name="Google Shape;862;p58"/>
          <p:cNvSpPr txBox="1">
            <a:spLocks noGrp="1"/>
          </p:cNvSpPr>
          <p:nvPr>
            <p:ph type="subTitle" idx="4"/>
          </p:nvPr>
        </p:nvSpPr>
        <p:spPr>
          <a:xfrm>
            <a:off x="945563"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3" name="Google Shape;863;p58"/>
          <p:cNvSpPr txBox="1">
            <a:spLocks noGrp="1"/>
          </p:cNvSpPr>
          <p:nvPr>
            <p:ph type="subTitle" idx="5"/>
          </p:nvPr>
        </p:nvSpPr>
        <p:spPr>
          <a:xfrm>
            <a:off x="5866075"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4" name="Google Shape;864;p58"/>
          <p:cNvSpPr txBox="1">
            <a:spLocks noGrp="1"/>
          </p:cNvSpPr>
          <p:nvPr>
            <p:ph type="subTitle" idx="6"/>
          </p:nvPr>
        </p:nvSpPr>
        <p:spPr>
          <a:xfrm>
            <a:off x="6019825"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5" name="Google Shape;865;p58"/>
          <p:cNvSpPr/>
          <p:nvPr/>
        </p:nvSpPr>
        <p:spPr>
          <a:xfrm rot="10800000">
            <a:off x="2531291" y="4235323"/>
            <a:ext cx="5428956" cy="1009852"/>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8"/>
          <p:cNvSpPr/>
          <p:nvPr/>
        </p:nvSpPr>
        <p:spPr>
          <a:xfrm rot="5400000">
            <a:off x="3108924" y="2854084"/>
            <a:ext cx="1442280" cy="356381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8"/>
          <p:cNvSpPr/>
          <p:nvPr/>
        </p:nvSpPr>
        <p:spPr>
          <a:xfrm>
            <a:off x="3682950" y="4420625"/>
            <a:ext cx="2132100" cy="1234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8"/>
          <p:cNvSpPr/>
          <p:nvPr/>
        </p:nvSpPr>
        <p:spPr>
          <a:xfrm rot="10800000" flipH="1">
            <a:off x="3968688" y="40718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8"/>
          <p:cNvSpPr/>
          <p:nvPr/>
        </p:nvSpPr>
        <p:spPr>
          <a:xfrm rot="10800000" flipH="1">
            <a:off x="5921426" y="4554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8"/>
          <p:cNvSpPr/>
          <p:nvPr/>
        </p:nvSpPr>
        <p:spPr>
          <a:xfrm rot="10800000" flipH="1">
            <a:off x="1267213" y="45217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8"/>
          <p:cNvSpPr/>
          <p:nvPr/>
        </p:nvSpPr>
        <p:spPr>
          <a:xfrm rot="10800000" flipH="1">
            <a:off x="8100026" y="47529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8"/>
          <p:cNvSpPr/>
          <p:nvPr/>
        </p:nvSpPr>
        <p:spPr>
          <a:xfrm rot="10800000" flipH="1">
            <a:off x="6505813" y="485159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8"/>
          <p:cNvSpPr/>
          <p:nvPr/>
        </p:nvSpPr>
        <p:spPr>
          <a:xfrm rot="10800000" flipH="1">
            <a:off x="1985676" y="410423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hree columns 1">
  <p:cSld name="CUSTOM_29">
    <p:spTree>
      <p:nvGrpSpPr>
        <p:cNvPr id="1" name="Shape 874"/>
        <p:cNvGrpSpPr/>
        <p:nvPr/>
      </p:nvGrpSpPr>
      <p:grpSpPr>
        <a:xfrm>
          <a:off x="0" y="0"/>
          <a:ext cx="0" cy="0"/>
          <a:chOff x="0" y="0"/>
          <a:chExt cx="0" cy="0"/>
        </a:xfrm>
      </p:grpSpPr>
      <p:sp>
        <p:nvSpPr>
          <p:cNvPr id="875" name="Google Shape;875;p59"/>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9"/>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9"/>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9"/>
          <p:cNvSpPr txBox="1">
            <a:spLocks noGrp="1"/>
          </p:cNvSpPr>
          <p:nvPr>
            <p:ph type="title"/>
          </p:nvPr>
        </p:nvSpPr>
        <p:spPr>
          <a:xfrm flipH="1">
            <a:off x="1393306" y="202527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79" name="Google Shape;879;p59"/>
          <p:cNvSpPr txBox="1">
            <a:spLocks noGrp="1"/>
          </p:cNvSpPr>
          <p:nvPr>
            <p:ph type="subTitle" idx="1"/>
          </p:nvPr>
        </p:nvSpPr>
        <p:spPr>
          <a:xfrm flipH="1">
            <a:off x="1393306" y="234244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0" name="Google Shape;880;p59"/>
          <p:cNvSpPr txBox="1">
            <a:spLocks noGrp="1"/>
          </p:cNvSpPr>
          <p:nvPr>
            <p:ph type="title" idx="2"/>
          </p:nvPr>
        </p:nvSpPr>
        <p:spPr>
          <a:xfrm flipH="1">
            <a:off x="3560862" y="34794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1" name="Google Shape;881;p59"/>
          <p:cNvSpPr txBox="1">
            <a:spLocks noGrp="1"/>
          </p:cNvSpPr>
          <p:nvPr>
            <p:ph type="subTitle" idx="3"/>
          </p:nvPr>
        </p:nvSpPr>
        <p:spPr>
          <a:xfrm flipH="1">
            <a:off x="3560862" y="37965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2" name="Google Shape;882;p59"/>
          <p:cNvSpPr txBox="1">
            <a:spLocks noGrp="1"/>
          </p:cNvSpPr>
          <p:nvPr>
            <p:ph type="title" idx="4"/>
          </p:nvPr>
        </p:nvSpPr>
        <p:spPr>
          <a:xfrm flipH="1">
            <a:off x="5728394" y="20252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3" name="Google Shape;883;p59"/>
          <p:cNvSpPr txBox="1">
            <a:spLocks noGrp="1"/>
          </p:cNvSpPr>
          <p:nvPr>
            <p:ph type="subTitle" idx="5"/>
          </p:nvPr>
        </p:nvSpPr>
        <p:spPr>
          <a:xfrm flipH="1">
            <a:off x="5728394" y="23424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4" name="Google Shape;884;p59"/>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9"/>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9"/>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59"/>
          <p:cNvSpPr txBox="1">
            <a:spLocks noGrp="1"/>
          </p:cNvSpPr>
          <p:nvPr>
            <p:ph type="title" idx="6"/>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888" name="Google Shape;888;p59"/>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59"/>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9"/>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9"/>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2">
  <p:cSld name="CUSTOM_10">
    <p:spTree>
      <p:nvGrpSpPr>
        <p:cNvPr id="1" name="Shape 892"/>
        <p:cNvGrpSpPr/>
        <p:nvPr/>
      </p:nvGrpSpPr>
      <p:grpSpPr>
        <a:xfrm>
          <a:off x="0" y="0"/>
          <a:ext cx="0" cy="0"/>
          <a:chOff x="0" y="0"/>
          <a:chExt cx="0" cy="0"/>
        </a:xfrm>
      </p:grpSpPr>
      <p:sp>
        <p:nvSpPr>
          <p:cNvPr id="893" name="Google Shape;893;p60"/>
          <p:cNvSpPr txBox="1">
            <a:spLocks noGrp="1"/>
          </p:cNvSpPr>
          <p:nvPr>
            <p:ph type="title"/>
          </p:nvPr>
        </p:nvSpPr>
        <p:spPr>
          <a:xfrm>
            <a:off x="2571750" y="363275"/>
            <a:ext cx="4000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94" name="Google Shape;894;p60"/>
          <p:cNvSpPr txBox="1">
            <a:spLocks noGrp="1"/>
          </p:cNvSpPr>
          <p:nvPr>
            <p:ph type="subTitle" idx="1"/>
          </p:nvPr>
        </p:nvSpPr>
        <p:spPr>
          <a:xfrm>
            <a:off x="4881606" y="3566100"/>
            <a:ext cx="22056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5" name="Google Shape;895;p60"/>
          <p:cNvSpPr txBox="1">
            <a:spLocks noGrp="1"/>
          </p:cNvSpPr>
          <p:nvPr>
            <p:ph type="subTitle" idx="2"/>
          </p:nvPr>
        </p:nvSpPr>
        <p:spPr>
          <a:xfrm>
            <a:off x="4740306" y="3861150"/>
            <a:ext cx="24882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6" name="Google Shape;896;p60"/>
          <p:cNvSpPr txBox="1">
            <a:spLocks noGrp="1"/>
          </p:cNvSpPr>
          <p:nvPr>
            <p:ph type="subTitle" idx="3"/>
          </p:nvPr>
        </p:nvSpPr>
        <p:spPr>
          <a:xfrm>
            <a:off x="2014344" y="3566100"/>
            <a:ext cx="20079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7" name="Google Shape;897;p60"/>
          <p:cNvSpPr txBox="1">
            <a:spLocks noGrp="1"/>
          </p:cNvSpPr>
          <p:nvPr>
            <p:ph type="subTitle" idx="4"/>
          </p:nvPr>
        </p:nvSpPr>
        <p:spPr>
          <a:xfrm>
            <a:off x="1915494" y="3861150"/>
            <a:ext cx="22056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8" name="Google Shape;898;p60"/>
          <p:cNvSpPr/>
          <p:nvPr/>
        </p:nvSpPr>
        <p:spPr>
          <a:xfrm rot="-5400000">
            <a:off x="-687297" y="596629"/>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60"/>
          <p:cNvSpPr/>
          <p:nvPr/>
        </p:nvSpPr>
        <p:spPr>
          <a:xfrm rot="-5400000">
            <a:off x="-1281850" y="1134665"/>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60"/>
          <p:cNvSpPr/>
          <p:nvPr/>
        </p:nvSpPr>
        <p:spPr>
          <a:xfrm rot="5400000">
            <a:off x="466981" y="11957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60"/>
          <p:cNvSpPr/>
          <p:nvPr/>
        </p:nvSpPr>
        <p:spPr>
          <a:xfrm rot="5400000">
            <a:off x="-494883" y="20869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60"/>
          <p:cNvSpPr/>
          <p:nvPr/>
        </p:nvSpPr>
        <p:spPr>
          <a:xfrm rot="5400000">
            <a:off x="928869" y="9991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60"/>
          <p:cNvSpPr/>
          <p:nvPr/>
        </p:nvSpPr>
        <p:spPr>
          <a:xfrm rot="-5400000">
            <a:off x="269256" y="2842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60"/>
          <p:cNvSpPr/>
          <p:nvPr/>
        </p:nvSpPr>
        <p:spPr>
          <a:xfrm rot="5400000">
            <a:off x="7087547" y="3261706"/>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60"/>
          <p:cNvSpPr/>
          <p:nvPr/>
        </p:nvSpPr>
        <p:spPr>
          <a:xfrm rot="5400000">
            <a:off x="7632127" y="317011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60"/>
          <p:cNvSpPr/>
          <p:nvPr/>
        </p:nvSpPr>
        <p:spPr>
          <a:xfrm rot="-5400000">
            <a:off x="8580444" y="3697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60"/>
          <p:cNvSpPr/>
          <p:nvPr/>
        </p:nvSpPr>
        <p:spPr>
          <a:xfrm rot="-5400000">
            <a:off x="7715198" y="379368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60"/>
          <p:cNvSpPr/>
          <p:nvPr/>
        </p:nvSpPr>
        <p:spPr>
          <a:xfrm rot="-5400000">
            <a:off x="8183656" y="39584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60"/>
          <p:cNvSpPr/>
          <p:nvPr/>
        </p:nvSpPr>
        <p:spPr>
          <a:xfrm rot="5400000">
            <a:off x="8843269" y="2115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60"/>
          <p:cNvSpPr/>
          <p:nvPr/>
        </p:nvSpPr>
        <p:spPr>
          <a:xfrm rot="-5400000">
            <a:off x="7541144" y="4680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60"/>
          <p:cNvSpPr/>
          <p:nvPr/>
        </p:nvSpPr>
        <p:spPr>
          <a:xfrm rot="5400000">
            <a:off x="1506281" y="211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 name="Shape 912"/>
        <p:cNvGrpSpPr/>
        <p:nvPr/>
      </p:nvGrpSpPr>
      <p:grpSpPr>
        <a:xfrm>
          <a:off x="0" y="0"/>
          <a:ext cx="0" cy="0"/>
          <a:chOff x="0" y="0"/>
          <a:chExt cx="0" cy="0"/>
        </a:xfrm>
      </p:grpSpPr>
      <p:sp>
        <p:nvSpPr>
          <p:cNvPr id="913" name="Google Shape;913;p61"/>
          <p:cNvSpPr txBox="1">
            <a:spLocks noGrp="1"/>
          </p:cNvSpPr>
          <p:nvPr>
            <p:ph type="title"/>
          </p:nvPr>
        </p:nvSpPr>
        <p:spPr>
          <a:xfrm>
            <a:off x="2629950" y="989275"/>
            <a:ext cx="3884100" cy="93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500"/>
            </a:lvl1pPr>
            <a:lvl2pPr lvl="1" algn="ctr" rtl="0">
              <a:spcBef>
                <a:spcPts val="0"/>
              </a:spcBef>
              <a:spcAft>
                <a:spcPts val="0"/>
              </a:spcAft>
              <a:buSzPts val="3000"/>
              <a:buNone/>
              <a:defRPr>
                <a:latin typeface="Open Sans"/>
                <a:ea typeface="Open Sans"/>
                <a:cs typeface="Open Sans"/>
                <a:sym typeface="Open Sans"/>
              </a:defRPr>
            </a:lvl2pPr>
            <a:lvl3pPr lvl="2" algn="ctr" rtl="0">
              <a:spcBef>
                <a:spcPts val="0"/>
              </a:spcBef>
              <a:spcAft>
                <a:spcPts val="0"/>
              </a:spcAft>
              <a:buSzPts val="3000"/>
              <a:buNone/>
              <a:defRPr>
                <a:latin typeface="Open Sans"/>
                <a:ea typeface="Open Sans"/>
                <a:cs typeface="Open Sans"/>
                <a:sym typeface="Open Sans"/>
              </a:defRPr>
            </a:lvl3pPr>
            <a:lvl4pPr lvl="3" algn="ctr" rtl="0">
              <a:spcBef>
                <a:spcPts val="0"/>
              </a:spcBef>
              <a:spcAft>
                <a:spcPts val="0"/>
              </a:spcAft>
              <a:buSzPts val="3000"/>
              <a:buNone/>
              <a:defRPr>
                <a:latin typeface="Open Sans"/>
                <a:ea typeface="Open Sans"/>
                <a:cs typeface="Open Sans"/>
                <a:sym typeface="Open Sans"/>
              </a:defRPr>
            </a:lvl4pPr>
            <a:lvl5pPr lvl="4" algn="ctr" rtl="0">
              <a:spcBef>
                <a:spcPts val="0"/>
              </a:spcBef>
              <a:spcAft>
                <a:spcPts val="0"/>
              </a:spcAft>
              <a:buSzPts val="3000"/>
              <a:buNone/>
              <a:defRPr>
                <a:latin typeface="Open Sans"/>
                <a:ea typeface="Open Sans"/>
                <a:cs typeface="Open Sans"/>
                <a:sym typeface="Open Sans"/>
              </a:defRPr>
            </a:lvl5pPr>
            <a:lvl6pPr lvl="5" algn="ctr" rtl="0">
              <a:spcBef>
                <a:spcPts val="0"/>
              </a:spcBef>
              <a:spcAft>
                <a:spcPts val="0"/>
              </a:spcAft>
              <a:buSzPts val="3000"/>
              <a:buNone/>
              <a:defRPr>
                <a:latin typeface="Open Sans"/>
                <a:ea typeface="Open Sans"/>
                <a:cs typeface="Open Sans"/>
                <a:sym typeface="Open Sans"/>
              </a:defRPr>
            </a:lvl6pPr>
            <a:lvl7pPr lvl="6" algn="ctr" rtl="0">
              <a:spcBef>
                <a:spcPts val="0"/>
              </a:spcBef>
              <a:spcAft>
                <a:spcPts val="0"/>
              </a:spcAft>
              <a:buSzPts val="3000"/>
              <a:buNone/>
              <a:defRPr>
                <a:latin typeface="Open Sans"/>
                <a:ea typeface="Open Sans"/>
                <a:cs typeface="Open Sans"/>
                <a:sym typeface="Open Sans"/>
              </a:defRPr>
            </a:lvl7pPr>
            <a:lvl8pPr lvl="7" algn="ctr" rtl="0">
              <a:spcBef>
                <a:spcPts val="0"/>
              </a:spcBef>
              <a:spcAft>
                <a:spcPts val="0"/>
              </a:spcAft>
              <a:buSzPts val="3000"/>
              <a:buNone/>
              <a:defRPr>
                <a:latin typeface="Open Sans"/>
                <a:ea typeface="Open Sans"/>
                <a:cs typeface="Open Sans"/>
                <a:sym typeface="Open Sans"/>
              </a:defRPr>
            </a:lvl8pPr>
            <a:lvl9pPr lvl="8" algn="ctr" rtl="0">
              <a:spcBef>
                <a:spcPts val="0"/>
              </a:spcBef>
              <a:spcAft>
                <a:spcPts val="0"/>
              </a:spcAft>
              <a:buSzPts val="3000"/>
              <a:buNone/>
              <a:defRPr>
                <a:latin typeface="Open Sans"/>
                <a:ea typeface="Open Sans"/>
                <a:cs typeface="Open Sans"/>
                <a:sym typeface="Open Sans"/>
              </a:defRPr>
            </a:lvl9pPr>
          </a:lstStyle>
          <a:p>
            <a:endParaRPr/>
          </a:p>
        </p:txBody>
      </p:sp>
      <p:sp>
        <p:nvSpPr>
          <p:cNvPr id="914" name="Google Shape;914;p61"/>
          <p:cNvSpPr txBox="1">
            <a:spLocks noGrp="1"/>
          </p:cNvSpPr>
          <p:nvPr>
            <p:ph type="subTitle" idx="1"/>
          </p:nvPr>
        </p:nvSpPr>
        <p:spPr>
          <a:xfrm>
            <a:off x="3043615" y="1769613"/>
            <a:ext cx="3066900" cy="10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5" name="Google Shape;915;p61"/>
          <p:cNvSpPr txBox="1">
            <a:spLocks noGrp="1"/>
          </p:cNvSpPr>
          <p:nvPr>
            <p:ph type="subTitle" idx="2"/>
          </p:nvPr>
        </p:nvSpPr>
        <p:spPr>
          <a:xfrm>
            <a:off x="2676890" y="3876500"/>
            <a:ext cx="3790200" cy="27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100">
                <a:solidFill>
                  <a:schemeClr val="dk1"/>
                </a:solidFill>
              </a:defRPr>
            </a:lvl1pPr>
            <a:lvl2pPr lvl="1" algn="ctr" rtl="0">
              <a:spcBef>
                <a:spcPts val="160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6" name="Google Shape;916;p61"/>
          <p:cNvSpPr txBox="1"/>
          <p:nvPr/>
        </p:nvSpPr>
        <p:spPr>
          <a:xfrm>
            <a:off x="2924390" y="3270788"/>
            <a:ext cx="3295200" cy="71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chemeClr val="dk1"/>
                </a:solidFill>
                <a:latin typeface="Open Sans"/>
                <a:ea typeface="Open Sans"/>
                <a:cs typeface="Open Sans"/>
                <a:sym typeface="Open Sans"/>
              </a:rPr>
              <a:t>CREDITS</a:t>
            </a:r>
            <a:r>
              <a:rPr lang="en" sz="1100">
                <a:solidFill>
                  <a:schemeClr val="dk1"/>
                </a:solidFill>
                <a:latin typeface="Open Sans"/>
                <a:ea typeface="Open Sans"/>
                <a:cs typeface="Open Sans"/>
                <a:sym typeface="Open Sans"/>
              </a:rPr>
              <a:t>: This presentation template was created by</a:t>
            </a:r>
            <a:r>
              <a:rPr lang="en" sz="1100" b="1">
                <a:solidFill>
                  <a:schemeClr val="dk1"/>
                </a:solidFill>
                <a:latin typeface="Open Sans"/>
                <a:ea typeface="Open Sans"/>
                <a:cs typeface="Open Sans"/>
                <a:sym typeface="Open Sans"/>
              </a:rPr>
              <a:t> </a:t>
            </a:r>
            <a:r>
              <a:rPr lang="en" sz="11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100">
                <a:solidFill>
                  <a:schemeClr val="dk1"/>
                </a:solidFill>
                <a:latin typeface="Open Sans"/>
                <a:ea typeface="Open Sans"/>
                <a:cs typeface="Open Sans"/>
                <a:sym typeface="Open Sans"/>
              </a:rPr>
              <a:t>, including icons by </a:t>
            </a:r>
            <a:r>
              <a:rPr lang="en" sz="11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100">
                <a:solidFill>
                  <a:schemeClr val="dk1"/>
                </a:solidFill>
                <a:latin typeface="Open Sans"/>
                <a:ea typeface="Open Sans"/>
                <a:cs typeface="Open Sans"/>
                <a:sym typeface="Open Sans"/>
              </a:rPr>
              <a:t>, infographics &amp; images by </a:t>
            </a:r>
            <a:r>
              <a:rPr lang="en" sz="11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100" b="1">
              <a:solidFill>
                <a:schemeClr val="dk1"/>
              </a:solidFill>
              <a:latin typeface="Open Sans"/>
              <a:ea typeface="Open Sans"/>
              <a:cs typeface="Open Sans"/>
              <a:sym typeface="Open Sans"/>
            </a:endParaRPr>
          </a:p>
        </p:txBody>
      </p:sp>
      <p:sp>
        <p:nvSpPr>
          <p:cNvPr id="917" name="Google Shape;917;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61"/>
          <p:cNvSpPr/>
          <p:nvPr/>
        </p:nvSpPr>
        <p:spPr>
          <a:xfrm>
            <a:off x="771800" y="27575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61"/>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61"/>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61"/>
          <p:cNvSpPr/>
          <p:nvPr/>
        </p:nvSpPr>
        <p:spPr>
          <a:xfrm>
            <a:off x="1169650" y="35512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61"/>
          <p:cNvSpPr/>
          <p:nvPr/>
        </p:nvSpPr>
        <p:spPr>
          <a:xfrm>
            <a:off x="37648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5" name="Google Shape;925;p61"/>
          <p:cNvGrpSpPr/>
          <p:nvPr/>
        </p:nvGrpSpPr>
        <p:grpSpPr>
          <a:xfrm rot="10800000">
            <a:off x="7695844" y="-223188"/>
            <a:ext cx="1676378" cy="6958517"/>
            <a:chOff x="-174456" y="-1522725"/>
            <a:chExt cx="1676378" cy="6958517"/>
          </a:xfrm>
        </p:grpSpPr>
        <p:sp>
          <p:nvSpPr>
            <p:cNvPr id="926" name="Google Shape;926;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9" name="Google Shape;929;p61"/>
          <p:cNvSpPr/>
          <p:nvPr/>
        </p:nvSpPr>
        <p:spPr>
          <a:xfrm rot="10800000" flipH="1">
            <a:off x="7981650" y="28604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61"/>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61"/>
          <p:cNvSpPr/>
          <p:nvPr/>
        </p:nvSpPr>
        <p:spPr>
          <a:xfrm rot="10800000" flipH="1">
            <a:off x="7932450" y="4287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61"/>
          <p:cNvSpPr/>
          <p:nvPr/>
        </p:nvSpPr>
        <p:spPr>
          <a:xfrm rot="10800000" flipH="1">
            <a:off x="7695850" y="17277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61"/>
          <p:cNvSpPr/>
          <p:nvPr/>
        </p:nvSpPr>
        <p:spPr>
          <a:xfrm rot="10800000" flipH="1">
            <a:off x="829948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ext 2">
  <p:cSld name="CUSTOM_11_1">
    <p:spTree>
      <p:nvGrpSpPr>
        <p:cNvPr id="1" name="Shape 934"/>
        <p:cNvGrpSpPr/>
        <p:nvPr/>
      </p:nvGrpSpPr>
      <p:grpSpPr>
        <a:xfrm>
          <a:off x="0" y="0"/>
          <a:ext cx="0" cy="0"/>
          <a:chOff x="0" y="0"/>
          <a:chExt cx="0" cy="0"/>
        </a:xfrm>
      </p:grpSpPr>
      <p:sp>
        <p:nvSpPr>
          <p:cNvPr id="935" name="Google Shape;935;p6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936" name="Google Shape;936;p62"/>
          <p:cNvSpPr txBox="1">
            <a:spLocks noGrp="1"/>
          </p:cNvSpPr>
          <p:nvPr>
            <p:ph type="subTitle" idx="1"/>
          </p:nvPr>
        </p:nvSpPr>
        <p:spPr>
          <a:xfrm>
            <a:off x="21155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37" name="Google Shape;937;p62"/>
          <p:cNvSpPr txBox="1">
            <a:spLocks noGrp="1"/>
          </p:cNvSpPr>
          <p:nvPr>
            <p:ph type="subTitle" idx="2"/>
          </p:nvPr>
        </p:nvSpPr>
        <p:spPr>
          <a:xfrm>
            <a:off x="2016350" y="2145400"/>
            <a:ext cx="5111400" cy="1792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38" name="Google Shape;938;p62"/>
          <p:cNvSpPr/>
          <p:nvPr/>
        </p:nvSpPr>
        <p:spPr>
          <a:xfrm flipH="1">
            <a:off x="-178543"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62"/>
          <p:cNvSpPr/>
          <p:nvPr/>
        </p:nvSpPr>
        <p:spPr>
          <a:xfrm rot="10800000" flipH="1">
            <a:off x="-278322"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62"/>
          <p:cNvSpPr/>
          <p:nvPr/>
        </p:nvSpPr>
        <p:spPr>
          <a:xfrm rot="-10484947">
            <a:off x="-734940"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62"/>
          <p:cNvSpPr/>
          <p:nvPr/>
        </p:nvSpPr>
        <p:spPr>
          <a:xfrm rot="10800000" flipH="1">
            <a:off x="17222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62"/>
          <p:cNvSpPr/>
          <p:nvPr/>
        </p:nvSpPr>
        <p:spPr>
          <a:xfrm rot="10800000" flipH="1">
            <a:off x="832326"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62"/>
          <p:cNvSpPr/>
          <p:nvPr/>
        </p:nvSpPr>
        <p:spPr>
          <a:xfrm rot="10800000" flipH="1">
            <a:off x="61551"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3">
  <p:cSld name="CUSTOM_11">
    <p:spTree>
      <p:nvGrpSpPr>
        <p:cNvPr id="1" name="Shape 944"/>
        <p:cNvGrpSpPr/>
        <p:nvPr/>
      </p:nvGrpSpPr>
      <p:grpSpPr>
        <a:xfrm>
          <a:off x="0" y="0"/>
          <a:ext cx="0" cy="0"/>
          <a:chOff x="0" y="0"/>
          <a:chExt cx="0" cy="0"/>
        </a:xfrm>
      </p:grpSpPr>
      <p:sp>
        <p:nvSpPr>
          <p:cNvPr id="945" name="Google Shape;945;p63"/>
          <p:cNvSpPr txBox="1">
            <a:spLocks noGrp="1"/>
          </p:cNvSpPr>
          <p:nvPr>
            <p:ph type="title"/>
          </p:nvPr>
        </p:nvSpPr>
        <p:spPr>
          <a:xfrm>
            <a:off x="3105950" y="363275"/>
            <a:ext cx="29322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946" name="Google Shape;946;p63"/>
          <p:cNvSpPr txBox="1">
            <a:spLocks noGrp="1"/>
          </p:cNvSpPr>
          <p:nvPr>
            <p:ph type="subTitle" idx="1"/>
          </p:nvPr>
        </p:nvSpPr>
        <p:spPr>
          <a:xfrm>
            <a:off x="7602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7" name="Google Shape;947;p63"/>
          <p:cNvSpPr txBox="1">
            <a:spLocks noGrp="1"/>
          </p:cNvSpPr>
          <p:nvPr>
            <p:ph type="subTitle" idx="2"/>
          </p:nvPr>
        </p:nvSpPr>
        <p:spPr>
          <a:xfrm>
            <a:off x="5400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48" name="Google Shape;948;p63"/>
          <p:cNvSpPr txBox="1">
            <a:spLocks noGrp="1"/>
          </p:cNvSpPr>
          <p:nvPr>
            <p:ph type="subTitle" idx="3"/>
          </p:nvPr>
        </p:nvSpPr>
        <p:spPr>
          <a:xfrm>
            <a:off x="4564200"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9" name="Google Shape;949;p63"/>
          <p:cNvSpPr txBox="1">
            <a:spLocks noGrp="1"/>
          </p:cNvSpPr>
          <p:nvPr>
            <p:ph type="subTitle" idx="4"/>
          </p:nvPr>
        </p:nvSpPr>
        <p:spPr>
          <a:xfrm>
            <a:off x="44406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50" name="Google Shape;950;p63"/>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63"/>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63"/>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63"/>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63"/>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63"/>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ackground">
  <p:cSld name="CUSTOM_49">
    <p:spTree>
      <p:nvGrpSpPr>
        <p:cNvPr id="1" name="Shape 956"/>
        <p:cNvGrpSpPr/>
        <p:nvPr/>
      </p:nvGrpSpPr>
      <p:grpSpPr>
        <a:xfrm>
          <a:off x="0" y="0"/>
          <a:ext cx="0" cy="0"/>
          <a:chOff x="0" y="0"/>
          <a:chExt cx="0" cy="0"/>
        </a:xfrm>
      </p:grpSpPr>
      <p:sp>
        <p:nvSpPr>
          <p:cNvPr id="957" name="Google Shape;957;p64"/>
          <p:cNvSpPr/>
          <p:nvPr/>
        </p:nvSpPr>
        <p:spPr>
          <a:xfrm rot="10800000">
            <a:off x="2251306" y="-128"/>
            <a:ext cx="4462873" cy="1059925"/>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64"/>
          <p:cNvSpPr/>
          <p:nvPr/>
        </p:nvSpPr>
        <p:spPr>
          <a:xfrm rot="10799504" flipH="1">
            <a:off x="-6750" y="531"/>
            <a:ext cx="9154265" cy="81230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64"/>
          <p:cNvSpPr/>
          <p:nvPr/>
        </p:nvSpPr>
        <p:spPr>
          <a:xfrm rot="-10799504">
            <a:off x="236" y="485"/>
            <a:ext cx="9154265" cy="86569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64"/>
          <p:cNvSpPr/>
          <p:nvPr/>
        </p:nvSpPr>
        <p:spPr>
          <a:xfrm rot="-4555973" flipH="1">
            <a:off x="4908829" y="2657012"/>
            <a:ext cx="1457076" cy="4557441"/>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64"/>
          <p:cNvSpPr/>
          <p:nvPr/>
        </p:nvSpPr>
        <p:spPr>
          <a:xfrm rot="10800000" flipH="1">
            <a:off x="1" y="4443074"/>
            <a:ext cx="9154264" cy="836745"/>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64"/>
          <p:cNvSpPr/>
          <p:nvPr/>
        </p:nvSpPr>
        <p:spPr>
          <a:xfrm rot="10800000" flipH="1">
            <a:off x="-6750" y="4366693"/>
            <a:ext cx="9161260" cy="9175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64"/>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64"/>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64"/>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64"/>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64"/>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64"/>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64"/>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1">
  <p:cSld name="CUSTOM_50">
    <p:spTree>
      <p:nvGrpSpPr>
        <p:cNvPr id="1" name="Shape 970"/>
        <p:cNvGrpSpPr/>
        <p:nvPr/>
      </p:nvGrpSpPr>
      <p:grpSpPr>
        <a:xfrm>
          <a:off x="0" y="0"/>
          <a:ext cx="0" cy="0"/>
          <a:chOff x="0" y="0"/>
          <a:chExt cx="0" cy="0"/>
        </a:xfrm>
      </p:grpSpPr>
      <p:sp>
        <p:nvSpPr>
          <p:cNvPr id="971" name="Google Shape;971;p65"/>
          <p:cNvSpPr/>
          <p:nvPr/>
        </p:nvSpPr>
        <p:spPr>
          <a:xfrm rot="10800000" flipH="1">
            <a:off x="1206036"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65"/>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65"/>
          <p:cNvSpPr/>
          <p:nvPr/>
        </p:nvSpPr>
        <p:spPr>
          <a:xfrm rot="10800000">
            <a:off x="-1374513"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65"/>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65"/>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65"/>
          <p:cNvSpPr/>
          <p:nvPr/>
        </p:nvSpPr>
        <p:spPr>
          <a:xfrm rot="10800000" flipH="1">
            <a:off x="-77156"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65"/>
          <p:cNvSpPr/>
          <p:nvPr/>
        </p:nvSpPr>
        <p:spPr>
          <a:xfrm>
            <a:off x="1958250" y="40720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65"/>
          <p:cNvSpPr/>
          <p:nvPr/>
        </p:nvSpPr>
        <p:spPr>
          <a:xfrm>
            <a:off x="285300" y="38556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65"/>
          <p:cNvSpPr/>
          <p:nvPr/>
        </p:nvSpPr>
        <p:spPr>
          <a:xfrm>
            <a:off x="4522800" y="48927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65"/>
          <p:cNvSpPr/>
          <p:nvPr/>
        </p:nvSpPr>
        <p:spPr>
          <a:xfrm rot="10800000" flipH="1">
            <a:off x="6363775" y="11325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65"/>
          <p:cNvSpPr/>
          <p:nvPr/>
        </p:nvSpPr>
        <p:spPr>
          <a:xfrm rot="10800000" flipH="1">
            <a:off x="8271400" y="13415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65"/>
          <p:cNvSpPr/>
          <p:nvPr/>
        </p:nvSpPr>
        <p:spPr>
          <a:xfrm rot="10800000" flipH="1">
            <a:off x="4360525" y="3233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2">
  <p:cSld name="CUSTOM_51">
    <p:spTree>
      <p:nvGrpSpPr>
        <p:cNvPr id="1" name="Shape 983"/>
        <p:cNvGrpSpPr/>
        <p:nvPr/>
      </p:nvGrpSpPr>
      <p:grpSpPr>
        <a:xfrm>
          <a:off x="0" y="0"/>
          <a:ext cx="0" cy="0"/>
          <a:chOff x="0" y="0"/>
          <a:chExt cx="0" cy="0"/>
        </a:xfrm>
      </p:grpSpPr>
      <p:sp>
        <p:nvSpPr>
          <p:cNvPr id="984" name="Google Shape;984;p66"/>
          <p:cNvSpPr/>
          <p:nvPr/>
        </p:nvSpPr>
        <p:spPr>
          <a:xfrm rot="-5400000" flipH="1">
            <a:off x="7050252" y="2575411"/>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66"/>
          <p:cNvSpPr/>
          <p:nvPr/>
        </p:nvSpPr>
        <p:spPr>
          <a:xfrm rot="-5399497">
            <a:off x="6325430" y="1701197"/>
            <a:ext cx="4515337" cy="112116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66"/>
          <p:cNvSpPr/>
          <p:nvPr/>
        </p:nvSpPr>
        <p:spPr>
          <a:xfrm rot="-5400440" flipH="1">
            <a:off x="5965428" y="1974301"/>
            <a:ext cx="5161707" cy="119480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66"/>
          <p:cNvSpPr/>
          <p:nvPr/>
        </p:nvSpPr>
        <p:spPr>
          <a:xfrm rot="-5400000">
            <a:off x="-1791843" y="1811847"/>
            <a:ext cx="5127422" cy="1543736"/>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66"/>
          <p:cNvSpPr/>
          <p:nvPr/>
        </p:nvSpPr>
        <p:spPr>
          <a:xfrm rot="-5400000">
            <a:off x="-1926425" y="1930649"/>
            <a:ext cx="5143202" cy="1290352"/>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6"/>
          <p:cNvSpPr/>
          <p:nvPr/>
        </p:nvSpPr>
        <p:spPr>
          <a:xfrm rot="-5400000" flipH="1">
            <a:off x="-1877527" y="1881640"/>
            <a:ext cx="5143337" cy="13882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66"/>
          <p:cNvSpPr/>
          <p:nvPr/>
        </p:nvSpPr>
        <p:spPr>
          <a:xfrm>
            <a:off x="1104550" y="27103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66"/>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66"/>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66"/>
          <p:cNvSpPr/>
          <p:nvPr/>
        </p:nvSpPr>
        <p:spPr>
          <a:xfrm>
            <a:off x="1169650" y="4168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66"/>
          <p:cNvSpPr/>
          <p:nvPr/>
        </p:nvSpPr>
        <p:spPr>
          <a:xfrm>
            <a:off x="152073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66"/>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66"/>
          <p:cNvSpPr/>
          <p:nvPr/>
        </p:nvSpPr>
        <p:spPr>
          <a:xfrm rot="10800000" flipH="1">
            <a:off x="7695850" y="10064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66"/>
          <p:cNvSpPr/>
          <p:nvPr/>
        </p:nvSpPr>
        <p:spPr>
          <a:xfrm rot="10800000" flipH="1">
            <a:off x="779423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3">
  <p:cSld name="CUSTOM_52">
    <p:spTree>
      <p:nvGrpSpPr>
        <p:cNvPr id="1" name="Shape 998"/>
        <p:cNvGrpSpPr/>
        <p:nvPr/>
      </p:nvGrpSpPr>
      <p:grpSpPr>
        <a:xfrm>
          <a:off x="0" y="0"/>
          <a:ext cx="0" cy="0"/>
          <a:chOff x="0" y="0"/>
          <a:chExt cx="0" cy="0"/>
        </a:xfrm>
      </p:grpSpPr>
      <p:sp>
        <p:nvSpPr>
          <p:cNvPr id="999" name="Google Shape;999;p67"/>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67"/>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67"/>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67"/>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67"/>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67"/>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67"/>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67"/>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67"/>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67"/>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ckground 4">
  <p:cSld name="CUSTOM_53">
    <p:spTree>
      <p:nvGrpSpPr>
        <p:cNvPr id="1" name="Shape 1009"/>
        <p:cNvGrpSpPr/>
        <p:nvPr/>
      </p:nvGrpSpPr>
      <p:grpSpPr>
        <a:xfrm>
          <a:off x="0" y="0"/>
          <a:ext cx="0" cy="0"/>
          <a:chOff x="0" y="0"/>
          <a:chExt cx="0" cy="0"/>
        </a:xfrm>
      </p:grpSpPr>
      <p:sp>
        <p:nvSpPr>
          <p:cNvPr id="1010" name="Google Shape;1010;p68"/>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68"/>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68"/>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68"/>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8"/>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8"/>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8"/>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68"/>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68"/>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8"/>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60614533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0000" y="363275"/>
            <a:ext cx="8064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1pPr>
            <a:lvl2pPr lvl="1">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2pPr>
            <a:lvl3pPr lvl="2">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3pPr>
            <a:lvl4pPr lvl="3">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4pPr>
            <a:lvl5pPr lvl="4">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5pPr>
            <a:lvl6pPr lvl="5">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6pPr>
            <a:lvl7pPr lvl="6">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7pPr>
            <a:lvl8pPr lvl="7">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8pPr>
            <a:lvl9pPr lvl="8">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540000" y="1152475"/>
            <a:ext cx="80640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21" r:id="rId6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0.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4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46.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hyperlink" Target="https://www.google.com/search?gs_ssp=eJzj4tZP1zcsSy-3KKrMNWC0UjWoMEtMMTMxSTa0sDA2SbQ0SLEyqDA3TUsxsjA0sjS2NE0zNTbwEs9LLc9JzEspVigoysxNLKpUKE7OyM_PAQBilxeg&amp;q=newlands+primary+school&amp;rlz=1C1GCEA_enAU1057AU1057&amp;oq=newla&amp;gs_lcrp=EgZjaHJvbWUqFQgBEC4YJxivARjHARiABBiKBRiOBTIGCAAQRRg8MhUIARAuGCcYrwEYxwEYgAQYigUYjgUyBggCEEUYOTIGCAMQRRg8MgYIBBBFGDwyBggFEEUYPDIGCAYQRRg8MgYIBxBFGDzSAQgxNTg5ajBqNKgCALACAA&amp;sourceid=chrome&amp;ie=UTF-8"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hyperlink" Target="mailto:newlands.ps@education.vic.gov.au"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74"/>
          <p:cNvSpPr txBox="1">
            <a:spLocks noGrp="1"/>
          </p:cNvSpPr>
          <p:nvPr>
            <p:ph type="ctrTitle"/>
          </p:nvPr>
        </p:nvSpPr>
        <p:spPr>
          <a:xfrm>
            <a:off x="678600" y="1033789"/>
            <a:ext cx="7787100" cy="20865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t>Parent Information Session</a:t>
            </a:r>
            <a:endParaRPr lang="en-US"/>
          </a:p>
        </p:txBody>
      </p:sp>
      <p:sp>
        <p:nvSpPr>
          <p:cNvPr id="1035" name="Google Shape;1035;p74"/>
          <p:cNvSpPr txBox="1">
            <a:spLocks noGrp="1"/>
          </p:cNvSpPr>
          <p:nvPr>
            <p:ph type="subTitle" idx="1"/>
          </p:nvPr>
        </p:nvSpPr>
        <p:spPr>
          <a:xfrm>
            <a:off x="2547575" y="2951571"/>
            <a:ext cx="4048800" cy="382500"/>
          </a:xfrm>
          <a:prstGeom prst="rect">
            <a:avLst/>
          </a:prstGeom>
        </p:spPr>
        <p:txBody>
          <a:bodyPr spcFirstLastPara="1" wrap="square" lIns="91425" tIns="91425" rIns="91425" bIns="91425" anchor="t" anchorCtr="0">
            <a:noAutofit/>
          </a:bodyPr>
          <a:lstStyle/>
          <a:p>
            <a:pPr marL="0" indent="0"/>
            <a:r>
              <a:rPr lang="en">
                <a:solidFill>
                  <a:srgbClr val="285E89"/>
                </a:solidFill>
              </a:rPr>
              <a:t>Year 5/6</a:t>
            </a:r>
            <a:endParaRPr lang="en-US"/>
          </a:p>
        </p:txBody>
      </p:sp>
      <p:pic>
        <p:nvPicPr>
          <p:cNvPr id="2" name="Picture 1" descr="Logo&#10;&#10;Description automatically generated">
            <a:extLst>
              <a:ext uri="{FF2B5EF4-FFF2-40B4-BE49-F238E27FC236}">
                <a16:creationId xmlns:a16="http://schemas.microsoft.com/office/drawing/2014/main" id="{8C399293-1910-5692-C59C-95E2E5056A58}"/>
              </a:ext>
            </a:extLst>
          </p:cNvPr>
          <p:cNvPicPr>
            <a:picLocks noChangeAspect="1"/>
          </p:cNvPicPr>
          <p:nvPr/>
        </p:nvPicPr>
        <p:blipFill>
          <a:blip r:embed="rId3"/>
          <a:srcRect r="-1681" b="800"/>
          <a:stretch/>
        </p:blipFill>
        <p:spPr>
          <a:xfrm>
            <a:off x="3965888" y="3428664"/>
            <a:ext cx="1228268" cy="12564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1000"/>
                                        <p:tgtEl>
                                          <p:spTgt spid="103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5"/>
                                        </p:tgtEl>
                                        <p:attrNameLst>
                                          <p:attrName>style.visibility</p:attrName>
                                        </p:attrNameLst>
                                      </p:cBhvr>
                                      <p:to>
                                        <p:strVal val="visible"/>
                                      </p:to>
                                    </p:set>
                                    <p:animEffect transition="in" filter="fade">
                                      <p:cBhvr>
                                        <p:cTn id="11" dur="1000"/>
                                        <p:tgtEl>
                                          <p:spTgt spid="1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Google Shape;1900;p120"/>
          <p:cNvSpPr txBox="1">
            <a:spLocks noGrp="1"/>
          </p:cNvSpPr>
          <p:nvPr>
            <p:ph type="subTitle" idx="1"/>
          </p:nvPr>
        </p:nvSpPr>
        <p:spPr>
          <a:xfrm>
            <a:off x="4457287" y="2571225"/>
            <a:ext cx="2486100" cy="357000"/>
          </a:xfrm>
          <a:prstGeom prst="rect">
            <a:avLst/>
          </a:prstGeom>
        </p:spPr>
        <p:txBody>
          <a:bodyPr spcFirstLastPara="1" wrap="square" lIns="91425" tIns="91425" rIns="91425" bIns="91425" anchor="ctr" anchorCtr="0">
            <a:noAutofit/>
          </a:bodyPr>
          <a:lstStyle/>
          <a:p>
            <a:r>
              <a:rPr lang="en"/>
              <a:t>Kaya</a:t>
            </a:r>
            <a:endParaRPr lang="en" b="0">
              <a:solidFill>
                <a:srgbClr val="000000"/>
              </a:solidFill>
            </a:endParaRPr>
          </a:p>
        </p:txBody>
      </p:sp>
      <p:sp>
        <p:nvSpPr>
          <p:cNvPr id="1902" name="Google Shape;1902;p120"/>
          <p:cNvSpPr txBox="1">
            <a:spLocks noGrp="1"/>
          </p:cNvSpPr>
          <p:nvPr>
            <p:ph type="subTitle" idx="3"/>
          </p:nvPr>
        </p:nvSpPr>
        <p:spPr>
          <a:xfrm>
            <a:off x="2284775" y="2571225"/>
            <a:ext cx="2486100" cy="357000"/>
          </a:xfrm>
          <a:prstGeom prst="rect">
            <a:avLst/>
          </a:prstGeom>
        </p:spPr>
        <p:txBody>
          <a:bodyPr spcFirstLastPara="1" wrap="square" lIns="91425" tIns="91425" rIns="91425" bIns="91425" anchor="ctr" anchorCtr="0">
            <a:noAutofit/>
          </a:bodyPr>
          <a:lstStyle/>
          <a:p>
            <a:pPr marL="0" indent="0"/>
            <a:r>
              <a:rPr lang="en"/>
              <a:t>Clara</a:t>
            </a:r>
          </a:p>
        </p:txBody>
      </p:sp>
      <p:sp>
        <p:nvSpPr>
          <p:cNvPr id="1904" name="Google Shape;1904;p120"/>
          <p:cNvSpPr txBox="1">
            <a:spLocks noGrp="1"/>
          </p:cNvSpPr>
          <p:nvPr>
            <p:ph type="subTitle" idx="5"/>
          </p:nvPr>
        </p:nvSpPr>
        <p:spPr>
          <a:xfrm>
            <a:off x="3328941" y="4619473"/>
            <a:ext cx="2486100" cy="357000"/>
          </a:xfrm>
          <a:prstGeom prst="rect">
            <a:avLst/>
          </a:prstGeom>
        </p:spPr>
        <p:txBody>
          <a:bodyPr spcFirstLastPara="1" wrap="square" lIns="91425" tIns="91425" rIns="91425" bIns="91425" anchor="ctr" anchorCtr="0">
            <a:noAutofit/>
          </a:bodyPr>
          <a:lstStyle/>
          <a:p>
            <a:r>
              <a:rPr lang="en"/>
              <a:t>Simon</a:t>
            </a:r>
            <a:endParaRPr lang="en" b="0">
              <a:solidFill>
                <a:srgbClr val="000000"/>
              </a:solidFill>
            </a:endParaRPr>
          </a:p>
        </p:txBody>
      </p:sp>
      <p:sp>
        <p:nvSpPr>
          <p:cNvPr id="1906" name="Google Shape;1906;p120"/>
          <p:cNvSpPr txBox="1">
            <a:spLocks noGrp="1"/>
          </p:cNvSpPr>
          <p:nvPr>
            <p:ph type="subTitle" idx="7"/>
          </p:nvPr>
        </p:nvSpPr>
        <p:spPr>
          <a:xfrm>
            <a:off x="1619558" y="4618792"/>
            <a:ext cx="1013389" cy="357000"/>
          </a:xfrm>
          <a:prstGeom prst="rect">
            <a:avLst/>
          </a:prstGeom>
        </p:spPr>
        <p:txBody>
          <a:bodyPr spcFirstLastPara="1" wrap="square" lIns="91425" tIns="91425" rIns="91425" bIns="91425" anchor="ctr" anchorCtr="0">
            <a:noAutofit/>
          </a:bodyPr>
          <a:lstStyle/>
          <a:p>
            <a:r>
              <a:rPr lang="en"/>
              <a:t>Flor</a:t>
            </a:r>
            <a:endParaRPr lang="en" b="0">
              <a:solidFill>
                <a:srgbClr val="000000"/>
              </a:solidFill>
            </a:endParaRPr>
          </a:p>
        </p:txBody>
      </p:sp>
      <p:sp>
        <p:nvSpPr>
          <p:cNvPr id="1910" name="Google Shape;1910;p120"/>
          <p:cNvSpPr txBox="1">
            <a:spLocks noGrp="1"/>
          </p:cNvSpPr>
          <p:nvPr>
            <p:ph type="subTitle" idx="14"/>
          </p:nvPr>
        </p:nvSpPr>
        <p:spPr>
          <a:xfrm>
            <a:off x="5812589" y="4619473"/>
            <a:ext cx="2486100" cy="357000"/>
          </a:xfrm>
          <a:prstGeom prst="rect">
            <a:avLst/>
          </a:prstGeom>
        </p:spPr>
        <p:txBody>
          <a:bodyPr spcFirstLastPara="1" wrap="square" lIns="91425" tIns="91425" rIns="91425" bIns="91425" anchor="ctr" anchorCtr="0">
            <a:noAutofit/>
          </a:bodyPr>
          <a:lstStyle/>
          <a:p>
            <a:r>
              <a:rPr lang="en"/>
              <a:t>Graeme</a:t>
            </a:r>
            <a:endParaRPr lang="en" b="0">
              <a:solidFill>
                <a:srgbClr val="000000"/>
              </a:solidFill>
            </a:endParaRPr>
          </a:p>
        </p:txBody>
      </p:sp>
      <p:sp>
        <p:nvSpPr>
          <p:cNvPr id="1912" name="Google Shape;1912;p120"/>
          <p:cNvSpPr txBox="1">
            <a:spLocks noGrp="1"/>
          </p:cNvSpPr>
          <p:nvPr>
            <p:ph type="title"/>
          </p:nvPr>
        </p:nvSpPr>
        <p:spPr>
          <a:xfrm>
            <a:off x="540000" y="183851"/>
            <a:ext cx="806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Josefin Sans"/>
                <a:ea typeface="Josefin Sans"/>
                <a:cs typeface="Josefin Sans"/>
                <a:sym typeface="Josefin Sans"/>
              </a:rPr>
              <a:t>Team 56</a:t>
            </a:r>
            <a:endParaRPr lang="en-US">
              <a:latin typeface="Josefin Sans"/>
              <a:ea typeface="Josefin Sans"/>
              <a:cs typeface="Josefin Sans"/>
            </a:endParaRPr>
          </a:p>
        </p:txBody>
      </p:sp>
      <p:pic>
        <p:nvPicPr>
          <p:cNvPr id="4" name="Picture 3" descr="A close-up of a person smiling&#10;&#10;AI-generated content may be incorrect.">
            <a:extLst>
              <a:ext uri="{FF2B5EF4-FFF2-40B4-BE49-F238E27FC236}">
                <a16:creationId xmlns:a16="http://schemas.microsoft.com/office/drawing/2014/main" id="{AAE11814-6E6F-7D22-7E29-3B341C31B1CC}"/>
              </a:ext>
            </a:extLst>
          </p:cNvPr>
          <p:cNvPicPr>
            <a:picLocks noChangeAspect="1"/>
          </p:cNvPicPr>
          <p:nvPr/>
        </p:nvPicPr>
        <p:blipFill>
          <a:blip r:embed="rId3"/>
          <a:stretch>
            <a:fillRect/>
          </a:stretch>
        </p:blipFill>
        <p:spPr>
          <a:xfrm>
            <a:off x="2954804" y="855171"/>
            <a:ext cx="1005988" cy="160313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descr="A person with long hair smiling&#10;&#10;AI-generated content may be incorrect.">
            <a:extLst>
              <a:ext uri="{FF2B5EF4-FFF2-40B4-BE49-F238E27FC236}">
                <a16:creationId xmlns:a16="http://schemas.microsoft.com/office/drawing/2014/main" id="{DB988445-2A45-6E5D-B27A-BC0834474E87}"/>
              </a:ext>
            </a:extLst>
          </p:cNvPr>
          <p:cNvPicPr>
            <a:picLocks noChangeAspect="1"/>
          </p:cNvPicPr>
          <p:nvPr/>
        </p:nvPicPr>
        <p:blipFill>
          <a:blip r:embed="rId4"/>
          <a:stretch>
            <a:fillRect/>
          </a:stretch>
        </p:blipFill>
        <p:spPr>
          <a:xfrm>
            <a:off x="5187462" y="857369"/>
            <a:ext cx="1025771" cy="15987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Picture 7" descr="A person smiling at camera&#10;&#10;AI-generated content may be incorrect.">
            <a:extLst>
              <a:ext uri="{FF2B5EF4-FFF2-40B4-BE49-F238E27FC236}">
                <a16:creationId xmlns:a16="http://schemas.microsoft.com/office/drawing/2014/main" id="{819FCC0A-7607-E5CC-FBB6-D9D6DABC970D}"/>
              </a:ext>
            </a:extLst>
          </p:cNvPr>
          <p:cNvPicPr>
            <a:picLocks noChangeAspect="1"/>
          </p:cNvPicPr>
          <p:nvPr/>
        </p:nvPicPr>
        <p:blipFill>
          <a:blip r:embed="rId5"/>
          <a:stretch>
            <a:fillRect/>
          </a:stretch>
        </p:blipFill>
        <p:spPr>
          <a:xfrm>
            <a:off x="1618517" y="2928537"/>
            <a:ext cx="1129813" cy="15928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Picture 12" descr="A person with a beard&#10;&#10;AI-generated content may be incorrect.">
            <a:extLst>
              <a:ext uri="{FF2B5EF4-FFF2-40B4-BE49-F238E27FC236}">
                <a16:creationId xmlns:a16="http://schemas.microsoft.com/office/drawing/2014/main" id="{36BD5467-5D91-2C1B-1D83-D391C29D84B1}"/>
              </a:ext>
            </a:extLst>
          </p:cNvPr>
          <p:cNvPicPr>
            <a:picLocks noChangeAspect="1"/>
          </p:cNvPicPr>
          <p:nvPr/>
        </p:nvPicPr>
        <p:blipFill>
          <a:blip r:embed="rId6"/>
          <a:stretch>
            <a:fillRect/>
          </a:stretch>
        </p:blipFill>
        <p:spPr>
          <a:xfrm>
            <a:off x="4130860" y="2931374"/>
            <a:ext cx="1061706" cy="158669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Picture 15" descr="A person with a beard&#10;&#10;AI-generated content may be incorrect.">
            <a:extLst>
              <a:ext uri="{FF2B5EF4-FFF2-40B4-BE49-F238E27FC236}">
                <a16:creationId xmlns:a16="http://schemas.microsoft.com/office/drawing/2014/main" id="{9579CC00-A862-DD40-2824-E347E27877E5}"/>
              </a:ext>
            </a:extLst>
          </p:cNvPr>
          <p:cNvPicPr>
            <a:picLocks noChangeAspect="1"/>
          </p:cNvPicPr>
          <p:nvPr/>
        </p:nvPicPr>
        <p:blipFill>
          <a:blip r:embed="rId7"/>
          <a:stretch>
            <a:fillRect/>
          </a:stretch>
        </p:blipFill>
        <p:spPr>
          <a:xfrm>
            <a:off x="6428268" y="2928051"/>
            <a:ext cx="1025599" cy="15933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2"/>
                                        </p:tgtEl>
                                        <p:attrNameLst>
                                          <p:attrName>style.visibility</p:attrName>
                                        </p:attrNameLst>
                                      </p:cBhvr>
                                      <p:to>
                                        <p:strVal val="visible"/>
                                      </p:to>
                                    </p:set>
                                    <p:anim calcmode="lin" valueType="num">
                                      <p:cBhvr additive="base">
                                        <p:cTn id="14" dur="1000"/>
                                        <p:tgtEl>
                                          <p:spTgt spid="1902"/>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4"/>
                                        </p:tgtEl>
                                        <p:attrNameLst>
                                          <p:attrName>style.visibility</p:attrName>
                                        </p:attrNameLst>
                                      </p:cBhvr>
                                      <p:to>
                                        <p:strVal val="visible"/>
                                      </p:to>
                                    </p:set>
                                    <p:anim calcmode="lin" valueType="num">
                                      <p:cBhvr additive="base">
                                        <p:cTn id="17" dur="1000"/>
                                        <p:tgtEl>
                                          <p:spTgt spid="1904"/>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906"/>
                                        </p:tgtEl>
                                        <p:attrNameLst>
                                          <p:attrName>style.visibility</p:attrName>
                                        </p:attrNameLst>
                                      </p:cBhvr>
                                      <p:to>
                                        <p:strVal val="visible"/>
                                      </p:to>
                                    </p:set>
                                    <p:anim calcmode="lin" valueType="num">
                                      <p:cBhvr additive="base">
                                        <p:cTn id="20" dur="1000"/>
                                        <p:tgtEl>
                                          <p:spTgt spid="1906"/>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910"/>
                                        </p:tgtEl>
                                        <p:attrNameLst>
                                          <p:attrName>style.visibility</p:attrName>
                                        </p:attrNameLst>
                                      </p:cBhvr>
                                      <p:to>
                                        <p:strVal val="visible"/>
                                      </p:to>
                                    </p:set>
                                    <p:anim calcmode="lin" valueType="num">
                                      <p:cBhvr additive="base">
                                        <p:cTn id="23" dur="1000"/>
                                        <p:tgtEl>
                                          <p:spTgt spid="191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103"/>
          <p:cNvSpPr/>
          <p:nvPr/>
        </p:nvSpPr>
        <p:spPr>
          <a:xfrm>
            <a:off x="231261" y="3992269"/>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03"/>
          <p:cNvSpPr/>
          <p:nvPr/>
        </p:nvSpPr>
        <p:spPr>
          <a:xfrm>
            <a:off x="231261" y="2579413"/>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03"/>
          <p:cNvSpPr/>
          <p:nvPr/>
        </p:nvSpPr>
        <p:spPr>
          <a:xfrm>
            <a:off x="231261" y="1244062"/>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03"/>
          <p:cNvSpPr txBox="1">
            <a:spLocks noGrp="1"/>
          </p:cNvSpPr>
          <p:nvPr>
            <p:ph type="title"/>
          </p:nvPr>
        </p:nvSpPr>
        <p:spPr>
          <a:xfrm>
            <a:off x="1290363" y="2798"/>
            <a:ext cx="5784323" cy="1258093"/>
          </a:xfrm>
          <a:prstGeom prst="rect">
            <a:avLst/>
          </a:prstGeom>
        </p:spPr>
        <p:txBody>
          <a:bodyPr spcFirstLastPara="1" wrap="square" lIns="91425" tIns="91425" rIns="91425" bIns="91425" anchor="ctr" anchorCtr="0">
            <a:noAutofit/>
          </a:bodyPr>
          <a:lstStyle/>
          <a:p>
            <a:pPr algn="ctr"/>
            <a:r>
              <a:rPr lang="en"/>
              <a:t>Communication Flowchart </a:t>
            </a:r>
            <a:endParaRPr lang="en-US"/>
          </a:p>
        </p:txBody>
      </p:sp>
      <p:sp>
        <p:nvSpPr>
          <p:cNvPr id="1468" name="Google Shape;1468;p103"/>
          <p:cNvSpPr txBox="1">
            <a:spLocks noGrp="1"/>
          </p:cNvSpPr>
          <p:nvPr>
            <p:ph type="subTitle" idx="4294967295"/>
          </p:nvPr>
        </p:nvSpPr>
        <p:spPr>
          <a:xfrm>
            <a:off x="1261329" y="1408233"/>
            <a:ext cx="1808643" cy="45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700" b="1">
                <a:solidFill>
                  <a:schemeClr val="dk1"/>
                </a:solidFill>
                <a:latin typeface="Josefin Sans"/>
                <a:ea typeface="Josefin Sans"/>
                <a:cs typeface="Josefin Sans"/>
              </a:rPr>
              <a:t>Teachers</a:t>
            </a:r>
          </a:p>
        </p:txBody>
      </p:sp>
      <p:sp>
        <p:nvSpPr>
          <p:cNvPr id="1469" name="Google Shape;1469;p103"/>
          <p:cNvSpPr txBox="1">
            <a:spLocks noGrp="1"/>
          </p:cNvSpPr>
          <p:nvPr>
            <p:ph type="subTitle" idx="4294967295"/>
          </p:nvPr>
        </p:nvSpPr>
        <p:spPr>
          <a:xfrm>
            <a:off x="1262746" y="2299198"/>
            <a:ext cx="1962278" cy="453301"/>
          </a:xfrm>
          <a:prstGeom prst="rect">
            <a:avLst/>
          </a:prstGeom>
        </p:spPr>
        <p:txBody>
          <a:bodyPr spcFirstLastPara="1" wrap="square" lIns="91425" tIns="91425" rIns="91425" bIns="91425" anchor="t" anchorCtr="0">
            <a:noAutofit/>
          </a:bodyPr>
          <a:lstStyle/>
          <a:p>
            <a:pPr marL="0" indent="0">
              <a:lnSpc>
                <a:spcPct val="114999"/>
              </a:lnSpc>
              <a:spcAft>
                <a:spcPts val="1600"/>
              </a:spcAft>
              <a:buNone/>
            </a:pPr>
            <a:r>
              <a:rPr lang="en" sz="2700" b="1">
                <a:solidFill>
                  <a:schemeClr val="dk1"/>
                </a:solidFill>
                <a:latin typeface="Josefin Sans"/>
              </a:rPr>
              <a:t>Learning Community Leader</a:t>
            </a:r>
          </a:p>
        </p:txBody>
      </p:sp>
      <p:sp>
        <p:nvSpPr>
          <p:cNvPr id="1471" name="Google Shape;1471;p103"/>
          <p:cNvSpPr txBox="1">
            <a:spLocks noGrp="1"/>
          </p:cNvSpPr>
          <p:nvPr>
            <p:ph type="subTitle" idx="4294967295"/>
          </p:nvPr>
        </p:nvSpPr>
        <p:spPr>
          <a:xfrm>
            <a:off x="1293525" y="4131932"/>
            <a:ext cx="1940085" cy="477447"/>
          </a:xfrm>
          <a:prstGeom prst="rect">
            <a:avLst/>
          </a:prstGeom>
        </p:spPr>
        <p:txBody>
          <a:bodyPr spcFirstLastPara="1" wrap="square" lIns="91425" tIns="91425" rIns="91425" bIns="91425" anchor="t" anchorCtr="0">
            <a:noAutofit/>
          </a:bodyPr>
          <a:lstStyle/>
          <a:p>
            <a:pPr marL="0" indent="0">
              <a:spcAft>
                <a:spcPts val="1600"/>
              </a:spcAft>
              <a:buNone/>
            </a:pPr>
            <a:r>
              <a:rPr lang="en" sz="2700" b="1">
                <a:solidFill>
                  <a:schemeClr val="dk1"/>
                </a:solidFill>
                <a:latin typeface="Josefin Sans"/>
                <a:ea typeface="Josefin Sans"/>
                <a:cs typeface="Josefin Sans"/>
              </a:rPr>
              <a:t>Principals</a:t>
            </a:r>
          </a:p>
        </p:txBody>
      </p:sp>
      <p:cxnSp>
        <p:nvCxnSpPr>
          <p:cNvPr id="1500" name="Google Shape;1500;p103"/>
          <p:cNvCxnSpPr>
            <a:cxnSpLocks/>
          </p:cNvCxnSpPr>
          <p:nvPr/>
        </p:nvCxnSpPr>
        <p:spPr>
          <a:xfrm>
            <a:off x="619911" y="2021362"/>
            <a:ext cx="0" cy="558051"/>
          </a:xfrm>
          <a:prstGeom prst="straightConnector1">
            <a:avLst/>
          </a:prstGeom>
          <a:noFill/>
          <a:ln w="28575" cap="flat" cmpd="sng">
            <a:solidFill>
              <a:schemeClr val="dk1"/>
            </a:solidFill>
            <a:prstDash val="solid"/>
            <a:round/>
            <a:headEnd type="none" w="med" len="med"/>
            <a:tailEnd type="none" w="med" len="med"/>
          </a:ln>
        </p:spPr>
      </p:cxnSp>
      <p:cxnSp>
        <p:nvCxnSpPr>
          <p:cNvPr id="1501" name="Google Shape;1501;p103"/>
          <p:cNvCxnSpPr>
            <a:cxnSpLocks/>
          </p:cNvCxnSpPr>
          <p:nvPr/>
        </p:nvCxnSpPr>
        <p:spPr>
          <a:xfrm>
            <a:off x="619911" y="3356713"/>
            <a:ext cx="0" cy="635556"/>
          </a:xfrm>
          <a:prstGeom prst="straightConnector1">
            <a:avLst/>
          </a:prstGeom>
          <a:noFill/>
          <a:ln w="28575" cap="flat" cmpd="sng">
            <a:solidFill>
              <a:schemeClr val="dk2"/>
            </a:solidFill>
            <a:prstDash val="solid"/>
            <a:round/>
            <a:headEnd type="none" w="med" len="med"/>
            <a:tailEnd type="none" w="med" len="med"/>
          </a:ln>
        </p:spPr>
      </p:cxnSp>
      <p:grpSp>
        <p:nvGrpSpPr>
          <p:cNvPr id="7" name="Google Shape;10583;p160">
            <a:extLst>
              <a:ext uri="{FF2B5EF4-FFF2-40B4-BE49-F238E27FC236}">
                <a16:creationId xmlns:a16="http://schemas.microsoft.com/office/drawing/2014/main" id="{907FFD7F-6BEC-6BA9-E2A2-2A84CE273A4D}"/>
              </a:ext>
            </a:extLst>
          </p:cNvPr>
          <p:cNvGrpSpPr/>
          <p:nvPr/>
        </p:nvGrpSpPr>
        <p:grpSpPr>
          <a:xfrm>
            <a:off x="491937" y="2751098"/>
            <a:ext cx="460729" cy="437815"/>
            <a:chOff x="4529475" y="3220950"/>
            <a:chExt cx="267950" cy="267950"/>
          </a:xfrm>
        </p:grpSpPr>
        <p:sp>
          <p:nvSpPr>
            <p:cNvPr id="5" name="Google Shape;10584;p160">
              <a:extLst>
                <a:ext uri="{FF2B5EF4-FFF2-40B4-BE49-F238E27FC236}">
                  <a16:creationId xmlns:a16="http://schemas.microsoft.com/office/drawing/2014/main" id="{E8990717-12BD-D1D3-D79B-B3710F95A095}"/>
                </a:ext>
              </a:extLst>
            </p:cNvPr>
            <p:cNvSpPr/>
            <p:nvPr/>
          </p:nvSpPr>
          <p:spPr>
            <a:xfrm>
              <a:off x="4606450" y="3284050"/>
              <a:ext cx="190975" cy="125650"/>
            </a:xfrm>
            <a:custGeom>
              <a:avLst/>
              <a:gdLst/>
              <a:ahLst/>
              <a:cxnLst/>
              <a:rect l="l" t="t" r="r" b="b"/>
              <a:pathLst>
                <a:path w="7639" h="5026" extrusionOk="0">
                  <a:moveTo>
                    <a:pt x="2922" y="1874"/>
                  </a:moveTo>
                  <a:cubicBezTo>
                    <a:pt x="3084" y="1874"/>
                    <a:pt x="3233" y="2001"/>
                    <a:pt x="3233" y="2192"/>
                  </a:cubicBezTo>
                  <a:cubicBezTo>
                    <a:pt x="3233" y="2359"/>
                    <a:pt x="3090" y="2502"/>
                    <a:pt x="2923" y="2502"/>
                  </a:cubicBezTo>
                  <a:cubicBezTo>
                    <a:pt x="2637" y="2502"/>
                    <a:pt x="2494" y="2168"/>
                    <a:pt x="2685" y="1978"/>
                  </a:cubicBezTo>
                  <a:cubicBezTo>
                    <a:pt x="2756" y="1906"/>
                    <a:pt x="2841" y="1874"/>
                    <a:pt x="2922" y="1874"/>
                  </a:cubicBezTo>
                  <a:close/>
                  <a:moveTo>
                    <a:pt x="4184" y="1874"/>
                  </a:moveTo>
                  <a:cubicBezTo>
                    <a:pt x="4347" y="1874"/>
                    <a:pt x="4495" y="2001"/>
                    <a:pt x="4495" y="2192"/>
                  </a:cubicBezTo>
                  <a:cubicBezTo>
                    <a:pt x="4495" y="2359"/>
                    <a:pt x="4352" y="2502"/>
                    <a:pt x="4185" y="2502"/>
                  </a:cubicBezTo>
                  <a:cubicBezTo>
                    <a:pt x="3899" y="2502"/>
                    <a:pt x="3757" y="2168"/>
                    <a:pt x="3947" y="1978"/>
                  </a:cubicBezTo>
                  <a:cubicBezTo>
                    <a:pt x="4019" y="1906"/>
                    <a:pt x="4103" y="1874"/>
                    <a:pt x="4184" y="1874"/>
                  </a:cubicBezTo>
                  <a:close/>
                  <a:moveTo>
                    <a:pt x="5436" y="1874"/>
                  </a:moveTo>
                  <a:cubicBezTo>
                    <a:pt x="5598" y="1874"/>
                    <a:pt x="5757" y="2001"/>
                    <a:pt x="5757" y="2192"/>
                  </a:cubicBezTo>
                  <a:cubicBezTo>
                    <a:pt x="5757" y="2359"/>
                    <a:pt x="5614" y="2502"/>
                    <a:pt x="5447" y="2502"/>
                  </a:cubicBezTo>
                  <a:cubicBezTo>
                    <a:pt x="5162" y="2502"/>
                    <a:pt x="5019" y="2168"/>
                    <a:pt x="5209" y="1978"/>
                  </a:cubicBezTo>
                  <a:cubicBezTo>
                    <a:pt x="5273" y="1906"/>
                    <a:pt x="5355" y="1874"/>
                    <a:pt x="5436" y="1874"/>
                  </a:cubicBezTo>
                  <a:close/>
                  <a:moveTo>
                    <a:pt x="2894" y="1"/>
                  </a:moveTo>
                  <a:cubicBezTo>
                    <a:pt x="961" y="1"/>
                    <a:pt x="1" y="2342"/>
                    <a:pt x="1351" y="3716"/>
                  </a:cubicBezTo>
                  <a:lnTo>
                    <a:pt x="1351" y="4716"/>
                  </a:lnTo>
                  <a:cubicBezTo>
                    <a:pt x="1351" y="4835"/>
                    <a:pt x="1423" y="4954"/>
                    <a:pt x="1542" y="5002"/>
                  </a:cubicBezTo>
                  <a:cubicBezTo>
                    <a:pt x="1582" y="5018"/>
                    <a:pt x="1624" y="5026"/>
                    <a:pt x="1665" y="5026"/>
                  </a:cubicBezTo>
                  <a:cubicBezTo>
                    <a:pt x="1748" y="5026"/>
                    <a:pt x="1828" y="4994"/>
                    <a:pt x="1875" y="4931"/>
                  </a:cubicBezTo>
                  <a:lnTo>
                    <a:pt x="2471" y="4335"/>
                  </a:lnTo>
                  <a:cubicBezTo>
                    <a:pt x="2637" y="4383"/>
                    <a:pt x="2780" y="4383"/>
                    <a:pt x="2923" y="4383"/>
                  </a:cubicBezTo>
                  <a:lnTo>
                    <a:pt x="5447" y="4383"/>
                  </a:lnTo>
                  <a:cubicBezTo>
                    <a:pt x="6662" y="4383"/>
                    <a:pt x="7638" y="3406"/>
                    <a:pt x="7638" y="2192"/>
                  </a:cubicBezTo>
                  <a:cubicBezTo>
                    <a:pt x="7638" y="977"/>
                    <a:pt x="6662" y="1"/>
                    <a:pt x="5447" y="1"/>
                  </a:cubicBezTo>
                  <a:lnTo>
                    <a:pt x="2923" y="1"/>
                  </a:lnTo>
                  <a:cubicBezTo>
                    <a:pt x="2913" y="1"/>
                    <a:pt x="2903" y="1"/>
                    <a:pt x="289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585;p160">
              <a:extLst>
                <a:ext uri="{FF2B5EF4-FFF2-40B4-BE49-F238E27FC236}">
                  <a16:creationId xmlns:a16="http://schemas.microsoft.com/office/drawing/2014/main" id="{2C56388F-1A81-AEEB-5844-E0E0D1B74536}"/>
                </a:ext>
              </a:extLst>
            </p:cNvPr>
            <p:cNvSpPr/>
            <p:nvPr/>
          </p:nvSpPr>
          <p:spPr>
            <a:xfrm>
              <a:off x="4529475" y="3220950"/>
              <a:ext cx="157800" cy="267950"/>
            </a:xfrm>
            <a:custGeom>
              <a:avLst/>
              <a:gdLst/>
              <a:ahLst/>
              <a:cxnLst/>
              <a:rect l="l" t="t" r="r" b="b"/>
              <a:pathLst>
                <a:path w="6312" h="10718" extrusionOk="0">
                  <a:moveTo>
                    <a:pt x="3197" y="1262"/>
                  </a:moveTo>
                  <a:cubicBezTo>
                    <a:pt x="3465" y="1262"/>
                    <a:pt x="3614" y="1580"/>
                    <a:pt x="3430" y="1787"/>
                  </a:cubicBezTo>
                  <a:cubicBezTo>
                    <a:pt x="3359" y="1858"/>
                    <a:pt x="3274" y="1890"/>
                    <a:pt x="3193" y="1890"/>
                  </a:cubicBezTo>
                  <a:cubicBezTo>
                    <a:pt x="3031" y="1890"/>
                    <a:pt x="2882" y="1763"/>
                    <a:pt x="2882" y="1572"/>
                  </a:cubicBezTo>
                  <a:cubicBezTo>
                    <a:pt x="2882" y="1406"/>
                    <a:pt x="3001" y="1263"/>
                    <a:pt x="3168" y="1263"/>
                  </a:cubicBezTo>
                  <a:cubicBezTo>
                    <a:pt x="3178" y="1262"/>
                    <a:pt x="3187" y="1262"/>
                    <a:pt x="3197" y="1262"/>
                  </a:cubicBezTo>
                  <a:close/>
                  <a:moveTo>
                    <a:pt x="3544" y="8810"/>
                  </a:moveTo>
                  <a:cubicBezTo>
                    <a:pt x="3940" y="8810"/>
                    <a:pt x="3940" y="9433"/>
                    <a:pt x="3544" y="9433"/>
                  </a:cubicBezTo>
                  <a:cubicBezTo>
                    <a:pt x="3530" y="9433"/>
                    <a:pt x="3516" y="9433"/>
                    <a:pt x="3502" y="9431"/>
                  </a:cubicBezTo>
                  <a:lnTo>
                    <a:pt x="2882" y="9431"/>
                  </a:lnTo>
                  <a:cubicBezTo>
                    <a:pt x="2867" y="9433"/>
                    <a:pt x="2852" y="9433"/>
                    <a:pt x="2838" y="9433"/>
                  </a:cubicBezTo>
                  <a:cubicBezTo>
                    <a:pt x="2421" y="9433"/>
                    <a:pt x="2421" y="8810"/>
                    <a:pt x="2838" y="8810"/>
                  </a:cubicBezTo>
                  <a:cubicBezTo>
                    <a:pt x="2852" y="8810"/>
                    <a:pt x="2867" y="8810"/>
                    <a:pt x="2882" y="8812"/>
                  </a:cubicBezTo>
                  <a:lnTo>
                    <a:pt x="3502" y="8812"/>
                  </a:lnTo>
                  <a:cubicBezTo>
                    <a:pt x="3516" y="8810"/>
                    <a:pt x="3530" y="8810"/>
                    <a:pt x="3544" y="8810"/>
                  </a:cubicBezTo>
                  <a:close/>
                  <a:moveTo>
                    <a:pt x="953" y="1"/>
                  </a:moveTo>
                  <a:cubicBezTo>
                    <a:pt x="429" y="1"/>
                    <a:pt x="1" y="406"/>
                    <a:pt x="1" y="929"/>
                  </a:cubicBezTo>
                  <a:lnTo>
                    <a:pt x="1" y="9788"/>
                  </a:lnTo>
                  <a:cubicBezTo>
                    <a:pt x="25" y="10288"/>
                    <a:pt x="429" y="10693"/>
                    <a:pt x="953" y="10717"/>
                  </a:cubicBezTo>
                  <a:lnTo>
                    <a:pt x="5383" y="10717"/>
                  </a:lnTo>
                  <a:cubicBezTo>
                    <a:pt x="5883" y="10717"/>
                    <a:pt x="6312" y="10288"/>
                    <a:pt x="6312" y="9765"/>
                  </a:cubicBezTo>
                  <a:lnTo>
                    <a:pt x="6312" y="7550"/>
                  </a:lnTo>
                  <a:lnTo>
                    <a:pt x="5764" y="7550"/>
                  </a:lnTo>
                  <a:lnTo>
                    <a:pt x="5407" y="7907"/>
                  </a:lnTo>
                  <a:cubicBezTo>
                    <a:pt x="5227" y="8087"/>
                    <a:pt x="4981" y="8188"/>
                    <a:pt x="4728" y="8188"/>
                  </a:cubicBezTo>
                  <a:cubicBezTo>
                    <a:pt x="4612" y="8188"/>
                    <a:pt x="4495" y="8166"/>
                    <a:pt x="4383" y="8121"/>
                  </a:cubicBezTo>
                  <a:cubicBezTo>
                    <a:pt x="4025" y="7955"/>
                    <a:pt x="3787" y="7621"/>
                    <a:pt x="3811" y="7240"/>
                  </a:cubicBezTo>
                  <a:lnTo>
                    <a:pt x="3811" y="6502"/>
                  </a:lnTo>
                  <a:cubicBezTo>
                    <a:pt x="3406" y="6002"/>
                    <a:pt x="3168" y="5359"/>
                    <a:pt x="3168" y="4716"/>
                  </a:cubicBezTo>
                  <a:cubicBezTo>
                    <a:pt x="3168" y="3168"/>
                    <a:pt x="4430" y="1906"/>
                    <a:pt x="6002" y="1906"/>
                  </a:cubicBezTo>
                  <a:lnTo>
                    <a:pt x="6312" y="1906"/>
                  </a:lnTo>
                  <a:lnTo>
                    <a:pt x="6312" y="929"/>
                  </a:lnTo>
                  <a:cubicBezTo>
                    <a:pt x="6312" y="406"/>
                    <a:pt x="5883" y="1"/>
                    <a:pt x="535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10580;p160">
            <a:extLst>
              <a:ext uri="{FF2B5EF4-FFF2-40B4-BE49-F238E27FC236}">
                <a16:creationId xmlns:a16="http://schemas.microsoft.com/office/drawing/2014/main" id="{D51D3CC5-22CE-25CB-6A9D-C038879C4560}"/>
              </a:ext>
            </a:extLst>
          </p:cNvPr>
          <p:cNvGrpSpPr/>
          <p:nvPr/>
        </p:nvGrpSpPr>
        <p:grpSpPr>
          <a:xfrm>
            <a:off x="389938" y="1414870"/>
            <a:ext cx="454985" cy="486892"/>
            <a:chOff x="3949000" y="3220925"/>
            <a:chExt cx="269725" cy="268550"/>
          </a:xfrm>
        </p:grpSpPr>
        <p:sp>
          <p:nvSpPr>
            <p:cNvPr id="9" name="Google Shape;10581;p160">
              <a:extLst>
                <a:ext uri="{FF2B5EF4-FFF2-40B4-BE49-F238E27FC236}">
                  <a16:creationId xmlns:a16="http://schemas.microsoft.com/office/drawing/2014/main" id="{773E578C-D359-9856-BB0A-792848F0C8FD}"/>
                </a:ext>
              </a:extLst>
            </p:cNvPr>
            <p:cNvSpPr/>
            <p:nvPr/>
          </p:nvSpPr>
          <p:spPr>
            <a:xfrm>
              <a:off x="4027175" y="3362650"/>
              <a:ext cx="191550" cy="126825"/>
            </a:xfrm>
            <a:custGeom>
              <a:avLst/>
              <a:gdLst/>
              <a:ahLst/>
              <a:cxnLst/>
              <a:rect l="l" t="t" r="r" b="b"/>
              <a:pathLst>
                <a:path w="7662" h="5073" extrusionOk="0">
                  <a:moveTo>
                    <a:pt x="2935" y="1874"/>
                  </a:moveTo>
                  <a:cubicBezTo>
                    <a:pt x="3097" y="1874"/>
                    <a:pt x="3256" y="2001"/>
                    <a:pt x="3256" y="2191"/>
                  </a:cubicBezTo>
                  <a:cubicBezTo>
                    <a:pt x="3256" y="2358"/>
                    <a:pt x="3113" y="2501"/>
                    <a:pt x="2946" y="2501"/>
                  </a:cubicBezTo>
                  <a:cubicBezTo>
                    <a:pt x="2661" y="2501"/>
                    <a:pt x="2518" y="2168"/>
                    <a:pt x="2708" y="1977"/>
                  </a:cubicBezTo>
                  <a:cubicBezTo>
                    <a:pt x="2772" y="1906"/>
                    <a:pt x="2854" y="1874"/>
                    <a:pt x="2935" y="1874"/>
                  </a:cubicBezTo>
                  <a:close/>
                  <a:moveTo>
                    <a:pt x="4197" y="1874"/>
                  </a:moveTo>
                  <a:cubicBezTo>
                    <a:pt x="4359" y="1874"/>
                    <a:pt x="4518" y="2001"/>
                    <a:pt x="4518" y="2191"/>
                  </a:cubicBezTo>
                  <a:cubicBezTo>
                    <a:pt x="4518" y="2358"/>
                    <a:pt x="4375" y="2501"/>
                    <a:pt x="4185" y="2501"/>
                  </a:cubicBezTo>
                  <a:cubicBezTo>
                    <a:pt x="3899" y="2501"/>
                    <a:pt x="3780" y="2168"/>
                    <a:pt x="3970" y="1977"/>
                  </a:cubicBezTo>
                  <a:cubicBezTo>
                    <a:pt x="4034" y="1906"/>
                    <a:pt x="4116" y="1874"/>
                    <a:pt x="4197" y="1874"/>
                  </a:cubicBezTo>
                  <a:close/>
                  <a:moveTo>
                    <a:pt x="5435" y="1874"/>
                  </a:moveTo>
                  <a:cubicBezTo>
                    <a:pt x="5598" y="1874"/>
                    <a:pt x="5756" y="2001"/>
                    <a:pt x="5756" y="2191"/>
                  </a:cubicBezTo>
                  <a:cubicBezTo>
                    <a:pt x="5756" y="2358"/>
                    <a:pt x="5614" y="2501"/>
                    <a:pt x="5447" y="2501"/>
                  </a:cubicBezTo>
                  <a:cubicBezTo>
                    <a:pt x="5437" y="2502"/>
                    <a:pt x="5428" y="2502"/>
                    <a:pt x="5418" y="2502"/>
                  </a:cubicBezTo>
                  <a:cubicBezTo>
                    <a:pt x="5152" y="2502"/>
                    <a:pt x="5025" y="2184"/>
                    <a:pt x="5209" y="1977"/>
                  </a:cubicBezTo>
                  <a:cubicBezTo>
                    <a:pt x="5272" y="1906"/>
                    <a:pt x="5354" y="1874"/>
                    <a:pt x="5435" y="1874"/>
                  </a:cubicBezTo>
                  <a:close/>
                  <a:moveTo>
                    <a:pt x="2917" y="0"/>
                  </a:moveTo>
                  <a:cubicBezTo>
                    <a:pt x="984" y="0"/>
                    <a:pt x="0" y="2341"/>
                    <a:pt x="1375" y="3716"/>
                  </a:cubicBezTo>
                  <a:lnTo>
                    <a:pt x="1375" y="4740"/>
                  </a:lnTo>
                  <a:cubicBezTo>
                    <a:pt x="1351" y="4859"/>
                    <a:pt x="1446" y="4978"/>
                    <a:pt x="1565" y="5049"/>
                  </a:cubicBezTo>
                  <a:cubicBezTo>
                    <a:pt x="1605" y="5065"/>
                    <a:pt x="1645" y="5073"/>
                    <a:pt x="1683" y="5073"/>
                  </a:cubicBezTo>
                  <a:cubicBezTo>
                    <a:pt x="1761" y="5073"/>
                    <a:pt x="1835" y="5041"/>
                    <a:pt x="1899" y="4978"/>
                  </a:cubicBezTo>
                  <a:lnTo>
                    <a:pt x="2494" y="4382"/>
                  </a:lnTo>
                  <a:cubicBezTo>
                    <a:pt x="2637" y="4406"/>
                    <a:pt x="2780" y="4406"/>
                    <a:pt x="2946" y="4406"/>
                  </a:cubicBezTo>
                  <a:lnTo>
                    <a:pt x="5447" y="4406"/>
                  </a:lnTo>
                  <a:cubicBezTo>
                    <a:pt x="6661" y="4406"/>
                    <a:pt x="7662" y="3430"/>
                    <a:pt x="7662" y="2215"/>
                  </a:cubicBezTo>
                  <a:cubicBezTo>
                    <a:pt x="7662" y="1001"/>
                    <a:pt x="6661" y="0"/>
                    <a:pt x="5447" y="0"/>
                  </a:cubicBezTo>
                  <a:lnTo>
                    <a:pt x="2946" y="0"/>
                  </a:lnTo>
                  <a:cubicBezTo>
                    <a:pt x="2937" y="0"/>
                    <a:pt x="2927" y="0"/>
                    <a:pt x="291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582;p160">
              <a:extLst>
                <a:ext uri="{FF2B5EF4-FFF2-40B4-BE49-F238E27FC236}">
                  <a16:creationId xmlns:a16="http://schemas.microsoft.com/office/drawing/2014/main" id="{0AA9D736-4356-C38B-AFB7-75C489469C8E}"/>
                </a:ext>
              </a:extLst>
            </p:cNvPr>
            <p:cNvSpPr/>
            <p:nvPr/>
          </p:nvSpPr>
          <p:spPr>
            <a:xfrm>
              <a:off x="3949000" y="3220925"/>
              <a:ext cx="193525" cy="125900"/>
            </a:xfrm>
            <a:custGeom>
              <a:avLst/>
              <a:gdLst/>
              <a:ahLst/>
              <a:cxnLst/>
              <a:rect l="l" t="t" r="r" b="b"/>
              <a:pathLst>
                <a:path w="7741" h="5036" extrusionOk="0">
                  <a:moveTo>
                    <a:pt x="2287" y="1883"/>
                  </a:moveTo>
                  <a:cubicBezTo>
                    <a:pt x="2573" y="1883"/>
                    <a:pt x="2716" y="2240"/>
                    <a:pt x="2501" y="2431"/>
                  </a:cubicBezTo>
                  <a:cubicBezTo>
                    <a:pt x="2441" y="2491"/>
                    <a:pt x="2365" y="2518"/>
                    <a:pt x="2291" y="2518"/>
                  </a:cubicBezTo>
                  <a:cubicBezTo>
                    <a:pt x="2132" y="2518"/>
                    <a:pt x="1977" y="2395"/>
                    <a:pt x="1977" y="2216"/>
                  </a:cubicBezTo>
                  <a:cubicBezTo>
                    <a:pt x="1977" y="2026"/>
                    <a:pt x="2120" y="1883"/>
                    <a:pt x="2287" y="1883"/>
                  </a:cubicBezTo>
                  <a:close/>
                  <a:moveTo>
                    <a:pt x="3549" y="1883"/>
                  </a:moveTo>
                  <a:cubicBezTo>
                    <a:pt x="3835" y="1883"/>
                    <a:pt x="3978" y="2216"/>
                    <a:pt x="3763" y="2431"/>
                  </a:cubicBezTo>
                  <a:cubicBezTo>
                    <a:pt x="3703" y="2491"/>
                    <a:pt x="3628" y="2518"/>
                    <a:pt x="3553" y="2518"/>
                  </a:cubicBezTo>
                  <a:cubicBezTo>
                    <a:pt x="3394" y="2518"/>
                    <a:pt x="3239" y="2395"/>
                    <a:pt x="3239" y="2216"/>
                  </a:cubicBezTo>
                  <a:cubicBezTo>
                    <a:pt x="3239" y="2026"/>
                    <a:pt x="3382" y="1883"/>
                    <a:pt x="3549" y="1883"/>
                  </a:cubicBezTo>
                  <a:close/>
                  <a:moveTo>
                    <a:pt x="4811" y="1883"/>
                  </a:moveTo>
                  <a:cubicBezTo>
                    <a:pt x="5097" y="1883"/>
                    <a:pt x="5216" y="2240"/>
                    <a:pt x="5026" y="2431"/>
                  </a:cubicBezTo>
                  <a:cubicBezTo>
                    <a:pt x="4965" y="2491"/>
                    <a:pt x="4890" y="2518"/>
                    <a:pt x="4816" y="2518"/>
                  </a:cubicBezTo>
                  <a:cubicBezTo>
                    <a:pt x="4657" y="2518"/>
                    <a:pt x="4502" y="2395"/>
                    <a:pt x="4502" y="2216"/>
                  </a:cubicBezTo>
                  <a:cubicBezTo>
                    <a:pt x="4478" y="2026"/>
                    <a:pt x="4621" y="1883"/>
                    <a:pt x="4811" y="1883"/>
                  </a:cubicBezTo>
                  <a:close/>
                  <a:moveTo>
                    <a:pt x="2202" y="0"/>
                  </a:moveTo>
                  <a:cubicBezTo>
                    <a:pt x="1001" y="0"/>
                    <a:pt x="1" y="983"/>
                    <a:pt x="1" y="2193"/>
                  </a:cubicBezTo>
                  <a:cubicBezTo>
                    <a:pt x="1" y="3426"/>
                    <a:pt x="1001" y="4409"/>
                    <a:pt x="2202" y="4409"/>
                  </a:cubicBezTo>
                  <a:cubicBezTo>
                    <a:pt x="2230" y="4409"/>
                    <a:pt x="2258" y="4408"/>
                    <a:pt x="2287" y="4407"/>
                  </a:cubicBezTo>
                  <a:lnTo>
                    <a:pt x="4811" y="4407"/>
                  </a:lnTo>
                  <a:cubicBezTo>
                    <a:pt x="4954" y="4407"/>
                    <a:pt x="5097" y="4384"/>
                    <a:pt x="5240" y="4360"/>
                  </a:cubicBezTo>
                  <a:lnTo>
                    <a:pt x="5835" y="4955"/>
                  </a:lnTo>
                  <a:cubicBezTo>
                    <a:pt x="5907" y="5009"/>
                    <a:pt x="6005" y="5035"/>
                    <a:pt x="6100" y="5035"/>
                  </a:cubicBezTo>
                  <a:cubicBezTo>
                    <a:pt x="6131" y="5035"/>
                    <a:pt x="6163" y="5032"/>
                    <a:pt x="6192" y="5027"/>
                  </a:cubicBezTo>
                  <a:cubicBezTo>
                    <a:pt x="6312" y="4955"/>
                    <a:pt x="6383" y="4836"/>
                    <a:pt x="6383" y="4717"/>
                  </a:cubicBezTo>
                  <a:lnTo>
                    <a:pt x="6383" y="3741"/>
                  </a:lnTo>
                  <a:cubicBezTo>
                    <a:pt x="7740" y="2335"/>
                    <a:pt x="6740" y="2"/>
                    <a:pt x="4811" y="2"/>
                  </a:cubicBezTo>
                  <a:lnTo>
                    <a:pt x="2287" y="2"/>
                  </a:lnTo>
                  <a:cubicBezTo>
                    <a:pt x="2258" y="1"/>
                    <a:pt x="2230" y="0"/>
                    <a:pt x="220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1903;p120">
            <a:extLst>
              <a:ext uri="{FF2B5EF4-FFF2-40B4-BE49-F238E27FC236}">
                <a16:creationId xmlns:a16="http://schemas.microsoft.com/office/drawing/2014/main" id="{B2FBEE48-91F6-3334-B494-11E6E9C24795}"/>
              </a:ext>
            </a:extLst>
          </p:cNvPr>
          <p:cNvSpPr txBox="1">
            <a:spLocks/>
          </p:cNvSpPr>
          <p:nvPr/>
        </p:nvSpPr>
        <p:spPr>
          <a:xfrm>
            <a:off x="3233611" y="1398995"/>
            <a:ext cx="4433479" cy="61860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The teachers are the first point of contact. Contact for day to day questions, updates or concerns.</a:t>
            </a:r>
            <a:endParaRPr lang="en-US">
              <a:solidFill>
                <a:schemeClr val="bg2"/>
              </a:solidFill>
              <a:latin typeface="Open Sans"/>
            </a:endParaRPr>
          </a:p>
        </p:txBody>
      </p:sp>
      <p:sp>
        <p:nvSpPr>
          <p:cNvPr id="8" name="Google Shape;1903;p120">
            <a:extLst>
              <a:ext uri="{FF2B5EF4-FFF2-40B4-BE49-F238E27FC236}">
                <a16:creationId xmlns:a16="http://schemas.microsoft.com/office/drawing/2014/main" id="{FF6C0D0A-5645-76AD-01E8-5DCE8CEF0E34}"/>
              </a:ext>
            </a:extLst>
          </p:cNvPr>
          <p:cNvSpPr txBox="1">
            <a:spLocks/>
          </p:cNvSpPr>
          <p:nvPr/>
        </p:nvSpPr>
        <p:spPr>
          <a:xfrm>
            <a:off x="3227022" y="2432345"/>
            <a:ext cx="4900338" cy="63469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Contact LCL when requiring further support. This may include, setting up formal meetings, wellbeing, targeted support.</a:t>
            </a:r>
            <a:endParaRPr lang="en-US">
              <a:solidFill>
                <a:schemeClr val="bg2"/>
              </a:solidFill>
            </a:endParaRPr>
          </a:p>
        </p:txBody>
      </p:sp>
      <p:pic>
        <p:nvPicPr>
          <p:cNvPr id="14" name="Picture 13" descr="Wellbeing - Free people icons">
            <a:extLst>
              <a:ext uri="{FF2B5EF4-FFF2-40B4-BE49-F238E27FC236}">
                <a16:creationId xmlns:a16="http://schemas.microsoft.com/office/drawing/2014/main" id="{95D4A44A-1E96-9677-779D-68FACE945A51}"/>
              </a:ext>
            </a:extLst>
          </p:cNvPr>
          <p:cNvPicPr>
            <a:picLocks noChangeAspect="1"/>
          </p:cNvPicPr>
          <p:nvPr/>
        </p:nvPicPr>
        <p:blipFill>
          <a:blip r:embed="rId3"/>
          <a:stretch>
            <a:fillRect/>
          </a:stretch>
        </p:blipFill>
        <p:spPr>
          <a:xfrm>
            <a:off x="375671" y="4132824"/>
            <a:ext cx="498453" cy="491988"/>
          </a:xfrm>
          <a:prstGeom prst="rect">
            <a:avLst/>
          </a:prstGeom>
          <a:ln>
            <a:noFill/>
          </a:ln>
        </p:spPr>
      </p:pic>
      <p:sp>
        <p:nvSpPr>
          <p:cNvPr id="15" name="Google Shape;1903;p120">
            <a:extLst>
              <a:ext uri="{FF2B5EF4-FFF2-40B4-BE49-F238E27FC236}">
                <a16:creationId xmlns:a16="http://schemas.microsoft.com/office/drawing/2014/main" id="{844A87F7-3C69-8EAE-4460-D62C58E64C11}"/>
              </a:ext>
            </a:extLst>
          </p:cNvPr>
          <p:cNvSpPr txBox="1">
            <a:spLocks/>
          </p:cNvSpPr>
          <p:nvPr/>
        </p:nvSpPr>
        <p:spPr>
          <a:xfrm>
            <a:off x="3226004" y="3791178"/>
            <a:ext cx="4892289" cy="674945"/>
          </a:xfrm>
          <a:prstGeom prst="rect">
            <a:avLst/>
          </a:prstGeom>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If the issue has not been resolved at the previous levels, or if it involves a school-wide concern (e.g., bullying, major academic challenges, safety), the Principal or Assistant Principal should be contacted.</a:t>
            </a:r>
            <a:endParaRPr lang="en-US">
              <a:solidFill>
                <a:schemeClr val="bg2"/>
              </a:solidFill>
              <a:latin typeface="Open Sans"/>
            </a:endParaRPr>
          </a:p>
        </p:txBody>
      </p:sp>
    </p:spTree>
    <p:extLst>
      <p:ext uri="{BB962C8B-B14F-4D97-AF65-F5344CB8AC3E}">
        <p14:creationId xmlns:p14="http://schemas.microsoft.com/office/powerpoint/2010/main" val="148042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par>
                                <p:cTn id="8" presetID="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p:tgtEl>
                                          <p:spTgt spid="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p:tgtEl>
                                          <p:spTgt spid="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p:tgtEl>
                                          <p:spTgt spid="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9">
          <a:extLst>
            <a:ext uri="{FF2B5EF4-FFF2-40B4-BE49-F238E27FC236}">
              <a16:creationId xmlns:a16="http://schemas.microsoft.com/office/drawing/2014/main" id="{5BD74787-505B-D82A-E6C8-5A48F905A0F3}"/>
            </a:ext>
          </a:extLst>
        </p:cNvPr>
        <p:cNvGrpSpPr/>
        <p:nvPr/>
      </p:nvGrpSpPr>
      <p:grpSpPr>
        <a:xfrm>
          <a:off x="0" y="0"/>
          <a:ext cx="0" cy="0"/>
          <a:chOff x="0" y="0"/>
          <a:chExt cx="0" cy="0"/>
        </a:xfrm>
      </p:grpSpPr>
      <p:sp>
        <p:nvSpPr>
          <p:cNvPr id="1040" name="Google Shape;1040;p75">
            <a:extLst>
              <a:ext uri="{FF2B5EF4-FFF2-40B4-BE49-F238E27FC236}">
                <a16:creationId xmlns:a16="http://schemas.microsoft.com/office/drawing/2014/main" id="{0DD8A00C-CFE1-6055-ED72-F0B7FA43373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The Learning Community Leader</a:t>
            </a:r>
            <a:endParaRPr lang="en-US"/>
          </a:p>
        </p:txBody>
      </p:sp>
      <p:pic>
        <p:nvPicPr>
          <p:cNvPr id="2" name="Graphic 1" descr="Bar chart">
            <a:extLst>
              <a:ext uri="{FF2B5EF4-FFF2-40B4-BE49-F238E27FC236}">
                <a16:creationId xmlns:a16="http://schemas.microsoft.com/office/drawing/2014/main" id="{62AE2473-1465-828D-1D8C-D2592D22D79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t="63" b="63"/>
          <a:stretch>
            <a:fillRect/>
          </a:stretch>
        </p:blipFill>
        <p:spPr>
          <a:xfrm>
            <a:off x="372977" y="183693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3" name="Graphic 2" descr="Clock">
            <a:extLst>
              <a:ext uri="{FF2B5EF4-FFF2-40B4-BE49-F238E27FC236}">
                <a16:creationId xmlns:a16="http://schemas.microsoft.com/office/drawing/2014/main" id="{4FE09C85-C53F-8B47-8ED1-283997E6A41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7620232" y="191446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4" name="Graphic 3" descr="Microscope">
            <a:extLst>
              <a:ext uri="{FF2B5EF4-FFF2-40B4-BE49-F238E27FC236}">
                <a16:creationId xmlns:a16="http://schemas.microsoft.com/office/drawing/2014/main" id="{185B13DF-1C36-C551-5C00-E08B4E7EEC6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t="63" b="63"/>
          <a:stretch>
            <a:fillRect/>
          </a:stretch>
        </p:blipFill>
        <p:spPr>
          <a:xfrm>
            <a:off x="2149899" y="1845652"/>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5" name="Graphic 4" descr="Magnifying glass">
            <a:extLst>
              <a:ext uri="{FF2B5EF4-FFF2-40B4-BE49-F238E27FC236}">
                <a16:creationId xmlns:a16="http://schemas.microsoft.com/office/drawing/2014/main" id="{5EDAEA66-1CAC-B4C7-2476-4B7EC6E2E18A}"/>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a:xfrm>
            <a:off x="3977143" y="1849969"/>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6" name="Graphic 5" descr="Head with Gears">
            <a:extLst>
              <a:ext uri="{FF2B5EF4-FFF2-40B4-BE49-F238E27FC236}">
                <a16:creationId xmlns:a16="http://schemas.microsoft.com/office/drawing/2014/main" id="{B911C6FB-F891-9875-722C-63C0194C352C}"/>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t="63" b="63"/>
          <a:stretch>
            <a:fillRect/>
          </a:stretch>
        </p:blipFill>
        <p:spPr>
          <a:xfrm>
            <a:off x="5838652" y="1874238"/>
            <a:ext cx="1259505" cy="1259505"/>
          </a:xfrm>
          <a:prstGeom prst="ellipse">
            <a:avLst/>
          </a:prstGeom>
          <a:pattFill prst="wdUpDiag">
            <a:fgClr>
              <a:srgbClr val="0C4360"/>
            </a:fgClr>
            <a:bgClr>
              <a:schemeClr val="accent1">
                <a:lumMod val="50000"/>
              </a:schemeClr>
            </a:bgClr>
          </a:pattFill>
          <a:ln w="38100">
            <a:solidFill>
              <a:schemeClr val="accent2"/>
            </a:solidFill>
          </a:ln>
        </p:spPr>
      </p:pic>
      <p:sp>
        <p:nvSpPr>
          <p:cNvPr id="7" name="TextBox 6">
            <a:extLst>
              <a:ext uri="{FF2B5EF4-FFF2-40B4-BE49-F238E27FC236}">
                <a16:creationId xmlns:a16="http://schemas.microsoft.com/office/drawing/2014/main" id="{ECD185D5-45A4-C22B-7D0A-36E40BC35E28}"/>
              </a:ext>
            </a:extLst>
          </p:cNvPr>
          <p:cNvSpPr txBox="1"/>
          <p:nvPr/>
        </p:nvSpPr>
        <p:spPr>
          <a:xfrm>
            <a:off x="87897" y="3541894"/>
            <a:ext cx="182533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Running morning</a:t>
            </a:r>
          </a:p>
          <a:p>
            <a:pPr algn="ctr"/>
            <a:r>
              <a:rPr lang="en-US">
                <a:solidFill>
                  <a:schemeClr val="tx1"/>
                </a:solidFill>
                <a:latin typeface="Open Sans"/>
                <a:ea typeface="Open Sans"/>
                <a:cs typeface="Open Sans"/>
              </a:rPr>
              <a:t>Writing/ Maths programs (with teachers)</a:t>
            </a:r>
          </a:p>
        </p:txBody>
      </p:sp>
      <p:sp>
        <p:nvSpPr>
          <p:cNvPr id="8" name="TextBox 7">
            <a:extLst>
              <a:ext uri="{FF2B5EF4-FFF2-40B4-BE49-F238E27FC236}">
                <a16:creationId xmlns:a16="http://schemas.microsoft.com/office/drawing/2014/main" id="{9E1A93CE-281D-EA41-FB13-0473A03F1A11}"/>
              </a:ext>
            </a:extLst>
          </p:cNvPr>
          <p:cNvSpPr txBox="1"/>
          <p:nvPr/>
        </p:nvSpPr>
        <p:spPr>
          <a:xfrm>
            <a:off x="7393819" y="3535152"/>
            <a:ext cx="150494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A4568"/>
                </a:solidFill>
                <a:latin typeface="Open Sans"/>
                <a:ea typeface="Open Sans"/>
                <a:cs typeface="Open Sans"/>
              </a:rPr>
              <a:t>Before &amp; After school yard duty ensuring visibility to Parent Cohort Community</a:t>
            </a:r>
          </a:p>
        </p:txBody>
      </p:sp>
      <p:sp>
        <p:nvSpPr>
          <p:cNvPr id="10" name="Text Placeholder 9">
            <a:extLst>
              <a:ext uri="{FF2B5EF4-FFF2-40B4-BE49-F238E27FC236}">
                <a16:creationId xmlns:a16="http://schemas.microsoft.com/office/drawing/2014/main" id="{9F22CA79-EEFE-B045-06FE-87D7D91AD5BC}"/>
              </a:ext>
            </a:extLst>
          </p:cNvPr>
          <p:cNvSpPr>
            <a:spLocks noGrp="1"/>
          </p:cNvSpPr>
          <p:nvPr>
            <p:ph type="body" idx="1"/>
          </p:nvPr>
        </p:nvSpPr>
        <p:spPr>
          <a:xfrm>
            <a:off x="649402" y="933450"/>
            <a:ext cx="7706400" cy="3574800"/>
          </a:xfrm>
        </p:spPr>
        <p:txBody>
          <a:bodyPr/>
          <a:lstStyle/>
          <a:p>
            <a:pPr marL="152400" indent="0">
              <a:buNone/>
            </a:pPr>
            <a:r>
              <a:rPr lang="en-US" sz="1400">
                <a:solidFill>
                  <a:schemeClr val="tx1"/>
                </a:solidFill>
              </a:rPr>
              <a:t>Learning Community Leaders primary role is to </a:t>
            </a:r>
            <a:r>
              <a:rPr lang="en-US" sz="1400" b="1">
                <a:solidFill>
                  <a:schemeClr val="tx1"/>
                </a:solidFill>
              </a:rPr>
              <a:t>Build Effective Professional Learning Teams </a:t>
            </a:r>
            <a:r>
              <a:rPr lang="en-US" sz="1400">
                <a:solidFill>
                  <a:schemeClr val="tx1"/>
                </a:solidFill>
              </a:rPr>
              <a:t>that support and develop the teachers and students within their team.</a:t>
            </a:r>
          </a:p>
          <a:p>
            <a:endParaRPr lang="en-GB" sz="1400"/>
          </a:p>
        </p:txBody>
      </p:sp>
      <p:sp>
        <p:nvSpPr>
          <p:cNvPr id="11" name="TextBox 10">
            <a:extLst>
              <a:ext uri="{FF2B5EF4-FFF2-40B4-BE49-F238E27FC236}">
                <a16:creationId xmlns:a16="http://schemas.microsoft.com/office/drawing/2014/main" id="{1D201DF3-D8BF-CC9A-1CED-D99028A7D375}"/>
              </a:ext>
            </a:extLst>
          </p:cNvPr>
          <p:cNvSpPr txBox="1"/>
          <p:nvPr/>
        </p:nvSpPr>
        <p:spPr>
          <a:xfrm>
            <a:off x="2027682" y="3539413"/>
            <a:ext cx="1488249"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Leading Newlands Planning Model in all subject areas</a:t>
            </a:r>
            <a:endParaRPr lang="en-US">
              <a:latin typeface="Open Sans"/>
              <a:ea typeface="Open Sans"/>
              <a:cs typeface="Open Sans"/>
            </a:endParaRPr>
          </a:p>
        </p:txBody>
      </p:sp>
      <p:sp>
        <p:nvSpPr>
          <p:cNvPr id="12" name="TextBox 11">
            <a:extLst>
              <a:ext uri="{FF2B5EF4-FFF2-40B4-BE49-F238E27FC236}">
                <a16:creationId xmlns:a16="http://schemas.microsoft.com/office/drawing/2014/main" id="{8246190C-4E5C-F80A-00A7-3FEA8B5985F3}"/>
              </a:ext>
            </a:extLst>
          </p:cNvPr>
          <p:cNvSpPr txBox="1"/>
          <p:nvPr/>
        </p:nvSpPr>
        <p:spPr>
          <a:xfrm>
            <a:off x="3724771" y="3494173"/>
            <a:ext cx="1773381"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Visibility in cohort classrooms and supporting teachers with individual students when needed</a:t>
            </a:r>
            <a:endParaRPr lang="en-GB">
              <a:solidFill>
                <a:srgbClr val="1A4568"/>
              </a:solidFill>
              <a:latin typeface="Open Sans"/>
              <a:ea typeface="Open Sans"/>
              <a:cs typeface="Open Sans"/>
            </a:endParaRPr>
          </a:p>
          <a:p>
            <a:endParaRPr lang="en-GB">
              <a:solidFill>
                <a:srgbClr val="1A4568"/>
              </a:solidFill>
              <a:latin typeface="Open Sans"/>
              <a:ea typeface="Open Sans"/>
              <a:cs typeface="Open Sans"/>
            </a:endParaRPr>
          </a:p>
        </p:txBody>
      </p:sp>
      <p:sp>
        <p:nvSpPr>
          <p:cNvPr id="13" name="TextBox 12">
            <a:extLst>
              <a:ext uri="{FF2B5EF4-FFF2-40B4-BE49-F238E27FC236}">
                <a16:creationId xmlns:a16="http://schemas.microsoft.com/office/drawing/2014/main" id="{E205203A-03D4-EFD9-FAD4-156FBFD54D43}"/>
              </a:ext>
            </a:extLst>
          </p:cNvPr>
          <p:cNvSpPr txBox="1"/>
          <p:nvPr/>
        </p:nvSpPr>
        <p:spPr>
          <a:xfrm>
            <a:off x="5808291" y="3527401"/>
            <a:ext cx="12931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Mentoring and coaching classroom teachers</a:t>
            </a:r>
          </a:p>
        </p:txBody>
      </p:sp>
    </p:spTree>
    <p:extLst>
      <p:ext uri="{BB962C8B-B14F-4D97-AF65-F5344CB8AC3E}">
        <p14:creationId xmlns:p14="http://schemas.microsoft.com/office/powerpoint/2010/main" val="275634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40"/>
                                        </p:tgtEl>
                                        <p:attrNameLst>
                                          <p:attrName>style.visibility</p:attrName>
                                        </p:attrNameLst>
                                      </p:cBhvr>
                                      <p:to>
                                        <p:strVal val="visible"/>
                                      </p:to>
                                    </p:set>
                                    <p:anim calcmode="lin" valueType="num">
                                      <p:cBhvr additive="base">
                                        <p:cTn id="7" dur="1000"/>
                                        <p:tgtEl>
                                          <p:spTgt spid="10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14169-0608-5DEE-AA99-2C97E3787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37872-1A35-98D6-8317-8080D5B5AE71}"/>
              </a:ext>
            </a:extLst>
          </p:cNvPr>
          <p:cNvSpPr>
            <a:spLocks noGrp="1"/>
          </p:cNvSpPr>
          <p:nvPr>
            <p:ph type="title"/>
          </p:nvPr>
        </p:nvSpPr>
        <p:spPr>
          <a:xfrm>
            <a:off x="540000" y="302661"/>
            <a:ext cx="8064000" cy="572700"/>
          </a:xfrm>
        </p:spPr>
        <p:txBody>
          <a:bodyPr/>
          <a:lstStyle/>
          <a:p>
            <a:r>
              <a:rPr lang="en-GB"/>
              <a:t>56AB Master Weekly Timetable</a:t>
            </a:r>
          </a:p>
        </p:txBody>
      </p:sp>
      <p:pic>
        <p:nvPicPr>
          <p:cNvPr id="3" name="Picture 2">
            <a:extLst>
              <a:ext uri="{FF2B5EF4-FFF2-40B4-BE49-F238E27FC236}">
                <a16:creationId xmlns:a16="http://schemas.microsoft.com/office/drawing/2014/main" id="{D9C897EF-22C6-806D-F414-94565243586F}"/>
              </a:ext>
            </a:extLst>
          </p:cNvPr>
          <p:cNvPicPr>
            <a:picLocks noChangeAspect="1"/>
          </p:cNvPicPr>
          <p:nvPr/>
        </p:nvPicPr>
        <p:blipFill>
          <a:blip r:embed="rId2"/>
          <a:stretch>
            <a:fillRect/>
          </a:stretch>
        </p:blipFill>
        <p:spPr>
          <a:xfrm>
            <a:off x="217577" y="1189518"/>
            <a:ext cx="4143491" cy="3010342"/>
          </a:xfrm>
          <a:prstGeom prst="rect">
            <a:avLst/>
          </a:prstGeom>
        </p:spPr>
      </p:pic>
      <p:pic>
        <p:nvPicPr>
          <p:cNvPr id="5" name="Picture 4" descr="A schedule of a weekly schedule&#10;&#10;AI-generated content may be incorrect.">
            <a:extLst>
              <a:ext uri="{FF2B5EF4-FFF2-40B4-BE49-F238E27FC236}">
                <a16:creationId xmlns:a16="http://schemas.microsoft.com/office/drawing/2014/main" id="{7E929949-8B10-E796-AAA4-93E5A51A849B}"/>
              </a:ext>
            </a:extLst>
          </p:cNvPr>
          <p:cNvPicPr>
            <a:picLocks noChangeAspect="1"/>
          </p:cNvPicPr>
          <p:nvPr/>
        </p:nvPicPr>
        <p:blipFill>
          <a:blip r:embed="rId3"/>
          <a:stretch>
            <a:fillRect/>
          </a:stretch>
        </p:blipFill>
        <p:spPr>
          <a:xfrm>
            <a:off x="4571313" y="1192786"/>
            <a:ext cx="4361922" cy="3016989"/>
          </a:xfrm>
          <a:prstGeom prst="rect">
            <a:avLst/>
          </a:prstGeom>
        </p:spPr>
      </p:pic>
      <p:sp>
        <p:nvSpPr>
          <p:cNvPr id="7" name="Text Placeholder 2">
            <a:extLst>
              <a:ext uri="{FF2B5EF4-FFF2-40B4-BE49-F238E27FC236}">
                <a16:creationId xmlns:a16="http://schemas.microsoft.com/office/drawing/2014/main" id="{A362905C-476A-22D5-5E4E-56B4A17F8541}"/>
              </a:ext>
            </a:extLst>
          </p:cNvPr>
          <p:cNvSpPr>
            <a:spLocks noGrp="1"/>
          </p:cNvSpPr>
          <p:nvPr>
            <p:ph type="body" idx="1"/>
          </p:nvPr>
        </p:nvSpPr>
        <p:spPr>
          <a:xfrm>
            <a:off x="718675" y="3998627"/>
            <a:ext cx="7706400" cy="782882"/>
          </a:xfrm>
        </p:spPr>
        <p:txBody>
          <a:bodyPr/>
          <a:lstStyle/>
          <a:p>
            <a:pPr marL="152400" indent="0">
              <a:spcBef>
                <a:spcPts val="1000"/>
              </a:spcBef>
              <a:buNone/>
            </a:pPr>
            <a:endParaRPr lang="en-US" sz="2000">
              <a:solidFill>
                <a:schemeClr val="tx1"/>
              </a:solidFill>
            </a:endParaRPr>
          </a:p>
          <a:p>
            <a:pPr marL="152400" indent="0" algn="ctr">
              <a:spcBef>
                <a:spcPts val="1000"/>
              </a:spcBef>
              <a:buNone/>
            </a:pPr>
            <a:r>
              <a:rPr lang="en-US" sz="2000" b="1">
                <a:solidFill>
                  <a:schemeClr val="tx1"/>
                </a:solidFill>
              </a:rPr>
              <a:t>Snack time is at around 10.00. Please, fruit and veg only!</a:t>
            </a:r>
          </a:p>
          <a:p>
            <a:endParaRPr lang="en-GB"/>
          </a:p>
        </p:txBody>
      </p:sp>
    </p:spTree>
    <p:extLst>
      <p:ext uri="{BB962C8B-B14F-4D97-AF65-F5344CB8AC3E}">
        <p14:creationId xmlns:p14="http://schemas.microsoft.com/office/powerpoint/2010/main" val="3903413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A2A1-0879-3354-1D96-2C5E03709EA6}"/>
              </a:ext>
            </a:extLst>
          </p:cNvPr>
          <p:cNvSpPr>
            <a:spLocks noGrp="1"/>
          </p:cNvSpPr>
          <p:nvPr>
            <p:ph type="title"/>
          </p:nvPr>
        </p:nvSpPr>
        <p:spPr/>
        <p:txBody>
          <a:bodyPr/>
          <a:lstStyle/>
          <a:p>
            <a:r>
              <a:rPr lang="en-GB"/>
              <a:t>56CD Master Timetable</a:t>
            </a:r>
          </a:p>
        </p:txBody>
      </p:sp>
      <p:pic>
        <p:nvPicPr>
          <p:cNvPr id="4" name="Picture 3">
            <a:extLst>
              <a:ext uri="{FF2B5EF4-FFF2-40B4-BE49-F238E27FC236}">
                <a16:creationId xmlns:a16="http://schemas.microsoft.com/office/drawing/2014/main" id="{84426463-5ABB-6AB2-F4DA-E8C1EE1616BA}"/>
              </a:ext>
            </a:extLst>
          </p:cNvPr>
          <p:cNvPicPr>
            <a:picLocks noChangeAspect="1"/>
          </p:cNvPicPr>
          <p:nvPr/>
        </p:nvPicPr>
        <p:blipFill>
          <a:blip r:embed="rId2"/>
          <a:stretch>
            <a:fillRect/>
          </a:stretch>
        </p:blipFill>
        <p:spPr>
          <a:xfrm>
            <a:off x="845000" y="937340"/>
            <a:ext cx="7457762" cy="4189146"/>
          </a:xfrm>
          <a:prstGeom prst="rect">
            <a:avLst/>
          </a:prstGeom>
        </p:spPr>
      </p:pic>
    </p:spTree>
    <p:extLst>
      <p:ext uri="{BB962C8B-B14F-4D97-AF65-F5344CB8AC3E}">
        <p14:creationId xmlns:p14="http://schemas.microsoft.com/office/powerpoint/2010/main" val="121660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F3F2487-3EC0-D386-562D-043766CC67D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2421E12-8C30-07E2-B542-38AF2B634C4C}"/>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Soft Start</a:t>
            </a:r>
          </a:p>
        </p:txBody>
      </p:sp>
      <p:sp>
        <p:nvSpPr>
          <p:cNvPr id="14" name="TextBox 13">
            <a:extLst>
              <a:ext uri="{FF2B5EF4-FFF2-40B4-BE49-F238E27FC236}">
                <a16:creationId xmlns:a16="http://schemas.microsoft.com/office/drawing/2014/main" id="{5064D4EB-EB4C-491B-EDED-6DD3CFC723D2}"/>
              </a:ext>
            </a:extLst>
          </p:cNvPr>
          <p:cNvSpPr txBox="1"/>
          <p:nvPr/>
        </p:nvSpPr>
        <p:spPr>
          <a:xfrm>
            <a:off x="1158655" y="1285047"/>
            <a:ext cx="6822390" cy="32895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
              <a:buChar char="•"/>
            </a:pPr>
            <a:r>
              <a:rPr lang="en-US">
                <a:solidFill>
                  <a:srgbClr val="1A4568"/>
                </a:solidFill>
                <a:latin typeface="Open Sans"/>
              </a:rPr>
              <a:t>8.50 – 9am students enter learning space.</a:t>
            </a:r>
          </a:p>
          <a:p>
            <a:pPr marL="285750" indent="-285750">
              <a:lnSpc>
                <a:spcPct val="150000"/>
              </a:lnSpc>
              <a:buFont typeface="Arial"/>
              <a:buChar char="•"/>
            </a:pPr>
            <a:r>
              <a:rPr lang="en-US">
                <a:solidFill>
                  <a:srgbClr val="1A4568"/>
                </a:solidFill>
                <a:latin typeface="Open Sans"/>
              </a:rPr>
              <a:t>It´s an opportunity to have informal conversations and quick check-ins with teachers.</a:t>
            </a:r>
          </a:p>
          <a:p>
            <a:pPr marL="285750" indent="-285750">
              <a:lnSpc>
                <a:spcPct val="150000"/>
              </a:lnSpc>
              <a:buFont typeface="Arial"/>
              <a:buChar char="•"/>
            </a:pPr>
            <a:r>
              <a:rPr lang="en-US">
                <a:solidFill>
                  <a:srgbClr val="1A4568"/>
                </a:solidFill>
                <a:latin typeface="Open Sans"/>
              </a:rPr>
              <a:t>Students are expected to walk into the classroom, put their bags away and read in silence until 9.00.</a:t>
            </a:r>
          </a:p>
          <a:p>
            <a:pPr marL="285750" indent="-285750">
              <a:lnSpc>
                <a:spcPct val="150000"/>
              </a:lnSpc>
              <a:buFont typeface="Arial"/>
              <a:buChar char="•"/>
            </a:pPr>
            <a:r>
              <a:rPr lang="en-US">
                <a:solidFill>
                  <a:srgbClr val="1A4568"/>
                </a:solidFill>
                <a:latin typeface="Open Sans"/>
              </a:rPr>
              <a:t>Once the bell goes, students put their books away and get their Facts on Fire sheets ready.</a:t>
            </a:r>
          </a:p>
          <a:p>
            <a:pPr marL="285750" indent="-285750">
              <a:lnSpc>
                <a:spcPct val="150000"/>
              </a:lnSpc>
              <a:buFont typeface="Arial"/>
              <a:buChar char="•"/>
            </a:pPr>
            <a:r>
              <a:rPr lang="en-US">
                <a:solidFill>
                  <a:srgbClr val="1A4568"/>
                </a:solidFill>
                <a:latin typeface="Open Sans"/>
              </a:rPr>
              <a:t>After FOF, we start with Circle Time where we go through the day, special events in the week, we check in with each other.</a:t>
            </a:r>
          </a:p>
          <a:p>
            <a:pPr marL="285750" indent="-285750">
              <a:lnSpc>
                <a:spcPct val="150000"/>
              </a:lnSpc>
              <a:buFont typeface="Arial"/>
              <a:buChar char="•"/>
            </a:pPr>
            <a:r>
              <a:rPr lang="en-US">
                <a:solidFill>
                  <a:srgbClr val="1A4568"/>
                </a:solidFill>
                <a:latin typeface="Open Sans"/>
              </a:rPr>
              <a:t>Start of the lesson.</a:t>
            </a:r>
          </a:p>
        </p:txBody>
      </p:sp>
    </p:spTree>
    <p:extLst>
      <p:ext uri="{BB962C8B-B14F-4D97-AF65-F5344CB8AC3E}">
        <p14:creationId xmlns:p14="http://schemas.microsoft.com/office/powerpoint/2010/main" val="135740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D95D1348-CA6A-E2F4-E746-65BBADDD0CD8}"/>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1A18A993-E19B-B839-F77E-00251389B92C}"/>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Groupings</a:t>
            </a:r>
          </a:p>
        </p:txBody>
      </p:sp>
      <p:sp>
        <p:nvSpPr>
          <p:cNvPr id="14" name="TextBox 13">
            <a:extLst>
              <a:ext uri="{FF2B5EF4-FFF2-40B4-BE49-F238E27FC236}">
                <a16:creationId xmlns:a16="http://schemas.microsoft.com/office/drawing/2014/main" id="{C76173ED-7F28-7B5B-F60B-7AA75477C6AC}"/>
              </a:ext>
            </a:extLst>
          </p:cNvPr>
          <p:cNvSpPr txBox="1"/>
          <p:nvPr/>
        </p:nvSpPr>
        <p:spPr>
          <a:xfrm>
            <a:off x="1158655" y="1285047"/>
            <a:ext cx="6822390" cy="33374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200000"/>
              </a:lnSpc>
              <a:buFont typeface="Arial"/>
              <a:buChar char="•"/>
            </a:pPr>
            <a:r>
              <a:rPr lang="en-US" sz="1800">
                <a:solidFill>
                  <a:srgbClr val="1A4568"/>
                </a:solidFill>
                <a:latin typeface="Open Sans"/>
              </a:rPr>
              <a:t>We have fluid groups in the 56 area.</a:t>
            </a:r>
            <a:endParaRPr lang="en-US" sz="1800"/>
          </a:p>
          <a:p>
            <a:pPr marL="285750" indent="-285750">
              <a:lnSpc>
                <a:spcPct val="200000"/>
              </a:lnSpc>
              <a:buFont typeface="Arial"/>
              <a:buChar char="•"/>
            </a:pPr>
            <a:r>
              <a:rPr lang="en-US" sz="1800">
                <a:solidFill>
                  <a:srgbClr val="1A4568"/>
                </a:solidFill>
                <a:latin typeface="Open Sans"/>
              </a:rPr>
              <a:t>Next term, we might shuffle groups within learning spaces.</a:t>
            </a:r>
          </a:p>
          <a:p>
            <a:pPr marL="285750" indent="-285750">
              <a:lnSpc>
                <a:spcPct val="200000"/>
              </a:lnSpc>
              <a:buFont typeface="Arial"/>
              <a:buChar char="•"/>
            </a:pPr>
            <a:r>
              <a:rPr lang="en-US" sz="1800">
                <a:solidFill>
                  <a:srgbClr val="1A4568"/>
                </a:solidFill>
                <a:latin typeface="Open Sans"/>
              </a:rPr>
              <a:t>Students have the opportunity to work with different classmates.</a:t>
            </a:r>
          </a:p>
          <a:p>
            <a:pPr marL="285750" indent="-285750">
              <a:lnSpc>
                <a:spcPct val="200000"/>
              </a:lnSpc>
              <a:buFont typeface="Arial"/>
              <a:buChar char="•"/>
            </a:pPr>
            <a:r>
              <a:rPr lang="en-US" sz="1800">
                <a:solidFill>
                  <a:srgbClr val="1A4568"/>
                </a:solidFill>
                <a:latin typeface="Open Sans"/>
              </a:rPr>
              <a:t>Tiered model for </a:t>
            </a:r>
            <a:r>
              <a:rPr lang="en-US" sz="1800" err="1">
                <a:solidFill>
                  <a:srgbClr val="1A4568"/>
                </a:solidFill>
                <a:latin typeface="Open Sans"/>
              </a:rPr>
              <a:t>Maths</a:t>
            </a:r>
            <a:r>
              <a:rPr lang="en-US" sz="1800">
                <a:solidFill>
                  <a:srgbClr val="1A4568"/>
                </a:solidFill>
                <a:latin typeface="Open Sans"/>
              </a:rPr>
              <a:t> in Term 2 will also mean our students are re grouped to target their individual needs.</a:t>
            </a:r>
          </a:p>
        </p:txBody>
      </p:sp>
    </p:spTree>
    <p:extLst>
      <p:ext uri="{BB962C8B-B14F-4D97-AF65-F5344CB8AC3E}">
        <p14:creationId xmlns:p14="http://schemas.microsoft.com/office/powerpoint/2010/main" val="292328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6961-4CCB-38C7-0A4D-55BCD2418283}"/>
              </a:ext>
            </a:extLst>
          </p:cNvPr>
          <p:cNvSpPr>
            <a:spLocks noGrp="1"/>
          </p:cNvSpPr>
          <p:nvPr>
            <p:ph type="title"/>
          </p:nvPr>
        </p:nvSpPr>
        <p:spPr/>
        <p:txBody>
          <a:bodyPr/>
          <a:lstStyle/>
          <a:p>
            <a:r>
              <a:rPr lang="en-US"/>
              <a:t>Laptops and personal items</a:t>
            </a:r>
          </a:p>
        </p:txBody>
      </p:sp>
      <p:sp>
        <p:nvSpPr>
          <p:cNvPr id="11" name="TextBox 10">
            <a:extLst>
              <a:ext uri="{FF2B5EF4-FFF2-40B4-BE49-F238E27FC236}">
                <a16:creationId xmlns:a16="http://schemas.microsoft.com/office/drawing/2014/main" id="{60AF9FBE-09AA-CB95-695B-C41015B1C01D}"/>
              </a:ext>
            </a:extLst>
          </p:cNvPr>
          <p:cNvSpPr txBox="1"/>
          <p:nvPr/>
        </p:nvSpPr>
        <p:spPr>
          <a:xfrm>
            <a:off x="1258550" y="2895277"/>
            <a:ext cx="6424775"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Char char="•"/>
            </a:pPr>
            <a:r>
              <a:rPr lang="en-US">
                <a:solidFill>
                  <a:schemeClr val="tx1"/>
                </a:solidFill>
                <a:latin typeface="Open Sans"/>
              </a:rPr>
              <a:t>Students are expected to charge their laptops at home.</a:t>
            </a:r>
          </a:p>
          <a:p>
            <a:pPr marL="285750" indent="-285750" algn="just">
              <a:buChar char="•"/>
            </a:pPr>
            <a:r>
              <a:rPr lang="en-US">
                <a:solidFill>
                  <a:schemeClr val="tx1"/>
                </a:solidFill>
                <a:latin typeface="Open Sans"/>
              </a:rPr>
              <a:t>Students have already signed an ICT contract and an ICT code of conduct.</a:t>
            </a:r>
          </a:p>
          <a:p>
            <a:pPr marL="285750" indent="-285750" algn="just">
              <a:buChar char="•"/>
            </a:pPr>
            <a:r>
              <a:rPr lang="en-US">
                <a:solidFill>
                  <a:schemeClr val="tx1"/>
                </a:solidFill>
                <a:latin typeface="Open Sans"/>
                <a:ea typeface="Open Sans"/>
                <a:cs typeface="Open Sans"/>
              </a:rPr>
              <a:t>Gadgets are allowed but if they are not being used appropriately, students will be asked to put them in their bag. </a:t>
            </a:r>
            <a:endParaRPr lang="en-US">
              <a:solidFill>
                <a:schemeClr val="tx1"/>
              </a:solidFill>
              <a:ea typeface="Open Sans"/>
            </a:endParaRPr>
          </a:p>
          <a:p>
            <a:pPr marL="285750" indent="-285750" algn="just">
              <a:buChar char="•"/>
            </a:pPr>
            <a:r>
              <a:rPr lang="en-US">
                <a:solidFill>
                  <a:schemeClr val="tx1"/>
                </a:solidFill>
                <a:latin typeface="Open Sans"/>
                <a:ea typeface="Open Sans"/>
                <a:cs typeface="Open Sans"/>
              </a:rPr>
              <a:t>We are currently using a program called Typing Club which the children are welcome to use at home.</a:t>
            </a:r>
          </a:p>
        </p:txBody>
      </p:sp>
      <p:pic>
        <p:nvPicPr>
          <p:cNvPr id="12" name="Picture 11" descr="Types of Computers - GeeksforGeeks">
            <a:extLst>
              <a:ext uri="{FF2B5EF4-FFF2-40B4-BE49-F238E27FC236}">
                <a16:creationId xmlns:a16="http://schemas.microsoft.com/office/drawing/2014/main" id="{0D3B6C38-76B3-A14C-2975-05AB17E51787}"/>
              </a:ext>
            </a:extLst>
          </p:cNvPr>
          <p:cNvPicPr>
            <a:picLocks noChangeAspect="1"/>
          </p:cNvPicPr>
          <p:nvPr/>
        </p:nvPicPr>
        <p:blipFill>
          <a:blip r:embed="rId2"/>
          <a:srcRect l="4587" t="13362" r="7339" b="10608"/>
          <a:stretch/>
        </p:blipFill>
        <p:spPr>
          <a:xfrm>
            <a:off x="3049858" y="1087678"/>
            <a:ext cx="2416048" cy="1482072"/>
          </a:xfrm>
          <a:prstGeom prst="rect">
            <a:avLst/>
          </a:prstGeom>
        </p:spPr>
      </p:pic>
    </p:spTree>
    <p:extLst>
      <p:ext uri="{BB962C8B-B14F-4D97-AF65-F5344CB8AC3E}">
        <p14:creationId xmlns:p14="http://schemas.microsoft.com/office/powerpoint/2010/main" val="1892078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6">
          <a:extLst>
            <a:ext uri="{FF2B5EF4-FFF2-40B4-BE49-F238E27FC236}">
              <a16:creationId xmlns:a16="http://schemas.microsoft.com/office/drawing/2014/main" id="{58306150-6F38-9C70-18FE-A0C529B88C19}"/>
            </a:ext>
          </a:extLst>
        </p:cNvPr>
        <p:cNvGrpSpPr/>
        <p:nvPr/>
      </p:nvGrpSpPr>
      <p:grpSpPr>
        <a:xfrm>
          <a:off x="0" y="0"/>
          <a:ext cx="0" cy="0"/>
          <a:chOff x="0" y="0"/>
          <a:chExt cx="0" cy="0"/>
        </a:xfrm>
      </p:grpSpPr>
      <p:sp>
        <p:nvSpPr>
          <p:cNvPr id="1132" name="Google Shape;1132;p83">
            <a:extLst>
              <a:ext uri="{FF2B5EF4-FFF2-40B4-BE49-F238E27FC236}">
                <a16:creationId xmlns:a16="http://schemas.microsoft.com/office/drawing/2014/main" id="{08D1E65C-4590-3734-D68B-F20D340594FD}"/>
              </a:ext>
            </a:extLst>
          </p:cNvPr>
          <p:cNvSpPr txBox="1">
            <a:spLocks noGrp="1"/>
          </p:cNvSpPr>
          <p:nvPr>
            <p:ph type="title" idx="3"/>
          </p:nvPr>
        </p:nvSpPr>
        <p:spPr>
          <a:xfrm>
            <a:off x="302071" y="201099"/>
            <a:ext cx="4800192" cy="635700"/>
          </a:xfrm>
          <a:prstGeom prst="rect">
            <a:avLst/>
          </a:prstGeom>
        </p:spPr>
        <p:txBody>
          <a:bodyPr spcFirstLastPara="1" wrap="square" lIns="91425" tIns="91425" rIns="91425" bIns="91425" anchor="b" anchorCtr="0">
            <a:noAutofit/>
          </a:bodyPr>
          <a:lstStyle/>
          <a:p>
            <a:r>
              <a:rPr lang="en">
                <a:cs typeface="Arial"/>
              </a:rPr>
              <a:t>Student ICT Account Details</a:t>
            </a:r>
          </a:p>
        </p:txBody>
      </p:sp>
      <p:sp>
        <p:nvSpPr>
          <p:cNvPr id="3" name="Content Placeholder 2">
            <a:extLst>
              <a:ext uri="{FF2B5EF4-FFF2-40B4-BE49-F238E27FC236}">
                <a16:creationId xmlns:a16="http://schemas.microsoft.com/office/drawing/2014/main" id="{B1B04B83-DC35-5E8B-C51A-0E053C86068A}"/>
              </a:ext>
            </a:extLst>
          </p:cNvPr>
          <p:cNvSpPr txBox="1">
            <a:spLocks/>
          </p:cNvSpPr>
          <p:nvPr/>
        </p:nvSpPr>
        <p:spPr>
          <a:xfrm>
            <a:off x="150494" y="972116"/>
            <a:ext cx="5178509" cy="22919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9pPr>
          </a:lstStyle>
          <a:p>
            <a:pPr marL="285750" indent="-285750">
              <a:buFont typeface="Arial"/>
              <a:buChar char="•"/>
            </a:pPr>
            <a:r>
              <a:rPr lang="en-US" sz="1400">
                <a:solidFill>
                  <a:srgbClr val="1A4568"/>
                </a:solidFill>
                <a:latin typeface="Open Sans"/>
                <a:ea typeface="Open Sans"/>
                <a:cs typeface="Open Sans"/>
              </a:rPr>
              <a:t>Student ICT account details are emailed at the start of each school year. </a:t>
            </a:r>
            <a:br>
              <a:rPr lang="en-US" sz="1400">
                <a:solidFill>
                  <a:srgbClr val="1A4568"/>
                </a:solidFill>
                <a:latin typeface="Open Sans"/>
                <a:ea typeface="Open Sans"/>
                <a:cs typeface="Open Sans"/>
              </a:rPr>
            </a:br>
            <a:endParaRPr lang="en-US" sz="1400">
              <a:solidFill>
                <a:srgbClr val="1A4568"/>
              </a:solidFill>
              <a:latin typeface="Open Sans"/>
              <a:ea typeface="Open Sans"/>
              <a:cs typeface="Open Sans"/>
            </a:endParaRPr>
          </a:p>
          <a:p>
            <a:pPr marL="285750" indent="-285750">
              <a:buFont typeface="Arial"/>
              <a:buChar char="•"/>
            </a:pPr>
            <a:r>
              <a:rPr lang="en-US" sz="1400">
                <a:solidFill>
                  <a:srgbClr val="1A4568"/>
                </a:solidFill>
                <a:latin typeface="Open Sans"/>
                <a:ea typeface="Open Sans"/>
                <a:cs typeface="Open Sans"/>
              </a:rPr>
              <a:t>You can also request your child’s account details by completing the Student ICT Account Details Form on the school's website.</a:t>
            </a:r>
            <a:br>
              <a:rPr lang="en-US" sz="1400">
                <a:solidFill>
                  <a:srgbClr val="1A4568"/>
                </a:solidFill>
                <a:latin typeface="Open Sans"/>
                <a:ea typeface="Open Sans"/>
                <a:cs typeface="Open Sans"/>
              </a:rPr>
            </a:br>
            <a:endParaRPr lang="en-US">
              <a:solidFill>
                <a:srgbClr val="1A4568"/>
              </a:solidFill>
              <a:latin typeface="Arial"/>
              <a:ea typeface="Open Sans"/>
              <a:cs typeface="Arial"/>
            </a:endParaRPr>
          </a:p>
          <a:p>
            <a:pPr marL="285750" indent="-285750">
              <a:buFont typeface="Arial"/>
              <a:buChar char="•"/>
            </a:pPr>
            <a:r>
              <a:rPr lang="en-US" sz="1400">
                <a:solidFill>
                  <a:srgbClr val="1A4568"/>
                </a:solidFill>
                <a:latin typeface="Open Sans"/>
                <a:ea typeface="Open Sans"/>
                <a:cs typeface="Open Sans"/>
              </a:rPr>
              <a:t>Please</a:t>
            </a:r>
            <a:r>
              <a:rPr lang="en-US" sz="1400">
                <a:latin typeface="Open Sans"/>
                <a:ea typeface="Open Sans"/>
                <a:cs typeface="Open Sans"/>
              </a:rPr>
              <a:t> contact the classroom teacher if you are having trouble signing in to any platforms.</a:t>
            </a:r>
          </a:p>
        </p:txBody>
      </p:sp>
      <p:pic>
        <p:nvPicPr>
          <p:cNvPr id="9" name="Picture 8" descr="A blue and white card&#10;&#10;AI-generated content may be incorrect.">
            <a:extLst>
              <a:ext uri="{FF2B5EF4-FFF2-40B4-BE49-F238E27FC236}">
                <a16:creationId xmlns:a16="http://schemas.microsoft.com/office/drawing/2014/main" id="{65772022-EC58-82AB-5602-C5556615472A}"/>
              </a:ext>
            </a:extLst>
          </p:cNvPr>
          <p:cNvPicPr>
            <a:picLocks noChangeAspect="1"/>
          </p:cNvPicPr>
          <p:nvPr/>
        </p:nvPicPr>
        <p:blipFill>
          <a:blip r:embed="rId3"/>
          <a:stretch>
            <a:fillRect/>
          </a:stretch>
        </p:blipFill>
        <p:spPr>
          <a:xfrm>
            <a:off x="5120261" y="2841401"/>
            <a:ext cx="3749153" cy="2100867"/>
          </a:xfrm>
          <a:prstGeom prst="rect">
            <a:avLst/>
          </a:prstGeom>
        </p:spPr>
      </p:pic>
      <p:pic>
        <p:nvPicPr>
          <p:cNvPr id="4" name="Picture 3">
            <a:extLst>
              <a:ext uri="{FF2B5EF4-FFF2-40B4-BE49-F238E27FC236}">
                <a16:creationId xmlns:a16="http://schemas.microsoft.com/office/drawing/2014/main" id="{5A1AF8C6-A154-0030-97BD-2B9C9546047F}"/>
              </a:ext>
            </a:extLst>
          </p:cNvPr>
          <p:cNvPicPr>
            <a:picLocks noChangeAspect="1"/>
          </p:cNvPicPr>
          <p:nvPr/>
        </p:nvPicPr>
        <p:blipFill>
          <a:blip r:embed="rId4"/>
          <a:stretch>
            <a:fillRect/>
          </a:stretch>
        </p:blipFill>
        <p:spPr>
          <a:xfrm>
            <a:off x="5573595" y="127112"/>
            <a:ext cx="3295819" cy="4349974"/>
          </a:xfrm>
          <a:prstGeom prst="rect">
            <a:avLst/>
          </a:prstGeom>
        </p:spPr>
      </p:pic>
      <p:sp>
        <p:nvSpPr>
          <p:cNvPr id="5" name="Rectangle 4">
            <a:extLst>
              <a:ext uri="{FF2B5EF4-FFF2-40B4-BE49-F238E27FC236}">
                <a16:creationId xmlns:a16="http://schemas.microsoft.com/office/drawing/2014/main" id="{E3F5A4C8-AF07-A259-5152-D4DF9F93D200}"/>
              </a:ext>
            </a:extLst>
          </p:cNvPr>
          <p:cNvSpPr/>
          <p:nvPr/>
        </p:nvSpPr>
        <p:spPr>
          <a:xfrm>
            <a:off x="6198208" y="1401715"/>
            <a:ext cx="273773"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6" name="Rectangle 5">
            <a:extLst>
              <a:ext uri="{FF2B5EF4-FFF2-40B4-BE49-F238E27FC236}">
                <a16:creationId xmlns:a16="http://schemas.microsoft.com/office/drawing/2014/main" id="{A6EA465D-0F2E-6D66-D138-06498B1DB06F}"/>
              </a:ext>
            </a:extLst>
          </p:cNvPr>
          <p:cNvSpPr/>
          <p:nvPr/>
        </p:nvSpPr>
        <p:spPr>
          <a:xfrm>
            <a:off x="6198207" y="2040499"/>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7" name="Rectangle 6">
            <a:extLst>
              <a:ext uri="{FF2B5EF4-FFF2-40B4-BE49-F238E27FC236}">
                <a16:creationId xmlns:a16="http://schemas.microsoft.com/office/drawing/2014/main" id="{89848F76-B295-CAAF-B517-BC74A927F453}"/>
              </a:ext>
            </a:extLst>
          </p:cNvPr>
          <p:cNvSpPr/>
          <p:nvPr/>
        </p:nvSpPr>
        <p:spPr>
          <a:xfrm>
            <a:off x="6198207" y="2676318"/>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8" name="Rectangle 7">
            <a:extLst>
              <a:ext uri="{FF2B5EF4-FFF2-40B4-BE49-F238E27FC236}">
                <a16:creationId xmlns:a16="http://schemas.microsoft.com/office/drawing/2014/main" id="{5186C8AA-C968-DF03-3937-15D6233B0009}"/>
              </a:ext>
            </a:extLst>
          </p:cNvPr>
          <p:cNvSpPr/>
          <p:nvPr/>
        </p:nvSpPr>
        <p:spPr>
          <a:xfrm>
            <a:off x="6181780" y="2786647"/>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10" name="Rectangle 9">
            <a:extLst>
              <a:ext uri="{FF2B5EF4-FFF2-40B4-BE49-F238E27FC236}">
                <a16:creationId xmlns:a16="http://schemas.microsoft.com/office/drawing/2014/main" id="{39261938-34D4-308F-A13A-8531DF895975}"/>
              </a:ext>
            </a:extLst>
          </p:cNvPr>
          <p:cNvSpPr/>
          <p:nvPr/>
        </p:nvSpPr>
        <p:spPr>
          <a:xfrm>
            <a:off x="6209157" y="3236642"/>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11" name="Rectangle 10">
            <a:extLst>
              <a:ext uri="{FF2B5EF4-FFF2-40B4-BE49-F238E27FC236}">
                <a16:creationId xmlns:a16="http://schemas.microsoft.com/office/drawing/2014/main" id="{C8AC8249-0DAB-1F45-E6CB-4DE49B2F8F63}"/>
              </a:ext>
            </a:extLst>
          </p:cNvPr>
          <p:cNvSpPr/>
          <p:nvPr/>
        </p:nvSpPr>
        <p:spPr>
          <a:xfrm>
            <a:off x="6187255" y="3326052"/>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12" name="Rectangle 11">
            <a:extLst>
              <a:ext uri="{FF2B5EF4-FFF2-40B4-BE49-F238E27FC236}">
                <a16:creationId xmlns:a16="http://schemas.microsoft.com/office/drawing/2014/main" id="{DAABF637-2811-8182-CACB-5273963E32C8}"/>
              </a:ext>
            </a:extLst>
          </p:cNvPr>
          <p:cNvSpPr/>
          <p:nvPr/>
        </p:nvSpPr>
        <p:spPr>
          <a:xfrm>
            <a:off x="6209157" y="3784782"/>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13" name="Rectangle 12">
            <a:extLst>
              <a:ext uri="{FF2B5EF4-FFF2-40B4-BE49-F238E27FC236}">
                <a16:creationId xmlns:a16="http://schemas.microsoft.com/office/drawing/2014/main" id="{FF36FC2E-8996-EFAB-D1AC-08ADE44CEE60}"/>
              </a:ext>
            </a:extLst>
          </p:cNvPr>
          <p:cNvSpPr/>
          <p:nvPr/>
        </p:nvSpPr>
        <p:spPr>
          <a:xfrm>
            <a:off x="6187254" y="3878328"/>
            <a:ext cx="711810" cy="547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Tree>
    <p:extLst>
      <p:ext uri="{BB962C8B-B14F-4D97-AF65-F5344CB8AC3E}">
        <p14:creationId xmlns:p14="http://schemas.microsoft.com/office/powerpoint/2010/main" val="279904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32"/>
                                        </p:tgtEl>
                                        <p:attrNameLst>
                                          <p:attrName>style.visibility</p:attrName>
                                        </p:attrNameLst>
                                      </p:cBhvr>
                                      <p:to>
                                        <p:strVal val="visible"/>
                                      </p:to>
                                    </p:set>
                                    <p:anim calcmode="lin" valueType="num">
                                      <p:cBhvr additive="base">
                                        <p:cTn id="7" dur="1000"/>
                                        <p:tgtEl>
                                          <p:spTgt spid="11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4399DCC-E48B-8218-3FE9-7D975FD157F7}"/>
              </a:ext>
            </a:extLst>
          </p:cNvPr>
          <p:cNvSpPr txBox="1"/>
          <p:nvPr/>
        </p:nvSpPr>
        <p:spPr>
          <a:xfrm>
            <a:off x="537352" y="1040732"/>
            <a:ext cx="4135059"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1200">
                <a:solidFill>
                  <a:srgbClr val="1A4568"/>
                </a:solidFill>
                <a:latin typeface="Open Sans"/>
              </a:rPr>
              <a:t>Teachers will assign persuasive and narrative prompts on </a:t>
            </a:r>
            <a:r>
              <a:rPr lang="en-US" sz="1200" err="1">
                <a:solidFill>
                  <a:srgbClr val="1A4568"/>
                </a:solidFill>
                <a:latin typeface="Open Sans"/>
              </a:rPr>
              <a:t>Elastik</a:t>
            </a:r>
            <a:r>
              <a:rPr lang="en-US" sz="1200">
                <a:solidFill>
                  <a:srgbClr val="1A4568"/>
                </a:solidFill>
                <a:latin typeface="Open Sans"/>
              </a:rPr>
              <a:t> as homework.</a:t>
            </a:r>
            <a:r>
              <a:rPr lang="en-GB" sz="1200">
                <a:solidFill>
                  <a:srgbClr val="1A4568"/>
                </a:solidFill>
                <a:latin typeface="Open Sans"/>
              </a:rPr>
              <a:t>​</a:t>
            </a:r>
            <a:endParaRPr lang="en-US" sz="1200"/>
          </a:p>
          <a:p>
            <a:pPr marL="285750" indent="-285750">
              <a:buFont typeface="Arial,Sans-Serif"/>
              <a:buChar char="•"/>
            </a:pPr>
            <a:endParaRPr lang="en-GB" sz="1200">
              <a:solidFill>
                <a:srgbClr val="1A4568"/>
              </a:solidFill>
              <a:latin typeface="Open Sans"/>
            </a:endParaRPr>
          </a:p>
          <a:p>
            <a:pPr marL="285750" indent="-285750">
              <a:buFont typeface="Arial,Sans-Serif"/>
              <a:buChar char="•"/>
            </a:pPr>
            <a:r>
              <a:rPr lang="en-US" sz="1200">
                <a:solidFill>
                  <a:srgbClr val="1A4568"/>
                </a:solidFill>
                <a:latin typeface="Open Sans"/>
              </a:rPr>
              <a:t>It is expected that students will engage in writing for an hour a week at home. This could be the production of a text each week, or work towards a text that students work on for a prolonged period.</a:t>
            </a:r>
          </a:p>
          <a:p>
            <a:pPr marL="285750" indent="-285750">
              <a:buFont typeface="Arial,Sans-Serif"/>
              <a:buChar char="•"/>
            </a:pPr>
            <a:endParaRPr lang="en-US" sz="1200">
              <a:solidFill>
                <a:srgbClr val="1A4568"/>
              </a:solidFill>
              <a:latin typeface="Open Sans"/>
            </a:endParaRPr>
          </a:p>
          <a:p>
            <a:pPr marL="285750" indent="-285750">
              <a:buFont typeface="Arial,Sans-Serif"/>
              <a:buChar char="•"/>
            </a:pPr>
            <a:r>
              <a:rPr lang="en-US" sz="1200">
                <a:solidFill>
                  <a:srgbClr val="1A4568"/>
                </a:solidFill>
                <a:latin typeface="Open Sans"/>
              </a:rPr>
              <a:t>Students are encouraged to engage in writing of many genres and text types.​</a:t>
            </a:r>
          </a:p>
          <a:p>
            <a:pPr marL="285750" indent="-285750">
              <a:buFont typeface="Arial,Sans-Serif"/>
              <a:buChar char="•"/>
            </a:pPr>
            <a:endParaRPr lang="en-US" sz="1200">
              <a:solidFill>
                <a:srgbClr val="1A4568"/>
              </a:solidFill>
              <a:latin typeface="Open Sans"/>
            </a:endParaRPr>
          </a:p>
          <a:p>
            <a:pPr marL="285750" indent="-285750">
              <a:buFont typeface="Arial,Sans-Serif"/>
              <a:buChar char="•"/>
            </a:pPr>
            <a:r>
              <a:rPr lang="en-US" sz="1200">
                <a:solidFill>
                  <a:srgbClr val="1A4568"/>
                </a:solidFill>
                <a:latin typeface="Open Sans"/>
              </a:rPr>
              <a:t>Teachers will check these activities periodically to process feedback. ​</a:t>
            </a:r>
          </a:p>
          <a:p>
            <a:pPr marL="285750" indent="-285750">
              <a:buFont typeface="Arial,Sans-Serif"/>
              <a:buChar char="•"/>
            </a:pPr>
            <a:endParaRPr lang="en-US" sz="1200">
              <a:solidFill>
                <a:srgbClr val="1A4568"/>
              </a:solidFill>
              <a:latin typeface="Open Sans"/>
            </a:endParaRPr>
          </a:p>
          <a:p>
            <a:pPr marL="285750" indent="-285750">
              <a:buFont typeface="Arial,Sans-Serif"/>
              <a:buChar char="•"/>
            </a:pPr>
            <a:r>
              <a:rPr lang="en-US" sz="1200">
                <a:solidFill>
                  <a:srgbClr val="1A4568"/>
                </a:solidFill>
                <a:latin typeface="Open Sans"/>
              </a:rPr>
              <a:t>Please message Simon or Kaya if your you'd like feedback processed sooner or additional prompts to be assigned.​</a:t>
            </a:r>
          </a:p>
        </p:txBody>
      </p:sp>
      <p:sp>
        <p:nvSpPr>
          <p:cNvPr id="9" name="Google Shape;1163;p86">
            <a:extLst>
              <a:ext uri="{FF2B5EF4-FFF2-40B4-BE49-F238E27FC236}">
                <a16:creationId xmlns:a16="http://schemas.microsoft.com/office/drawing/2014/main" id="{4D805856-E452-699F-8C74-1C4251D543B0}"/>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Home Learning- Writing</a:t>
            </a:r>
            <a:endParaRPr lang="en-US" sz="3000"/>
          </a:p>
        </p:txBody>
      </p:sp>
      <p:pic>
        <p:nvPicPr>
          <p:cNvPr id="2" name="Picture 1" descr="A blue text with white background&#10;&#10;AI-generated content may be incorrect.">
            <a:extLst>
              <a:ext uri="{FF2B5EF4-FFF2-40B4-BE49-F238E27FC236}">
                <a16:creationId xmlns:a16="http://schemas.microsoft.com/office/drawing/2014/main" id="{BB8EB260-46E2-D2DC-264D-DF0F7783C482}"/>
              </a:ext>
            </a:extLst>
          </p:cNvPr>
          <p:cNvPicPr>
            <a:picLocks noChangeAspect="1"/>
          </p:cNvPicPr>
          <p:nvPr/>
        </p:nvPicPr>
        <p:blipFill>
          <a:blip r:embed="rId2"/>
          <a:srcRect r="-400" b="1124"/>
          <a:stretch/>
        </p:blipFill>
        <p:spPr>
          <a:xfrm>
            <a:off x="5936581" y="951998"/>
            <a:ext cx="1331498" cy="484820"/>
          </a:xfrm>
          <a:prstGeom prst="rect">
            <a:avLst/>
          </a:prstGeom>
        </p:spPr>
      </p:pic>
      <p:sp>
        <p:nvSpPr>
          <p:cNvPr id="4" name="TextBox 3">
            <a:extLst>
              <a:ext uri="{FF2B5EF4-FFF2-40B4-BE49-F238E27FC236}">
                <a16:creationId xmlns:a16="http://schemas.microsoft.com/office/drawing/2014/main" id="{F5881F96-53CD-5B50-1F16-A882499BC7D0}"/>
              </a:ext>
            </a:extLst>
          </p:cNvPr>
          <p:cNvSpPr txBox="1"/>
          <p:nvPr/>
        </p:nvSpPr>
        <p:spPr>
          <a:xfrm>
            <a:off x="4833369" y="1515806"/>
            <a:ext cx="3548227" cy="2677656"/>
          </a:xfrm>
          <a:prstGeom prst="rect">
            <a:avLst/>
          </a:prstGeom>
          <a:ln w="28575">
            <a:solidFill>
              <a:srgbClr val="0202FF"/>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200" b="1">
                <a:solidFill>
                  <a:srgbClr val="1A4568"/>
                </a:solidFill>
                <a:latin typeface="Open Sans"/>
                <a:ea typeface="Open Sans"/>
                <a:cs typeface="Open Sans"/>
              </a:rPr>
              <a:t>Used in school to determine cohort and student learning needs.</a:t>
            </a:r>
          </a:p>
          <a:p>
            <a:pPr algn="ctr"/>
            <a:endParaRPr lang="en-US" sz="1200" b="1">
              <a:solidFill>
                <a:srgbClr val="1A4568"/>
              </a:solidFill>
              <a:latin typeface="Open Sans"/>
              <a:ea typeface="Open Sans"/>
              <a:cs typeface="Open Sans"/>
            </a:endParaRPr>
          </a:p>
          <a:p>
            <a:pPr algn="ctr"/>
            <a:r>
              <a:rPr lang="en-US" sz="1200" b="1">
                <a:solidFill>
                  <a:srgbClr val="1A4568"/>
                </a:solidFill>
                <a:latin typeface="Open Sans"/>
                <a:ea typeface="Open Sans"/>
                <a:cs typeface="Open Sans"/>
              </a:rPr>
              <a:t>Used in school to support academic judgements.</a:t>
            </a:r>
            <a:endParaRPr lang="en-US" sz="1200">
              <a:latin typeface="Open Sans"/>
              <a:ea typeface="Open Sans"/>
              <a:cs typeface="Open Sans"/>
            </a:endParaRPr>
          </a:p>
          <a:p>
            <a:pPr algn="ctr"/>
            <a:endParaRPr lang="en-US" sz="1200" b="1">
              <a:solidFill>
                <a:srgbClr val="1A4568"/>
              </a:solidFill>
              <a:latin typeface="Open Sans"/>
              <a:ea typeface="Open Sans"/>
              <a:cs typeface="Open Sans"/>
            </a:endParaRPr>
          </a:p>
          <a:p>
            <a:pPr algn="ctr"/>
            <a:r>
              <a:rPr lang="en-US" sz="1200" b="1">
                <a:solidFill>
                  <a:srgbClr val="1A4568"/>
                </a:solidFill>
                <a:latin typeface="Open Sans"/>
                <a:ea typeface="Open Sans"/>
                <a:cs typeface="Open Sans"/>
              </a:rPr>
              <a:t>Provides personalised feedback in 10 different dimensions of Writing.</a:t>
            </a:r>
            <a:endParaRPr lang="en-US" sz="1200" b="1" err="1">
              <a:solidFill>
                <a:srgbClr val="1A4568"/>
              </a:solidFill>
              <a:latin typeface="Open Sans"/>
              <a:ea typeface="Open Sans"/>
              <a:cs typeface="Open Sans"/>
            </a:endParaRPr>
          </a:p>
          <a:p>
            <a:pPr algn="ctr"/>
            <a:endParaRPr lang="en-US" sz="1200" b="1">
              <a:solidFill>
                <a:srgbClr val="1A4568"/>
              </a:solidFill>
              <a:latin typeface="Open Sans"/>
              <a:ea typeface="Open Sans"/>
              <a:cs typeface="Open Sans"/>
            </a:endParaRPr>
          </a:p>
          <a:p>
            <a:pPr algn="ctr"/>
            <a:r>
              <a:rPr lang="en-US" sz="1200" b="1">
                <a:solidFill>
                  <a:srgbClr val="1A4568"/>
                </a:solidFill>
                <a:latin typeface="Open Sans"/>
                <a:ea typeface="Open Sans"/>
                <a:cs typeface="Open Sans"/>
              </a:rPr>
              <a:t>Utilizes rubric-based assessment so students can see their next steps.</a:t>
            </a:r>
          </a:p>
          <a:p>
            <a:pPr algn="ctr"/>
            <a:endParaRPr lang="en-US" sz="1200" b="1">
              <a:solidFill>
                <a:srgbClr val="1A4568"/>
              </a:solidFill>
              <a:latin typeface="Open Sans"/>
              <a:ea typeface="Open Sans"/>
              <a:cs typeface="Open Sans"/>
            </a:endParaRPr>
          </a:p>
          <a:p>
            <a:pPr algn="ctr"/>
            <a:r>
              <a:rPr lang="en-US" sz="1200" b="1">
                <a:solidFill>
                  <a:srgbClr val="1A4568"/>
                </a:solidFill>
                <a:latin typeface="Open Sans"/>
                <a:ea typeface="Open Sans"/>
                <a:cs typeface="Open Sans"/>
              </a:rPr>
              <a:t>Aligned to NAPLAN and soon to be aligned to Victorian Curriculum also.</a:t>
            </a:r>
          </a:p>
        </p:txBody>
      </p:sp>
    </p:spTree>
    <p:extLst>
      <p:ext uri="{BB962C8B-B14F-4D97-AF65-F5344CB8AC3E}">
        <p14:creationId xmlns:p14="http://schemas.microsoft.com/office/powerpoint/2010/main" val="364129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23B68E-CC96-44C8-306B-2F0ADF3707EF}"/>
              </a:ext>
            </a:extLst>
          </p:cNvPr>
          <p:cNvSpPr txBox="1"/>
          <p:nvPr/>
        </p:nvSpPr>
        <p:spPr>
          <a:xfrm>
            <a:off x="692524" y="1287555"/>
            <a:ext cx="351640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1200">
                <a:solidFill>
                  <a:srgbClr val="1A4568"/>
                </a:solidFill>
                <a:latin typeface="Open Sans"/>
              </a:rPr>
              <a:t>Students are expected to engage in 'My Numeracy' on Essential Assessment for 1 hour a week.</a:t>
            </a:r>
            <a:r>
              <a:rPr lang="en-GB" sz="1200">
                <a:solidFill>
                  <a:srgbClr val="1A4568"/>
                </a:solidFill>
                <a:latin typeface="Open Sans"/>
              </a:rPr>
              <a:t>​</a:t>
            </a:r>
            <a:endParaRPr lang="en-US" sz="1200"/>
          </a:p>
          <a:p>
            <a:pPr marL="285750" indent="-285750">
              <a:buFont typeface="Arial,Sans-Serif"/>
              <a:buChar char="•"/>
            </a:pPr>
            <a:endParaRPr lang="en-GB" sz="1200">
              <a:solidFill>
                <a:srgbClr val="1A4568"/>
              </a:solidFill>
              <a:latin typeface="Open Sans"/>
            </a:endParaRPr>
          </a:p>
          <a:p>
            <a:pPr marL="285750" indent="-285750">
              <a:buFont typeface="Arial,Sans-Serif"/>
              <a:buChar char="•"/>
            </a:pPr>
            <a:r>
              <a:rPr lang="en-US" sz="1200">
                <a:solidFill>
                  <a:srgbClr val="1A4568"/>
                </a:solidFill>
                <a:latin typeface="Open Sans"/>
              </a:rPr>
              <a:t>Teachers will assign assessments topically matched to the Mathematical concepts that are being learned at school​.</a:t>
            </a:r>
          </a:p>
          <a:p>
            <a:pPr marL="285750" indent="-285750">
              <a:buFont typeface="Arial,Sans-Serif"/>
              <a:buChar char="•"/>
            </a:pPr>
            <a:endParaRPr lang="en-US" sz="1200">
              <a:solidFill>
                <a:srgbClr val="1A4568"/>
              </a:solidFill>
              <a:latin typeface="Open Sans"/>
            </a:endParaRPr>
          </a:p>
          <a:p>
            <a:pPr marL="285750" indent="-285750">
              <a:buFont typeface="Arial,Sans-Serif"/>
              <a:buChar char="•"/>
            </a:pPr>
            <a:r>
              <a:rPr lang="en-US" sz="1200">
                <a:solidFill>
                  <a:srgbClr val="1A4568"/>
                </a:solidFill>
                <a:latin typeface="Open Sans"/>
              </a:rPr>
              <a:t>Assessments are to be completed at home with support from parents only for language.​</a:t>
            </a:r>
          </a:p>
          <a:p>
            <a:pPr marL="285750" indent="-285750">
              <a:buFont typeface="Arial,Sans-Serif"/>
              <a:buChar char="•"/>
            </a:pPr>
            <a:endParaRPr lang="en-US" sz="1200">
              <a:solidFill>
                <a:srgbClr val="1A4568"/>
              </a:solidFill>
              <a:latin typeface="Open Sans"/>
            </a:endParaRPr>
          </a:p>
          <a:p>
            <a:pPr marL="285750" indent="-285750">
              <a:buFont typeface="Arial,Sans-Serif"/>
              <a:buChar char="•"/>
            </a:pPr>
            <a:r>
              <a:rPr lang="en-US" sz="1200">
                <a:solidFill>
                  <a:srgbClr val="1A4568"/>
                </a:solidFill>
                <a:latin typeface="Open Sans"/>
              </a:rPr>
              <a:t>Once assessments are completed, Essential Assessment provide goals and supportive activities for students work on through 'My Numeracy'.</a:t>
            </a:r>
          </a:p>
        </p:txBody>
      </p:sp>
      <p:sp>
        <p:nvSpPr>
          <p:cNvPr id="9" name="Google Shape;1163;p86">
            <a:extLst>
              <a:ext uri="{FF2B5EF4-FFF2-40B4-BE49-F238E27FC236}">
                <a16:creationId xmlns:a16="http://schemas.microsoft.com/office/drawing/2014/main" id="{0F3782BD-87E8-325F-47C3-60342AAF8DEC}"/>
              </a:ext>
            </a:extLst>
          </p:cNvPr>
          <p:cNvSpPr txBox="1">
            <a:spLocks noGrp="1"/>
          </p:cNvSpPr>
          <p:nvPr>
            <p:ph type="title"/>
          </p:nvPr>
        </p:nvSpPr>
        <p:spPr>
          <a:xfrm>
            <a:off x="176929" y="511193"/>
            <a:ext cx="8064000" cy="572700"/>
          </a:xfrm>
          <a:prstGeom prst="rect">
            <a:avLst/>
          </a:prstGeom>
        </p:spPr>
        <p:txBody>
          <a:bodyPr spcFirstLastPara="1" wrap="square" lIns="91425" tIns="91425" rIns="91425" bIns="91425" anchor="t" anchorCtr="0">
            <a:noAutofit/>
          </a:bodyPr>
          <a:lstStyle/>
          <a:p>
            <a:r>
              <a:rPr lang="en" sz="3000"/>
              <a:t>Home Learning- Mathematics</a:t>
            </a:r>
            <a:endParaRPr lang="en-US" sz="3000"/>
          </a:p>
        </p:txBody>
      </p:sp>
      <p:pic>
        <p:nvPicPr>
          <p:cNvPr id="2" name="Picture 1" descr="A close-up of a logo&#10;&#10;AI-generated content may be incorrect.">
            <a:extLst>
              <a:ext uri="{FF2B5EF4-FFF2-40B4-BE49-F238E27FC236}">
                <a16:creationId xmlns:a16="http://schemas.microsoft.com/office/drawing/2014/main" id="{B41FC1B0-17AB-64B3-7A06-888960859987}"/>
              </a:ext>
            </a:extLst>
          </p:cNvPr>
          <p:cNvPicPr>
            <a:picLocks noChangeAspect="1"/>
          </p:cNvPicPr>
          <p:nvPr/>
        </p:nvPicPr>
        <p:blipFill>
          <a:blip r:embed="rId2"/>
          <a:stretch>
            <a:fillRect/>
          </a:stretch>
        </p:blipFill>
        <p:spPr>
          <a:xfrm>
            <a:off x="4393733" y="1286996"/>
            <a:ext cx="3436564" cy="723899"/>
          </a:xfrm>
          <a:prstGeom prst="rect">
            <a:avLst/>
          </a:prstGeom>
        </p:spPr>
      </p:pic>
      <p:sp>
        <p:nvSpPr>
          <p:cNvPr id="3" name="TextBox 2">
            <a:extLst>
              <a:ext uri="{FF2B5EF4-FFF2-40B4-BE49-F238E27FC236}">
                <a16:creationId xmlns:a16="http://schemas.microsoft.com/office/drawing/2014/main" id="{0229BA9F-32AC-3979-AE7B-B4EF603EEE1C}"/>
              </a:ext>
            </a:extLst>
          </p:cNvPr>
          <p:cNvSpPr txBox="1"/>
          <p:nvPr/>
        </p:nvSpPr>
        <p:spPr>
          <a:xfrm>
            <a:off x="4570178" y="2009215"/>
            <a:ext cx="3036886" cy="1938992"/>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200" b="1">
                <a:solidFill>
                  <a:srgbClr val="1A4568"/>
                </a:solidFill>
                <a:latin typeface="Open Sans"/>
              </a:rPr>
              <a:t>Used in school to support academic judgements</a:t>
            </a:r>
            <a:endParaRPr lang="en-US"/>
          </a:p>
          <a:p>
            <a:pPr algn="ctr"/>
            <a:endParaRPr lang="en-US" sz="1200" b="1">
              <a:solidFill>
                <a:srgbClr val="1A4568"/>
              </a:solidFill>
              <a:latin typeface="Open Sans"/>
            </a:endParaRPr>
          </a:p>
          <a:p>
            <a:pPr algn="ctr"/>
            <a:r>
              <a:rPr lang="en-US" sz="1200" b="1">
                <a:solidFill>
                  <a:srgbClr val="1A4568"/>
                </a:solidFill>
                <a:latin typeface="Open Sans"/>
              </a:rPr>
              <a:t>Provides responsive and targeted learning goals</a:t>
            </a:r>
          </a:p>
          <a:p>
            <a:pPr algn="ctr"/>
            <a:endParaRPr lang="en-US" sz="1200" b="1">
              <a:solidFill>
                <a:srgbClr val="1A4568"/>
              </a:solidFill>
              <a:latin typeface="Open Sans"/>
            </a:endParaRPr>
          </a:p>
          <a:p>
            <a:pPr algn="ctr"/>
            <a:r>
              <a:rPr lang="en-US" sz="1200" b="1">
                <a:solidFill>
                  <a:srgbClr val="1A4568"/>
                </a:solidFill>
                <a:latin typeface="Open Sans"/>
              </a:rPr>
              <a:t>Provides supportive activities matched to goals, Victorian Curriculum, and Mathematics Proficiencies</a:t>
            </a:r>
          </a:p>
        </p:txBody>
      </p:sp>
    </p:spTree>
    <p:extLst>
      <p:ext uri="{BB962C8B-B14F-4D97-AF65-F5344CB8AC3E}">
        <p14:creationId xmlns:p14="http://schemas.microsoft.com/office/powerpoint/2010/main" val="162513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D0614C6-CFB6-2A32-F5FD-184D7212F454}"/>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0F0839BC-E5E9-76DE-15AE-36B10AA207B4}"/>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Home Learning- Reading</a:t>
            </a:r>
            <a:endParaRPr lang="en-US" sz="3000"/>
          </a:p>
        </p:txBody>
      </p:sp>
      <p:sp>
        <p:nvSpPr>
          <p:cNvPr id="4" name="Content Placeholder 2">
            <a:extLst>
              <a:ext uri="{FF2B5EF4-FFF2-40B4-BE49-F238E27FC236}">
                <a16:creationId xmlns:a16="http://schemas.microsoft.com/office/drawing/2014/main" id="{68B8845E-C92D-335E-B1F5-0336CEA49E5F}"/>
              </a:ext>
            </a:extLst>
          </p:cNvPr>
          <p:cNvSpPr txBox="1">
            <a:spLocks/>
          </p:cNvSpPr>
          <p:nvPr/>
        </p:nvSpPr>
        <p:spPr>
          <a:xfrm>
            <a:off x="788668" y="1139325"/>
            <a:ext cx="4357012" cy="31963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indent="0">
              <a:lnSpc>
                <a:spcPct val="114999"/>
              </a:lnSpc>
            </a:pPr>
            <a:r>
              <a:rPr lang="en" sz="1400" b="1">
                <a:latin typeface="Josefin Sans"/>
                <a:ea typeface="Open Sans"/>
                <a:cs typeface="Open Sans"/>
              </a:rPr>
              <a:t>Reading </a:t>
            </a:r>
            <a:endParaRPr lang="en-US" sz="1400">
              <a:solidFill>
                <a:srgbClr val="000000"/>
              </a:solidFill>
              <a:latin typeface="Josefin Sans"/>
              <a:ea typeface="Open Sans"/>
              <a:cs typeface="Open Sans"/>
            </a:endParaRPr>
          </a:p>
          <a:p>
            <a:pPr marL="285750" indent="-285750">
              <a:lnSpc>
                <a:spcPct val="114999"/>
              </a:lnSpc>
              <a:buFont typeface="Arial"/>
              <a:buChar char="•"/>
            </a:pPr>
            <a:r>
              <a:rPr lang="en-US" sz="1200">
                <a:latin typeface="Open Sans"/>
                <a:ea typeface="Open Sans"/>
                <a:cs typeface="Open Sans"/>
              </a:rPr>
              <a:t>Students are expected to read at home 20 – 30 minutes every day.</a:t>
            </a:r>
          </a:p>
          <a:p>
            <a:pPr marL="285750" indent="-285750">
              <a:lnSpc>
                <a:spcPct val="114999"/>
              </a:lnSpc>
              <a:buClr>
                <a:srgbClr val="66A5BB"/>
              </a:buClr>
              <a:buFont typeface="Arial"/>
              <a:buChar char="•"/>
            </a:pPr>
            <a:endParaRPr lang="en-US" sz="1200">
              <a:latin typeface="Open Sans"/>
              <a:ea typeface="Open Sans"/>
              <a:cs typeface="Open Sans"/>
            </a:endParaRPr>
          </a:p>
          <a:p>
            <a:pPr marL="285750" indent="-285750">
              <a:lnSpc>
                <a:spcPct val="114999"/>
              </a:lnSpc>
              <a:buClr>
                <a:srgbClr val="66A5BB"/>
              </a:buClr>
              <a:buFont typeface="Arial"/>
              <a:buChar char="•"/>
            </a:pPr>
            <a:r>
              <a:rPr lang="en-US" sz="1200">
                <a:latin typeface="Open Sans"/>
                <a:ea typeface="Open Sans"/>
                <a:cs typeface="Open Sans"/>
              </a:rPr>
              <a:t>Parents are strongly encouraged to talk with their child about the texts they are reading as well as read to and with their child.</a:t>
            </a:r>
          </a:p>
          <a:p>
            <a:pPr marL="285750" indent="-285750">
              <a:lnSpc>
                <a:spcPct val="114999"/>
              </a:lnSpc>
              <a:buClr>
                <a:srgbClr val="66A5BB"/>
              </a:buClr>
              <a:buFont typeface="Arial"/>
              <a:buChar char="•"/>
            </a:pPr>
            <a:endParaRPr lang="en-US" sz="1200">
              <a:latin typeface="Open Sans"/>
              <a:ea typeface="Open Sans"/>
              <a:cs typeface="Open Sans"/>
            </a:endParaRPr>
          </a:p>
          <a:p>
            <a:pPr marL="285750" indent="-285750">
              <a:buClr>
                <a:srgbClr val="66A5BB"/>
              </a:buClr>
              <a:buFont typeface="Arial"/>
              <a:buChar char="•"/>
            </a:pPr>
            <a:r>
              <a:rPr lang="en-US" sz="1200">
                <a:latin typeface="Open Sans"/>
                <a:ea typeface="Open Sans"/>
                <a:cs typeface="Open Sans"/>
              </a:rPr>
              <a:t>Each class visits the library once a fortnight on even weeks</a:t>
            </a:r>
          </a:p>
          <a:p>
            <a:pPr marL="628650" lvl="1" indent="-285750">
              <a:lnSpc>
                <a:spcPct val="100000"/>
              </a:lnSpc>
              <a:spcBef>
                <a:spcPts val="0"/>
              </a:spcBef>
              <a:buClr>
                <a:srgbClr val="285E89"/>
              </a:buClr>
              <a:buFont typeface="Courier New"/>
              <a:buChar char="o"/>
            </a:pPr>
            <a:r>
              <a:rPr lang="en-US" sz="1200">
                <a:latin typeface="Open Sans"/>
                <a:ea typeface="Open Sans"/>
                <a:cs typeface="Open Sans"/>
              </a:rPr>
              <a:t>56C- Monday</a:t>
            </a:r>
          </a:p>
          <a:p>
            <a:pPr marL="628650" lvl="1" indent="-285750">
              <a:lnSpc>
                <a:spcPct val="100000"/>
              </a:lnSpc>
              <a:spcBef>
                <a:spcPts val="0"/>
              </a:spcBef>
              <a:buClr>
                <a:srgbClr val="285E89"/>
              </a:buClr>
              <a:buFont typeface="Courier New"/>
              <a:buChar char="o"/>
            </a:pPr>
            <a:r>
              <a:rPr lang="en-US" sz="1200">
                <a:latin typeface="Open Sans"/>
                <a:ea typeface="Open Sans"/>
                <a:cs typeface="Open Sans"/>
              </a:rPr>
              <a:t>56D- Tuesday</a:t>
            </a:r>
          </a:p>
          <a:p>
            <a:pPr marL="628650" lvl="1" indent="-285750">
              <a:lnSpc>
                <a:spcPct val="100000"/>
              </a:lnSpc>
              <a:spcBef>
                <a:spcPts val="0"/>
              </a:spcBef>
              <a:buClr>
                <a:srgbClr val="285E89"/>
              </a:buClr>
              <a:buFont typeface="Courier New"/>
              <a:buChar char="o"/>
            </a:pPr>
            <a:r>
              <a:rPr lang="en-US" sz="1200">
                <a:latin typeface="Open Sans"/>
                <a:ea typeface="Open Sans"/>
                <a:cs typeface="Open Sans"/>
              </a:rPr>
              <a:t>56A- Wednesday</a:t>
            </a:r>
          </a:p>
          <a:p>
            <a:pPr marL="628650" lvl="1" indent="-285750">
              <a:lnSpc>
                <a:spcPct val="100000"/>
              </a:lnSpc>
              <a:spcBef>
                <a:spcPts val="0"/>
              </a:spcBef>
              <a:buClr>
                <a:srgbClr val="285E89"/>
              </a:buClr>
              <a:buFont typeface="Courier New"/>
              <a:buChar char="o"/>
            </a:pPr>
            <a:r>
              <a:rPr lang="en-US" sz="1200">
                <a:latin typeface="Open Sans"/>
                <a:ea typeface="Open Sans"/>
                <a:cs typeface="Open Sans"/>
              </a:rPr>
              <a:t>56B- Thursday</a:t>
            </a:r>
          </a:p>
        </p:txBody>
      </p:sp>
      <p:pic>
        <p:nvPicPr>
          <p:cNvPr id="2" name="Picture 1" descr="text, letter">
            <a:extLst>
              <a:ext uri="{FF2B5EF4-FFF2-40B4-BE49-F238E27FC236}">
                <a16:creationId xmlns:a16="http://schemas.microsoft.com/office/drawing/2014/main" id="{1A549A43-B967-5591-AB4B-75FC242C0F69}"/>
              </a:ext>
            </a:extLst>
          </p:cNvPr>
          <p:cNvPicPr>
            <a:picLocks noChangeAspect="1"/>
          </p:cNvPicPr>
          <p:nvPr/>
        </p:nvPicPr>
        <p:blipFill>
          <a:blip r:embed="rId3"/>
          <a:stretch>
            <a:fillRect/>
          </a:stretch>
        </p:blipFill>
        <p:spPr>
          <a:xfrm>
            <a:off x="5255685" y="1285874"/>
            <a:ext cx="2920284" cy="2909757"/>
          </a:xfrm>
          <a:prstGeom prst="rect">
            <a:avLst/>
          </a:prstGeom>
        </p:spPr>
      </p:pic>
    </p:spTree>
    <p:extLst>
      <p:ext uri="{BB962C8B-B14F-4D97-AF65-F5344CB8AC3E}">
        <p14:creationId xmlns:p14="http://schemas.microsoft.com/office/powerpoint/2010/main" val="12160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9E3C3D2-9A78-1F2E-F839-0B56646199F9}"/>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C1C627C-3E80-1B7A-A9D4-19DB64941B88}"/>
              </a:ext>
            </a:extLst>
          </p:cNvPr>
          <p:cNvSpPr txBox="1">
            <a:spLocks noGrp="1"/>
          </p:cNvSpPr>
          <p:nvPr>
            <p:ph type="title"/>
          </p:nvPr>
        </p:nvSpPr>
        <p:spPr>
          <a:xfrm>
            <a:off x="2115288" y="264661"/>
            <a:ext cx="4913424" cy="572700"/>
          </a:xfrm>
          <a:prstGeom prst="rect">
            <a:avLst/>
          </a:prstGeom>
        </p:spPr>
        <p:txBody>
          <a:bodyPr spcFirstLastPara="1" wrap="square" lIns="91425" tIns="91425" rIns="91425" bIns="91425" anchor="t" anchorCtr="0">
            <a:noAutofit/>
          </a:bodyPr>
          <a:lstStyle/>
          <a:p>
            <a:r>
              <a:rPr lang="en"/>
              <a:t>Parent Helper Program</a:t>
            </a:r>
            <a:endParaRPr lang="en-US"/>
          </a:p>
        </p:txBody>
      </p:sp>
      <p:sp>
        <p:nvSpPr>
          <p:cNvPr id="3" name="Content Placeholder 2">
            <a:extLst>
              <a:ext uri="{FF2B5EF4-FFF2-40B4-BE49-F238E27FC236}">
                <a16:creationId xmlns:a16="http://schemas.microsoft.com/office/drawing/2014/main" id="{EED6A2AA-E3F1-BE4A-5FED-EF5C69254E73}"/>
              </a:ext>
            </a:extLst>
          </p:cNvPr>
          <p:cNvSpPr txBox="1">
            <a:spLocks/>
          </p:cNvSpPr>
          <p:nvPr/>
        </p:nvSpPr>
        <p:spPr>
          <a:xfrm>
            <a:off x="656398" y="1282393"/>
            <a:ext cx="8074076"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indent="0">
              <a:lnSpc>
                <a:spcPct val="114999"/>
              </a:lnSpc>
            </a:pPr>
            <a:r>
              <a:rPr lang="en-US" sz="1400" b="1">
                <a:latin typeface="Open Sans"/>
                <a:ea typeface="+mn-lt"/>
                <a:cs typeface="+mn-lt"/>
              </a:rPr>
              <a:t>Expectation:</a:t>
            </a:r>
            <a:br>
              <a:rPr lang="en-US" sz="1400" b="1">
                <a:latin typeface="Open Sans"/>
                <a:ea typeface="+mn-lt"/>
                <a:cs typeface="+mn-lt"/>
              </a:rPr>
            </a:br>
            <a:r>
              <a:rPr lang="en-US" sz="1400">
                <a:latin typeface="Open Sans"/>
                <a:ea typeface="+mn-lt"/>
                <a:cs typeface="+mn-lt"/>
              </a:rPr>
              <a:t>Support students by listening to them read. No teaching required—just encouragement! If comfortable, ask simple comprehension questions. This term, we may ask you to read our class novel </a:t>
            </a:r>
            <a:r>
              <a:rPr lang="en-US" sz="1400" i="1">
                <a:latin typeface="Open Sans"/>
                <a:ea typeface="+mn-lt"/>
                <a:cs typeface="+mn-lt"/>
              </a:rPr>
              <a:t>Can You See Me</a:t>
            </a:r>
            <a:r>
              <a:rPr lang="en-US" sz="1400">
                <a:latin typeface="Open Sans"/>
                <a:ea typeface="+mn-lt"/>
                <a:cs typeface="+mn-lt"/>
              </a:rPr>
              <a:t> to give students some extra exposure to that text (and it's a great book!)</a:t>
            </a:r>
            <a:endParaRPr lang="en-US" sz="1400">
              <a:latin typeface="Open Sans"/>
              <a:ea typeface="Open Sans"/>
              <a:cs typeface="Arial"/>
            </a:endParaRPr>
          </a:p>
          <a:p>
            <a:pPr indent="0">
              <a:lnSpc>
                <a:spcPct val="114999"/>
              </a:lnSpc>
            </a:pPr>
            <a:endParaRPr lang="en-US" sz="1400">
              <a:latin typeface="Open Sans"/>
              <a:ea typeface="+mn-lt"/>
              <a:cs typeface="+mn-lt"/>
            </a:endParaRPr>
          </a:p>
          <a:p>
            <a:pPr indent="0">
              <a:lnSpc>
                <a:spcPct val="114999"/>
              </a:lnSpc>
            </a:pPr>
            <a:r>
              <a:rPr lang="en-US" sz="1400" b="1">
                <a:latin typeface="Open Sans"/>
                <a:ea typeface="+mn-lt"/>
                <a:cs typeface="+mn-lt"/>
              </a:rPr>
              <a:t>Logistics:</a:t>
            </a:r>
            <a:br>
              <a:rPr lang="en-US" sz="1400" b="1">
                <a:latin typeface="Open Sans"/>
                <a:ea typeface="+mn-lt"/>
                <a:cs typeface="+mn-lt"/>
              </a:rPr>
            </a:br>
            <a:r>
              <a:rPr lang="en-US" sz="1400">
                <a:latin typeface="Open Sans"/>
                <a:ea typeface="+mn-lt"/>
                <a:cs typeface="+mn-lt"/>
              </a:rPr>
              <a:t>Teachers will provide you with a list of students to work with and books will be provided.</a:t>
            </a:r>
            <a:endParaRPr lang="en-US">
              <a:latin typeface="Open Sans"/>
              <a:ea typeface="Open Sans"/>
              <a:cs typeface="Arial"/>
            </a:endParaRPr>
          </a:p>
          <a:p>
            <a:pPr indent="0">
              <a:lnSpc>
                <a:spcPct val="114999"/>
              </a:lnSpc>
            </a:pPr>
            <a:endParaRPr lang="en-US" sz="1400">
              <a:latin typeface="Open Sans"/>
              <a:ea typeface="+mn-lt"/>
              <a:cs typeface="+mn-lt"/>
            </a:endParaRPr>
          </a:p>
          <a:p>
            <a:r>
              <a:rPr lang="en-US" sz="1400" b="1">
                <a:latin typeface="Open Sans"/>
                <a:ea typeface="+mn-lt"/>
                <a:cs typeface="+mn-lt"/>
              </a:rPr>
              <a:t>Routine:</a:t>
            </a:r>
            <a:br>
              <a:rPr lang="en-US" sz="1400" b="1">
                <a:latin typeface="Open Sans"/>
                <a:ea typeface="+mn-lt"/>
                <a:cs typeface="+mn-lt"/>
              </a:rPr>
            </a:br>
            <a:r>
              <a:rPr lang="en-US" sz="1400">
                <a:latin typeface="Open Sans"/>
                <a:ea typeface="+mn-lt"/>
                <a:cs typeface="+mn-lt"/>
              </a:rPr>
              <a:t>Arrive at the office to sign in. Meet us in the classroom and we will set you up in our break-out spaces. </a:t>
            </a:r>
            <a:endParaRPr lang="en-US" sz="1400">
              <a:latin typeface="Open Sans"/>
              <a:ea typeface="Open Sans"/>
              <a:cs typeface="Arial"/>
            </a:endParaRPr>
          </a:p>
          <a:p>
            <a:endParaRPr lang="en-US" sz="1400" b="1">
              <a:latin typeface="Open Sans"/>
              <a:ea typeface="+mn-lt"/>
              <a:cs typeface="+mn-lt"/>
            </a:endParaRPr>
          </a:p>
          <a:p>
            <a:r>
              <a:rPr lang="en-US" sz="1400" b="1">
                <a:latin typeface="Open Sans"/>
                <a:ea typeface="+mn-lt"/>
                <a:cs typeface="+mn-lt"/>
              </a:rPr>
              <a:t>Thank you!</a:t>
            </a:r>
            <a:r>
              <a:rPr lang="en-US" sz="1400">
                <a:latin typeface="Open Sans"/>
                <a:ea typeface="+mn-lt"/>
                <a:cs typeface="+mn-lt"/>
              </a:rPr>
              <a:t> Your time makes a huge difference in building student confidence and reading fluency. We truly appreciate your support!</a:t>
            </a:r>
            <a:endParaRPr lang="en-US">
              <a:latin typeface="Open Sans"/>
              <a:cs typeface="Arial"/>
            </a:endParaRPr>
          </a:p>
          <a:p>
            <a:pPr indent="0">
              <a:lnSpc>
                <a:spcPct val="114999"/>
              </a:lnSpc>
            </a:pPr>
            <a:endParaRPr lang="en-US" sz="1400">
              <a:latin typeface="Open Sans"/>
              <a:ea typeface="Open Sans"/>
              <a:cs typeface="Open Sans"/>
            </a:endParaRPr>
          </a:p>
          <a:p>
            <a:endParaRPr lang="en-US" sz="1400">
              <a:highlight>
                <a:srgbClr val="FFFF00"/>
              </a:highlight>
              <a:latin typeface="Open Sans"/>
              <a:ea typeface="Open Sans"/>
              <a:cs typeface="Open Sans"/>
            </a:endParaRPr>
          </a:p>
          <a:p>
            <a:endParaRPr lang="en-US" sz="1400">
              <a:highlight>
                <a:srgbClr val="FFFF00"/>
              </a:highlight>
              <a:latin typeface="Open Sans"/>
              <a:ea typeface="Open Sans"/>
              <a:cs typeface="Open Sans"/>
            </a:endParaRPr>
          </a:p>
          <a:p>
            <a:pPr indent="0">
              <a:lnSpc>
                <a:spcPct val="114999"/>
              </a:lnSpc>
              <a:buFont typeface="Arial"/>
            </a:pPr>
            <a:endParaRPr lang="en-US" sz="1400">
              <a:highlight>
                <a:srgbClr val="FFFF00"/>
              </a:highlight>
              <a:latin typeface="Open Sans"/>
              <a:ea typeface="Open Sans"/>
              <a:cs typeface="Open Sans"/>
            </a:endParaRPr>
          </a:p>
          <a:p>
            <a:endParaRPr lang="en-US">
              <a:highlight>
                <a:srgbClr val="FFFF00"/>
              </a:highlight>
              <a:cs typeface="Arial"/>
            </a:endParaRPr>
          </a:p>
        </p:txBody>
      </p:sp>
    </p:spTree>
    <p:extLst>
      <p:ext uri="{BB962C8B-B14F-4D97-AF65-F5344CB8AC3E}">
        <p14:creationId xmlns:p14="http://schemas.microsoft.com/office/powerpoint/2010/main" val="248252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9">
          <a:extLst>
            <a:ext uri="{FF2B5EF4-FFF2-40B4-BE49-F238E27FC236}">
              <a16:creationId xmlns:a16="http://schemas.microsoft.com/office/drawing/2014/main" id="{85B656AE-AA72-34ED-556B-A798F0BCC3E1}"/>
            </a:ext>
          </a:extLst>
        </p:cNvPr>
        <p:cNvGrpSpPr/>
        <p:nvPr/>
      </p:nvGrpSpPr>
      <p:grpSpPr>
        <a:xfrm>
          <a:off x="0" y="0"/>
          <a:ext cx="0" cy="0"/>
          <a:chOff x="0" y="0"/>
          <a:chExt cx="0" cy="0"/>
        </a:xfrm>
      </p:grpSpPr>
      <p:sp>
        <p:nvSpPr>
          <p:cNvPr id="1900" name="Google Shape;1900;p120">
            <a:extLst>
              <a:ext uri="{FF2B5EF4-FFF2-40B4-BE49-F238E27FC236}">
                <a16:creationId xmlns:a16="http://schemas.microsoft.com/office/drawing/2014/main" id="{23123A38-0076-5163-D9C6-EF3627CE0B0C}"/>
              </a:ext>
            </a:extLst>
          </p:cNvPr>
          <p:cNvSpPr txBox="1">
            <a:spLocks noGrp="1"/>
          </p:cNvSpPr>
          <p:nvPr>
            <p:ph type="subTitle" idx="1"/>
          </p:nvPr>
        </p:nvSpPr>
        <p:spPr>
          <a:xfrm>
            <a:off x="3328941" y="25645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Raema</a:t>
            </a:r>
            <a:endParaRPr lang="en-US"/>
          </a:p>
        </p:txBody>
      </p:sp>
      <p:sp>
        <p:nvSpPr>
          <p:cNvPr id="1902" name="Google Shape;1902;p120">
            <a:extLst>
              <a:ext uri="{FF2B5EF4-FFF2-40B4-BE49-F238E27FC236}">
                <a16:creationId xmlns:a16="http://schemas.microsoft.com/office/drawing/2014/main" id="{68614F4E-E4B5-2851-DF13-114F8C4CB579}"/>
              </a:ext>
            </a:extLst>
          </p:cNvPr>
          <p:cNvSpPr txBox="1">
            <a:spLocks noGrp="1"/>
          </p:cNvSpPr>
          <p:nvPr>
            <p:ph type="subTitle" idx="3"/>
          </p:nvPr>
        </p:nvSpPr>
        <p:spPr>
          <a:xfrm>
            <a:off x="812063" y="2564517"/>
            <a:ext cx="2486100" cy="357000"/>
          </a:xfrm>
          <a:prstGeom prst="rect">
            <a:avLst/>
          </a:prstGeom>
        </p:spPr>
        <p:txBody>
          <a:bodyPr spcFirstLastPara="1" wrap="square" lIns="91425" tIns="91425" rIns="91425" bIns="91425" anchor="ctr" anchorCtr="0">
            <a:noAutofit/>
          </a:bodyPr>
          <a:lstStyle/>
          <a:p>
            <a:pPr marL="0" indent="0"/>
            <a:r>
              <a:rPr lang="en"/>
              <a:t>Raul </a:t>
            </a:r>
            <a:endParaRPr lang="en-US"/>
          </a:p>
        </p:txBody>
      </p:sp>
      <p:sp>
        <p:nvSpPr>
          <p:cNvPr id="1906" name="Google Shape;1906;p120">
            <a:extLst>
              <a:ext uri="{FF2B5EF4-FFF2-40B4-BE49-F238E27FC236}">
                <a16:creationId xmlns:a16="http://schemas.microsoft.com/office/drawing/2014/main" id="{798B5C1C-681B-8924-10DF-73A7109B43EE}"/>
              </a:ext>
            </a:extLst>
          </p:cNvPr>
          <p:cNvSpPr txBox="1">
            <a:spLocks noGrp="1"/>
          </p:cNvSpPr>
          <p:nvPr>
            <p:ph type="subTitle" idx="7"/>
          </p:nvPr>
        </p:nvSpPr>
        <p:spPr>
          <a:xfrm>
            <a:off x="2001473" y="474929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Felipe</a:t>
            </a:r>
            <a:endParaRPr lang="en-US"/>
          </a:p>
        </p:txBody>
      </p:sp>
      <p:sp>
        <p:nvSpPr>
          <p:cNvPr id="1908" name="Google Shape;1908;p120">
            <a:extLst>
              <a:ext uri="{FF2B5EF4-FFF2-40B4-BE49-F238E27FC236}">
                <a16:creationId xmlns:a16="http://schemas.microsoft.com/office/drawing/2014/main" id="{0DAF71B6-3E03-045E-B9A1-4AEFAA8B2859}"/>
              </a:ext>
            </a:extLst>
          </p:cNvPr>
          <p:cNvSpPr txBox="1">
            <a:spLocks noGrp="1"/>
          </p:cNvSpPr>
          <p:nvPr>
            <p:ph type="subTitle" idx="9"/>
          </p:nvPr>
        </p:nvSpPr>
        <p:spPr>
          <a:xfrm>
            <a:off x="5845816" y="25645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Margaret</a:t>
            </a:r>
            <a:endParaRPr lang="en-US"/>
          </a:p>
        </p:txBody>
      </p:sp>
      <p:sp>
        <p:nvSpPr>
          <p:cNvPr id="1910" name="Google Shape;1910;p120">
            <a:extLst>
              <a:ext uri="{FF2B5EF4-FFF2-40B4-BE49-F238E27FC236}">
                <a16:creationId xmlns:a16="http://schemas.microsoft.com/office/drawing/2014/main" id="{245E85E1-1304-E36C-E085-1B03E7B3C8B6}"/>
              </a:ext>
            </a:extLst>
          </p:cNvPr>
          <p:cNvSpPr txBox="1">
            <a:spLocks noGrp="1"/>
          </p:cNvSpPr>
          <p:nvPr>
            <p:ph type="subTitle" idx="14"/>
          </p:nvPr>
        </p:nvSpPr>
        <p:spPr>
          <a:xfrm>
            <a:off x="4518902" y="474929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Karren</a:t>
            </a:r>
            <a:endParaRPr lang="en-US"/>
          </a:p>
        </p:txBody>
      </p:sp>
      <p:sp>
        <p:nvSpPr>
          <p:cNvPr id="1912" name="Google Shape;1912;p120">
            <a:extLst>
              <a:ext uri="{FF2B5EF4-FFF2-40B4-BE49-F238E27FC236}">
                <a16:creationId xmlns:a16="http://schemas.microsoft.com/office/drawing/2014/main" id="{9384E413-AD97-44F5-AF60-9194366845C1}"/>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latin typeface="Josefin Sans"/>
                <a:sym typeface="Josefin Sans"/>
              </a:rPr>
              <a:t>Specialist Team</a:t>
            </a:r>
            <a:endParaRPr lang="en-US"/>
          </a:p>
        </p:txBody>
      </p:sp>
      <p:pic>
        <p:nvPicPr>
          <p:cNvPr id="10" name="Picture 9" descr="A close-up of a person smiling&#10;&#10;AI-generated content may be incorrect.">
            <a:extLst>
              <a:ext uri="{FF2B5EF4-FFF2-40B4-BE49-F238E27FC236}">
                <a16:creationId xmlns:a16="http://schemas.microsoft.com/office/drawing/2014/main" id="{9202DCAE-8836-D9E2-4F2B-9BF2D0E0EE81}"/>
              </a:ext>
            </a:extLst>
          </p:cNvPr>
          <p:cNvPicPr>
            <a:picLocks noChangeAspect="1"/>
          </p:cNvPicPr>
          <p:nvPr/>
        </p:nvPicPr>
        <p:blipFill>
          <a:blip r:embed="rId3"/>
          <a:stretch>
            <a:fillRect/>
          </a:stretch>
        </p:blipFill>
        <p:spPr>
          <a:xfrm>
            <a:off x="4011849" y="959041"/>
            <a:ext cx="1037421" cy="1516621"/>
          </a:xfrm>
          <a:prstGeom prst="rect">
            <a:avLst/>
          </a:prstGeom>
        </p:spPr>
      </p:pic>
      <p:pic>
        <p:nvPicPr>
          <p:cNvPr id="11" name="Picture 10" descr="A person with long black hair&#10;&#10;AI-generated content may be incorrect.">
            <a:extLst>
              <a:ext uri="{FF2B5EF4-FFF2-40B4-BE49-F238E27FC236}">
                <a16:creationId xmlns:a16="http://schemas.microsoft.com/office/drawing/2014/main" id="{D3C8865D-02E0-7461-DD57-DE5A349EDC13}"/>
              </a:ext>
            </a:extLst>
          </p:cNvPr>
          <p:cNvPicPr>
            <a:picLocks noChangeAspect="1"/>
          </p:cNvPicPr>
          <p:nvPr/>
        </p:nvPicPr>
        <p:blipFill>
          <a:blip r:embed="rId4"/>
          <a:stretch>
            <a:fillRect/>
          </a:stretch>
        </p:blipFill>
        <p:spPr>
          <a:xfrm>
            <a:off x="6566550" y="954446"/>
            <a:ext cx="1041713" cy="1528159"/>
          </a:xfrm>
          <a:prstGeom prst="rect">
            <a:avLst/>
          </a:prstGeom>
        </p:spPr>
      </p:pic>
      <p:pic>
        <p:nvPicPr>
          <p:cNvPr id="12" name="Picture 11" descr="A person with a beard and mustache&#10;&#10;AI-generated content may be incorrect.">
            <a:extLst>
              <a:ext uri="{FF2B5EF4-FFF2-40B4-BE49-F238E27FC236}">
                <a16:creationId xmlns:a16="http://schemas.microsoft.com/office/drawing/2014/main" id="{FE521E76-5A62-CCA4-9645-E6C754559161}"/>
              </a:ext>
            </a:extLst>
          </p:cNvPr>
          <p:cNvPicPr>
            <a:picLocks noChangeAspect="1"/>
          </p:cNvPicPr>
          <p:nvPr/>
        </p:nvPicPr>
        <p:blipFill>
          <a:blip r:embed="rId5"/>
          <a:stretch>
            <a:fillRect/>
          </a:stretch>
        </p:blipFill>
        <p:spPr>
          <a:xfrm>
            <a:off x="2747921" y="3085229"/>
            <a:ext cx="1029371" cy="1516621"/>
          </a:xfrm>
          <a:prstGeom prst="rect">
            <a:avLst/>
          </a:prstGeom>
        </p:spPr>
      </p:pic>
      <p:pic>
        <p:nvPicPr>
          <p:cNvPr id="17" name="Picture 16" descr="A person in a blue shirt&#10;&#10;Description automatically generated">
            <a:extLst>
              <a:ext uri="{FF2B5EF4-FFF2-40B4-BE49-F238E27FC236}">
                <a16:creationId xmlns:a16="http://schemas.microsoft.com/office/drawing/2014/main" id="{691C2704-9766-D019-EB73-BAB7D31E87A8}"/>
              </a:ext>
            </a:extLst>
          </p:cNvPr>
          <p:cNvPicPr>
            <a:picLocks noChangeAspect="1"/>
          </p:cNvPicPr>
          <p:nvPr/>
        </p:nvPicPr>
        <p:blipFill>
          <a:blip r:embed="rId6"/>
          <a:stretch>
            <a:fillRect/>
          </a:stretch>
        </p:blipFill>
        <p:spPr>
          <a:xfrm>
            <a:off x="1537886" y="960215"/>
            <a:ext cx="1029371" cy="1508572"/>
          </a:xfrm>
          <a:prstGeom prst="rect">
            <a:avLst/>
          </a:prstGeom>
        </p:spPr>
      </p:pic>
      <p:pic>
        <p:nvPicPr>
          <p:cNvPr id="18" name="Picture 17" descr="A person with long hair smiling&#10;&#10;Description automatically generated">
            <a:extLst>
              <a:ext uri="{FF2B5EF4-FFF2-40B4-BE49-F238E27FC236}">
                <a16:creationId xmlns:a16="http://schemas.microsoft.com/office/drawing/2014/main" id="{4FD288E7-730B-D4B2-9028-EF6829746AC8}"/>
              </a:ext>
            </a:extLst>
          </p:cNvPr>
          <p:cNvPicPr>
            <a:picLocks noChangeAspect="1"/>
          </p:cNvPicPr>
          <p:nvPr/>
        </p:nvPicPr>
        <p:blipFill>
          <a:blip r:embed="rId7"/>
          <a:stretch>
            <a:fillRect/>
          </a:stretch>
        </p:blipFill>
        <p:spPr>
          <a:xfrm>
            <a:off x="5246242" y="3085229"/>
            <a:ext cx="1014748" cy="1500523"/>
          </a:xfrm>
          <a:prstGeom prst="rect">
            <a:avLst/>
          </a:prstGeom>
        </p:spPr>
      </p:pic>
    </p:spTree>
    <p:extLst>
      <p:ext uri="{BB962C8B-B14F-4D97-AF65-F5344CB8AC3E}">
        <p14:creationId xmlns:p14="http://schemas.microsoft.com/office/powerpoint/2010/main" val="141284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2"/>
                                        </p:tgtEl>
                                        <p:attrNameLst>
                                          <p:attrName>style.visibility</p:attrName>
                                        </p:attrNameLst>
                                      </p:cBhvr>
                                      <p:to>
                                        <p:strVal val="visible"/>
                                      </p:to>
                                    </p:set>
                                    <p:anim calcmode="lin" valueType="num">
                                      <p:cBhvr additive="base">
                                        <p:cTn id="14" dur="1000"/>
                                        <p:tgtEl>
                                          <p:spTgt spid="1902"/>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6"/>
                                        </p:tgtEl>
                                        <p:attrNameLst>
                                          <p:attrName>style.visibility</p:attrName>
                                        </p:attrNameLst>
                                      </p:cBhvr>
                                      <p:to>
                                        <p:strVal val="visible"/>
                                      </p:to>
                                    </p:set>
                                    <p:anim calcmode="lin" valueType="num">
                                      <p:cBhvr additive="base">
                                        <p:cTn id="17" dur="1000"/>
                                        <p:tgtEl>
                                          <p:spTgt spid="1906"/>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908"/>
                                        </p:tgtEl>
                                        <p:attrNameLst>
                                          <p:attrName>style.visibility</p:attrName>
                                        </p:attrNameLst>
                                      </p:cBhvr>
                                      <p:to>
                                        <p:strVal val="visible"/>
                                      </p:to>
                                    </p:set>
                                    <p:anim calcmode="lin" valueType="num">
                                      <p:cBhvr additive="base">
                                        <p:cTn id="20" dur="1000"/>
                                        <p:tgtEl>
                                          <p:spTgt spid="1908"/>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910"/>
                                        </p:tgtEl>
                                        <p:attrNameLst>
                                          <p:attrName>style.visibility</p:attrName>
                                        </p:attrNameLst>
                                      </p:cBhvr>
                                      <p:to>
                                        <p:strVal val="visible"/>
                                      </p:to>
                                    </p:set>
                                    <p:anim calcmode="lin" valueType="num">
                                      <p:cBhvr additive="base">
                                        <p:cTn id="23" dur="1000"/>
                                        <p:tgtEl>
                                          <p:spTgt spid="191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F6FEF69E-7127-DD70-828B-A7E1E983111D}"/>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CCC794DB-93C8-EF75-2F6E-5219381E0A18}"/>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Specialists </a:t>
            </a:r>
            <a:endParaRPr lang="en-US"/>
          </a:p>
        </p:txBody>
      </p:sp>
      <p:sp>
        <p:nvSpPr>
          <p:cNvPr id="8" name="Content Placeholder 2">
            <a:extLst>
              <a:ext uri="{FF2B5EF4-FFF2-40B4-BE49-F238E27FC236}">
                <a16:creationId xmlns:a16="http://schemas.microsoft.com/office/drawing/2014/main" id="{23B234AA-B5AC-2815-2B7A-4C347DD31C24}"/>
              </a:ext>
            </a:extLst>
          </p:cNvPr>
          <p:cNvSpPr>
            <a:spLocks noGrp="1"/>
          </p:cNvSpPr>
          <p:nvPr/>
        </p:nvSpPr>
        <p:spPr>
          <a:xfrm>
            <a:off x="1632063" y="995539"/>
            <a:ext cx="6438043" cy="14729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buNone/>
            </a:pPr>
            <a:endParaRPr lang="en-US" sz="1400">
              <a:latin typeface="Open Sans"/>
              <a:ea typeface="Open Sans"/>
              <a:cs typeface="Open Sans"/>
            </a:endParaRPr>
          </a:p>
          <a:p>
            <a:r>
              <a:rPr lang="en-US" sz="1400">
                <a:latin typeface="Open Sans"/>
                <a:ea typeface="Open Sans"/>
                <a:cs typeface="Open Sans"/>
              </a:rPr>
              <a:t>Specialist teachers can be messaged on Sentral</a:t>
            </a:r>
          </a:p>
          <a:p>
            <a:r>
              <a:rPr lang="en-US" sz="1400">
                <a:latin typeface="Open Sans"/>
                <a:ea typeface="Open Sans"/>
                <a:cs typeface="Open Sans"/>
              </a:rPr>
              <a:t>Specialist Program: HPE, STEAM, ART, MUSIC and Wellbeing</a:t>
            </a:r>
          </a:p>
          <a:p>
            <a:r>
              <a:rPr lang="en-US" sz="1400">
                <a:latin typeface="Open Sans"/>
                <a:ea typeface="Open Sans"/>
                <a:cs typeface="Open Sans"/>
              </a:rPr>
              <a:t>Whole School Events</a:t>
            </a:r>
          </a:p>
          <a:p>
            <a:r>
              <a:rPr lang="en-US" sz="1400">
                <a:latin typeface="Open Sans"/>
                <a:ea typeface="Open Sans"/>
                <a:cs typeface="Open Sans"/>
              </a:rPr>
              <a:t>Interschool Sports Competition – timetable changes</a:t>
            </a:r>
          </a:p>
        </p:txBody>
      </p:sp>
      <p:pic>
        <p:nvPicPr>
          <p:cNvPr id="2" name="Picture 1">
            <a:extLst>
              <a:ext uri="{FF2B5EF4-FFF2-40B4-BE49-F238E27FC236}">
                <a16:creationId xmlns:a16="http://schemas.microsoft.com/office/drawing/2014/main" id="{00AAA407-AD9C-F21A-9A9C-369AB2B171BE}"/>
              </a:ext>
            </a:extLst>
          </p:cNvPr>
          <p:cNvPicPr>
            <a:picLocks noChangeAspect="1"/>
          </p:cNvPicPr>
          <p:nvPr/>
        </p:nvPicPr>
        <p:blipFill>
          <a:blip r:embed="rId3"/>
          <a:stretch>
            <a:fillRect/>
          </a:stretch>
        </p:blipFill>
        <p:spPr>
          <a:xfrm>
            <a:off x="2769716" y="264417"/>
            <a:ext cx="701158" cy="695391"/>
          </a:xfrm>
          <a:prstGeom prst="rect">
            <a:avLst/>
          </a:prstGeom>
        </p:spPr>
      </p:pic>
      <p:pic>
        <p:nvPicPr>
          <p:cNvPr id="3" name="Picture 2">
            <a:extLst>
              <a:ext uri="{FF2B5EF4-FFF2-40B4-BE49-F238E27FC236}">
                <a16:creationId xmlns:a16="http://schemas.microsoft.com/office/drawing/2014/main" id="{AFDDB92E-E6EB-ED10-8257-BB723AB1F1AA}"/>
              </a:ext>
            </a:extLst>
          </p:cNvPr>
          <p:cNvPicPr>
            <a:picLocks noChangeAspect="1"/>
          </p:cNvPicPr>
          <p:nvPr/>
        </p:nvPicPr>
        <p:blipFill>
          <a:blip r:embed="rId4"/>
          <a:stretch>
            <a:fillRect/>
          </a:stretch>
        </p:blipFill>
        <p:spPr>
          <a:xfrm>
            <a:off x="1276266" y="263570"/>
            <a:ext cx="700995" cy="687562"/>
          </a:xfrm>
          <a:prstGeom prst="rect">
            <a:avLst/>
          </a:prstGeom>
        </p:spPr>
      </p:pic>
      <p:pic>
        <p:nvPicPr>
          <p:cNvPr id="4" name="Picture 3">
            <a:extLst>
              <a:ext uri="{FF2B5EF4-FFF2-40B4-BE49-F238E27FC236}">
                <a16:creationId xmlns:a16="http://schemas.microsoft.com/office/drawing/2014/main" id="{FB23AD35-59B2-8D89-D071-203DE6D8BBB8}"/>
              </a:ext>
            </a:extLst>
          </p:cNvPr>
          <p:cNvPicPr>
            <a:picLocks noChangeAspect="1"/>
          </p:cNvPicPr>
          <p:nvPr/>
        </p:nvPicPr>
        <p:blipFill>
          <a:blip r:embed="rId5"/>
          <a:stretch>
            <a:fillRect/>
          </a:stretch>
        </p:blipFill>
        <p:spPr>
          <a:xfrm>
            <a:off x="7127509" y="319219"/>
            <a:ext cx="785215" cy="629691"/>
          </a:xfrm>
          <a:prstGeom prst="rect">
            <a:avLst/>
          </a:prstGeom>
        </p:spPr>
      </p:pic>
      <p:pic>
        <p:nvPicPr>
          <p:cNvPr id="5" name="Picture 4">
            <a:extLst>
              <a:ext uri="{FF2B5EF4-FFF2-40B4-BE49-F238E27FC236}">
                <a16:creationId xmlns:a16="http://schemas.microsoft.com/office/drawing/2014/main" id="{8B04C193-E1CD-C72A-31BF-72C77DA3E2B1}"/>
              </a:ext>
            </a:extLst>
          </p:cNvPr>
          <p:cNvPicPr>
            <a:picLocks noChangeAspect="1"/>
          </p:cNvPicPr>
          <p:nvPr/>
        </p:nvPicPr>
        <p:blipFill>
          <a:blip r:embed="rId6"/>
          <a:stretch>
            <a:fillRect/>
          </a:stretch>
        </p:blipFill>
        <p:spPr>
          <a:xfrm>
            <a:off x="6356730" y="236249"/>
            <a:ext cx="765934" cy="660506"/>
          </a:xfrm>
          <a:prstGeom prst="rect">
            <a:avLst/>
          </a:prstGeom>
        </p:spPr>
      </p:pic>
      <p:pic>
        <p:nvPicPr>
          <p:cNvPr id="6" name="Picture 5">
            <a:extLst>
              <a:ext uri="{FF2B5EF4-FFF2-40B4-BE49-F238E27FC236}">
                <a16:creationId xmlns:a16="http://schemas.microsoft.com/office/drawing/2014/main" id="{4558F0F0-A394-D732-99D5-02E429AE88DD}"/>
              </a:ext>
            </a:extLst>
          </p:cNvPr>
          <p:cNvPicPr>
            <a:picLocks noChangeAspect="1"/>
          </p:cNvPicPr>
          <p:nvPr/>
        </p:nvPicPr>
        <p:blipFill>
          <a:blip r:embed="rId7"/>
          <a:stretch>
            <a:fillRect/>
          </a:stretch>
        </p:blipFill>
        <p:spPr>
          <a:xfrm>
            <a:off x="5587131" y="238608"/>
            <a:ext cx="765934" cy="687313"/>
          </a:xfrm>
          <a:prstGeom prst="rect">
            <a:avLst/>
          </a:prstGeom>
        </p:spPr>
      </p:pic>
      <p:pic>
        <p:nvPicPr>
          <p:cNvPr id="7" name="Picture 6">
            <a:extLst>
              <a:ext uri="{FF2B5EF4-FFF2-40B4-BE49-F238E27FC236}">
                <a16:creationId xmlns:a16="http://schemas.microsoft.com/office/drawing/2014/main" id="{66FFEA21-8F4A-FD68-CEBF-846595C3F9EE}"/>
              </a:ext>
            </a:extLst>
          </p:cNvPr>
          <p:cNvPicPr>
            <a:picLocks noChangeAspect="1"/>
          </p:cNvPicPr>
          <p:nvPr/>
        </p:nvPicPr>
        <p:blipFill>
          <a:blip r:embed="rId8"/>
          <a:stretch>
            <a:fillRect/>
          </a:stretch>
        </p:blipFill>
        <p:spPr>
          <a:xfrm>
            <a:off x="2010309" y="301344"/>
            <a:ext cx="758106" cy="695391"/>
          </a:xfrm>
          <a:prstGeom prst="rect">
            <a:avLst/>
          </a:prstGeom>
        </p:spPr>
      </p:pic>
      <p:graphicFrame>
        <p:nvGraphicFramePr>
          <p:cNvPr id="11" name="Table 10">
            <a:extLst>
              <a:ext uri="{FF2B5EF4-FFF2-40B4-BE49-F238E27FC236}">
                <a16:creationId xmlns:a16="http://schemas.microsoft.com/office/drawing/2014/main" id="{B67295B5-37F9-61F7-5282-DB363832D92B}"/>
              </a:ext>
            </a:extLst>
          </p:cNvPr>
          <p:cNvGraphicFramePr>
            <a:graphicFrameLocks noGrp="1"/>
          </p:cNvGraphicFramePr>
          <p:nvPr>
            <p:extLst>
              <p:ext uri="{D42A27DB-BD31-4B8C-83A1-F6EECF244321}">
                <p14:modId xmlns:p14="http://schemas.microsoft.com/office/powerpoint/2010/main" val="1872912652"/>
              </p:ext>
            </p:extLst>
          </p:nvPr>
        </p:nvGraphicFramePr>
        <p:xfrm>
          <a:off x="1543675" y="2437920"/>
          <a:ext cx="6202857" cy="2415663"/>
        </p:xfrm>
        <a:graphic>
          <a:graphicData uri="http://schemas.openxmlformats.org/drawingml/2006/table">
            <a:tbl>
              <a:tblPr/>
              <a:tblGrid>
                <a:gridCol w="928542">
                  <a:extLst>
                    <a:ext uri="{9D8B030D-6E8A-4147-A177-3AD203B41FA5}">
                      <a16:colId xmlns:a16="http://schemas.microsoft.com/office/drawing/2014/main" val="730388811"/>
                    </a:ext>
                  </a:extLst>
                </a:gridCol>
                <a:gridCol w="709688">
                  <a:extLst>
                    <a:ext uri="{9D8B030D-6E8A-4147-A177-3AD203B41FA5}">
                      <a16:colId xmlns:a16="http://schemas.microsoft.com/office/drawing/2014/main" val="2270465065"/>
                    </a:ext>
                  </a:extLst>
                </a:gridCol>
                <a:gridCol w="966159">
                  <a:extLst>
                    <a:ext uri="{9D8B030D-6E8A-4147-A177-3AD203B41FA5}">
                      <a16:colId xmlns:a16="http://schemas.microsoft.com/office/drawing/2014/main" val="3158308225"/>
                    </a:ext>
                  </a:extLst>
                </a:gridCol>
                <a:gridCol w="1011769">
                  <a:extLst>
                    <a:ext uri="{9D8B030D-6E8A-4147-A177-3AD203B41FA5}">
                      <a16:colId xmlns:a16="http://schemas.microsoft.com/office/drawing/2014/main" val="1292817848"/>
                    </a:ext>
                  </a:extLst>
                </a:gridCol>
                <a:gridCol w="700717">
                  <a:extLst>
                    <a:ext uri="{9D8B030D-6E8A-4147-A177-3AD203B41FA5}">
                      <a16:colId xmlns:a16="http://schemas.microsoft.com/office/drawing/2014/main" val="3562494409"/>
                    </a:ext>
                  </a:extLst>
                </a:gridCol>
                <a:gridCol w="972859">
                  <a:extLst>
                    <a:ext uri="{9D8B030D-6E8A-4147-A177-3AD203B41FA5}">
                      <a16:colId xmlns:a16="http://schemas.microsoft.com/office/drawing/2014/main" val="1909347820"/>
                    </a:ext>
                  </a:extLst>
                </a:gridCol>
                <a:gridCol w="913123">
                  <a:extLst>
                    <a:ext uri="{9D8B030D-6E8A-4147-A177-3AD203B41FA5}">
                      <a16:colId xmlns:a16="http://schemas.microsoft.com/office/drawing/2014/main" val="2108418931"/>
                    </a:ext>
                  </a:extLst>
                </a:gridCol>
              </a:tblGrid>
              <a:tr h="423498">
                <a:tc>
                  <a:txBody>
                    <a:bodyPr/>
                    <a:lstStyle/>
                    <a:p>
                      <a:pPr algn="l" fontAlgn="base">
                        <a:lnSpc>
                          <a:spcPts val="1650"/>
                        </a:lnSpc>
                      </a:pPr>
                      <a:endParaRPr lang="en-US" sz="900" b="0" i="0" u="none" strike="noStrike">
                        <a:solidFill>
                          <a:srgbClr val="000000"/>
                        </a:solidFill>
                        <a:effectLst/>
                        <a:latin typeface="Arial" panose="020B0604020202020204" pitchFamily="34" charset="0"/>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gridSpan="2">
                  <a:txBody>
                    <a:bodyPr/>
                    <a:lstStyle/>
                    <a:p>
                      <a:pPr algn="ctr" fontAlgn="base">
                        <a:lnSpc>
                          <a:spcPts val="1650"/>
                        </a:lnSpc>
                      </a:pPr>
                      <a:r>
                        <a:rPr lang="en-US" sz="900" b="1" i="0" u="none" strike="noStrike">
                          <a:solidFill>
                            <a:srgbClr val="000000"/>
                          </a:solidFill>
                          <a:effectLst/>
                          <a:latin typeface="Arial" panose="020B0604020202020204" pitchFamily="34" charset="0"/>
                        </a:rPr>
                        <a:t>Tuesday</a:t>
                      </a:r>
                      <a:endParaRPr lang="en-US" sz="900" b="0" i="0">
                        <a:solidFill>
                          <a:srgbClr val="1A4568"/>
                        </a:solidFill>
                        <a:effectLst/>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hMerge="1">
                  <a:txBody>
                    <a:bodyPr/>
                    <a:lstStyle/>
                    <a:p>
                      <a:endParaRPr lang="en-AU"/>
                    </a:p>
                  </a:txBody>
                  <a:tcPr/>
                </a:tc>
                <a:tc gridSpan="2">
                  <a:txBody>
                    <a:bodyPr/>
                    <a:lstStyle/>
                    <a:p>
                      <a:pPr algn="ctr" fontAlgn="base">
                        <a:lnSpc>
                          <a:spcPts val="1650"/>
                        </a:lnSpc>
                      </a:pPr>
                      <a:r>
                        <a:rPr lang="en-US" sz="900" b="1" i="0" u="none" strike="noStrike">
                          <a:solidFill>
                            <a:srgbClr val="000000"/>
                          </a:solidFill>
                          <a:effectLst/>
                          <a:latin typeface="Arial" panose="020B0604020202020204" pitchFamily="34" charset="0"/>
                        </a:rPr>
                        <a:t>Friday</a:t>
                      </a:r>
                      <a:endParaRPr lang="en-US" sz="900" b="0" i="0">
                        <a:solidFill>
                          <a:srgbClr val="1A4568"/>
                        </a:solidFill>
                        <a:effectLst/>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hMerge="1">
                  <a:txBody>
                    <a:bodyPr/>
                    <a:lstStyle/>
                    <a:p>
                      <a:endParaRPr lang="en-AU"/>
                    </a:p>
                  </a:txBody>
                  <a:tcPr/>
                </a:tc>
                <a:tc>
                  <a:txBody>
                    <a:bodyPr/>
                    <a:lstStyle/>
                    <a:p>
                      <a:pPr algn="ctr" fontAlgn="base">
                        <a:lnSpc>
                          <a:spcPts val="1650"/>
                        </a:lnSpc>
                      </a:pPr>
                      <a:r>
                        <a:rPr lang="en-US" sz="900" b="1" i="0" u="none" strike="noStrike" cap="none">
                          <a:solidFill>
                            <a:srgbClr val="000000"/>
                          </a:solidFill>
                          <a:effectLst/>
                          <a:latin typeface="Arial" panose="020B0604020202020204" pitchFamily="34" charset="0"/>
                          <a:ea typeface="+mn-ea"/>
                          <a:cs typeface="+mn-cs"/>
                          <a:sym typeface="Arial"/>
                        </a:rPr>
                        <a:t>Wednesday</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tc>
                  <a:txBody>
                    <a:bodyPr/>
                    <a:lstStyle/>
                    <a:p>
                      <a:pPr algn="ctr" fontAlgn="base">
                        <a:lnSpc>
                          <a:spcPts val="1650"/>
                        </a:lnSpc>
                      </a:pPr>
                      <a:r>
                        <a:rPr lang="en-US" sz="900" b="1" i="0" u="none" strike="noStrike" cap="none">
                          <a:solidFill>
                            <a:srgbClr val="000000"/>
                          </a:solidFill>
                          <a:effectLst/>
                          <a:latin typeface="Arial" panose="020B0604020202020204" pitchFamily="34" charset="0"/>
                          <a:ea typeface="+mn-ea"/>
                          <a:cs typeface="+mn-cs"/>
                          <a:sym typeface="Arial"/>
                        </a:rPr>
                        <a:t>Thursday</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extLst>
                  <a:ext uri="{0D108BD9-81ED-4DB2-BD59-A6C34878D82A}">
                    <a16:rowId xmlns:a16="http://schemas.microsoft.com/office/drawing/2014/main" val="3354868831"/>
                  </a:ext>
                </a:extLst>
              </a:tr>
              <a:tr h="298173">
                <a:tc>
                  <a:txBody>
                    <a:bodyPr/>
                    <a:lstStyle/>
                    <a:p>
                      <a:pPr algn="l" fontAlgn="base">
                        <a:lnSpc>
                          <a:spcPts val="1650"/>
                        </a:lnSpc>
                      </a:pPr>
                      <a:endParaRPr lang="en-US" sz="900" b="0" i="0" u="none" strike="noStrike">
                        <a:solidFill>
                          <a:srgbClr val="000000"/>
                        </a:solidFill>
                        <a:effectLst/>
                        <a:latin typeface="Arial" panose="020B0604020202020204" pitchFamily="34" charset="0"/>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1200" b="1" i="0">
                          <a:solidFill>
                            <a:srgbClr val="1A4568"/>
                          </a:solidFill>
                          <a:effectLst/>
                        </a:rPr>
                        <a:t>9-10</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1200" b="1" i="0">
                          <a:solidFill>
                            <a:srgbClr val="1A4568"/>
                          </a:solidFill>
                          <a:effectLst/>
                        </a:rPr>
                        <a:t>10-11</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1200" b="1" i="0">
                          <a:solidFill>
                            <a:srgbClr val="1A4568"/>
                          </a:solidFill>
                          <a:effectLst/>
                        </a:rPr>
                        <a:t>12-1</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1200" b="1" i="0">
                          <a:solidFill>
                            <a:srgbClr val="1A4568"/>
                          </a:solidFill>
                          <a:effectLst/>
                        </a:rPr>
                        <a:t>1-2</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1200" b="1" i="0" u="none" strike="noStrike" cap="none">
                          <a:solidFill>
                            <a:srgbClr val="1A4568"/>
                          </a:solidFill>
                          <a:effectLst/>
                          <a:latin typeface="+mn-lt"/>
                          <a:ea typeface="+mn-ea"/>
                          <a:cs typeface="+mn-cs"/>
                          <a:sym typeface="Arial"/>
                        </a:rPr>
                        <a:t>9-10</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tc>
                  <a:txBody>
                    <a:bodyPr/>
                    <a:lstStyle/>
                    <a:p>
                      <a:pPr algn="ctr" fontAlgn="base">
                        <a:lnSpc>
                          <a:spcPts val="1650"/>
                        </a:lnSpc>
                      </a:pPr>
                      <a:r>
                        <a:rPr lang="en-US" sz="1200" b="1" i="0" u="none" strike="noStrike" cap="none">
                          <a:solidFill>
                            <a:srgbClr val="1A4568"/>
                          </a:solidFill>
                          <a:effectLst/>
                          <a:latin typeface="+mn-lt"/>
                          <a:ea typeface="+mn-ea"/>
                          <a:cs typeface="+mn-cs"/>
                          <a:sym typeface="Arial"/>
                        </a:rPr>
                        <a:t>10-11</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extLst>
                  <a:ext uri="{0D108BD9-81ED-4DB2-BD59-A6C34878D82A}">
                    <a16:rowId xmlns:a16="http://schemas.microsoft.com/office/drawing/2014/main" val="3556685455"/>
                  </a:ext>
                </a:extLst>
              </a:tr>
              <a:tr h="423498">
                <a:tc>
                  <a:txBody>
                    <a:bodyPr/>
                    <a:lstStyle/>
                    <a:p>
                      <a:pPr algn="ctr" fontAlgn="base">
                        <a:lnSpc>
                          <a:spcPts val="1650"/>
                        </a:lnSpc>
                      </a:pPr>
                      <a:r>
                        <a:rPr lang="en-US" sz="900" b="1" i="0" u="none" strike="noStrike">
                          <a:solidFill>
                            <a:srgbClr val="000000"/>
                          </a:solidFill>
                          <a:effectLst/>
                          <a:latin typeface="Arial"/>
                        </a:rPr>
                        <a:t>Clara</a:t>
                      </a: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CBE0F0"/>
                    </a:solidFill>
                  </a:tcPr>
                </a:tc>
                <a:tc>
                  <a:txBody>
                    <a:bodyPr/>
                    <a:lstStyle/>
                    <a:p>
                      <a:pPr algn="ctr" fontAlgn="base">
                        <a:lnSpc>
                          <a:spcPts val="1650"/>
                        </a:lnSpc>
                      </a:pPr>
                      <a:r>
                        <a:rPr lang="en-US" sz="900" b="1" i="0">
                          <a:solidFill>
                            <a:srgbClr val="1A4568"/>
                          </a:solidFill>
                          <a:effectLst/>
                        </a:rPr>
                        <a:t>ART</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00B0F0"/>
                    </a:solidFill>
                  </a:tcPr>
                </a:tc>
                <a:tc>
                  <a:txBody>
                    <a:bodyPr/>
                    <a:lstStyle/>
                    <a:p>
                      <a:pPr algn="ctr" fontAlgn="base">
                        <a:lnSpc>
                          <a:spcPts val="1650"/>
                        </a:lnSpc>
                      </a:pPr>
                      <a:r>
                        <a:rPr lang="en-US" sz="900" b="1" i="0">
                          <a:solidFill>
                            <a:srgbClr val="1A4568"/>
                          </a:solidFill>
                          <a:effectLst/>
                        </a:rPr>
                        <a:t>STEAM</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FF00"/>
                    </a:solidFill>
                  </a:tcPr>
                </a:tc>
                <a:tc>
                  <a:txBody>
                    <a:bodyPr/>
                    <a:lstStyle/>
                    <a:p>
                      <a:pPr algn="ctr" fontAlgn="base">
                        <a:lnSpc>
                          <a:spcPts val="1650"/>
                        </a:lnSpc>
                      </a:pPr>
                      <a:r>
                        <a:rPr lang="en-US" sz="900" b="1" i="0">
                          <a:solidFill>
                            <a:srgbClr val="1A4568"/>
                          </a:solidFill>
                          <a:effectLst/>
                        </a:rPr>
                        <a:t>HPE</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92D050"/>
                    </a:solidFill>
                  </a:tcPr>
                </a:tc>
                <a:tc>
                  <a:txBody>
                    <a:bodyPr/>
                    <a:lstStyle/>
                    <a:p>
                      <a:pPr algn="ctr" fontAlgn="base">
                        <a:lnSpc>
                          <a:spcPts val="1650"/>
                        </a:lnSpc>
                      </a:pPr>
                      <a:r>
                        <a:rPr lang="en-US" sz="900" b="1" i="0">
                          <a:solidFill>
                            <a:srgbClr val="1A4568"/>
                          </a:solidFill>
                          <a:effectLst/>
                        </a:rPr>
                        <a:t>MUSIC</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C000"/>
                    </a:solidFill>
                  </a:tcPr>
                </a:tc>
                <a:tc>
                  <a:txBody>
                    <a:bodyPr/>
                    <a:lstStyle/>
                    <a:p>
                      <a:pPr marL="0" marR="0" lvl="0" indent="0" algn="ctr" defTabSz="914400" rtl="0" eaLnBrk="1" fontAlgn="base" latinLnBrk="0" hangingPunct="1">
                        <a:lnSpc>
                          <a:spcPts val="1650"/>
                        </a:lnSpc>
                        <a:spcBef>
                          <a:spcPts val="0"/>
                        </a:spcBef>
                        <a:spcAft>
                          <a:spcPts val="0"/>
                        </a:spcAft>
                        <a:buClr>
                          <a:srgbClr val="000000"/>
                        </a:buClr>
                        <a:buSzTx/>
                        <a:buFont typeface="Arial"/>
                        <a:buNone/>
                        <a:tabLst/>
                        <a:defRPr/>
                      </a:pPr>
                      <a:r>
                        <a:rPr lang="en-US" sz="800" b="1" i="0" u="none" strike="noStrike" cap="none">
                          <a:solidFill>
                            <a:srgbClr val="1A4568"/>
                          </a:solidFill>
                          <a:effectLst/>
                          <a:latin typeface="+mn-lt"/>
                          <a:ea typeface="+mn-ea"/>
                          <a:cs typeface="+mn-cs"/>
                          <a:sym typeface="Arial"/>
                        </a:rPr>
                        <a:t>WELLBEING</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tc>
                  <a:txBody>
                    <a:bodyPr/>
                    <a:lstStyle/>
                    <a:p>
                      <a:pPr algn="ctr" fontAlgn="base">
                        <a:lnSpc>
                          <a:spcPts val="1650"/>
                        </a:lnSpc>
                      </a:pPr>
                      <a:endParaRPr lang="en-US" sz="800" b="1" i="0" u="none" strike="noStrike" cap="none">
                        <a:solidFill>
                          <a:srgbClr val="1A4568"/>
                        </a:solidFill>
                        <a:effectLst/>
                        <a:latin typeface="+mn-lt"/>
                        <a:ea typeface="+mn-ea"/>
                        <a:cs typeface="+mn-cs"/>
                        <a:sym typeface="Arial"/>
                      </a:endParaRP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extLst>
                  <a:ext uri="{0D108BD9-81ED-4DB2-BD59-A6C34878D82A}">
                    <a16:rowId xmlns:a16="http://schemas.microsoft.com/office/drawing/2014/main" val="898309622"/>
                  </a:ext>
                </a:extLst>
              </a:tr>
              <a:tr h="423498">
                <a:tc>
                  <a:txBody>
                    <a:bodyPr/>
                    <a:lstStyle/>
                    <a:p>
                      <a:pPr algn="ctr" fontAlgn="base">
                        <a:lnSpc>
                          <a:spcPts val="1650"/>
                        </a:lnSpc>
                      </a:pPr>
                      <a:r>
                        <a:rPr lang="en-US" sz="900" b="1" i="0" u="none" strike="noStrike">
                          <a:solidFill>
                            <a:srgbClr val="000000"/>
                          </a:solidFill>
                          <a:effectLst/>
                          <a:latin typeface="Arial" panose="020B0604020202020204" pitchFamily="34" charset="0"/>
                        </a:rPr>
                        <a:t>Kaya</a:t>
                      </a:r>
                      <a:endParaRPr lang="en-US" sz="900" b="0" i="0">
                        <a:solidFill>
                          <a:srgbClr val="1A4568"/>
                        </a:solidFill>
                        <a:effectLst/>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900" b="1" i="0">
                          <a:solidFill>
                            <a:srgbClr val="1A4568"/>
                          </a:solidFill>
                          <a:effectLst/>
                        </a:rPr>
                        <a:t>STEAM</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FF00"/>
                    </a:solidFill>
                  </a:tcPr>
                </a:tc>
                <a:tc>
                  <a:txBody>
                    <a:bodyPr/>
                    <a:lstStyle/>
                    <a:p>
                      <a:pPr algn="ctr" fontAlgn="base">
                        <a:lnSpc>
                          <a:spcPts val="1650"/>
                        </a:lnSpc>
                      </a:pPr>
                      <a:r>
                        <a:rPr lang="en-US" sz="900" b="1" i="0">
                          <a:solidFill>
                            <a:srgbClr val="1A4568"/>
                          </a:solidFill>
                          <a:effectLst/>
                        </a:rPr>
                        <a:t>ART</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00B0F0"/>
                    </a:solidFill>
                  </a:tcPr>
                </a:tc>
                <a:tc>
                  <a:txBody>
                    <a:bodyPr/>
                    <a:lstStyle/>
                    <a:p>
                      <a:pPr algn="ctr" fontAlgn="base">
                        <a:lnSpc>
                          <a:spcPts val="1650"/>
                        </a:lnSpc>
                      </a:pPr>
                      <a:r>
                        <a:rPr lang="en-US" sz="900" b="1" i="0">
                          <a:solidFill>
                            <a:srgbClr val="1A4568"/>
                          </a:solidFill>
                          <a:effectLst/>
                        </a:rPr>
                        <a:t>MUSIC</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C000"/>
                    </a:solidFill>
                  </a:tcPr>
                </a:tc>
                <a:tc>
                  <a:txBody>
                    <a:bodyPr/>
                    <a:lstStyle/>
                    <a:p>
                      <a:pPr algn="ctr" fontAlgn="base">
                        <a:lnSpc>
                          <a:spcPts val="1650"/>
                        </a:lnSpc>
                      </a:pPr>
                      <a:r>
                        <a:rPr lang="en-US" sz="900" b="1" i="0">
                          <a:solidFill>
                            <a:srgbClr val="1A4568"/>
                          </a:solidFill>
                          <a:effectLst/>
                        </a:rPr>
                        <a:t>HPE</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92D050"/>
                    </a:solidFill>
                  </a:tcPr>
                </a:tc>
                <a:tc>
                  <a:txBody>
                    <a:bodyPr/>
                    <a:lstStyle/>
                    <a:p>
                      <a:pPr algn="ctr" fontAlgn="base">
                        <a:lnSpc>
                          <a:spcPts val="1650"/>
                        </a:lnSpc>
                      </a:pPr>
                      <a:endParaRPr lang="en-US" sz="800" b="1" i="0" u="none" strike="noStrike" cap="none">
                        <a:solidFill>
                          <a:srgbClr val="1A4568"/>
                        </a:solidFill>
                        <a:effectLst/>
                        <a:latin typeface="+mn-lt"/>
                        <a:ea typeface="+mn-ea"/>
                        <a:cs typeface="+mn-cs"/>
                        <a:sym typeface="Arial"/>
                      </a:endParaRP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tc>
                  <a:txBody>
                    <a:bodyPr/>
                    <a:lstStyle/>
                    <a:p>
                      <a:pPr marL="0" marR="0" lvl="0" indent="0" algn="ctr" defTabSz="914400" rtl="0" eaLnBrk="1" fontAlgn="base" latinLnBrk="0" hangingPunct="1">
                        <a:lnSpc>
                          <a:spcPts val="1650"/>
                        </a:lnSpc>
                        <a:spcBef>
                          <a:spcPts val="0"/>
                        </a:spcBef>
                        <a:spcAft>
                          <a:spcPts val="0"/>
                        </a:spcAft>
                        <a:buClr>
                          <a:srgbClr val="000000"/>
                        </a:buClr>
                        <a:buSzTx/>
                        <a:buFont typeface="Arial"/>
                        <a:buNone/>
                        <a:tabLst/>
                        <a:defRPr/>
                      </a:pPr>
                      <a:r>
                        <a:rPr lang="en-US" sz="800" b="1" i="0" u="none" strike="noStrike" cap="none">
                          <a:solidFill>
                            <a:srgbClr val="1A4568"/>
                          </a:solidFill>
                          <a:effectLst/>
                          <a:latin typeface="+mn-lt"/>
                          <a:ea typeface="+mn-ea"/>
                          <a:cs typeface="+mn-cs"/>
                          <a:sym typeface="Arial"/>
                        </a:rPr>
                        <a:t>WELLBEING</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extLst>
                  <a:ext uri="{0D108BD9-81ED-4DB2-BD59-A6C34878D82A}">
                    <a16:rowId xmlns:a16="http://schemas.microsoft.com/office/drawing/2014/main" val="1227228145"/>
                  </a:ext>
                </a:extLst>
              </a:tr>
              <a:tr h="423498">
                <a:tc>
                  <a:txBody>
                    <a:bodyPr/>
                    <a:lstStyle/>
                    <a:p>
                      <a:pPr algn="ctr" fontAlgn="base">
                        <a:lnSpc>
                          <a:spcPts val="1650"/>
                        </a:lnSpc>
                      </a:pPr>
                      <a:r>
                        <a:rPr lang="en-US" sz="900" b="1" i="0" u="none" strike="noStrike">
                          <a:solidFill>
                            <a:srgbClr val="000000"/>
                          </a:solidFill>
                          <a:effectLst/>
                          <a:latin typeface="Arial" panose="020B0604020202020204" pitchFamily="34" charset="0"/>
                        </a:rPr>
                        <a:t>Simon</a:t>
                      </a:r>
                      <a:endParaRPr lang="en-US" sz="900" b="0" i="0">
                        <a:solidFill>
                          <a:srgbClr val="1A4568"/>
                        </a:solidFill>
                        <a:effectLst/>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CBE0F0"/>
                    </a:solidFill>
                  </a:tcPr>
                </a:tc>
                <a:tc>
                  <a:txBody>
                    <a:bodyPr/>
                    <a:lstStyle/>
                    <a:p>
                      <a:pPr algn="ctr" fontAlgn="base">
                        <a:lnSpc>
                          <a:spcPts val="1650"/>
                        </a:lnSpc>
                      </a:pPr>
                      <a:r>
                        <a:rPr lang="en-US" sz="900" b="1" i="0">
                          <a:solidFill>
                            <a:srgbClr val="1A4568"/>
                          </a:solidFill>
                          <a:effectLst/>
                        </a:rPr>
                        <a:t>HPE</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92D050"/>
                    </a:solidFill>
                  </a:tcPr>
                </a:tc>
                <a:tc>
                  <a:txBody>
                    <a:bodyPr/>
                    <a:lstStyle/>
                    <a:p>
                      <a:pPr algn="ctr" fontAlgn="base">
                        <a:lnSpc>
                          <a:spcPts val="1650"/>
                        </a:lnSpc>
                      </a:pPr>
                      <a:r>
                        <a:rPr lang="en-US" sz="900" b="1" i="0">
                          <a:solidFill>
                            <a:srgbClr val="1A4568"/>
                          </a:solidFill>
                          <a:effectLst/>
                        </a:rPr>
                        <a:t>MUSIC</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C000"/>
                    </a:solidFill>
                  </a:tcPr>
                </a:tc>
                <a:tc>
                  <a:txBody>
                    <a:bodyPr/>
                    <a:lstStyle/>
                    <a:p>
                      <a:pPr algn="ctr" fontAlgn="base">
                        <a:lnSpc>
                          <a:spcPts val="1650"/>
                        </a:lnSpc>
                      </a:pPr>
                      <a:r>
                        <a:rPr lang="en-US" sz="900" b="1" i="0">
                          <a:solidFill>
                            <a:srgbClr val="1A4568"/>
                          </a:solidFill>
                          <a:effectLst/>
                        </a:rPr>
                        <a:t>ART</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00B0F0"/>
                    </a:solidFill>
                  </a:tcPr>
                </a:tc>
                <a:tc>
                  <a:txBody>
                    <a:bodyPr/>
                    <a:lstStyle/>
                    <a:p>
                      <a:pPr algn="ctr" fontAlgn="base">
                        <a:lnSpc>
                          <a:spcPts val="1650"/>
                        </a:lnSpc>
                      </a:pPr>
                      <a:r>
                        <a:rPr lang="en-US" sz="900" b="1" i="0">
                          <a:solidFill>
                            <a:srgbClr val="1A4568"/>
                          </a:solidFill>
                          <a:effectLst/>
                        </a:rPr>
                        <a:t>STEAM</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FF00"/>
                    </a:solidFill>
                  </a:tcPr>
                </a:tc>
                <a:tc>
                  <a:txBody>
                    <a:bodyPr/>
                    <a:lstStyle/>
                    <a:p>
                      <a:pPr algn="ctr" fontAlgn="base">
                        <a:lnSpc>
                          <a:spcPts val="1650"/>
                        </a:lnSpc>
                      </a:pPr>
                      <a:r>
                        <a:rPr lang="en-US" sz="800" b="1" i="0" u="none" strike="noStrike" cap="none">
                          <a:solidFill>
                            <a:srgbClr val="1A4568"/>
                          </a:solidFill>
                          <a:effectLst/>
                          <a:latin typeface="+mn-lt"/>
                          <a:ea typeface="+mn-ea"/>
                          <a:cs typeface="+mn-cs"/>
                          <a:sym typeface="Arial"/>
                        </a:rPr>
                        <a:t>WELLBEING</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tc>
                  <a:txBody>
                    <a:bodyPr/>
                    <a:lstStyle/>
                    <a:p>
                      <a:pPr algn="ctr" fontAlgn="base">
                        <a:lnSpc>
                          <a:spcPts val="1650"/>
                        </a:lnSpc>
                      </a:pPr>
                      <a:endParaRPr lang="en-US" sz="800" b="1" i="0" u="none" strike="noStrike" cap="none">
                        <a:solidFill>
                          <a:srgbClr val="1A4568"/>
                        </a:solidFill>
                        <a:effectLst/>
                        <a:latin typeface="+mn-lt"/>
                        <a:ea typeface="+mn-ea"/>
                        <a:cs typeface="+mn-cs"/>
                        <a:sym typeface="Arial"/>
                      </a:endParaRP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extLst>
                  <a:ext uri="{0D108BD9-81ED-4DB2-BD59-A6C34878D82A}">
                    <a16:rowId xmlns:a16="http://schemas.microsoft.com/office/drawing/2014/main" val="427241928"/>
                  </a:ext>
                </a:extLst>
              </a:tr>
              <a:tr h="423498">
                <a:tc>
                  <a:txBody>
                    <a:bodyPr/>
                    <a:lstStyle/>
                    <a:p>
                      <a:pPr algn="ctr" fontAlgn="base">
                        <a:lnSpc>
                          <a:spcPts val="1650"/>
                        </a:lnSpc>
                      </a:pPr>
                      <a:r>
                        <a:rPr lang="en-US" sz="900" b="1" i="0" u="none" strike="noStrike">
                          <a:solidFill>
                            <a:srgbClr val="000000"/>
                          </a:solidFill>
                          <a:effectLst/>
                          <a:latin typeface="Arial" panose="020B0604020202020204" pitchFamily="34" charset="0"/>
                        </a:rPr>
                        <a:t>Florencia</a:t>
                      </a:r>
                      <a:endParaRPr lang="en-US" sz="900" b="0" i="0">
                        <a:solidFill>
                          <a:srgbClr val="1A4568"/>
                        </a:solidFill>
                        <a:effectLst/>
                      </a:endParaRPr>
                    </a:p>
                  </a:txBody>
                  <a:tcP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noFill/>
                  </a:tcPr>
                </a:tc>
                <a:tc>
                  <a:txBody>
                    <a:bodyPr/>
                    <a:lstStyle/>
                    <a:p>
                      <a:pPr algn="ctr" fontAlgn="base">
                        <a:lnSpc>
                          <a:spcPts val="1650"/>
                        </a:lnSpc>
                      </a:pPr>
                      <a:r>
                        <a:rPr lang="en-US" sz="900" b="1" i="0">
                          <a:solidFill>
                            <a:srgbClr val="1A4568"/>
                          </a:solidFill>
                          <a:effectLst/>
                        </a:rPr>
                        <a:t>MUSIC</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C000"/>
                    </a:solidFill>
                  </a:tcPr>
                </a:tc>
                <a:tc>
                  <a:txBody>
                    <a:bodyPr/>
                    <a:lstStyle/>
                    <a:p>
                      <a:pPr algn="ctr" fontAlgn="base">
                        <a:lnSpc>
                          <a:spcPts val="1650"/>
                        </a:lnSpc>
                      </a:pPr>
                      <a:r>
                        <a:rPr lang="en-US" sz="900" b="1" i="0">
                          <a:solidFill>
                            <a:srgbClr val="1A4568"/>
                          </a:solidFill>
                          <a:effectLst/>
                        </a:rPr>
                        <a:t>HPE</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92D050"/>
                    </a:solidFill>
                  </a:tcPr>
                </a:tc>
                <a:tc>
                  <a:txBody>
                    <a:bodyPr/>
                    <a:lstStyle/>
                    <a:p>
                      <a:pPr algn="ctr" fontAlgn="base">
                        <a:lnSpc>
                          <a:spcPts val="1650"/>
                        </a:lnSpc>
                      </a:pPr>
                      <a:r>
                        <a:rPr lang="en-US" sz="900" b="1" i="0">
                          <a:solidFill>
                            <a:srgbClr val="1A4568"/>
                          </a:solidFill>
                          <a:effectLst/>
                        </a:rPr>
                        <a:t>STEAM</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FFFF00"/>
                    </a:solidFill>
                  </a:tcPr>
                </a:tc>
                <a:tc>
                  <a:txBody>
                    <a:bodyPr/>
                    <a:lstStyle/>
                    <a:p>
                      <a:pPr algn="ctr" fontAlgn="base">
                        <a:lnSpc>
                          <a:spcPts val="1650"/>
                        </a:lnSpc>
                      </a:pPr>
                      <a:r>
                        <a:rPr lang="en-US" sz="900" b="1" i="0">
                          <a:solidFill>
                            <a:srgbClr val="1A4568"/>
                          </a:solidFill>
                          <a:effectLst/>
                        </a:rPr>
                        <a:t>ART</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00B0F0"/>
                    </a:solidFill>
                  </a:tcPr>
                </a:tc>
                <a:tc>
                  <a:txBody>
                    <a:bodyPr/>
                    <a:lstStyle/>
                    <a:p>
                      <a:pPr algn="ctr" fontAlgn="base">
                        <a:lnSpc>
                          <a:spcPts val="1650"/>
                        </a:lnSpc>
                      </a:pPr>
                      <a:endParaRPr lang="en-US" sz="800" b="1" i="0" u="none" strike="noStrike" cap="none">
                        <a:solidFill>
                          <a:srgbClr val="1A4568"/>
                        </a:solidFill>
                        <a:effectLst/>
                        <a:latin typeface="+mn-lt"/>
                        <a:ea typeface="+mn-ea"/>
                        <a:cs typeface="+mn-cs"/>
                        <a:sym typeface="Arial"/>
                      </a:endParaRP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tc>
                  <a:txBody>
                    <a:bodyPr/>
                    <a:lstStyle/>
                    <a:p>
                      <a:pPr marL="0" marR="0" lvl="0" indent="0" algn="ctr" defTabSz="914400" rtl="0" eaLnBrk="1" fontAlgn="base" latinLnBrk="0" hangingPunct="1">
                        <a:lnSpc>
                          <a:spcPts val="1650"/>
                        </a:lnSpc>
                        <a:spcBef>
                          <a:spcPts val="0"/>
                        </a:spcBef>
                        <a:spcAft>
                          <a:spcPts val="0"/>
                        </a:spcAft>
                        <a:buClr>
                          <a:srgbClr val="000000"/>
                        </a:buClr>
                        <a:buSzTx/>
                        <a:buFont typeface="Arial"/>
                        <a:buNone/>
                        <a:tabLst/>
                        <a:defRPr/>
                      </a:pPr>
                      <a:r>
                        <a:rPr lang="en-US" sz="800" b="1" i="0" u="none" strike="noStrike" cap="none">
                          <a:solidFill>
                            <a:srgbClr val="1A4568"/>
                          </a:solidFill>
                          <a:effectLst/>
                          <a:latin typeface="+mn-lt"/>
                          <a:ea typeface="+mn-ea"/>
                          <a:cs typeface="+mn-cs"/>
                          <a:sym typeface="Arial"/>
                        </a:rPr>
                        <a:t>WELLBEING</a:t>
                      </a:r>
                    </a:p>
                  </a:txBody>
                  <a:tcPr anchor="ctr">
                    <a:lnL w="6350" cap="flat" cmpd="sng" algn="ctr">
                      <a:solidFill>
                        <a:srgbClr val="9E9E9E"/>
                      </a:solidFill>
                      <a:prstDash val="solid"/>
                      <a:round/>
                      <a:headEnd type="none" w="med" len="med"/>
                      <a:tailEnd type="none" w="med" len="med"/>
                    </a:lnL>
                    <a:lnR w="6350" cap="flat" cmpd="sng" algn="ctr">
                      <a:solidFill>
                        <a:srgbClr val="9E9E9E"/>
                      </a:solidFill>
                      <a:prstDash val="solid"/>
                      <a:round/>
                      <a:headEnd type="none" w="med" len="med"/>
                      <a:tailEnd type="none" w="med" len="med"/>
                    </a:lnR>
                    <a:lnT w="6350" cap="flat" cmpd="sng" algn="ctr">
                      <a:solidFill>
                        <a:srgbClr val="9E9E9E"/>
                      </a:solidFill>
                      <a:prstDash val="solid"/>
                      <a:round/>
                      <a:headEnd type="none" w="med" len="med"/>
                      <a:tailEnd type="none" w="med" len="med"/>
                    </a:lnT>
                    <a:lnB w="6350" cap="flat" cmpd="sng" algn="ctr">
                      <a:solidFill>
                        <a:srgbClr val="9E9E9E"/>
                      </a:solidFill>
                      <a:prstDash val="solid"/>
                      <a:round/>
                      <a:headEnd type="none" w="med" len="med"/>
                      <a:tailEnd type="none" w="med" len="med"/>
                    </a:lnB>
                    <a:solidFill>
                      <a:srgbClr val="D8F193"/>
                    </a:solidFill>
                  </a:tcPr>
                </a:tc>
                <a:extLst>
                  <a:ext uri="{0D108BD9-81ED-4DB2-BD59-A6C34878D82A}">
                    <a16:rowId xmlns:a16="http://schemas.microsoft.com/office/drawing/2014/main" val="3956551521"/>
                  </a:ext>
                </a:extLst>
              </a:tr>
            </a:tbl>
          </a:graphicData>
        </a:graphic>
      </p:graphicFrame>
      <p:sp>
        <p:nvSpPr>
          <p:cNvPr id="12" name="Rectangle 2">
            <a:extLst>
              <a:ext uri="{FF2B5EF4-FFF2-40B4-BE49-F238E27FC236}">
                <a16:creationId xmlns:a16="http://schemas.microsoft.com/office/drawing/2014/main" id="{3B2D576C-64EC-959B-699E-DEDE9F44FC2A}"/>
              </a:ext>
            </a:extLst>
          </p:cNvPr>
          <p:cNvSpPr>
            <a:spLocks noChangeArrowheads="1"/>
          </p:cNvSpPr>
          <p:nvPr/>
        </p:nvSpPr>
        <p:spPr bwMode="auto">
          <a:xfrm>
            <a:off x="2186073" y="1886817"/>
            <a:ext cx="152529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382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8D55F981-7C59-4BE4-B5CE-EDC92F0293D6}"/>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67A810AB-FC8C-69C6-EDF2-D654D62FB32F}"/>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NAPLAN</a:t>
            </a:r>
            <a:endParaRPr lang="en-US"/>
          </a:p>
        </p:txBody>
      </p:sp>
      <p:sp>
        <p:nvSpPr>
          <p:cNvPr id="8" name="Content Placeholder 2">
            <a:extLst>
              <a:ext uri="{FF2B5EF4-FFF2-40B4-BE49-F238E27FC236}">
                <a16:creationId xmlns:a16="http://schemas.microsoft.com/office/drawing/2014/main" id="{D62F103F-A2B2-5011-EE4A-E0E06F288D3B}"/>
              </a:ext>
            </a:extLst>
          </p:cNvPr>
          <p:cNvSpPr>
            <a:spLocks noGrp="1"/>
          </p:cNvSpPr>
          <p:nvPr/>
        </p:nvSpPr>
        <p:spPr>
          <a:xfrm>
            <a:off x="1806165" y="1070537"/>
            <a:ext cx="6438043" cy="750768"/>
          </a:xfrm>
          <a:prstGeom prst="rect">
            <a:avLst/>
          </a:prstGeom>
          <a:noFill/>
          <a:ln>
            <a:noFill/>
          </a:ln>
        </p:spPr>
        <p:txBody>
          <a:bodyPr spcFirstLastPara="1" wrap="square" lIns="91425" tIns="91425" rIns="91425" bIns="91425" numCol="2"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buNone/>
            </a:pPr>
            <a:r>
              <a:rPr lang="en-AU" sz="1400" b="1">
                <a:latin typeface="Open Sans"/>
                <a:ea typeface="Open Sans"/>
                <a:cs typeface="Open Sans"/>
              </a:rPr>
              <a:t>Wednesday 12th March</a:t>
            </a:r>
          </a:p>
          <a:p>
            <a:pPr indent="0">
              <a:buNone/>
            </a:pPr>
            <a:r>
              <a:rPr lang="en-AU" sz="1400">
                <a:latin typeface="Open Sans"/>
                <a:ea typeface="Open Sans"/>
                <a:cs typeface="Open Sans"/>
              </a:rPr>
              <a:t>Writing Year 5 - 11:15</a:t>
            </a:r>
          </a:p>
          <a:p>
            <a:pPr indent="0">
              <a:buNone/>
            </a:pPr>
            <a:endParaRPr lang="en-AU" sz="1400">
              <a:latin typeface="Open Sans"/>
              <a:ea typeface="Open Sans"/>
              <a:cs typeface="Open Sans"/>
            </a:endParaRPr>
          </a:p>
          <a:p>
            <a:pPr indent="0">
              <a:buNone/>
            </a:pPr>
            <a:endParaRPr lang="en-AU" sz="1400">
              <a:latin typeface="Open Sans"/>
              <a:ea typeface="Open Sans"/>
              <a:cs typeface="Open Sans"/>
            </a:endParaRPr>
          </a:p>
          <a:p>
            <a:pPr indent="0">
              <a:buNone/>
            </a:pPr>
            <a:r>
              <a:rPr lang="en-AU" sz="1400" b="1">
                <a:latin typeface="Open Sans"/>
                <a:ea typeface="Open Sans"/>
                <a:cs typeface="Open Sans"/>
              </a:rPr>
              <a:t>Thursday 13th March</a:t>
            </a:r>
          </a:p>
          <a:p>
            <a:pPr indent="0">
              <a:buNone/>
            </a:pPr>
            <a:r>
              <a:rPr lang="en-AU" sz="1400">
                <a:latin typeface="Open Sans"/>
                <a:ea typeface="Open Sans"/>
                <a:cs typeface="Open Sans"/>
              </a:rPr>
              <a:t>Reading - Year 5 - 11:15</a:t>
            </a:r>
          </a:p>
          <a:p>
            <a:pPr indent="0">
              <a:buNone/>
            </a:pPr>
            <a:endParaRPr lang="en-AU" sz="1400">
              <a:highlight>
                <a:srgbClr val="FFFF00"/>
              </a:highlight>
              <a:latin typeface="Open Sans"/>
              <a:ea typeface="Open Sans"/>
              <a:cs typeface="Open Sans"/>
            </a:endParaRPr>
          </a:p>
        </p:txBody>
      </p:sp>
      <p:sp>
        <p:nvSpPr>
          <p:cNvPr id="9" name="Content Placeholder 2">
            <a:extLst>
              <a:ext uri="{FF2B5EF4-FFF2-40B4-BE49-F238E27FC236}">
                <a16:creationId xmlns:a16="http://schemas.microsoft.com/office/drawing/2014/main" id="{C26DB1B2-AD5F-D914-14C3-EB1C999150D9}"/>
              </a:ext>
            </a:extLst>
          </p:cNvPr>
          <p:cNvSpPr>
            <a:spLocks noGrp="1"/>
          </p:cNvSpPr>
          <p:nvPr/>
        </p:nvSpPr>
        <p:spPr>
          <a:xfrm>
            <a:off x="1806164" y="1950870"/>
            <a:ext cx="6438043" cy="750768"/>
          </a:xfrm>
          <a:prstGeom prst="rect">
            <a:avLst/>
          </a:prstGeom>
          <a:noFill/>
          <a:ln>
            <a:noFill/>
          </a:ln>
        </p:spPr>
        <p:txBody>
          <a:bodyPr spcFirstLastPara="1" wrap="square" lIns="91425" tIns="91425" rIns="91425" bIns="91425" numCol="2"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lgn="l" fontAlgn="base">
              <a:buNone/>
            </a:pPr>
            <a:r>
              <a:rPr lang="en-AU" sz="1400" b="1">
                <a:latin typeface="Open Sans"/>
                <a:ea typeface="Open Sans"/>
                <a:cs typeface="Open Sans"/>
              </a:rPr>
              <a:t>Monday 17th March</a:t>
            </a:r>
          </a:p>
          <a:p>
            <a:pPr indent="0" algn="l" fontAlgn="base">
              <a:buNone/>
            </a:pPr>
            <a:r>
              <a:rPr lang="en-AU" sz="1400">
                <a:latin typeface="Open Sans"/>
                <a:ea typeface="Open Sans"/>
                <a:cs typeface="Open Sans"/>
              </a:rPr>
              <a:t>Language Conventions</a:t>
            </a:r>
          </a:p>
          <a:p>
            <a:pPr indent="0" fontAlgn="base">
              <a:buNone/>
            </a:pPr>
            <a:r>
              <a:rPr lang="en-AU" sz="1400">
                <a:latin typeface="Open Sans"/>
                <a:ea typeface="Open Sans"/>
                <a:cs typeface="Open Sans"/>
              </a:rPr>
              <a:t>Year 5 - 11:15</a:t>
            </a:r>
          </a:p>
          <a:p>
            <a:pPr indent="0" fontAlgn="base">
              <a:buNone/>
            </a:pPr>
            <a:br>
              <a:rPr lang="en-AU" sz="1400" b="1">
                <a:latin typeface="Open Sans"/>
                <a:ea typeface="Open Sans"/>
                <a:cs typeface="Open Sans"/>
              </a:rPr>
            </a:br>
            <a:r>
              <a:rPr lang="en-AU" sz="1400" b="1">
                <a:latin typeface="Open Sans"/>
                <a:ea typeface="Open Sans"/>
                <a:cs typeface="Open Sans"/>
              </a:rPr>
              <a:t>Tuesday 18th March</a:t>
            </a:r>
          </a:p>
          <a:p>
            <a:pPr indent="0" fontAlgn="base">
              <a:buNone/>
            </a:pPr>
            <a:r>
              <a:rPr lang="en-AU" sz="1400">
                <a:latin typeface="Open Sans"/>
                <a:ea typeface="Open Sans"/>
                <a:cs typeface="Open Sans"/>
              </a:rPr>
              <a:t>Mathematics</a:t>
            </a:r>
          </a:p>
          <a:p>
            <a:pPr indent="0" fontAlgn="base">
              <a:buNone/>
            </a:pPr>
            <a:r>
              <a:rPr lang="en-AU" sz="1400">
                <a:latin typeface="Open Sans"/>
                <a:ea typeface="Open Sans"/>
                <a:cs typeface="Open Sans"/>
              </a:rPr>
              <a:t>Year 5 - 11:15</a:t>
            </a:r>
          </a:p>
          <a:p>
            <a:pPr indent="0">
              <a:buNone/>
            </a:pPr>
            <a:endParaRPr lang="en-AU" sz="1400">
              <a:highlight>
                <a:srgbClr val="FFFF00"/>
              </a:highlight>
              <a:latin typeface="Open Sans"/>
              <a:ea typeface="Open Sans"/>
              <a:cs typeface="Open Sans"/>
            </a:endParaRPr>
          </a:p>
        </p:txBody>
      </p:sp>
      <p:pic>
        <p:nvPicPr>
          <p:cNvPr id="11" name="Picture 10">
            <a:extLst>
              <a:ext uri="{FF2B5EF4-FFF2-40B4-BE49-F238E27FC236}">
                <a16:creationId xmlns:a16="http://schemas.microsoft.com/office/drawing/2014/main" id="{7A942C0A-B90A-6E6B-E72E-28F894479F96}"/>
              </a:ext>
            </a:extLst>
          </p:cNvPr>
          <p:cNvPicPr>
            <a:picLocks noChangeAspect="1"/>
          </p:cNvPicPr>
          <p:nvPr/>
        </p:nvPicPr>
        <p:blipFill>
          <a:blip r:embed="rId3"/>
          <a:stretch>
            <a:fillRect/>
          </a:stretch>
        </p:blipFill>
        <p:spPr>
          <a:xfrm>
            <a:off x="242236" y="228713"/>
            <a:ext cx="2063856" cy="558829"/>
          </a:xfrm>
          <a:prstGeom prst="rect">
            <a:avLst/>
          </a:prstGeom>
        </p:spPr>
      </p:pic>
      <p:sp>
        <p:nvSpPr>
          <p:cNvPr id="12" name="TextBox 11">
            <a:extLst>
              <a:ext uri="{FF2B5EF4-FFF2-40B4-BE49-F238E27FC236}">
                <a16:creationId xmlns:a16="http://schemas.microsoft.com/office/drawing/2014/main" id="{9FFBD93E-2928-C859-85FB-E9E3FFB4BF83}"/>
              </a:ext>
            </a:extLst>
          </p:cNvPr>
          <p:cNvSpPr txBox="1"/>
          <p:nvPr/>
        </p:nvSpPr>
        <p:spPr>
          <a:xfrm>
            <a:off x="1806165" y="3065489"/>
            <a:ext cx="2585954" cy="1384995"/>
          </a:xfrm>
          <a:prstGeom prst="rect">
            <a:avLst/>
          </a:prstGeom>
          <a:noFill/>
        </p:spPr>
        <p:txBody>
          <a:bodyPr wrap="square" rtlCol="0">
            <a:spAutoFit/>
          </a:bodyPr>
          <a:lstStyle/>
          <a:p>
            <a:r>
              <a:rPr lang="en-US"/>
              <a:t>All students are encouraged to participate in NAPLAN. </a:t>
            </a:r>
          </a:p>
          <a:p>
            <a:endParaRPr lang="en-US"/>
          </a:p>
          <a:p>
            <a:r>
              <a:rPr lang="en-US"/>
              <a:t>If families want to withdraw their child, please send an email to the school.</a:t>
            </a:r>
            <a:endParaRPr lang="en-AU"/>
          </a:p>
        </p:txBody>
      </p:sp>
      <p:sp>
        <p:nvSpPr>
          <p:cNvPr id="13" name="TextBox 12">
            <a:extLst>
              <a:ext uri="{FF2B5EF4-FFF2-40B4-BE49-F238E27FC236}">
                <a16:creationId xmlns:a16="http://schemas.microsoft.com/office/drawing/2014/main" id="{E3EEB2DD-9BC6-4476-9C32-D9A3910DB1B2}"/>
              </a:ext>
            </a:extLst>
          </p:cNvPr>
          <p:cNvSpPr txBox="1"/>
          <p:nvPr/>
        </p:nvSpPr>
        <p:spPr>
          <a:xfrm>
            <a:off x="5014696" y="3065489"/>
            <a:ext cx="2585954" cy="1384995"/>
          </a:xfrm>
          <a:prstGeom prst="rect">
            <a:avLst/>
          </a:prstGeom>
          <a:noFill/>
        </p:spPr>
        <p:txBody>
          <a:bodyPr wrap="square" rtlCol="0">
            <a:spAutoFit/>
          </a:bodyPr>
          <a:lstStyle/>
          <a:p>
            <a:r>
              <a:rPr lang="en-US"/>
              <a:t>Week 6 – Student will participate in NAPLAN Practice </a:t>
            </a:r>
            <a:r>
              <a:rPr lang="en-AU"/>
              <a:t>Tests – If you have withdrawn your child, they will not participate in the practice tests.</a:t>
            </a:r>
            <a:endParaRPr lang="en-US"/>
          </a:p>
        </p:txBody>
      </p:sp>
    </p:spTree>
    <p:extLst>
      <p:ext uri="{BB962C8B-B14F-4D97-AF65-F5344CB8AC3E}">
        <p14:creationId xmlns:p14="http://schemas.microsoft.com/office/powerpoint/2010/main" val="144540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F2397-FEF7-68E1-A480-58897261AE29}"/>
              </a:ext>
            </a:extLst>
          </p:cNvPr>
          <p:cNvSpPr>
            <a:spLocks noGrp="1"/>
          </p:cNvSpPr>
          <p:nvPr>
            <p:ph type="title"/>
          </p:nvPr>
        </p:nvSpPr>
        <p:spPr/>
        <p:txBody>
          <a:bodyPr/>
          <a:lstStyle/>
          <a:p>
            <a:r>
              <a:rPr lang="en-US"/>
              <a:t>Buddies Program</a:t>
            </a:r>
            <a:br>
              <a:rPr lang="en-US"/>
            </a:br>
            <a:r>
              <a:rPr lang="en-US"/>
              <a:t>Foundation and Year 6s</a:t>
            </a:r>
          </a:p>
        </p:txBody>
      </p:sp>
      <p:sp>
        <p:nvSpPr>
          <p:cNvPr id="12" name="Content Placeholder 2">
            <a:extLst>
              <a:ext uri="{FF2B5EF4-FFF2-40B4-BE49-F238E27FC236}">
                <a16:creationId xmlns:a16="http://schemas.microsoft.com/office/drawing/2014/main" id="{DD3CC903-8190-8424-A2C3-B81D6D56EB95}"/>
              </a:ext>
            </a:extLst>
          </p:cNvPr>
          <p:cNvSpPr>
            <a:spLocks noGrp="1"/>
          </p:cNvSpPr>
          <p:nvPr/>
        </p:nvSpPr>
        <p:spPr>
          <a:xfrm>
            <a:off x="1546649" y="1723975"/>
            <a:ext cx="6438043"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a:lnSpc>
                <a:spcPct val="150000"/>
              </a:lnSpc>
            </a:pPr>
            <a:r>
              <a:rPr lang="en-US" sz="1400">
                <a:latin typeface="Open Sans"/>
                <a:ea typeface="Open Sans"/>
                <a:cs typeface="Open Sans"/>
              </a:rPr>
              <a:t>It´s starting today!</a:t>
            </a:r>
          </a:p>
          <a:p>
            <a:pPr>
              <a:lnSpc>
                <a:spcPct val="150000"/>
              </a:lnSpc>
            </a:pPr>
            <a:r>
              <a:rPr lang="en-US" sz="1400">
                <a:latin typeface="Open Sans"/>
                <a:ea typeface="Open Sans"/>
                <a:cs typeface="Open Sans"/>
              </a:rPr>
              <a:t>Each student in the 56 cohort will have buddy or group of Buddies.</a:t>
            </a:r>
          </a:p>
          <a:p>
            <a:pPr>
              <a:lnSpc>
                <a:spcPct val="150000"/>
              </a:lnSpc>
            </a:pPr>
            <a:r>
              <a:rPr lang="en-US" sz="1400">
                <a:latin typeface="Open Sans"/>
                <a:ea typeface="Open Sans"/>
                <a:cs typeface="Open Sans"/>
              </a:rPr>
              <a:t>We will get together every other Friday and do a range of activities.</a:t>
            </a:r>
          </a:p>
          <a:p>
            <a:pPr>
              <a:lnSpc>
                <a:spcPct val="150000"/>
              </a:lnSpc>
            </a:pPr>
            <a:r>
              <a:rPr lang="en-US" sz="1400">
                <a:latin typeface="Open Sans"/>
                <a:ea typeface="Open Sans"/>
                <a:cs typeface="Open Sans"/>
              </a:rPr>
              <a:t>The main purposes are to develop our 56 students' leadership skills and to foster a sense of belonging among the Preppies. </a:t>
            </a:r>
            <a:endParaRPr lang="en-US"/>
          </a:p>
          <a:p>
            <a:pPr>
              <a:lnSpc>
                <a:spcPct val="150000"/>
              </a:lnSpc>
            </a:pPr>
            <a:r>
              <a:rPr lang="en-US" sz="1400">
                <a:latin typeface="Open Sans"/>
                <a:ea typeface="Open Sans"/>
                <a:cs typeface="Open Sans"/>
              </a:rPr>
              <a:t>It also gives them confidence to have a familiar face in the playground and someone they can turn to.</a:t>
            </a:r>
          </a:p>
          <a:p>
            <a:pPr>
              <a:lnSpc>
                <a:spcPct val="150000"/>
              </a:lnSpc>
            </a:pPr>
            <a:r>
              <a:rPr lang="en-US" sz="1400">
                <a:latin typeface="Open Sans"/>
                <a:ea typeface="Open Sans"/>
                <a:cs typeface="Open Sans"/>
              </a:rPr>
              <a:t>It is very heartwarming to see the little ones running towards and hugging their big buddies :)</a:t>
            </a:r>
          </a:p>
          <a:p>
            <a:endParaRPr lang="en-US" sz="1400">
              <a:highlight>
                <a:srgbClr val="FFFF00"/>
              </a:highlight>
              <a:latin typeface="Open Sans"/>
              <a:ea typeface="Open Sans"/>
              <a:cs typeface="Open Sans"/>
            </a:endParaRPr>
          </a:p>
        </p:txBody>
      </p:sp>
    </p:spTree>
    <p:extLst>
      <p:ext uri="{BB962C8B-B14F-4D97-AF65-F5344CB8AC3E}">
        <p14:creationId xmlns:p14="http://schemas.microsoft.com/office/powerpoint/2010/main" val="2285870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FC96-D82B-E18C-6394-A450F7AD7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C04A61-BACE-A0E0-1611-4DF673ECB008}"/>
              </a:ext>
            </a:extLst>
          </p:cNvPr>
          <p:cNvSpPr>
            <a:spLocks noGrp="1"/>
          </p:cNvSpPr>
          <p:nvPr>
            <p:ph type="title"/>
          </p:nvPr>
        </p:nvSpPr>
        <p:spPr/>
        <p:txBody>
          <a:bodyPr/>
          <a:lstStyle/>
          <a:p>
            <a:r>
              <a:rPr lang="en-US"/>
              <a:t>Year 7 Transition</a:t>
            </a:r>
          </a:p>
        </p:txBody>
      </p:sp>
      <p:sp>
        <p:nvSpPr>
          <p:cNvPr id="12" name="Content Placeholder 2">
            <a:extLst>
              <a:ext uri="{FF2B5EF4-FFF2-40B4-BE49-F238E27FC236}">
                <a16:creationId xmlns:a16="http://schemas.microsoft.com/office/drawing/2014/main" id="{879816F6-8582-92F0-019B-2F33DFFD94FD}"/>
              </a:ext>
            </a:extLst>
          </p:cNvPr>
          <p:cNvSpPr>
            <a:spLocks noGrp="1"/>
          </p:cNvSpPr>
          <p:nvPr/>
        </p:nvSpPr>
        <p:spPr>
          <a:xfrm>
            <a:off x="1546649" y="1377611"/>
            <a:ext cx="6438043"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a:lnSpc>
                <a:spcPct val="150000"/>
              </a:lnSpc>
            </a:pPr>
            <a:r>
              <a:rPr lang="en-US" sz="2000">
                <a:latin typeface="Open Sans"/>
                <a:ea typeface="Open Sans"/>
                <a:cs typeface="Open Sans"/>
              </a:rPr>
              <a:t>Beginning of Term 2, you will be sent a form to complete with your 1st, 2nd and 3rd preference for High School.</a:t>
            </a:r>
          </a:p>
          <a:p>
            <a:pPr>
              <a:lnSpc>
                <a:spcPct val="150000"/>
              </a:lnSpc>
            </a:pPr>
            <a:r>
              <a:rPr lang="en-US" sz="2000">
                <a:latin typeface="Open Sans"/>
                <a:ea typeface="Open Sans"/>
                <a:cs typeface="Open Sans"/>
              </a:rPr>
              <a:t>Forms will be sent to your 1st preference and you will be notified by us whether your child has been accepted or whether a application will be sent to your second preference.</a:t>
            </a:r>
          </a:p>
          <a:p>
            <a:pPr indent="0">
              <a:lnSpc>
                <a:spcPct val="150000"/>
              </a:lnSpc>
              <a:buNone/>
            </a:pPr>
            <a:r>
              <a:rPr lang="en-US" sz="2000">
                <a:latin typeface="Open Sans"/>
                <a:ea typeface="Open Sans"/>
                <a:cs typeface="Open Sans"/>
              </a:rPr>
              <a:t> </a:t>
            </a:r>
          </a:p>
          <a:p>
            <a:endParaRPr lang="en-US" sz="1400">
              <a:highlight>
                <a:srgbClr val="FFFF00"/>
              </a:highlight>
              <a:latin typeface="Open Sans"/>
              <a:ea typeface="Open Sans"/>
              <a:cs typeface="Open Sans"/>
            </a:endParaRPr>
          </a:p>
        </p:txBody>
      </p:sp>
    </p:spTree>
    <p:extLst>
      <p:ext uri="{BB962C8B-B14F-4D97-AF65-F5344CB8AC3E}">
        <p14:creationId xmlns:p14="http://schemas.microsoft.com/office/powerpoint/2010/main" val="1300283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38">
          <a:extLst>
            <a:ext uri="{FF2B5EF4-FFF2-40B4-BE49-F238E27FC236}">
              <a16:creationId xmlns:a16="http://schemas.microsoft.com/office/drawing/2014/main" id="{0245B10C-A903-A639-D038-F6F70F94F20F}"/>
            </a:ext>
          </a:extLst>
        </p:cNvPr>
        <p:cNvGrpSpPr/>
        <p:nvPr/>
      </p:nvGrpSpPr>
      <p:grpSpPr>
        <a:xfrm>
          <a:off x="0" y="0"/>
          <a:ext cx="0" cy="0"/>
          <a:chOff x="0" y="0"/>
          <a:chExt cx="0" cy="0"/>
        </a:xfrm>
      </p:grpSpPr>
      <p:sp>
        <p:nvSpPr>
          <p:cNvPr id="1239" name="Google Shape;1239;p91">
            <a:extLst>
              <a:ext uri="{FF2B5EF4-FFF2-40B4-BE49-F238E27FC236}">
                <a16:creationId xmlns:a16="http://schemas.microsoft.com/office/drawing/2014/main" id="{853679F4-8667-F9DC-AA79-D53BFD5FEBD2}"/>
              </a:ext>
            </a:extLst>
          </p:cNvPr>
          <p:cNvSpPr txBox="1">
            <a:spLocks noGrp="1"/>
          </p:cNvSpPr>
          <p:nvPr>
            <p:ph type="title"/>
          </p:nvPr>
        </p:nvSpPr>
        <p:spPr>
          <a:xfrm>
            <a:off x="540000" y="411571"/>
            <a:ext cx="8064000" cy="572700"/>
          </a:xfrm>
          <a:prstGeom prst="rect">
            <a:avLst/>
          </a:prstGeom>
        </p:spPr>
        <p:txBody>
          <a:bodyPr spcFirstLastPara="1" wrap="square" lIns="91425" tIns="91425" rIns="91425" bIns="91425" anchor="t" anchorCtr="0">
            <a:noAutofit/>
          </a:bodyPr>
          <a:lstStyle/>
          <a:p>
            <a:r>
              <a:rPr lang="en"/>
              <a:t>School / Parent Communication</a:t>
            </a:r>
            <a:endParaRPr lang="en-US"/>
          </a:p>
        </p:txBody>
      </p:sp>
      <p:sp>
        <p:nvSpPr>
          <p:cNvPr id="1264" name="Google Shape;1264;p91">
            <a:extLst>
              <a:ext uri="{FF2B5EF4-FFF2-40B4-BE49-F238E27FC236}">
                <a16:creationId xmlns:a16="http://schemas.microsoft.com/office/drawing/2014/main" id="{533460F3-E7F3-CE2A-5EE9-6DA1181C13D1}"/>
              </a:ext>
            </a:extLst>
          </p:cNvPr>
          <p:cNvSpPr txBox="1"/>
          <p:nvPr/>
        </p:nvSpPr>
        <p:spPr>
          <a:xfrm>
            <a:off x="165208" y="2221513"/>
            <a:ext cx="2707868" cy="2183213"/>
          </a:xfrm>
          <a:prstGeom prst="rect">
            <a:avLst/>
          </a:prstGeom>
          <a:noFill/>
          <a:ln>
            <a:noFill/>
          </a:ln>
        </p:spPr>
        <p:txBody>
          <a:bodyPr spcFirstLastPara="1" wrap="square" lIns="0" tIns="91425" rIns="0" bIns="91425" anchor="t" anchorCtr="0">
            <a:noAutofit/>
          </a:bodyPr>
          <a:lstStyle/>
          <a:p>
            <a:pPr marL="285750" lvl="1" indent="-285750">
              <a:buChar char="•"/>
            </a:pPr>
            <a:r>
              <a:rPr lang="en-US">
                <a:solidFill>
                  <a:srgbClr val="1A4568"/>
                </a:solidFill>
                <a:latin typeface="Open Sans"/>
                <a:ea typeface="Open Sans"/>
                <a:cs typeface="Open Sans"/>
                <a:sym typeface="Open Sans"/>
              </a:rPr>
              <a:t>School Communication</a:t>
            </a:r>
          </a:p>
          <a:p>
            <a:pPr marL="285750" lvl="1" indent="-285750">
              <a:buChar char="•"/>
            </a:pPr>
            <a:r>
              <a:rPr lang="en-US">
                <a:solidFill>
                  <a:srgbClr val="1A4568"/>
                </a:solidFill>
                <a:latin typeface="Open Sans"/>
                <a:ea typeface="Open Sans"/>
                <a:cs typeface="Open Sans"/>
                <a:sym typeface="Open Sans"/>
              </a:rPr>
              <a:t>Payment and Permissions</a:t>
            </a:r>
          </a:p>
          <a:p>
            <a:pPr marL="285750" lvl="1" indent="-285750">
              <a:buChar char="•"/>
            </a:pPr>
            <a:r>
              <a:rPr lang="en-US">
                <a:solidFill>
                  <a:srgbClr val="1A4568"/>
                </a:solidFill>
                <a:latin typeface="Open Sans"/>
                <a:ea typeface="Open Sans"/>
                <a:cs typeface="Open Sans"/>
                <a:sym typeface="Open Sans"/>
              </a:rPr>
              <a:t>Absence Management</a:t>
            </a:r>
          </a:p>
          <a:p>
            <a:pPr marL="285750" lvl="1" indent="-285750">
              <a:buChar char="•"/>
            </a:pPr>
            <a:r>
              <a:rPr lang="en-US">
                <a:solidFill>
                  <a:srgbClr val="1A4568"/>
                </a:solidFill>
                <a:latin typeface="Open Sans"/>
                <a:ea typeface="Open Sans"/>
                <a:cs typeface="Open Sans"/>
                <a:sym typeface="Open Sans"/>
              </a:rPr>
              <a:t>Notifications and Notices</a:t>
            </a:r>
          </a:p>
          <a:p>
            <a:pPr marL="285750" lvl="1" indent="-285750">
              <a:buChar char="•"/>
            </a:pPr>
            <a:r>
              <a:rPr lang="en-US">
                <a:solidFill>
                  <a:srgbClr val="1A4568"/>
                </a:solidFill>
                <a:latin typeface="Open Sans"/>
                <a:ea typeface="Open Sans"/>
                <a:cs typeface="Open Sans"/>
                <a:sym typeface="Open Sans"/>
              </a:rPr>
              <a:t>Parent/Teacher Interview Booking.</a:t>
            </a:r>
          </a:p>
          <a:p>
            <a:pPr marL="285750" lvl="1" indent="-285750">
              <a:buChar char="•"/>
            </a:pPr>
            <a:r>
              <a:rPr lang="en-US">
                <a:solidFill>
                  <a:srgbClr val="1A4568"/>
                </a:solidFill>
                <a:latin typeface="Open Sans"/>
                <a:ea typeface="Open Sans"/>
                <a:cs typeface="Open Sans"/>
                <a:sym typeface="Open Sans"/>
              </a:rPr>
              <a:t>Access to School Calendar</a:t>
            </a:r>
            <a:endParaRPr lang="en-US">
              <a:solidFill>
                <a:srgbClr val="1A4568"/>
              </a:solidFill>
              <a:latin typeface="Open Sans"/>
              <a:ea typeface="Open Sans"/>
              <a:cs typeface="Open Sans"/>
            </a:endParaRPr>
          </a:p>
          <a:p>
            <a:pPr marL="285750" lvl="1" indent="-285750">
              <a:buChar char="•"/>
            </a:pPr>
            <a:r>
              <a:rPr lang="en-US">
                <a:solidFill>
                  <a:srgbClr val="1A4568"/>
                </a:solidFill>
                <a:latin typeface="Open Sans"/>
                <a:ea typeface="Open Sans"/>
                <a:cs typeface="Open Sans"/>
                <a:sym typeface="Open Sans"/>
              </a:rPr>
              <a:t>Semester</a:t>
            </a:r>
            <a:r>
              <a:rPr lang="en-US">
                <a:solidFill>
                  <a:srgbClr val="1A4568"/>
                </a:solidFill>
                <a:latin typeface="Open Sans"/>
                <a:ea typeface="Open Sans"/>
                <a:cs typeface="Open Sans"/>
              </a:rPr>
              <a:t> Reports</a:t>
            </a:r>
          </a:p>
        </p:txBody>
      </p:sp>
      <p:pic>
        <p:nvPicPr>
          <p:cNvPr id="4" name="Picture 3" descr="Seesaw - St Peter's Primary School">
            <a:extLst>
              <a:ext uri="{FF2B5EF4-FFF2-40B4-BE49-F238E27FC236}">
                <a16:creationId xmlns:a16="http://schemas.microsoft.com/office/drawing/2014/main" id="{BA1F6F9C-789C-244F-490F-33015CAB5803}"/>
              </a:ext>
            </a:extLst>
          </p:cNvPr>
          <p:cNvPicPr>
            <a:picLocks noChangeAspect="1"/>
          </p:cNvPicPr>
          <p:nvPr/>
        </p:nvPicPr>
        <p:blipFill>
          <a:blip r:embed="rId3"/>
          <a:stretch>
            <a:fillRect/>
          </a:stretch>
        </p:blipFill>
        <p:spPr>
          <a:xfrm>
            <a:off x="6726384" y="3530977"/>
            <a:ext cx="1047750" cy="609600"/>
          </a:xfrm>
          <a:prstGeom prst="rect">
            <a:avLst/>
          </a:prstGeom>
        </p:spPr>
      </p:pic>
      <p:pic>
        <p:nvPicPr>
          <p:cNvPr id="5" name="Picture 4" descr="A building with a sign&#10;&#10;AI-generated content may be incorrect.">
            <a:extLst>
              <a:ext uri="{FF2B5EF4-FFF2-40B4-BE49-F238E27FC236}">
                <a16:creationId xmlns:a16="http://schemas.microsoft.com/office/drawing/2014/main" id="{FC354C38-9737-D084-6EF8-206ADD20E061}"/>
              </a:ext>
            </a:extLst>
          </p:cNvPr>
          <p:cNvPicPr>
            <a:picLocks noChangeAspect="1"/>
          </p:cNvPicPr>
          <p:nvPr/>
        </p:nvPicPr>
        <p:blipFill>
          <a:blip r:embed="rId4"/>
          <a:stretch>
            <a:fillRect/>
          </a:stretch>
        </p:blipFill>
        <p:spPr>
          <a:xfrm>
            <a:off x="6806916" y="1161196"/>
            <a:ext cx="893157" cy="847018"/>
          </a:xfrm>
          <a:prstGeom prst="rect">
            <a:avLst/>
          </a:prstGeom>
        </p:spPr>
      </p:pic>
      <p:pic>
        <p:nvPicPr>
          <p:cNvPr id="6" name="Picture 5" descr="Sentral | LinkedIn">
            <a:extLst>
              <a:ext uri="{FF2B5EF4-FFF2-40B4-BE49-F238E27FC236}">
                <a16:creationId xmlns:a16="http://schemas.microsoft.com/office/drawing/2014/main" id="{79991FDB-6941-86E8-6575-722C7211FC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737852" y="983068"/>
            <a:ext cx="1231447" cy="1200831"/>
          </a:xfrm>
          <a:prstGeom prst="rect">
            <a:avLst/>
          </a:prstGeom>
        </p:spPr>
      </p:pic>
      <p:sp>
        <p:nvSpPr>
          <p:cNvPr id="8" name="TextBox 7">
            <a:extLst>
              <a:ext uri="{FF2B5EF4-FFF2-40B4-BE49-F238E27FC236}">
                <a16:creationId xmlns:a16="http://schemas.microsoft.com/office/drawing/2014/main" id="{A13D9FD2-8513-273F-1F91-C3601118C6EA}"/>
              </a:ext>
            </a:extLst>
          </p:cNvPr>
          <p:cNvSpPr txBox="1"/>
          <p:nvPr/>
        </p:nvSpPr>
        <p:spPr>
          <a:xfrm>
            <a:off x="2869948" y="2190070"/>
            <a:ext cx="27432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1" indent="-228600">
              <a:buFont typeface=""/>
              <a:buChar char="•"/>
            </a:pPr>
            <a:r>
              <a:rPr lang="en-US">
                <a:solidFill>
                  <a:schemeClr val="tx1"/>
                </a:solidFill>
                <a:latin typeface="Open Sans"/>
                <a:ea typeface="Open Sans"/>
                <a:cs typeface="Open Sans"/>
              </a:rPr>
              <a:t>Published weekly (Friday)​</a:t>
            </a:r>
          </a:p>
          <a:p>
            <a:pPr marL="228600" lvl="1" indent="-228600">
              <a:buFont typeface=""/>
              <a:buChar char="•"/>
            </a:pPr>
            <a:r>
              <a:rPr lang="en-US">
                <a:solidFill>
                  <a:schemeClr val="tx1"/>
                </a:solidFill>
                <a:latin typeface="Open Sans"/>
                <a:ea typeface="Open Sans"/>
                <a:cs typeface="Open Sans"/>
              </a:rPr>
              <a:t>Essential school-based communication​</a:t>
            </a:r>
          </a:p>
          <a:p>
            <a:pPr marL="228600" lvl="1" indent="-228600">
              <a:buFont typeface=""/>
              <a:buChar char="•"/>
            </a:pPr>
            <a:r>
              <a:rPr lang="en-US">
                <a:solidFill>
                  <a:schemeClr val="tx1"/>
                </a:solidFill>
                <a:latin typeface="Open Sans"/>
                <a:ea typeface="Open Sans"/>
                <a:cs typeface="Open Sans"/>
              </a:rPr>
              <a:t>Upcoming events, classroom news, community news, school initiatives and  ensures families stay up to date with essential and current happenings at Newlands. </a:t>
            </a:r>
          </a:p>
        </p:txBody>
      </p:sp>
      <p:sp>
        <p:nvSpPr>
          <p:cNvPr id="9" name="TextBox 8">
            <a:extLst>
              <a:ext uri="{FF2B5EF4-FFF2-40B4-BE49-F238E27FC236}">
                <a16:creationId xmlns:a16="http://schemas.microsoft.com/office/drawing/2014/main" id="{90179AD7-65CA-D703-9382-B5998A9D3B17}"/>
              </a:ext>
            </a:extLst>
          </p:cNvPr>
          <p:cNvSpPr txBox="1"/>
          <p:nvPr/>
        </p:nvSpPr>
        <p:spPr>
          <a:xfrm>
            <a:off x="5719973" y="2128838"/>
            <a:ext cx="322716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a:solidFill>
                  <a:srgbClr val="1A4568"/>
                </a:solidFill>
                <a:latin typeface="Open Sans"/>
                <a:ea typeface="Open Sans"/>
                <a:cs typeface="Open Sans"/>
              </a:rPr>
              <a:t>Ensure urgent/timely communication via the office</a:t>
            </a:r>
          </a:p>
          <a:p>
            <a:pPr marL="285750" lvl="1" indent="-285750">
              <a:buFont typeface="Arial,Sans-Serif"/>
              <a:buChar char="•"/>
            </a:pPr>
            <a:r>
              <a:rPr lang="en-US">
                <a:solidFill>
                  <a:srgbClr val="1A4568"/>
                </a:solidFill>
                <a:latin typeface="Open Sans"/>
                <a:ea typeface="Open Sans"/>
                <a:cs typeface="Open Sans"/>
              </a:rPr>
              <a:t>Payment and Permissions</a:t>
            </a:r>
          </a:p>
          <a:p>
            <a:pPr marL="285750" lvl="1" indent="-285750">
              <a:buFont typeface="Arial,Sans-Serif"/>
              <a:buChar char="•"/>
            </a:pPr>
            <a:r>
              <a:rPr lang="en-US">
                <a:solidFill>
                  <a:srgbClr val="1A4568"/>
                </a:solidFill>
                <a:latin typeface="Open Sans"/>
                <a:ea typeface="Open Sans"/>
                <a:cs typeface="Open Sans"/>
              </a:rPr>
              <a:t>Absence Management</a:t>
            </a:r>
          </a:p>
          <a:p>
            <a:pPr marL="285750" lvl="1" indent="-285750">
              <a:buFont typeface="Arial,Sans-Serif"/>
              <a:buChar char="•"/>
            </a:pPr>
            <a:r>
              <a:rPr lang="en-US" b="1">
                <a:solidFill>
                  <a:srgbClr val="1A4568"/>
                </a:solidFill>
                <a:latin typeface="Open Sans"/>
                <a:ea typeface="Open Sans"/>
                <a:cs typeface="Open Sans"/>
              </a:rPr>
              <a:t>Communicate medical/health care plans</a:t>
            </a:r>
          </a:p>
        </p:txBody>
      </p:sp>
      <p:pic>
        <p:nvPicPr>
          <p:cNvPr id="10" name="Picture 9" descr="A grey and black text&#10;&#10;AI-generated content may be incorrect.">
            <a:extLst>
              <a:ext uri="{FF2B5EF4-FFF2-40B4-BE49-F238E27FC236}">
                <a16:creationId xmlns:a16="http://schemas.microsoft.com/office/drawing/2014/main" id="{6526AFFB-0722-1FB4-7B34-9FE9049242C4}"/>
              </a:ext>
            </a:extLst>
          </p:cNvPr>
          <p:cNvPicPr>
            <a:picLocks noChangeAspect="1"/>
          </p:cNvPicPr>
          <p:nvPr/>
        </p:nvPicPr>
        <p:blipFill>
          <a:blip r:embed="rId7"/>
          <a:stretch>
            <a:fillRect/>
          </a:stretch>
        </p:blipFill>
        <p:spPr>
          <a:xfrm>
            <a:off x="3006499" y="1235144"/>
            <a:ext cx="2212522" cy="693371"/>
          </a:xfrm>
          <a:prstGeom prst="rect">
            <a:avLst/>
          </a:prstGeom>
        </p:spPr>
      </p:pic>
      <p:sp>
        <p:nvSpPr>
          <p:cNvPr id="11" name="TextBox 10">
            <a:extLst>
              <a:ext uri="{FF2B5EF4-FFF2-40B4-BE49-F238E27FC236}">
                <a16:creationId xmlns:a16="http://schemas.microsoft.com/office/drawing/2014/main" id="{ADB40A4E-9BE9-FD7D-1BF9-C8C6D81E0F5C}"/>
              </a:ext>
            </a:extLst>
          </p:cNvPr>
          <p:cNvSpPr txBox="1"/>
          <p:nvPr/>
        </p:nvSpPr>
        <p:spPr>
          <a:xfrm>
            <a:off x="5712067" y="4161572"/>
            <a:ext cx="322285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1" indent="-285750">
              <a:buChar char="•"/>
            </a:pPr>
            <a:r>
              <a:rPr lang="en-US">
                <a:solidFill>
                  <a:srgbClr val="1A4568"/>
                </a:solidFill>
                <a:latin typeface="Open Sans"/>
                <a:ea typeface="Open Sans"/>
                <a:cs typeface="Open Sans"/>
              </a:rPr>
              <a:t>Visibility into learning experience to support and celebrate learning.</a:t>
            </a:r>
            <a:endParaRPr lang="en-US">
              <a:latin typeface="Open Sans"/>
              <a:ea typeface="Open Sans"/>
              <a:cs typeface="Open Sans"/>
            </a:endParaRPr>
          </a:p>
          <a:p>
            <a:pPr marL="285750" lvl="1" indent="-285750">
              <a:buChar char="•"/>
            </a:pPr>
            <a:r>
              <a:rPr lang="en-US">
                <a:solidFill>
                  <a:srgbClr val="1A4568"/>
                </a:solidFill>
                <a:latin typeface="Open Sans"/>
                <a:ea typeface="Open Sans"/>
                <a:cs typeface="Open Sans"/>
              </a:rPr>
              <a:t>Assessment posts/recording.</a:t>
            </a:r>
            <a:endParaRPr lang="en-US">
              <a:latin typeface="Open Sans"/>
              <a:ea typeface="Open Sans"/>
              <a:cs typeface="Open Sans"/>
            </a:endParaRPr>
          </a:p>
        </p:txBody>
      </p:sp>
    </p:spTree>
    <p:extLst>
      <p:ext uri="{BB962C8B-B14F-4D97-AF65-F5344CB8AC3E}">
        <p14:creationId xmlns:p14="http://schemas.microsoft.com/office/powerpoint/2010/main" val="268269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39"/>
                                        </p:tgtEl>
                                        <p:attrNameLst>
                                          <p:attrName>style.visibility</p:attrName>
                                        </p:attrNameLst>
                                      </p:cBhvr>
                                      <p:to>
                                        <p:strVal val="visible"/>
                                      </p:to>
                                    </p:set>
                                    <p:animEffect transition="in" filter="fade">
                                      <p:cBhvr>
                                        <p:cTn id="7" dur="1000"/>
                                        <p:tgtEl>
                                          <p:spTgt spid="1239"/>
                                        </p:tgtEl>
                                      </p:cBhvr>
                                    </p:animEffect>
                                  </p:childTnLst>
                                </p:cTn>
                              </p:par>
                              <p:par>
                                <p:cTn id="8" presetID="10" presetClass="entr" presetSubtype="0" fill="hold" nodeType="withEffect">
                                  <p:stCondLst>
                                    <p:cond delay="0"/>
                                  </p:stCondLst>
                                  <p:childTnLst>
                                    <p:set>
                                      <p:cBhvr>
                                        <p:cTn id="9" dur="1" fill="hold">
                                          <p:stCondLst>
                                            <p:cond delay="0"/>
                                          </p:stCondLst>
                                        </p:cTn>
                                        <p:tgtEl>
                                          <p:spTgt spid="1264"/>
                                        </p:tgtEl>
                                        <p:attrNameLst>
                                          <p:attrName>style.visibility</p:attrName>
                                        </p:attrNameLst>
                                      </p:cBhvr>
                                      <p:to>
                                        <p:strVal val="visible"/>
                                      </p:to>
                                    </p:set>
                                    <p:animEffect transition="in" filter="fade">
                                      <p:cBhvr>
                                        <p:cTn id="10" dur="1000"/>
                                        <p:tgtEl>
                                          <p:spTgt spid="1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1111" name="Google Shape;1111;p82"/>
          <p:cNvSpPr txBox="1">
            <a:spLocks noGrp="1"/>
          </p:cNvSpPr>
          <p:nvPr>
            <p:ph type="subTitle" idx="1"/>
          </p:nvPr>
        </p:nvSpPr>
        <p:spPr>
          <a:xfrm>
            <a:off x="3071650" y="2710324"/>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Hats</a:t>
            </a:r>
            <a:endParaRPr lang="en-US"/>
          </a:p>
        </p:txBody>
      </p:sp>
      <p:sp>
        <p:nvSpPr>
          <p:cNvPr id="1112" name="Google Shape;1112;p82"/>
          <p:cNvSpPr txBox="1">
            <a:spLocks noGrp="1"/>
          </p:cNvSpPr>
          <p:nvPr>
            <p:ph type="subTitle" idx="2"/>
          </p:nvPr>
        </p:nvSpPr>
        <p:spPr>
          <a:xfrm>
            <a:off x="3143037" y="3065836"/>
            <a:ext cx="2884800" cy="782100"/>
          </a:xfrm>
          <a:prstGeom prst="rect">
            <a:avLst/>
          </a:prstGeom>
        </p:spPr>
        <p:txBody>
          <a:bodyPr spcFirstLastPara="1" wrap="square" lIns="91425" tIns="91425" rIns="91425" bIns="91425" anchor="t" anchorCtr="0">
            <a:noAutofit/>
          </a:bodyPr>
          <a:lstStyle/>
          <a:p>
            <a:pPr marL="0" indent="0"/>
            <a:r>
              <a:rPr lang="en">
                <a:solidFill>
                  <a:schemeClr val="dk2"/>
                </a:solidFill>
              </a:rPr>
              <a:t>Hats are compulsory to wear in term 1 and 4.  We are setting up a Wellbeing hub where students can go if they don't have a hat. </a:t>
            </a:r>
          </a:p>
        </p:txBody>
      </p:sp>
      <p:sp>
        <p:nvSpPr>
          <p:cNvPr id="1113" name="Google Shape;1113;p82"/>
          <p:cNvSpPr txBox="1">
            <a:spLocks noGrp="1"/>
          </p:cNvSpPr>
          <p:nvPr>
            <p:ph type="subTitle" idx="3"/>
          </p:nvPr>
        </p:nvSpPr>
        <p:spPr>
          <a:xfrm>
            <a:off x="103468" y="3626656"/>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Uniform</a:t>
            </a:r>
            <a:endParaRPr lang="en-US"/>
          </a:p>
        </p:txBody>
      </p:sp>
      <p:sp>
        <p:nvSpPr>
          <p:cNvPr id="1114" name="Google Shape;1114;p82"/>
          <p:cNvSpPr txBox="1">
            <a:spLocks noGrp="1"/>
          </p:cNvSpPr>
          <p:nvPr>
            <p:ph type="subTitle" idx="4"/>
          </p:nvPr>
        </p:nvSpPr>
        <p:spPr>
          <a:xfrm>
            <a:off x="257016" y="3983234"/>
            <a:ext cx="2577726" cy="782100"/>
          </a:xfrm>
          <a:prstGeom prst="rect">
            <a:avLst/>
          </a:prstGeom>
        </p:spPr>
        <p:txBody>
          <a:bodyPr spcFirstLastPara="1" wrap="square" lIns="91425" tIns="91425" rIns="91425" bIns="91425" anchor="t" anchorCtr="0">
            <a:noAutofit/>
          </a:bodyPr>
          <a:lstStyle/>
          <a:p>
            <a:pPr marL="114300" indent="0"/>
            <a:r>
              <a:rPr lang="en-US">
                <a:solidFill>
                  <a:schemeClr val="dk2"/>
                </a:solidFill>
              </a:rPr>
              <a:t>Ensure all uniform/ personal items are clearly labelled </a:t>
            </a:r>
            <a:endParaRPr lang="en">
              <a:solidFill>
                <a:schemeClr val="dk2"/>
              </a:solidFill>
            </a:endParaRPr>
          </a:p>
          <a:p>
            <a:pPr marL="0" lvl="0" indent="0">
              <a:spcBef>
                <a:spcPts val="0"/>
              </a:spcBef>
              <a:spcAft>
                <a:spcPts val="0"/>
              </a:spcAft>
            </a:pPr>
            <a:endParaRPr lang="en">
              <a:solidFill>
                <a:schemeClr val="dk2"/>
              </a:solidFill>
            </a:endParaRPr>
          </a:p>
        </p:txBody>
      </p:sp>
      <p:sp>
        <p:nvSpPr>
          <p:cNvPr id="7" name="Google Shape;1040;p75">
            <a:extLst>
              <a:ext uri="{FF2B5EF4-FFF2-40B4-BE49-F238E27FC236}">
                <a16:creationId xmlns:a16="http://schemas.microsoft.com/office/drawing/2014/main" id="{F5442D6D-E3E4-55BF-81F4-745BC1EE80A6}"/>
              </a:ext>
            </a:extLst>
          </p:cNvPr>
          <p:cNvSpPr txBox="1">
            <a:spLocks/>
          </p:cNvSpPr>
          <p:nvPr/>
        </p:nvSpPr>
        <p:spPr>
          <a:xfrm>
            <a:off x="4462148" y="260805"/>
            <a:ext cx="4678133" cy="62661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000" b="1">
                <a:solidFill>
                  <a:schemeClr val="tx1"/>
                </a:solidFill>
                <a:latin typeface="Josefin Sans"/>
              </a:rPr>
              <a:t>Uniform, Hats and</a:t>
            </a:r>
            <a:endParaRPr lang="en-US" b="1">
              <a:solidFill>
                <a:schemeClr val="tx1"/>
              </a:solidFill>
              <a:latin typeface="Josefin Sans"/>
            </a:endParaRPr>
          </a:p>
          <a:p>
            <a:pPr algn="ctr"/>
            <a:r>
              <a:rPr lang="en" sz="3000" b="1">
                <a:solidFill>
                  <a:schemeClr val="tx1"/>
                </a:solidFill>
                <a:latin typeface="Josefin Sans"/>
              </a:rPr>
              <a:t> Lost Property </a:t>
            </a:r>
            <a:endParaRPr lang="en-US" b="1">
              <a:solidFill>
                <a:schemeClr val="tx1"/>
              </a:solidFill>
              <a:latin typeface="Josefin Sans"/>
            </a:endParaRPr>
          </a:p>
        </p:txBody>
      </p:sp>
      <p:sp>
        <p:nvSpPr>
          <p:cNvPr id="10" name="Google Shape;1111;p82">
            <a:extLst>
              <a:ext uri="{FF2B5EF4-FFF2-40B4-BE49-F238E27FC236}">
                <a16:creationId xmlns:a16="http://schemas.microsoft.com/office/drawing/2014/main" id="{56DE6092-5CD4-884B-B9E6-D65D9698D3B6}"/>
              </a:ext>
            </a:extLst>
          </p:cNvPr>
          <p:cNvSpPr txBox="1">
            <a:spLocks/>
          </p:cNvSpPr>
          <p:nvPr/>
        </p:nvSpPr>
        <p:spPr>
          <a:xfrm>
            <a:off x="6180405" y="2128488"/>
            <a:ext cx="28848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pPr marL="0" indent="0"/>
            <a:r>
              <a:rPr lang="en"/>
              <a:t>Lost Property</a:t>
            </a:r>
            <a:endParaRPr lang="en-US"/>
          </a:p>
        </p:txBody>
      </p:sp>
      <p:sp>
        <p:nvSpPr>
          <p:cNvPr id="12" name="Google Shape;1112;p82">
            <a:extLst>
              <a:ext uri="{FF2B5EF4-FFF2-40B4-BE49-F238E27FC236}">
                <a16:creationId xmlns:a16="http://schemas.microsoft.com/office/drawing/2014/main" id="{9BF3CFE4-F1E0-8EA3-BC97-39D4A61FD68C}"/>
              </a:ext>
            </a:extLst>
          </p:cNvPr>
          <p:cNvSpPr txBox="1">
            <a:spLocks/>
          </p:cNvSpPr>
          <p:nvPr/>
        </p:nvSpPr>
        <p:spPr>
          <a:xfrm>
            <a:off x="6045418" y="2484000"/>
            <a:ext cx="2884800" cy="782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indent="0"/>
            <a:r>
              <a:rPr lang="en-US">
                <a:solidFill>
                  <a:schemeClr val="dk2"/>
                </a:solidFill>
              </a:rPr>
              <a:t>Located in c block outside the STEAM classroom.</a:t>
            </a:r>
          </a:p>
        </p:txBody>
      </p:sp>
      <p:pic>
        <p:nvPicPr>
          <p:cNvPr id="2" name="Picture 1" descr="Two girls in a garden&#10;&#10;AI-generated content may be incorrect.">
            <a:extLst>
              <a:ext uri="{FF2B5EF4-FFF2-40B4-BE49-F238E27FC236}">
                <a16:creationId xmlns:a16="http://schemas.microsoft.com/office/drawing/2014/main" id="{6374B063-DC5F-C76F-B296-43C5DA63D7A5}"/>
              </a:ext>
            </a:extLst>
          </p:cNvPr>
          <p:cNvPicPr>
            <a:picLocks noChangeAspect="1"/>
          </p:cNvPicPr>
          <p:nvPr/>
        </p:nvPicPr>
        <p:blipFill>
          <a:blip r:embed="rId3"/>
          <a:stretch>
            <a:fillRect/>
          </a:stretch>
        </p:blipFill>
        <p:spPr>
          <a:xfrm>
            <a:off x="408945" y="1288499"/>
            <a:ext cx="2274887" cy="207345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3" name="Picture 2" descr="Brilliant Basics Kids School Hat - Royal Blue | BIG W">
            <a:extLst>
              <a:ext uri="{FF2B5EF4-FFF2-40B4-BE49-F238E27FC236}">
                <a16:creationId xmlns:a16="http://schemas.microsoft.com/office/drawing/2014/main" id="{5F26DBEA-82A2-C5F2-8454-37726614384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166281" y="884546"/>
            <a:ext cx="2512894" cy="2478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11"/>
                                        </p:tgtEl>
                                        <p:attrNameLst>
                                          <p:attrName>style.visibility</p:attrName>
                                        </p:attrNameLst>
                                      </p:cBhvr>
                                      <p:to>
                                        <p:strVal val="visible"/>
                                      </p:to>
                                    </p:set>
                                    <p:anim calcmode="lin" valueType="num">
                                      <p:cBhvr additive="base">
                                        <p:cTn id="7" dur="1000"/>
                                        <p:tgtEl>
                                          <p:spTgt spid="1111"/>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112"/>
                                        </p:tgtEl>
                                        <p:attrNameLst>
                                          <p:attrName>style.visibility</p:attrName>
                                        </p:attrNameLst>
                                      </p:cBhvr>
                                      <p:to>
                                        <p:strVal val="visible"/>
                                      </p:to>
                                    </p:set>
                                    <p:anim calcmode="lin" valueType="num">
                                      <p:cBhvr additive="base">
                                        <p:cTn id="10" dur="1000"/>
                                        <p:tgtEl>
                                          <p:spTgt spid="1112"/>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13"/>
                                        </p:tgtEl>
                                        <p:attrNameLst>
                                          <p:attrName>style.visibility</p:attrName>
                                        </p:attrNameLst>
                                      </p:cBhvr>
                                      <p:to>
                                        <p:strVal val="visible"/>
                                      </p:to>
                                    </p:set>
                                    <p:anim calcmode="lin" valueType="num">
                                      <p:cBhvr additive="base">
                                        <p:cTn id="13" dur="1000"/>
                                        <p:tgtEl>
                                          <p:spTgt spid="1113"/>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114"/>
                                        </p:tgtEl>
                                        <p:attrNameLst>
                                          <p:attrName>style.visibility</p:attrName>
                                        </p:attrNameLst>
                                      </p:cBhvr>
                                      <p:to>
                                        <p:strVal val="visible"/>
                                      </p:to>
                                    </p:set>
                                    <p:anim calcmode="lin" valueType="num">
                                      <p:cBhvr additive="base">
                                        <p:cTn id="16" dur="1000"/>
                                        <p:tgtEl>
                                          <p:spTgt spid="1114"/>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p:tgtEl>
                                          <p:spTgt spid="10"/>
                                        </p:tgtEl>
                                        <p:attrNameLst>
                                          <p:attrName>ppt_x</p:attrName>
                                        </p:attrNameLst>
                                      </p:cBhvr>
                                      <p:tavLst>
                                        <p:tav tm="0">
                                          <p:val>
                                            <p:strVal val="#ppt_x+1"/>
                                          </p:val>
                                        </p:tav>
                                        <p:tav tm="100000">
                                          <p:val>
                                            <p:strVal val="#ppt_x"/>
                                          </p:val>
                                        </p:tav>
                                      </p:tavLst>
                                    </p:anim>
                                  </p:childTnLst>
                                </p:cTn>
                              </p:par>
                              <p:par>
                                <p:cTn id="25" presetID="2" presetClass="entr" presetSubtype="2"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2BA776A1-D5A3-387F-26EA-B71FB185D97E}"/>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367BF48A-0ECC-0EA4-9850-7D0B6AF8838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Play Areas</a:t>
            </a:r>
            <a:endParaRPr lang="en-US" sz="3000"/>
          </a:p>
        </p:txBody>
      </p:sp>
      <p:pic>
        <p:nvPicPr>
          <p:cNvPr id="5" name="Picture 4" descr="A map of a school&#10;&#10;AI-generated content may be incorrect.">
            <a:extLst>
              <a:ext uri="{FF2B5EF4-FFF2-40B4-BE49-F238E27FC236}">
                <a16:creationId xmlns:a16="http://schemas.microsoft.com/office/drawing/2014/main" id="{F48FF74A-50BE-A4A5-0AF6-B7D27D13C927}"/>
              </a:ext>
            </a:extLst>
          </p:cNvPr>
          <p:cNvPicPr>
            <a:picLocks noChangeAspect="1"/>
          </p:cNvPicPr>
          <p:nvPr/>
        </p:nvPicPr>
        <p:blipFill>
          <a:blip r:embed="rId3"/>
          <a:srcRect l="978" t="27147" r="-196" b="171"/>
          <a:stretch/>
        </p:blipFill>
        <p:spPr>
          <a:xfrm>
            <a:off x="1144109" y="1067085"/>
            <a:ext cx="6855734" cy="3548113"/>
          </a:xfrm>
          <a:prstGeom prst="rect">
            <a:avLst/>
          </a:prstGeom>
        </p:spPr>
      </p:pic>
      <p:sp>
        <p:nvSpPr>
          <p:cNvPr id="6" name="Rectangle 3">
            <a:extLst>
              <a:ext uri="{FF2B5EF4-FFF2-40B4-BE49-F238E27FC236}">
                <a16:creationId xmlns:a16="http://schemas.microsoft.com/office/drawing/2014/main" id="{4C6694AE-F6B5-4A4E-91BD-2EC13B8906E6}"/>
              </a:ext>
            </a:extLst>
          </p:cNvPr>
          <p:cNvSpPr/>
          <p:nvPr/>
        </p:nvSpPr>
        <p:spPr>
          <a:xfrm>
            <a:off x="4138863" y="3272682"/>
            <a:ext cx="1318476" cy="1062461"/>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Arial"/>
              </a:rPr>
              <a:t>Out of Bounds</a:t>
            </a:r>
            <a:endParaRPr lang="en-US"/>
          </a:p>
        </p:txBody>
      </p:sp>
    </p:spTree>
    <p:extLst>
      <p:ext uri="{BB962C8B-B14F-4D97-AF65-F5344CB8AC3E}">
        <p14:creationId xmlns:p14="http://schemas.microsoft.com/office/powerpoint/2010/main" val="226547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63" name="Google Shape;1463;p103"/>
          <p:cNvSpPr txBox="1">
            <a:spLocks noGrp="1"/>
          </p:cNvSpPr>
          <p:nvPr>
            <p:ph type="title"/>
          </p:nvPr>
        </p:nvSpPr>
        <p:spPr>
          <a:xfrm>
            <a:off x="3095469" y="116330"/>
            <a:ext cx="2596253" cy="91738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en"/>
              <a:t>Attendance</a:t>
            </a:r>
            <a:endParaRPr lang="en-US"/>
          </a:p>
        </p:txBody>
      </p:sp>
      <p:sp>
        <p:nvSpPr>
          <p:cNvPr id="3" name="Text Placeholder 2">
            <a:extLst>
              <a:ext uri="{FF2B5EF4-FFF2-40B4-BE49-F238E27FC236}">
                <a16:creationId xmlns:a16="http://schemas.microsoft.com/office/drawing/2014/main" id="{E967A69B-D656-A453-EDFD-B824FA41B6D5}"/>
              </a:ext>
            </a:extLst>
          </p:cNvPr>
          <p:cNvSpPr txBox="1">
            <a:spLocks/>
          </p:cNvSpPr>
          <p:nvPr/>
        </p:nvSpPr>
        <p:spPr>
          <a:xfrm>
            <a:off x="718675" y="1028830"/>
            <a:ext cx="7025822" cy="357467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1000"/>
              </a:spcBef>
            </a:pPr>
            <a:endParaRPr lang="en-US" sz="1800">
              <a:solidFill>
                <a:schemeClr val="tx1"/>
              </a:solidFill>
              <a:latin typeface="Open Sans"/>
            </a:endParaRPr>
          </a:p>
          <a:p>
            <a:r>
              <a:rPr lang="en-GB" sz="1800" b="1">
                <a:solidFill>
                  <a:schemeClr val="tx1"/>
                </a:solidFill>
                <a:latin typeface="Open Sans"/>
              </a:rPr>
              <a:t>Student Late Arrivals</a:t>
            </a:r>
            <a:endParaRPr lang="en-US" sz="1800" b="1">
              <a:solidFill>
                <a:schemeClr val="tx1"/>
              </a:solidFill>
              <a:latin typeface="Open Sans"/>
            </a:endParaRPr>
          </a:p>
          <a:p>
            <a:endParaRPr lang="en-GB" sz="1800">
              <a:solidFill>
                <a:schemeClr val="tx1"/>
              </a:solidFill>
              <a:latin typeface="Open Sans"/>
            </a:endParaRPr>
          </a:p>
          <a:p>
            <a:pPr marL="285750" indent="-285750">
              <a:buChar char="•"/>
            </a:pPr>
            <a:r>
              <a:rPr lang="en-GB" sz="1600">
                <a:solidFill>
                  <a:schemeClr val="tx1"/>
                </a:solidFill>
                <a:latin typeface="Open Sans"/>
              </a:rPr>
              <a:t>Students that arrive at school later than 9:15 am, must sign in at the office. If a student arrives between 9:00 and 9:15am are to be marked as present by the classroom teacher.</a:t>
            </a:r>
            <a:endParaRPr lang="en-US" sz="1600">
              <a:solidFill>
                <a:schemeClr val="tx1"/>
              </a:solidFill>
              <a:latin typeface="Open Sans"/>
            </a:endParaRPr>
          </a:p>
          <a:p>
            <a:endParaRPr lang="en-GB" sz="1600">
              <a:solidFill>
                <a:schemeClr val="tx1"/>
              </a:solidFill>
              <a:latin typeface="Open Sans"/>
            </a:endParaRPr>
          </a:p>
          <a:p>
            <a:pPr marL="285750" indent="-285750">
              <a:buChar char="•"/>
            </a:pPr>
            <a:r>
              <a:rPr lang="en-AU" sz="1600">
                <a:solidFill>
                  <a:schemeClr val="tx1"/>
                </a:solidFill>
                <a:latin typeface="Open Sans"/>
              </a:rPr>
              <a:t>All students who are late to school or are collected early are required to sign out at the office.</a:t>
            </a:r>
          </a:p>
          <a:p>
            <a:pPr marL="285750" indent="-285750">
              <a:buChar char="•"/>
            </a:pPr>
            <a:endParaRPr lang="en-AU" sz="1600">
              <a:solidFill>
                <a:schemeClr val="tx1"/>
              </a:solidFill>
              <a:latin typeface="Open Sans"/>
            </a:endParaRPr>
          </a:p>
          <a:p>
            <a:pPr marL="285750" indent="-285750">
              <a:buChar char="•"/>
            </a:pPr>
            <a:r>
              <a:rPr lang="en-AU" sz="1600">
                <a:solidFill>
                  <a:schemeClr val="tx1"/>
                </a:solidFill>
                <a:latin typeface="Open Sans"/>
              </a:rPr>
              <a:t>If your child is leaving early, we ask that it not between 3:00- 3:30 or during playtime.</a:t>
            </a:r>
          </a:p>
          <a:p>
            <a:pPr>
              <a:spcBef>
                <a:spcPts val="1000"/>
              </a:spcBef>
            </a:pPr>
            <a:endParaRPr lang="en-US" sz="1800">
              <a:solidFill>
                <a:schemeClr val="tx1"/>
              </a:solidFill>
              <a:highlight>
                <a:srgbClr val="FFFF00"/>
              </a:highlight>
              <a:latin typeface="Open Sans"/>
            </a:endParaRPr>
          </a:p>
          <a:p>
            <a:pPr>
              <a:spcBef>
                <a:spcPts val="1000"/>
              </a:spcBef>
            </a:pPr>
            <a:endParaRPr lang="en-US" sz="1800">
              <a:solidFill>
                <a:schemeClr val="tx1"/>
              </a:solidFill>
              <a:highlight>
                <a:srgbClr val="FFFF00"/>
              </a:highlight>
              <a:latin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DA9CC520-A0CA-9FC4-3DD5-9FB49C220B17}"/>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33D3834B-3F99-C62C-98C4-7D7B6A407A9E}"/>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Reporting / Parent Teacher Interviews</a:t>
            </a:r>
            <a:endParaRPr lang="en-US"/>
          </a:p>
        </p:txBody>
      </p:sp>
      <p:sp>
        <p:nvSpPr>
          <p:cNvPr id="1677" name="Google Shape;1677;p112">
            <a:extLst>
              <a:ext uri="{FF2B5EF4-FFF2-40B4-BE49-F238E27FC236}">
                <a16:creationId xmlns:a16="http://schemas.microsoft.com/office/drawing/2014/main" id="{FC7950F8-D8AA-CC8D-4A3D-E8A96D70C043}"/>
              </a:ext>
            </a:extLst>
          </p:cNvPr>
          <p:cNvSpPr txBox="1">
            <a:spLocks noGrp="1"/>
          </p:cNvSpPr>
          <p:nvPr>
            <p:ph type="subTitle" idx="2"/>
          </p:nvPr>
        </p:nvSpPr>
        <p:spPr>
          <a:xfrm>
            <a:off x="5781203" y="3089920"/>
            <a:ext cx="1922100" cy="618600"/>
          </a:xfrm>
          <a:prstGeom prst="rect">
            <a:avLst/>
          </a:prstGeom>
        </p:spPr>
        <p:txBody>
          <a:bodyPr spcFirstLastPara="1" wrap="square" lIns="91425" tIns="91425" rIns="91425" bIns="91425" anchor="t" anchorCtr="0">
            <a:noAutofit/>
          </a:bodyPr>
          <a:lstStyle/>
          <a:p>
            <a:pPr marL="0" indent="0"/>
            <a:r>
              <a:rPr lang="en-US">
                <a:solidFill>
                  <a:srgbClr val="1A4568"/>
                </a:solidFill>
                <a:cs typeface="Arial"/>
              </a:rPr>
              <a:t>Alternate between Spanish and English teacher</a:t>
            </a:r>
            <a:br>
              <a:rPr lang="en-US">
                <a:cs typeface="Arial"/>
              </a:rPr>
            </a:br>
            <a:r>
              <a:rPr lang="en-US">
                <a:solidFill>
                  <a:srgbClr val="1A4568"/>
                </a:solidFill>
                <a:cs typeface="Arial"/>
              </a:rPr>
              <a:t> </a:t>
            </a:r>
            <a:br>
              <a:rPr lang="en-US">
                <a:cs typeface="Arial"/>
              </a:rPr>
            </a:br>
            <a:endParaRPr lang="en-US">
              <a:solidFill>
                <a:srgbClr val="1A4568"/>
              </a:solidFill>
              <a:cs typeface="Arial"/>
            </a:endParaRPr>
          </a:p>
        </p:txBody>
      </p:sp>
      <p:sp>
        <p:nvSpPr>
          <p:cNvPr id="1679" name="Google Shape;1679;p112">
            <a:extLst>
              <a:ext uri="{FF2B5EF4-FFF2-40B4-BE49-F238E27FC236}">
                <a16:creationId xmlns:a16="http://schemas.microsoft.com/office/drawing/2014/main" id="{12B7A61F-6A70-84D1-BD1C-9824257347CC}"/>
              </a:ext>
            </a:extLst>
          </p:cNvPr>
          <p:cNvSpPr txBox="1">
            <a:spLocks noGrp="1"/>
          </p:cNvSpPr>
          <p:nvPr>
            <p:ph type="subTitle" idx="4"/>
          </p:nvPr>
        </p:nvSpPr>
        <p:spPr>
          <a:xfrm>
            <a:off x="1400007" y="3029370"/>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b="1">
                <a:solidFill>
                  <a:srgbClr val="1A4568"/>
                </a:solidFill>
                <a:cs typeface="Arial"/>
              </a:rPr>
              <a:t>Termly </a:t>
            </a:r>
            <a:r>
              <a:rPr lang="en-US">
                <a:solidFill>
                  <a:srgbClr val="1A4568"/>
                </a:solidFill>
                <a:cs typeface="Arial"/>
              </a:rPr>
              <a:t>Parent Teacher Interviews</a:t>
            </a:r>
            <a:endParaRPr lang="en-US"/>
          </a:p>
          <a:p>
            <a:pPr marL="0" lvl="0" indent="0" algn="ctr">
              <a:spcBef>
                <a:spcPts val="0"/>
              </a:spcBef>
              <a:spcAft>
                <a:spcPts val="0"/>
              </a:spcAft>
              <a:buNone/>
            </a:pPr>
            <a:endParaRPr lang="en"/>
          </a:p>
        </p:txBody>
      </p:sp>
      <p:sp>
        <p:nvSpPr>
          <p:cNvPr id="1683" name="Google Shape;1683;p112">
            <a:extLst>
              <a:ext uri="{FF2B5EF4-FFF2-40B4-BE49-F238E27FC236}">
                <a16:creationId xmlns:a16="http://schemas.microsoft.com/office/drawing/2014/main" id="{9D2BD502-7FA3-141E-7A2E-27F08623F3F0}"/>
              </a:ext>
            </a:extLst>
          </p:cNvPr>
          <p:cNvSpPr txBox="1">
            <a:spLocks noGrp="1"/>
          </p:cNvSpPr>
          <p:nvPr>
            <p:ph type="subTitle" idx="8"/>
          </p:nvPr>
        </p:nvSpPr>
        <p:spPr>
          <a:xfrm>
            <a:off x="3592660" y="3026789"/>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a:solidFill>
                  <a:srgbClr val="1A4568"/>
                </a:solidFill>
                <a:cs typeface="Arial"/>
              </a:rPr>
              <a:t>Reports published Semester 1 and Semester 2 </a:t>
            </a:r>
            <a:endParaRPr lang="en-US"/>
          </a:p>
          <a:p>
            <a:pPr marL="0" lvl="0" indent="0" algn="ctr">
              <a:spcBef>
                <a:spcPts val="0"/>
              </a:spcBef>
              <a:spcAft>
                <a:spcPts val="0"/>
              </a:spcAft>
              <a:buNone/>
            </a:pPr>
            <a:endParaRPr lang="en"/>
          </a:p>
        </p:txBody>
      </p:sp>
      <p:sp>
        <p:nvSpPr>
          <p:cNvPr id="1684" name="Google Shape;1684;p112">
            <a:extLst>
              <a:ext uri="{FF2B5EF4-FFF2-40B4-BE49-F238E27FC236}">
                <a16:creationId xmlns:a16="http://schemas.microsoft.com/office/drawing/2014/main" id="{1B8EE3D0-9A9C-732F-0ECC-3AD48E71BEC4}"/>
              </a:ext>
            </a:extLst>
          </p:cNvPr>
          <p:cNvSpPr/>
          <p:nvPr/>
        </p:nvSpPr>
        <p:spPr>
          <a:xfrm>
            <a:off x="1964808" y="1910418"/>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12">
            <a:extLst>
              <a:ext uri="{FF2B5EF4-FFF2-40B4-BE49-F238E27FC236}">
                <a16:creationId xmlns:a16="http://schemas.microsoft.com/office/drawing/2014/main" id="{143D3404-FF89-AAD0-6277-E4C00D81502A}"/>
              </a:ext>
            </a:extLst>
          </p:cNvPr>
          <p:cNvSpPr/>
          <p:nvPr/>
        </p:nvSpPr>
        <p:spPr>
          <a:xfrm>
            <a:off x="4165510" y="1945931"/>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12">
            <a:extLst>
              <a:ext uri="{FF2B5EF4-FFF2-40B4-BE49-F238E27FC236}">
                <a16:creationId xmlns:a16="http://schemas.microsoft.com/office/drawing/2014/main" id="{FC48BEBF-396B-169B-3810-AA190E08F08D}"/>
              </a:ext>
            </a:extLst>
          </p:cNvPr>
          <p:cNvSpPr/>
          <p:nvPr/>
        </p:nvSpPr>
        <p:spPr>
          <a:xfrm>
            <a:off x="6346166" y="1914623"/>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8" name="Google Shape;1688;p112">
            <a:extLst>
              <a:ext uri="{FF2B5EF4-FFF2-40B4-BE49-F238E27FC236}">
                <a16:creationId xmlns:a16="http://schemas.microsoft.com/office/drawing/2014/main" id="{8455BA47-3C3D-F607-2325-4484E9A74937}"/>
              </a:ext>
            </a:extLst>
          </p:cNvPr>
          <p:cNvGrpSpPr/>
          <p:nvPr/>
        </p:nvGrpSpPr>
        <p:grpSpPr>
          <a:xfrm>
            <a:off x="4342390" y="2180473"/>
            <a:ext cx="435761" cy="396842"/>
            <a:chOff x="-40378075" y="3267450"/>
            <a:chExt cx="317425" cy="289075"/>
          </a:xfrm>
        </p:grpSpPr>
        <p:sp>
          <p:nvSpPr>
            <p:cNvPr id="1689" name="Google Shape;1689;p112">
              <a:extLst>
                <a:ext uri="{FF2B5EF4-FFF2-40B4-BE49-F238E27FC236}">
                  <a16:creationId xmlns:a16="http://schemas.microsoft.com/office/drawing/2014/main" id="{E0140DE4-43E9-CC1C-6CCE-5EE22FB60DEC}"/>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12">
              <a:extLst>
                <a:ext uri="{FF2B5EF4-FFF2-40B4-BE49-F238E27FC236}">
                  <a16:creationId xmlns:a16="http://schemas.microsoft.com/office/drawing/2014/main" id="{1FD2F870-D6EA-D5FA-87B8-9C77C3218050}"/>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12">
              <a:extLst>
                <a:ext uri="{FF2B5EF4-FFF2-40B4-BE49-F238E27FC236}">
                  <a16:creationId xmlns:a16="http://schemas.microsoft.com/office/drawing/2014/main" id="{00A24BF9-0090-4D16-BB3C-2A1B501089EC}"/>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12">
              <a:extLst>
                <a:ext uri="{FF2B5EF4-FFF2-40B4-BE49-F238E27FC236}">
                  <a16:creationId xmlns:a16="http://schemas.microsoft.com/office/drawing/2014/main" id="{27549900-2E51-CFE1-5291-2FF05F710565}"/>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C15E269-117A-D482-78E4-EC698CA0C7B0}"/>
              </a:ext>
            </a:extLst>
          </p:cNvPr>
          <p:cNvSpPr txBox="1"/>
          <p:nvPr/>
        </p:nvSpPr>
        <p:spPr>
          <a:xfrm>
            <a:off x="5363955" y="4029052"/>
            <a:ext cx="276734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Char char="•"/>
            </a:pPr>
            <a:r>
              <a:rPr lang="en-US">
                <a:solidFill>
                  <a:srgbClr val="1A4568"/>
                </a:solidFill>
                <a:latin typeface="Open Sans"/>
                <a:cs typeface="Segoe UI"/>
              </a:rPr>
              <a:t>Term 1 with both teachers​</a:t>
            </a:r>
            <a:endParaRPr lang="en-US">
              <a:latin typeface="Open Sans"/>
            </a:endParaRPr>
          </a:p>
          <a:p>
            <a:pPr marL="285750" indent="-285750" algn="ctr">
              <a:buChar char="•"/>
            </a:pPr>
            <a:r>
              <a:rPr lang="en-US">
                <a:solidFill>
                  <a:srgbClr val="1A4568"/>
                </a:solidFill>
                <a:latin typeface="Open Sans"/>
                <a:cs typeface="Segoe UI"/>
              </a:rPr>
              <a:t>Term 2-4 with one teacher </a:t>
            </a:r>
            <a:endParaRPr lang="en-US">
              <a:latin typeface="Open Sans"/>
            </a:endParaRPr>
          </a:p>
        </p:txBody>
      </p:sp>
      <p:pic>
        <p:nvPicPr>
          <p:cNvPr id="3" name="Picture 2">
            <a:extLst>
              <a:ext uri="{FF2B5EF4-FFF2-40B4-BE49-F238E27FC236}">
                <a16:creationId xmlns:a16="http://schemas.microsoft.com/office/drawing/2014/main" id="{4B9651B1-E428-377A-E923-DFB758C51BB2}"/>
              </a:ext>
            </a:extLst>
          </p:cNvPr>
          <p:cNvPicPr>
            <a:picLocks noChangeAspect="1"/>
          </p:cNvPicPr>
          <p:nvPr/>
        </p:nvPicPr>
        <p:blipFill>
          <a:blip r:embed="rId3"/>
          <a:stretch>
            <a:fillRect/>
          </a:stretch>
        </p:blipFill>
        <p:spPr>
          <a:xfrm>
            <a:off x="2203226" y="2120393"/>
            <a:ext cx="323850" cy="381000"/>
          </a:xfrm>
          <a:prstGeom prst="rect">
            <a:avLst/>
          </a:prstGeom>
        </p:spPr>
      </p:pic>
      <p:pic>
        <p:nvPicPr>
          <p:cNvPr id="4" name="Picture 3">
            <a:extLst>
              <a:ext uri="{FF2B5EF4-FFF2-40B4-BE49-F238E27FC236}">
                <a16:creationId xmlns:a16="http://schemas.microsoft.com/office/drawing/2014/main" id="{2B011B7F-B776-8BC7-71F1-5E08F6DDDBAF}"/>
              </a:ext>
            </a:extLst>
          </p:cNvPr>
          <p:cNvPicPr>
            <a:picLocks noChangeAspect="1"/>
          </p:cNvPicPr>
          <p:nvPr/>
        </p:nvPicPr>
        <p:blipFill>
          <a:blip r:embed="rId4"/>
          <a:stretch>
            <a:fillRect/>
          </a:stretch>
        </p:blipFill>
        <p:spPr>
          <a:xfrm>
            <a:off x="6559856" y="2145793"/>
            <a:ext cx="352425" cy="457200"/>
          </a:xfrm>
          <a:prstGeom prst="rect">
            <a:avLst/>
          </a:prstGeom>
        </p:spPr>
      </p:pic>
    </p:spTree>
    <p:extLst>
      <p:ext uri="{BB962C8B-B14F-4D97-AF65-F5344CB8AC3E}">
        <p14:creationId xmlns:p14="http://schemas.microsoft.com/office/powerpoint/2010/main" val="213009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par>
                                <p:cTn id="8" presetID="10" presetClass="entr" presetSubtype="0" fill="hold" nodeType="withEffect">
                                  <p:stCondLst>
                                    <p:cond delay="0"/>
                                  </p:stCondLst>
                                  <p:childTnLst>
                                    <p:set>
                                      <p:cBhvr>
                                        <p:cTn id="9" dur="1" fill="hold">
                                          <p:stCondLst>
                                            <p:cond delay="0"/>
                                          </p:stCondLst>
                                        </p:cTn>
                                        <p:tgtEl>
                                          <p:spTgt spid="1677"/>
                                        </p:tgtEl>
                                        <p:attrNameLst>
                                          <p:attrName>style.visibility</p:attrName>
                                        </p:attrNameLst>
                                      </p:cBhvr>
                                      <p:to>
                                        <p:strVal val="visible"/>
                                      </p:to>
                                    </p:set>
                                    <p:animEffect transition="in" filter="fade">
                                      <p:cBhvr>
                                        <p:cTn id="10" dur="1000"/>
                                        <p:tgtEl>
                                          <p:spTgt spid="1677"/>
                                        </p:tgtEl>
                                      </p:cBhvr>
                                    </p:animEffect>
                                  </p:childTnLst>
                                </p:cTn>
                              </p:par>
                              <p:par>
                                <p:cTn id="11" presetID="10" presetClass="entr" presetSubtype="0" fill="hold" nodeType="withEffect">
                                  <p:stCondLst>
                                    <p:cond delay="0"/>
                                  </p:stCondLst>
                                  <p:childTnLst>
                                    <p:set>
                                      <p:cBhvr>
                                        <p:cTn id="12" dur="1" fill="hold">
                                          <p:stCondLst>
                                            <p:cond delay="0"/>
                                          </p:stCondLst>
                                        </p:cTn>
                                        <p:tgtEl>
                                          <p:spTgt spid="1679"/>
                                        </p:tgtEl>
                                        <p:attrNameLst>
                                          <p:attrName>style.visibility</p:attrName>
                                        </p:attrNameLst>
                                      </p:cBhvr>
                                      <p:to>
                                        <p:strVal val="visible"/>
                                      </p:to>
                                    </p:set>
                                    <p:animEffect transition="in" filter="fade">
                                      <p:cBhvr>
                                        <p:cTn id="13" dur="1000"/>
                                        <p:tgtEl>
                                          <p:spTgt spid="1679"/>
                                        </p:tgtEl>
                                      </p:cBhvr>
                                    </p:animEffect>
                                  </p:childTnLst>
                                </p:cTn>
                              </p:par>
                              <p:par>
                                <p:cTn id="14" presetID="10" presetClass="entr" presetSubtype="0" fill="hold" nodeType="withEffect">
                                  <p:stCondLst>
                                    <p:cond delay="0"/>
                                  </p:stCondLst>
                                  <p:childTnLst>
                                    <p:set>
                                      <p:cBhvr>
                                        <p:cTn id="15" dur="1" fill="hold">
                                          <p:stCondLst>
                                            <p:cond delay="0"/>
                                          </p:stCondLst>
                                        </p:cTn>
                                        <p:tgtEl>
                                          <p:spTgt spid="1683"/>
                                        </p:tgtEl>
                                        <p:attrNameLst>
                                          <p:attrName>style.visibility</p:attrName>
                                        </p:attrNameLst>
                                      </p:cBhvr>
                                      <p:to>
                                        <p:strVal val="visible"/>
                                      </p:to>
                                    </p:set>
                                    <p:animEffect transition="in" filter="fade">
                                      <p:cBhvr>
                                        <p:cTn id="16" dur="1000"/>
                                        <p:tgtEl>
                                          <p:spTgt spid="1683"/>
                                        </p:tgtEl>
                                      </p:cBhvr>
                                    </p:animEffect>
                                  </p:childTnLst>
                                </p:cTn>
                              </p:par>
                              <p:par>
                                <p:cTn id="17" presetID="10" presetClass="entr" presetSubtype="0" fill="hold" nodeType="withEffect">
                                  <p:stCondLst>
                                    <p:cond delay="0"/>
                                  </p:stCondLst>
                                  <p:childTnLst>
                                    <p:set>
                                      <p:cBhvr>
                                        <p:cTn id="18" dur="1" fill="hold">
                                          <p:stCondLst>
                                            <p:cond delay="0"/>
                                          </p:stCondLst>
                                        </p:cTn>
                                        <p:tgtEl>
                                          <p:spTgt spid="1684"/>
                                        </p:tgtEl>
                                        <p:attrNameLst>
                                          <p:attrName>style.visibility</p:attrName>
                                        </p:attrNameLst>
                                      </p:cBhvr>
                                      <p:to>
                                        <p:strVal val="visible"/>
                                      </p:to>
                                    </p:set>
                                    <p:animEffect transition="in" filter="fade">
                                      <p:cBhvr>
                                        <p:cTn id="19" dur="1000"/>
                                        <p:tgtEl>
                                          <p:spTgt spid="1684"/>
                                        </p:tgtEl>
                                      </p:cBhvr>
                                    </p:animEffect>
                                  </p:childTnLst>
                                </p:cTn>
                              </p:par>
                              <p:par>
                                <p:cTn id="20" presetID="10" presetClass="entr" presetSubtype="0" fill="hold" nodeType="withEffect">
                                  <p:stCondLst>
                                    <p:cond delay="0"/>
                                  </p:stCondLst>
                                  <p:childTnLst>
                                    <p:set>
                                      <p:cBhvr>
                                        <p:cTn id="21" dur="1" fill="hold">
                                          <p:stCondLst>
                                            <p:cond delay="0"/>
                                          </p:stCondLst>
                                        </p:cTn>
                                        <p:tgtEl>
                                          <p:spTgt spid="1685"/>
                                        </p:tgtEl>
                                        <p:attrNameLst>
                                          <p:attrName>style.visibility</p:attrName>
                                        </p:attrNameLst>
                                      </p:cBhvr>
                                      <p:to>
                                        <p:strVal val="visible"/>
                                      </p:to>
                                    </p:set>
                                    <p:animEffect transition="in" filter="fade">
                                      <p:cBhvr>
                                        <p:cTn id="22" dur="1000"/>
                                        <p:tgtEl>
                                          <p:spTgt spid="1685"/>
                                        </p:tgtEl>
                                      </p:cBhvr>
                                    </p:animEffect>
                                  </p:childTnLst>
                                </p:cTn>
                              </p:par>
                              <p:par>
                                <p:cTn id="23" presetID="10" presetClass="entr" presetSubtype="0" fill="hold" nodeType="withEffect">
                                  <p:stCondLst>
                                    <p:cond delay="0"/>
                                  </p:stCondLst>
                                  <p:childTnLst>
                                    <p:set>
                                      <p:cBhvr>
                                        <p:cTn id="24" dur="1" fill="hold">
                                          <p:stCondLst>
                                            <p:cond delay="0"/>
                                          </p:stCondLst>
                                        </p:cTn>
                                        <p:tgtEl>
                                          <p:spTgt spid="1687"/>
                                        </p:tgtEl>
                                        <p:attrNameLst>
                                          <p:attrName>style.visibility</p:attrName>
                                        </p:attrNameLst>
                                      </p:cBhvr>
                                      <p:to>
                                        <p:strVal val="visible"/>
                                      </p:to>
                                    </p:set>
                                    <p:animEffect transition="in" filter="fade">
                                      <p:cBhvr>
                                        <p:cTn id="25" dur="1000"/>
                                        <p:tgtEl>
                                          <p:spTgt spid="1687"/>
                                        </p:tgtEl>
                                      </p:cBhvr>
                                    </p:animEffect>
                                  </p:childTnLst>
                                </p:cTn>
                              </p:par>
                              <p:par>
                                <p:cTn id="26" presetID="10" presetClass="entr" presetSubtype="0" fill="hold" nodeType="withEffect">
                                  <p:stCondLst>
                                    <p:cond delay="0"/>
                                  </p:stCondLst>
                                  <p:childTnLst>
                                    <p:set>
                                      <p:cBhvr>
                                        <p:cTn id="27" dur="1" fill="hold">
                                          <p:stCondLst>
                                            <p:cond delay="0"/>
                                          </p:stCondLst>
                                        </p:cTn>
                                        <p:tgtEl>
                                          <p:spTgt spid="1688"/>
                                        </p:tgtEl>
                                        <p:attrNameLst>
                                          <p:attrName>style.visibility</p:attrName>
                                        </p:attrNameLst>
                                      </p:cBhvr>
                                      <p:to>
                                        <p:strVal val="visible"/>
                                      </p:to>
                                    </p:set>
                                    <p:animEffect transition="in" filter="fade">
                                      <p:cBhvr>
                                        <p:cTn id="28" dur="1000"/>
                                        <p:tgtEl>
                                          <p:spTgt spid="1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3C004885-5EB2-1CB8-B844-C3D446C5D817}"/>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C6AB35FB-EC01-2619-58C4-F33D7EE0AB47}"/>
              </a:ext>
            </a:extLst>
          </p:cNvPr>
          <p:cNvSpPr/>
          <p:nvPr/>
        </p:nvSpPr>
        <p:spPr>
          <a:xfrm>
            <a:off x="5933656" y="1394368"/>
            <a:ext cx="2866443" cy="2653259"/>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Rounded Corners 23">
            <a:extLst>
              <a:ext uri="{FF2B5EF4-FFF2-40B4-BE49-F238E27FC236}">
                <a16:creationId xmlns:a16="http://schemas.microsoft.com/office/drawing/2014/main" id="{53A920F0-D71F-A7AD-2C5C-67A614553C49}"/>
              </a:ext>
            </a:extLst>
          </p:cNvPr>
          <p:cNvSpPr/>
          <p:nvPr/>
        </p:nvSpPr>
        <p:spPr>
          <a:xfrm>
            <a:off x="3009815" y="1394085"/>
            <a:ext cx="2866443" cy="2653259"/>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Rounded Corners 13">
            <a:extLst>
              <a:ext uri="{FF2B5EF4-FFF2-40B4-BE49-F238E27FC236}">
                <a16:creationId xmlns:a16="http://schemas.microsoft.com/office/drawing/2014/main" id="{FEBD0EBB-C0C5-8EFE-7113-CA5046397DFB}"/>
              </a:ext>
            </a:extLst>
          </p:cNvPr>
          <p:cNvSpPr/>
          <p:nvPr/>
        </p:nvSpPr>
        <p:spPr>
          <a:xfrm>
            <a:off x="71858" y="1394085"/>
            <a:ext cx="2866443" cy="2653259"/>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Google Shape;1163;p86">
            <a:extLst>
              <a:ext uri="{FF2B5EF4-FFF2-40B4-BE49-F238E27FC236}">
                <a16:creationId xmlns:a16="http://schemas.microsoft.com/office/drawing/2014/main" id="{AF769348-624E-ED04-DFE1-85D479C946D2}"/>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Camps, Excursions and Incursions </a:t>
            </a:r>
            <a:endParaRPr lang="en-US" sz="3000"/>
          </a:p>
        </p:txBody>
      </p:sp>
      <p:pic>
        <p:nvPicPr>
          <p:cNvPr id="3" name="Picture 2">
            <a:extLst>
              <a:ext uri="{FF2B5EF4-FFF2-40B4-BE49-F238E27FC236}">
                <a16:creationId xmlns:a16="http://schemas.microsoft.com/office/drawing/2014/main" id="{5A2CE15B-72F4-FDBF-5C79-993F3BEC82D6}"/>
              </a:ext>
            </a:extLst>
          </p:cNvPr>
          <p:cNvPicPr>
            <a:picLocks noChangeAspect="1"/>
          </p:cNvPicPr>
          <p:nvPr/>
        </p:nvPicPr>
        <p:blipFill>
          <a:blip r:embed="rId3"/>
          <a:stretch>
            <a:fillRect/>
          </a:stretch>
        </p:blipFill>
        <p:spPr>
          <a:xfrm>
            <a:off x="131818" y="1774398"/>
            <a:ext cx="2693828" cy="425472"/>
          </a:xfrm>
          <a:prstGeom prst="rect">
            <a:avLst/>
          </a:prstGeom>
        </p:spPr>
      </p:pic>
      <p:sp>
        <p:nvSpPr>
          <p:cNvPr id="8" name="Content Placeholder 2">
            <a:extLst>
              <a:ext uri="{FF2B5EF4-FFF2-40B4-BE49-F238E27FC236}">
                <a16:creationId xmlns:a16="http://schemas.microsoft.com/office/drawing/2014/main" id="{348303AD-C774-835D-0BC4-253658EBC3EF}"/>
              </a:ext>
            </a:extLst>
          </p:cNvPr>
          <p:cNvSpPr txBox="1">
            <a:spLocks/>
          </p:cNvSpPr>
          <p:nvPr/>
        </p:nvSpPr>
        <p:spPr>
          <a:xfrm>
            <a:off x="668564" y="1225292"/>
            <a:ext cx="1670569" cy="6990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lvl="1" indent="0" algn="ctr">
              <a:lnSpc>
                <a:spcPct val="114999"/>
              </a:lnSpc>
            </a:pPr>
            <a:r>
              <a:rPr lang="en-US" sz="1400" b="1">
                <a:latin typeface="Open Sans"/>
                <a:ea typeface="Open Sans"/>
                <a:cs typeface="Open Sans"/>
              </a:rPr>
              <a:t>Term 1</a:t>
            </a:r>
          </a:p>
          <a:p>
            <a:pPr algn="ctr"/>
            <a:endParaRPr lang="en-US" sz="1400">
              <a:latin typeface="Open Sans"/>
              <a:ea typeface="Open Sans"/>
              <a:cs typeface="Arial"/>
            </a:endParaRPr>
          </a:p>
        </p:txBody>
      </p:sp>
      <p:pic>
        <p:nvPicPr>
          <p:cNvPr id="10" name="Picture 9">
            <a:extLst>
              <a:ext uri="{FF2B5EF4-FFF2-40B4-BE49-F238E27FC236}">
                <a16:creationId xmlns:a16="http://schemas.microsoft.com/office/drawing/2014/main" id="{6DDEC115-B729-C9BA-D6D6-0D1C126374D5}"/>
              </a:ext>
            </a:extLst>
          </p:cNvPr>
          <p:cNvPicPr>
            <a:picLocks noChangeAspect="1"/>
          </p:cNvPicPr>
          <p:nvPr/>
        </p:nvPicPr>
        <p:blipFill>
          <a:blip r:embed="rId4"/>
          <a:stretch>
            <a:fillRect/>
          </a:stretch>
        </p:blipFill>
        <p:spPr>
          <a:xfrm>
            <a:off x="268995" y="2657828"/>
            <a:ext cx="2419474" cy="558829"/>
          </a:xfrm>
          <a:prstGeom prst="rect">
            <a:avLst/>
          </a:prstGeom>
        </p:spPr>
      </p:pic>
      <p:sp>
        <p:nvSpPr>
          <p:cNvPr id="11" name="Content Placeholder 2">
            <a:extLst>
              <a:ext uri="{FF2B5EF4-FFF2-40B4-BE49-F238E27FC236}">
                <a16:creationId xmlns:a16="http://schemas.microsoft.com/office/drawing/2014/main" id="{116542DD-52A6-B121-014D-54AF10934336}"/>
              </a:ext>
            </a:extLst>
          </p:cNvPr>
          <p:cNvSpPr txBox="1">
            <a:spLocks/>
          </p:cNvSpPr>
          <p:nvPr/>
        </p:nvSpPr>
        <p:spPr>
          <a:xfrm>
            <a:off x="3624712" y="1225292"/>
            <a:ext cx="1670569" cy="6990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lvl="1" indent="0">
              <a:lnSpc>
                <a:spcPct val="114999"/>
              </a:lnSpc>
            </a:pPr>
            <a:r>
              <a:rPr lang="en-US" sz="1400" b="1">
                <a:latin typeface="Open Sans"/>
                <a:ea typeface="Open Sans"/>
                <a:cs typeface="Open Sans"/>
              </a:rPr>
              <a:t>Term 2</a:t>
            </a:r>
          </a:p>
          <a:p>
            <a:endParaRPr lang="en-US" sz="1400">
              <a:latin typeface="Open Sans"/>
              <a:ea typeface="Open Sans"/>
              <a:cs typeface="Arial"/>
            </a:endParaRPr>
          </a:p>
        </p:txBody>
      </p:sp>
      <p:pic>
        <p:nvPicPr>
          <p:cNvPr id="13" name="Picture 12">
            <a:extLst>
              <a:ext uri="{FF2B5EF4-FFF2-40B4-BE49-F238E27FC236}">
                <a16:creationId xmlns:a16="http://schemas.microsoft.com/office/drawing/2014/main" id="{F6C1832B-BFE5-301D-1BDB-FF65793B0A80}"/>
              </a:ext>
            </a:extLst>
          </p:cNvPr>
          <p:cNvPicPr>
            <a:picLocks noChangeAspect="1"/>
          </p:cNvPicPr>
          <p:nvPr/>
        </p:nvPicPr>
        <p:blipFill>
          <a:blip r:embed="rId5"/>
          <a:stretch>
            <a:fillRect/>
          </a:stretch>
        </p:blipFill>
        <p:spPr>
          <a:xfrm>
            <a:off x="3885790" y="1857757"/>
            <a:ext cx="1130358" cy="577880"/>
          </a:xfrm>
          <a:prstGeom prst="rect">
            <a:avLst/>
          </a:prstGeom>
        </p:spPr>
      </p:pic>
      <p:pic>
        <p:nvPicPr>
          <p:cNvPr id="17" name="Picture 16">
            <a:extLst>
              <a:ext uri="{FF2B5EF4-FFF2-40B4-BE49-F238E27FC236}">
                <a16:creationId xmlns:a16="http://schemas.microsoft.com/office/drawing/2014/main" id="{107C8463-C9A3-9F24-E215-90189F240A72}"/>
              </a:ext>
            </a:extLst>
          </p:cNvPr>
          <p:cNvPicPr>
            <a:picLocks noChangeAspect="1"/>
          </p:cNvPicPr>
          <p:nvPr/>
        </p:nvPicPr>
        <p:blipFill>
          <a:blip r:embed="rId6"/>
          <a:stretch>
            <a:fillRect/>
          </a:stretch>
        </p:blipFill>
        <p:spPr>
          <a:xfrm>
            <a:off x="3322546" y="2893747"/>
            <a:ext cx="2240980" cy="577880"/>
          </a:xfrm>
          <a:prstGeom prst="rect">
            <a:avLst/>
          </a:prstGeom>
        </p:spPr>
      </p:pic>
      <p:sp>
        <p:nvSpPr>
          <p:cNvPr id="19" name="Content Placeholder 2">
            <a:extLst>
              <a:ext uri="{FF2B5EF4-FFF2-40B4-BE49-F238E27FC236}">
                <a16:creationId xmlns:a16="http://schemas.microsoft.com/office/drawing/2014/main" id="{E9513D33-BE58-A879-0E9F-41BAAD993F88}"/>
              </a:ext>
            </a:extLst>
          </p:cNvPr>
          <p:cNvSpPr txBox="1">
            <a:spLocks/>
          </p:cNvSpPr>
          <p:nvPr/>
        </p:nvSpPr>
        <p:spPr>
          <a:xfrm>
            <a:off x="6580861" y="1208298"/>
            <a:ext cx="1670569" cy="6990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lvl="1" indent="0">
              <a:lnSpc>
                <a:spcPct val="114999"/>
              </a:lnSpc>
            </a:pPr>
            <a:r>
              <a:rPr lang="en-US" sz="1400" b="1">
                <a:latin typeface="Open Sans"/>
                <a:ea typeface="Open Sans"/>
                <a:cs typeface="Open Sans"/>
              </a:rPr>
              <a:t>Term 4</a:t>
            </a:r>
          </a:p>
          <a:p>
            <a:endParaRPr lang="en-US" sz="1400">
              <a:latin typeface="Open Sans"/>
              <a:ea typeface="Open Sans"/>
              <a:cs typeface="Arial"/>
            </a:endParaRPr>
          </a:p>
        </p:txBody>
      </p:sp>
      <p:pic>
        <p:nvPicPr>
          <p:cNvPr id="21" name="Picture 20">
            <a:extLst>
              <a:ext uri="{FF2B5EF4-FFF2-40B4-BE49-F238E27FC236}">
                <a16:creationId xmlns:a16="http://schemas.microsoft.com/office/drawing/2014/main" id="{06183E93-A3A0-F03F-1F89-16CD10A8A7EC}"/>
              </a:ext>
            </a:extLst>
          </p:cNvPr>
          <p:cNvPicPr>
            <a:picLocks noChangeAspect="1"/>
          </p:cNvPicPr>
          <p:nvPr/>
        </p:nvPicPr>
        <p:blipFill>
          <a:blip r:embed="rId7"/>
          <a:stretch>
            <a:fillRect/>
          </a:stretch>
        </p:blipFill>
        <p:spPr>
          <a:xfrm>
            <a:off x="6635055" y="1826694"/>
            <a:ext cx="1562180" cy="628682"/>
          </a:xfrm>
          <a:prstGeom prst="rect">
            <a:avLst/>
          </a:prstGeom>
        </p:spPr>
      </p:pic>
      <p:sp>
        <p:nvSpPr>
          <p:cNvPr id="22" name="TextBox 21">
            <a:extLst>
              <a:ext uri="{FF2B5EF4-FFF2-40B4-BE49-F238E27FC236}">
                <a16:creationId xmlns:a16="http://schemas.microsoft.com/office/drawing/2014/main" id="{14AF1297-8D27-2A77-D94E-0E59BADCF5AE}"/>
              </a:ext>
            </a:extLst>
          </p:cNvPr>
          <p:cNvSpPr txBox="1"/>
          <p:nvPr/>
        </p:nvSpPr>
        <p:spPr>
          <a:xfrm>
            <a:off x="703158" y="2212679"/>
            <a:ext cx="2035653" cy="307777"/>
          </a:xfrm>
          <a:prstGeom prst="rect">
            <a:avLst/>
          </a:prstGeom>
          <a:noFill/>
        </p:spPr>
        <p:txBody>
          <a:bodyPr wrap="square" rtlCol="0">
            <a:spAutoFit/>
          </a:bodyPr>
          <a:lstStyle/>
          <a:p>
            <a:r>
              <a:rPr lang="en-US"/>
              <a:t>Week 9 – 26</a:t>
            </a:r>
            <a:r>
              <a:rPr lang="en-US" baseline="30000"/>
              <a:t>th</a:t>
            </a:r>
            <a:r>
              <a:rPr lang="en-US"/>
              <a:t> March</a:t>
            </a:r>
            <a:endParaRPr lang="en-AU"/>
          </a:p>
        </p:txBody>
      </p:sp>
      <p:sp>
        <p:nvSpPr>
          <p:cNvPr id="23" name="TextBox 22">
            <a:extLst>
              <a:ext uri="{FF2B5EF4-FFF2-40B4-BE49-F238E27FC236}">
                <a16:creationId xmlns:a16="http://schemas.microsoft.com/office/drawing/2014/main" id="{4A03BF90-C249-9748-B68D-9C8580C57F4B}"/>
              </a:ext>
            </a:extLst>
          </p:cNvPr>
          <p:cNvSpPr txBox="1"/>
          <p:nvPr/>
        </p:nvSpPr>
        <p:spPr>
          <a:xfrm>
            <a:off x="389744" y="3303304"/>
            <a:ext cx="2349067" cy="307777"/>
          </a:xfrm>
          <a:prstGeom prst="rect">
            <a:avLst/>
          </a:prstGeom>
          <a:noFill/>
        </p:spPr>
        <p:txBody>
          <a:bodyPr wrap="square" rtlCol="0">
            <a:spAutoFit/>
          </a:bodyPr>
          <a:lstStyle/>
          <a:p>
            <a:r>
              <a:rPr lang="en-US"/>
              <a:t>Week 4 – Week 8 - Fridays</a:t>
            </a:r>
            <a:endParaRPr lang="en-AU"/>
          </a:p>
        </p:txBody>
      </p:sp>
      <p:sp>
        <p:nvSpPr>
          <p:cNvPr id="27" name="TextBox 26">
            <a:extLst>
              <a:ext uri="{FF2B5EF4-FFF2-40B4-BE49-F238E27FC236}">
                <a16:creationId xmlns:a16="http://schemas.microsoft.com/office/drawing/2014/main" id="{4CF85D36-6EF5-6316-1F2E-CC5207F45917}"/>
              </a:ext>
            </a:extLst>
          </p:cNvPr>
          <p:cNvSpPr txBox="1"/>
          <p:nvPr/>
        </p:nvSpPr>
        <p:spPr>
          <a:xfrm>
            <a:off x="6195392" y="2500825"/>
            <a:ext cx="2441506" cy="307777"/>
          </a:xfrm>
          <a:prstGeom prst="rect">
            <a:avLst/>
          </a:prstGeom>
          <a:noFill/>
        </p:spPr>
        <p:txBody>
          <a:bodyPr wrap="square" rtlCol="0">
            <a:spAutoFit/>
          </a:bodyPr>
          <a:lstStyle/>
          <a:p>
            <a:r>
              <a:rPr lang="en-US"/>
              <a:t>Week 1 – 6</a:t>
            </a:r>
            <a:r>
              <a:rPr lang="en-US" baseline="30000"/>
              <a:t>th</a:t>
            </a:r>
            <a:r>
              <a:rPr lang="en-US"/>
              <a:t> – 9</a:t>
            </a:r>
            <a:r>
              <a:rPr lang="en-US" baseline="30000"/>
              <a:t>th</a:t>
            </a:r>
            <a:r>
              <a:rPr lang="en-US"/>
              <a:t> October</a:t>
            </a:r>
            <a:endParaRPr lang="en-AU"/>
          </a:p>
        </p:txBody>
      </p:sp>
      <p:sp>
        <p:nvSpPr>
          <p:cNvPr id="28" name="TextBox 27">
            <a:extLst>
              <a:ext uri="{FF2B5EF4-FFF2-40B4-BE49-F238E27FC236}">
                <a16:creationId xmlns:a16="http://schemas.microsoft.com/office/drawing/2014/main" id="{7BD3A954-135A-3847-5BA4-B6D8A950CDE6}"/>
              </a:ext>
            </a:extLst>
          </p:cNvPr>
          <p:cNvSpPr txBox="1"/>
          <p:nvPr/>
        </p:nvSpPr>
        <p:spPr>
          <a:xfrm>
            <a:off x="3239243" y="4480853"/>
            <a:ext cx="2441506" cy="307777"/>
          </a:xfrm>
          <a:prstGeom prst="rect">
            <a:avLst/>
          </a:prstGeom>
          <a:noFill/>
        </p:spPr>
        <p:txBody>
          <a:bodyPr wrap="square" rtlCol="0">
            <a:spAutoFit/>
          </a:bodyPr>
          <a:lstStyle/>
          <a:p>
            <a:pPr algn="ctr"/>
            <a:r>
              <a:rPr lang="en-US"/>
              <a:t>Term 3 - TBC</a:t>
            </a:r>
            <a:endParaRPr lang="en-AU"/>
          </a:p>
        </p:txBody>
      </p:sp>
    </p:spTree>
    <p:extLst>
      <p:ext uri="{BB962C8B-B14F-4D97-AF65-F5344CB8AC3E}">
        <p14:creationId xmlns:p14="http://schemas.microsoft.com/office/powerpoint/2010/main" val="313513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3" name="Google Shape;1163;p8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Local Excursions / Photography</a:t>
            </a:r>
            <a:endParaRPr lang="en-US"/>
          </a:p>
        </p:txBody>
      </p:sp>
      <p:sp>
        <p:nvSpPr>
          <p:cNvPr id="14" name="TextBox 13">
            <a:extLst>
              <a:ext uri="{FF2B5EF4-FFF2-40B4-BE49-F238E27FC236}">
                <a16:creationId xmlns:a16="http://schemas.microsoft.com/office/drawing/2014/main" id="{414E9C09-BD44-743C-799C-422F5815B2DF}"/>
              </a:ext>
            </a:extLst>
          </p:cNvPr>
          <p:cNvSpPr txBox="1"/>
          <p:nvPr/>
        </p:nvSpPr>
        <p:spPr>
          <a:xfrm>
            <a:off x="1127647" y="1285449"/>
            <a:ext cx="6888707"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AU">
                <a:solidFill>
                  <a:srgbClr val="1A4568"/>
                </a:solidFill>
                <a:latin typeface="Open Sans"/>
              </a:rPr>
              <a:t>A Permission Slip has been published on Sentral to obtain consent for all local excursion and photography that may take place in 2025.</a:t>
            </a:r>
            <a:r>
              <a:rPr lang="en-US">
                <a:solidFill>
                  <a:srgbClr val="1A4568"/>
                </a:solidFill>
                <a:latin typeface="Open Sans"/>
              </a:rPr>
              <a:t>​</a:t>
            </a:r>
            <a:br>
              <a:rPr lang="en-US">
                <a:solidFill>
                  <a:srgbClr val="1A4568"/>
                </a:solidFill>
                <a:latin typeface="Open Sans"/>
              </a:rPr>
            </a:br>
            <a:endParaRPr lang="en-US"/>
          </a:p>
          <a:p>
            <a:pPr marL="285750" indent="-285750">
              <a:buChar char="•"/>
            </a:pPr>
            <a:r>
              <a:rPr lang="en-AU">
                <a:solidFill>
                  <a:srgbClr val="1A4568"/>
                </a:solidFill>
                <a:latin typeface="Open Sans"/>
              </a:rPr>
              <a:t>If you do not want to give consent for local excursions, please indicate this on the Sentral Permission Slip. </a:t>
            </a:r>
            <a:r>
              <a:rPr lang="en-US">
                <a:solidFill>
                  <a:srgbClr val="1A4568"/>
                </a:solidFill>
                <a:latin typeface="Open Sans"/>
              </a:rPr>
              <a:t>​</a:t>
            </a:r>
            <a:br>
              <a:rPr lang="en-US">
                <a:solidFill>
                  <a:srgbClr val="1A4568"/>
                </a:solidFill>
                <a:latin typeface="Open Sans"/>
              </a:rPr>
            </a:br>
            <a:endParaRPr lang="en-US">
              <a:solidFill>
                <a:srgbClr val="1A4568"/>
              </a:solidFill>
              <a:latin typeface="Open Sans"/>
            </a:endParaRPr>
          </a:p>
          <a:p>
            <a:pPr marL="285750" indent="-285750">
              <a:buChar char="•"/>
            </a:pPr>
            <a:r>
              <a:rPr lang="en-AU">
                <a:solidFill>
                  <a:srgbClr val="1A4568"/>
                </a:solidFill>
                <a:latin typeface="Open Sans"/>
              </a:rPr>
              <a:t>Local excursions may include walking local kindergartens, parks and community spaces. </a:t>
            </a:r>
            <a:r>
              <a:rPr lang="en-US">
                <a:solidFill>
                  <a:srgbClr val="1A4568"/>
                </a:solidFill>
                <a:latin typeface="Open Sans"/>
              </a:rPr>
              <a:t>​</a:t>
            </a:r>
            <a:br>
              <a:rPr lang="en-US">
                <a:solidFill>
                  <a:srgbClr val="1A4568"/>
                </a:solidFill>
                <a:latin typeface="Open Sans"/>
              </a:rPr>
            </a:br>
            <a:endParaRPr lang="en-US">
              <a:solidFill>
                <a:srgbClr val="1A4568"/>
              </a:solidFill>
              <a:latin typeface="Open Sans"/>
            </a:endParaRPr>
          </a:p>
          <a:p>
            <a:pPr marL="285750" indent="-285750">
              <a:buChar char="•"/>
            </a:pPr>
            <a:r>
              <a:rPr lang="en-AU">
                <a:solidFill>
                  <a:srgbClr val="1A4568"/>
                </a:solidFill>
                <a:latin typeface="Open Sans"/>
              </a:rPr>
              <a:t>Parents and Caregivers will be notified of any upcoming local excursion beforehand. </a:t>
            </a:r>
            <a:r>
              <a:rPr lang="en-US">
                <a:solidFill>
                  <a:srgbClr val="1A4568"/>
                </a:solidFill>
                <a:latin typeface="Open Sans"/>
              </a:rPr>
              <a:t>​</a:t>
            </a:r>
            <a:br>
              <a:rPr lang="en-US">
                <a:solidFill>
                  <a:srgbClr val="1A4568"/>
                </a:solidFill>
                <a:latin typeface="Open Sans"/>
              </a:rPr>
            </a:br>
            <a:endParaRPr lang="en-US">
              <a:solidFill>
                <a:srgbClr val="1A4568"/>
              </a:solidFill>
              <a:latin typeface="Open Sans"/>
            </a:endParaRPr>
          </a:p>
          <a:p>
            <a:pPr marL="285750" indent="-285750">
              <a:buChar char="•"/>
            </a:pPr>
            <a:r>
              <a:rPr lang="en-AU">
                <a:solidFill>
                  <a:srgbClr val="1A4568"/>
                </a:solidFill>
                <a:latin typeface="Open Sans"/>
              </a:rPr>
              <a:t>You may withdraw consent for local excursions at point in the year by calling the school on </a:t>
            </a:r>
            <a:r>
              <a:rPr lang="en-AU" u="sng">
                <a:latin typeface="Open Sans"/>
                <a:hlinkClick r:id="rId3">
                  <a:extLst>
                    <a:ext uri="{A12FA001-AC4F-418D-AE19-62706E023703}">
                      <ahyp:hlinkClr xmlns:ahyp="http://schemas.microsoft.com/office/drawing/2018/hyperlinkcolor" val="tx"/>
                    </a:ext>
                  </a:extLst>
                </a:hlinkClick>
              </a:rPr>
              <a:t>(03) 9354 2928</a:t>
            </a:r>
            <a:r>
              <a:rPr lang="en-AU">
                <a:solidFill>
                  <a:srgbClr val="1A4568"/>
                </a:solidFill>
                <a:latin typeface="Open Sans"/>
              </a:rPr>
              <a:t> or emailing the school at </a:t>
            </a:r>
            <a:r>
              <a:rPr lang="en-AU" u="sng">
                <a:solidFill>
                  <a:srgbClr val="285E89"/>
                </a:solidFill>
                <a:latin typeface="Open Sans"/>
                <a:hlinkClick r:id="rId4"/>
              </a:rPr>
              <a:t>newlands.ps@education.vic.gov.au</a:t>
            </a:r>
            <a:r>
              <a:rPr lang="en-AU">
                <a:solidFill>
                  <a:srgbClr val="1A4568"/>
                </a:solidFill>
                <a:latin typeface="Open San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79">
          <a:extLst>
            <a:ext uri="{FF2B5EF4-FFF2-40B4-BE49-F238E27FC236}">
              <a16:creationId xmlns:a16="http://schemas.microsoft.com/office/drawing/2014/main" id="{D7A86C2D-76C9-CB4B-D313-DDC3FB79BD6A}"/>
            </a:ext>
          </a:extLst>
        </p:cNvPr>
        <p:cNvGrpSpPr/>
        <p:nvPr/>
      </p:nvGrpSpPr>
      <p:grpSpPr>
        <a:xfrm>
          <a:off x="0" y="0"/>
          <a:ext cx="0" cy="0"/>
          <a:chOff x="0" y="0"/>
          <a:chExt cx="0" cy="0"/>
        </a:xfrm>
      </p:grpSpPr>
      <p:sp>
        <p:nvSpPr>
          <p:cNvPr id="1380" name="Google Shape;1380;p98">
            <a:extLst>
              <a:ext uri="{FF2B5EF4-FFF2-40B4-BE49-F238E27FC236}">
                <a16:creationId xmlns:a16="http://schemas.microsoft.com/office/drawing/2014/main" id="{FCE6EE39-B726-ABEA-3CA6-994C705349B8}"/>
              </a:ext>
            </a:extLst>
          </p:cNvPr>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p>
            <a:r>
              <a:rPr lang="en"/>
              <a:t>Community Events</a:t>
            </a:r>
            <a:endParaRPr lang="en-US"/>
          </a:p>
        </p:txBody>
      </p:sp>
      <p:sp>
        <p:nvSpPr>
          <p:cNvPr id="1384" name="Google Shape;1384;p98">
            <a:extLst>
              <a:ext uri="{FF2B5EF4-FFF2-40B4-BE49-F238E27FC236}">
                <a16:creationId xmlns:a16="http://schemas.microsoft.com/office/drawing/2014/main" id="{E748563D-6070-CAE2-A883-19C4403CCDEE}"/>
              </a:ext>
            </a:extLst>
          </p:cNvPr>
          <p:cNvSpPr txBox="1">
            <a:spLocks noGrp="1"/>
          </p:cNvSpPr>
          <p:nvPr>
            <p:ph type="subTitle" idx="4"/>
          </p:nvPr>
        </p:nvSpPr>
        <p:spPr>
          <a:xfrm>
            <a:off x="1161174" y="1469197"/>
            <a:ext cx="6813293" cy="1980000"/>
          </a:xfrm>
          <a:prstGeom prst="rect">
            <a:avLst/>
          </a:prstGeom>
        </p:spPr>
        <p:txBody>
          <a:bodyPr spcFirstLastPara="1" wrap="square" lIns="91425" tIns="91425" rIns="91425" bIns="91425" anchor="t" anchorCtr="0">
            <a:noAutofit/>
          </a:bodyPr>
          <a:lstStyle/>
          <a:p>
            <a:pPr marL="139700" lvl="0" indent="0" algn="l" rtl="0">
              <a:spcBef>
                <a:spcPts val="0"/>
              </a:spcBef>
              <a:spcAft>
                <a:spcPts val="0"/>
              </a:spcAft>
              <a:buSzPts val="1400"/>
              <a:buNone/>
            </a:pPr>
            <a:endParaRPr lang="en"/>
          </a:p>
          <a:p>
            <a:pPr indent="-317500" algn="l">
              <a:spcBef>
                <a:spcPts val="1000"/>
              </a:spcBef>
            </a:pPr>
            <a:r>
              <a:rPr lang="en" sz="1600"/>
              <a:t>NAPLAN week 7 and 8</a:t>
            </a:r>
          </a:p>
          <a:p>
            <a:pPr indent="-317500" algn="l">
              <a:spcBef>
                <a:spcPts val="1000"/>
              </a:spcBef>
            </a:pPr>
            <a:r>
              <a:rPr lang="en" sz="1600"/>
              <a:t>Parent teachers interview Friday 28th March</a:t>
            </a:r>
          </a:p>
          <a:p>
            <a:pPr indent="-317500" algn="l">
              <a:spcBef>
                <a:spcPts val="1000"/>
              </a:spcBef>
            </a:pPr>
            <a:r>
              <a:rPr lang="en" sz="1600"/>
              <a:t>School photos March 31st</a:t>
            </a:r>
          </a:p>
          <a:p>
            <a:pPr indent="-317500" algn="l">
              <a:spcBef>
                <a:spcPts val="1000"/>
              </a:spcBef>
            </a:pPr>
            <a:r>
              <a:rPr lang="en" sz="1600"/>
              <a:t>Cultural week assembly 4th April 1:30 –2:30</a:t>
            </a:r>
          </a:p>
          <a:p>
            <a:pPr indent="-317500" algn="l">
              <a:spcBef>
                <a:spcPts val="1000"/>
              </a:spcBef>
              <a:spcAft>
                <a:spcPts val="1000"/>
              </a:spcAft>
            </a:pPr>
            <a:r>
              <a:rPr lang="en" sz="1600"/>
              <a:t>Bilingual Fiesta 4th April 3-6</a:t>
            </a:r>
          </a:p>
          <a:p>
            <a:pPr indent="-317500" algn="l">
              <a:spcBef>
                <a:spcPts val="1000"/>
              </a:spcBef>
              <a:spcAft>
                <a:spcPts val="1000"/>
              </a:spcAft>
            </a:pPr>
            <a:r>
              <a:rPr lang="en" sz="1600"/>
              <a:t>Last day of the term 4th April School finishes at  2:30</a:t>
            </a:r>
          </a:p>
        </p:txBody>
      </p:sp>
    </p:spTree>
    <p:extLst>
      <p:ext uri="{BB962C8B-B14F-4D97-AF65-F5344CB8AC3E}">
        <p14:creationId xmlns:p14="http://schemas.microsoft.com/office/powerpoint/2010/main" val="18219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80"/>
                                        </p:tgtEl>
                                        <p:attrNameLst>
                                          <p:attrName>style.visibility</p:attrName>
                                        </p:attrNameLst>
                                      </p:cBhvr>
                                      <p:to>
                                        <p:strVal val="visible"/>
                                      </p:to>
                                    </p:set>
                                    <p:animEffect transition="in" filter="fade">
                                      <p:cBhvr>
                                        <p:cTn id="7" dur="1000"/>
                                        <p:tgtEl>
                                          <p:spTgt spid="1380"/>
                                        </p:tgtEl>
                                      </p:cBhvr>
                                    </p:animEffect>
                                  </p:childTnLst>
                                </p:cTn>
                              </p:par>
                              <p:par>
                                <p:cTn id="8" presetID="2" presetClass="entr" presetSubtype="4" fill="hold" nodeType="withEffect">
                                  <p:stCondLst>
                                    <p:cond delay="0"/>
                                  </p:stCondLst>
                                  <p:childTnLst>
                                    <p:set>
                                      <p:cBhvr>
                                        <p:cTn id="9" dur="1" fill="hold">
                                          <p:stCondLst>
                                            <p:cond delay="0"/>
                                          </p:stCondLst>
                                        </p:cTn>
                                        <p:tgtEl>
                                          <p:spTgt spid="1384"/>
                                        </p:tgtEl>
                                        <p:attrNameLst>
                                          <p:attrName>style.visibility</p:attrName>
                                        </p:attrNameLst>
                                      </p:cBhvr>
                                      <p:to>
                                        <p:strVal val="visible"/>
                                      </p:to>
                                    </p:set>
                                    <p:anim calcmode="lin" valueType="num">
                                      <p:cBhvr additive="base">
                                        <p:cTn id="10" dur="1000"/>
                                        <p:tgtEl>
                                          <p:spTgt spid="13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3FDB3F5-40D1-46BB-1367-4D17C407EFEB}"/>
            </a:ext>
          </a:extLst>
        </p:cNvPr>
        <p:cNvGrpSpPr/>
        <p:nvPr/>
      </p:nvGrpSpPr>
      <p:grpSpPr>
        <a:xfrm>
          <a:off x="0" y="0"/>
          <a:ext cx="0" cy="0"/>
          <a:chOff x="0" y="0"/>
          <a:chExt cx="0" cy="0"/>
        </a:xfrm>
      </p:grpSpPr>
      <p:sp>
        <p:nvSpPr>
          <p:cNvPr id="1155" name="Google Shape;1155;p85">
            <a:extLst>
              <a:ext uri="{FF2B5EF4-FFF2-40B4-BE49-F238E27FC236}">
                <a16:creationId xmlns:a16="http://schemas.microsoft.com/office/drawing/2014/main" id="{C7421C67-A11A-9452-FF1F-8DCC987CA8D7}"/>
              </a:ext>
            </a:extLst>
          </p:cNvPr>
          <p:cNvSpPr txBox="1">
            <a:spLocks noGrp="1"/>
          </p:cNvSpPr>
          <p:nvPr>
            <p:ph type="title"/>
          </p:nvPr>
        </p:nvSpPr>
        <p:spPr>
          <a:xfrm>
            <a:off x="2285575" y="398630"/>
            <a:ext cx="4044000" cy="497700"/>
          </a:xfrm>
          <a:prstGeom prst="rect">
            <a:avLst/>
          </a:prstGeom>
        </p:spPr>
        <p:txBody>
          <a:bodyPr spcFirstLastPara="1" wrap="square" lIns="91425" tIns="91425" rIns="91425" bIns="91425" anchor="ctr" anchorCtr="0">
            <a:noAutofit/>
          </a:bodyPr>
          <a:lstStyle/>
          <a:p>
            <a:pPr>
              <a:spcAft>
                <a:spcPts val="1600"/>
              </a:spcAft>
            </a:pPr>
            <a:r>
              <a:rPr lang="en">
                <a:solidFill>
                  <a:schemeClr val="dk1"/>
                </a:solidFill>
              </a:rPr>
              <a:t>Outside of School Hours Care</a:t>
            </a:r>
            <a:endParaRPr lang="en-US">
              <a:solidFill>
                <a:schemeClr val="dk1"/>
              </a:solidFill>
            </a:endParaRPr>
          </a:p>
        </p:txBody>
      </p:sp>
      <p:sp>
        <p:nvSpPr>
          <p:cNvPr id="4" name="Content Placeholder 2">
            <a:extLst>
              <a:ext uri="{FF2B5EF4-FFF2-40B4-BE49-F238E27FC236}">
                <a16:creationId xmlns:a16="http://schemas.microsoft.com/office/drawing/2014/main" id="{E73B50DE-23F5-6418-3556-32DEADB13412}"/>
              </a:ext>
            </a:extLst>
          </p:cNvPr>
          <p:cNvSpPr>
            <a:spLocks noGrp="1"/>
          </p:cNvSpPr>
          <p:nvPr/>
        </p:nvSpPr>
        <p:spPr>
          <a:xfrm>
            <a:off x="762899" y="1176041"/>
            <a:ext cx="5567556" cy="3093142"/>
          </a:xfrm>
          <a:prstGeom prst="rect">
            <a:avLst/>
          </a:prstGeom>
          <a:noFill/>
          <a:ln>
            <a:noFill/>
          </a:ln>
        </p:spPr>
        <p:txBody>
          <a:bodyPr spcFirstLastPara="1" vert="horz" wrap="square" lIns="68580" tIns="34290" rIns="68580" bIns="34290" rtlCol="0"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lnSpc>
                <a:spcPct val="100000"/>
              </a:lnSpc>
              <a:buNone/>
            </a:pPr>
            <a:r>
              <a:rPr lang="en-AU" sz="1200">
                <a:latin typeface="Open Sans"/>
                <a:ea typeface="Open Sans"/>
                <a:cs typeface="Open Sans"/>
              </a:rPr>
              <a:t>Newlands Primary School offers a nationally accredited before and after school care program.</a:t>
            </a:r>
            <a:endParaRPr lang="en-US" sz="1200">
              <a:latin typeface="Open Sans"/>
              <a:ea typeface="Open Sans"/>
              <a:cs typeface="Open Sans"/>
            </a:endParaRPr>
          </a:p>
          <a:p>
            <a:pPr indent="0">
              <a:lnSpc>
                <a:spcPct val="100000"/>
              </a:lnSpc>
              <a:buNone/>
            </a:pPr>
            <a:endParaRPr lang="en-AU" sz="1200">
              <a:latin typeface="Open Sans"/>
              <a:ea typeface="Open Sans"/>
              <a:cs typeface="Open Sans"/>
            </a:endParaRPr>
          </a:p>
          <a:p>
            <a:pPr marL="285750" indent="-285750">
              <a:lnSpc>
                <a:spcPct val="150000"/>
              </a:lnSpc>
            </a:pPr>
            <a:r>
              <a:rPr lang="en-AU" sz="1200">
                <a:latin typeface="Open Sans"/>
                <a:ea typeface="Open Sans"/>
                <a:cs typeface="Open Sans"/>
              </a:rPr>
              <a:t>Care is provided from 7:00am until 8.50am each day, and until 6:00 pm after school from Monday to Friday.</a:t>
            </a:r>
          </a:p>
          <a:p>
            <a:pPr marL="285750" indent="-285750">
              <a:lnSpc>
                <a:spcPct val="150000"/>
              </a:lnSpc>
            </a:pPr>
            <a:r>
              <a:rPr lang="en-AU" sz="1200">
                <a:latin typeface="Open Sans"/>
                <a:ea typeface="Open Sans"/>
                <a:cs typeface="Open Sans"/>
              </a:rPr>
              <a:t>OSHC Phone Number: 0491 273 710</a:t>
            </a:r>
            <a:endParaRPr lang="en-US" sz="1200">
              <a:latin typeface="Open Sans"/>
              <a:ea typeface="Open Sans"/>
              <a:cs typeface="Open Sans"/>
            </a:endParaRPr>
          </a:p>
          <a:p>
            <a:pPr marL="285750" indent="-285750">
              <a:lnSpc>
                <a:spcPct val="150000"/>
              </a:lnSpc>
            </a:pPr>
            <a:r>
              <a:rPr lang="en-AU" sz="1200">
                <a:latin typeface="Open Sans"/>
                <a:ea typeface="Open Sans"/>
                <a:cs typeface="Open Sans"/>
              </a:rPr>
              <a:t>You are able to book in advance for the whole term, or book in casually.</a:t>
            </a:r>
          </a:p>
          <a:p>
            <a:pPr marL="285750" indent="-285750">
              <a:lnSpc>
                <a:spcPct val="150000"/>
              </a:lnSpc>
            </a:pPr>
            <a:r>
              <a:rPr lang="en-AU" sz="1200">
                <a:latin typeface="Open Sans"/>
                <a:ea typeface="Open Sans"/>
                <a:cs typeface="Open Sans"/>
              </a:rPr>
              <a:t>Registrations are be completed online. The link can be found on our website.</a:t>
            </a:r>
          </a:p>
          <a:p>
            <a:pPr marL="285750" indent="-285750">
              <a:lnSpc>
                <a:spcPct val="150000"/>
              </a:lnSpc>
            </a:pPr>
            <a:r>
              <a:rPr lang="en-AU" sz="1200">
                <a:latin typeface="Open Sans"/>
                <a:ea typeface="Open Sans"/>
                <a:cs typeface="Open Sans"/>
              </a:rPr>
              <a:t>Most families are eligible for a fee reduction through the child care subsidy system. </a:t>
            </a:r>
            <a:endParaRPr lang="en-US" sz="1200"/>
          </a:p>
          <a:p>
            <a:pPr marL="285750" indent="-285750">
              <a:lnSpc>
                <a:spcPct val="150000"/>
              </a:lnSpc>
            </a:pPr>
            <a:r>
              <a:rPr lang="en-AU" sz="1200">
                <a:latin typeface="Open Sans"/>
                <a:ea typeface="Open Sans"/>
                <a:cs typeface="Open Sans"/>
              </a:rPr>
              <a:t>Example Activities: Arts and craft, sport, cooking, relaxation and quiet corners. </a:t>
            </a:r>
            <a:endParaRPr lang="en-US" sz="1200">
              <a:latin typeface="Open Sans"/>
              <a:ea typeface="Open Sans"/>
              <a:cs typeface="Open Sans"/>
            </a:endParaRPr>
          </a:p>
        </p:txBody>
      </p:sp>
      <p:pic>
        <p:nvPicPr>
          <p:cNvPr id="7" name="Google Shape;1402;p101" descr="A person smiling at the camera&#10;&#10;AI-generated content may be incorrect.">
            <a:extLst>
              <a:ext uri="{FF2B5EF4-FFF2-40B4-BE49-F238E27FC236}">
                <a16:creationId xmlns:a16="http://schemas.microsoft.com/office/drawing/2014/main" id="{026A59C8-0320-0EB0-D249-C15365299D8E}"/>
              </a:ext>
            </a:extLst>
          </p:cNvPr>
          <p:cNvPicPr preferRelativeResize="0"/>
          <p:nvPr/>
        </p:nvPicPr>
        <p:blipFill rotWithShape="1">
          <a:blip r:embed="rId3"/>
          <a:srcRect t="12415" b="12415"/>
          <a:stretch/>
        </p:blipFill>
        <p:spPr>
          <a:xfrm>
            <a:off x="6473458" y="1609314"/>
            <a:ext cx="2049402" cy="1928664"/>
          </a:xfrm>
          <a:prstGeom prst="ellipse">
            <a:avLst/>
          </a:prstGeom>
          <a:noFill/>
          <a:ln>
            <a:noFill/>
          </a:ln>
        </p:spPr>
      </p:pic>
    </p:spTree>
    <p:extLst>
      <p:ext uri="{BB962C8B-B14F-4D97-AF65-F5344CB8AC3E}">
        <p14:creationId xmlns:p14="http://schemas.microsoft.com/office/powerpoint/2010/main" val="301022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55"/>
                                        </p:tgtEl>
                                        <p:attrNameLst>
                                          <p:attrName>style.visibility</p:attrName>
                                        </p:attrNameLst>
                                      </p:cBhvr>
                                      <p:to>
                                        <p:strVal val="visible"/>
                                      </p:to>
                                    </p:set>
                                    <p:anim calcmode="lin" valueType="num">
                                      <p:cBhvr additive="base">
                                        <p:cTn id="7" dur="1000"/>
                                        <p:tgtEl>
                                          <p:spTgt spid="1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998E9D58-EF27-6727-F4F9-5B4F87F6381A}"/>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EDF4AE3-CA36-D4B3-1BD5-72EC724E5CDE}"/>
              </a:ext>
            </a:extLst>
          </p:cNvPr>
          <p:cNvSpPr txBox="1">
            <a:spLocks noGrp="1"/>
          </p:cNvSpPr>
          <p:nvPr>
            <p:ph type="title"/>
          </p:nvPr>
        </p:nvSpPr>
        <p:spPr>
          <a:xfrm>
            <a:off x="1280535" y="194240"/>
            <a:ext cx="8064000" cy="572700"/>
          </a:xfrm>
          <a:prstGeom prst="rect">
            <a:avLst/>
          </a:prstGeom>
        </p:spPr>
        <p:txBody>
          <a:bodyPr spcFirstLastPara="1" wrap="square" lIns="91425" tIns="91425" rIns="91425" bIns="91425" anchor="t" anchorCtr="0">
            <a:noAutofit/>
          </a:bodyPr>
          <a:lstStyle/>
          <a:p>
            <a:r>
              <a:rPr lang="en"/>
              <a:t>Supporting Your Childs </a:t>
            </a:r>
            <a:br>
              <a:rPr lang="en"/>
            </a:br>
            <a:r>
              <a:rPr lang="en"/>
              <a:t>Wellbeing at School </a:t>
            </a:r>
            <a:endParaRPr lang="en-US"/>
          </a:p>
        </p:txBody>
      </p:sp>
      <p:pic>
        <p:nvPicPr>
          <p:cNvPr id="2" name="Picture 1" descr="A group of children in blue and yellow uniforms&#10;&#10;AI-generated content may be incorrect.">
            <a:extLst>
              <a:ext uri="{FF2B5EF4-FFF2-40B4-BE49-F238E27FC236}">
                <a16:creationId xmlns:a16="http://schemas.microsoft.com/office/drawing/2014/main" id="{12C6631E-506A-0708-7252-1239D5399704}"/>
              </a:ext>
            </a:extLst>
          </p:cNvPr>
          <p:cNvPicPr>
            <a:picLocks noChangeAspect="1"/>
          </p:cNvPicPr>
          <p:nvPr/>
        </p:nvPicPr>
        <p:blipFill>
          <a:blip r:embed="rId3"/>
          <a:stretch>
            <a:fillRect/>
          </a:stretch>
        </p:blipFill>
        <p:spPr>
          <a:xfrm>
            <a:off x="1645007" y="1282588"/>
            <a:ext cx="2545723" cy="3689126"/>
          </a:xfrm>
          <a:prstGeom prst="rect">
            <a:avLst/>
          </a:prstGeom>
        </p:spPr>
      </p:pic>
      <p:pic>
        <p:nvPicPr>
          <p:cNvPr id="3" name="Picture 2" descr="A diagram of a tier system&#10;&#10;AI-generated content may be incorrect.">
            <a:extLst>
              <a:ext uri="{FF2B5EF4-FFF2-40B4-BE49-F238E27FC236}">
                <a16:creationId xmlns:a16="http://schemas.microsoft.com/office/drawing/2014/main" id="{BA5D7FFA-F212-B781-BA3B-D8A53C845CCC}"/>
              </a:ext>
            </a:extLst>
          </p:cNvPr>
          <p:cNvPicPr>
            <a:picLocks noChangeAspect="1"/>
          </p:cNvPicPr>
          <p:nvPr/>
        </p:nvPicPr>
        <p:blipFill>
          <a:blip r:embed="rId4"/>
          <a:stretch>
            <a:fillRect/>
          </a:stretch>
        </p:blipFill>
        <p:spPr>
          <a:xfrm>
            <a:off x="4571671" y="1279837"/>
            <a:ext cx="2544234" cy="3678528"/>
          </a:xfrm>
          <a:prstGeom prst="rect">
            <a:avLst/>
          </a:prstGeom>
        </p:spPr>
      </p:pic>
    </p:spTree>
    <p:extLst>
      <p:ext uri="{BB962C8B-B14F-4D97-AF65-F5344CB8AC3E}">
        <p14:creationId xmlns:p14="http://schemas.microsoft.com/office/powerpoint/2010/main" val="69462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B82D3E43-6EA4-08F4-1B01-24F3C6E49FEE}"/>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1B5A7A0-C5D7-BA54-581C-5ACA31D2BDDE}"/>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Parent Involvement</a:t>
            </a:r>
            <a:br>
              <a:rPr lang="en"/>
            </a:br>
            <a:r>
              <a:rPr lang="en"/>
              <a:t>Sub-Committees </a:t>
            </a:r>
            <a:endParaRPr lang="en-US"/>
          </a:p>
        </p:txBody>
      </p:sp>
      <p:pic>
        <p:nvPicPr>
          <p:cNvPr id="2" name="Picture 1" descr="A qr code with a black background&#10;&#10;AI-generated content may be incorrect.">
            <a:extLst>
              <a:ext uri="{FF2B5EF4-FFF2-40B4-BE49-F238E27FC236}">
                <a16:creationId xmlns:a16="http://schemas.microsoft.com/office/drawing/2014/main" id="{5C6BC793-C40E-E277-DD42-52A5A431FF32}"/>
              </a:ext>
            </a:extLst>
          </p:cNvPr>
          <p:cNvPicPr>
            <a:picLocks noChangeAspect="1"/>
          </p:cNvPicPr>
          <p:nvPr/>
        </p:nvPicPr>
        <p:blipFill>
          <a:blip r:embed="rId3"/>
          <a:stretch>
            <a:fillRect/>
          </a:stretch>
        </p:blipFill>
        <p:spPr>
          <a:xfrm>
            <a:off x="5034426" y="1493696"/>
            <a:ext cx="2723882" cy="2723882"/>
          </a:xfrm>
          <a:prstGeom prst="rect">
            <a:avLst/>
          </a:prstGeom>
        </p:spPr>
      </p:pic>
      <p:sp>
        <p:nvSpPr>
          <p:cNvPr id="3" name="TextBox 2">
            <a:extLst>
              <a:ext uri="{FF2B5EF4-FFF2-40B4-BE49-F238E27FC236}">
                <a16:creationId xmlns:a16="http://schemas.microsoft.com/office/drawing/2014/main" id="{C14836A2-0A9F-18F3-8CE2-236DBBCFE3FC}"/>
              </a:ext>
            </a:extLst>
          </p:cNvPr>
          <p:cNvSpPr txBox="1"/>
          <p:nvPr/>
        </p:nvSpPr>
        <p:spPr>
          <a:xfrm>
            <a:off x="1228322" y="1489924"/>
            <a:ext cx="3660819" cy="32895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Font typeface=""/>
              <a:buChar char="•"/>
            </a:pPr>
            <a:r>
              <a:rPr lang="en-US">
                <a:solidFill>
                  <a:schemeClr val="tx1"/>
                </a:solidFill>
                <a:latin typeface="Open Sans"/>
              </a:rPr>
              <a:t>Parent &amp; Friends Association -  Community Events &amp; Fundraising</a:t>
            </a:r>
          </a:p>
          <a:p>
            <a:pPr>
              <a:lnSpc>
                <a:spcPct val="150000"/>
              </a:lnSpc>
              <a:buFont typeface=""/>
              <a:buChar char="•"/>
            </a:pPr>
            <a:r>
              <a:rPr lang="en-US">
                <a:solidFill>
                  <a:schemeClr val="tx1"/>
                </a:solidFill>
                <a:latin typeface="Open Sans"/>
              </a:rPr>
              <a:t>Education Sub-Committee</a:t>
            </a:r>
          </a:p>
          <a:p>
            <a:pPr>
              <a:lnSpc>
                <a:spcPct val="150000"/>
              </a:lnSpc>
              <a:buFont typeface=""/>
              <a:buChar char="•"/>
            </a:pPr>
            <a:r>
              <a:rPr lang="en-US">
                <a:solidFill>
                  <a:schemeClr val="tx1"/>
                </a:solidFill>
                <a:latin typeface="Open Sans"/>
              </a:rPr>
              <a:t>Buildings and Grounds Sub-Committee</a:t>
            </a:r>
          </a:p>
          <a:p>
            <a:pPr>
              <a:lnSpc>
                <a:spcPct val="150000"/>
              </a:lnSpc>
              <a:buFont typeface=""/>
              <a:buChar char="•"/>
            </a:pPr>
            <a:r>
              <a:rPr lang="en-US">
                <a:solidFill>
                  <a:schemeClr val="tx1"/>
                </a:solidFill>
                <a:latin typeface="Open Sans"/>
              </a:rPr>
              <a:t>Finance Sub-Committee (School Council Members Only)</a:t>
            </a:r>
          </a:p>
          <a:p>
            <a:pPr>
              <a:lnSpc>
                <a:spcPct val="150000"/>
              </a:lnSpc>
              <a:buFont typeface=""/>
              <a:buChar char="•"/>
            </a:pPr>
            <a:r>
              <a:rPr lang="en-US">
                <a:solidFill>
                  <a:schemeClr val="tx1"/>
                </a:solidFill>
                <a:latin typeface="Open Sans"/>
              </a:rPr>
              <a:t>OSHC Sub-Committee</a:t>
            </a:r>
          </a:p>
          <a:p>
            <a:pPr>
              <a:lnSpc>
                <a:spcPct val="150000"/>
              </a:lnSpc>
              <a:buFont typeface=""/>
              <a:buChar char="•"/>
            </a:pPr>
            <a:r>
              <a:rPr lang="en-US">
                <a:solidFill>
                  <a:schemeClr val="tx1"/>
                </a:solidFill>
                <a:latin typeface="Open Sans"/>
              </a:rPr>
              <a:t>Reconciliation Action Plan Group (RAP)</a:t>
            </a:r>
          </a:p>
          <a:p>
            <a:pPr>
              <a:lnSpc>
                <a:spcPct val="150000"/>
              </a:lnSpc>
              <a:buFont typeface=""/>
              <a:buChar char="•"/>
            </a:pPr>
            <a:r>
              <a:rPr lang="en-US">
                <a:solidFill>
                  <a:schemeClr val="tx1"/>
                </a:solidFill>
                <a:latin typeface="Open Sans"/>
              </a:rPr>
              <a:t>Spanish Sub Committee</a:t>
            </a:r>
          </a:p>
          <a:p>
            <a:pPr>
              <a:lnSpc>
                <a:spcPct val="150000"/>
              </a:lnSpc>
              <a:buFont typeface=""/>
              <a:buChar char="•"/>
            </a:pPr>
            <a:r>
              <a:rPr lang="en-US">
                <a:solidFill>
                  <a:schemeClr val="tx1"/>
                </a:solidFill>
                <a:latin typeface="Open Sans"/>
              </a:rPr>
              <a:t>School Council</a:t>
            </a:r>
          </a:p>
        </p:txBody>
      </p:sp>
    </p:spTree>
    <p:extLst>
      <p:ext uri="{BB962C8B-B14F-4D97-AF65-F5344CB8AC3E}">
        <p14:creationId xmlns:p14="http://schemas.microsoft.com/office/powerpoint/2010/main" val="255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0DA1B38A-48F4-9A02-99EE-76F46263C156}"/>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02BCDFA5-EAC9-5061-530B-B096A6A99407}"/>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2026 Sibling Enrolments </a:t>
            </a:r>
            <a:endParaRPr lang="en-US"/>
          </a:p>
        </p:txBody>
      </p:sp>
      <p:sp>
        <p:nvSpPr>
          <p:cNvPr id="2" name="TextBox 1">
            <a:extLst>
              <a:ext uri="{FF2B5EF4-FFF2-40B4-BE49-F238E27FC236}">
                <a16:creationId xmlns:a16="http://schemas.microsoft.com/office/drawing/2014/main" id="{ABE3F2AA-02B4-BD35-8141-6E1F29419B63}"/>
              </a:ext>
            </a:extLst>
          </p:cNvPr>
          <p:cNvSpPr txBox="1"/>
          <p:nvPr/>
        </p:nvSpPr>
        <p:spPr>
          <a:xfrm>
            <a:off x="1996915" y="1283654"/>
            <a:ext cx="5427515" cy="1349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chemeClr val="tx1"/>
                </a:solidFill>
                <a:latin typeface="Open Sans"/>
              </a:rPr>
              <a:t>If your child is currently in kindergarten and will be joining us next year, please complete the enrolment form on our school website, and send it to the school via email or directly to the office. </a:t>
            </a:r>
            <a:endParaRPr lang="en-US">
              <a:solidFill>
                <a:schemeClr val="tx1"/>
              </a:solidFill>
            </a:endParaRPr>
          </a:p>
        </p:txBody>
      </p:sp>
      <p:pic>
        <p:nvPicPr>
          <p:cNvPr id="3" name="Picture 2" descr="A blue sign with white text&#10;&#10;AI-generated content may be incorrect.">
            <a:extLst>
              <a:ext uri="{FF2B5EF4-FFF2-40B4-BE49-F238E27FC236}">
                <a16:creationId xmlns:a16="http://schemas.microsoft.com/office/drawing/2014/main" id="{5D65E377-34AE-180D-0863-2D91393DC260}"/>
              </a:ext>
            </a:extLst>
          </p:cNvPr>
          <p:cNvPicPr>
            <a:picLocks noChangeAspect="1"/>
          </p:cNvPicPr>
          <p:nvPr/>
        </p:nvPicPr>
        <p:blipFill>
          <a:blip r:embed="rId3"/>
          <a:stretch>
            <a:fillRect/>
          </a:stretch>
        </p:blipFill>
        <p:spPr>
          <a:xfrm>
            <a:off x="0" y="3538490"/>
            <a:ext cx="9144000" cy="1608210"/>
          </a:xfrm>
          <a:prstGeom prst="rect">
            <a:avLst/>
          </a:prstGeom>
        </p:spPr>
      </p:pic>
    </p:spTree>
    <p:extLst>
      <p:ext uri="{BB962C8B-B14F-4D97-AF65-F5344CB8AC3E}">
        <p14:creationId xmlns:p14="http://schemas.microsoft.com/office/powerpoint/2010/main" val="227070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AEC8D6A3-083E-6E9E-9D41-3B985F37ACF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99255F36-F7F8-40F7-79AA-0F22B20A6CFA}"/>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cs typeface="Arial"/>
              </a:rPr>
              <a:t>Want to Know more </a:t>
            </a:r>
            <a:br>
              <a:rPr lang="en">
                <a:cs typeface="Arial"/>
              </a:rPr>
            </a:br>
            <a:r>
              <a:rPr lang="en">
                <a:cs typeface="Arial"/>
              </a:rPr>
              <a:t>about Learning at NPS? </a:t>
            </a:r>
            <a:endParaRPr lang="en-US"/>
          </a:p>
        </p:txBody>
      </p:sp>
      <p:sp>
        <p:nvSpPr>
          <p:cNvPr id="2" name="Content Placeholder 2">
            <a:extLst>
              <a:ext uri="{FF2B5EF4-FFF2-40B4-BE49-F238E27FC236}">
                <a16:creationId xmlns:a16="http://schemas.microsoft.com/office/drawing/2014/main" id="{088357C3-AB78-4025-C086-FBEBC24E7E62}"/>
              </a:ext>
            </a:extLst>
          </p:cNvPr>
          <p:cNvSpPr>
            <a:spLocks noGrp="1"/>
          </p:cNvSpPr>
          <p:nvPr/>
        </p:nvSpPr>
        <p:spPr>
          <a:xfrm>
            <a:off x="1232239" y="1780320"/>
            <a:ext cx="6236811" cy="22090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buNone/>
            </a:pPr>
            <a:r>
              <a:rPr lang="en-US" sz="1400" b="1">
                <a:latin typeface="Open Sans"/>
                <a:ea typeface="Open Sans"/>
                <a:cs typeface="Open Sans"/>
              </a:rPr>
              <a:t>Who: </a:t>
            </a:r>
            <a:r>
              <a:rPr lang="en-US" sz="1400">
                <a:latin typeface="Open Sans"/>
                <a:ea typeface="Open Sans"/>
                <a:cs typeface="Open Sans"/>
              </a:rPr>
              <a:t>Parents and families interested in knowing more about teaching and learning at Newlands are invited to a presentation.</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What:</a:t>
            </a:r>
            <a:r>
              <a:rPr lang="en-US" sz="1400">
                <a:latin typeface="Open Sans"/>
                <a:ea typeface="Open Sans"/>
                <a:cs typeface="Open Sans"/>
              </a:rPr>
              <a:t> A presentation from our Learning Community Leaders regarding:</a:t>
            </a:r>
          </a:p>
          <a:p>
            <a:pPr marL="285750" indent="-285750">
              <a:lnSpc>
                <a:spcPct val="114999"/>
              </a:lnSpc>
            </a:pPr>
            <a:r>
              <a:rPr lang="en-US" sz="1400">
                <a:latin typeface="Open Sans"/>
                <a:ea typeface="Open Sans"/>
                <a:cs typeface="Open Sans"/>
              </a:rPr>
              <a:t>Instructional Model</a:t>
            </a:r>
          </a:p>
          <a:p>
            <a:pPr marL="285750" indent="-285750">
              <a:lnSpc>
                <a:spcPct val="114999"/>
              </a:lnSpc>
            </a:pPr>
            <a:r>
              <a:rPr lang="en-US" sz="1400">
                <a:latin typeface="Open Sans"/>
                <a:ea typeface="Open Sans"/>
                <a:cs typeface="Open Sans"/>
              </a:rPr>
              <a:t>Assessments / Rubrics</a:t>
            </a:r>
          </a:p>
          <a:p>
            <a:pPr marL="285750" indent="-285750">
              <a:lnSpc>
                <a:spcPct val="114999"/>
              </a:lnSpc>
            </a:pPr>
            <a:r>
              <a:rPr lang="en-US" sz="1400">
                <a:latin typeface="Open Sans"/>
                <a:ea typeface="Open Sans"/>
                <a:cs typeface="Open Sans"/>
              </a:rPr>
              <a:t>Tiered Learning Model</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When: </a:t>
            </a:r>
            <a:r>
              <a:rPr lang="en-US" sz="1400">
                <a:latin typeface="Open Sans"/>
                <a:ea typeface="Open Sans"/>
                <a:cs typeface="Open Sans"/>
              </a:rPr>
              <a:t>Thursday, 20th of March</a:t>
            </a:r>
            <a:r>
              <a:rPr lang="en-US" sz="1400" b="1">
                <a:latin typeface="Open Sans"/>
                <a:ea typeface="Open Sans"/>
                <a:cs typeface="Open Sans"/>
              </a:rPr>
              <a:t> </a:t>
            </a:r>
            <a:br>
              <a:rPr lang="en-US" sz="1400" b="1">
                <a:latin typeface="Open Sans"/>
                <a:ea typeface="Open Sans"/>
                <a:cs typeface="Open Sans"/>
              </a:rPr>
            </a:br>
            <a:endParaRPr lang="en-US" sz="1400" b="1">
              <a:latin typeface="Open Sans"/>
              <a:ea typeface="Open Sans"/>
              <a:cs typeface="Open Sans"/>
            </a:endParaRPr>
          </a:p>
          <a:p>
            <a:pPr indent="0">
              <a:lnSpc>
                <a:spcPct val="114999"/>
              </a:lnSpc>
              <a:buNone/>
            </a:pPr>
            <a:r>
              <a:rPr lang="en-US" sz="1400" b="1">
                <a:latin typeface="Open Sans"/>
                <a:ea typeface="Open Sans"/>
                <a:cs typeface="Open Sans"/>
              </a:rPr>
              <a:t>Where: </a:t>
            </a:r>
            <a:r>
              <a:rPr lang="en-US" sz="1400">
                <a:latin typeface="Open Sans"/>
                <a:ea typeface="Open Sans"/>
                <a:cs typeface="Open Sans"/>
              </a:rPr>
              <a:t>Staffroom</a:t>
            </a:r>
          </a:p>
          <a:p>
            <a:pPr indent="0">
              <a:lnSpc>
                <a:spcPct val="114999"/>
              </a:lnSpc>
              <a:buNone/>
            </a:pPr>
            <a:endParaRPr lang="en-US" sz="1400">
              <a:latin typeface="Open Sans"/>
              <a:ea typeface="Open Sans"/>
              <a:cs typeface="Open Sans"/>
            </a:endParaRPr>
          </a:p>
        </p:txBody>
      </p:sp>
    </p:spTree>
    <p:extLst>
      <p:ext uri="{BB962C8B-B14F-4D97-AF65-F5344CB8AC3E}">
        <p14:creationId xmlns:p14="http://schemas.microsoft.com/office/powerpoint/2010/main" val="125706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116"/>
          <p:cNvSpPr txBox="1">
            <a:spLocks noGrp="1"/>
          </p:cNvSpPr>
          <p:nvPr>
            <p:ph type="title"/>
          </p:nvPr>
        </p:nvSpPr>
        <p:spPr>
          <a:xfrm flipH="1">
            <a:off x="959002" y="1617260"/>
            <a:ext cx="3931200" cy="657000"/>
          </a:xfrm>
          <a:prstGeom prst="rect">
            <a:avLst/>
          </a:prstGeom>
        </p:spPr>
        <p:txBody>
          <a:bodyPr spcFirstLastPara="1" wrap="square" lIns="91425" tIns="91425" rIns="91425" bIns="91425" anchor="ctr" anchorCtr="0">
            <a:noAutofit/>
          </a:bodyPr>
          <a:lstStyle/>
          <a:p>
            <a:r>
              <a:rPr lang="en"/>
              <a:t>Further Questions </a:t>
            </a:r>
            <a:endParaRPr lang="en-US"/>
          </a:p>
        </p:txBody>
      </p:sp>
      <p:sp>
        <p:nvSpPr>
          <p:cNvPr id="1747" name="Google Shape;1747;p116"/>
          <p:cNvSpPr txBox="1">
            <a:spLocks noGrp="1"/>
          </p:cNvSpPr>
          <p:nvPr>
            <p:ph type="subTitle" idx="1"/>
          </p:nvPr>
        </p:nvSpPr>
        <p:spPr>
          <a:xfrm flipH="1">
            <a:off x="959090" y="2163310"/>
            <a:ext cx="2998800" cy="558000"/>
          </a:xfrm>
          <a:prstGeom prst="rect">
            <a:avLst/>
          </a:prstGeom>
        </p:spPr>
        <p:txBody>
          <a:bodyPr spcFirstLastPara="1" wrap="square" lIns="91425" tIns="91425" rIns="91425" bIns="91425" anchor="t" anchorCtr="0">
            <a:noAutofit/>
          </a:bodyPr>
          <a:lstStyle/>
          <a:p>
            <a:pPr marL="0" indent="0">
              <a:spcAft>
                <a:spcPts val="1600"/>
              </a:spcAft>
            </a:pPr>
            <a:r>
              <a:rPr lang="en"/>
              <a:t>If you have a question that hasn't been addressed, please ask away in the QR code. </a:t>
            </a:r>
          </a:p>
          <a:p>
            <a:pPr marL="0" indent="0">
              <a:spcAft>
                <a:spcPts val="1600"/>
              </a:spcAft>
            </a:pPr>
            <a:r>
              <a:rPr lang="en"/>
              <a:t>All responses will be published in next weeks newsletter.</a:t>
            </a:r>
          </a:p>
        </p:txBody>
      </p:sp>
      <p:pic>
        <p:nvPicPr>
          <p:cNvPr id="3" name="Picture 2" descr="A qr code on a white background&#10;&#10;AI-generated content may be incorrect.">
            <a:extLst>
              <a:ext uri="{FF2B5EF4-FFF2-40B4-BE49-F238E27FC236}">
                <a16:creationId xmlns:a16="http://schemas.microsoft.com/office/drawing/2014/main" id="{F7B94DD0-1A4E-51C2-3CE4-B3F8BAACBD3A}"/>
              </a:ext>
            </a:extLst>
          </p:cNvPr>
          <p:cNvPicPr>
            <a:picLocks noChangeAspect="1"/>
          </p:cNvPicPr>
          <p:nvPr/>
        </p:nvPicPr>
        <p:blipFill>
          <a:blip r:embed="rId3"/>
          <a:stretch>
            <a:fillRect/>
          </a:stretch>
        </p:blipFill>
        <p:spPr>
          <a:xfrm>
            <a:off x="4891869" y="818865"/>
            <a:ext cx="3488709" cy="3514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46"/>
                                        </p:tgtEl>
                                        <p:attrNameLst>
                                          <p:attrName>style.visibility</p:attrName>
                                        </p:attrNameLst>
                                      </p:cBhvr>
                                      <p:to>
                                        <p:strVal val="visible"/>
                                      </p:to>
                                    </p:set>
                                    <p:anim calcmode="lin" valueType="num">
                                      <p:cBhvr additive="base">
                                        <p:cTn id="7" dur="1000"/>
                                        <p:tgtEl>
                                          <p:spTgt spid="174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747"/>
                                        </p:tgtEl>
                                        <p:attrNameLst>
                                          <p:attrName>style.visibility</p:attrName>
                                        </p:attrNameLst>
                                      </p:cBhvr>
                                      <p:to>
                                        <p:strVal val="visible"/>
                                      </p:to>
                                    </p:set>
                                    <p:anim calcmode="lin" valueType="num">
                                      <p:cBhvr additive="base">
                                        <p:cTn id="10" dur="1000"/>
                                        <p:tgtEl>
                                          <p:spTgt spid="174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quatic and Physical Therapy Center XL by Slidesgo">
  <a:themeElements>
    <a:clrScheme name="Simple Light">
      <a:dk1>
        <a:srgbClr val="1A4568"/>
      </a:dk1>
      <a:lt1>
        <a:srgbClr val="FFFFFF"/>
      </a:lt1>
      <a:dk2>
        <a:srgbClr val="285E89"/>
      </a:dk2>
      <a:lt2>
        <a:srgbClr val="80C9DD"/>
      </a:lt2>
      <a:accent1>
        <a:srgbClr val="285E89"/>
      </a:accent1>
      <a:accent2>
        <a:srgbClr val="9DCEDF"/>
      </a:accent2>
      <a:accent3>
        <a:srgbClr val="EFEFEF"/>
      </a:accent3>
      <a:accent4>
        <a:srgbClr val="66A5BB"/>
      </a:accent4>
      <a:accent5>
        <a:srgbClr val="EFEFEF"/>
      </a:accent5>
      <a:accent6>
        <a:srgbClr val="1A4568"/>
      </a:accent6>
      <a:hlink>
        <a:srgbClr val="285E8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331b76-865c-44c9-b027-34ed4041bd64">
      <Terms xmlns="http://schemas.microsoft.com/office/infopath/2007/PartnerControls"/>
    </lcf76f155ced4ddcb4097134ff3c332f>
    <TaxCatchAll xmlns="37a2b200-f654-4ad0-9a63-c032a64fd97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969970B12B7842866C77DFE2A240D1" ma:contentTypeVersion="13" ma:contentTypeDescription="Create a new document." ma:contentTypeScope="" ma:versionID="222ce6a96e7fdc5993c906237e2d11c3">
  <xsd:schema xmlns:xsd="http://www.w3.org/2001/XMLSchema" xmlns:xs="http://www.w3.org/2001/XMLSchema" xmlns:p="http://schemas.microsoft.com/office/2006/metadata/properties" xmlns:ns2="82331b76-865c-44c9-b027-34ed4041bd64" xmlns:ns3="37a2b200-f654-4ad0-9a63-c032a64fd972" targetNamespace="http://schemas.microsoft.com/office/2006/metadata/properties" ma:root="true" ma:fieldsID="c2db8eadfc9976861f5c0cf83d855e33" ns2:_="" ns3:_="">
    <xsd:import namespace="82331b76-865c-44c9-b027-34ed4041bd64"/>
    <xsd:import namespace="37a2b200-f654-4ad0-9a63-c032a64fd97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31b76-865c-44c9-b027-34ed4041b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a2b200-f654-4ad0-9a63-c032a64fd97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546dd6e-083e-49d1-87ca-df60b143d5df}" ma:internalName="TaxCatchAll" ma:showField="CatchAllData" ma:web="7d7b17af-260d-4eed-9510-f4d8a2932e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BCBAEE-1D09-4F3B-B727-6E583A431732}">
  <ds:schemaRefs>
    <ds:schemaRef ds:uri="37a2b200-f654-4ad0-9a63-c032a64fd972"/>
    <ds:schemaRef ds:uri="82331b76-865c-44c9-b027-34ed4041bd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6BCAC47-DFC1-47A5-89DC-BE261D992601}">
  <ds:schemaRefs>
    <ds:schemaRef ds:uri="http://schemas.microsoft.com/sharepoint/v3/contenttype/forms"/>
  </ds:schemaRefs>
</ds:datastoreItem>
</file>

<file path=customXml/itemProps3.xml><?xml version="1.0" encoding="utf-8"?>
<ds:datastoreItem xmlns:ds="http://schemas.openxmlformats.org/officeDocument/2006/customXml" ds:itemID="{2379A0D7-FE5E-4524-A117-3E9813CC35D7}">
  <ds:schemaRefs>
    <ds:schemaRef ds:uri="37a2b200-f654-4ad0-9a63-c032a64fd972"/>
    <ds:schemaRef ds:uri="82331b76-865c-44c9-b027-34ed4041b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33</Slides>
  <Notes>26</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Aquatic and Physical Therapy Center XL by Slidesgo</vt:lpstr>
      <vt:lpstr>Parent Information Session</vt:lpstr>
      <vt:lpstr>Team 56</vt:lpstr>
      <vt:lpstr>Communication Flowchart </vt:lpstr>
      <vt:lpstr>The Learning Community Leader</vt:lpstr>
      <vt:lpstr>56AB Master Weekly Timetable</vt:lpstr>
      <vt:lpstr>56CD Master Timetable</vt:lpstr>
      <vt:lpstr>Soft Start</vt:lpstr>
      <vt:lpstr>Groupings</vt:lpstr>
      <vt:lpstr>Laptops and personal items</vt:lpstr>
      <vt:lpstr>Student ICT Account Details</vt:lpstr>
      <vt:lpstr>Home Learning- Writing</vt:lpstr>
      <vt:lpstr>Home Learning- Mathematics</vt:lpstr>
      <vt:lpstr>Home Learning- Reading</vt:lpstr>
      <vt:lpstr>Parent Helper Program</vt:lpstr>
      <vt:lpstr>Specialist Team</vt:lpstr>
      <vt:lpstr>Specialists </vt:lpstr>
      <vt:lpstr>NAPLAN</vt:lpstr>
      <vt:lpstr>Buddies Program Foundation and Year 6s</vt:lpstr>
      <vt:lpstr>Year 7 Transition</vt:lpstr>
      <vt:lpstr>School / Parent Communication</vt:lpstr>
      <vt:lpstr>PowerPoint Presentation</vt:lpstr>
      <vt:lpstr>Play Areas</vt:lpstr>
      <vt:lpstr>Attendance</vt:lpstr>
      <vt:lpstr>Reporting / Parent Teacher Interviews</vt:lpstr>
      <vt:lpstr>Camps, Excursions and Incursions </vt:lpstr>
      <vt:lpstr>Local Excursions / Photography</vt:lpstr>
      <vt:lpstr>Community Events</vt:lpstr>
      <vt:lpstr>Outside of School Hours Care</vt:lpstr>
      <vt:lpstr>Supporting Your Childs  Wellbeing at School </vt:lpstr>
      <vt:lpstr>Parent Involvement Sub-Committees </vt:lpstr>
      <vt:lpstr>2026 Sibling Enrolments </vt:lpstr>
      <vt:lpstr>Want to Know more  about Learning at NPS? </vt:lpstr>
      <vt:lpstr>Further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Sophia Moshis (09610956)</dc:creator>
  <cp:revision>1</cp:revision>
  <dcterms:modified xsi:type="dcterms:W3CDTF">2025-02-28T21:55:46Z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0x010100F5969970B12B7842866C77DFE2A240D1</vt:lpwstr>
  </property>
  <property fmtid="{D5CDD505-2E9C-101B-9397-08002B2CF9AE}" pid="3" name="MediaServiceImageTags">
    <vt:lpwstr/>
  </property>
</Properties>
</file>