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1" r:id="rId3"/>
    <p:sldId id="258" r:id="rId4"/>
    <p:sldId id="259" r:id="rId5"/>
    <p:sldId id="265" r:id="rId6"/>
    <p:sldId id="260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F3A1D-14EE-23C5-881F-B843426F1E17}" v="25" dt="2023-07-24T00:34:22.951"/>
    <p1510:client id="{12923566-F126-5737-67BC-5C7FB9B3975A}" v="16" dt="2023-07-24T00:33:27.401"/>
    <p1510:client id="{D58A23F6-2AF1-7518-68F2-1C6624057961}" v="9" dt="2023-07-24T00:16:40.380"/>
    <p1510:client id="{15580D9C-D371-A2EE-8FF0-67E83A8CA650}" v="22" dt="2023-07-24T00:22:06.194"/>
    <p1510:client id="{281D8BD9-440D-ECC0-0E41-1EB1C9350F3F}" v="41" dt="2023-08-07T00:27:01.959"/>
    <p1510:client id="{9B314B35-760E-D046-765F-61345B04F3BD}" v="21" dt="2023-07-24T00:20:51.508"/>
    <p1510:client id="{3D644B35-003D-4275-9B72-1A5D4B7D6B27}" v="38" dt="2023-08-07T00:23:14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3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5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6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7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1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4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1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0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1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6499" y="1624385"/>
            <a:ext cx="5852160" cy="487829"/>
          </a:xfrm>
        </p:spPr>
        <p:txBody>
          <a:bodyPr anchor="b">
            <a:normAutofit fontScale="90000"/>
          </a:bodyPr>
          <a:lstStyle/>
          <a:p>
            <a:r>
              <a:rPr lang="en-US" sz="4800">
                <a:solidFill>
                  <a:schemeClr val="bg1"/>
                </a:solidFill>
                <a:ea typeface="+mj-lt"/>
                <a:cs typeface="+mj-lt"/>
              </a:rPr>
              <a:t>Finishing a </a:t>
            </a:r>
            <a:r>
              <a:rPr lang="en-US" sz="4800" err="1">
                <a:solidFill>
                  <a:schemeClr val="bg1"/>
                </a:solidFill>
                <a:ea typeface="+mj-lt"/>
                <a:cs typeface="+mj-lt"/>
              </a:rPr>
              <a:t>digi</a:t>
            </a:r>
            <a:r>
              <a:rPr lang="en-US" sz="4800">
                <a:solidFill>
                  <a:schemeClr val="bg1"/>
                </a:solidFill>
                <a:ea typeface="+mj-lt"/>
                <a:cs typeface="+mj-lt"/>
              </a:rPr>
              <a:t> tech lesson</a:t>
            </a:r>
            <a:endParaRPr lang="en-US" sz="4800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4612" y="4660204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highlight>
                  <a:srgbClr val="FFFF00"/>
                </a:highlight>
                <a:cs typeface="Calibri"/>
              </a:rPr>
              <a:t>By Clarissa &amp; Will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0565-3ED0-4330-3A1E-10D89FD4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83" y="1061085"/>
            <a:ext cx="2947482" cy="4601183"/>
          </a:xfrm>
        </p:spPr>
        <p:txBody>
          <a:bodyPr/>
          <a:lstStyle/>
          <a:p>
            <a:r>
              <a:rPr lang="en-US">
                <a:ea typeface="Calibri Light"/>
                <a:cs typeface="Calibri Light"/>
              </a:rPr>
              <a:t>Are you the last class of the day?</a:t>
            </a:r>
          </a:p>
        </p:txBody>
      </p:sp>
      <p:sp>
        <p:nvSpPr>
          <p:cNvPr id="3" name="Action Button: Blank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DCB4064-33B4-4F6F-9047-486D9E9B1CA2}"/>
              </a:ext>
            </a:extLst>
          </p:cNvPr>
          <p:cNvSpPr/>
          <p:nvPr/>
        </p:nvSpPr>
        <p:spPr>
          <a:xfrm>
            <a:off x="4631858" y="240132"/>
            <a:ext cx="2112886" cy="1402672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/>
              <a:t>no</a:t>
            </a:r>
            <a:endParaRPr lang="en-AU" sz="4000"/>
          </a:p>
        </p:txBody>
      </p:sp>
      <p:sp>
        <p:nvSpPr>
          <p:cNvPr id="4" name="Action Button: Blank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D0497E2-870D-4046-B31C-24BBFFD66662}"/>
              </a:ext>
            </a:extLst>
          </p:cNvPr>
          <p:cNvSpPr/>
          <p:nvPr/>
        </p:nvSpPr>
        <p:spPr>
          <a:xfrm>
            <a:off x="4631445" y="5045214"/>
            <a:ext cx="2112886" cy="1402672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yes</a:t>
            </a:r>
            <a:endParaRPr lang="en-AU" sz="3600"/>
          </a:p>
        </p:txBody>
      </p:sp>
    </p:spTree>
    <p:extLst>
      <p:ext uri="{BB962C8B-B14F-4D97-AF65-F5344CB8AC3E}">
        <p14:creationId xmlns:p14="http://schemas.microsoft.com/office/powerpoint/2010/main" val="101447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31AD-EBE9-2EFA-19FA-BD1A3236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>
                <a:cs typeface="Calibri Light"/>
              </a:rPr>
              <a:t>STEP 1!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B8B45-BF88-4450-A425-B1DC7A31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422" y="2145477"/>
            <a:ext cx="11023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cs typeface="Calibri"/>
              </a:rPr>
              <a:t>Go to the window at the side.</a:t>
            </a:r>
          </a:p>
        </p:txBody>
      </p:sp>
      <p:pic>
        <p:nvPicPr>
          <p:cNvPr id="5" name="Picture 4" descr="A white square logo on a green background&#10;&#10;Description automatically generated">
            <a:extLst>
              <a:ext uri="{FF2B5EF4-FFF2-40B4-BE49-F238E27FC236}">
                <a16:creationId xmlns:a16="http://schemas.microsoft.com/office/drawing/2014/main" id="{126C055C-F55B-669F-E7DD-FA77B7A00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469" y="3199873"/>
            <a:ext cx="2282354" cy="169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7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0D9E-5017-DC23-6CD5-C5F88342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9600">
                <a:cs typeface="Calibri Light"/>
              </a:rPr>
              <a:t>S</a:t>
            </a:r>
            <a:r>
              <a:rPr lang="en-US" sz="9600" i="1">
                <a:cs typeface="Calibri Light"/>
              </a:rPr>
              <a:t>tep 2! </a:t>
            </a:r>
            <a:br>
              <a:rPr lang="en-US" sz="9600" i="1">
                <a:cs typeface="Calibri Light"/>
              </a:rPr>
            </a:br>
            <a:endParaRPr lang="en-US" i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95F4D-F7FB-AE70-C3FC-8DD1604B7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9600">
                <a:cs typeface="Calibri"/>
              </a:rPr>
              <a:t>Look for your name.</a:t>
            </a:r>
            <a:endParaRPr lang="en-US"/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672B5DE4-D588-5062-BFBE-0987C15887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249"/>
          <a:stretch/>
        </p:blipFill>
        <p:spPr>
          <a:xfrm>
            <a:off x="5060008" y="3935354"/>
            <a:ext cx="2692072" cy="94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4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435E-B94C-3E75-0AFD-ABB3D5A1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>
                <a:ea typeface="Calibri Light"/>
                <a:cs typeface="Calibri Light"/>
              </a:rPr>
              <a:t>Step 3!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E8AA1-66BB-F37B-91D1-699847D54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9600">
                <a:ea typeface="Calibri"/>
                <a:cs typeface="Calibri"/>
              </a:rPr>
              <a:t>Press the         button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4170E38-198E-384B-F8D0-DD82A4402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177" y="1242294"/>
            <a:ext cx="2493880" cy="53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79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1799-6E60-4901-E115-C521415E1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Step 1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226BC64-5B94-1819-937F-0C5B778B745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25880" y="1378811"/>
            <a:ext cx="1078162" cy="813218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531DF-021A-F5B8-41B9-2C3531CBF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4805" y="1313920"/>
            <a:ext cx="5397077" cy="34257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/>
              <a:t>Go to the     button</a:t>
            </a:r>
          </a:p>
        </p:txBody>
      </p:sp>
    </p:spTree>
    <p:extLst>
      <p:ext uri="{BB962C8B-B14F-4D97-AF65-F5344CB8AC3E}">
        <p14:creationId xmlns:p14="http://schemas.microsoft.com/office/powerpoint/2010/main" val="402254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94EBB-B0FA-E2FC-59E2-A124F041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Step 3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17E06D4-E5BA-D398-605A-D0E897EA5C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65466" y="2044343"/>
            <a:ext cx="2400635" cy="352474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B0202-EB2B-8A72-B174-7DF3B3831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84413" y="1905872"/>
            <a:ext cx="4825159" cy="40936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/>
              <a:t>Then the                                       button </a:t>
            </a:r>
          </a:p>
        </p:txBody>
      </p:sp>
    </p:spTree>
    <p:extLst>
      <p:ext uri="{BB962C8B-B14F-4D97-AF65-F5344CB8AC3E}">
        <p14:creationId xmlns:p14="http://schemas.microsoft.com/office/powerpoint/2010/main" val="69320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0C3C4-2168-75A2-4261-146E77D1A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Step 2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AB09926-A42B-3410-7582-73A5DCE527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09218" y="827484"/>
            <a:ext cx="2297404" cy="37986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83641-E846-52D9-2795-00A58EBE6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87232" y="784013"/>
            <a:ext cx="1028793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Press                            </a:t>
            </a:r>
          </a:p>
        </p:txBody>
      </p:sp>
    </p:spTree>
    <p:extLst>
      <p:ext uri="{BB962C8B-B14F-4D97-AF65-F5344CB8AC3E}">
        <p14:creationId xmlns:p14="http://schemas.microsoft.com/office/powerpoint/2010/main" val="264578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CFE82-085F-C6EB-F4F1-FAA666CCF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244" y="2172955"/>
            <a:ext cx="2877671" cy="24043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/>
              <a:t>You have finished!</a:t>
            </a:r>
          </a:p>
        </p:txBody>
      </p:sp>
    </p:spTree>
    <p:extLst>
      <p:ext uri="{BB962C8B-B14F-4D97-AF65-F5344CB8AC3E}">
        <p14:creationId xmlns:p14="http://schemas.microsoft.com/office/powerpoint/2010/main" val="351331612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Corbel</vt:lpstr>
      <vt:lpstr>Wingdings 2</vt:lpstr>
      <vt:lpstr>Frame</vt:lpstr>
      <vt:lpstr>Finishing a digi tech lesson</vt:lpstr>
      <vt:lpstr>Are you the last class of the day?</vt:lpstr>
      <vt:lpstr>STEP 1!</vt:lpstr>
      <vt:lpstr>Step 2!  </vt:lpstr>
      <vt:lpstr>Step 3!</vt:lpstr>
      <vt:lpstr>Step 1</vt:lpstr>
      <vt:lpstr>Step 3</vt:lpstr>
      <vt:lpstr>Step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Hall</dc:creator>
  <cp:lastModifiedBy>Julie Hall</cp:lastModifiedBy>
  <cp:revision>3</cp:revision>
  <dcterms:created xsi:type="dcterms:W3CDTF">2023-05-29T00:14:47Z</dcterms:created>
  <dcterms:modified xsi:type="dcterms:W3CDTF">2023-08-15T09:30:45Z</dcterms:modified>
</cp:coreProperties>
</file>