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5330825" cy="7562850"/>
  <p:notesSz cx="4565650" cy="6797675"/>
  <p:defaultTextStyle>
    <a:defPPr>
      <a:defRPr lang="en-US"/>
    </a:defPPr>
    <a:lvl1pPr marL="0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834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669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504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3399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1748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0098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78448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46797" algn="l" defTabSz="73669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3282" y="102"/>
      </p:cViewPr>
      <p:guideLst>
        <p:guide orient="horz" pos="2382"/>
        <p:guide pos="1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Pires" userId="e371a6e61c138d2a" providerId="LiveId" clId="{21E74A8A-AC16-40AB-88FC-5BC481946682}"/>
    <pc:docChg chg="custSel modSld">
      <pc:chgData name="Sonia Pires" userId="e371a6e61c138d2a" providerId="LiveId" clId="{21E74A8A-AC16-40AB-88FC-5BC481946682}" dt="2022-03-03T02:09:54.504" v="14" actId="20577"/>
      <pc:docMkLst>
        <pc:docMk/>
      </pc:docMkLst>
      <pc:sldChg chg="modSp mod">
        <pc:chgData name="Sonia Pires" userId="e371a6e61c138d2a" providerId="LiveId" clId="{21E74A8A-AC16-40AB-88FC-5BC481946682}" dt="2022-03-03T02:09:54.504" v="14" actId="20577"/>
        <pc:sldMkLst>
          <pc:docMk/>
          <pc:sldMk cId="3202052387" sldId="261"/>
        </pc:sldMkLst>
        <pc:spChg chg="mod">
          <ac:chgData name="Sonia Pires" userId="e371a6e61c138d2a" providerId="LiveId" clId="{21E74A8A-AC16-40AB-88FC-5BC481946682}" dt="2022-03-03T02:09:54.504" v="14" actId="20577"/>
          <ac:spMkLst>
            <pc:docMk/>
            <pc:sldMk cId="3202052387" sldId="261"/>
            <ac:spMk id="5" creationId="{00000000-0000-0000-0000-000000000000}"/>
          </ac:spMkLst>
        </pc:spChg>
        <pc:spChg chg="mod">
          <ac:chgData name="Sonia Pires" userId="e371a6e61c138d2a" providerId="LiveId" clId="{21E74A8A-AC16-40AB-88FC-5BC481946682}" dt="2022-03-03T02:08:56.990" v="0" actId="688"/>
          <ac:spMkLst>
            <pc:docMk/>
            <pc:sldMk cId="3202052387" sldId="261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585638" y="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/>
          <a:lstStyle>
            <a:lvl1pPr algn="r">
              <a:defRPr sz="800"/>
            </a:lvl1pPr>
          </a:lstStyle>
          <a:p>
            <a:fld id="{4F271D78-2428-417A-B229-E0A67515DF10}" type="datetimeFigureOut">
              <a:rPr lang="en-AU" smtClean="0"/>
              <a:t>3/03/2022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6375" y="850900"/>
            <a:ext cx="161290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124" tIns="31062" rIns="62124" bIns="3106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6352" y="3271103"/>
            <a:ext cx="3652946" cy="2676455"/>
          </a:xfrm>
          <a:prstGeom prst="rect">
            <a:avLst/>
          </a:prstGeom>
        </p:spPr>
        <p:txBody>
          <a:bodyPr vert="horz" lIns="62124" tIns="31062" rIns="62124" bIns="310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l">
              <a:defRPr sz="8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585638" y="6457410"/>
            <a:ext cx="1978946" cy="340265"/>
          </a:xfrm>
          <a:prstGeom prst="rect">
            <a:avLst/>
          </a:prstGeom>
        </p:spPr>
        <p:txBody>
          <a:bodyPr vert="horz" lIns="62124" tIns="31062" rIns="62124" bIns="31062" rtlCol="0" anchor="b"/>
          <a:lstStyle>
            <a:lvl1pPr algn="r">
              <a:defRPr sz="800"/>
            </a:lvl1pPr>
          </a:lstStyle>
          <a:p>
            <a:fld id="{B5735D18-096D-454C-BB4B-EEFA570821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352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9813" y="2349388"/>
            <a:ext cx="4531201" cy="162111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99625" y="4285615"/>
            <a:ext cx="3731578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2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864849" y="302867"/>
            <a:ext cx="1199436" cy="645293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66541" y="302867"/>
            <a:ext cx="3509461" cy="645293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5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1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1100" y="4859832"/>
            <a:ext cx="4531201" cy="150206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21100" y="3205460"/>
            <a:ext cx="4531201" cy="1654373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3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366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504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3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7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10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84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7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66541" y="1764666"/>
            <a:ext cx="2354448" cy="49911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709836" y="1764666"/>
            <a:ext cx="2354448" cy="49911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66541" y="1692888"/>
            <a:ext cx="2355373" cy="70551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349" indent="0">
              <a:buNone/>
              <a:defRPr sz="1600" b="1"/>
            </a:lvl2pPr>
            <a:lvl3pPr marL="736699" indent="0">
              <a:buNone/>
              <a:defRPr sz="1500" b="1"/>
            </a:lvl3pPr>
            <a:lvl4pPr marL="1105049" indent="0">
              <a:buNone/>
              <a:defRPr sz="1300" b="1"/>
            </a:lvl4pPr>
            <a:lvl5pPr marL="1473399" indent="0">
              <a:buNone/>
              <a:defRPr sz="1300" b="1"/>
            </a:lvl5pPr>
            <a:lvl6pPr marL="1841748" indent="0">
              <a:buNone/>
              <a:defRPr sz="1300" b="1"/>
            </a:lvl6pPr>
            <a:lvl7pPr marL="2210098" indent="0">
              <a:buNone/>
              <a:defRPr sz="1300" b="1"/>
            </a:lvl7pPr>
            <a:lvl8pPr marL="2578448" indent="0">
              <a:buNone/>
              <a:defRPr sz="1300" b="1"/>
            </a:lvl8pPr>
            <a:lvl9pPr marL="2946797" indent="0">
              <a:buNone/>
              <a:defRPr sz="13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6541" y="2398403"/>
            <a:ext cx="2355373" cy="43573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2707987" y="1692888"/>
            <a:ext cx="2356298" cy="70551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349" indent="0">
              <a:buNone/>
              <a:defRPr sz="1600" b="1"/>
            </a:lvl2pPr>
            <a:lvl3pPr marL="736699" indent="0">
              <a:buNone/>
              <a:defRPr sz="1500" b="1"/>
            </a:lvl3pPr>
            <a:lvl4pPr marL="1105049" indent="0">
              <a:buNone/>
              <a:defRPr sz="1300" b="1"/>
            </a:lvl4pPr>
            <a:lvl5pPr marL="1473399" indent="0">
              <a:buNone/>
              <a:defRPr sz="1300" b="1"/>
            </a:lvl5pPr>
            <a:lvl6pPr marL="1841748" indent="0">
              <a:buNone/>
              <a:defRPr sz="1300" b="1"/>
            </a:lvl6pPr>
            <a:lvl7pPr marL="2210098" indent="0">
              <a:buNone/>
              <a:defRPr sz="1300" b="1"/>
            </a:lvl7pPr>
            <a:lvl8pPr marL="2578448" indent="0">
              <a:buNone/>
              <a:defRPr sz="1300" b="1"/>
            </a:lvl8pPr>
            <a:lvl9pPr marL="2946797" indent="0">
              <a:buNone/>
              <a:defRPr sz="13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707987" y="2398403"/>
            <a:ext cx="2356298" cy="435739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7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2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66543" y="301114"/>
            <a:ext cx="1753804" cy="128148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84205" y="301116"/>
            <a:ext cx="2980079" cy="645468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66543" y="1582598"/>
            <a:ext cx="1753804" cy="5173200"/>
          </a:xfrm>
        </p:spPr>
        <p:txBody>
          <a:bodyPr/>
          <a:lstStyle>
            <a:lvl1pPr marL="0" indent="0">
              <a:buNone/>
              <a:defRPr sz="1100"/>
            </a:lvl1pPr>
            <a:lvl2pPr marL="368349" indent="0">
              <a:buNone/>
              <a:defRPr sz="1000"/>
            </a:lvl2pPr>
            <a:lvl3pPr marL="736699" indent="0">
              <a:buNone/>
              <a:defRPr sz="800"/>
            </a:lvl3pPr>
            <a:lvl4pPr marL="1105049" indent="0">
              <a:buNone/>
              <a:defRPr sz="800"/>
            </a:lvl4pPr>
            <a:lvl5pPr marL="1473399" indent="0">
              <a:buNone/>
              <a:defRPr sz="800"/>
            </a:lvl5pPr>
            <a:lvl6pPr marL="1841748" indent="0">
              <a:buNone/>
              <a:defRPr sz="800"/>
            </a:lvl6pPr>
            <a:lvl7pPr marL="2210098" indent="0">
              <a:buNone/>
              <a:defRPr sz="800"/>
            </a:lvl7pPr>
            <a:lvl8pPr marL="2578448" indent="0">
              <a:buNone/>
              <a:defRPr sz="800"/>
            </a:lvl8pPr>
            <a:lvl9pPr marL="2946797" indent="0">
              <a:buNone/>
              <a:defRPr sz="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6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4880" y="5293996"/>
            <a:ext cx="3198495" cy="62498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044880" y="675754"/>
            <a:ext cx="3198495" cy="4537710"/>
          </a:xfrm>
        </p:spPr>
        <p:txBody>
          <a:bodyPr/>
          <a:lstStyle>
            <a:lvl1pPr marL="0" indent="0">
              <a:buNone/>
              <a:defRPr sz="2600"/>
            </a:lvl1pPr>
            <a:lvl2pPr marL="368349" indent="0">
              <a:buNone/>
              <a:defRPr sz="2300"/>
            </a:lvl2pPr>
            <a:lvl3pPr marL="736699" indent="0">
              <a:buNone/>
              <a:defRPr sz="1900"/>
            </a:lvl3pPr>
            <a:lvl4pPr marL="1105049" indent="0">
              <a:buNone/>
              <a:defRPr sz="1600"/>
            </a:lvl4pPr>
            <a:lvl5pPr marL="1473399" indent="0">
              <a:buNone/>
              <a:defRPr sz="1600"/>
            </a:lvl5pPr>
            <a:lvl6pPr marL="1841748" indent="0">
              <a:buNone/>
              <a:defRPr sz="1600"/>
            </a:lvl6pPr>
            <a:lvl7pPr marL="2210098" indent="0">
              <a:buNone/>
              <a:defRPr sz="1600"/>
            </a:lvl7pPr>
            <a:lvl8pPr marL="2578448" indent="0">
              <a:buNone/>
              <a:defRPr sz="1600"/>
            </a:lvl8pPr>
            <a:lvl9pPr marL="2946797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044880" y="5918982"/>
            <a:ext cx="3198495" cy="887584"/>
          </a:xfrm>
        </p:spPr>
        <p:txBody>
          <a:bodyPr/>
          <a:lstStyle>
            <a:lvl1pPr marL="0" indent="0">
              <a:buNone/>
              <a:defRPr sz="1100"/>
            </a:lvl1pPr>
            <a:lvl2pPr marL="368349" indent="0">
              <a:buNone/>
              <a:defRPr sz="1000"/>
            </a:lvl2pPr>
            <a:lvl3pPr marL="736699" indent="0">
              <a:buNone/>
              <a:defRPr sz="800"/>
            </a:lvl3pPr>
            <a:lvl4pPr marL="1105049" indent="0">
              <a:buNone/>
              <a:defRPr sz="800"/>
            </a:lvl4pPr>
            <a:lvl5pPr marL="1473399" indent="0">
              <a:buNone/>
              <a:defRPr sz="800"/>
            </a:lvl5pPr>
            <a:lvl6pPr marL="1841748" indent="0">
              <a:buNone/>
              <a:defRPr sz="800"/>
            </a:lvl6pPr>
            <a:lvl7pPr marL="2210098" indent="0">
              <a:buNone/>
              <a:defRPr sz="800"/>
            </a:lvl7pPr>
            <a:lvl8pPr marL="2578448" indent="0">
              <a:buNone/>
              <a:defRPr sz="800"/>
            </a:lvl8pPr>
            <a:lvl9pPr marL="2946797" indent="0">
              <a:buNone/>
              <a:defRPr sz="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7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266541" y="302865"/>
            <a:ext cx="4797743" cy="1260475"/>
          </a:xfrm>
          <a:prstGeom prst="rect">
            <a:avLst/>
          </a:prstGeom>
        </p:spPr>
        <p:txBody>
          <a:bodyPr vert="horz" lIns="73670" tIns="36835" rIns="73670" bIns="36835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66541" y="1764666"/>
            <a:ext cx="4797743" cy="4991131"/>
          </a:xfrm>
          <a:prstGeom prst="rect">
            <a:avLst/>
          </a:prstGeom>
        </p:spPr>
        <p:txBody>
          <a:bodyPr vert="horz" lIns="73670" tIns="36835" rIns="73670" bIns="36835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66542" y="7009644"/>
            <a:ext cx="1243859" cy="402651"/>
          </a:xfrm>
          <a:prstGeom prst="rect">
            <a:avLst/>
          </a:prstGeom>
        </p:spPr>
        <p:txBody>
          <a:bodyPr vert="horz" lIns="73670" tIns="36835" rIns="73670" bIns="368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8FBC9-119F-4A53-A5E2-85C3DD2EA454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1821366" y="7009644"/>
            <a:ext cx="1688095" cy="402651"/>
          </a:xfrm>
          <a:prstGeom prst="rect">
            <a:avLst/>
          </a:prstGeom>
        </p:spPr>
        <p:txBody>
          <a:bodyPr vert="horz" lIns="73670" tIns="36835" rIns="73670" bIns="368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820425" y="7009644"/>
            <a:ext cx="1243859" cy="402651"/>
          </a:xfrm>
          <a:prstGeom prst="rect">
            <a:avLst/>
          </a:prstGeom>
        </p:spPr>
        <p:txBody>
          <a:bodyPr vert="horz" lIns="73670" tIns="36835" rIns="73670" bIns="368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E329-2875-4277-A703-61B6846448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8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69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62" indent="-276262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568" indent="-230219" algn="l" defTabSz="73669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875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224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57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92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427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623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972" indent="-184175" algn="l" defTabSz="73669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834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669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504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399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748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0098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8448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797" algn="l" defTabSz="73669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nia@young-engineers.com.a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תמונה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8" y="762"/>
            <a:ext cx="5330952" cy="75620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8006" y="1252560"/>
            <a:ext cx="4421858" cy="243667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74613" y="-104775"/>
            <a:ext cx="4571999" cy="1182385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pPr algn="ctr"/>
            <a:r>
              <a:rPr lang="en-US" sz="24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Young Engineers STEM/CODING After School Club </a:t>
            </a:r>
            <a:br>
              <a:rPr lang="en-US" sz="24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@ St Brigid’s Term 2 2022.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361" y="4673079"/>
            <a:ext cx="5098463" cy="2613546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pPr fontAlgn="base"/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Dates:  29</a:t>
            </a:r>
            <a:r>
              <a:rPr lang="en-AU" b="1" cap="all" baseline="30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</a:t>
            </a:r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Apr to 17</a:t>
            </a:r>
            <a:r>
              <a:rPr lang="en-AU" b="1" cap="all" baseline="300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</a:t>
            </a:r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June (Every Friday.)</a:t>
            </a:r>
          </a:p>
          <a:p>
            <a:pPr fontAlgn="base"/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Timing: </a:t>
            </a:r>
            <a:r>
              <a:rPr lang="en-AU" sz="1400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3:30pm to 4:45pm</a:t>
            </a:r>
            <a:endParaRPr lang="en-AU" dirty="0"/>
          </a:p>
          <a:p>
            <a:pPr fontAlgn="base"/>
            <a:r>
              <a:rPr lang="en-AU" b="1" cap="all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Where: school premises</a:t>
            </a:r>
            <a:endParaRPr lang="en-AU" dirty="0"/>
          </a:p>
          <a:p>
            <a:pPr fontAlgn="base"/>
            <a:r>
              <a:rPr lang="en-AU" b="1" cap="all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AU" b="1" cap="all" baseline="30000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AU" b="1" cap="all" dirty="0"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Class is free!!</a:t>
            </a:r>
          </a:p>
          <a:p>
            <a:pPr fontAlgn="base"/>
            <a:r>
              <a:rPr lang="en-AU" dirty="0"/>
              <a:t>You can register your child’s interest now. Email </a:t>
            </a:r>
            <a:r>
              <a:rPr lang="en-AU" dirty="0">
                <a:hlinkClick r:id="rId3"/>
              </a:rPr>
              <a:t>sonia@young-engineers.com.au</a:t>
            </a:r>
            <a:r>
              <a:rPr lang="en-AU" dirty="0"/>
              <a:t> or SMS/Call 0439993433.</a:t>
            </a:r>
            <a:br>
              <a:rPr lang="en-AU" dirty="0"/>
            </a:br>
            <a:br>
              <a:rPr lang="en-AU" sz="1000" dirty="0"/>
            </a:br>
            <a:endParaRPr lang="en-AU" sz="1000" dirty="0"/>
          </a:p>
          <a:p>
            <a:pPr fontAlgn="base"/>
            <a:endParaRPr lang="en-AU" sz="1000" dirty="0"/>
          </a:p>
          <a:p>
            <a:pPr algn="ctr" fontAlgn="base"/>
            <a:endParaRPr lang="en-AU" dirty="0"/>
          </a:p>
          <a:p>
            <a:pPr algn="ctr" fontAlgn="base"/>
            <a:r>
              <a:rPr lang="en-AU" dirty="0"/>
              <a:t>We have lots of fun building and learning about Lego machines &amp; </a:t>
            </a:r>
            <a:r>
              <a:rPr lang="en-AU"/>
              <a:t>Coding using </a:t>
            </a:r>
            <a:r>
              <a:rPr lang="en-AU" dirty="0"/>
              <a:t>STEM principles.</a:t>
            </a:r>
            <a:endParaRPr lang="en-AU" b="1" cap="all" dirty="0"/>
          </a:p>
        </p:txBody>
      </p:sp>
      <p:sp>
        <p:nvSpPr>
          <p:cNvPr id="6" name="TextBox 5"/>
          <p:cNvSpPr txBox="1"/>
          <p:nvPr/>
        </p:nvSpPr>
        <p:spPr>
          <a:xfrm rot="20888404">
            <a:off x="2902755" y="4839057"/>
            <a:ext cx="2454298" cy="505277"/>
          </a:xfrm>
          <a:prstGeom prst="rect">
            <a:avLst/>
          </a:prstGeom>
          <a:noFill/>
        </p:spPr>
        <p:txBody>
          <a:bodyPr wrap="square" lIns="73670" tIns="36835" rIns="73670" bIns="36835" rtlCol="0">
            <a:spAutoFit/>
          </a:bodyPr>
          <a:lstStyle/>
          <a:p>
            <a:pPr algn="r" rtl="1"/>
            <a:r>
              <a:rPr lang="en-US" sz="1400" dirty="0">
                <a:ln>
                  <a:solidFill>
                    <a:srgbClr val="FFFF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FF0000"/>
                </a:highlight>
              </a:rPr>
              <a:t>BRICKS CHALLENGE: PREP – Yr2</a:t>
            </a:r>
          </a:p>
          <a:p>
            <a:pPr algn="r" rtl="1"/>
            <a:r>
              <a:rPr lang="en-US" sz="1400" dirty="0">
                <a:ln>
                  <a:solidFill>
                    <a:srgbClr val="FFFF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FF0000"/>
                </a:highlight>
              </a:rPr>
              <a:t>ROBO BRICKS/CODING: YR3&amp;4</a:t>
            </a:r>
          </a:p>
        </p:txBody>
      </p:sp>
    </p:spTree>
    <p:extLst>
      <p:ext uri="{BB962C8B-B14F-4D97-AF65-F5344CB8AC3E}">
        <p14:creationId xmlns:p14="http://schemas.microsoft.com/office/powerpoint/2010/main" val="32020523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94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t&amp;y</dc:creator>
  <cp:lastModifiedBy>Sonia Pires</cp:lastModifiedBy>
  <cp:revision>41</cp:revision>
  <cp:lastPrinted>2017-05-31T02:35:43Z</cp:lastPrinted>
  <dcterms:created xsi:type="dcterms:W3CDTF">2014-03-18T11:08:41Z</dcterms:created>
  <dcterms:modified xsi:type="dcterms:W3CDTF">2022-03-03T02:09:59Z</dcterms:modified>
</cp:coreProperties>
</file>