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4"/>
  </p:sldMasterIdLst>
  <p:notesMasterIdLst>
    <p:notesMasterId r:id="rId6"/>
  </p:notesMasterIdLst>
  <p:sldIdLst>
    <p:sldId id="258" r:id="rId5"/>
  </p:sldIdLst>
  <p:sldSz cx="6858000" cy="9906000" type="A4"/>
  <p:notesSz cx="6858000" cy="9144000"/>
  <p:embeddedFontLst>
    <p:embeddedFont>
      <p:font typeface="Arial Nova" panose="020B0504020202020204" pitchFamily="34" charset="0"/>
      <p:regular r:id="rId7"/>
      <p:bold r:id="rId8"/>
      <p:italic r:id="rId9"/>
      <p:boldItalic r:id="rId10"/>
    </p:embeddedFont>
    <p:embeddedFont>
      <p:font typeface="Arial Nova Light" panose="020B0304020202020204" pitchFamily="34" charset="0"/>
      <p:regular r:id="rId11"/>
      <p:italic r:id="rId12"/>
    </p:embeddedFont>
    <p:embeddedFont>
      <p:font typeface="Barlow Condensed" panose="00000506000000000000" pitchFamily="2" charset="0"/>
      <p:regular r:id="rId13"/>
      <p:bold r:id="rId14"/>
      <p:italic r:id="rId15"/>
      <p:boldItalic r:id="rId16"/>
    </p:embeddedFont>
    <p:embeddedFont>
      <p:font typeface="Futura Std Book" panose="020B0502020204020303" charset="0"/>
      <p:regular r:id="rId17"/>
      <p:bold r:id="rId18"/>
    </p:embeddedFont>
    <p:embeddedFont>
      <p:font typeface="Futura Std Medium" panose="020B0502020204020303" charset="0"/>
      <p:regular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8500"/>
    <a:srgbClr val="005DB7"/>
    <a:srgbClr val="F2F2F2"/>
    <a:srgbClr val="F3F3F3"/>
    <a:srgbClr val="F1F1F1"/>
    <a:srgbClr val="EEEEEE"/>
    <a:srgbClr val="F27E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859" autoAdjust="0"/>
    <p:restoredTop sz="94868"/>
  </p:normalViewPr>
  <p:slideViewPr>
    <p:cSldViewPr snapToGrid="0" snapToObjects="1">
      <p:cViewPr varScale="1">
        <p:scale>
          <a:sx n="68" d="100"/>
          <a:sy n="68" d="100"/>
        </p:scale>
        <p:origin x="2262"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font" Target="fonts/font7.fntdata"/><Relationship Id="rId18" Type="http://schemas.openxmlformats.org/officeDocument/2006/relationships/font" Target="fonts/font12.fntdata"/><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font" Target="fonts/font1.fntdata"/><Relationship Id="rId12" Type="http://schemas.openxmlformats.org/officeDocument/2006/relationships/font" Target="fonts/font6.fntdata"/><Relationship Id="rId17" Type="http://schemas.openxmlformats.org/officeDocument/2006/relationships/font" Target="fonts/font11.fntdata"/><Relationship Id="rId2" Type="http://schemas.openxmlformats.org/officeDocument/2006/relationships/customXml" Target="../customXml/item2.xml"/><Relationship Id="rId16" Type="http://schemas.openxmlformats.org/officeDocument/2006/relationships/font" Target="fonts/font10.fntdata"/><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font" Target="fonts/font5.fntdata"/><Relationship Id="rId5" Type="http://schemas.openxmlformats.org/officeDocument/2006/relationships/slide" Target="slides/slide1.xml"/><Relationship Id="rId15" Type="http://schemas.openxmlformats.org/officeDocument/2006/relationships/font" Target="fonts/font9.fntdata"/><Relationship Id="rId23" Type="http://schemas.openxmlformats.org/officeDocument/2006/relationships/tableStyles" Target="tableStyles.xml"/><Relationship Id="rId10" Type="http://schemas.openxmlformats.org/officeDocument/2006/relationships/font" Target="fonts/font4.fntdata"/><Relationship Id="rId19" Type="http://schemas.openxmlformats.org/officeDocument/2006/relationships/font" Target="fonts/font13.fntdata"/><Relationship Id="rId4" Type="http://schemas.openxmlformats.org/officeDocument/2006/relationships/slideMaster" Target="slideMasters/slideMaster1.xml"/><Relationship Id="rId9" Type="http://schemas.openxmlformats.org/officeDocument/2006/relationships/font" Target="fonts/font3.fntdata"/><Relationship Id="rId14" Type="http://schemas.openxmlformats.org/officeDocument/2006/relationships/font" Target="fonts/font8.fntdata"/><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B90C4D-3640-C842-867E-1B8C73EB0031}" type="datetimeFigureOut">
              <a:rPr lang="en-US" smtClean="0"/>
              <a:t>9/16/2026</a:t>
            </a:fld>
            <a:endParaRPr lang="en-US"/>
          </a:p>
        </p:txBody>
      </p:sp>
      <p:sp>
        <p:nvSpPr>
          <p:cNvPr id="4" name="Slide Image Placeholder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471D9A-46E7-694C-AB00-B25DE6656492}" type="slidenum">
              <a:rPr lang="en-US" smtClean="0"/>
              <a:t>‹#›</a:t>
            </a:fld>
            <a:endParaRPr lang="en-US"/>
          </a:p>
        </p:txBody>
      </p:sp>
    </p:spTree>
    <p:extLst>
      <p:ext uri="{BB962C8B-B14F-4D97-AF65-F5344CB8AC3E}">
        <p14:creationId xmlns:p14="http://schemas.microsoft.com/office/powerpoint/2010/main" val="3648229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7471D9A-46E7-694C-AB00-B25DE6656492}" type="slidenum">
              <a:rPr lang="en-US" smtClean="0"/>
              <a:t>1</a:t>
            </a:fld>
            <a:endParaRPr lang="en-US"/>
          </a:p>
        </p:txBody>
      </p:sp>
    </p:spTree>
    <p:extLst>
      <p:ext uri="{BB962C8B-B14F-4D97-AF65-F5344CB8AC3E}">
        <p14:creationId xmlns:p14="http://schemas.microsoft.com/office/powerpoint/2010/main" val="417459770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1.emf"/><Relationship Id="rId16" Type="http://schemas.openxmlformats.org/officeDocument/2006/relationships/image" Target="../media/image16.png"/><Relationship Id="rId1" Type="http://schemas.openxmlformats.org/officeDocument/2006/relationships/slideMaster" Target="../slideMasters/slideMaster1.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8.svg"/><Relationship Id="rId1" Type="http://schemas.openxmlformats.org/officeDocument/2006/relationships/slideMaster" Target="../slideMasters/slideMaster1.xml"/><Relationship Id="rId5" Type="http://schemas.openxmlformats.org/officeDocument/2006/relationships/image" Target="../media/image20.emf"/><Relationship Id="rId4" Type="http://schemas.openxmlformats.org/officeDocument/2006/relationships/image" Target="../media/image19.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47D2395-9528-DF4B-BC92-D1523F52608B}"/>
              </a:ext>
            </a:extLst>
          </p:cNvPr>
          <p:cNvSpPr/>
          <p:nvPr userDrawn="1"/>
        </p:nvSpPr>
        <p:spPr>
          <a:xfrm>
            <a:off x="198120" y="224712"/>
            <a:ext cx="6477000" cy="1520644"/>
          </a:xfrm>
          <a:prstGeom prst="rect">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108A3B76-55C7-EE40-BB38-2B6224B4CCF6}"/>
              </a:ext>
            </a:extLst>
          </p:cNvPr>
          <p:cNvSpPr txBox="1"/>
          <p:nvPr userDrawn="1"/>
        </p:nvSpPr>
        <p:spPr>
          <a:xfrm>
            <a:off x="364547" y="463083"/>
            <a:ext cx="3617407" cy="461665"/>
          </a:xfrm>
          <a:prstGeom prst="rect">
            <a:avLst/>
          </a:prstGeom>
          <a:noFill/>
        </p:spPr>
        <p:txBody>
          <a:bodyPr wrap="square" rtlCol="0">
            <a:spAutoFit/>
          </a:bodyPr>
          <a:lstStyle/>
          <a:p>
            <a:r>
              <a:rPr lang="en-US" sz="2400" dirty="0">
                <a:solidFill>
                  <a:schemeClr val="bg1"/>
                </a:solidFill>
                <a:latin typeface="Futura Std Medium" panose="020B0502020204020303" pitchFamily="34" charset="0"/>
              </a:rPr>
              <a:t>NEWSLETTER TEMPLATE</a:t>
            </a:r>
          </a:p>
        </p:txBody>
      </p:sp>
      <p:sp>
        <p:nvSpPr>
          <p:cNvPr id="6" name="TextBox 5">
            <a:extLst>
              <a:ext uri="{FF2B5EF4-FFF2-40B4-BE49-F238E27FC236}">
                <a16:creationId xmlns:a16="http://schemas.microsoft.com/office/drawing/2014/main" id="{3E2100E6-9CE5-434E-B220-CE41F85649D0}"/>
              </a:ext>
            </a:extLst>
          </p:cNvPr>
          <p:cNvSpPr txBox="1"/>
          <p:nvPr userDrawn="1"/>
        </p:nvSpPr>
        <p:spPr>
          <a:xfrm>
            <a:off x="334068" y="758027"/>
            <a:ext cx="5798820" cy="923330"/>
          </a:xfrm>
          <a:prstGeom prst="rect">
            <a:avLst/>
          </a:prstGeom>
          <a:noFill/>
        </p:spPr>
        <p:txBody>
          <a:bodyPr wrap="square" rtlCol="0">
            <a:spAutoFit/>
          </a:bodyPr>
          <a:lstStyle/>
          <a:p>
            <a:r>
              <a:rPr lang="en-US" sz="5400" b="1" spc="300" dirty="0">
                <a:solidFill>
                  <a:schemeClr val="bg1"/>
                </a:solidFill>
                <a:latin typeface="Futura Std Book" panose="020B0502020204020303" pitchFamily="34" charset="0"/>
              </a:rPr>
              <a:t>MANUAL</a:t>
            </a:r>
          </a:p>
        </p:txBody>
      </p:sp>
      <p:sp>
        <p:nvSpPr>
          <p:cNvPr id="7" name="Rectangle 6">
            <a:extLst>
              <a:ext uri="{FF2B5EF4-FFF2-40B4-BE49-F238E27FC236}">
                <a16:creationId xmlns:a16="http://schemas.microsoft.com/office/drawing/2014/main" id="{338E5C5F-6B1D-7F48-AC34-583373B02188}"/>
              </a:ext>
            </a:extLst>
          </p:cNvPr>
          <p:cNvSpPr/>
          <p:nvPr userDrawn="1"/>
        </p:nvSpPr>
        <p:spPr>
          <a:xfrm>
            <a:off x="198120" y="2783541"/>
            <a:ext cx="6477000" cy="6976573"/>
          </a:xfrm>
          <a:prstGeom prst="rect">
            <a:avLst/>
          </a:prstGeom>
          <a:solidFill>
            <a:srgbClr val="FF8500">
              <a:alpha val="22000"/>
            </a:srgb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90364B9E-AC44-5642-A79A-D70CC7E3E699}"/>
              </a:ext>
            </a:extLst>
          </p:cNvPr>
          <p:cNvPicPr>
            <a:picLocks noChangeAspect="1"/>
          </p:cNvPicPr>
          <p:nvPr userDrawn="1"/>
        </p:nvPicPr>
        <p:blipFill>
          <a:blip r:embed="rId2"/>
          <a:stretch>
            <a:fillRect/>
          </a:stretch>
        </p:blipFill>
        <p:spPr>
          <a:xfrm>
            <a:off x="5559513" y="558658"/>
            <a:ext cx="885037" cy="785780"/>
          </a:xfrm>
          <a:prstGeom prst="rect">
            <a:avLst/>
          </a:prstGeom>
        </p:spPr>
      </p:pic>
      <p:sp>
        <p:nvSpPr>
          <p:cNvPr id="9" name="TextBox 8">
            <a:extLst>
              <a:ext uri="{FF2B5EF4-FFF2-40B4-BE49-F238E27FC236}">
                <a16:creationId xmlns:a16="http://schemas.microsoft.com/office/drawing/2014/main" id="{C780205A-6D1D-AF49-8A06-21D22B73800B}"/>
              </a:ext>
            </a:extLst>
          </p:cNvPr>
          <p:cNvSpPr txBox="1"/>
          <p:nvPr userDrawn="1"/>
        </p:nvSpPr>
        <p:spPr>
          <a:xfrm>
            <a:off x="270884" y="1986981"/>
            <a:ext cx="5995445" cy="523220"/>
          </a:xfrm>
          <a:prstGeom prst="rect">
            <a:avLst/>
          </a:prstGeom>
          <a:noFill/>
        </p:spPr>
        <p:txBody>
          <a:bodyPr wrap="square" rtlCol="0">
            <a:spAutoFit/>
          </a:bodyPr>
          <a:lstStyle/>
          <a:p>
            <a:r>
              <a:rPr lang="en-US" sz="2800" dirty="0">
                <a:solidFill>
                  <a:srgbClr val="005DB7"/>
                </a:solidFill>
                <a:latin typeface="Barlow Condensed" pitchFamily="2" charset="77"/>
              </a:rPr>
              <a:t>HOW TO EDIT THIS TEMPLATE…</a:t>
            </a:r>
            <a:endParaRPr lang="en-US" sz="1600" dirty="0">
              <a:solidFill>
                <a:srgbClr val="005DB7"/>
              </a:solidFill>
              <a:latin typeface="Barlow Condensed" pitchFamily="2" charset="77"/>
            </a:endParaRPr>
          </a:p>
        </p:txBody>
      </p:sp>
      <p:sp>
        <p:nvSpPr>
          <p:cNvPr id="38" name="TextBox 37">
            <a:extLst>
              <a:ext uri="{FF2B5EF4-FFF2-40B4-BE49-F238E27FC236}">
                <a16:creationId xmlns:a16="http://schemas.microsoft.com/office/drawing/2014/main" id="{FE9802CE-C763-5748-8E8E-D6CAD429146D}"/>
              </a:ext>
            </a:extLst>
          </p:cNvPr>
          <p:cNvSpPr txBox="1"/>
          <p:nvPr userDrawn="1"/>
        </p:nvSpPr>
        <p:spPr>
          <a:xfrm>
            <a:off x="998386" y="4773704"/>
            <a:ext cx="5208644" cy="2315377"/>
          </a:xfrm>
          <a:prstGeom prst="rect">
            <a:avLst/>
          </a:prstGeom>
          <a:noFill/>
        </p:spPr>
        <p:txBody>
          <a:bodyPr wrap="square" rtlCol="0">
            <a:spAutoFit/>
          </a:bodyPr>
          <a:lstStyle/>
          <a:p>
            <a:pPr marL="0" indent="0" algn="l">
              <a:lnSpc>
                <a:spcPct val="120000"/>
              </a:lnSpc>
              <a:spcBef>
                <a:spcPts val="0"/>
              </a:spcBef>
              <a:spcAft>
                <a:spcPts val="1800"/>
              </a:spcAft>
              <a:buNone/>
            </a:pPr>
            <a:r>
              <a:rPr lang="en-US" sz="1200" b="0" i="0" dirty="0">
                <a:solidFill>
                  <a:schemeClr val="tx1">
                    <a:lumMod val="75000"/>
                    <a:lumOff val="25000"/>
                  </a:schemeClr>
                </a:solidFill>
                <a:latin typeface="Arial Nova Light" panose="020B0304020202020204" pitchFamily="34" charset="0"/>
              </a:rPr>
              <a:t>To replace </a:t>
            </a:r>
            <a:r>
              <a:rPr lang="en-US" sz="1200" b="1" i="0" dirty="0">
                <a:solidFill>
                  <a:schemeClr val="tx1">
                    <a:lumMod val="75000"/>
                    <a:lumOff val="25000"/>
                  </a:schemeClr>
                </a:solidFill>
                <a:latin typeface="Arial Nova Light" panose="020B0304020202020204" pitchFamily="34" charset="0"/>
              </a:rPr>
              <a:t>club icons</a:t>
            </a:r>
            <a:r>
              <a:rPr lang="en-US" sz="1200" b="0" i="0" dirty="0">
                <a:solidFill>
                  <a:schemeClr val="tx1">
                    <a:lumMod val="75000"/>
                    <a:lumOff val="25000"/>
                  </a:schemeClr>
                </a:solidFill>
                <a:latin typeface="Arial Nova Light" panose="020B0304020202020204" pitchFamily="34" charset="0"/>
              </a:rPr>
              <a:t>, go to “View” &gt; “Slide Master” then find the icons you need and copy them onto your newsletter slide in “Normal” view.</a:t>
            </a:r>
          </a:p>
          <a:p>
            <a:pPr marL="0" indent="0" algn="l">
              <a:lnSpc>
                <a:spcPct val="120000"/>
              </a:lnSpc>
              <a:spcBef>
                <a:spcPts val="0"/>
              </a:spcBef>
              <a:spcAft>
                <a:spcPts val="1800"/>
              </a:spcAft>
              <a:buNone/>
            </a:pPr>
            <a:r>
              <a:rPr lang="en-US" sz="1200" b="0" i="0" dirty="0">
                <a:solidFill>
                  <a:schemeClr val="tx1">
                    <a:lumMod val="75000"/>
                    <a:lumOff val="25000"/>
                  </a:schemeClr>
                </a:solidFill>
                <a:latin typeface="Arial Nova Light" panose="020B0304020202020204" pitchFamily="34" charset="0"/>
              </a:rPr>
              <a:t>To add</a:t>
            </a:r>
            <a:r>
              <a:rPr lang="en-US" sz="1200" b="1" i="0" dirty="0">
                <a:solidFill>
                  <a:schemeClr val="tx1">
                    <a:lumMod val="75000"/>
                    <a:lumOff val="25000"/>
                  </a:schemeClr>
                </a:solidFill>
                <a:latin typeface="Arial Nova Light" panose="020B0304020202020204" pitchFamily="34" charset="0"/>
              </a:rPr>
              <a:t> images, </a:t>
            </a:r>
            <a:r>
              <a:rPr lang="en-US" sz="1200" b="0" i="0" dirty="0">
                <a:solidFill>
                  <a:schemeClr val="tx1">
                    <a:lumMod val="75000"/>
                    <a:lumOff val="25000"/>
                  </a:schemeClr>
                </a:solidFill>
                <a:latin typeface="Arial Nova Light" panose="020B0304020202020204" pitchFamily="34" charset="0"/>
              </a:rPr>
              <a:t>click on the image icon and select an image file on your computer.  </a:t>
            </a:r>
          </a:p>
          <a:p>
            <a:pPr marL="0" indent="0" algn="l">
              <a:lnSpc>
                <a:spcPct val="120000"/>
              </a:lnSpc>
              <a:spcBef>
                <a:spcPts val="0"/>
              </a:spcBef>
              <a:spcAft>
                <a:spcPts val="1800"/>
              </a:spcAft>
              <a:buNone/>
            </a:pPr>
            <a:r>
              <a:rPr lang="en-US" sz="1200" b="0" i="0" dirty="0">
                <a:solidFill>
                  <a:schemeClr val="tx1">
                    <a:lumMod val="75000"/>
                    <a:lumOff val="25000"/>
                  </a:schemeClr>
                </a:solidFill>
                <a:latin typeface="Arial Nova Light" panose="020B0304020202020204" pitchFamily="34" charset="0"/>
              </a:rPr>
              <a:t>Don’t forget to update your </a:t>
            </a:r>
            <a:r>
              <a:rPr lang="en-US" sz="1200" b="1" i="0" dirty="0">
                <a:solidFill>
                  <a:schemeClr val="tx1">
                    <a:lumMod val="75000"/>
                    <a:lumOff val="25000"/>
                  </a:schemeClr>
                </a:solidFill>
                <a:latin typeface="Arial Nova Light" panose="020B0304020202020204" pitchFamily="34" charset="0"/>
              </a:rPr>
              <a:t>service details </a:t>
            </a:r>
            <a:r>
              <a:rPr lang="en-US" sz="1200" b="0" i="0" dirty="0">
                <a:solidFill>
                  <a:schemeClr val="tx1">
                    <a:lumMod val="75000"/>
                    <a:lumOff val="25000"/>
                  </a:schemeClr>
                </a:solidFill>
                <a:latin typeface="Arial Nova Light" panose="020B0304020202020204" pitchFamily="34" charset="0"/>
              </a:rPr>
              <a:t>in the footer.</a:t>
            </a:r>
          </a:p>
          <a:p>
            <a:pPr marL="0" indent="0" algn="l">
              <a:lnSpc>
                <a:spcPct val="120000"/>
              </a:lnSpc>
              <a:spcBef>
                <a:spcPts val="0"/>
              </a:spcBef>
              <a:spcAft>
                <a:spcPts val="1800"/>
              </a:spcAft>
              <a:buNone/>
            </a:pPr>
            <a:r>
              <a:rPr lang="en-US" sz="1200" b="0" i="0" dirty="0">
                <a:solidFill>
                  <a:schemeClr val="tx1">
                    <a:lumMod val="75000"/>
                    <a:lumOff val="25000"/>
                  </a:schemeClr>
                </a:solidFill>
                <a:latin typeface="Arial Nova Light" panose="020B0304020202020204" pitchFamily="34" charset="0"/>
              </a:rPr>
              <a:t>If required, go to “View” &gt; “Slide Master” and </a:t>
            </a:r>
            <a:r>
              <a:rPr lang="en-US" sz="1200" b="1" i="0" dirty="0">
                <a:solidFill>
                  <a:schemeClr val="tx1">
                    <a:lumMod val="75000"/>
                    <a:lumOff val="25000"/>
                  </a:schemeClr>
                </a:solidFill>
                <a:latin typeface="Arial Nova Light" panose="020B0304020202020204" pitchFamily="34" charset="0"/>
              </a:rPr>
              <a:t>adjust the master elements </a:t>
            </a:r>
            <a:r>
              <a:rPr lang="en-US" sz="1200" b="0" i="0" dirty="0">
                <a:solidFill>
                  <a:schemeClr val="tx1">
                    <a:lumMod val="75000"/>
                    <a:lumOff val="25000"/>
                  </a:schemeClr>
                </a:solidFill>
                <a:latin typeface="Arial Nova Light" panose="020B0304020202020204" pitchFamily="34" charset="0"/>
              </a:rPr>
              <a:t>to better fit your content.</a:t>
            </a:r>
          </a:p>
        </p:txBody>
      </p:sp>
      <p:sp>
        <p:nvSpPr>
          <p:cNvPr id="41" name="Oval 40">
            <a:extLst>
              <a:ext uri="{FF2B5EF4-FFF2-40B4-BE49-F238E27FC236}">
                <a16:creationId xmlns:a16="http://schemas.microsoft.com/office/drawing/2014/main" id="{321DBAD2-2269-E345-98A4-3330930A6EF1}"/>
              </a:ext>
            </a:extLst>
          </p:cNvPr>
          <p:cNvSpPr>
            <a:spLocks noChangeAspect="1"/>
          </p:cNvSpPr>
          <p:nvPr userDrawn="1"/>
        </p:nvSpPr>
        <p:spPr>
          <a:xfrm>
            <a:off x="550336" y="3197413"/>
            <a:ext cx="360000" cy="360000"/>
          </a:xfrm>
          <a:prstGeom prst="ellipse">
            <a:avLst/>
          </a:prstGeom>
          <a:solidFill>
            <a:srgbClr val="FF8500"/>
          </a:solidFill>
          <a:ln>
            <a:noFill/>
          </a:ln>
          <a:effectLst>
            <a:outerShdw blurRad="254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a:latin typeface="Futura Std Book" panose="020B0502020204020303" pitchFamily="34" charset="0"/>
              </a:rPr>
              <a:t>1</a:t>
            </a:r>
          </a:p>
        </p:txBody>
      </p:sp>
      <p:sp>
        <p:nvSpPr>
          <p:cNvPr id="42" name="Oval 41">
            <a:extLst>
              <a:ext uri="{FF2B5EF4-FFF2-40B4-BE49-F238E27FC236}">
                <a16:creationId xmlns:a16="http://schemas.microsoft.com/office/drawing/2014/main" id="{83D1FB18-6ABF-554A-8A1E-6092992D7736}"/>
              </a:ext>
            </a:extLst>
          </p:cNvPr>
          <p:cNvSpPr>
            <a:spLocks noChangeAspect="1"/>
          </p:cNvSpPr>
          <p:nvPr userDrawn="1"/>
        </p:nvSpPr>
        <p:spPr>
          <a:xfrm>
            <a:off x="550336" y="4773704"/>
            <a:ext cx="360000" cy="360000"/>
          </a:xfrm>
          <a:prstGeom prst="ellipse">
            <a:avLst/>
          </a:prstGeom>
          <a:solidFill>
            <a:srgbClr val="FF8500"/>
          </a:solidFill>
          <a:ln>
            <a:noFill/>
          </a:ln>
          <a:effectLst>
            <a:outerShdw blurRad="254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a:latin typeface="Futura Std Book" panose="020B0502020204020303" pitchFamily="34" charset="0"/>
              </a:rPr>
              <a:t>2</a:t>
            </a:r>
          </a:p>
        </p:txBody>
      </p:sp>
      <p:sp>
        <p:nvSpPr>
          <p:cNvPr id="43" name="Oval 42">
            <a:extLst>
              <a:ext uri="{FF2B5EF4-FFF2-40B4-BE49-F238E27FC236}">
                <a16:creationId xmlns:a16="http://schemas.microsoft.com/office/drawing/2014/main" id="{A30AFF85-3C90-EA48-A225-CEA605925CEE}"/>
              </a:ext>
            </a:extLst>
          </p:cNvPr>
          <p:cNvSpPr>
            <a:spLocks noChangeAspect="1"/>
          </p:cNvSpPr>
          <p:nvPr userDrawn="1"/>
        </p:nvSpPr>
        <p:spPr>
          <a:xfrm>
            <a:off x="550336" y="5444611"/>
            <a:ext cx="360000" cy="360000"/>
          </a:xfrm>
          <a:prstGeom prst="ellipse">
            <a:avLst/>
          </a:prstGeom>
          <a:solidFill>
            <a:srgbClr val="FF8500"/>
          </a:solidFill>
          <a:ln>
            <a:noFill/>
          </a:ln>
          <a:effectLst>
            <a:outerShdw blurRad="254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a:latin typeface="Futura Std Book" panose="020B0502020204020303" pitchFamily="34" charset="0"/>
              </a:rPr>
              <a:t>3</a:t>
            </a:r>
          </a:p>
        </p:txBody>
      </p:sp>
      <p:sp>
        <p:nvSpPr>
          <p:cNvPr id="44" name="Oval 43">
            <a:extLst>
              <a:ext uri="{FF2B5EF4-FFF2-40B4-BE49-F238E27FC236}">
                <a16:creationId xmlns:a16="http://schemas.microsoft.com/office/drawing/2014/main" id="{52455DEA-4B5C-6C48-BC4B-F6E06289B99B}"/>
              </a:ext>
            </a:extLst>
          </p:cNvPr>
          <p:cNvSpPr>
            <a:spLocks noChangeAspect="1"/>
          </p:cNvSpPr>
          <p:nvPr userDrawn="1"/>
        </p:nvSpPr>
        <p:spPr>
          <a:xfrm>
            <a:off x="550336" y="6095647"/>
            <a:ext cx="360000" cy="360000"/>
          </a:xfrm>
          <a:prstGeom prst="ellipse">
            <a:avLst/>
          </a:prstGeom>
          <a:solidFill>
            <a:srgbClr val="FF8500"/>
          </a:solidFill>
          <a:ln>
            <a:noFill/>
          </a:ln>
          <a:effectLst>
            <a:outerShdw blurRad="254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a:latin typeface="Futura Std Book" panose="020B0502020204020303" pitchFamily="34" charset="0"/>
              </a:rPr>
              <a:t>4</a:t>
            </a:r>
          </a:p>
        </p:txBody>
      </p:sp>
      <p:sp>
        <p:nvSpPr>
          <p:cNvPr id="45" name="Oval 44">
            <a:extLst>
              <a:ext uri="{FF2B5EF4-FFF2-40B4-BE49-F238E27FC236}">
                <a16:creationId xmlns:a16="http://schemas.microsoft.com/office/drawing/2014/main" id="{49A46A9F-350A-744E-B93D-D646140AF959}"/>
              </a:ext>
            </a:extLst>
          </p:cNvPr>
          <p:cNvSpPr>
            <a:spLocks noChangeAspect="1"/>
          </p:cNvSpPr>
          <p:nvPr userDrawn="1"/>
        </p:nvSpPr>
        <p:spPr>
          <a:xfrm>
            <a:off x="550336" y="6548987"/>
            <a:ext cx="360000" cy="360000"/>
          </a:xfrm>
          <a:prstGeom prst="ellipse">
            <a:avLst/>
          </a:prstGeom>
          <a:solidFill>
            <a:srgbClr val="FF8500"/>
          </a:solidFill>
          <a:ln>
            <a:noFill/>
          </a:ln>
          <a:effectLst>
            <a:outerShdw blurRad="2540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0" dirty="0">
                <a:latin typeface="Futura Std Book" panose="020B0502020204020303" pitchFamily="34" charset="0"/>
              </a:rPr>
              <a:t>5</a:t>
            </a:r>
          </a:p>
        </p:txBody>
      </p:sp>
      <p:pic>
        <p:nvPicPr>
          <p:cNvPr id="47" name="Picture 46" descr="A screenshot of a cell phone&#10;&#10;Description automatically generated">
            <a:extLst>
              <a:ext uri="{FF2B5EF4-FFF2-40B4-BE49-F238E27FC236}">
                <a16:creationId xmlns:a16="http://schemas.microsoft.com/office/drawing/2014/main" id="{E157BF49-6D9E-F84F-966C-1548866A6812}"/>
              </a:ext>
            </a:extLst>
          </p:cNvPr>
          <p:cNvPicPr>
            <a:picLocks noChangeAspect="1"/>
          </p:cNvPicPr>
          <p:nvPr userDrawn="1"/>
        </p:nvPicPr>
        <p:blipFill rotWithShape="1">
          <a:blip r:embed="rId3"/>
          <a:srcRect t="-1" r="26888" b="32287"/>
          <a:stretch/>
        </p:blipFill>
        <p:spPr>
          <a:xfrm>
            <a:off x="3880396" y="3333270"/>
            <a:ext cx="1679117" cy="1259655"/>
          </a:xfrm>
          <a:prstGeom prst="rect">
            <a:avLst/>
          </a:prstGeom>
        </p:spPr>
      </p:pic>
      <p:sp>
        <p:nvSpPr>
          <p:cNvPr id="49" name="TextBox 48">
            <a:extLst>
              <a:ext uri="{FF2B5EF4-FFF2-40B4-BE49-F238E27FC236}">
                <a16:creationId xmlns:a16="http://schemas.microsoft.com/office/drawing/2014/main" id="{A401C2B8-9160-CB47-80F9-471831727B7E}"/>
              </a:ext>
            </a:extLst>
          </p:cNvPr>
          <p:cNvSpPr txBox="1"/>
          <p:nvPr userDrawn="1"/>
        </p:nvSpPr>
        <p:spPr>
          <a:xfrm>
            <a:off x="998386" y="3219282"/>
            <a:ext cx="2520455" cy="1401281"/>
          </a:xfrm>
          <a:prstGeom prst="rect">
            <a:avLst/>
          </a:prstGeom>
          <a:noFill/>
        </p:spPr>
        <p:txBody>
          <a:bodyPr wrap="square" rtlCol="0">
            <a:spAutoFit/>
          </a:bodyPr>
          <a:lstStyle/>
          <a:p>
            <a:pPr marL="0" indent="0" algn="l">
              <a:lnSpc>
                <a:spcPct val="120000"/>
              </a:lnSpc>
              <a:spcBef>
                <a:spcPts val="0"/>
              </a:spcBef>
              <a:spcAft>
                <a:spcPts val="1800"/>
              </a:spcAft>
              <a:buNone/>
            </a:pPr>
            <a:r>
              <a:rPr lang="en-US" sz="1200" b="0" i="0" dirty="0">
                <a:solidFill>
                  <a:schemeClr val="tx1">
                    <a:lumMod val="75000"/>
                    <a:lumOff val="25000"/>
                  </a:schemeClr>
                </a:solidFill>
                <a:latin typeface="Arial Nova Light" panose="020B0304020202020204" pitchFamily="34" charset="0"/>
              </a:rPr>
              <a:t>Paste </a:t>
            </a:r>
            <a:r>
              <a:rPr lang="en-US" sz="1200" b="1" i="0" dirty="0">
                <a:solidFill>
                  <a:schemeClr val="tx1">
                    <a:lumMod val="75000"/>
                    <a:lumOff val="25000"/>
                  </a:schemeClr>
                </a:solidFill>
                <a:latin typeface="Arial Nova Light" panose="020B0304020202020204" pitchFamily="34" charset="0"/>
              </a:rPr>
              <a:t>your text </a:t>
            </a:r>
            <a:r>
              <a:rPr lang="en-US" sz="1200" b="0" i="0" dirty="0">
                <a:solidFill>
                  <a:schemeClr val="tx1">
                    <a:lumMod val="75000"/>
                    <a:lumOff val="25000"/>
                  </a:schemeClr>
                </a:solidFill>
                <a:latin typeface="Arial Nova Light" panose="020B0304020202020204" pitchFamily="34" charset="0"/>
              </a:rPr>
              <a:t>into the editable elements. Make sure you’re using the “Keep Text Only” option from the menu when pasting copy from other sources to maintain the text styling specified in this template.</a:t>
            </a:r>
          </a:p>
        </p:txBody>
      </p:sp>
      <p:sp>
        <p:nvSpPr>
          <p:cNvPr id="50" name="Left Arrow 49">
            <a:extLst>
              <a:ext uri="{FF2B5EF4-FFF2-40B4-BE49-F238E27FC236}">
                <a16:creationId xmlns:a16="http://schemas.microsoft.com/office/drawing/2014/main" id="{430E0E8B-E14B-8448-8A53-1EBBFA5D0D91}"/>
              </a:ext>
            </a:extLst>
          </p:cNvPr>
          <p:cNvSpPr/>
          <p:nvPr userDrawn="1"/>
        </p:nvSpPr>
        <p:spPr>
          <a:xfrm rot="21177467">
            <a:off x="5494856" y="4241769"/>
            <a:ext cx="695915" cy="308053"/>
          </a:xfrm>
          <a:prstGeom prst="leftArrow">
            <a:avLst/>
          </a:prstGeom>
          <a:solidFill>
            <a:srgbClr val="0070C0"/>
          </a:solidFill>
          <a:ln>
            <a:noFill/>
          </a:ln>
          <a:effectLst>
            <a:outerShdw blurRad="2159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042183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47D2395-9528-DF4B-BC92-D1523F52608B}"/>
              </a:ext>
            </a:extLst>
          </p:cNvPr>
          <p:cNvSpPr/>
          <p:nvPr userDrawn="1"/>
        </p:nvSpPr>
        <p:spPr>
          <a:xfrm>
            <a:off x="198120" y="224712"/>
            <a:ext cx="6477000" cy="1520644"/>
          </a:xfrm>
          <a:prstGeom prst="rect">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108A3B76-55C7-EE40-BB38-2B6224B4CCF6}"/>
              </a:ext>
            </a:extLst>
          </p:cNvPr>
          <p:cNvSpPr txBox="1"/>
          <p:nvPr userDrawn="1"/>
        </p:nvSpPr>
        <p:spPr>
          <a:xfrm>
            <a:off x="364547" y="463083"/>
            <a:ext cx="3617407" cy="461665"/>
          </a:xfrm>
          <a:prstGeom prst="rect">
            <a:avLst/>
          </a:prstGeom>
          <a:noFill/>
        </p:spPr>
        <p:txBody>
          <a:bodyPr wrap="square" rtlCol="0">
            <a:spAutoFit/>
          </a:bodyPr>
          <a:lstStyle/>
          <a:p>
            <a:r>
              <a:rPr lang="en-US" sz="2400" dirty="0">
                <a:solidFill>
                  <a:schemeClr val="bg1"/>
                </a:solidFill>
                <a:latin typeface="Futura Std Medium" panose="020B0502020204020303" pitchFamily="34" charset="0"/>
              </a:rPr>
              <a:t>NEWSLETTER</a:t>
            </a:r>
          </a:p>
        </p:txBody>
      </p:sp>
      <p:sp>
        <p:nvSpPr>
          <p:cNvPr id="6" name="TextBox 5">
            <a:extLst>
              <a:ext uri="{FF2B5EF4-FFF2-40B4-BE49-F238E27FC236}">
                <a16:creationId xmlns:a16="http://schemas.microsoft.com/office/drawing/2014/main" id="{3E2100E6-9CE5-434E-B220-CE41F85649D0}"/>
              </a:ext>
            </a:extLst>
          </p:cNvPr>
          <p:cNvSpPr txBox="1"/>
          <p:nvPr userDrawn="1"/>
        </p:nvSpPr>
        <p:spPr>
          <a:xfrm>
            <a:off x="334068" y="758027"/>
            <a:ext cx="5798820" cy="923330"/>
          </a:xfrm>
          <a:prstGeom prst="rect">
            <a:avLst/>
          </a:prstGeom>
          <a:noFill/>
        </p:spPr>
        <p:txBody>
          <a:bodyPr wrap="square" rtlCol="0">
            <a:spAutoFit/>
          </a:bodyPr>
          <a:lstStyle/>
          <a:p>
            <a:r>
              <a:rPr lang="en-US" sz="5400" b="1" spc="300" dirty="0">
                <a:solidFill>
                  <a:schemeClr val="bg1"/>
                </a:solidFill>
                <a:latin typeface="Futura Std Book" panose="020B0502020204020303" pitchFamily="34" charset="0"/>
              </a:rPr>
              <a:t>ASSETS</a:t>
            </a:r>
          </a:p>
        </p:txBody>
      </p:sp>
      <p:sp>
        <p:nvSpPr>
          <p:cNvPr id="7" name="Rectangle 6">
            <a:extLst>
              <a:ext uri="{FF2B5EF4-FFF2-40B4-BE49-F238E27FC236}">
                <a16:creationId xmlns:a16="http://schemas.microsoft.com/office/drawing/2014/main" id="{338E5C5F-6B1D-7F48-AC34-583373B02188}"/>
              </a:ext>
            </a:extLst>
          </p:cNvPr>
          <p:cNvSpPr/>
          <p:nvPr userDrawn="1"/>
        </p:nvSpPr>
        <p:spPr>
          <a:xfrm>
            <a:off x="198120" y="2783541"/>
            <a:ext cx="6477000" cy="6976573"/>
          </a:xfrm>
          <a:prstGeom prst="rect">
            <a:avLst/>
          </a:prstGeom>
          <a:solidFill>
            <a:srgbClr val="FF8500">
              <a:alpha val="22000"/>
            </a:srgb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90364B9E-AC44-5642-A79A-D70CC7E3E699}"/>
              </a:ext>
            </a:extLst>
          </p:cNvPr>
          <p:cNvPicPr>
            <a:picLocks noChangeAspect="1"/>
          </p:cNvPicPr>
          <p:nvPr userDrawn="1"/>
        </p:nvPicPr>
        <p:blipFill>
          <a:blip r:embed="rId2"/>
          <a:stretch>
            <a:fillRect/>
          </a:stretch>
        </p:blipFill>
        <p:spPr>
          <a:xfrm>
            <a:off x="5559513" y="558658"/>
            <a:ext cx="885037" cy="785780"/>
          </a:xfrm>
          <a:prstGeom prst="rect">
            <a:avLst/>
          </a:prstGeom>
        </p:spPr>
      </p:pic>
      <p:sp>
        <p:nvSpPr>
          <p:cNvPr id="9" name="TextBox 8">
            <a:extLst>
              <a:ext uri="{FF2B5EF4-FFF2-40B4-BE49-F238E27FC236}">
                <a16:creationId xmlns:a16="http://schemas.microsoft.com/office/drawing/2014/main" id="{C780205A-6D1D-AF49-8A06-21D22B73800B}"/>
              </a:ext>
            </a:extLst>
          </p:cNvPr>
          <p:cNvSpPr txBox="1"/>
          <p:nvPr userDrawn="1"/>
        </p:nvSpPr>
        <p:spPr>
          <a:xfrm>
            <a:off x="270884" y="1986981"/>
            <a:ext cx="5995445" cy="523220"/>
          </a:xfrm>
          <a:prstGeom prst="rect">
            <a:avLst/>
          </a:prstGeom>
          <a:noFill/>
        </p:spPr>
        <p:txBody>
          <a:bodyPr wrap="square" rtlCol="0">
            <a:spAutoFit/>
          </a:bodyPr>
          <a:lstStyle/>
          <a:p>
            <a:r>
              <a:rPr lang="en-US" sz="2800" dirty="0">
                <a:solidFill>
                  <a:srgbClr val="005DB7"/>
                </a:solidFill>
                <a:latin typeface="Barlow Condensed" pitchFamily="2" charset="77"/>
              </a:rPr>
              <a:t>CLUBS ICONS </a:t>
            </a:r>
            <a:r>
              <a:rPr lang="en-US" sz="1600" dirty="0">
                <a:solidFill>
                  <a:srgbClr val="005DB7"/>
                </a:solidFill>
                <a:latin typeface="Barlow Condensed" pitchFamily="2" charset="77"/>
              </a:rPr>
              <a:t>(COPY AND PASTE THE ICONS AS REQUIRED )</a:t>
            </a:r>
          </a:p>
        </p:txBody>
      </p:sp>
      <p:pic>
        <p:nvPicPr>
          <p:cNvPr id="38" name="Picture 37" descr="A picture containing room&#10;&#10;Description automatically generated">
            <a:extLst>
              <a:ext uri="{FF2B5EF4-FFF2-40B4-BE49-F238E27FC236}">
                <a16:creationId xmlns:a16="http://schemas.microsoft.com/office/drawing/2014/main" id="{47D7F737-1B12-864D-951D-A8C1D6A2D6FC}"/>
              </a:ext>
            </a:extLst>
          </p:cNvPr>
          <p:cNvPicPr>
            <a:picLocks noChangeAspect="1"/>
          </p:cNvPicPr>
          <p:nvPr userDrawn="1"/>
        </p:nvPicPr>
        <p:blipFill>
          <a:blip r:embed="rId3"/>
          <a:stretch>
            <a:fillRect/>
          </a:stretch>
        </p:blipFill>
        <p:spPr>
          <a:xfrm>
            <a:off x="5189560" y="4995820"/>
            <a:ext cx="729326" cy="729326"/>
          </a:xfrm>
          <a:prstGeom prst="rect">
            <a:avLst/>
          </a:prstGeom>
        </p:spPr>
      </p:pic>
      <p:pic>
        <p:nvPicPr>
          <p:cNvPr id="39" name="Picture 38" descr="A picture containing room&#10;&#10;Description automatically generated">
            <a:extLst>
              <a:ext uri="{FF2B5EF4-FFF2-40B4-BE49-F238E27FC236}">
                <a16:creationId xmlns:a16="http://schemas.microsoft.com/office/drawing/2014/main" id="{CB3BE0AA-B5F4-7841-A02A-F91CB960F2BC}"/>
              </a:ext>
            </a:extLst>
          </p:cNvPr>
          <p:cNvPicPr>
            <a:picLocks noChangeAspect="1"/>
          </p:cNvPicPr>
          <p:nvPr userDrawn="1"/>
        </p:nvPicPr>
        <p:blipFill>
          <a:blip r:embed="rId4"/>
          <a:stretch>
            <a:fillRect/>
          </a:stretch>
        </p:blipFill>
        <p:spPr>
          <a:xfrm>
            <a:off x="5190840" y="3484621"/>
            <a:ext cx="726767" cy="726767"/>
          </a:xfrm>
          <a:prstGeom prst="rect">
            <a:avLst/>
          </a:prstGeom>
        </p:spPr>
      </p:pic>
      <p:pic>
        <p:nvPicPr>
          <p:cNvPr id="40" name="Picture 39" descr="A picture containing room&#10;&#10;Description automatically generated">
            <a:extLst>
              <a:ext uri="{FF2B5EF4-FFF2-40B4-BE49-F238E27FC236}">
                <a16:creationId xmlns:a16="http://schemas.microsoft.com/office/drawing/2014/main" id="{8F85D3B0-03B5-8A4F-BAD9-6ECB05A5F669}"/>
              </a:ext>
            </a:extLst>
          </p:cNvPr>
          <p:cNvPicPr>
            <a:picLocks noChangeAspect="1"/>
          </p:cNvPicPr>
          <p:nvPr userDrawn="1"/>
        </p:nvPicPr>
        <p:blipFill>
          <a:blip r:embed="rId5"/>
          <a:stretch>
            <a:fillRect/>
          </a:stretch>
        </p:blipFill>
        <p:spPr>
          <a:xfrm>
            <a:off x="2298444" y="3484621"/>
            <a:ext cx="729326" cy="726767"/>
          </a:xfrm>
          <a:prstGeom prst="rect">
            <a:avLst/>
          </a:prstGeom>
        </p:spPr>
      </p:pic>
      <p:pic>
        <p:nvPicPr>
          <p:cNvPr id="41" name="Picture 40" descr="A picture containing room&#10;&#10;Description automatically generated">
            <a:extLst>
              <a:ext uri="{FF2B5EF4-FFF2-40B4-BE49-F238E27FC236}">
                <a16:creationId xmlns:a16="http://schemas.microsoft.com/office/drawing/2014/main" id="{67052510-2899-1444-A2CA-256BB78DDB30}"/>
              </a:ext>
            </a:extLst>
          </p:cNvPr>
          <p:cNvPicPr>
            <a:picLocks noChangeAspect="1"/>
          </p:cNvPicPr>
          <p:nvPr userDrawn="1"/>
        </p:nvPicPr>
        <p:blipFill>
          <a:blip r:embed="rId6"/>
          <a:stretch>
            <a:fillRect/>
          </a:stretch>
        </p:blipFill>
        <p:spPr>
          <a:xfrm>
            <a:off x="5189560" y="6463670"/>
            <a:ext cx="729326" cy="729326"/>
          </a:xfrm>
          <a:prstGeom prst="rect">
            <a:avLst/>
          </a:prstGeom>
        </p:spPr>
      </p:pic>
      <p:pic>
        <p:nvPicPr>
          <p:cNvPr id="42" name="Picture 41" descr="A picture containing room&#10;&#10;Description automatically generated">
            <a:extLst>
              <a:ext uri="{FF2B5EF4-FFF2-40B4-BE49-F238E27FC236}">
                <a16:creationId xmlns:a16="http://schemas.microsoft.com/office/drawing/2014/main" id="{4BCEECD1-E7BE-9541-9DFC-FBC3DC379E84}"/>
              </a:ext>
            </a:extLst>
          </p:cNvPr>
          <p:cNvPicPr>
            <a:picLocks noChangeAspect="1"/>
          </p:cNvPicPr>
          <p:nvPr userDrawn="1"/>
        </p:nvPicPr>
        <p:blipFill>
          <a:blip r:embed="rId7"/>
          <a:stretch>
            <a:fillRect/>
          </a:stretch>
        </p:blipFill>
        <p:spPr>
          <a:xfrm>
            <a:off x="3720322" y="6463670"/>
            <a:ext cx="726767" cy="729326"/>
          </a:xfrm>
          <a:prstGeom prst="rect">
            <a:avLst/>
          </a:prstGeom>
        </p:spPr>
      </p:pic>
      <p:pic>
        <p:nvPicPr>
          <p:cNvPr id="43" name="Picture 42" descr="A picture containing room&#10;&#10;Description automatically generated">
            <a:extLst>
              <a:ext uri="{FF2B5EF4-FFF2-40B4-BE49-F238E27FC236}">
                <a16:creationId xmlns:a16="http://schemas.microsoft.com/office/drawing/2014/main" id="{56073885-5CE1-F146-8CA1-5236B3173D92}"/>
              </a:ext>
            </a:extLst>
          </p:cNvPr>
          <p:cNvPicPr>
            <a:picLocks noChangeAspect="1"/>
          </p:cNvPicPr>
          <p:nvPr userDrawn="1"/>
        </p:nvPicPr>
        <p:blipFill>
          <a:blip r:embed="rId8"/>
          <a:stretch>
            <a:fillRect/>
          </a:stretch>
        </p:blipFill>
        <p:spPr>
          <a:xfrm>
            <a:off x="3720322" y="4997100"/>
            <a:ext cx="726767" cy="726767"/>
          </a:xfrm>
          <a:prstGeom prst="rect">
            <a:avLst/>
          </a:prstGeom>
        </p:spPr>
      </p:pic>
      <p:pic>
        <p:nvPicPr>
          <p:cNvPr id="44" name="Picture 43" descr="A close up of a sign&#10;&#10;Description automatically generated">
            <a:extLst>
              <a:ext uri="{FF2B5EF4-FFF2-40B4-BE49-F238E27FC236}">
                <a16:creationId xmlns:a16="http://schemas.microsoft.com/office/drawing/2014/main" id="{486CE676-7106-724C-946A-245C1F6892A3}"/>
              </a:ext>
            </a:extLst>
          </p:cNvPr>
          <p:cNvPicPr>
            <a:picLocks noChangeAspect="1"/>
          </p:cNvPicPr>
          <p:nvPr userDrawn="1"/>
        </p:nvPicPr>
        <p:blipFill>
          <a:blip r:embed="rId9"/>
          <a:stretch>
            <a:fillRect/>
          </a:stretch>
        </p:blipFill>
        <p:spPr>
          <a:xfrm>
            <a:off x="3719042" y="3483341"/>
            <a:ext cx="729326" cy="729326"/>
          </a:xfrm>
          <a:prstGeom prst="rect">
            <a:avLst/>
          </a:prstGeom>
        </p:spPr>
      </p:pic>
      <p:pic>
        <p:nvPicPr>
          <p:cNvPr id="45" name="Picture 44" descr="A close up of a logo&#10;&#10;Description automatically generated">
            <a:extLst>
              <a:ext uri="{FF2B5EF4-FFF2-40B4-BE49-F238E27FC236}">
                <a16:creationId xmlns:a16="http://schemas.microsoft.com/office/drawing/2014/main" id="{D52E2968-729B-6742-950C-C6B7C0AD508E}"/>
              </a:ext>
            </a:extLst>
          </p:cNvPr>
          <p:cNvPicPr>
            <a:picLocks noChangeAspect="1"/>
          </p:cNvPicPr>
          <p:nvPr userDrawn="1"/>
        </p:nvPicPr>
        <p:blipFill>
          <a:blip r:embed="rId10"/>
          <a:stretch>
            <a:fillRect/>
          </a:stretch>
        </p:blipFill>
        <p:spPr>
          <a:xfrm>
            <a:off x="2298444" y="4997100"/>
            <a:ext cx="729326" cy="726767"/>
          </a:xfrm>
          <a:prstGeom prst="rect">
            <a:avLst/>
          </a:prstGeom>
        </p:spPr>
      </p:pic>
      <p:pic>
        <p:nvPicPr>
          <p:cNvPr id="46" name="Picture 45" descr="A picture containing room, drawing, plate&#10;&#10;Description automatically generated">
            <a:extLst>
              <a:ext uri="{FF2B5EF4-FFF2-40B4-BE49-F238E27FC236}">
                <a16:creationId xmlns:a16="http://schemas.microsoft.com/office/drawing/2014/main" id="{5BF1628E-7D04-6747-99AA-AA958225878B}"/>
              </a:ext>
            </a:extLst>
          </p:cNvPr>
          <p:cNvPicPr>
            <a:picLocks noChangeAspect="1"/>
          </p:cNvPicPr>
          <p:nvPr userDrawn="1"/>
        </p:nvPicPr>
        <p:blipFill>
          <a:blip r:embed="rId11"/>
          <a:stretch>
            <a:fillRect/>
          </a:stretch>
        </p:blipFill>
        <p:spPr>
          <a:xfrm>
            <a:off x="2298444" y="6464950"/>
            <a:ext cx="729326" cy="726767"/>
          </a:xfrm>
          <a:prstGeom prst="rect">
            <a:avLst/>
          </a:prstGeom>
        </p:spPr>
      </p:pic>
      <p:pic>
        <p:nvPicPr>
          <p:cNvPr id="47" name="Picture 46" descr="A picture containing room&#10;&#10;Description automatically generated">
            <a:extLst>
              <a:ext uri="{FF2B5EF4-FFF2-40B4-BE49-F238E27FC236}">
                <a16:creationId xmlns:a16="http://schemas.microsoft.com/office/drawing/2014/main" id="{3483E14D-D21A-6841-9739-CF1ECA27598F}"/>
              </a:ext>
            </a:extLst>
          </p:cNvPr>
          <p:cNvPicPr>
            <a:picLocks noChangeAspect="1"/>
          </p:cNvPicPr>
          <p:nvPr userDrawn="1"/>
        </p:nvPicPr>
        <p:blipFill>
          <a:blip r:embed="rId12"/>
          <a:stretch>
            <a:fillRect/>
          </a:stretch>
        </p:blipFill>
        <p:spPr>
          <a:xfrm>
            <a:off x="2299724" y="7921492"/>
            <a:ext cx="726767" cy="726767"/>
          </a:xfrm>
          <a:prstGeom prst="rect">
            <a:avLst/>
          </a:prstGeom>
        </p:spPr>
      </p:pic>
      <p:pic>
        <p:nvPicPr>
          <p:cNvPr id="48" name="Picture 47" descr="A picture containing room, drawing&#10;&#10;Description automatically generated">
            <a:extLst>
              <a:ext uri="{FF2B5EF4-FFF2-40B4-BE49-F238E27FC236}">
                <a16:creationId xmlns:a16="http://schemas.microsoft.com/office/drawing/2014/main" id="{C44AD7FA-CB85-CB4C-B099-884DAFF37027}"/>
              </a:ext>
            </a:extLst>
          </p:cNvPr>
          <p:cNvPicPr>
            <a:picLocks noChangeAspect="1"/>
          </p:cNvPicPr>
          <p:nvPr userDrawn="1"/>
        </p:nvPicPr>
        <p:blipFill>
          <a:blip r:embed="rId13"/>
          <a:stretch>
            <a:fillRect/>
          </a:stretch>
        </p:blipFill>
        <p:spPr>
          <a:xfrm>
            <a:off x="873056" y="3483341"/>
            <a:ext cx="729326" cy="729326"/>
          </a:xfrm>
          <a:prstGeom prst="rect">
            <a:avLst/>
          </a:prstGeom>
        </p:spPr>
      </p:pic>
      <p:pic>
        <p:nvPicPr>
          <p:cNvPr id="49" name="Picture 48" descr="A picture containing room&#10;&#10;Description automatically generated">
            <a:extLst>
              <a:ext uri="{FF2B5EF4-FFF2-40B4-BE49-F238E27FC236}">
                <a16:creationId xmlns:a16="http://schemas.microsoft.com/office/drawing/2014/main" id="{219214A5-43F8-F14C-9225-D7712FC82006}"/>
              </a:ext>
            </a:extLst>
          </p:cNvPr>
          <p:cNvPicPr>
            <a:picLocks noChangeAspect="1"/>
          </p:cNvPicPr>
          <p:nvPr userDrawn="1"/>
        </p:nvPicPr>
        <p:blipFill>
          <a:blip r:embed="rId14"/>
          <a:stretch>
            <a:fillRect/>
          </a:stretch>
        </p:blipFill>
        <p:spPr>
          <a:xfrm>
            <a:off x="874336" y="4995820"/>
            <a:ext cx="726767" cy="729326"/>
          </a:xfrm>
          <a:prstGeom prst="rect">
            <a:avLst/>
          </a:prstGeom>
        </p:spPr>
      </p:pic>
      <p:pic>
        <p:nvPicPr>
          <p:cNvPr id="50" name="Picture 49" descr="A close up of a logo&#10;&#10;Description automatically generated">
            <a:extLst>
              <a:ext uri="{FF2B5EF4-FFF2-40B4-BE49-F238E27FC236}">
                <a16:creationId xmlns:a16="http://schemas.microsoft.com/office/drawing/2014/main" id="{0AEBBD23-FC6C-F044-92D0-A149403A1990}"/>
              </a:ext>
            </a:extLst>
          </p:cNvPr>
          <p:cNvPicPr>
            <a:picLocks noChangeAspect="1"/>
          </p:cNvPicPr>
          <p:nvPr userDrawn="1"/>
        </p:nvPicPr>
        <p:blipFill>
          <a:blip r:embed="rId15"/>
          <a:stretch>
            <a:fillRect/>
          </a:stretch>
        </p:blipFill>
        <p:spPr>
          <a:xfrm>
            <a:off x="874336" y="7921492"/>
            <a:ext cx="726767" cy="729326"/>
          </a:xfrm>
          <a:prstGeom prst="rect">
            <a:avLst/>
          </a:prstGeom>
        </p:spPr>
      </p:pic>
      <p:pic>
        <p:nvPicPr>
          <p:cNvPr id="51" name="Picture 50" descr="A close up of a sign&#10;&#10;Description automatically generated">
            <a:extLst>
              <a:ext uri="{FF2B5EF4-FFF2-40B4-BE49-F238E27FC236}">
                <a16:creationId xmlns:a16="http://schemas.microsoft.com/office/drawing/2014/main" id="{9C8B1509-3459-274D-A716-EE7DFBBFF839}"/>
              </a:ext>
            </a:extLst>
          </p:cNvPr>
          <p:cNvPicPr>
            <a:picLocks noChangeAspect="1"/>
          </p:cNvPicPr>
          <p:nvPr userDrawn="1"/>
        </p:nvPicPr>
        <p:blipFill>
          <a:blip r:embed="rId16"/>
          <a:stretch>
            <a:fillRect/>
          </a:stretch>
        </p:blipFill>
        <p:spPr>
          <a:xfrm>
            <a:off x="874336" y="6463670"/>
            <a:ext cx="726767" cy="729326"/>
          </a:xfrm>
          <a:prstGeom prst="rect">
            <a:avLst/>
          </a:prstGeom>
        </p:spPr>
      </p:pic>
      <p:sp>
        <p:nvSpPr>
          <p:cNvPr id="52" name="TextBox 51">
            <a:extLst>
              <a:ext uri="{FF2B5EF4-FFF2-40B4-BE49-F238E27FC236}">
                <a16:creationId xmlns:a16="http://schemas.microsoft.com/office/drawing/2014/main" id="{525918BA-E934-3845-9B22-4829D963DFE9}"/>
              </a:ext>
            </a:extLst>
          </p:cNvPr>
          <p:cNvSpPr txBox="1"/>
          <p:nvPr userDrawn="1"/>
        </p:nvSpPr>
        <p:spPr>
          <a:xfrm>
            <a:off x="701135" y="4256708"/>
            <a:ext cx="1073169"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ADVENTURE</a:t>
            </a:r>
          </a:p>
        </p:txBody>
      </p:sp>
      <p:sp>
        <p:nvSpPr>
          <p:cNvPr id="53" name="TextBox 52">
            <a:extLst>
              <a:ext uri="{FF2B5EF4-FFF2-40B4-BE49-F238E27FC236}">
                <a16:creationId xmlns:a16="http://schemas.microsoft.com/office/drawing/2014/main" id="{7E1365B5-C6E0-8E45-853E-89A66B894208}"/>
              </a:ext>
            </a:extLst>
          </p:cNvPr>
          <p:cNvSpPr txBox="1"/>
          <p:nvPr userDrawn="1"/>
        </p:nvSpPr>
        <p:spPr>
          <a:xfrm>
            <a:off x="660440" y="5759667"/>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LEGO MASTERS</a:t>
            </a:r>
          </a:p>
        </p:txBody>
      </p:sp>
      <p:sp>
        <p:nvSpPr>
          <p:cNvPr id="54" name="TextBox 53">
            <a:extLst>
              <a:ext uri="{FF2B5EF4-FFF2-40B4-BE49-F238E27FC236}">
                <a16:creationId xmlns:a16="http://schemas.microsoft.com/office/drawing/2014/main" id="{12575B08-7D01-B443-ACAA-BA2B69285265}"/>
              </a:ext>
            </a:extLst>
          </p:cNvPr>
          <p:cNvSpPr txBox="1"/>
          <p:nvPr userDrawn="1"/>
        </p:nvSpPr>
        <p:spPr>
          <a:xfrm>
            <a:off x="660440" y="7219277"/>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CODING</a:t>
            </a:r>
          </a:p>
        </p:txBody>
      </p:sp>
      <p:sp>
        <p:nvSpPr>
          <p:cNvPr id="55" name="TextBox 54">
            <a:extLst>
              <a:ext uri="{FF2B5EF4-FFF2-40B4-BE49-F238E27FC236}">
                <a16:creationId xmlns:a16="http://schemas.microsoft.com/office/drawing/2014/main" id="{B3CA881B-7767-1E4C-BC1C-B90F9003AE98}"/>
              </a:ext>
            </a:extLst>
          </p:cNvPr>
          <p:cNvSpPr txBox="1"/>
          <p:nvPr userDrawn="1"/>
        </p:nvSpPr>
        <p:spPr>
          <a:xfrm>
            <a:off x="613199" y="8695754"/>
            <a:ext cx="1249041"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SUSTAINABILITY</a:t>
            </a:r>
          </a:p>
        </p:txBody>
      </p:sp>
      <p:sp>
        <p:nvSpPr>
          <p:cNvPr id="56" name="TextBox 55">
            <a:extLst>
              <a:ext uri="{FF2B5EF4-FFF2-40B4-BE49-F238E27FC236}">
                <a16:creationId xmlns:a16="http://schemas.microsoft.com/office/drawing/2014/main" id="{4F0C8F34-A3ED-8A43-B535-3B9EE29D807D}"/>
              </a:ext>
            </a:extLst>
          </p:cNvPr>
          <p:cNvSpPr txBox="1"/>
          <p:nvPr userDrawn="1"/>
        </p:nvSpPr>
        <p:spPr>
          <a:xfrm>
            <a:off x="2126523" y="4256708"/>
            <a:ext cx="1073169"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COOKING</a:t>
            </a:r>
          </a:p>
        </p:txBody>
      </p:sp>
      <p:sp>
        <p:nvSpPr>
          <p:cNvPr id="57" name="TextBox 56">
            <a:extLst>
              <a:ext uri="{FF2B5EF4-FFF2-40B4-BE49-F238E27FC236}">
                <a16:creationId xmlns:a16="http://schemas.microsoft.com/office/drawing/2014/main" id="{F57A2ACC-BBE6-0640-96B4-443FF1BA8288}"/>
              </a:ext>
            </a:extLst>
          </p:cNvPr>
          <p:cNvSpPr txBox="1"/>
          <p:nvPr userDrawn="1"/>
        </p:nvSpPr>
        <p:spPr>
          <a:xfrm>
            <a:off x="2085828" y="5768632"/>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HOMEWORK</a:t>
            </a:r>
          </a:p>
        </p:txBody>
      </p:sp>
      <p:sp>
        <p:nvSpPr>
          <p:cNvPr id="58" name="TextBox 57">
            <a:extLst>
              <a:ext uri="{FF2B5EF4-FFF2-40B4-BE49-F238E27FC236}">
                <a16:creationId xmlns:a16="http://schemas.microsoft.com/office/drawing/2014/main" id="{03EF412C-9CBB-4D49-AAC7-3CE501462C8C}"/>
              </a:ext>
            </a:extLst>
          </p:cNvPr>
          <p:cNvSpPr txBox="1"/>
          <p:nvPr userDrawn="1"/>
        </p:nvSpPr>
        <p:spPr>
          <a:xfrm>
            <a:off x="2085828" y="7237207"/>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WRITING</a:t>
            </a:r>
          </a:p>
        </p:txBody>
      </p:sp>
      <p:sp>
        <p:nvSpPr>
          <p:cNvPr id="59" name="TextBox 58">
            <a:extLst>
              <a:ext uri="{FF2B5EF4-FFF2-40B4-BE49-F238E27FC236}">
                <a16:creationId xmlns:a16="http://schemas.microsoft.com/office/drawing/2014/main" id="{F95C2676-703C-CE45-B1DC-94FB302017A6}"/>
              </a:ext>
            </a:extLst>
          </p:cNvPr>
          <p:cNvSpPr txBox="1"/>
          <p:nvPr userDrawn="1"/>
        </p:nvSpPr>
        <p:spPr>
          <a:xfrm>
            <a:off x="2038587" y="8695754"/>
            <a:ext cx="1249041"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MINDFULNESS</a:t>
            </a:r>
          </a:p>
        </p:txBody>
      </p:sp>
      <p:sp>
        <p:nvSpPr>
          <p:cNvPr id="60" name="TextBox 59">
            <a:extLst>
              <a:ext uri="{FF2B5EF4-FFF2-40B4-BE49-F238E27FC236}">
                <a16:creationId xmlns:a16="http://schemas.microsoft.com/office/drawing/2014/main" id="{0F4FB9C7-F190-1E40-851D-D9B132F588E6}"/>
              </a:ext>
            </a:extLst>
          </p:cNvPr>
          <p:cNvSpPr txBox="1"/>
          <p:nvPr userDrawn="1"/>
        </p:nvSpPr>
        <p:spPr>
          <a:xfrm>
            <a:off x="3547121" y="4256708"/>
            <a:ext cx="1073169"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S.T.E.M</a:t>
            </a:r>
          </a:p>
        </p:txBody>
      </p:sp>
      <p:sp>
        <p:nvSpPr>
          <p:cNvPr id="61" name="TextBox 60">
            <a:extLst>
              <a:ext uri="{FF2B5EF4-FFF2-40B4-BE49-F238E27FC236}">
                <a16:creationId xmlns:a16="http://schemas.microsoft.com/office/drawing/2014/main" id="{5603089E-081B-4B4A-B1A7-8A262B1A721A}"/>
              </a:ext>
            </a:extLst>
          </p:cNvPr>
          <p:cNvSpPr txBox="1"/>
          <p:nvPr userDrawn="1"/>
        </p:nvSpPr>
        <p:spPr>
          <a:xfrm>
            <a:off x="3506426" y="5768632"/>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GARDENING</a:t>
            </a:r>
          </a:p>
        </p:txBody>
      </p:sp>
      <p:sp>
        <p:nvSpPr>
          <p:cNvPr id="62" name="TextBox 61">
            <a:extLst>
              <a:ext uri="{FF2B5EF4-FFF2-40B4-BE49-F238E27FC236}">
                <a16:creationId xmlns:a16="http://schemas.microsoft.com/office/drawing/2014/main" id="{65B7820C-CBED-1142-937E-AF844D66D7E1}"/>
              </a:ext>
            </a:extLst>
          </p:cNvPr>
          <p:cNvSpPr txBox="1"/>
          <p:nvPr userDrawn="1"/>
        </p:nvSpPr>
        <p:spPr>
          <a:xfrm>
            <a:off x="3439013" y="7237207"/>
            <a:ext cx="1289384"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MUSIC THEATRE</a:t>
            </a:r>
          </a:p>
        </p:txBody>
      </p:sp>
      <p:sp>
        <p:nvSpPr>
          <p:cNvPr id="63" name="TextBox 62">
            <a:extLst>
              <a:ext uri="{FF2B5EF4-FFF2-40B4-BE49-F238E27FC236}">
                <a16:creationId xmlns:a16="http://schemas.microsoft.com/office/drawing/2014/main" id="{4D1CD62A-768B-654B-AF72-B6587481A157}"/>
              </a:ext>
            </a:extLst>
          </p:cNvPr>
          <p:cNvSpPr txBox="1"/>
          <p:nvPr userDrawn="1"/>
        </p:nvSpPr>
        <p:spPr>
          <a:xfrm>
            <a:off x="5017639" y="4256708"/>
            <a:ext cx="1073169"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ART ATTACK</a:t>
            </a:r>
          </a:p>
        </p:txBody>
      </p:sp>
      <p:sp>
        <p:nvSpPr>
          <p:cNvPr id="64" name="TextBox 63">
            <a:extLst>
              <a:ext uri="{FF2B5EF4-FFF2-40B4-BE49-F238E27FC236}">
                <a16:creationId xmlns:a16="http://schemas.microsoft.com/office/drawing/2014/main" id="{61D8353A-FFF9-8F47-8BF5-0ABBDC9FFA9A}"/>
              </a:ext>
            </a:extLst>
          </p:cNvPr>
          <p:cNvSpPr txBox="1"/>
          <p:nvPr userDrawn="1"/>
        </p:nvSpPr>
        <p:spPr>
          <a:xfrm>
            <a:off x="4976944" y="5768632"/>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EPIC GAMES</a:t>
            </a:r>
          </a:p>
        </p:txBody>
      </p:sp>
      <p:sp>
        <p:nvSpPr>
          <p:cNvPr id="65" name="TextBox 64">
            <a:extLst>
              <a:ext uri="{FF2B5EF4-FFF2-40B4-BE49-F238E27FC236}">
                <a16:creationId xmlns:a16="http://schemas.microsoft.com/office/drawing/2014/main" id="{34E0AC51-9AB3-BB43-9387-1B2EBC20FB1E}"/>
              </a:ext>
            </a:extLst>
          </p:cNvPr>
          <p:cNvSpPr txBox="1"/>
          <p:nvPr userDrawn="1"/>
        </p:nvSpPr>
        <p:spPr>
          <a:xfrm>
            <a:off x="4976944" y="7237207"/>
            <a:ext cx="1154558"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CULTURE</a:t>
            </a:r>
          </a:p>
        </p:txBody>
      </p:sp>
      <p:pic>
        <p:nvPicPr>
          <p:cNvPr id="66" name="Picture 65">
            <a:extLst>
              <a:ext uri="{FF2B5EF4-FFF2-40B4-BE49-F238E27FC236}">
                <a16:creationId xmlns:a16="http://schemas.microsoft.com/office/drawing/2014/main" id="{535606C0-2918-6A45-A3A4-1DADE7F1B312}"/>
              </a:ext>
            </a:extLst>
          </p:cNvPr>
          <p:cNvPicPr>
            <a:picLocks noChangeAspect="1"/>
          </p:cNvPicPr>
          <p:nvPr userDrawn="1"/>
        </p:nvPicPr>
        <p:blipFill>
          <a:blip r:embed="rId17"/>
          <a:srcRect/>
          <a:stretch/>
        </p:blipFill>
        <p:spPr>
          <a:xfrm>
            <a:off x="3730959" y="7921492"/>
            <a:ext cx="726767" cy="726767"/>
          </a:xfrm>
          <a:prstGeom prst="rect">
            <a:avLst/>
          </a:prstGeom>
        </p:spPr>
      </p:pic>
      <p:sp>
        <p:nvSpPr>
          <p:cNvPr id="67" name="TextBox 66">
            <a:extLst>
              <a:ext uri="{FF2B5EF4-FFF2-40B4-BE49-F238E27FC236}">
                <a16:creationId xmlns:a16="http://schemas.microsoft.com/office/drawing/2014/main" id="{BD729833-C33E-8A49-A719-51C4942CFF9F}"/>
              </a:ext>
            </a:extLst>
          </p:cNvPr>
          <p:cNvSpPr txBox="1"/>
          <p:nvPr userDrawn="1"/>
        </p:nvSpPr>
        <p:spPr>
          <a:xfrm>
            <a:off x="3469822" y="8695754"/>
            <a:ext cx="1249041" cy="323165"/>
          </a:xfrm>
          <a:prstGeom prst="rect">
            <a:avLst/>
          </a:prstGeom>
          <a:noFill/>
        </p:spPr>
        <p:txBody>
          <a:bodyPr wrap="square" rtlCol="0">
            <a:spAutoFit/>
          </a:bodyPr>
          <a:lstStyle/>
          <a:p>
            <a:pPr algn="ctr"/>
            <a:r>
              <a:rPr lang="en-US" sz="1500" dirty="0">
                <a:solidFill>
                  <a:srgbClr val="005DB7"/>
                </a:solidFill>
                <a:latin typeface="Barlow Condensed" pitchFamily="2" charset="77"/>
              </a:rPr>
              <a:t>MINDFULNESS</a:t>
            </a:r>
          </a:p>
        </p:txBody>
      </p:sp>
    </p:spTree>
    <p:extLst>
      <p:ext uri="{BB962C8B-B14F-4D97-AF65-F5344CB8AC3E}">
        <p14:creationId xmlns:p14="http://schemas.microsoft.com/office/powerpoint/2010/main" val="6112917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88AA2EA-9799-3142-8CE8-F3580CBF3CA2}"/>
              </a:ext>
            </a:extLst>
          </p:cNvPr>
          <p:cNvSpPr/>
          <p:nvPr userDrawn="1"/>
        </p:nvSpPr>
        <p:spPr>
          <a:xfrm>
            <a:off x="198120" y="224712"/>
            <a:ext cx="6477000" cy="1520644"/>
          </a:xfrm>
          <a:prstGeom prst="rect">
            <a:avLst/>
          </a:prstGeom>
          <a:solidFill>
            <a:srgbClr val="FF8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8AEFD7C1-4F33-E247-B62D-0AF4076458F7}"/>
              </a:ext>
            </a:extLst>
          </p:cNvPr>
          <p:cNvSpPr/>
          <p:nvPr userDrawn="1"/>
        </p:nvSpPr>
        <p:spPr>
          <a:xfrm>
            <a:off x="4013646" y="1944725"/>
            <a:ext cx="2661474" cy="4154059"/>
          </a:xfrm>
          <a:prstGeom prst="rect">
            <a:avLst/>
          </a:prstGeom>
          <a:solidFill>
            <a:srgbClr val="FF8500">
              <a:alpha val="2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0E350676-8E92-8B4D-9D31-3692ACBC0AE6}"/>
              </a:ext>
            </a:extLst>
          </p:cNvPr>
          <p:cNvSpPr txBox="1"/>
          <p:nvPr userDrawn="1"/>
        </p:nvSpPr>
        <p:spPr>
          <a:xfrm>
            <a:off x="334068" y="758027"/>
            <a:ext cx="5798820" cy="923330"/>
          </a:xfrm>
          <a:prstGeom prst="rect">
            <a:avLst/>
          </a:prstGeom>
          <a:noFill/>
        </p:spPr>
        <p:txBody>
          <a:bodyPr wrap="square" rtlCol="0">
            <a:spAutoFit/>
          </a:bodyPr>
          <a:lstStyle/>
          <a:p>
            <a:r>
              <a:rPr lang="en-US" sz="5400" b="1" spc="300" dirty="0">
                <a:solidFill>
                  <a:schemeClr val="bg1"/>
                </a:solidFill>
                <a:latin typeface="Futura Std Book" panose="020B0502020204020303" pitchFamily="34" charset="0"/>
              </a:rPr>
              <a:t>NEWSLETTER</a:t>
            </a:r>
          </a:p>
        </p:txBody>
      </p:sp>
      <p:sp>
        <p:nvSpPr>
          <p:cNvPr id="10" name="TextBox 9">
            <a:extLst>
              <a:ext uri="{FF2B5EF4-FFF2-40B4-BE49-F238E27FC236}">
                <a16:creationId xmlns:a16="http://schemas.microsoft.com/office/drawing/2014/main" id="{320C35CA-E619-1F47-9455-9D127C8324AF}"/>
              </a:ext>
            </a:extLst>
          </p:cNvPr>
          <p:cNvSpPr txBox="1"/>
          <p:nvPr userDrawn="1"/>
        </p:nvSpPr>
        <p:spPr>
          <a:xfrm>
            <a:off x="270884" y="6330542"/>
            <a:ext cx="3122565" cy="523220"/>
          </a:xfrm>
          <a:prstGeom prst="rect">
            <a:avLst/>
          </a:prstGeom>
          <a:noFill/>
        </p:spPr>
        <p:txBody>
          <a:bodyPr wrap="square" rtlCol="0">
            <a:spAutoFit/>
          </a:bodyPr>
          <a:lstStyle/>
          <a:p>
            <a:r>
              <a:rPr lang="en-US" sz="2800" dirty="0">
                <a:solidFill>
                  <a:srgbClr val="005DB7"/>
                </a:solidFill>
                <a:latin typeface="Barlow Condensed" pitchFamily="2" charset="77"/>
              </a:rPr>
              <a:t>IMPORTANT DATES</a:t>
            </a:r>
          </a:p>
        </p:txBody>
      </p:sp>
      <p:sp>
        <p:nvSpPr>
          <p:cNvPr id="11" name="Rectangle 10">
            <a:extLst>
              <a:ext uri="{FF2B5EF4-FFF2-40B4-BE49-F238E27FC236}">
                <a16:creationId xmlns:a16="http://schemas.microsoft.com/office/drawing/2014/main" id="{E3E28E80-E395-6A48-8CF3-8876A9ABF79D}"/>
              </a:ext>
            </a:extLst>
          </p:cNvPr>
          <p:cNvSpPr/>
          <p:nvPr userDrawn="1"/>
        </p:nvSpPr>
        <p:spPr>
          <a:xfrm>
            <a:off x="198120" y="9014850"/>
            <a:ext cx="6477000" cy="745264"/>
          </a:xfrm>
          <a:prstGeom prst="rect">
            <a:avLst/>
          </a:prstGeom>
          <a:solidFill>
            <a:srgbClr val="FF8500">
              <a:alpha val="22000"/>
            </a:srgb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2538B1D2-E6C8-254E-8280-11E09B74D0AC}"/>
              </a:ext>
            </a:extLst>
          </p:cNvPr>
          <p:cNvSpPr txBox="1"/>
          <p:nvPr userDrawn="1"/>
        </p:nvSpPr>
        <p:spPr>
          <a:xfrm>
            <a:off x="403859" y="9133840"/>
            <a:ext cx="1437641" cy="276999"/>
          </a:xfrm>
          <a:prstGeom prst="rect">
            <a:avLst/>
          </a:prstGeom>
          <a:noFill/>
        </p:spPr>
        <p:txBody>
          <a:bodyPr wrap="square" rtlCol="0">
            <a:spAutoFit/>
          </a:bodyPr>
          <a:lstStyle/>
          <a:p>
            <a:r>
              <a:rPr lang="en-US" sz="1200" b="1" dirty="0">
                <a:solidFill>
                  <a:schemeClr val="tx1">
                    <a:lumMod val="65000"/>
                    <a:lumOff val="35000"/>
                  </a:schemeClr>
                </a:solidFill>
                <a:latin typeface="Futura Std Book" panose="020B0502020204020303" pitchFamily="34" charset="0"/>
              </a:rPr>
              <a:t>Service Mobile:</a:t>
            </a:r>
          </a:p>
        </p:txBody>
      </p:sp>
      <p:sp>
        <p:nvSpPr>
          <p:cNvPr id="15" name="TextBox 14">
            <a:extLst>
              <a:ext uri="{FF2B5EF4-FFF2-40B4-BE49-F238E27FC236}">
                <a16:creationId xmlns:a16="http://schemas.microsoft.com/office/drawing/2014/main" id="{24EC228E-6E02-514F-9977-90126BCF2D3F}"/>
              </a:ext>
            </a:extLst>
          </p:cNvPr>
          <p:cNvSpPr txBox="1"/>
          <p:nvPr userDrawn="1"/>
        </p:nvSpPr>
        <p:spPr>
          <a:xfrm>
            <a:off x="3055619" y="9133840"/>
            <a:ext cx="1437641" cy="276999"/>
          </a:xfrm>
          <a:prstGeom prst="rect">
            <a:avLst/>
          </a:prstGeom>
          <a:noFill/>
        </p:spPr>
        <p:txBody>
          <a:bodyPr wrap="square" rtlCol="0">
            <a:spAutoFit/>
          </a:bodyPr>
          <a:lstStyle/>
          <a:p>
            <a:r>
              <a:rPr lang="en-US" sz="1200" b="1" dirty="0">
                <a:solidFill>
                  <a:schemeClr val="tx1">
                    <a:lumMod val="65000"/>
                    <a:lumOff val="35000"/>
                  </a:schemeClr>
                </a:solidFill>
                <a:latin typeface="Futura Std Book" panose="020B0502020204020303" pitchFamily="34" charset="0"/>
              </a:rPr>
              <a:t>Service Email:</a:t>
            </a:r>
          </a:p>
        </p:txBody>
      </p:sp>
      <p:cxnSp>
        <p:nvCxnSpPr>
          <p:cNvPr id="16" name="Straight Connector 15">
            <a:extLst>
              <a:ext uri="{FF2B5EF4-FFF2-40B4-BE49-F238E27FC236}">
                <a16:creationId xmlns:a16="http://schemas.microsoft.com/office/drawing/2014/main" id="{BBA09AE8-5A83-8447-822B-7C591B4F3A5A}"/>
              </a:ext>
            </a:extLst>
          </p:cNvPr>
          <p:cNvCxnSpPr/>
          <p:nvPr userDrawn="1"/>
        </p:nvCxnSpPr>
        <p:spPr>
          <a:xfrm>
            <a:off x="2992119" y="9132736"/>
            <a:ext cx="0" cy="543699"/>
          </a:xfrm>
          <a:prstGeom prst="line">
            <a:avLst/>
          </a:prstGeom>
          <a:ln w="28575">
            <a:solidFill>
              <a:srgbClr val="FF8500"/>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EA877E43-134D-1349-B957-2F1E31791F35}"/>
              </a:ext>
            </a:extLst>
          </p:cNvPr>
          <p:cNvSpPr txBox="1"/>
          <p:nvPr userDrawn="1"/>
        </p:nvSpPr>
        <p:spPr>
          <a:xfrm>
            <a:off x="403859" y="9400540"/>
            <a:ext cx="1437641" cy="276999"/>
          </a:xfrm>
          <a:prstGeom prst="rect">
            <a:avLst/>
          </a:prstGeom>
          <a:noFill/>
        </p:spPr>
        <p:txBody>
          <a:bodyPr wrap="square" rtlCol="0">
            <a:spAutoFit/>
          </a:bodyPr>
          <a:lstStyle/>
          <a:p>
            <a:r>
              <a:rPr lang="en-US" sz="1200" b="1" dirty="0">
                <a:solidFill>
                  <a:schemeClr val="tx1">
                    <a:lumMod val="65000"/>
                    <a:lumOff val="35000"/>
                  </a:schemeClr>
                </a:solidFill>
                <a:latin typeface="Futura Std Book" panose="020B0502020204020303" pitchFamily="34" charset="0"/>
              </a:rPr>
              <a:t>Office Phone:</a:t>
            </a:r>
          </a:p>
        </p:txBody>
      </p:sp>
      <p:sp>
        <p:nvSpPr>
          <p:cNvPr id="18" name="TextBox 17">
            <a:extLst>
              <a:ext uri="{FF2B5EF4-FFF2-40B4-BE49-F238E27FC236}">
                <a16:creationId xmlns:a16="http://schemas.microsoft.com/office/drawing/2014/main" id="{93B01B0C-C15B-9047-A7B0-E2403B99E0D6}"/>
              </a:ext>
            </a:extLst>
          </p:cNvPr>
          <p:cNvSpPr txBox="1"/>
          <p:nvPr userDrawn="1"/>
        </p:nvSpPr>
        <p:spPr>
          <a:xfrm>
            <a:off x="3055619" y="9400540"/>
            <a:ext cx="1437641" cy="276999"/>
          </a:xfrm>
          <a:prstGeom prst="rect">
            <a:avLst/>
          </a:prstGeom>
          <a:noFill/>
        </p:spPr>
        <p:txBody>
          <a:bodyPr wrap="square" rtlCol="0">
            <a:spAutoFit/>
          </a:bodyPr>
          <a:lstStyle/>
          <a:p>
            <a:r>
              <a:rPr lang="en-US" sz="1200" b="1" dirty="0">
                <a:solidFill>
                  <a:schemeClr val="tx1">
                    <a:lumMod val="65000"/>
                    <a:lumOff val="35000"/>
                  </a:schemeClr>
                </a:solidFill>
                <a:latin typeface="Futura Std Book" panose="020B0502020204020303" pitchFamily="34" charset="0"/>
              </a:rPr>
              <a:t>Office Email:</a:t>
            </a:r>
          </a:p>
        </p:txBody>
      </p:sp>
      <p:sp>
        <p:nvSpPr>
          <p:cNvPr id="19" name="TextBox 18">
            <a:extLst>
              <a:ext uri="{FF2B5EF4-FFF2-40B4-BE49-F238E27FC236}">
                <a16:creationId xmlns:a16="http://schemas.microsoft.com/office/drawing/2014/main" id="{A0D5FBDE-AA33-9147-B4B1-BB6D97B12B5D}"/>
              </a:ext>
            </a:extLst>
          </p:cNvPr>
          <p:cNvSpPr txBox="1"/>
          <p:nvPr userDrawn="1"/>
        </p:nvSpPr>
        <p:spPr>
          <a:xfrm>
            <a:off x="4216653" y="2449768"/>
            <a:ext cx="1102985" cy="313932"/>
          </a:xfrm>
          <a:prstGeom prst="rect">
            <a:avLst/>
          </a:prstGeom>
          <a:noFill/>
        </p:spPr>
        <p:txBody>
          <a:bodyPr wrap="square" rtlCol="0">
            <a:spAutoFit/>
          </a:bodyPr>
          <a:lstStyle/>
          <a:p>
            <a:pPr>
              <a:lnSpc>
                <a:spcPct val="80000"/>
              </a:lnSpc>
            </a:pPr>
            <a:r>
              <a:rPr lang="en-AU" sz="1800" dirty="0">
                <a:solidFill>
                  <a:srgbClr val="005DB7"/>
                </a:solidFill>
                <a:latin typeface="Barlow Condensed" pitchFamily="2" charset="77"/>
              </a:rPr>
              <a:t>ASC WEEK:</a:t>
            </a:r>
            <a:endParaRPr lang="en-US" sz="1800" dirty="0">
              <a:solidFill>
                <a:srgbClr val="005DB7"/>
              </a:solidFill>
              <a:latin typeface="Barlow Condensed" pitchFamily="2" charset="77"/>
            </a:endParaRPr>
          </a:p>
        </p:txBody>
      </p:sp>
      <p:sp>
        <p:nvSpPr>
          <p:cNvPr id="20" name="TextBox 19">
            <a:extLst>
              <a:ext uri="{FF2B5EF4-FFF2-40B4-BE49-F238E27FC236}">
                <a16:creationId xmlns:a16="http://schemas.microsoft.com/office/drawing/2014/main" id="{EF256C27-46BB-A148-8776-F2DAF2A8EB7D}"/>
              </a:ext>
            </a:extLst>
          </p:cNvPr>
          <p:cNvSpPr txBox="1"/>
          <p:nvPr userDrawn="1"/>
        </p:nvSpPr>
        <p:spPr>
          <a:xfrm>
            <a:off x="4228969" y="2885852"/>
            <a:ext cx="1437641" cy="292388"/>
          </a:xfrm>
          <a:prstGeom prst="rect">
            <a:avLst/>
          </a:prstGeom>
          <a:noFill/>
        </p:spPr>
        <p:txBody>
          <a:bodyPr wrap="square" lIns="90000" rtlCol="0">
            <a:spAutoFit/>
          </a:bodyPr>
          <a:lstStyle/>
          <a:p>
            <a:r>
              <a:rPr lang="en-AU" sz="1300" b="1" dirty="0">
                <a:solidFill>
                  <a:srgbClr val="FF8500"/>
                </a:solidFill>
                <a:latin typeface="Futura Std Book" panose="020B0502020204020303" pitchFamily="34" charset="0"/>
              </a:rPr>
              <a:t>MONDAY</a:t>
            </a:r>
          </a:p>
        </p:txBody>
      </p:sp>
      <p:sp>
        <p:nvSpPr>
          <p:cNvPr id="21" name="TextBox 20">
            <a:extLst>
              <a:ext uri="{FF2B5EF4-FFF2-40B4-BE49-F238E27FC236}">
                <a16:creationId xmlns:a16="http://schemas.microsoft.com/office/drawing/2014/main" id="{933EEDD0-A623-4146-B510-A54BD1F5549C}"/>
              </a:ext>
            </a:extLst>
          </p:cNvPr>
          <p:cNvSpPr txBox="1"/>
          <p:nvPr userDrawn="1"/>
        </p:nvSpPr>
        <p:spPr>
          <a:xfrm>
            <a:off x="4228969" y="3494668"/>
            <a:ext cx="1437641" cy="292388"/>
          </a:xfrm>
          <a:prstGeom prst="rect">
            <a:avLst/>
          </a:prstGeom>
          <a:noFill/>
        </p:spPr>
        <p:txBody>
          <a:bodyPr wrap="square" lIns="90000" rtlCol="0">
            <a:spAutoFit/>
          </a:bodyPr>
          <a:lstStyle/>
          <a:p>
            <a:r>
              <a:rPr lang="en-AU" sz="1300" b="1" dirty="0">
                <a:solidFill>
                  <a:srgbClr val="FF8500"/>
                </a:solidFill>
                <a:latin typeface="Futura Std Book" panose="020B0502020204020303" pitchFamily="34" charset="0"/>
              </a:rPr>
              <a:t>TUESDAY</a:t>
            </a:r>
          </a:p>
        </p:txBody>
      </p:sp>
      <p:sp>
        <p:nvSpPr>
          <p:cNvPr id="22" name="TextBox 21">
            <a:extLst>
              <a:ext uri="{FF2B5EF4-FFF2-40B4-BE49-F238E27FC236}">
                <a16:creationId xmlns:a16="http://schemas.microsoft.com/office/drawing/2014/main" id="{B91309C6-D069-5B4E-B274-BFA60E2D6311}"/>
              </a:ext>
            </a:extLst>
          </p:cNvPr>
          <p:cNvSpPr txBox="1"/>
          <p:nvPr userDrawn="1"/>
        </p:nvSpPr>
        <p:spPr>
          <a:xfrm>
            <a:off x="4228969" y="4103484"/>
            <a:ext cx="1437641" cy="292388"/>
          </a:xfrm>
          <a:prstGeom prst="rect">
            <a:avLst/>
          </a:prstGeom>
          <a:noFill/>
        </p:spPr>
        <p:txBody>
          <a:bodyPr wrap="square" lIns="90000" rtlCol="0">
            <a:spAutoFit/>
          </a:bodyPr>
          <a:lstStyle/>
          <a:p>
            <a:r>
              <a:rPr lang="en-AU" sz="1300" b="1" dirty="0">
                <a:solidFill>
                  <a:srgbClr val="FF8500"/>
                </a:solidFill>
                <a:latin typeface="Futura Std Book" panose="020B0502020204020303" pitchFamily="34" charset="0"/>
              </a:rPr>
              <a:t>WEDNESDAY</a:t>
            </a:r>
          </a:p>
        </p:txBody>
      </p:sp>
      <p:sp>
        <p:nvSpPr>
          <p:cNvPr id="23" name="TextBox 22">
            <a:extLst>
              <a:ext uri="{FF2B5EF4-FFF2-40B4-BE49-F238E27FC236}">
                <a16:creationId xmlns:a16="http://schemas.microsoft.com/office/drawing/2014/main" id="{DE7F91B1-AAEC-E847-824E-AB32505F7D1E}"/>
              </a:ext>
            </a:extLst>
          </p:cNvPr>
          <p:cNvSpPr txBox="1"/>
          <p:nvPr userDrawn="1"/>
        </p:nvSpPr>
        <p:spPr>
          <a:xfrm>
            <a:off x="4228969" y="4712300"/>
            <a:ext cx="1437641" cy="292388"/>
          </a:xfrm>
          <a:prstGeom prst="rect">
            <a:avLst/>
          </a:prstGeom>
          <a:noFill/>
        </p:spPr>
        <p:txBody>
          <a:bodyPr wrap="square" lIns="90000" rtlCol="0">
            <a:spAutoFit/>
          </a:bodyPr>
          <a:lstStyle/>
          <a:p>
            <a:r>
              <a:rPr lang="en-AU" sz="1300" b="1" dirty="0">
                <a:solidFill>
                  <a:srgbClr val="FF8500"/>
                </a:solidFill>
                <a:latin typeface="Futura Std Book" panose="020B0502020204020303" pitchFamily="34" charset="0"/>
              </a:rPr>
              <a:t>THURSDAY</a:t>
            </a:r>
          </a:p>
        </p:txBody>
      </p:sp>
      <p:sp>
        <p:nvSpPr>
          <p:cNvPr id="24" name="TextBox 23">
            <a:extLst>
              <a:ext uri="{FF2B5EF4-FFF2-40B4-BE49-F238E27FC236}">
                <a16:creationId xmlns:a16="http://schemas.microsoft.com/office/drawing/2014/main" id="{2BBC027B-CEC9-8A42-BCF1-20A7FBD6538B}"/>
              </a:ext>
            </a:extLst>
          </p:cNvPr>
          <p:cNvSpPr txBox="1"/>
          <p:nvPr userDrawn="1"/>
        </p:nvSpPr>
        <p:spPr>
          <a:xfrm>
            <a:off x="4228969" y="5321116"/>
            <a:ext cx="1437641" cy="292388"/>
          </a:xfrm>
          <a:prstGeom prst="rect">
            <a:avLst/>
          </a:prstGeom>
          <a:noFill/>
        </p:spPr>
        <p:txBody>
          <a:bodyPr wrap="square" lIns="90000" rtlCol="0">
            <a:spAutoFit/>
          </a:bodyPr>
          <a:lstStyle/>
          <a:p>
            <a:r>
              <a:rPr lang="en-AU" sz="1300" b="1" dirty="0">
                <a:solidFill>
                  <a:srgbClr val="FF8500"/>
                </a:solidFill>
                <a:latin typeface="Futura Std Book" panose="020B0502020204020303" pitchFamily="34" charset="0"/>
              </a:rPr>
              <a:t>FRIDAY</a:t>
            </a:r>
          </a:p>
        </p:txBody>
      </p:sp>
      <p:pic>
        <p:nvPicPr>
          <p:cNvPr id="25" name="Graphic 24" descr="Daily calendar">
            <a:extLst>
              <a:ext uri="{FF2B5EF4-FFF2-40B4-BE49-F238E27FC236}">
                <a16:creationId xmlns:a16="http://schemas.microsoft.com/office/drawing/2014/main" id="{127FD304-4098-4443-B81D-6CF4C584DA5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45112" y="6934563"/>
            <a:ext cx="291339" cy="291339"/>
          </a:xfrm>
          <a:prstGeom prst="rect">
            <a:avLst/>
          </a:prstGeom>
        </p:spPr>
      </p:pic>
      <p:pic>
        <p:nvPicPr>
          <p:cNvPr id="26" name="Graphic 25" descr="Daily calendar">
            <a:extLst>
              <a:ext uri="{FF2B5EF4-FFF2-40B4-BE49-F238E27FC236}">
                <a16:creationId xmlns:a16="http://schemas.microsoft.com/office/drawing/2014/main" id="{36107040-4F3E-FB48-BE04-5B101EF00FD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45112" y="7521544"/>
            <a:ext cx="291339" cy="291339"/>
          </a:xfrm>
          <a:prstGeom prst="rect">
            <a:avLst/>
          </a:prstGeom>
        </p:spPr>
      </p:pic>
      <p:pic>
        <p:nvPicPr>
          <p:cNvPr id="27" name="Graphic 26" descr="Daily calendar">
            <a:extLst>
              <a:ext uri="{FF2B5EF4-FFF2-40B4-BE49-F238E27FC236}">
                <a16:creationId xmlns:a16="http://schemas.microsoft.com/office/drawing/2014/main" id="{ECD00F7F-97B2-8649-A4CA-EA2E6136D71D}"/>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45112" y="8131102"/>
            <a:ext cx="291339" cy="291339"/>
          </a:xfrm>
          <a:prstGeom prst="rect">
            <a:avLst/>
          </a:prstGeom>
        </p:spPr>
      </p:pic>
      <p:pic>
        <p:nvPicPr>
          <p:cNvPr id="41" name="Picture 40">
            <a:extLst>
              <a:ext uri="{FF2B5EF4-FFF2-40B4-BE49-F238E27FC236}">
                <a16:creationId xmlns:a16="http://schemas.microsoft.com/office/drawing/2014/main" id="{04BADB93-1587-5149-B639-1261B00FA0DA}"/>
              </a:ext>
            </a:extLst>
          </p:cNvPr>
          <p:cNvPicPr>
            <a:picLocks noChangeAspect="1"/>
          </p:cNvPicPr>
          <p:nvPr userDrawn="1"/>
        </p:nvPicPr>
        <p:blipFill>
          <a:blip r:embed="rId3"/>
          <a:stretch>
            <a:fillRect/>
          </a:stretch>
        </p:blipFill>
        <p:spPr>
          <a:xfrm>
            <a:off x="5559513" y="558658"/>
            <a:ext cx="885037" cy="785780"/>
          </a:xfrm>
          <a:prstGeom prst="rect">
            <a:avLst/>
          </a:prstGeom>
        </p:spPr>
      </p:pic>
      <p:sp>
        <p:nvSpPr>
          <p:cNvPr id="42" name="TextBox 41">
            <a:extLst>
              <a:ext uri="{FF2B5EF4-FFF2-40B4-BE49-F238E27FC236}">
                <a16:creationId xmlns:a16="http://schemas.microsoft.com/office/drawing/2014/main" id="{E33E1794-D275-3A4E-B1B0-62067EB9D553}"/>
              </a:ext>
            </a:extLst>
          </p:cNvPr>
          <p:cNvSpPr txBox="1"/>
          <p:nvPr userDrawn="1"/>
        </p:nvSpPr>
        <p:spPr>
          <a:xfrm>
            <a:off x="270884" y="1986981"/>
            <a:ext cx="3308167" cy="954107"/>
          </a:xfrm>
          <a:prstGeom prst="rect">
            <a:avLst/>
          </a:prstGeom>
          <a:noFill/>
        </p:spPr>
        <p:txBody>
          <a:bodyPr wrap="square" rtlCol="0">
            <a:spAutoFit/>
          </a:bodyPr>
          <a:lstStyle/>
          <a:p>
            <a:r>
              <a:rPr lang="en-US" sz="2800" dirty="0">
                <a:solidFill>
                  <a:srgbClr val="005DB7"/>
                </a:solidFill>
                <a:latin typeface="Barlow Condensed" pitchFamily="2" charset="77"/>
              </a:rPr>
              <a:t>WHAT’S BEEN HAPPENING</a:t>
            </a:r>
          </a:p>
          <a:p>
            <a:endParaRPr lang="en-US" sz="2800" dirty="0">
              <a:solidFill>
                <a:srgbClr val="005DB7"/>
              </a:solidFill>
              <a:latin typeface="Barlow Condensed" pitchFamily="2" charset="77"/>
            </a:endParaRPr>
          </a:p>
        </p:txBody>
      </p:sp>
      <p:sp>
        <p:nvSpPr>
          <p:cNvPr id="43" name="TextBox 42">
            <a:extLst>
              <a:ext uri="{FF2B5EF4-FFF2-40B4-BE49-F238E27FC236}">
                <a16:creationId xmlns:a16="http://schemas.microsoft.com/office/drawing/2014/main" id="{62685A07-0DDE-624F-BC00-7270FCB6BF21}"/>
              </a:ext>
            </a:extLst>
          </p:cNvPr>
          <p:cNvSpPr txBox="1"/>
          <p:nvPr userDrawn="1"/>
        </p:nvSpPr>
        <p:spPr>
          <a:xfrm>
            <a:off x="4182383" y="2062667"/>
            <a:ext cx="2162250" cy="430887"/>
          </a:xfrm>
          <a:prstGeom prst="rect">
            <a:avLst/>
          </a:prstGeom>
          <a:noFill/>
        </p:spPr>
        <p:txBody>
          <a:bodyPr wrap="square" rtlCol="0">
            <a:spAutoFit/>
          </a:bodyPr>
          <a:lstStyle/>
          <a:p>
            <a:r>
              <a:rPr lang="en-US" sz="2200" dirty="0">
                <a:solidFill>
                  <a:srgbClr val="005DB7"/>
                </a:solidFill>
                <a:latin typeface="Barlow Condensed" pitchFamily="2" charset="77"/>
              </a:rPr>
              <a:t>TEAMKIDS CLUBS</a:t>
            </a:r>
          </a:p>
        </p:txBody>
      </p:sp>
      <p:pic>
        <p:nvPicPr>
          <p:cNvPr id="44" name="Picture 43">
            <a:extLst>
              <a:ext uri="{FF2B5EF4-FFF2-40B4-BE49-F238E27FC236}">
                <a16:creationId xmlns:a16="http://schemas.microsoft.com/office/drawing/2014/main" id="{EFB3A36F-6FAC-D547-AB03-199A01AFBBEE}"/>
              </a:ext>
            </a:extLst>
          </p:cNvPr>
          <p:cNvPicPr>
            <a:picLocks noChangeAspect="1"/>
          </p:cNvPicPr>
          <p:nvPr userDrawn="1"/>
        </p:nvPicPr>
        <p:blipFill>
          <a:blip r:embed="rId4"/>
          <a:stretch>
            <a:fillRect/>
          </a:stretch>
        </p:blipFill>
        <p:spPr>
          <a:xfrm rot="11566090">
            <a:off x="2875601" y="6617303"/>
            <a:ext cx="792693" cy="206100"/>
          </a:xfrm>
          <a:prstGeom prst="rect">
            <a:avLst/>
          </a:prstGeom>
        </p:spPr>
      </p:pic>
      <p:pic>
        <p:nvPicPr>
          <p:cNvPr id="45" name="Picture 44">
            <a:extLst>
              <a:ext uri="{FF2B5EF4-FFF2-40B4-BE49-F238E27FC236}">
                <a16:creationId xmlns:a16="http://schemas.microsoft.com/office/drawing/2014/main" id="{20C3FA3E-E68D-E240-A789-89E0E237DEAE}"/>
              </a:ext>
            </a:extLst>
          </p:cNvPr>
          <p:cNvPicPr>
            <a:picLocks noChangeAspect="1"/>
          </p:cNvPicPr>
          <p:nvPr userDrawn="1"/>
        </p:nvPicPr>
        <p:blipFill>
          <a:blip r:embed="rId5"/>
          <a:stretch>
            <a:fillRect/>
          </a:stretch>
        </p:blipFill>
        <p:spPr>
          <a:xfrm rot="793448">
            <a:off x="6002031" y="2095101"/>
            <a:ext cx="900810" cy="1365290"/>
          </a:xfrm>
          <a:prstGeom prst="rect">
            <a:avLst/>
          </a:prstGeom>
        </p:spPr>
      </p:pic>
      <p:sp>
        <p:nvSpPr>
          <p:cNvPr id="3" name="Picture Placeholder 2">
            <a:extLst>
              <a:ext uri="{FF2B5EF4-FFF2-40B4-BE49-F238E27FC236}">
                <a16:creationId xmlns:a16="http://schemas.microsoft.com/office/drawing/2014/main" id="{9A6D460D-148F-3145-855D-4A182B6A6988}"/>
              </a:ext>
            </a:extLst>
          </p:cNvPr>
          <p:cNvSpPr>
            <a:spLocks noGrp="1"/>
          </p:cNvSpPr>
          <p:nvPr>
            <p:ph type="pic" sz="quarter" idx="10" hasCustomPrompt="1"/>
          </p:nvPr>
        </p:nvSpPr>
        <p:spPr>
          <a:xfrm>
            <a:off x="4012882" y="6226175"/>
            <a:ext cx="2661474" cy="1465263"/>
          </a:xfrm>
          <a:prstGeom prst="rect">
            <a:avLst/>
          </a:prstGeom>
          <a:pattFill prst="pct10">
            <a:fgClr>
              <a:srgbClr val="FF8500"/>
            </a:fgClr>
            <a:bgClr>
              <a:schemeClr val="bg1"/>
            </a:bgClr>
          </a:pattFill>
        </p:spPr>
        <p:txBody>
          <a:bodyPr/>
          <a:lstStyle>
            <a:lvl1pPr marL="0" indent="0" algn="ctr">
              <a:buNone/>
              <a:defRPr sz="1400">
                <a:latin typeface="Arial Nova" panose="020B0504020202020204" pitchFamily="34" charset="0"/>
              </a:defRPr>
            </a:lvl1pPr>
          </a:lstStyle>
          <a:p>
            <a:r>
              <a:rPr lang="en-US" dirty="0"/>
              <a:t>Click to Insert Picture</a:t>
            </a:r>
          </a:p>
        </p:txBody>
      </p:sp>
      <p:sp>
        <p:nvSpPr>
          <p:cNvPr id="46" name="Picture Placeholder 45">
            <a:extLst>
              <a:ext uri="{FF2B5EF4-FFF2-40B4-BE49-F238E27FC236}">
                <a16:creationId xmlns:a16="http://schemas.microsoft.com/office/drawing/2014/main" id="{1B2B9AF4-F40F-7B47-A287-8BD6D96E287E}"/>
              </a:ext>
            </a:extLst>
          </p:cNvPr>
          <p:cNvSpPr>
            <a:spLocks noGrp="1"/>
          </p:cNvSpPr>
          <p:nvPr>
            <p:ph type="pic" sz="quarter" idx="11" hasCustomPrompt="1"/>
          </p:nvPr>
        </p:nvSpPr>
        <p:spPr>
          <a:xfrm>
            <a:off x="4012883" y="7799388"/>
            <a:ext cx="1363272" cy="1085850"/>
          </a:xfrm>
          <a:prstGeom prst="rect">
            <a:avLst/>
          </a:prstGeom>
          <a:pattFill prst="pct10">
            <a:fgClr>
              <a:srgbClr val="FF8500"/>
            </a:fgClr>
            <a:bgClr>
              <a:schemeClr val="bg1"/>
            </a:bgClr>
          </a:pattFill>
        </p:spPr>
        <p:txBody>
          <a:bodyPr/>
          <a:lstStyle>
            <a:lvl1pPr marL="0" indent="0" algn="ctr">
              <a:buNone/>
              <a:defRPr sz="1400">
                <a:latin typeface="Arial Nova" panose="020B0504020202020204" pitchFamily="34" charset="0"/>
              </a:defRPr>
            </a:lvl1pPr>
          </a:lstStyle>
          <a:p>
            <a:r>
              <a:rPr lang="en-US" dirty="0"/>
              <a:t>Click to Insert Picture</a:t>
            </a:r>
          </a:p>
        </p:txBody>
      </p:sp>
      <p:sp>
        <p:nvSpPr>
          <p:cNvPr id="48" name="Picture Placeholder 47">
            <a:extLst>
              <a:ext uri="{FF2B5EF4-FFF2-40B4-BE49-F238E27FC236}">
                <a16:creationId xmlns:a16="http://schemas.microsoft.com/office/drawing/2014/main" id="{CFE75158-7F9A-3D48-A60F-8F464ED72CB7}"/>
              </a:ext>
            </a:extLst>
          </p:cNvPr>
          <p:cNvSpPr>
            <a:spLocks noGrp="1"/>
          </p:cNvSpPr>
          <p:nvPr>
            <p:ph type="pic" sz="quarter" idx="12" hasCustomPrompt="1"/>
          </p:nvPr>
        </p:nvSpPr>
        <p:spPr>
          <a:xfrm>
            <a:off x="5501958" y="7799388"/>
            <a:ext cx="1172826" cy="1085850"/>
          </a:xfrm>
          <a:prstGeom prst="rect">
            <a:avLst/>
          </a:prstGeom>
          <a:pattFill prst="pct10">
            <a:fgClr>
              <a:srgbClr val="FF8500"/>
            </a:fgClr>
            <a:bgClr>
              <a:schemeClr val="bg1"/>
            </a:bgClr>
          </a:pattFill>
        </p:spPr>
        <p:txBody>
          <a:bodyPr/>
          <a:lstStyle>
            <a:lvl1pPr marL="0" indent="0" algn="ctr">
              <a:buNone/>
              <a:defRPr sz="1400">
                <a:latin typeface="Arial Nova" panose="020B0504020202020204" pitchFamily="34" charset="0"/>
              </a:defRPr>
            </a:lvl1pPr>
          </a:lstStyle>
          <a:p>
            <a:r>
              <a:rPr lang="en-US" dirty="0"/>
              <a:t>Click to Insert Picture</a:t>
            </a:r>
          </a:p>
        </p:txBody>
      </p:sp>
    </p:spTree>
    <p:extLst>
      <p:ext uri="{BB962C8B-B14F-4D97-AF65-F5344CB8AC3E}">
        <p14:creationId xmlns:p14="http://schemas.microsoft.com/office/powerpoint/2010/main" val="397060048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55990150"/>
      </p:ext>
    </p:extLst>
  </p:cSld>
  <p:clrMap bg1="lt1" tx1="dk1" bg2="lt2" tx2="dk2" accent1="accent1" accent2="accent2" accent3="accent3" accent4="accent4" accent5="accent5" accent6="accent6" hlink="hlink" folHlink="folHlink"/>
  <p:sldLayoutIdLst>
    <p:sldLayoutId id="2147483651" r:id="rId1"/>
    <p:sldLayoutId id="2147483650" r:id="rId2"/>
    <p:sldLayoutId id="2147483649" r:id="rId3"/>
  </p:sldLayoutIdLst>
  <p:txStyles>
    <p:titleStyle>
      <a:lvl1pPr algn="l" defTabSz="1073117" rtl="0" eaLnBrk="1" latinLnBrk="0" hangingPunct="1">
        <a:lnSpc>
          <a:spcPct val="90000"/>
        </a:lnSpc>
        <a:spcBef>
          <a:spcPct val="0"/>
        </a:spcBef>
        <a:buNone/>
        <a:defRPr sz="5164" kern="1200">
          <a:solidFill>
            <a:schemeClr val="tx1"/>
          </a:solidFill>
          <a:latin typeface="+mj-lt"/>
          <a:ea typeface="+mj-ea"/>
          <a:cs typeface="+mj-cs"/>
        </a:defRPr>
      </a:lvl1pPr>
    </p:titleStyle>
    <p:bodyStyle>
      <a:lvl1pPr marL="268280" indent="-268280" algn="l" defTabSz="1073117" rtl="0" eaLnBrk="1" latinLnBrk="0" hangingPunct="1">
        <a:lnSpc>
          <a:spcPct val="90000"/>
        </a:lnSpc>
        <a:spcBef>
          <a:spcPts val="1174"/>
        </a:spcBef>
        <a:buFont typeface="Arial" panose="020B0604020202020204" pitchFamily="34" charset="0"/>
        <a:buChar char="•"/>
        <a:defRPr sz="3286" kern="1200">
          <a:solidFill>
            <a:schemeClr val="tx1"/>
          </a:solidFill>
          <a:latin typeface="+mn-lt"/>
          <a:ea typeface="+mn-ea"/>
          <a:cs typeface="+mn-cs"/>
        </a:defRPr>
      </a:lvl1pPr>
      <a:lvl2pPr marL="804838" indent="-268280" algn="l" defTabSz="1073117" rtl="0" eaLnBrk="1" latinLnBrk="0" hangingPunct="1">
        <a:lnSpc>
          <a:spcPct val="90000"/>
        </a:lnSpc>
        <a:spcBef>
          <a:spcPts val="586"/>
        </a:spcBef>
        <a:buFont typeface="Arial" panose="020B0604020202020204" pitchFamily="34" charset="0"/>
        <a:buChar char="•"/>
        <a:defRPr sz="2817" kern="1200">
          <a:solidFill>
            <a:schemeClr val="tx1"/>
          </a:solidFill>
          <a:latin typeface="+mn-lt"/>
          <a:ea typeface="+mn-ea"/>
          <a:cs typeface="+mn-cs"/>
        </a:defRPr>
      </a:lvl2pPr>
      <a:lvl3pPr marL="1341397" indent="-268280" algn="l" defTabSz="1073117" rtl="0" eaLnBrk="1" latinLnBrk="0" hangingPunct="1">
        <a:lnSpc>
          <a:spcPct val="90000"/>
        </a:lnSpc>
        <a:spcBef>
          <a:spcPts val="586"/>
        </a:spcBef>
        <a:buFont typeface="Arial" panose="020B0604020202020204" pitchFamily="34" charset="0"/>
        <a:buChar char="•"/>
        <a:defRPr sz="2347" kern="1200">
          <a:solidFill>
            <a:schemeClr val="tx1"/>
          </a:solidFill>
          <a:latin typeface="+mn-lt"/>
          <a:ea typeface="+mn-ea"/>
          <a:cs typeface="+mn-cs"/>
        </a:defRPr>
      </a:lvl3pPr>
      <a:lvl4pPr marL="1877955"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4pPr>
      <a:lvl5pPr marL="2414514"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5pPr>
      <a:lvl6pPr marL="2951072"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6pPr>
      <a:lvl7pPr marL="3487631"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7pPr>
      <a:lvl8pPr marL="4024189"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8pPr>
      <a:lvl9pPr marL="4560748" indent="-268280" algn="l" defTabSz="1073117" rtl="0" eaLnBrk="1" latinLnBrk="0" hangingPunct="1">
        <a:lnSpc>
          <a:spcPct val="90000"/>
        </a:lnSpc>
        <a:spcBef>
          <a:spcPts val="586"/>
        </a:spcBef>
        <a:buFont typeface="Arial" panose="020B0604020202020204" pitchFamily="34" charset="0"/>
        <a:buChar char="•"/>
        <a:defRPr sz="2113" kern="1200">
          <a:solidFill>
            <a:schemeClr val="tx1"/>
          </a:solidFill>
          <a:latin typeface="+mn-lt"/>
          <a:ea typeface="+mn-ea"/>
          <a:cs typeface="+mn-cs"/>
        </a:defRPr>
      </a:lvl9pPr>
    </p:bodyStyle>
    <p:otherStyle>
      <a:defPPr>
        <a:defRPr lang="en-US"/>
      </a:defPPr>
      <a:lvl1pPr marL="0" algn="l" defTabSz="1073117" rtl="0" eaLnBrk="1" latinLnBrk="0" hangingPunct="1">
        <a:defRPr sz="2113" kern="1200">
          <a:solidFill>
            <a:schemeClr val="tx1"/>
          </a:solidFill>
          <a:latin typeface="+mn-lt"/>
          <a:ea typeface="+mn-ea"/>
          <a:cs typeface="+mn-cs"/>
        </a:defRPr>
      </a:lvl1pPr>
      <a:lvl2pPr marL="536558" algn="l" defTabSz="1073117" rtl="0" eaLnBrk="1" latinLnBrk="0" hangingPunct="1">
        <a:defRPr sz="2113" kern="1200">
          <a:solidFill>
            <a:schemeClr val="tx1"/>
          </a:solidFill>
          <a:latin typeface="+mn-lt"/>
          <a:ea typeface="+mn-ea"/>
          <a:cs typeface="+mn-cs"/>
        </a:defRPr>
      </a:lvl2pPr>
      <a:lvl3pPr marL="1073117" algn="l" defTabSz="1073117" rtl="0" eaLnBrk="1" latinLnBrk="0" hangingPunct="1">
        <a:defRPr sz="2113" kern="1200">
          <a:solidFill>
            <a:schemeClr val="tx1"/>
          </a:solidFill>
          <a:latin typeface="+mn-lt"/>
          <a:ea typeface="+mn-ea"/>
          <a:cs typeface="+mn-cs"/>
        </a:defRPr>
      </a:lvl3pPr>
      <a:lvl4pPr marL="1609675" algn="l" defTabSz="1073117" rtl="0" eaLnBrk="1" latinLnBrk="0" hangingPunct="1">
        <a:defRPr sz="2113" kern="1200">
          <a:solidFill>
            <a:schemeClr val="tx1"/>
          </a:solidFill>
          <a:latin typeface="+mn-lt"/>
          <a:ea typeface="+mn-ea"/>
          <a:cs typeface="+mn-cs"/>
        </a:defRPr>
      </a:lvl4pPr>
      <a:lvl5pPr marL="2146234" algn="l" defTabSz="1073117" rtl="0" eaLnBrk="1" latinLnBrk="0" hangingPunct="1">
        <a:defRPr sz="2113" kern="1200">
          <a:solidFill>
            <a:schemeClr val="tx1"/>
          </a:solidFill>
          <a:latin typeface="+mn-lt"/>
          <a:ea typeface="+mn-ea"/>
          <a:cs typeface="+mn-cs"/>
        </a:defRPr>
      </a:lvl5pPr>
      <a:lvl6pPr marL="2682792" algn="l" defTabSz="1073117" rtl="0" eaLnBrk="1" latinLnBrk="0" hangingPunct="1">
        <a:defRPr sz="2113" kern="1200">
          <a:solidFill>
            <a:schemeClr val="tx1"/>
          </a:solidFill>
          <a:latin typeface="+mn-lt"/>
          <a:ea typeface="+mn-ea"/>
          <a:cs typeface="+mn-cs"/>
        </a:defRPr>
      </a:lvl6pPr>
      <a:lvl7pPr marL="3219351" algn="l" defTabSz="1073117" rtl="0" eaLnBrk="1" latinLnBrk="0" hangingPunct="1">
        <a:defRPr sz="2113" kern="1200">
          <a:solidFill>
            <a:schemeClr val="tx1"/>
          </a:solidFill>
          <a:latin typeface="+mn-lt"/>
          <a:ea typeface="+mn-ea"/>
          <a:cs typeface="+mn-cs"/>
        </a:defRPr>
      </a:lvl7pPr>
      <a:lvl8pPr marL="3755909" algn="l" defTabSz="1073117" rtl="0" eaLnBrk="1" latinLnBrk="0" hangingPunct="1">
        <a:defRPr sz="2113" kern="1200">
          <a:solidFill>
            <a:schemeClr val="tx1"/>
          </a:solidFill>
          <a:latin typeface="+mn-lt"/>
          <a:ea typeface="+mn-ea"/>
          <a:cs typeface="+mn-cs"/>
        </a:defRPr>
      </a:lvl8pPr>
      <a:lvl9pPr marL="4292468" algn="l" defTabSz="1073117" rtl="0" eaLnBrk="1" latinLnBrk="0" hangingPunct="1">
        <a:defRPr sz="21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carnegiepssenior@teamkids.com.au" TargetMode="External"/><Relationship Id="rId7" Type="http://schemas.openxmlformats.org/officeDocument/2006/relationships/image" Target="../media/image23.jpe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hyperlink" Target="mailto:info@teamkids.com.a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28">
            <a:extLst>
              <a:ext uri="{FF2B5EF4-FFF2-40B4-BE49-F238E27FC236}">
                <a16:creationId xmlns:a16="http://schemas.microsoft.com/office/drawing/2014/main" id="{9FEAEA34-9B18-4A4E-9DF7-22F12C7922B0}"/>
              </a:ext>
            </a:extLst>
          </p:cNvPr>
          <p:cNvSpPr txBox="1"/>
          <p:nvPr/>
        </p:nvSpPr>
        <p:spPr>
          <a:xfrm>
            <a:off x="1699259" y="9133840"/>
            <a:ext cx="1437641" cy="276999"/>
          </a:xfrm>
          <a:prstGeom prst="rect">
            <a:avLst/>
          </a:prstGeom>
          <a:noFill/>
        </p:spPr>
        <p:txBody>
          <a:bodyPr wrap="square" rtlCol="0">
            <a:spAutoFit/>
          </a:bodyPr>
          <a:lstStyle/>
          <a:p>
            <a:r>
              <a:rPr lang="en-US" sz="1200" dirty="0">
                <a:solidFill>
                  <a:schemeClr val="tx1">
                    <a:lumMod val="65000"/>
                    <a:lumOff val="35000"/>
                  </a:schemeClr>
                </a:solidFill>
                <a:latin typeface="Arial Nova Light" panose="020B0304020202020204" pitchFamily="34" charset="0"/>
              </a:rPr>
              <a:t>0413 791 023</a:t>
            </a:r>
          </a:p>
        </p:txBody>
      </p:sp>
      <p:sp>
        <p:nvSpPr>
          <p:cNvPr id="30" name="TextBox 29">
            <a:extLst>
              <a:ext uri="{FF2B5EF4-FFF2-40B4-BE49-F238E27FC236}">
                <a16:creationId xmlns:a16="http://schemas.microsoft.com/office/drawing/2014/main" id="{0F06AA1B-A670-B74D-9E4D-992D2C674986}"/>
              </a:ext>
            </a:extLst>
          </p:cNvPr>
          <p:cNvSpPr txBox="1"/>
          <p:nvPr/>
        </p:nvSpPr>
        <p:spPr>
          <a:xfrm>
            <a:off x="4185918" y="8949173"/>
            <a:ext cx="2926080" cy="646331"/>
          </a:xfrm>
          <a:prstGeom prst="rect">
            <a:avLst/>
          </a:prstGeom>
          <a:noFill/>
        </p:spPr>
        <p:txBody>
          <a:bodyPr wrap="square" rtlCol="0">
            <a:spAutoFit/>
          </a:bodyPr>
          <a:lstStyle/>
          <a:p>
            <a:br>
              <a:rPr lang="en-US" sz="1200" dirty="0">
                <a:solidFill>
                  <a:schemeClr val="tx1">
                    <a:lumMod val="65000"/>
                    <a:lumOff val="35000"/>
                  </a:schemeClr>
                </a:solidFill>
                <a:latin typeface="Arial Nova Light" panose="020B0304020202020204" pitchFamily="34" charset="0"/>
              </a:rPr>
            </a:br>
            <a:r>
              <a:rPr lang="en-US" sz="1200" dirty="0">
                <a:solidFill>
                  <a:schemeClr val="tx1">
                    <a:lumMod val="65000"/>
                    <a:lumOff val="35000"/>
                  </a:schemeClr>
                </a:solidFill>
                <a:latin typeface="Arial Nova Light" panose="020B0304020202020204" pitchFamily="34" charset="0"/>
                <a:hlinkClick r:id="rId3"/>
              </a:rPr>
              <a:t>carnegiepssenior@teamkids.com.au</a:t>
            </a:r>
            <a:endParaRPr lang="en-US" sz="1200" dirty="0">
              <a:solidFill>
                <a:schemeClr val="tx1">
                  <a:lumMod val="65000"/>
                  <a:lumOff val="35000"/>
                </a:schemeClr>
              </a:solidFill>
              <a:latin typeface="Arial Nova Light" panose="020B0304020202020204" pitchFamily="34" charset="0"/>
            </a:endParaRPr>
          </a:p>
          <a:p>
            <a:endParaRPr lang="en-US" sz="1200" dirty="0">
              <a:solidFill>
                <a:schemeClr val="tx1">
                  <a:lumMod val="65000"/>
                  <a:lumOff val="35000"/>
                </a:schemeClr>
              </a:solidFill>
              <a:latin typeface="Arial Nova Light" panose="020B0304020202020204" pitchFamily="34" charset="0"/>
            </a:endParaRPr>
          </a:p>
        </p:txBody>
      </p:sp>
      <p:sp>
        <p:nvSpPr>
          <p:cNvPr id="35" name="TextBox 34">
            <a:extLst>
              <a:ext uri="{FF2B5EF4-FFF2-40B4-BE49-F238E27FC236}">
                <a16:creationId xmlns:a16="http://schemas.microsoft.com/office/drawing/2014/main" id="{B9AE16FF-8047-1346-AE91-20AFCECECC74}"/>
              </a:ext>
            </a:extLst>
          </p:cNvPr>
          <p:cNvSpPr txBox="1"/>
          <p:nvPr/>
        </p:nvSpPr>
        <p:spPr>
          <a:xfrm>
            <a:off x="1699259" y="9400540"/>
            <a:ext cx="1437641" cy="276999"/>
          </a:xfrm>
          <a:prstGeom prst="rect">
            <a:avLst/>
          </a:prstGeom>
          <a:noFill/>
        </p:spPr>
        <p:txBody>
          <a:bodyPr wrap="square" rtlCol="0">
            <a:spAutoFit/>
          </a:bodyPr>
          <a:lstStyle/>
          <a:p>
            <a:r>
              <a:rPr lang="en-US" sz="1200" dirty="0">
                <a:solidFill>
                  <a:schemeClr val="tx1">
                    <a:lumMod val="65000"/>
                    <a:lumOff val="35000"/>
                  </a:schemeClr>
                </a:solidFill>
                <a:latin typeface="Arial Nova Light" panose="020B0304020202020204" pitchFamily="34" charset="0"/>
              </a:rPr>
              <a:t>1300 035 000</a:t>
            </a:r>
          </a:p>
        </p:txBody>
      </p:sp>
      <p:sp>
        <p:nvSpPr>
          <p:cNvPr id="36" name="TextBox 35">
            <a:extLst>
              <a:ext uri="{FF2B5EF4-FFF2-40B4-BE49-F238E27FC236}">
                <a16:creationId xmlns:a16="http://schemas.microsoft.com/office/drawing/2014/main" id="{662DEABD-4483-F24B-A572-5C55836B2445}"/>
              </a:ext>
            </a:extLst>
          </p:cNvPr>
          <p:cNvSpPr txBox="1"/>
          <p:nvPr/>
        </p:nvSpPr>
        <p:spPr>
          <a:xfrm>
            <a:off x="4300219" y="9400540"/>
            <a:ext cx="2926080" cy="276999"/>
          </a:xfrm>
          <a:prstGeom prst="rect">
            <a:avLst/>
          </a:prstGeom>
          <a:noFill/>
        </p:spPr>
        <p:txBody>
          <a:bodyPr wrap="square" rtlCol="0">
            <a:spAutoFit/>
          </a:bodyPr>
          <a:lstStyle/>
          <a:p>
            <a:r>
              <a:rPr lang="en-US" sz="1200" dirty="0">
                <a:solidFill>
                  <a:schemeClr val="tx1">
                    <a:lumMod val="65000"/>
                    <a:lumOff val="35000"/>
                  </a:schemeClr>
                </a:solidFill>
                <a:latin typeface="Arial Nova Light" panose="020B0304020202020204" pitchFamily="34" charset="0"/>
                <a:hlinkClick r:id="rId4"/>
              </a:rPr>
              <a:t>info@teamkids.com.au</a:t>
            </a:r>
            <a:endParaRPr lang="en-US" sz="1200" dirty="0">
              <a:solidFill>
                <a:schemeClr val="tx1">
                  <a:lumMod val="65000"/>
                  <a:lumOff val="35000"/>
                </a:schemeClr>
              </a:solidFill>
              <a:latin typeface="Arial Nova Light" panose="020B0304020202020204" pitchFamily="34" charset="0"/>
            </a:endParaRPr>
          </a:p>
        </p:txBody>
      </p:sp>
      <p:sp>
        <p:nvSpPr>
          <p:cNvPr id="86" name="TextBox 85">
            <a:extLst>
              <a:ext uri="{FF2B5EF4-FFF2-40B4-BE49-F238E27FC236}">
                <a16:creationId xmlns:a16="http://schemas.microsoft.com/office/drawing/2014/main" id="{63E343B8-5F02-974F-8CDE-DAAB32F1165F}"/>
              </a:ext>
            </a:extLst>
          </p:cNvPr>
          <p:cNvSpPr txBox="1"/>
          <p:nvPr/>
        </p:nvSpPr>
        <p:spPr>
          <a:xfrm>
            <a:off x="146937" y="2400260"/>
            <a:ext cx="3865945" cy="3808735"/>
          </a:xfrm>
          <a:prstGeom prst="rect">
            <a:avLst/>
          </a:prstGeom>
          <a:noFill/>
        </p:spPr>
        <p:txBody>
          <a:bodyPr wrap="square" rtlCol="0">
            <a:spAutoFit/>
          </a:bodyPr>
          <a:lstStyle/>
          <a:p>
            <a:pPr algn="ctr"/>
            <a:r>
              <a:rPr lang="en-AU" sz="1050" b="1" dirty="0">
                <a:solidFill>
                  <a:schemeClr val="tx1">
                    <a:lumMod val="75000"/>
                    <a:lumOff val="25000"/>
                  </a:schemeClr>
                </a:solidFill>
                <a:latin typeface="Futura Std Book" panose="020B0502020204020303" charset="0"/>
              </a:rPr>
              <a:t>What a term it has been!</a:t>
            </a:r>
          </a:p>
          <a:p>
            <a:pPr algn="ctr"/>
            <a:r>
              <a:rPr lang="en-AU" sz="1050" dirty="0">
                <a:solidFill>
                  <a:schemeClr val="tx1">
                    <a:lumMod val="75000"/>
                    <a:lumOff val="25000"/>
                  </a:schemeClr>
                </a:solidFill>
                <a:latin typeface="Futura Std Book" panose="020B0502020204020303" charset="0"/>
              </a:rPr>
              <a:t>YAY! School holidays are here again, and we are stepping into two weeks full of super exciting at TeamKids Carnegie. Following high demand, we are thrilled to introduce our cooking club these holidays with an “around the world” theme, where our mini chefs will make delicious treats like spring rolls, dumplings and pasta. With the footy season ending, we have plenty of high energy active games planned alongside a vast range of crafts for all including kite designing, clay gardens, super fun space creations. </a:t>
            </a:r>
          </a:p>
          <a:p>
            <a:pPr algn="ctr"/>
            <a:r>
              <a:rPr lang="en-AU" sz="1050" dirty="0">
                <a:solidFill>
                  <a:schemeClr val="tx1">
                    <a:lumMod val="75000"/>
                    <a:lumOff val="25000"/>
                  </a:schemeClr>
                </a:solidFill>
                <a:latin typeface="Futura Std Book" panose="020B0502020204020303" charset="0"/>
              </a:rPr>
              <a:t>Our actioned packed schedule kicks off daily from 7-6:30, though we will be closed for the AFL Grand Final on the 25</a:t>
            </a:r>
            <a:r>
              <a:rPr lang="en-AU" sz="1050" baseline="30000" dirty="0">
                <a:solidFill>
                  <a:schemeClr val="tx1">
                    <a:lumMod val="75000"/>
                    <a:lumOff val="25000"/>
                  </a:schemeClr>
                </a:solidFill>
                <a:latin typeface="Futura Std Book" panose="020B0502020204020303" charset="0"/>
              </a:rPr>
              <a:t>th</a:t>
            </a:r>
            <a:r>
              <a:rPr lang="en-AU" sz="1050" dirty="0">
                <a:solidFill>
                  <a:schemeClr val="tx1">
                    <a:lumMod val="75000"/>
                    <a:lumOff val="25000"/>
                  </a:schemeClr>
                </a:solidFill>
                <a:latin typeface="Futura Std Book" panose="020B0502020204020303" charset="0"/>
              </a:rPr>
              <a:t>. With our first week being super active please ensure all children have enclosed shoes. </a:t>
            </a:r>
          </a:p>
          <a:p>
            <a:pPr algn="ctr"/>
            <a:r>
              <a:rPr lang="en-AU" sz="1050" dirty="0">
                <a:solidFill>
                  <a:schemeClr val="tx1">
                    <a:lumMod val="75000"/>
                    <a:lumOff val="25000"/>
                  </a:schemeClr>
                </a:solidFill>
                <a:latin typeface="Futura Std Book" panose="020B0502020204020303" charset="0"/>
              </a:rPr>
              <a:t>With the energy high in week two, please ensure a spare change of clothes for the colour run day as we anticipate getting SUPER messy!</a:t>
            </a:r>
          </a:p>
          <a:p>
            <a:pPr algn="ctr"/>
            <a:r>
              <a:rPr lang="en-AU" sz="1050" dirty="0">
                <a:solidFill>
                  <a:schemeClr val="tx1">
                    <a:lumMod val="75000"/>
                    <a:lumOff val="25000"/>
                  </a:schemeClr>
                </a:solidFill>
                <a:latin typeface="Futura Std Book" panose="020B0502020204020303" charset="0"/>
              </a:rPr>
              <a:t>TeamKids will be providing breakfast, morning tea and afternoon tea and request families to ensure children have a packed lunch for each day. </a:t>
            </a:r>
          </a:p>
          <a:p>
            <a:pPr algn="ctr"/>
            <a:endParaRPr lang="en-AU" sz="1050" b="1" dirty="0">
              <a:solidFill>
                <a:schemeClr val="tx1">
                  <a:lumMod val="75000"/>
                  <a:lumOff val="25000"/>
                </a:schemeClr>
              </a:solidFill>
              <a:latin typeface="Futura Std Book" panose="020B0502020204020303" charset="0"/>
            </a:endParaRPr>
          </a:p>
          <a:p>
            <a:pPr algn="ctr"/>
            <a:r>
              <a:rPr lang="en-AU" sz="1050" b="1" dirty="0">
                <a:solidFill>
                  <a:schemeClr val="tx1">
                    <a:lumMod val="75000"/>
                    <a:lumOff val="25000"/>
                  </a:schemeClr>
                </a:solidFill>
                <a:latin typeface="Futura Std Book" panose="020B0502020204020303" charset="0"/>
              </a:rPr>
              <a:t>Reminder: Excursions will be leaving earlier these holidays; it is imperative that you arrive by 9.</a:t>
            </a:r>
          </a:p>
        </p:txBody>
      </p:sp>
      <p:sp>
        <p:nvSpPr>
          <p:cNvPr id="37" name="TextBox 36">
            <a:extLst>
              <a:ext uri="{FF2B5EF4-FFF2-40B4-BE49-F238E27FC236}">
                <a16:creationId xmlns:a16="http://schemas.microsoft.com/office/drawing/2014/main" id="{1F6660A4-4371-454B-BF82-609300558EAB}"/>
              </a:ext>
            </a:extLst>
          </p:cNvPr>
          <p:cNvSpPr txBox="1"/>
          <p:nvPr/>
        </p:nvSpPr>
        <p:spPr>
          <a:xfrm>
            <a:off x="364547" y="463083"/>
            <a:ext cx="4134301" cy="461665"/>
          </a:xfrm>
          <a:prstGeom prst="rect">
            <a:avLst/>
          </a:prstGeom>
          <a:noFill/>
        </p:spPr>
        <p:txBody>
          <a:bodyPr wrap="square" rtlCol="0">
            <a:spAutoFit/>
          </a:bodyPr>
          <a:lstStyle/>
          <a:p>
            <a:r>
              <a:rPr lang="en-US" sz="2400" dirty="0">
                <a:solidFill>
                  <a:schemeClr val="bg1"/>
                </a:solidFill>
                <a:latin typeface="Arial Nova" panose="020B0504020202020204" pitchFamily="34" charset="0"/>
              </a:rPr>
              <a:t>CARNEGIE TEAMKIDS</a:t>
            </a:r>
          </a:p>
        </p:txBody>
      </p:sp>
      <p:pic>
        <p:nvPicPr>
          <p:cNvPr id="16" name="Picture Placeholder 15">
            <a:extLst>
              <a:ext uri="{FF2B5EF4-FFF2-40B4-BE49-F238E27FC236}">
                <a16:creationId xmlns:a16="http://schemas.microsoft.com/office/drawing/2014/main" id="{A817536F-C11A-B342-FDDB-96F371E9E24B}"/>
              </a:ext>
            </a:extLst>
          </p:cNvPr>
          <p:cNvPicPr>
            <a:picLocks noGrp="1" noChangeAspect="1"/>
          </p:cNvPicPr>
          <p:nvPr>
            <p:ph type="pic" sz="quarter" idx="12"/>
          </p:nvPr>
        </p:nvPicPr>
        <p:blipFill>
          <a:blip r:embed="rId5"/>
          <a:srcRect l="15291" r="15291"/>
          <a:stretch>
            <a:fillRect/>
          </a:stretch>
        </p:blipFill>
        <p:spPr>
          <a:xfrm rot="5400000">
            <a:off x="5545931" y="7755731"/>
            <a:ext cx="1085850" cy="1173163"/>
          </a:xfrm>
          <a:prstGeom prst="rect">
            <a:avLst/>
          </a:prstGeom>
          <a:pattFill prst="pct10">
            <a:fgClr>
              <a:srgbClr val="FF8500"/>
            </a:fgClr>
            <a:bgClr>
              <a:prstClr val="white"/>
            </a:bgClr>
          </a:pattFill>
        </p:spPr>
      </p:pic>
      <p:pic>
        <p:nvPicPr>
          <p:cNvPr id="31" name="Picture Placeholder 30">
            <a:extLst>
              <a:ext uri="{FF2B5EF4-FFF2-40B4-BE49-F238E27FC236}">
                <a16:creationId xmlns:a16="http://schemas.microsoft.com/office/drawing/2014/main" id="{F4448B81-1152-3AEE-C9A7-B34B78C3297D}"/>
              </a:ext>
            </a:extLst>
          </p:cNvPr>
          <p:cNvPicPr>
            <a:picLocks noGrp="1" noChangeAspect="1"/>
          </p:cNvPicPr>
          <p:nvPr>
            <p:ph type="pic" sz="quarter" idx="10"/>
          </p:nvPr>
        </p:nvPicPr>
        <p:blipFill>
          <a:blip r:embed="rId6"/>
          <a:srcRect t="13286" b="13286"/>
          <a:stretch>
            <a:fillRect/>
          </a:stretch>
        </p:blipFill>
        <p:spPr>
          <a:prstGeom prst="rect">
            <a:avLst/>
          </a:prstGeom>
          <a:pattFill prst="pct10">
            <a:fgClr>
              <a:srgbClr val="FF8500"/>
            </a:fgClr>
            <a:bgClr>
              <a:prstClr val="white"/>
            </a:bgClr>
          </a:pattFill>
        </p:spPr>
      </p:pic>
      <p:pic>
        <p:nvPicPr>
          <p:cNvPr id="47" name="Picture Placeholder 46">
            <a:extLst>
              <a:ext uri="{FF2B5EF4-FFF2-40B4-BE49-F238E27FC236}">
                <a16:creationId xmlns:a16="http://schemas.microsoft.com/office/drawing/2014/main" id="{CA804D9E-4B11-F460-24C5-C775F8BEC544}"/>
              </a:ext>
            </a:extLst>
          </p:cNvPr>
          <p:cNvPicPr>
            <a:picLocks noGrp="1" noChangeAspect="1"/>
          </p:cNvPicPr>
          <p:nvPr>
            <p:ph type="pic" sz="quarter" idx="11"/>
          </p:nvPr>
        </p:nvPicPr>
        <p:blipFill>
          <a:blip r:embed="rId7"/>
          <a:srcRect l="20140" r="20140"/>
          <a:stretch>
            <a:fillRect/>
          </a:stretch>
        </p:blipFill>
        <p:spPr>
          <a:xfrm rot="10800000">
            <a:off x="4097437" y="7799386"/>
            <a:ext cx="1290533" cy="1085852"/>
          </a:xfrm>
          <a:prstGeom prst="rect">
            <a:avLst/>
          </a:prstGeom>
          <a:pattFill prst="pct10">
            <a:fgClr>
              <a:srgbClr val="FF8500"/>
            </a:fgClr>
            <a:bgClr>
              <a:prstClr val="white"/>
            </a:bgClr>
          </a:pattFill>
        </p:spPr>
      </p:pic>
      <p:sp>
        <p:nvSpPr>
          <p:cNvPr id="5" name="TextBox 4">
            <a:extLst>
              <a:ext uri="{FF2B5EF4-FFF2-40B4-BE49-F238E27FC236}">
                <a16:creationId xmlns:a16="http://schemas.microsoft.com/office/drawing/2014/main" id="{093420D9-781F-6EC7-4E21-46E7E62283AE}"/>
              </a:ext>
            </a:extLst>
          </p:cNvPr>
          <p:cNvSpPr txBox="1"/>
          <p:nvPr/>
        </p:nvSpPr>
        <p:spPr>
          <a:xfrm>
            <a:off x="608797" y="6789529"/>
            <a:ext cx="3066355" cy="338554"/>
          </a:xfrm>
          <a:prstGeom prst="rect">
            <a:avLst/>
          </a:prstGeom>
          <a:noFill/>
        </p:spPr>
        <p:txBody>
          <a:bodyPr wrap="square" rtlCol="0">
            <a:spAutoFit/>
          </a:bodyPr>
          <a:lstStyle/>
          <a:p>
            <a:r>
              <a:rPr lang="en-AU" sz="1600" b="1" dirty="0">
                <a:solidFill>
                  <a:srgbClr val="FF8500"/>
                </a:solidFill>
                <a:latin typeface="Arial Nova" panose="020B0504020202020204" pitchFamily="34" charset="0"/>
              </a:rPr>
              <a:t>Vac Cooking Club W1</a:t>
            </a:r>
          </a:p>
        </p:txBody>
      </p:sp>
      <p:sp>
        <p:nvSpPr>
          <p:cNvPr id="7" name="TextBox 6">
            <a:extLst>
              <a:ext uri="{FF2B5EF4-FFF2-40B4-BE49-F238E27FC236}">
                <a16:creationId xmlns:a16="http://schemas.microsoft.com/office/drawing/2014/main" id="{AEADD2AC-529C-F658-B5AD-CDD22F31EBBB}"/>
              </a:ext>
            </a:extLst>
          </p:cNvPr>
          <p:cNvSpPr txBox="1"/>
          <p:nvPr/>
        </p:nvSpPr>
        <p:spPr>
          <a:xfrm>
            <a:off x="608797" y="7422187"/>
            <a:ext cx="3066355" cy="338554"/>
          </a:xfrm>
          <a:prstGeom prst="rect">
            <a:avLst/>
          </a:prstGeom>
          <a:noFill/>
        </p:spPr>
        <p:txBody>
          <a:bodyPr wrap="square" rtlCol="0">
            <a:spAutoFit/>
          </a:bodyPr>
          <a:lstStyle/>
          <a:p>
            <a:r>
              <a:rPr lang="en-AU" sz="1600" b="1" dirty="0">
                <a:solidFill>
                  <a:srgbClr val="FF8500"/>
                </a:solidFill>
                <a:latin typeface="Arial Nova" panose="020B0504020202020204" pitchFamily="34" charset="0"/>
              </a:rPr>
              <a:t>Vac Cooking Club W2</a:t>
            </a:r>
          </a:p>
        </p:txBody>
      </p:sp>
      <p:sp>
        <p:nvSpPr>
          <p:cNvPr id="9" name="TextBox 8">
            <a:extLst>
              <a:ext uri="{FF2B5EF4-FFF2-40B4-BE49-F238E27FC236}">
                <a16:creationId xmlns:a16="http://schemas.microsoft.com/office/drawing/2014/main" id="{D0AB8E01-3E4A-4FF5-183A-20CB185ED92D}"/>
              </a:ext>
            </a:extLst>
          </p:cNvPr>
          <p:cNvSpPr txBox="1"/>
          <p:nvPr/>
        </p:nvSpPr>
        <p:spPr>
          <a:xfrm>
            <a:off x="298130" y="7818318"/>
            <a:ext cx="3887788" cy="307777"/>
          </a:xfrm>
          <a:prstGeom prst="rect">
            <a:avLst/>
          </a:prstGeom>
          <a:noFill/>
        </p:spPr>
        <p:txBody>
          <a:bodyPr wrap="square" rtlCol="0">
            <a:spAutoFit/>
          </a:bodyPr>
          <a:lstStyle/>
          <a:p>
            <a:r>
              <a:rPr lang="en-AU" sz="1400" dirty="0">
                <a:solidFill>
                  <a:schemeClr val="tx1">
                    <a:lumMod val="65000"/>
                    <a:lumOff val="35000"/>
                  </a:schemeClr>
                </a:solidFill>
                <a:latin typeface="Arial Nova Light" panose="020B0304020202020204" pitchFamily="34" charset="0"/>
              </a:rPr>
              <a:t> 28</a:t>
            </a:r>
            <a:r>
              <a:rPr lang="en-AU" sz="1400" baseline="30000" dirty="0">
                <a:solidFill>
                  <a:schemeClr val="tx1">
                    <a:lumMod val="65000"/>
                    <a:lumOff val="35000"/>
                  </a:schemeClr>
                </a:solidFill>
                <a:latin typeface="Arial Nova Light" panose="020B0304020202020204" pitchFamily="34" charset="0"/>
              </a:rPr>
              <a:t>th  </a:t>
            </a:r>
            <a:r>
              <a:rPr lang="en-AU" sz="1400" dirty="0">
                <a:solidFill>
                  <a:schemeClr val="tx1">
                    <a:lumMod val="65000"/>
                    <a:lumOff val="35000"/>
                  </a:schemeClr>
                </a:solidFill>
                <a:latin typeface="Arial Nova Light" panose="020B0304020202020204" pitchFamily="34" charset="0"/>
              </a:rPr>
              <a:t> of September and   2</a:t>
            </a:r>
            <a:r>
              <a:rPr lang="en-AU" sz="1400" baseline="30000" dirty="0">
                <a:solidFill>
                  <a:schemeClr val="tx1">
                    <a:lumMod val="65000"/>
                    <a:lumOff val="35000"/>
                  </a:schemeClr>
                </a:solidFill>
                <a:latin typeface="Arial Nova Light" panose="020B0304020202020204" pitchFamily="34" charset="0"/>
              </a:rPr>
              <a:t>nd</a:t>
            </a:r>
            <a:r>
              <a:rPr lang="en-AU" sz="1400" dirty="0">
                <a:solidFill>
                  <a:schemeClr val="tx1">
                    <a:lumMod val="65000"/>
                    <a:lumOff val="35000"/>
                  </a:schemeClr>
                </a:solidFill>
                <a:latin typeface="Arial Nova Light" panose="020B0304020202020204" pitchFamily="34" charset="0"/>
              </a:rPr>
              <a:t> of October</a:t>
            </a:r>
          </a:p>
        </p:txBody>
      </p:sp>
      <p:sp>
        <p:nvSpPr>
          <p:cNvPr id="11" name="TextBox 10">
            <a:extLst>
              <a:ext uri="{FF2B5EF4-FFF2-40B4-BE49-F238E27FC236}">
                <a16:creationId xmlns:a16="http://schemas.microsoft.com/office/drawing/2014/main" id="{EE305809-1FDC-DEA9-105E-15632CCE369D}"/>
              </a:ext>
            </a:extLst>
          </p:cNvPr>
          <p:cNvSpPr txBox="1"/>
          <p:nvPr/>
        </p:nvSpPr>
        <p:spPr>
          <a:xfrm>
            <a:off x="608797" y="7110741"/>
            <a:ext cx="3887788" cy="307777"/>
          </a:xfrm>
          <a:prstGeom prst="rect">
            <a:avLst/>
          </a:prstGeom>
          <a:noFill/>
        </p:spPr>
        <p:txBody>
          <a:bodyPr wrap="square" rtlCol="0">
            <a:spAutoFit/>
          </a:bodyPr>
          <a:lstStyle/>
          <a:p>
            <a:r>
              <a:rPr lang="en-AU" sz="1400" dirty="0">
                <a:solidFill>
                  <a:schemeClr val="tx1">
                    <a:lumMod val="65000"/>
                    <a:lumOff val="35000"/>
                  </a:schemeClr>
                </a:solidFill>
                <a:latin typeface="Arial Nova Light" panose="020B0304020202020204" pitchFamily="34" charset="0"/>
              </a:rPr>
              <a:t>21</a:t>
            </a:r>
            <a:r>
              <a:rPr lang="en-AU" sz="1400" baseline="30000" dirty="0">
                <a:solidFill>
                  <a:schemeClr val="tx1">
                    <a:lumMod val="65000"/>
                    <a:lumOff val="35000"/>
                  </a:schemeClr>
                </a:solidFill>
                <a:latin typeface="Arial Nova Light" panose="020B0304020202020204" pitchFamily="34" charset="0"/>
              </a:rPr>
              <a:t>st</a:t>
            </a:r>
            <a:r>
              <a:rPr lang="en-AU" sz="1400" dirty="0">
                <a:solidFill>
                  <a:schemeClr val="tx1">
                    <a:lumMod val="65000"/>
                    <a:lumOff val="35000"/>
                  </a:schemeClr>
                </a:solidFill>
                <a:latin typeface="Arial Nova Light" panose="020B0304020202020204" pitchFamily="34" charset="0"/>
              </a:rPr>
              <a:t> and  24</a:t>
            </a:r>
            <a:r>
              <a:rPr lang="en-AU" sz="1400" baseline="30000" dirty="0">
                <a:solidFill>
                  <a:schemeClr val="tx1">
                    <a:lumMod val="65000"/>
                    <a:lumOff val="35000"/>
                  </a:schemeClr>
                </a:solidFill>
                <a:latin typeface="Arial Nova Light" panose="020B0304020202020204" pitchFamily="34" charset="0"/>
              </a:rPr>
              <a:t>th</a:t>
            </a:r>
            <a:r>
              <a:rPr lang="en-AU" sz="1400" dirty="0">
                <a:solidFill>
                  <a:schemeClr val="tx1">
                    <a:lumMod val="65000"/>
                    <a:lumOff val="35000"/>
                  </a:schemeClr>
                </a:solidFill>
                <a:latin typeface="Arial Nova Light" panose="020B0304020202020204" pitchFamily="34" charset="0"/>
              </a:rPr>
              <a:t> of September </a:t>
            </a:r>
          </a:p>
        </p:txBody>
      </p:sp>
      <p:sp>
        <p:nvSpPr>
          <p:cNvPr id="15" name="TextBox 14">
            <a:extLst>
              <a:ext uri="{FF2B5EF4-FFF2-40B4-BE49-F238E27FC236}">
                <a16:creationId xmlns:a16="http://schemas.microsoft.com/office/drawing/2014/main" id="{EC5109EE-8D77-ACB0-D4A7-2D713DB6C642}"/>
              </a:ext>
            </a:extLst>
          </p:cNvPr>
          <p:cNvSpPr txBox="1"/>
          <p:nvPr/>
        </p:nvSpPr>
        <p:spPr>
          <a:xfrm>
            <a:off x="4284483" y="3710705"/>
            <a:ext cx="1407162" cy="369332"/>
          </a:xfrm>
          <a:prstGeom prst="rect">
            <a:avLst/>
          </a:prstGeom>
          <a:noFill/>
        </p:spPr>
        <p:txBody>
          <a:bodyPr wrap="square" rtlCol="0">
            <a:spAutoFit/>
          </a:bodyPr>
          <a:lstStyle/>
          <a:p>
            <a:r>
              <a:rPr lang="en-AU" dirty="0"/>
              <a:t>Soccer Club </a:t>
            </a:r>
          </a:p>
        </p:txBody>
      </p:sp>
      <p:sp>
        <p:nvSpPr>
          <p:cNvPr id="18" name="TextBox 17">
            <a:extLst>
              <a:ext uri="{FF2B5EF4-FFF2-40B4-BE49-F238E27FC236}">
                <a16:creationId xmlns:a16="http://schemas.microsoft.com/office/drawing/2014/main" id="{198248B7-3C08-2653-2AC0-F1398BD727C2}"/>
              </a:ext>
            </a:extLst>
          </p:cNvPr>
          <p:cNvSpPr txBox="1"/>
          <p:nvPr/>
        </p:nvSpPr>
        <p:spPr>
          <a:xfrm>
            <a:off x="4272306" y="4974536"/>
            <a:ext cx="1407162" cy="369332"/>
          </a:xfrm>
          <a:prstGeom prst="rect">
            <a:avLst/>
          </a:prstGeom>
          <a:noFill/>
        </p:spPr>
        <p:txBody>
          <a:bodyPr wrap="square" rtlCol="0">
            <a:spAutoFit/>
          </a:bodyPr>
          <a:lstStyle/>
          <a:p>
            <a:r>
              <a:rPr lang="en-AU" dirty="0"/>
              <a:t>Cooking club </a:t>
            </a:r>
          </a:p>
        </p:txBody>
      </p:sp>
      <p:sp>
        <p:nvSpPr>
          <p:cNvPr id="20" name="TextBox 19">
            <a:extLst>
              <a:ext uri="{FF2B5EF4-FFF2-40B4-BE49-F238E27FC236}">
                <a16:creationId xmlns:a16="http://schemas.microsoft.com/office/drawing/2014/main" id="{1F2506A3-03A6-3045-2B3D-42228CB31E9A}"/>
              </a:ext>
            </a:extLst>
          </p:cNvPr>
          <p:cNvSpPr txBox="1"/>
          <p:nvPr/>
        </p:nvSpPr>
        <p:spPr>
          <a:xfrm>
            <a:off x="4272306" y="4322293"/>
            <a:ext cx="1407162" cy="369332"/>
          </a:xfrm>
          <a:prstGeom prst="rect">
            <a:avLst/>
          </a:prstGeom>
          <a:noFill/>
        </p:spPr>
        <p:txBody>
          <a:bodyPr wrap="square" rtlCol="0">
            <a:spAutoFit/>
          </a:bodyPr>
          <a:lstStyle/>
          <a:p>
            <a:r>
              <a:rPr lang="en-AU" dirty="0"/>
              <a:t>Dance Club </a:t>
            </a:r>
          </a:p>
        </p:txBody>
      </p:sp>
    </p:spTree>
    <p:extLst>
      <p:ext uri="{BB962C8B-B14F-4D97-AF65-F5344CB8AC3E}">
        <p14:creationId xmlns:p14="http://schemas.microsoft.com/office/powerpoint/2010/main" val="8744765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3186F5B2D2C8645A99F3836E25EDB59" ma:contentTypeVersion="17" ma:contentTypeDescription="Create a new document." ma:contentTypeScope="" ma:versionID="d99aa440c1f7cf74885cb9f8bfc5ab4d">
  <xsd:schema xmlns:xsd="http://www.w3.org/2001/XMLSchema" xmlns:xs="http://www.w3.org/2001/XMLSchema" xmlns:p="http://schemas.microsoft.com/office/2006/metadata/properties" xmlns:ns2="c7342673-4cc9-4df8-849e-5959b50ec1be" xmlns:ns3="c80e643d-90f3-4ee7-9171-b9e50498ee26" targetNamespace="http://schemas.microsoft.com/office/2006/metadata/properties" ma:root="true" ma:fieldsID="91444f3537d9b9208b842832cc35e305" ns2:_="" ns3:_="">
    <xsd:import namespace="c7342673-4cc9-4df8-849e-5959b50ec1be"/>
    <xsd:import namespace="c80e643d-90f3-4ee7-9171-b9e50498ee26"/>
    <xsd:element name="properties">
      <xsd:complexType>
        <xsd:sequence>
          <xsd:element name="documentManagement">
            <xsd:complexType>
              <xsd:all>
                <xsd:element ref="ns2:_ModernAudienceTargetUserField" minOccurs="0"/>
                <xsd:element ref="ns2:_ModernAudienceAadObjectIds" minOccurs="0"/>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Location" minOccurs="0"/>
                <xsd:element ref="ns2:MediaServiceSearchPropertie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7342673-4cc9-4df8-849e-5959b50ec1be" elementFormDefault="qualified">
    <xsd:import namespace="http://schemas.microsoft.com/office/2006/documentManagement/types"/>
    <xsd:import namespace="http://schemas.microsoft.com/office/infopath/2007/PartnerControls"/>
    <xsd:element name="_ModernAudienceTargetUserField" ma:index="8" nillable="true" ma:displayName="Audience" ma:list="UserInfo" ma:SharePointGroup="0" ma:internalName="_ModernAudienceTargetUserField" ma:showField="ImnNam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_ModernAudienceAadObjectIds" ma:index="9" nillable="true" ma:displayName="AudienceIds" ma:list="{4e341459-7d95-41f9-8e58-97812c904b46}" ma:internalName="_ModernAudienceAadObjectIds" ma:readOnly="true" ma:showField="_AadObjectIdForUser" ma:web="c80e643d-90f3-4ee7-9171-b9e50498ee26">
      <xsd:complexType>
        <xsd:complexContent>
          <xsd:extension base="dms:MultiChoiceLookup">
            <xsd:sequence>
              <xsd:element name="Value" type="dms:Lookup" maxOccurs="unbounded" minOccurs="0" nillable="true"/>
            </xsd:sequence>
          </xsd:extension>
        </xsd:complexContent>
      </xsd:complexType>
    </xsd:element>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1d541f90-fa6d-4a6d-9680-2165315a52b1"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80e643d-90f3-4ee7-9171-b9e50498ee26"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fc98d2f3-2b29-4022-bcaf-adf2c416cb2c}" ma:internalName="TaxCatchAll" ma:showField="CatchAllData" ma:web="c80e643d-90f3-4ee7-9171-b9e50498ee26">
      <xsd:complexType>
        <xsd:complexContent>
          <xsd:extension base="dms:MultiChoiceLookup">
            <xsd:sequence>
              <xsd:element name="Value" type="dms:Lookup" maxOccurs="unbounded" minOccurs="0" nillable="true"/>
            </xsd:sequence>
          </xsd:extension>
        </xsd:complexContent>
      </xsd:complexType>
    </xsd:element>
    <xsd:element name="SharedWithUsers" ma:index="2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4"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c80e643d-90f3-4ee7-9171-b9e50498ee26" xsi:nil="true"/>
    <lcf76f155ced4ddcb4097134ff3c332f xmlns="c7342673-4cc9-4df8-849e-5959b50ec1be">
      <Terms xmlns="http://schemas.microsoft.com/office/infopath/2007/PartnerControls"/>
    </lcf76f155ced4ddcb4097134ff3c332f>
    <_ModernAudienceTargetUserField xmlns="c7342673-4cc9-4df8-849e-5959b50ec1be">
      <UserInfo>
        <DisplayName/>
        <AccountId xsi:nil="true"/>
        <AccountType/>
      </UserInfo>
    </_ModernAudienceTargetUserField>
  </documentManagement>
</p:properties>
</file>

<file path=customXml/itemProps1.xml><?xml version="1.0" encoding="utf-8"?>
<ds:datastoreItem xmlns:ds="http://schemas.openxmlformats.org/officeDocument/2006/customXml" ds:itemID="{03F59FE7-D992-4226-A3EC-D86A56A18ADA}">
  <ds:schemaRefs>
    <ds:schemaRef ds:uri="http://schemas.microsoft.com/sharepoint/v3/contenttype/forms"/>
  </ds:schemaRefs>
</ds:datastoreItem>
</file>

<file path=customXml/itemProps2.xml><?xml version="1.0" encoding="utf-8"?>
<ds:datastoreItem xmlns:ds="http://schemas.openxmlformats.org/officeDocument/2006/customXml" ds:itemID="{2585116A-7676-4ED7-AEEE-B66BA35A2FE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7342673-4cc9-4df8-849e-5959b50ec1be"/>
    <ds:schemaRef ds:uri="c80e643d-90f3-4ee7-9171-b9e50498ee2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7EBF049-F7CA-4DB5-9DCF-2329EA138F77}">
  <ds:schemaRefs>
    <ds:schemaRef ds:uri="http://schemas.microsoft.com/office/infopath/2007/PartnerControls"/>
    <ds:schemaRef ds:uri="http://purl.org/dc/dcmitype/"/>
    <ds:schemaRef ds:uri="http://schemas.openxmlformats.org/package/2006/metadata/core-properties"/>
    <ds:schemaRef ds:uri="http://www.w3.org/XML/1998/namespace"/>
    <ds:schemaRef ds:uri="http://schemas.microsoft.com/office/2006/documentManagement/types"/>
    <ds:schemaRef ds:uri="http://schemas.microsoft.com/office/2006/metadata/properties"/>
    <ds:schemaRef ds:uri="http://purl.org/dc/elements/1.1/"/>
    <ds:schemaRef ds:uri="http://purl.org/dc/terms/"/>
    <ds:schemaRef ds:uri="c80e643d-90f3-4ee7-9171-b9e50498ee26"/>
    <ds:schemaRef ds:uri="c7342673-4cc9-4df8-849e-5959b50ec1be"/>
  </ds:schemaRefs>
</ds:datastoreItem>
</file>

<file path=docProps/app.xml><?xml version="1.0" encoding="utf-8"?>
<Properties xmlns="http://schemas.openxmlformats.org/officeDocument/2006/extended-properties" xmlns:vt="http://schemas.openxmlformats.org/officeDocument/2006/docPropsVTypes">
  <TotalTime>50230</TotalTime>
  <Words>265</Words>
  <Application>Microsoft Office PowerPoint</Application>
  <PresentationFormat>A4 Paper (210x297 mm)</PresentationFormat>
  <Paragraphs>20</Paragraphs>
  <Slides>1</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vt:i4>
      </vt:variant>
    </vt:vector>
  </HeadingPairs>
  <TitlesOfParts>
    <vt:vector size="9" baseType="lpstr">
      <vt:lpstr>Arial Nova Light</vt:lpstr>
      <vt:lpstr>Arial</vt:lpstr>
      <vt:lpstr>Futura Std Book</vt:lpstr>
      <vt:lpstr>Calibri</vt:lpstr>
      <vt:lpstr>Arial Nova</vt:lpstr>
      <vt:lpstr>Barlow Condensed</vt:lpstr>
      <vt:lpstr>Futura Std Medium</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Zofia Szyszka</dc:creator>
  <cp:lastModifiedBy>Leesa Needham</cp:lastModifiedBy>
  <cp:revision>102</cp:revision>
  <cp:lastPrinted>2025-07-30T21:57:28Z</cp:lastPrinted>
  <dcterms:created xsi:type="dcterms:W3CDTF">2019-04-12T06:09:32Z</dcterms:created>
  <dcterms:modified xsi:type="dcterms:W3CDTF">2026-09-16T01:01:04Z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0x01010083186F5B2D2C8645A99F3836E25EDB59</vt:lpwstr>
  </property>
</Properties>
</file>