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58" r:id="rId7"/>
    <p:sldId id="260" r:id="rId8"/>
    <p:sldId id="264" r:id="rId9"/>
    <p:sldId id="257" r:id="rId10"/>
    <p:sldId id="263"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BBA3E-F401-4FF6-AC38-EE78C8C3CF05}" v="144" dt="2021-06-07T03:42:12.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249"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408554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87482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936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1559969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19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17956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1725770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138554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343083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EC32A-3191-433D-BCC7-33B0DE3722E8}" type="datetimeFigureOut">
              <a:rPr lang="en-AU" smtClean="0"/>
              <a:t>7/06/2021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331395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8EC32A-3191-433D-BCC7-33B0DE3722E8}" type="datetimeFigureOut">
              <a:rPr lang="en-AU" smtClean="0"/>
              <a:t>7/06/2021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246832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8EC32A-3191-433D-BCC7-33B0DE3722E8}" type="datetimeFigureOut">
              <a:rPr lang="en-AU" smtClean="0"/>
              <a:t>7/06/2021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282532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8EC32A-3191-433D-BCC7-33B0DE3722E8}" type="datetimeFigureOut">
              <a:rPr lang="en-AU" smtClean="0"/>
              <a:t>7/06/2021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216330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EC32A-3191-433D-BCC7-33B0DE3722E8}" type="datetimeFigureOut">
              <a:rPr lang="en-AU" smtClean="0"/>
              <a:t>7/06/2021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107580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C32A-3191-433D-BCC7-33B0DE3722E8}" type="datetimeFigureOut">
              <a:rPr lang="en-AU" smtClean="0"/>
              <a:t>7/06/2021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135173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EC32A-3191-433D-BCC7-33B0DE3722E8}" type="datetimeFigureOut">
              <a:rPr lang="en-AU" smtClean="0"/>
              <a:t>7/06/2021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2DC6329-6477-4436-B0EB-967A0ED2A630}" type="slidenum">
              <a:rPr lang="en-AU" smtClean="0"/>
              <a:t>‹#›</a:t>
            </a:fld>
            <a:endParaRPr lang="en-AU"/>
          </a:p>
        </p:txBody>
      </p:sp>
    </p:spTree>
    <p:extLst>
      <p:ext uri="{BB962C8B-B14F-4D97-AF65-F5344CB8AC3E}">
        <p14:creationId xmlns:p14="http://schemas.microsoft.com/office/powerpoint/2010/main" val="233217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8EC32A-3191-433D-BCC7-33B0DE3722E8}" type="datetimeFigureOut">
              <a:rPr lang="en-AU" smtClean="0"/>
              <a:t>7/06/2021</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2DC6329-6477-4436-B0EB-967A0ED2A630}" type="slidenum">
              <a:rPr lang="en-AU" smtClean="0"/>
              <a:t>‹#›</a:t>
            </a:fld>
            <a:endParaRPr lang="en-AU"/>
          </a:p>
        </p:txBody>
      </p:sp>
    </p:spTree>
    <p:extLst>
      <p:ext uri="{BB962C8B-B14F-4D97-AF65-F5344CB8AC3E}">
        <p14:creationId xmlns:p14="http://schemas.microsoft.com/office/powerpoint/2010/main" val="2418838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ids.kiddle.co/Australia"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kids.kiddle.co/Cricket" TargetMode="External"/><Relationship Id="rId4" Type="http://schemas.openxmlformats.org/officeDocument/2006/relationships/hyperlink" Target="https://kids.kiddle.co/Tenni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olandgarros.com/en-us/article/5-things-you-need-to-know-about-ashleigh-barty-summer-2019" TargetMode="External"/><Relationship Id="rId2" Type="http://schemas.openxmlformats.org/officeDocument/2006/relationships/hyperlink" Target="https://kids.kiddle.co/Ashleigh_Barty#:~:text=Ashleigh%20Barty%20(born%2024%20April,tennis%20player%20and%20former%20cricketer.&amp;text=She%20is%20the%20second%20" TargetMode="External"/><Relationship Id="rId1" Type="http://schemas.openxmlformats.org/officeDocument/2006/relationships/slideLayout" Target="../slideLayouts/slideLayout2.xml"/><Relationship Id="rId4" Type="http://schemas.openxmlformats.org/officeDocument/2006/relationships/hyperlink" Target="https://www.kidsnews.com.au/sport/australias-ashleigh-barty-crowned-worlds-no1-female-player-after-taking-birmingham-title/news-story/f5bb8657c5b65238ed3287813666ff5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1ACB-C82C-438E-A795-8229FA382971}"/>
              </a:ext>
            </a:extLst>
          </p:cNvPr>
          <p:cNvSpPr>
            <a:spLocks noGrp="1"/>
          </p:cNvSpPr>
          <p:nvPr>
            <p:ph type="ctrTitle"/>
          </p:nvPr>
        </p:nvSpPr>
        <p:spPr>
          <a:xfrm>
            <a:off x="2209433" y="95057"/>
            <a:ext cx="7766936" cy="3955776"/>
          </a:xfrm>
        </p:spPr>
        <p:txBody>
          <a:bodyPr/>
          <a:lstStyle/>
          <a:p>
            <a:r>
              <a:rPr lang="en-US" dirty="0"/>
              <a:t>ASH BARTY</a:t>
            </a:r>
            <a:endParaRPr lang="en-AU" dirty="0"/>
          </a:p>
        </p:txBody>
      </p:sp>
      <p:pic>
        <p:nvPicPr>
          <p:cNvPr id="1026" name="Picture 2" descr="Image">
            <a:extLst>
              <a:ext uri="{FF2B5EF4-FFF2-40B4-BE49-F238E27FC236}">
                <a16:creationId xmlns:a16="http://schemas.microsoft.com/office/drawing/2014/main" id="{B2AE6788-B900-4F94-A0B8-C11A0F3F0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761762" flipV="1">
            <a:off x="1920408" y="868932"/>
            <a:ext cx="3569149" cy="535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40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a:extLst>
              <a:ext uri="{FF2B5EF4-FFF2-40B4-BE49-F238E27FC236}">
                <a16:creationId xmlns:a16="http://schemas.microsoft.com/office/drawing/2014/main" id="{50119F3C-FDD1-4710-B3C4-F5546B7FB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64" r="12618"/>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DCF040F-5F01-4679-A7DB-42EB438C9887}"/>
              </a:ext>
            </a:extLst>
          </p:cNvPr>
          <p:cNvSpPr>
            <a:spLocks noGrp="1"/>
          </p:cNvSpPr>
          <p:nvPr>
            <p:ph type="title"/>
          </p:nvPr>
        </p:nvSpPr>
        <p:spPr>
          <a:xfrm>
            <a:off x="677333" y="609600"/>
            <a:ext cx="3851123" cy="1320800"/>
          </a:xfrm>
        </p:spPr>
        <p:txBody>
          <a:bodyPr>
            <a:normAutofit/>
          </a:bodyPr>
          <a:lstStyle/>
          <a:p>
            <a:r>
              <a:rPr lang="en-US" dirty="0"/>
              <a:t>PLACE OF BIRTH </a:t>
            </a:r>
            <a:endParaRPr lang="en-AU" dirty="0"/>
          </a:p>
        </p:txBody>
      </p:sp>
      <p:sp>
        <p:nvSpPr>
          <p:cNvPr id="3" name="Content Placeholder 2">
            <a:extLst>
              <a:ext uri="{FF2B5EF4-FFF2-40B4-BE49-F238E27FC236}">
                <a16:creationId xmlns:a16="http://schemas.microsoft.com/office/drawing/2014/main" id="{946B4176-6B97-41CB-809C-4811C16B2B7A}"/>
              </a:ext>
            </a:extLst>
          </p:cNvPr>
          <p:cNvSpPr>
            <a:spLocks noGrp="1"/>
          </p:cNvSpPr>
          <p:nvPr>
            <p:ph idx="1"/>
          </p:nvPr>
        </p:nvSpPr>
        <p:spPr>
          <a:xfrm>
            <a:off x="677334" y="2160589"/>
            <a:ext cx="3950937" cy="3880773"/>
          </a:xfrm>
        </p:spPr>
        <p:txBody>
          <a:bodyPr>
            <a:normAutofit/>
          </a:bodyPr>
          <a:lstStyle/>
          <a:p>
            <a:r>
              <a:rPr lang="en-AU" b="1" dirty="0"/>
              <a:t>Ashleigh Barty</a:t>
            </a:r>
            <a:r>
              <a:rPr lang="en-AU" dirty="0"/>
              <a:t> (born 24 April 1996) is an </a:t>
            </a:r>
            <a:r>
              <a:rPr lang="en-AU" dirty="0">
                <a:hlinkClick r:id="rId3" tooltip="Australia"/>
              </a:rPr>
              <a:t>Australian</a:t>
            </a:r>
            <a:r>
              <a:rPr lang="en-AU" dirty="0"/>
              <a:t> professional </a:t>
            </a:r>
            <a:r>
              <a:rPr lang="en-AU" dirty="0">
                <a:hlinkClick r:id="rId4" tooltip="Tennis"/>
              </a:rPr>
              <a:t>tennis</a:t>
            </a:r>
            <a:r>
              <a:rPr lang="en-AU" dirty="0"/>
              <a:t> player and former </a:t>
            </a:r>
            <a:r>
              <a:rPr lang="en-AU" dirty="0">
                <a:hlinkClick r:id="rId5" tooltip="Cricket"/>
              </a:rPr>
              <a:t>cricketer</a:t>
            </a:r>
            <a:endParaRPr lang="en-AU" dirty="0"/>
          </a:p>
          <a:p>
            <a:endParaRPr lang="en-AU" dirty="0"/>
          </a:p>
        </p:txBody>
      </p:sp>
      <p:cxnSp>
        <p:nvCxnSpPr>
          <p:cNvPr id="192" name="Straight Connector 19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1470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10FDEED-192D-4126-B3DE-212A7E7CE36E}"/>
              </a:ext>
            </a:extLst>
          </p:cNvPr>
          <p:cNvSpPr>
            <a:spLocks noGrp="1"/>
          </p:cNvSpPr>
          <p:nvPr>
            <p:ph type="title"/>
          </p:nvPr>
        </p:nvSpPr>
        <p:spPr>
          <a:xfrm>
            <a:off x="5536734" y="609600"/>
            <a:ext cx="3737268" cy="1320800"/>
          </a:xfrm>
        </p:spPr>
        <p:txBody>
          <a:bodyPr>
            <a:normAutofit/>
          </a:bodyPr>
          <a:lstStyle/>
          <a:p>
            <a:r>
              <a:rPr lang="en-US" dirty="0"/>
              <a:t>PERSONAL INFORMATION</a:t>
            </a:r>
            <a:endParaRPr lang="en-AU" dirty="0"/>
          </a:p>
        </p:txBody>
      </p:sp>
      <p:sp>
        <p:nvSpPr>
          <p:cNvPr id="3" name="Content Placeholder 2">
            <a:extLst>
              <a:ext uri="{FF2B5EF4-FFF2-40B4-BE49-F238E27FC236}">
                <a16:creationId xmlns:a16="http://schemas.microsoft.com/office/drawing/2014/main" id="{4981C963-1E1F-40A7-9EF6-A19F89A8501D}"/>
              </a:ext>
            </a:extLst>
          </p:cNvPr>
          <p:cNvSpPr>
            <a:spLocks noGrp="1"/>
          </p:cNvSpPr>
          <p:nvPr>
            <p:ph idx="1"/>
          </p:nvPr>
        </p:nvSpPr>
        <p:spPr>
          <a:xfrm>
            <a:off x="5209563" y="2160589"/>
            <a:ext cx="4064439" cy="3880773"/>
          </a:xfrm>
        </p:spPr>
        <p:txBody>
          <a:bodyPr>
            <a:normAutofit/>
          </a:bodyPr>
          <a:lstStyle/>
          <a:p>
            <a:r>
              <a:rPr lang="en-AU" dirty="0"/>
              <a:t>Barty was born in Ipswich, Queensland and grew up in Springfield, Queensland. She has an Indigenous Australian background through her father.</a:t>
            </a:r>
          </a:p>
          <a:p>
            <a:r>
              <a:rPr lang="en-AU" dirty="0"/>
              <a:t>With Aborigine blood from her father, Robert, who is from the </a:t>
            </a:r>
            <a:r>
              <a:rPr lang="en-AU" dirty="0" err="1"/>
              <a:t>Ngarigo</a:t>
            </a:r>
            <a:r>
              <a:rPr lang="en-AU" dirty="0"/>
              <a:t> community of </a:t>
            </a:r>
            <a:r>
              <a:rPr lang="en-AU"/>
              <a:t>indigenous people.</a:t>
            </a:r>
            <a:endParaRPr lang="en-AU" dirty="0"/>
          </a:p>
        </p:txBody>
      </p:sp>
      <p:pic>
        <p:nvPicPr>
          <p:cNvPr id="3076" name="Picture 4">
            <a:extLst>
              <a:ext uri="{FF2B5EF4-FFF2-40B4-BE49-F238E27FC236}">
                <a16:creationId xmlns:a16="http://schemas.microsoft.com/office/drawing/2014/main" id="{775A933C-7250-4ED3-8B4A-5EC43E4F2F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758" r="1499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3" name="Isosceles Triangle 7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41885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9B87A6-2E91-4A25-ABFF-A3107ADD38E0}"/>
              </a:ext>
            </a:extLst>
          </p:cNvPr>
          <p:cNvSpPr>
            <a:spLocks noGrp="1"/>
          </p:cNvSpPr>
          <p:nvPr>
            <p:ph type="title"/>
          </p:nvPr>
        </p:nvSpPr>
        <p:spPr>
          <a:xfrm>
            <a:off x="5536734" y="609600"/>
            <a:ext cx="3737268" cy="1320800"/>
          </a:xfrm>
        </p:spPr>
        <p:txBody>
          <a:bodyPr>
            <a:normAutofit/>
          </a:bodyPr>
          <a:lstStyle/>
          <a:p>
            <a:r>
              <a:rPr lang="en-US" dirty="0"/>
              <a:t>ACHIEVEMENTS</a:t>
            </a:r>
            <a:endParaRPr lang="en-AU" dirty="0"/>
          </a:p>
        </p:txBody>
      </p:sp>
      <p:sp>
        <p:nvSpPr>
          <p:cNvPr id="3" name="Content Placeholder 2">
            <a:extLst>
              <a:ext uri="{FF2B5EF4-FFF2-40B4-BE49-F238E27FC236}">
                <a16:creationId xmlns:a16="http://schemas.microsoft.com/office/drawing/2014/main" id="{EB288A8D-E93E-4332-8F61-B04F6D8C00D7}"/>
              </a:ext>
            </a:extLst>
          </p:cNvPr>
          <p:cNvSpPr>
            <a:spLocks noGrp="1"/>
          </p:cNvSpPr>
          <p:nvPr>
            <p:ph idx="1"/>
          </p:nvPr>
        </p:nvSpPr>
        <p:spPr>
          <a:xfrm>
            <a:off x="5209563" y="2160589"/>
            <a:ext cx="4064439" cy="3880773"/>
          </a:xfrm>
        </p:spPr>
        <p:txBody>
          <a:bodyPr>
            <a:normAutofit/>
          </a:bodyPr>
          <a:lstStyle/>
          <a:p>
            <a:r>
              <a:rPr lang="en-AU" dirty="0"/>
              <a:t>She is currently ranked world No. 1 in singles by the Women's Tennis Association (WTA). She is the second Australian WTA singles No. 1 after fellow Australian player Evonne Goolagong Cawley. Barty has won five singles titles and ten doubles titles on the WTA Tour. Of her wins, she has won one Grand Slam singles title at the 2019 French Open and one Grand Slam doubles title at the 2018 US Open with partner </a:t>
            </a:r>
            <a:r>
              <a:rPr lang="en-AU" dirty="0" err="1"/>
              <a:t>CoCo</a:t>
            </a:r>
            <a:r>
              <a:rPr lang="en-AU" dirty="0"/>
              <a:t> </a:t>
            </a:r>
            <a:r>
              <a:rPr lang="en-AU" dirty="0" err="1"/>
              <a:t>Vandeweghe</a:t>
            </a:r>
            <a:r>
              <a:rPr lang="en-AU" dirty="0"/>
              <a:t>.</a:t>
            </a:r>
          </a:p>
          <a:p>
            <a:endParaRPr lang="en-AU" dirty="0"/>
          </a:p>
        </p:txBody>
      </p:sp>
      <p:pic>
        <p:nvPicPr>
          <p:cNvPr id="6146" name="Picture 2">
            <a:extLst>
              <a:ext uri="{FF2B5EF4-FFF2-40B4-BE49-F238E27FC236}">
                <a16:creationId xmlns:a16="http://schemas.microsoft.com/office/drawing/2014/main" id="{6D0DA8EF-6EC7-4073-AE97-61288356A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40" r="16347"/>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1453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33FC-0076-4609-90D2-B35C9E078AC4}"/>
              </a:ext>
            </a:extLst>
          </p:cNvPr>
          <p:cNvSpPr>
            <a:spLocks noGrp="1"/>
          </p:cNvSpPr>
          <p:nvPr>
            <p:ph type="title"/>
          </p:nvPr>
        </p:nvSpPr>
        <p:spPr/>
        <p:txBody>
          <a:bodyPr/>
          <a:lstStyle/>
          <a:p>
            <a:r>
              <a:rPr lang="en-US" dirty="0"/>
              <a:t>ACHIEVEMENTS</a:t>
            </a:r>
            <a:endParaRPr lang="en-AU" dirty="0"/>
          </a:p>
        </p:txBody>
      </p:sp>
      <p:sp>
        <p:nvSpPr>
          <p:cNvPr id="3" name="Content Placeholder 2">
            <a:extLst>
              <a:ext uri="{FF2B5EF4-FFF2-40B4-BE49-F238E27FC236}">
                <a16:creationId xmlns:a16="http://schemas.microsoft.com/office/drawing/2014/main" id="{3CEB4A2B-746D-4078-9745-E2A1FF710B2C}"/>
              </a:ext>
            </a:extLst>
          </p:cNvPr>
          <p:cNvSpPr>
            <a:spLocks noGrp="1"/>
          </p:cNvSpPr>
          <p:nvPr>
            <p:ph idx="1"/>
          </p:nvPr>
        </p:nvSpPr>
        <p:spPr>
          <a:xfrm>
            <a:off x="677334" y="1696769"/>
            <a:ext cx="8596668" cy="3880773"/>
          </a:xfrm>
        </p:spPr>
        <p:txBody>
          <a:bodyPr>
            <a:normAutofit fontScale="92500" lnSpcReduction="20000"/>
          </a:bodyPr>
          <a:lstStyle/>
          <a:p>
            <a:r>
              <a:rPr lang="en-AU" dirty="0"/>
              <a:t>Ashleigh Barty has achieved her childhood dream to be named the world’s top female player.</a:t>
            </a:r>
          </a:p>
          <a:p>
            <a:endParaRPr lang="en-AU" dirty="0"/>
          </a:p>
          <a:p>
            <a:r>
              <a:rPr lang="en-AU" dirty="0"/>
              <a:t>Barty took the world No.1 ranking* after winning the Birmingham WTA title on Sunday, beating her usual doubles partner Julia </a:t>
            </a:r>
            <a:r>
              <a:rPr lang="en-AU" dirty="0" err="1"/>
              <a:t>Goerges</a:t>
            </a:r>
            <a:r>
              <a:rPr lang="en-AU" dirty="0"/>
              <a:t> 6-3, 7-5.</a:t>
            </a:r>
          </a:p>
          <a:p>
            <a:endParaRPr lang="en-AU" dirty="0"/>
          </a:p>
          <a:p>
            <a:r>
              <a:rPr lang="en-AU" dirty="0"/>
              <a:t>The 23-year-old French Open champion has now achieved the same ranking as Evonne Goolagong Cawley — another indigenous Australian — who held the world top spot for a fortnight in 1976.</a:t>
            </a:r>
          </a:p>
          <a:p>
            <a:endParaRPr lang="en-AU" dirty="0"/>
          </a:p>
          <a:p>
            <a:r>
              <a:rPr lang="en-AU" dirty="0"/>
              <a:t>Only four Australians other than Barty have held the No.1 crown since computer rankings were introduced in 1973 — Goolagong Cawley, John Newcombe, Pat Rafter and Lleyton Hewitt.</a:t>
            </a:r>
          </a:p>
        </p:txBody>
      </p:sp>
    </p:spTree>
    <p:extLst>
      <p:ext uri="{BB962C8B-B14F-4D97-AF65-F5344CB8AC3E}">
        <p14:creationId xmlns:p14="http://schemas.microsoft.com/office/powerpoint/2010/main" val="1499337016"/>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7245-46EB-4B60-B78A-1705025CDE84}"/>
              </a:ext>
            </a:extLst>
          </p:cNvPr>
          <p:cNvSpPr>
            <a:spLocks noGrp="1"/>
          </p:cNvSpPr>
          <p:nvPr>
            <p:ph type="title"/>
          </p:nvPr>
        </p:nvSpPr>
        <p:spPr>
          <a:xfrm>
            <a:off x="677334" y="609600"/>
            <a:ext cx="8596668" cy="1320800"/>
          </a:xfrm>
        </p:spPr>
        <p:txBody>
          <a:bodyPr anchor="t">
            <a:normAutofit/>
          </a:bodyPr>
          <a:lstStyle/>
          <a:p>
            <a:r>
              <a:rPr lang="en-US" dirty="0"/>
              <a:t>INTERESTING FACTS</a:t>
            </a:r>
            <a:endParaRPr lang="en-AU" dirty="0"/>
          </a:p>
        </p:txBody>
      </p:sp>
      <p:sp>
        <p:nvSpPr>
          <p:cNvPr id="3" name="Content Placeholder 2">
            <a:extLst>
              <a:ext uri="{FF2B5EF4-FFF2-40B4-BE49-F238E27FC236}">
                <a16:creationId xmlns:a16="http://schemas.microsoft.com/office/drawing/2014/main" id="{404FDFE3-C0CE-4DE1-94E0-A3482D5A4FF8}"/>
              </a:ext>
            </a:extLst>
          </p:cNvPr>
          <p:cNvSpPr>
            <a:spLocks noGrp="1"/>
          </p:cNvSpPr>
          <p:nvPr>
            <p:ph idx="1"/>
          </p:nvPr>
        </p:nvSpPr>
        <p:spPr>
          <a:xfrm>
            <a:off x="6336287" y="2160589"/>
            <a:ext cx="2934714" cy="3880773"/>
          </a:xfrm>
        </p:spPr>
        <p:txBody>
          <a:bodyPr>
            <a:normAutofit/>
          </a:bodyPr>
          <a:lstStyle/>
          <a:p>
            <a:r>
              <a:rPr lang="en-US" dirty="0"/>
              <a:t>Ash Barty is mad about The Richmond Tigers.</a:t>
            </a:r>
          </a:p>
          <a:p>
            <a:r>
              <a:rPr lang="en-US" dirty="0"/>
              <a:t>She has an Indigenous background.</a:t>
            </a:r>
          </a:p>
          <a:p>
            <a:r>
              <a:rPr lang="en-US" dirty="0"/>
              <a:t>She has earnt US$18,699,180 – 23</a:t>
            </a:r>
            <a:r>
              <a:rPr lang="en-US" baseline="30000" dirty="0"/>
              <a:t>rd</a:t>
            </a:r>
            <a:r>
              <a:rPr lang="en-US" dirty="0"/>
              <a:t> all time in earnings.</a:t>
            </a:r>
            <a:endParaRPr lang="en-AU" dirty="0"/>
          </a:p>
        </p:txBody>
      </p:sp>
      <p:pic>
        <p:nvPicPr>
          <p:cNvPr id="2050" name="Picture 2" descr="Ashleigh Barty of Australia kisses the trophy as she celebrates winning her first grand slam title at the French Open. Picture: Getty Images">
            <a:extLst>
              <a:ext uri="{FF2B5EF4-FFF2-40B4-BE49-F238E27FC236}">
                <a16:creationId xmlns:a16="http://schemas.microsoft.com/office/drawing/2014/main" id="{932996E4-49F4-491D-A11C-DC8409331F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422"/>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9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Title 1">
            <a:extLst>
              <a:ext uri="{FF2B5EF4-FFF2-40B4-BE49-F238E27FC236}">
                <a16:creationId xmlns:a16="http://schemas.microsoft.com/office/drawing/2014/main" id="{8AE96FAF-236B-4A4C-AFE9-167BCD343733}"/>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HOW ASH BARTY INSPIRES ME.</a:t>
            </a:r>
            <a:endParaRPr lang="en-AU">
              <a:solidFill>
                <a:schemeClr val="bg1"/>
              </a:solidFill>
            </a:endParaRPr>
          </a:p>
        </p:txBody>
      </p:sp>
      <p:sp>
        <p:nvSpPr>
          <p:cNvPr id="3" name="Content Placeholder 2">
            <a:extLst>
              <a:ext uri="{FF2B5EF4-FFF2-40B4-BE49-F238E27FC236}">
                <a16:creationId xmlns:a16="http://schemas.microsoft.com/office/drawing/2014/main" id="{8070318E-D9CB-4303-B9A8-0B53D0388655}"/>
              </a:ext>
            </a:extLst>
          </p:cNvPr>
          <p:cNvSpPr>
            <a:spLocks noGrp="1"/>
          </p:cNvSpPr>
          <p:nvPr>
            <p:ph idx="1"/>
          </p:nvPr>
        </p:nvSpPr>
        <p:spPr>
          <a:xfrm>
            <a:off x="673754" y="2160590"/>
            <a:ext cx="3973943" cy="3440110"/>
          </a:xfrm>
        </p:spPr>
        <p:txBody>
          <a:bodyPr>
            <a:normAutofit/>
          </a:bodyPr>
          <a:lstStyle/>
          <a:p>
            <a:r>
              <a:rPr lang="en-US">
                <a:solidFill>
                  <a:schemeClr val="bg1"/>
                </a:solidFill>
              </a:rPr>
              <a:t>That she as achieved her dream to be the world’s best women’s tennis player</a:t>
            </a:r>
          </a:p>
          <a:p>
            <a:endParaRPr lang="en-US">
              <a:solidFill>
                <a:schemeClr val="bg1"/>
              </a:solidFill>
            </a:endParaRPr>
          </a:p>
          <a:p>
            <a:r>
              <a:rPr lang="en-US">
                <a:solidFill>
                  <a:schemeClr val="bg1"/>
                </a:solidFill>
              </a:rPr>
              <a:t>She’s a nice person</a:t>
            </a:r>
            <a:endParaRPr lang="en-AU">
              <a:solidFill>
                <a:schemeClr val="bg1"/>
              </a:solidFill>
            </a:endParaRPr>
          </a:p>
        </p:txBody>
      </p:sp>
      <p:pic>
        <p:nvPicPr>
          <p:cNvPr id="9" name="Picture 8" descr="A picture containing person, outdoor&#10;&#10;Description automatically generated">
            <a:extLst>
              <a:ext uri="{FF2B5EF4-FFF2-40B4-BE49-F238E27FC236}">
                <a16:creationId xmlns:a16="http://schemas.microsoft.com/office/drawing/2014/main" id="{BEF9C5A3-A0B2-4336-8F04-B1D79DD71AD4}"/>
              </a:ext>
            </a:extLst>
          </p:cNvPr>
          <p:cNvPicPr>
            <a:picLocks noChangeAspect="1"/>
          </p:cNvPicPr>
          <p:nvPr/>
        </p:nvPicPr>
        <p:blipFill>
          <a:blip r:embed="rId2"/>
          <a:stretch>
            <a:fillRect/>
          </a:stretch>
        </p:blipFill>
        <p:spPr>
          <a:xfrm>
            <a:off x="6096001" y="1976133"/>
            <a:ext cx="5143500" cy="2893218"/>
          </a:xfrm>
          <a:prstGeom prst="rect">
            <a:avLst/>
          </a:prstGeom>
        </p:spPr>
      </p:pic>
      <p:sp>
        <p:nvSpPr>
          <p:cNvPr id="20" name="Isosceles Triangle 1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006250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08664-D64A-428F-965E-6BC1D10B2F2A}"/>
              </a:ext>
            </a:extLst>
          </p:cNvPr>
          <p:cNvSpPr>
            <a:spLocks noGrp="1"/>
          </p:cNvSpPr>
          <p:nvPr>
            <p:ph idx="1"/>
          </p:nvPr>
        </p:nvSpPr>
        <p:spPr/>
        <p:txBody>
          <a:bodyPr/>
          <a:lstStyle/>
          <a:p>
            <a:r>
              <a:rPr lang="en-AU" dirty="0">
                <a:hlinkClick r:id="rId2"/>
              </a:rPr>
              <a:t>https://kids.kiddle.co/Ashleigh_Barty#:~:text=Ashleigh%20Barty%20(born%2024%20April,tennis%20player%20and%20former%20cricketer.&amp;text=She%20is%20the%20second%20</a:t>
            </a:r>
            <a:endParaRPr lang="en-AU" dirty="0"/>
          </a:p>
          <a:p>
            <a:endParaRPr lang="en-AU" dirty="0"/>
          </a:p>
          <a:p>
            <a:r>
              <a:rPr lang="en-AU" dirty="0">
                <a:hlinkClick r:id="rId3"/>
              </a:rPr>
              <a:t>https://www.rolandgarros.com/en-us/article/5-things-you-need-to-know-about-ashleigh-barty-summer-2019</a:t>
            </a:r>
            <a:endParaRPr lang="en-AU" dirty="0"/>
          </a:p>
          <a:p>
            <a:endParaRPr lang="en-AU" dirty="0"/>
          </a:p>
          <a:p>
            <a:r>
              <a:rPr lang="en-AU" dirty="0">
                <a:hlinkClick r:id="rId4"/>
              </a:rPr>
              <a:t>https://www.kidsnews.com.au/sport/australias-ashleigh-barty-crowned-worlds-no1-female-player-after-taking-birmingham-title/news-story/f5bb8657c5b65238ed3287813666ff5c</a:t>
            </a:r>
            <a:endParaRPr lang="en-AU" dirty="0"/>
          </a:p>
          <a:p>
            <a:endParaRPr lang="en-AU" dirty="0"/>
          </a:p>
        </p:txBody>
      </p:sp>
      <p:sp>
        <p:nvSpPr>
          <p:cNvPr id="4" name="Title 1">
            <a:extLst>
              <a:ext uri="{FF2B5EF4-FFF2-40B4-BE49-F238E27FC236}">
                <a16:creationId xmlns:a16="http://schemas.microsoft.com/office/drawing/2014/main" id="{C87ECCD2-4FE6-4BD9-8E18-A7C62BF5F4A5}"/>
              </a:ext>
            </a:extLst>
          </p:cNvPr>
          <p:cNvSpPr>
            <a:spLocks noGrp="1"/>
          </p:cNvSpPr>
          <p:nvPr>
            <p:ph type="title"/>
          </p:nvPr>
        </p:nvSpPr>
        <p:spPr>
          <a:xfrm>
            <a:off x="677334" y="609600"/>
            <a:ext cx="8596668" cy="1320800"/>
          </a:xfrm>
        </p:spPr>
        <p:txBody>
          <a:bodyPr anchor="t">
            <a:normAutofit/>
          </a:bodyPr>
          <a:lstStyle/>
          <a:p>
            <a:r>
              <a:rPr lang="en-US" dirty="0"/>
              <a:t>REFERENCES</a:t>
            </a:r>
            <a:endParaRPr lang="en-AU" dirty="0"/>
          </a:p>
        </p:txBody>
      </p:sp>
    </p:spTree>
    <p:extLst>
      <p:ext uri="{BB962C8B-B14F-4D97-AF65-F5344CB8AC3E}">
        <p14:creationId xmlns:p14="http://schemas.microsoft.com/office/powerpoint/2010/main" val="258859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DFD9-D919-4F6B-ABFB-9492B4C467E9}"/>
              </a:ext>
            </a:extLst>
          </p:cNvPr>
          <p:cNvSpPr>
            <a:spLocks noGrp="1"/>
          </p:cNvSpPr>
          <p:nvPr>
            <p:ph type="title"/>
          </p:nvPr>
        </p:nvSpPr>
        <p:spPr>
          <a:xfrm>
            <a:off x="3632569" y="1020418"/>
            <a:ext cx="4305483" cy="1320800"/>
          </a:xfrm>
        </p:spPr>
        <p:txBody>
          <a:bodyPr>
            <a:noAutofit/>
          </a:bodyPr>
          <a:lstStyle/>
          <a:p>
            <a:pPr algn="ctr"/>
            <a:r>
              <a:rPr lang="en-US" sz="15000" dirty="0">
                <a:solidFill>
                  <a:schemeClr val="tx1"/>
                </a:solidFill>
              </a:rPr>
              <a:t>THE END</a:t>
            </a:r>
            <a:endParaRPr lang="en-AU" sz="15000" dirty="0">
              <a:solidFill>
                <a:schemeClr val="tx1"/>
              </a:solidFill>
            </a:endParaRPr>
          </a:p>
        </p:txBody>
      </p:sp>
    </p:spTree>
    <p:extLst>
      <p:ext uri="{BB962C8B-B14F-4D97-AF65-F5344CB8AC3E}">
        <p14:creationId xmlns:p14="http://schemas.microsoft.com/office/powerpoint/2010/main" val="31282492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98E6C078674A46A45AB12AF9F57675" ma:contentTypeVersion="10" ma:contentTypeDescription="Create a new document." ma:contentTypeScope="" ma:versionID="3d6df8ce58a1b3bd0053497350cc6b9c">
  <xsd:schema xmlns:xsd="http://www.w3.org/2001/XMLSchema" xmlns:xs="http://www.w3.org/2001/XMLSchema" xmlns:p="http://schemas.microsoft.com/office/2006/metadata/properties" xmlns:ns3="164bbb70-f9bf-4d12-928c-c693142326f0" targetNamespace="http://schemas.microsoft.com/office/2006/metadata/properties" ma:root="true" ma:fieldsID="e8e43c300bd6496afc871914f65195d4" ns3:_="">
    <xsd:import namespace="164bbb70-f9bf-4d12-928c-c693142326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bbb70-f9bf-4d12-928c-c69314232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624442-85BC-4886-9FF5-8916DB90A1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64bbb70-f9bf-4d12-928c-c693142326f0"/>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6FBD1FB-1B39-4488-991D-D2973BCE79C5}">
  <ds:schemaRefs>
    <ds:schemaRef ds:uri="http://schemas.microsoft.com/sharepoint/v3/contenttype/forms"/>
  </ds:schemaRefs>
</ds:datastoreItem>
</file>

<file path=customXml/itemProps3.xml><?xml version="1.0" encoding="utf-8"?>
<ds:datastoreItem xmlns:ds="http://schemas.openxmlformats.org/officeDocument/2006/customXml" ds:itemID="{67AFEAA4-CD6B-4888-B548-84E7E220B8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bbb70-f9bf-4d12-928c-c69314232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381</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ASH BARTY</vt:lpstr>
      <vt:lpstr>PLACE OF BIRTH </vt:lpstr>
      <vt:lpstr>PERSONAL INFORMATION</vt:lpstr>
      <vt:lpstr>ACHIEVEMENTS</vt:lpstr>
      <vt:lpstr>ACHIEVEMENTS</vt:lpstr>
      <vt:lpstr>INTERESTING FACTS</vt:lpstr>
      <vt:lpstr>HOW ASH BARTY INSPIRES ME.</vt:lpstr>
      <vt:lpstr>REFERENCES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 BARTY</dc:title>
  <dc:creator>Kirsti Bruce</dc:creator>
  <cp:lastModifiedBy>Kirsti Bruce</cp:lastModifiedBy>
  <cp:revision>2</cp:revision>
  <dcterms:created xsi:type="dcterms:W3CDTF">2021-06-07T04:46:35Z</dcterms:created>
  <dcterms:modified xsi:type="dcterms:W3CDTF">2021-06-07T04:47:11Z</dcterms:modified>
</cp:coreProperties>
</file>