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6" r:id="rId1"/>
  </p:sldMasterIdLst>
  <p:notesMasterIdLst>
    <p:notesMasterId r:id="rId29"/>
  </p:notesMasterIdLst>
  <p:sldIdLst>
    <p:sldId id="300" r:id="rId2"/>
    <p:sldId id="312" r:id="rId3"/>
    <p:sldId id="290" r:id="rId4"/>
    <p:sldId id="320" r:id="rId5"/>
    <p:sldId id="321" r:id="rId6"/>
    <p:sldId id="322" r:id="rId7"/>
    <p:sldId id="323" r:id="rId8"/>
    <p:sldId id="316" r:id="rId9"/>
    <p:sldId id="284" r:id="rId10"/>
    <p:sldId id="257" r:id="rId11"/>
    <p:sldId id="283" r:id="rId12"/>
    <p:sldId id="260" r:id="rId13"/>
    <p:sldId id="272" r:id="rId14"/>
    <p:sldId id="278" r:id="rId15"/>
    <p:sldId id="398" r:id="rId16"/>
    <p:sldId id="399" r:id="rId17"/>
    <p:sldId id="364" r:id="rId18"/>
    <p:sldId id="271" r:id="rId19"/>
    <p:sldId id="395" r:id="rId20"/>
    <p:sldId id="397" r:id="rId21"/>
    <p:sldId id="311" r:id="rId22"/>
    <p:sldId id="400" r:id="rId23"/>
    <p:sldId id="275" r:id="rId24"/>
    <p:sldId id="270" r:id="rId25"/>
    <p:sldId id="305" r:id="rId26"/>
    <p:sldId id="265" r:id="rId27"/>
    <p:sldId id="266" r:id="rId28"/>
  </p:sldIdLst>
  <p:sldSz cx="12192000" cy="6858000"/>
  <p:notesSz cx="6858000" cy="9144000"/>
  <p:embeddedFontLst>
    <p:embeddedFont>
      <p:font typeface="Calibri" panose="020F0502020204030204" pitchFamily="34" charset="0"/>
      <p:regular r:id="rId30"/>
      <p:bold r:id="rId31"/>
      <p:italic r:id="rId32"/>
      <p:boldItalic r:id="rId33"/>
    </p:embeddedFont>
    <p:embeddedFont>
      <p:font typeface="Helvetica Neue" panose="020B0604020202020204" charset="0"/>
      <p:regular r:id="rId34"/>
      <p:bold r:id="rId35"/>
      <p:italic r:id="rId36"/>
      <p:boldItalic r:id="rId37"/>
    </p:embeddedFont>
    <p:embeddedFont>
      <p:font typeface="Helvetica Neue Light" panose="020B0604020202020204"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53" autoAdjust="0"/>
    <p:restoredTop sz="92153" autoAdjust="0"/>
  </p:normalViewPr>
  <p:slideViewPr>
    <p:cSldViewPr snapToGrid="0">
      <p:cViewPr varScale="1">
        <p:scale>
          <a:sx n="114" d="100"/>
          <a:sy n="114" d="100"/>
        </p:scale>
        <p:origin x="48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650" y="744538"/>
            <a:ext cx="6616700" cy="3722687"/>
          </a:xfrm>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3496812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f6112d7a79_1_0: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1" name="Google Shape;211;gf6112d7a79_1_0:notes"/>
          <p:cNvSpPr txBox="1">
            <a:spLocks noGrp="1"/>
          </p:cNvSpPr>
          <p:nvPr>
            <p:ph type="body" idx="1"/>
          </p:nvPr>
        </p:nvSpPr>
        <p:spPr>
          <a:xfrm>
            <a:off x="709930" y="4861442"/>
            <a:ext cx="5679300" cy="4605600"/>
          </a:xfrm>
          <a:prstGeom prst="rect">
            <a:avLst/>
          </a:prstGeom>
          <a:noFill/>
          <a:ln>
            <a:noFill/>
          </a:ln>
        </p:spPr>
        <p:txBody>
          <a:bodyPr spcFirstLastPara="1" wrap="square" lIns="94400" tIns="94400" rIns="94400" bIns="94400" anchor="t" anchorCtr="0">
            <a:noAutofit/>
          </a:bodyPr>
          <a:lstStyle/>
          <a:p>
            <a:pPr marL="457200" lvl="0" indent="-298450" algn="l" rtl="0">
              <a:lnSpc>
                <a:spcPct val="100000"/>
              </a:lnSpc>
              <a:spcBef>
                <a:spcPts val="0"/>
              </a:spcBef>
              <a:spcAft>
                <a:spcPts val="0"/>
              </a:spcAft>
              <a:buSzPts val="1100"/>
              <a:buChar char="●"/>
            </a:pPr>
            <a:r>
              <a:rPr lang="en-AU" i="1"/>
              <a:t>MOI</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f6112d7a79_1_0: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1" name="Google Shape;211;gf6112d7a79_1_0:notes"/>
          <p:cNvSpPr txBox="1">
            <a:spLocks noGrp="1"/>
          </p:cNvSpPr>
          <p:nvPr>
            <p:ph type="body" idx="1"/>
          </p:nvPr>
        </p:nvSpPr>
        <p:spPr>
          <a:xfrm>
            <a:off x="709930" y="4861442"/>
            <a:ext cx="5679300" cy="4605600"/>
          </a:xfrm>
          <a:prstGeom prst="rect">
            <a:avLst/>
          </a:prstGeom>
          <a:noFill/>
          <a:ln>
            <a:noFill/>
          </a:ln>
        </p:spPr>
        <p:txBody>
          <a:bodyPr spcFirstLastPara="1" wrap="square" lIns="94400" tIns="94400" rIns="94400" bIns="94400" anchor="t" anchorCtr="0">
            <a:noAutofit/>
          </a:bodyPr>
          <a:lstStyle/>
          <a:p>
            <a:pPr marL="457200" lvl="0" indent="-298450" algn="l" rtl="0">
              <a:lnSpc>
                <a:spcPct val="100000"/>
              </a:lnSpc>
              <a:spcBef>
                <a:spcPts val="0"/>
              </a:spcBef>
              <a:spcAft>
                <a:spcPts val="0"/>
              </a:spcAft>
              <a:buSzPts val="1100"/>
              <a:buChar char="●"/>
            </a:pPr>
            <a:r>
              <a:rPr lang="en-AU" i="1"/>
              <a:t>MOI</a:t>
            </a:r>
            <a:endParaRPr/>
          </a:p>
        </p:txBody>
      </p:sp>
    </p:spTree>
    <p:extLst>
      <p:ext uri="{BB962C8B-B14F-4D97-AF65-F5344CB8AC3E}">
        <p14:creationId xmlns:p14="http://schemas.microsoft.com/office/powerpoint/2010/main" val="2769548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5: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5" name="Google Shape;205;p15:notes"/>
          <p:cNvSpPr txBox="1">
            <a:spLocks noGrp="1"/>
          </p:cNvSpPr>
          <p:nvPr>
            <p:ph type="body" idx="1"/>
          </p:nvPr>
        </p:nvSpPr>
        <p:spPr>
          <a:xfrm>
            <a:off x="709930" y="4861442"/>
            <a:ext cx="5679440" cy="4605576"/>
          </a:xfrm>
          <a:prstGeom prst="rect">
            <a:avLst/>
          </a:prstGeom>
          <a:noFill/>
          <a:ln>
            <a:noFill/>
          </a:ln>
        </p:spPr>
        <p:txBody>
          <a:bodyPr spcFirstLastPara="1" wrap="square" lIns="94400" tIns="94400" rIns="94400" bIns="94400" anchor="t" anchorCtr="0">
            <a:noAutofit/>
          </a:bodyPr>
          <a:lstStyle/>
          <a:p>
            <a:pPr marL="457200" lvl="0" indent="-298450" algn="l" rtl="0">
              <a:lnSpc>
                <a:spcPct val="100000"/>
              </a:lnSpc>
              <a:spcBef>
                <a:spcPts val="0"/>
              </a:spcBef>
              <a:spcAft>
                <a:spcPts val="0"/>
              </a:spcAft>
              <a:buSzPts val="1100"/>
              <a:buChar char="●"/>
            </a:pPr>
            <a:r>
              <a:rPr lang="en-AU" i="1"/>
              <a:t>CAT</a:t>
            </a:r>
            <a:endParaRPr i="1"/>
          </a:p>
          <a:p>
            <a:pPr marL="457200" lvl="0" indent="-298450" algn="l" rtl="0">
              <a:lnSpc>
                <a:spcPct val="100000"/>
              </a:lnSpc>
              <a:spcBef>
                <a:spcPts val="0"/>
              </a:spcBef>
              <a:spcAft>
                <a:spcPts val="0"/>
              </a:spcAft>
              <a:buSzPts val="1100"/>
              <a:buChar char="●"/>
            </a:pPr>
            <a:r>
              <a:rPr lang="en-AU" i="1"/>
              <a:t>Major prizes include $30 Uber Eats vouchers</a:t>
            </a:r>
            <a:endParaRPr i="1"/>
          </a:p>
          <a:p>
            <a:pPr marL="457200" lvl="0" indent="-298450" algn="l" rtl="0">
              <a:lnSpc>
                <a:spcPct val="100000"/>
              </a:lnSpc>
              <a:spcBef>
                <a:spcPts val="0"/>
              </a:spcBef>
              <a:spcAft>
                <a:spcPts val="0"/>
              </a:spcAft>
              <a:buSzPts val="1100"/>
              <a:buChar char="●"/>
            </a:pPr>
            <a:r>
              <a:rPr lang="en-AU" i="1"/>
              <a:t>(others also) </a:t>
            </a:r>
            <a:endParaRPr i="1"/>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8" name="Shape 13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2" name="Shape 1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1">
  <p:cSld name="TITLE_1">
    <p:bg>
      <p:bgPr>
        <a:solidFill>
          <a:srgbClr val="FFFFFF"/>
        </a:solidFill>
        <a:effectLst/>
      </p:bgPr>
    </p:bg>
    <p:spTree>
      <p:nvGrpSpPr>
        <p:cNvPr id="1" name="Shape 12"/>
        <p:cNvGrpSpPr/>
        <p:nvPr/>
      </p:nvGrpSpPr>
      <p:grpSpPr>
        <a:xfrm>
          <a:off x="0" y="0"/>
          <a:ext cx="0" cy="0"/>
          <a:chOff x="0" y="0"/>
          <a:chExt cx="0" cy="0"/>
        </a:xfrm>
      </p:grpSpPr>
      <p:sp>
        <p:nvSpPr>
          <p:cNvPr id="13" name="Shape 13"/>
          <p:cNvSpPr txBox="1">
            <a:spLocks noGrp="1"/>
          </p:cNvSpPr>
          <p:nvPr>
            <p:ph type="ctrTitle"/>
          </p:nvPr>
        </p:nvSpPr>
        <p:spPr>
          <a:xfrm>
            <a:off x="446314" y="1122363"/>
            <a:ext cx="11227200" cy="2387700"/>
          </a:xfrm>
          <a:prstGeom prst="rect">
            <a:avLst/>
          </a:prstGeom>
          <a:noFill/>
          <a:ln>
            <a:noFill/>
          </a:ln>
        </p:spPr>
        <p:txBody>
          <a:bodyPr spcFirstLastPara="1" wrap="square" lIns="91425" tIns="91425" rIns="91425" bIns="91425" anchor="b" anchorCtr="0"/>
          <a:lstStyle>
            <a:lvl1pPr marL="0" marR="0" lvl="0" indent="0" algn="ctr" rtl="0">
              <a:lnSpc>
                <a:spcPct val="90000"/>
              </a:lnSpc>
              <a:spcBef>
                <a:spcPts val="0"/>
              </a:spcBef>
              <a:spcAft>
                <a:spcPts val="0"/>
              </a:spcAft>
              <a:buClr>
                <a:srgbClr val="000000"/>
              </a:buClr>
              <a:buSzPts val="6000"/>
              <a:buFont typeface="Helvetica Neue"/>
              <a:buNone/>
              <a:defRPr sz="6000" i="0" u="none" strike="noStrike" cap="none">
                <a:solidFill>
                  <a:srgbClr val="000000"/>
                </a:solidFill>
                <a:latin typeface="Helvetica Neue"/>
                <a:ea typeface="Helvetica Neue"/>
                <a:cs typeface="Helvetica Neue"/>
                <a:sym typeface="Helvetica Neue"/>
              </a:defRPr>
            </a:lvl1pPr>
            <a:lvl2pPr lvl="1" indent="0" rtl="0">
              <a:spcBef>
                <a:spcPts val="0"/>
              </a:spcBef>
              <a:spcAft>
                <a:spcPts val="0"/>
              </a:spcAft>
              <a:buSzPts val="1400"/>
              <a:buFont typeface="Helvetica Neue"/>
              <a:buNone/>
              <a:defRPr sz="1800">
                <a:latin typeface="Helvetica Neue"/>
                <a:ea typeface="Helvetica Neue"/>
                <a:cs typeface="Helvetica Neue"/>
                <a:sym typeface="Helvetica Neue"/>
              </a:defRPr>
            </a:lvl2pPr>
            <a:lvl3pPr lvl="2" indent="0" rtl="0">
              <a:spcBef>
                <a:spcPts val="0"/>
              </a:spcBef>
              <a:spcAft>
                <a:spcPts val="0"/>
              </a:spcAft>
              <a:buSzPts val="1400"/>
              <a:buFont typeface="Helvetica Neue"/>
              <a:buNone/>
              <a:defRPr sz="1800">
                <a:latin typeface="Helvetica Neue"/>
                <a:ea typeface="Helvetica Neue"/>
                <a:cs typeface="Helvetica Neue"/>
                <a:sym typeface="Helvetica Neue"/>
              </a:defRPr>
            </a:lvl3pPr>
            <a:lvl4pPr lvl="3" indent="0" rtl="0">
              <a:spcBef>
                <a:spcPts val="0"/>
              </a:spcBef>
              <a:spcAft>
                <a:spcPts val="0"/>
              </a:spcAft>
              <a:buSzPts val="1400"/>
              <a:buFont typeface="Helvetica Neue"/>
              <a:buNone/>
              <a:defRPr sz="1800">
                <a:latin typeface="Helvetica Neue"/>
                <a:ea typeface="Helvetica Neue"/>
                <a:cs typeface="Helvetica Neue"/>
                <a:sym typeface="Helvetica Neue"/>
              </a:defRPr>
            </a:lvl4pPr>
            <a:lvl5pPr lvl="4" indent="0" rtl="0">
              <a:spcBef>
                <a:spcPts val="0"/>
              </a:spcBef>
              <a:spcAft>
                <a:spcPts val="0"/>
              </a:spcAft>
              <a:buSzPts val="1400"/>
              <a:buFont typeface="Helvetica Neue"/>
              <a:buNone/>
              <a:defRPr sz="1800">
                <a:latin typeface="Helvetica Neue"/>
                <a:ea typeface="Helvetica Neue"/>
                <a:cs typeface="Helvetica Neue"/>
                <a:sym typeface="Helvetica Neue"/>
              </a:defRPr>
            </a:lvl5pPr>
            <a:lvl6pPr lvl="5" indent="0" rtl="0">
              <a:spcBef>
                <a:spcPts val="0"/>
              </a:spcBef>
              <a:spcAft>
                <a:spcPts val="0"/>
              </a:spcAft>
              <a:buSzPts val="1400"/>
              <a:buFont typeface="Helvetica Neue"/>
              <a:buNone/>
              <a:defRPr sz="1800">
                <a:latin typeface="Helvetica Neue"/>
                <a:ea typeface="Helvetica Neue"/>
                <a:cs typeface="Helvetica Neue"/>
                <a:sym typeface="Helvetica Neue"/>
              </a:defRPr>
            </a:lvl6pPr>
            <a:lvl7pPr lvl="6" indent="0" rtl="0">
              <a:spcBef>
                <a:spcPts val="0"/>
              </a:spcBef>
              <a:spcAft>
                <a:spcPts val="0"/>
              </a:spcAft>
              <a:buSzPts val="1400"/>
              <a:buFont typeface="Helvetica Neue"/>
              <a:buNone/>
              <a:defRPr sz="1800">
                <a:latin typeface="Helvetica Neue"/>
                <a:ea typeface="Helvetica Neue"/>
                <a:cs typeface="Helvetica Neue"/>
                <a:sym typeface="Helvetica Neue"/>
              </a:defRPr>
            </a:lvl7pPr>
            <a:lvl8pPr lvl="7" indent="0" rtl="0">
              <a:spcBef>
                <a:spcPts val="0"/>
              </a:spcBef>
              <a:spcAft>
                <a:spcPts val="0"/>
              </a:spcAft>
              <a:buSzPts val="1400"/>
              <a:buFont typeface="Helvetica Neue"/>
              <a:buNone/>
              <a:defRPr sz="1800">
                <a:latin typeface="Helvetica Neue"/>
                <a:ea typeface="Helvetica Neue"/>
                <a:cs typeface="Helvetica Neue"/>
                <a:sym typeface="Helvetica Neue"/>
              </a:defRPr>
            </a:lvl8pPr>
            <a:lvl9pPr lvl="8" indent="0" rtl="0">
              <a:spcBef>
                <a:spcPts val="0"/>
              </a:spcBef>
              <a:spcAft>
                <a:spcPts val="0"/>
              </a:spcAft>
              <a:buSzPts val="1400"/>
              <a:buFont typeface="Helvetica Neue"/>
              <a:buNone/>
              <a:defRPr sz="1800">
                <a:latin typeface="Helvetica Neue"/>
                <a:ea typeface="Helvetica Neue"/>
                <a:cs typeface="Helvetica Neue"/>
                <a:sym typeface="Helvetica Neue"/>
              </a:defRPr>
            </a:lvl9pPr>
          </a:lstStyle>
          <a:p>
            <a:endParaRPr/>
          </a:p>
        </p:txBody>
      </p:sp>
      <p:sp>
        <p:nvSpPr>
          <p:cNvPr id="14" name="Shape 14"/>
          <p:cNvSpPr txBox="1">
            <a:spLocks noGrp="1"/>
          </p:cNvSpPr>
          <p:nvPr>
            <p:ph type="subTitle" idx="1"/>
          </p:nvPr>
        </p:nvSpPr>
        <p:spPr>
          <a:xfrm>
            <a:off x="446314" y="3602038"/>
            <a:ext cx="11227200" cy="1655700"/>
          </a:xfrm>
          <a:prstGeom prst="rect">
            <a:avLst/>
          </a:prstGeom>
          <a:noFill/>
          <a:ln>
            <a:noFill/>
          </a:ln>
        </p:spPr>
        <p:txBody>
          <a:bodyPr spcFirstLastPara="1" wrap="square" lIns="91425" tIns="91425" rIns="91425" bIns="91425" anchor="t" anchorCtr="0"/>
          <a:lstStyle>
            <a:lvl1pPr marL="0" marR="0" lvl="0" indent="0" algn="ctr" rtl="0">
              <a:lnSpc>
                <a:spcPct val="150000"/>
              </a:lnSpc>
              <a:spcBef>
                <a:spcPts val="1000"/>
              </a:spcBef>
              <a:spcAft>
                <a:spcPts val="0"/>
              </a:spcAft>
              <a:buClr>
                <a:schemeClr val="dk1"/>
              </a:buClr>
              <a:buSzPts val="2400"/>
              <a:buNone/>
              <a:defRPr sz="2400" i="0" u="none" strike="noStrike" cap="none">
                <a:solidFill>
                  <a:schemeClr val="dk1"/>
                </a:solidFill>
              </a:defRPr>
            </a:lvl1pPr>
            <a:lvl2pPr marL="457200" marR="0" lvl="1" indent="0" algn="ctr" rtl="0">
              <a:lnSpc>
                <a:spcPct val="150000"/>
              </a:lnSpc>
              <a:spcBef>
                <a:spcPts val="500"/>
              </a:spcBef>
              <a:spcAft>
                <a:spcPts val="0"/>
              </a:spcAft>
              <a:buClr>
                <a:schemeClr val="dk1"/>
              </a:buClr>
              <a:buSzPts val="2000"/>
              <a:buNone/>
              <a:defRPr sz="2000" i="0" u="none" strike="noStrike" cap="none">
                <a:solidFill>
                  <a:schemeClr val="dk1"/>
                </a:solidFill>
              </a:defRPr>
            </a:lvl2pPr>
            <a:lvl3pPr marL="914400" marR="0" lvl="2" indent="0" algn="ctr" rtl="0">
              <a:lnSpc>
                <a:spcPct val="150000"/>
              </a:lnSpc>
              <a:spcBef>
                <a:spcPts val="500"/>
              </a:spcBef>
              <a:spcAft>
                <a:spcPts val="0"/>
              </a:spcAft>
              <a:buClr>
                <a:schemeClr val="dk1"/>
              </a:buClr>
              <a:buSzPts val="1800"/>
              <a:buNone/>
              <a:defRPr sz="1800" i="0" u="none" strike="noStrike" cap="none">
                <a:solidFill>
                  <a:schemeClr val="dk1"/>
                </a:solidFill>
              </a:defRPr>
            </a:lvl3pPr>
            <a:lvl4pPr marL="1371600" marR="0" lvl="3" indent="0" algn="ctr" rtl="0">
              <a:lnSpc>
                <a:spcPct val="150000"/>
              </a:lnSpc>
              <a:spcBef>
                <a:spcPts val="500"/>
              </a:spcBef>
              <a:spcAft>
                <a:spcPts val="0"/>
              </a:spcAft>
              <a:buClr>
                <a:schemeClr val="dk1"/>
              </a:buClr>
              <a:buSzPts val="1600"/>
              <a:buNone/>
              <a:defRPr sz="1600" i="0" u="none" strike="noStrike" cap="none">
                <a:solidFill>
                  <a:schemeClr val="dk1"/>
                </a:solidFill>
              </a:defRPr>
            </a:lvl4pPr>
            <a:lvl5pPr marL="1828800" marR="0" lvl="4" indent="0" algn="ctr" rtl="0">
              <a:lnSpc>
                <a:spcPct val="150000"/>
              </a:lnSpc>
              <a:spcBef>
                <a:spcPts val="500"/>
              </a:spcBef>
              <a:spcAft>
                <a:spcPts val="0"/>
              </a:spcAft>
              <a:buClr>
                <a:schemeClr val="dk1"/>
              </a:buClr>
              <a:buSzPts val="1600"/>
              <a:buNone/>
              <a:defRPr sz="1600" i="0" u="none" strike="noStrike" cap="none">
                <a:solidFill>
                  <a:schemeClr val="dk1"/>
                </a:solidFill>
              </a:defRPr>
            </a:lvl5pPr>
            <a:lvl6pPr marL="2286000" marR="0" lvl="5" indent="0" algn="ctr" rtl="0">
              <a:lnSpc>
                <a:spcPct val="90000"/>
              </a:lnSpc>
              <a:spcBef>
                <a:spcPts val="500"/>
              </a:spcBef>
              <a:spcAft>
                <a:spcPts val="0"/>
              </a:spcAft>
              <a:buClr>
                <a:schemeClr val="dk1"/>
              </a:buClr>
              <a:buSzPts val="1600"/>
              <a:buNone/>
              <a:defRPr sz="1600" i="0" u="none" strike="noStrike" cap="none">
                <a:solidFill>
                  <a:schemeClr val="dk1"/>
                </a:solidFill>
              </a:defRPr>
            </a:lvl6pPr>
            <a:lvl7pPr marL="2743200" marR="0" lvl="6" indent="0" algn="ctr" rtl="0">
              <a:lnSpc>
                <a:spcPct val="90000"/>
              </a:lnSpc>
              <a:spcBef>
                <a:spcPts val="500"/>
              </a:spcBef>
              <a:spcAft>
                <a:spcPts val="0"/>
              </a:spcAft>
              <a:buClr>
                <a:schemeClr val="dk1"/>
              </a:buClr>
              <a:buSzPts val="1600"/>
              <a:buNone/>
              <a:defRPr sz="1600" i="0" u="none" strike="noStrike" cap="none">
                <a:solidFill>
                  <a:schemeClr val="dk1"/>
                </a:solidFill>
              </a:defRPr>
            </a:lvl7pPr>
            <a:lvl8pPr marL="3200400" marR="0" lvl="7" indent="0" algn="ctr" rtl="0">
              <a:lnSpc>
                <a:spcPct val="90000"/>
              </a:lnSpc>
              <a:spcBef>
                <a:spcPts val="500"/>
              </a:spcBef>
              <a:spcAft>
                <a:spcPts val="0"/>
              </a:spcAft>
              <a:buClr>
                <a:schemeClr val="dk1"/>
              </a:buClr>
              <a:buSzPts val="1600"/>
              <a:buNone/>
              <a:defRPr sz="1600" i="0" u="none" strike="noStrike" cap="none">
                <a:solidFill>
                  <a:schemeClr val="dk1"/>
                </a:solidFill>
              </a:defRPr>
            </a:lvl8pPr>
            <a:lvl9pPr marL="3657600" marR="0" lvl="8" indent="0" algn="ctr" rtl="0">
              <a:lnSpc>
                <a:spcPct val="90000"/>
              </a:lnSpc>
              <a:spcBef>
                <a:spcPts val="500"/>
              </a:spcBef>
              <a:spcAft>
                <a:spcPts val="0"/>
              </a:spcAft>
              <a:buClr>
                <a:schemeClr val="dk1"/>
              </a:buClr>
              <a:buSzPts val="1600"/>
              <a:buNone/>
              <a:defRPr sz="1600" i="0" u="none" strike="noStrike" cap="none">
                <a:solidFill>
                  <a:schemeClr val="dk1"/>
                </a:solidFill>
              </a:defRPr>
            </a:lvl9pPr>
          </a:lstStyle>
          <a:p>
            <a:endParaRPr/>
          </a:p>
        </p:txBody>
      </p:sp>
      <p:pic>
        <p:nvPicPr>
          <p:cNvPr id="15" name="Shape 15"/>
          <p:cNvPicPr preferRelativeResize="0"/>
          <p:nvPr/>
        </p:nvPicPr>
        <p:blipFill rotWithShape="1">
          <a:blip r:embed="rId2">
            <a:alphaModFix/>
          </a:blip>
          <a:srcRect/>
          <a:stretch/>
        </p:blipFill>
        <p:spPr>
          <a:xfrm>
            <a:off x="163689" y="359520"/>
            <a:ext cx="1640192" cy="1137352"/>
          </a:xfrm>
          <a:prstGeom prst="rect">
            <a:avLst/>
          </a:prstGeom>
          <a:noFill/>
          <a:ln>
            <a:noFill/>
          </a:ln>
        </p:spPr>
      </p:pic>
      <p:sp>
        <p:nvSpPr>
          <p:cNvPr id="16" name="Shape 16"/>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_Picture with Caption">
  <p:cSld name="2_Picture with Caption">
    <p:spTree>
      <p:nvGrpSpPr>
        <p:cNvPr id="1" name="Shape 66"/>
        <p:cNvGrpSpPr/>
        <p:nvPr/>
      </p:nvGrpSpPr>
      <p:grpSpPr>
        <a:xfrm>
          <a:off x="0" y="0"/>
          <a:ext cx="0" cy="0"/>
          <a:chOff x="0" y="0"/>
          <a:chExt cx="0" cy="0"/>
        </a:xfrm>
      </p:grpSpPr>
      <p:pic>
        <p:nvPicPr>
          <p:cNvPr id="67" name="Shape 67"/>
          <p:cNvPicPr preferRelativeResize="0"/>
          <p:nvPr/>
        </p:nvPicPr>
        <p:blipFill rotWithShape="1">
          <a:blip r:embed="rId2">
            <a:alphaModFix/>
          </a:blip>
          <a:srcRect/>
          <a:stretch/>
        </p:blipFill>
        <p:spPr>
          <a:xfrm>
            <a:off x="5193214" y="4918843"/>
            <a:ext cx="1431818" cy="992860"/>
          </a:xfrm>
          <a:prstGeom prst="rect">
            <a:avLst/>
          </a:prstGeom>
          <a:noFill/>
          <a:ln>
            <a:noFill/>
          </a:ln>
        </p:spPr>
      </p:pic>
      <p:pic>
        <p:nvPicPr>
          <p:cNvPr id="68" name="Shape 68"/>
          <p:cNvPicPr preferRelativeResize="0"/>
          <p:nvPr/>
        </p:nvPicPr>
        <p:blipFill>
          <a:blip r:embed="rId3">
            <a:alphaModFix/>
          </a:blip>
          <a:stretch>
            <a:fillRect/>
          </a:stretch>
        </p:blipFill>
        <p:spPr>
          <a:xfrm>
            <a:off x="1127650" y="2391775"/>
            <a:ext cx="9715326" cy="143367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EDSC Dark Theme">
  <p:cSld name="Picture with Caption_1">
    <p:spTree>
      <p:nvGrpSpPr>
        <p:cNvPr id="1" name="Shape 69"/>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EDSC Presentation Template 1">
  <p:cSld name="Picture with Caption_1_1_1">
    <p:bg>
      <p:bgPr>
        <a:solidFill>
          <a:srgbClr val="000000"/>
        </a:solidFill>
        <a:effectLst/>
      </p:bgPr>
    </p:bg>
    <p:spTree>
      <p:nvGrpSpPr>
        <p:cNvPr id="1" name="Shape 72"/>
        <p:cNvGrpSpPr/>
        <p:nvPr/>
      </p:nvGrpSpPr>
      <p:grpSpPr>
        <a:xfrm>
          <a:off x="0" y="0"/>
          <a:ext cx="0" cy="0"/>
          <a:chOff x="0" y="0"/>
          <a:chExt cx="0" cy="0"/>
        </a:xfrm>
      </p:grpSpPr>
      <p:sp>
        <p:nvSpPr>
          <p:cNvPr id="73" name="Shape 73"/>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icture with Caption 1">
  <p:cSld name="Picture with Caption_2">
    <p:spTree>
      <p:nvGrpSpPr>
        <p:cNvPr id="1" name="Shape 74"/>
        <p:cNvGrpSpPr/>
        <p:nvPr/>
      </p:nvGrpSpPr>
      <p:grpSpPr>
        <a:xfrm>
          <a:off x="0" y="0"/>
          <a:ext cx="0" cy="0"/>
          <a:chOff x="0" y="0"/>
          <a:chExt cx="0" cy="0"/>
        </a:xfrm>
      </p:grpSpPr>
      <p:sp>
        <p:nvSpPr>
          <p:cNvPr id="75" name="Shape 75"/>
          <p:cNvSpPr/>
          <p:nvPr/>
        </p:nvSpPr>
        <p:spPr>
          <a:xfrm>
            <a:off x="0" y="823800"/>
            <a:ext cx="12192000" cy="4173000"/>
          </a:xfrm>
          <a:prstGeom prst="rect">
            <a:avLst/>
          </a:prstGeom>
          <a:solidFill>
            <a:schemeClr val="lt2"/>
          </a:solid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76" name="Shape 76"/>
          <p:cNvSpPr txBox="1">
            <a:spLocks noGrp="1"/>
          </p:cNvSpPr>
          <p:nvPr>
            <p:ph type="title"/>
          </p:nvPr>
        </p:nvSpPr>
        <p:spPr>
          <a:xfrm>
            <a:off x="482389" y="5401788"/>
            <a:ext cx="11227200" cy="1037700"/>
          </a:xfrm>
          <a:prstGeom prst="rect">
            <a:avLst/>
          </a:prstGeom>
          <a:noFill/>
          <a:ln>
            <a:noFill/>
          </a:ln>
        </p:spPr>
        <p:txBody>
          <a:bodyPr spcFirstLastPara="1" wrap="square" lIns="91425" tIns="91425" rIns="91425" bIns="91425" anchor="ctr" anchorCtr="0"/>
          <a:lstStyle>
            <a:lvl1pPr marL="0" marR="0" lvl="0" indent="0" algn="ctr" rtl="0">
              <a:lnSpc>
                <a:spcPct val="90000"/>
              </a:lnSpc>
              <a:spcBef>
                <a:spcPts val="0"/>
              </a:spcBef>
              <a:spcAft>
                <a:spcPts val="0"/>
              </a:spcAft>
              <a:buClr>
                <a:srgbClr val="F1AB23"/>
              </a:buClr>
              <a:buSzPts val="4400"/>
              <a:buFont typeface="Helvetica Neue"/>
              <a:buNone/>
              <a:defRPr sz="4400" i="0" u="none" strike="noStrike" cap="none">
                <a:solidFill>
                  <a:srgbClr val="F1AB23"/>
                </a:solidFill>
                <a:latin typeface="Helvetica Neue"/>
                <a:ea typeface="Helvetica Neue"/>
                <a:cs typeface="Helvetica Neue"/>
                <a:sym typeface="Helvetica Neue"/>
              </a:defRPr>
            </a:lvl1pPr>
            <a:lvl2pPr lvl="1" indent="0" rtl="0">
              <a:spcBef>
                <a:spcPts val="0"/>
              </a:spcBef>
              <a:spcAft>
                <a:spcPts val="0"/>
              </a:spcAft>
              <a:buSzPts val="1400"/>
              <a:buFont typeface="Helvetica Neue"/>
              <a:buNone/>
              <a:defRPr sz="1800">
                <a:latin typeface="Helvetica Neue"/>
                <a:ea typeface="Helvetica Neue"/>
                <a:cs typeface="Helvetica Neue"/>
                <a:sym typeface="Helvetica Neue"/>
              </a:defRPr>
            </a:lvl2pPr>
            <a:lvl3pPr lvl="2" indent="0" rtl="0">
              <a:spcBef>
                <a:spcPts val="0"/>
              </a:spcBef>
              <a:spcAft>
                <a:spcPts val="0"/>
              </a:spcAft>
              <a:buSzPts val="1400"/>
              <a:buFont typeface="Helvetica Neue"/>
              <a:buNone/>
              <a:defRPr sz="1800">
                <a:latin typeface="Helvetica Neue"/>
                <a:ea typeface="Helvetica Neue"/>
                <a:cs typeface="Helvetica Neue"/>
                <a:sym typeface="Helvetica Neue"/>
              </a:defRPr>
            </a:lvl3pPr>
            <a:lvl4pPr lvl="3" indent="0" rtl="0">
              <a:spcBef>
                <a:spcPts val="0"/>
              </a:spcBef>
              <a:spcAft>
                <a:spcPts val="0"/>
              </a:spcAft>
              <a:buSzPts val="1400"/>
              <a:buFont typeface="Helvetica Neue"/>
              <a:buNone/>
              <a:defRPr sz="1800">
                <a:latin typeface="Helvetica Neue"/>
                <a:ea typeface="Helvetica Neue"/>
                <a:cs typeface="Helvetica Neue"/>
                <a:sym typeface="Helvetica Neue"/>
              </a:defRPr>
            </a:lvl4pPr>
            <a:lvl5pPr lvl="4" indent="0" rtl="0">
              <a:spcBef>
                <a:spcPts val="0"/>
              </a:spcBef>
              <a:spcAft>
                <a:spcPts val="0"/>
              </a:spcAft>
              <a:buSzPts val="1400"/>
              <a:buFont typeface="Helvetica Neue"/>
              <a:buNone/>
              <a:defRPr sz="1800">
                <a:latin typeface="Helvetica Neue"/>
                <a:ea typeface="Helvetica Neue"/>
                <a:cs typeface="Helvetica Neue"/>
                <a:sym typeface="Helvetica Neue"/>
              </a:defRPr>
            </a:lvl5pPr>
            <a:lvl6pPr lvl="5" indent="0" rtl="0">
              <a:spcBef>
                <a:spcPts val="0"/>
              </a:spcBef>
              <a:spcAft>
                <a:spcPts val="0"/>
              </a:spcAft>
              <a:buSzPts val="1400"/>
              <a:buFont typeface="Helvetica Neue"/>
              <a:buNone/>
              <a:defRPr sz="1800">
                <a:latin typeface="Helvetica Neue"/>
                <a:ea typeface="Helvetica Neue"/>
                <a:cs typeface="Helvetica Neue"/>
                <a:sym typeface="Helvetica Neue"/>
              </a:defRPr>
            </a:lvl6pPr>
            <a:lvl7pPr lvl="6" indent="0" rtl="0">
              <a:spcBef>
                <a:spcPts val="0"/>
              </a:spcBef>
              <a:spcAft>
                <a:spcPts val="0"/>
              </a:spcAft>
              <a:buSzPts val="1400"/>
              <a:buFont typeface="Helvetica Neue"/>
              <a:buNone/>
              <a:defRPr sz="1800">
                <a:latin typeface="Helvetica Neue"/>
                <a:ea typeface="Helvetica Neue"/>
                <a:cs typeface="Helvetica Neue"/>
                <a:sym typeface="Helvetica Neue"/>
              </a:defRPr>
            </a:lvl7pPr>
            <a:lvl8pPr lvl="7" indent="0" rtl="0">
              <a:spcBef>
                <a:spcPts val="0"/>
              </a:spcBef>
              <a:spcAft>
                <a:spcPts val="0"/>
              </a:spcAft>
              <a:buSzPts val="1400"/>
              <a:buFont typeface="Helvetica Neue"/>
              <a:buNone/>
              <a:defRPr sz="1800">
                <a:latin typeface="Helvetica Neue"/>
                <a:ea typeface="Helvetica Neue"/>
                <a:cs typeface="Helvetica Neue"/>
                <a:sym typeface="Helvetica Neue"/>
              </a:defRPr>
            </a:lvl8pPr>
            <a:lvl9pPr lvl="8" indent="0" rtl="0">
              <a:spcBef>
                <a:spcPts val="0"/>
              </a:spcBef>
              <a:spcAft>
                <a:spcPts val="0"/>
              </a:spcAft>
              <a:buSzPts val="1400"/>
              <a:buFont typeface="Helvetica Neue"/>
              <a:buNone/>
              <a:defRPr sz="1800">
                <a:latin typeface="Helvetica Neue"/>
                <a:ea typeface="Helvetica Neue"/>
                <a:cs typeface="Helvetica Neue"/>
                <a:sym typeface="Helvetica Neu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icture with Caption 1 1">
  <p:cSld name="Picture with Caption_2_1">
    <p:bg>
      <p:bgPr>
        <a:solidFill>
          <a:srgbClr val="FFFFFF"/>
        </a:solidFill>
        <a:effectLst/>
      </p:bgPr>
    </p:bg>
    <p:spTree>
      <p:nvGrpSpPr>
        <p:cNvPr id="1" name="Shape 77"/>
        <p:cNvGrpSpPr/>
        <p:nvPr/>
      </p:nvGrpSpPr>
      <p:grpSpPr>
        <a:xfrm>
          <a:off x="0" y="0"/>
          <a:ext cx="0" cy="0"/>
          <a:chOff x="0" y="0"/>
          <a:chExt cx="0" cy="0"/>
        </a:xfrm>
      </p:grpSpPr>
      <p:sp>
        <p:nvSpPr>
          <p:cNvPr id="78" name="Shape 78"/>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US"/>
              <a:t>‹#›</a:t>
            </a:fld>
            <a:endParaRPr/>
          </a:p>
        </p:txBody>
      </p:sp>
      <p:sp>
        <p:nvSpPr>
          <p:cNvPr id="79" name="Shape 79"/>
          <p:cNvSpPr/>
          <p:nvPr/>
        </p:nvSpPr>
        <p:spPr>
          <a:xfrm>
            <a:off x="0" y="823800"/>
            <a:ext cx="12192000" cy="4173000"/>
          </a:xfrm>
          <a:prstGeom prst="rect">
            <a:avLst/>
          </a:prstGeom>
          <a:solidFill>
            <a:schemeClr val="lt2"/>
          </a:solid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80" name="Shape 80"/>
          <p:cNvSpPr txBox="1">
            <a:spLocks noGrp="1"/>
          </p:cNvSpPr>
          <p:nvPr>
            <p:ph type="title"/>
          </p:nvPr>
        </p:nvSpPr>
        <p:spPr>
          <a:xfrm>
            <a:off x="482389" y="5401788"/>
            <a:ext cx="11227200" cy="1037700"/>
          </a:xfrm>
          <a:prstGeom prst="rect">
            <a:avLst/>
          </a:prstGeom>
          <a:noFill/>
          <a:ln>
            <a:noFill/>
          </a:ln>
        </p:spPr>
        <p:txBody>
          <a:bodyPr spcFirstLastPara="1" wrap="square" lIns="91425" tIns="91425" rIns="91425" bIns="91425" anchor="ctr" anchorCtr="0"/>
          <a:lstStyle>
            <a:lvl1pPr marL="0" marR="0" lvl="0" indent="0" algn="ctr" rtl="0">
              <a:lnSpc>
                <a:spcPct val="90000"/>
              </a:lnSpc>
              <a:spcBef>
                <a:spcPts val="0"/>
              </a:spcBef>
              <a:spcAft>
                <a:spcPts val="0"/>
              </a:spcAft>
              <a:buClr>
                <a:srgbClr val="000000"/>
              </a:buClr>
              <a:buSzPts val="4400"/>
              <a:buFont typeface="Helvetica Neue"/>
              <a:buNone/>
              <a:defRPr sz="4400" i="0" u="none" strike="noStrike" cap="none">
                <a:solidFill>
                  <a:srgbClr val="000000"/>
                </a:solidFill>
                <a:latin typeface="Helvetica Neue"/>
                <a:ea typeface="Helvetica Neue"/>
                <a:cs typeface="Helvetica Neue"/>
                <a:sym typeface="Helvetica Neue"/>
              </a:defRPr>
            </a:lvl1pPr>
            <a:lvl2pPr lvl="1" indent="0" rtl="0">
              <a:spcBef>
                <a:spcPts val="0"/>
              </a:spcBef>
              <a:spcAft>
                <a:spcPts val="0"/>
              </a:spcAft>
              <a:buSzPts val="1400"/>
              <a:buFont typeface="Helvetica Neue"/>
              <a:buNone/>
              <a:defRPr sz="1800">
                <a:latin typeface="Helvetica Neue"/>
                <a:ea typeface="Helvetica Neue"/>
                <a:cs typeface="Helvetica Neue"/>
                <a:sym typeface="Helvetica Neue"/>
              </a:defRPr>
            </a:lvl2pPr>
            <a:lvl3pPr lvl="2" indent="0" rtl="0">
              <a:spcBef>
                <a:spcPts val="0"/>
              </a:spcBef>
              <a:spcAft>
                <a:spcPts val="0"/>
              </a:spcAft>
              <a:buSzPts val="1400"/>
              <a:buFont typeface="Helvetica Neue"/>
              <a:buNone/>
              <a:defRPr sz="1800">
                <a:latin typeface="Helvetica Neue"/>
                <a:ea typeface="Helvetica Neue"/>
                <a:cs typeface="Helvetica Neue"/>
                <a:sym typeface="Helvetica Neue"/>
              </a:defRPr>
            </a:lvl3pPr>
            <a:lvl4pPr lvl="3" indent="0" rtl="0">
              <a:spcBef>
                <a:spcPts val="0"/>
              </a:spcBef>
              <a:spcAft>
                <a:spcPts val="0"/>
              </a:spcAft>
              <a:buSzPts val="1400"/>
              <a:buFont typeface="Helvetica Neue"/>
              <a:buNone/>
              <a:defRPr sz="1800">
                <a:latin typeface="Helvetica Neue"/>
                <a:ea typeface="Helvetica Neue"/>
                <a:cs typeface="Helvetica Neue"/>
                <a:sym typeface="Helvetica Neue"/>
              </a:defRPr>
            </a:lvl4pPr>
            <a:lvl5pPr lvl="4" indent="0" rtl="0">
              <a:spcBef>
                <a:spcPts val="0"/>
              </a:spcBef>
              <a:spcAft>
                <a:spcPts val="0"/>
              </a:spcAft>
              <a:buSzPts val="1400"/>
              <a:buFont typeface="Helvetica Neue"/>
              <a:buNone/>
              <a:defRPr sz="1800">
                <a:latin typeface="Helvetica Neue"/>
                <a:ea typeface="Helvetica Neue"/>
                <a:cs typeface="Helvetica Neue"/>
                <a:sym typeface="Helvetica Neue"/>
              </a:defRPr>
            </a:lvl5pPr>
            <a:lvl6pPr lvl="5" indent="0" rtl="0">
              <a:spcBef>
                <a:spcPts val="0"/>
              </a:spcBef>
              <a:spcAft>
                <a:spcPts val="0"/>
              </a:spcAft>
              <a:buSzPts val="1400"/>
              <a:buFont typeface="Helvetica Neue"/>
              <a:buNone/>
              <a:defRPr sz="1800">
                <a:latin typeface="Helvetica Neue"/>
                <a:ea typeface="Helvetica Neue"/>
                <a:cs typeface="Helvetica Neue"/>
                <a:sym typeface="Helvetica Neue"/>
              </a:defRPr>
            </a:lvl6pPr>
            <a:lvl7pPr lvl="6" indent="0" rtl="0">
              <a:spcBef>
                <a:spcPts val="0"/>
              </a:spcBef>
              <a:spcAft>
                <a:spcPts val="0"/>
              </a:spcAft>
              <a:buSzPts val="1400"/>
              <a:buFont typeface="Helvetica Neue"/>
              <a:buNone/>
              <a:defRPr sz="1800">
                <a:latin typeface="Helvetica Neue"/>
                <a:ea typeface="Helvetica Neue"/>
                <a:cs typeface="Helvetica Neue"/>
                <a:sym typeface="Helvetica Neue"/>
              </a:defRPr>
            </a:lvl7pPr>
            <a:lvl8pPr lvl="7" indent="0" rtl="0">
              <a:spcBef>
                <a:spcPts val="0"/>
              </a:spcBef>
              <a:spcAft>
                <a:spcPts val="0"/>
              </a:spcAft>
              <a:buSzPts val="1400"/>
              <a:buFont typeface="Helvetica Neue"/>
              <a:buNone/>
              <a:defRPr sz="1800">
                <a:latin typeface="Helvetica Neue"/>
                <a:ea typeface="Helvetica Neue"/>
                <a:cs typeface="Helvetica Neue"/>
                <a:sym typeface="Helvetica Neue"/>
              </a:defRPr>
            </a:lvl8pPr>
            <a:lvl9pPr lvl="8" indent="0" rtl="0">
              <a:spcBef>
                <a:spcPts val="0"/>
              </a:spcBef>
              <a:spcAft>
                <a:spcPts val="0"/>
              </a:spcAft>
              <a:buSzPts val="1400"/>
              <a:buFont typeface="Helvetica Neue"/>
              <a:buNone/>
              <a:defRPr sz="1800">
                <a:latin typeface="Helvetica Neue"/>
                <a:ea typeface="Helvetica Neue"/>
                <a:cs typeface="Helvetica Neue"/>
                <a:sym typeface="Helvetica Neu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1812924" y="365125"/>
            <a:ext cx="9860700" cy="1037700"/>
          </a:xfrm>
          <a:prstGeom prst="rect">
            <a:avLst/>
          </a:prstGeom>
          <a:noFill/>
          <a:ln>
            <a:noFill/>
          </a:ln>
        </p:spPr>
        <p:txBody>
          <a:bodyPr spcFirstLastPara="1" wrap="square" lIns="91425" tIns="91425" rIns="91425" bIns="91425" anchor="ctr" anchorCtr="0"/>
          <a:lstStyle>
            <a:lvl1pPr marL="0" marR="0" lvl="0" indent="0" algn="r" rtl="0">
              <a:lnSpc>
                <a:spcPct val="90000"/>
              </a:lnSpc>
              <a:spcBef>
                <a:spcPts val="0"/>
              </a:spcBef>
              <a:spcAft>
                <a:spcPts val="0"/>
              </a:spcAft>
              <a:buClr>
                <a:srgbClr val="F1AB23"/>
              </a:buClr>
              <a:buSzPts val="4400"/>
              <a:buNone/>
              <a:defRPr sz="4400" i="0" u="none" strike="noStrike" cap="none">
                <a:solidFill>
                  <a:srgbClr val="F1AB23"/>
                </a:solidFill>
              </a:defRPr>
            </a:lvl1pPr>
            <a:lvl2pPr lvl="1" indent="0" rtl="0">
              <a:spcBef>
                <a:spcPts val="0"/>
              </a:spcBef>
              <a:spcAft>
                <a:spcPts val="0"/>
              </a:spcAft>
              <a:buSzPts val="1400"/>
              <a:buFont typeface="Helvetica Neue"/>
              <a:buNone/>
              <a:defRPr sz="1800">
                <a:latin typeface="Helvetica Neue"/>
                <a:ea typeface="Helvetica Neue"/>
                <a:cs typeface="Helvetica Neue"/>
                <a:sym typeface="Helvetica Neue"/>
              </a:defRPr>
            </a:lvl2pPr>
            <a:lvl3pPr lvl="2" indent="0" rtl="0">
              <a:spcBef>
                <a:spcPts val="0"/>
              </a:spcBef>
              <a:spcAft>
                <a:spcPts val="0"/>
              </a:spcAft>
              <a:buSzPts val="1400"/>
              <a:buFont typeface="Helvetica Neue"/>
              <a:buNone/>
              <a:defRPr sz="1800">
                <a:latin typeface="Helvetica Neue"/>
                <a:ea typeface="Helvetica Neue"/>
                <a:cs typeface="Helvetica Neue"/>
                <a:sym typeface="Helvetica Neue"/>
              </a:defRPr>
            </a:lvl3pPr>
            <a:lvl4pPr lvl="3" indent="0" rtl="0">
              <a:spcBef>
                <a:spcPts val="0"/>
              </a:spcBef>
              <a:spcAft>
                <a:spcPts val="0"/>
              </a:spcAft>
              <a:buSzPts val="1400"/>
              <a:buFont typeface="Helvetica Neue"/>
              <a:buNone/>
              <a:defRPr sz="1800">
                <a:latin typeface="Helvetica Neue"/>
                <a:ea typeface="Helvetica Neue"/>
                <a:cs typeface="Helvetica Neue"/>
                <a:sym typeface="Helvetica Neue"/>
              </a:defRPr>
            </a:lvl4pPr>
            <a:lvl5pPr lvl="4" indent="0" rtl="0">
              <a:spcBef>
                <a:spcPts val="0"/>
              </a:spcBef>
              <a:spcAft>
                <a:spcPts val="0"/>
              </a:spcAft>
              <a:buSzPts val="1400"/>
              <a:buFont typeface="Helvetica Neue"/>
              <a:buNone/>
              <a:defRPr sz="1800">
                <a:latin typeface="Helvetica Neue"/>
                <a:ea typeface="Helvetica Neue"/>
                <a:cs typeface="Helvetica Neue"/>
                <a:sym typeface="Helvetica Neue"/>
              </a:defRPr>
            </a:lvl5pPr>
            <a:lvl6pPr lvl="5" indent="0" rtl="0">
              <a:spcBef>
                <a:spcPts val="0"/>
              </a:spcBef>
              <a:spcAft>
                <a:spcPts val="0"/>
              </a:spcAft>
              <a:buSzPts val="1400"/>
              <a:buFont typeface="Helvetica Neue"/>
              <a:buNone/>
              <a:defRPr sz="1800">
                <a:latin typeface="Helvetica Neue"/>
                <a:ea typeface="Helvetica Neue"/>
                <a:cs typeface="Helvetica Neue"/>
                <a:sym typeface="Helvetica Neue"/>
              </a:defRPr>
            </a:lvl6pPr>
            <a:lvl7pPr lvl="6" indent="0" rtl="0">
              <a:spcBef>
                <a:spcPts val="0"/>
              </a:spcBef>
              <a:spcAft>
                <a:spcPts val="0"/>
              </a:spcAft>
              <a:buSzPts val="1400"/>
              <a:buFont typeface="Helvetica Neue"/>
              <a:buNone/>
              <a:defRPr sz="1800">
                <a:latin typeface="Helvetica Neue"/>
                <a:ea typeface="Helvetica Neue"/>
                <a:cs typeface="Helvetica Neue"/>
                <a:sym typeface="Helvetica Neue"/>
              </a:defRPr>
            </a:lvl7pPr>
            <a:lvl8pPr lvl="7" indent="0" rtl="0">
              <a:spcBef>
                <a:spcPts val="0"/>
              </a:spcBef>
              <a:spcAft>
                <a:spcPts val="0"/>
              </a:spcAft>
              <a:buSzPts val="1400"/>
              <a:buFont typeface="Helvetica Neue"/>
              <a:buNone/>
              <a:defRPr sz="1800">
                <a:latin typeface="Helvetica Neue"/>
                <a:ea typeface="Helvetica Neue"/>
                <a:cs typeface="Helvetica Neue"/>
                <a:sym typeface="Helvetica Neue"/>
              </a:defRPr>
            </a:lvl8pPr>
            <a:lvl9pPr lvl="8" indent="0" rtl="0">
              <a:spcBef>
                <a:spcPts val="0"/>
              </a:spcBef>
              <a:spcAft>
                <a:spcPts val="0"/>
              </a:spcAft>
              <a:buSzPts val="1400"/>
              <a:buFont typeface="Helvetica Neue"/>
              <a:buNone/>
              <a:defRPr sz="1800">
                <a:latin typeface="Helvetica Neue"/>
                <a:ea typeface="Helvetica Neue"/>
                <a:cs typeface="Helvetica Neue"/>
                <a:sym typeface="Helvetica Neue"/>
              </a:defRPr>
            </a:lvl9pPr>
          </a:lstStyle>
          <a:p>
            <a:endParaRPr/>
          </a:p>
        </p:txBody>
      </p:sp>
      <p:sp>
        <p:nvSpPr>
          <p:cNvPr id="25" name="Shape 25"/>
          <p:cNvSpPr txBox="1">
            <a:spLocks noGrp="1"/>
          </p:cNvSpPr>
          <p:nvPr>
            <p:ph type="body" idx="1"/>
          </p:nvPr>
        </p:nvSpPr>
        <p:spPr>
          <a:xfrm>
            <a:off x="446314" y="1923803"/>
            <a:ext cx="11227200" cy="4253100"/>
          </a:xfrm>
          <a:prstGeom prst="rect">
            <a:avLst/>
          </a:prstGeom>
          <a:noFill/>
          <a:ln>
            <a:noFill/>
          </a:ln>
        </p:spPr>
        <p:txBody>
          <a:bodyPr spcFirstLastPara="1" wrap="square" lIns="91425" tIns="91425" rIns="91425" bIns="91425" anchor="t" anchorCtr="0"/>
          <a:lstStyle>
            <a:lvl1pPr marL="457200" marR="0" lvl="0" indent="-419100" algn="l" rtl="0">
              <a:lnSpc>
                <a:spcPct val="115000"/>
              </a:lnSpc>
              <a:spcBef>
                <a:spcPts val="1000"/>
              </a:spcBef>
              <a:spcAft>
                <a:spcPts val="0"/>
              </a:spcAft>
              <a:buClr>
                <a:srgbClr val="F1AB23"/>
              </a:buClr>
              <a:buSzPts val="3000"/>
              <a:buChar char="●"/>
              <a:defRPr sz="3000" i="0" u="none" strike="noStrike" cap="none">
                <a:solidFill>
                  <a:srgbClr val="FFFFFF"/>
                </a:solidFill>
              </a:defRPr>
            </a:lvl1pPr>
            <a:lvl2pPr marL="914400" marR="0" lvl="1" indent="-419100" algn="l" rtl="0">
              <a:lnSpc>
                <a:spcPct val="115000"/>
              </a:lnSpc>
              <a:spcBef>
                <a:spcPts val="1000"/>
              </a:spcBef>
              <a:spcAft>
                <a:spcPts val="0"/>
              </a:spcAft>
              <a:buClr>
                <a:srgbClr val="F1AB23"/>
              </a:buClr>
              <a:buSzPts val="3000"/>
              <a:buChar char="○"/>
              <a:defRPr sz="3000" i="0" u="none" strike="noStrike" cap="none">
                <a:solidFill>
                  <a:srgbClr val="FFFFFF"/>
                </a:solidFill>
              </a:defRPr>
            </a:lvl2pPr>
            <a:lvl3pPr marL="1371600" marR="0" lvl="2" indent="-419100" algn="l" rtl="0">
              <a:lnSpc>
                <a:spcPct val="115000"/>
              </a:lnSpc>
              <a:spcBef>
                <a:spcPts val="1000"/>
              </a:spcBef>
              <a:spcAft>
                <a:spcPts val="0"/>
              </a:spcAft>
              <a:buClr>
                <a:srgbClr val="F1AB23"/>
              </a:buClr>
              <a:buSzPts val="3000"/>
              <a:buChar char="■"/>
              <a:defRPr sz="3000" i="0" u="none" strike="noStrike" cap="none">
                <a:solidFill>
                  <a:srgbClr val="FFFFFF"/>
                </a:solidFill>
              </a:defRPr>
            </a:lvl3pPr>
            <a:lvl4pPr marL="1828800" marR="0" lvl="3" indent="-419100" algn="l" rtl="0">
              <a:lnSpc>
                <a:spcPct val="115000"/>
              </a:lnSpc>
              <a:spcBef>
                <a:spcPts val="1000"/>
              </a:spcBef>
              <a:spcAft>
                <a:spcPts val="0"/>
              </a:spcAft>
              <a:buClr>
                <a:srgbClr val="F1AB23"/>
              </a:buClr>
              <a:buSzPts val="3000"/>
              <a:buChar char="●"/>
              <a:defRPr sz="3000" i="0" u="none" strike="noStrike" cap="none">
                <a:solidFill>
                  <a:srgbClr val="FFFFFF"/>
                </a:solidFill>
              </a:defRPr>
            </a:lvl4pPr>
            <a:lvl5pPr marL="2286000" marR="0" lvl="4" indent="-419100" algn="l" rtl="0">
              <a:lnSpc>
                <a:spcPct val="115000"/>
              </a:lnSpc>
              <a:spcBef>
                <a:spcPts val="1000"/>
              </a:spcBef>
              <a:spcAft>
                <a:spcPts val="0"/>
              </a:spcAft>
              <a:buClr>
                <a:srgbClr val="F1AB23"/>
              </a:buClr>
              <a:buSzPts val="3000"/>
              <a:buChar char="○"/>
              <a:defRPr sz="3000" i="0" u="none" strike="noStrike" cap="none">
                <a:solidFill>
                  <a:srgbClr val="FFFFFF"/>
                </a:solidFill>
              </a:defRPr>
            </a:lvl5pPr>
            <a:lvl6pPr marL="2743200" marR="0" lvl="5" indent="-419100" algn="l" rtl="0">
              <a:lnSpc>
                <a:spcPct val="115000"/>
              </a:lnSpc>
              <a:spcBef>
                <a:spcPts val="1000"/>
              </a:spcBef>
              <a:spcAft>
                <a:spcPts val="0"/>
              </a:spcAft>
              <a:buClr>
                <a:srgbClr val="F1AB23"/>
              </a:buClr>
              <a:buSzPts val="3000"/>
              <a:buChar char="■"/>
              <a:defRPr sz="3000" i="0" u="none" strike="noStrike" cap="none">
                <a:solidFill>
                  <a:srgbClr val="FFFFFF"/>
                </a:solidFill>
              </a:defRPr>
            </a:lvl6pPr>
            <a:lvl7pPr marL="3200400" marR="0" lvl="6" indent="-419100" algn="l" rtl="0">
              <a:lnSpc>
                <a:spcPct val="115000"/>
              </a:lnSpc>
              <a:spcBef>
                <a:spcPts val="1000"/>
              </a:spcBef>
              <a:spcAft>
                <a:spcPts val="0"/>
              </a:spcAft>
              <a:buClr>
                <a:srgbClr val="F1AB23"/>
              </a:buClr>
              <a:buSzPts val="3000"/>
              <a:buChar char="●"/>
              <a:defRPr sz="3000" i="0" u="none" strike="noStrike" cap="none">
                <a:solidFill>
                  <a:srgbClr val="FFFFFF"/>
                </a:solidFill>
              </a:defRPr>
            </a:lvl7pPr>
            <a:lvl8pPr marL="3657600" marR="0" lvl="7" indent="-419100" algn="l" rtl="0">
              <a:lnSpc>
                <a:spcPct val="115000"/>
              </a:lnSpc>
              <a:spcBef>
                <a:spcPts val="1000"/>
              </a:spcBef>
              <a:spcAft>
                <a:spcPts val="0"/>
              </a:spcAft>
              <a:buClr>
                <a:srgbClr val="F1AB23"/>
              </a:buClr>
              <a:buSzPts val="3000"/>
              <a:buChar char="○"/>
              <a:defRPr sz="3000" i="0" u="none" strike="noStrike" cap="none">
                <a:solidFill>
                  <a:srgbClr val="FFFFFF"/>
                </a:solidFill>
              </a:defRPr>
            </a:lvl8pPr>
            <a:lvl9pPr marL="4114800" marR="0" lvl="8" indent="-419100" algn="l" rtl="0">
              <a:lnSpc>
                <a:spcPct val="115000"/>
              </a:lnSpc>
              <a:spcBef>
                <a:spcPts val="1000"/>
              </a:spcBef>
              <a:spcAft>
                <a:spcPts val="1000"/>
              </a:spcAft>
              <a:buClr>
                <a:srgbClr val="F1AB23"/>
              </a:buClr>
              <a:buSzPts val="3000"/>
              <a:buChar char="■"/>
              <a:defRPr sz="3000" i="0" u="none" strike="noStrike" cap="none">
                <a:solidFill>
                  <a:srgbClr val="FFFFFF"/>
                </a:solidFill>
              </a:defRPr>
            </a:lvl9pPr>
          </a:lstStyle>
          <a:p>
            <a:endParaRPr/>
          </a:p>
        </p:txBody>
      </p:sp>
      <p:pic>
        <p:nvPicPr>
          <p:cNvPr id="26" name="Shape 26"/>
          <p:cNvPicPr preferRelativeResize="0"/>
          <p:nvPr/>
        </p:nvPicPr>
        <p:blipFill rotWithShape="1">
          <a:blip r:embed="rId2">
            <a:alphaModFix/>
          </a:blip>
          <a:srcRect/>
          <a:stretch/>
        </p:blipFill>
        <p:spPr>
          <a:xfrm>
            <a:off x="321623" y="359520"/>
            <a:ext cx="1491304" cy="103716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1">
  <p:cSld name="OBJECT_1">
    <p:bg>
      <p:bgPr>
        <a:solidFill>
          <a:srgbClr val="FFFFFF"/>
        </a:solidFill>
        <a:effectLst/>
      </p:bgPr>
    </p:bg>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1803874" y="365125"/>
            <a:ext cx="9869700" cy="1037700"/>
          </a:xfrm>
          <a:prstGeom prst="rect">
            <a:avLst/>
          </a:prstGeom>
          <a:noFill/>
          <a:ln>
            <a:noFill/>
          </a:ln>
        </p:spPr>
        <p:txBody>
          <a:bodyPr spcFirstLastPara="1" wrap="square" lIns="91425" tIns="91425" rIns="91425" bIns="91425" anchor="ctr" anchorCtr="0"/>
          <a:lstStyle>
            <a:lvl1pPr marL="0" marR="0" lvl="0" indent="0" algn="r" rtl="0">
              <a:lnSpc>
                <a:spcPct val="90000"/>
              </a:lnSpc>
              <a:spcBef>
                <a:spcPts val="0"/>
              </a:spcBef>
              <a:spcAft>
                <a:spcPts val="0"/>
              </a:spcAft>
              <a:buClr>
                <a:srgbClr val="000000"/>
              </a:buClr>
              <a:buSzPts val="4400"/>
              <a:buFont typeface="Helvetica Neue"/>
              <a:buNone/>
              <a:defRPr sz="4400" i="0" u="none" strike="noStrike" cap="none">
                <a:solidFill>
                  <a:srgbClr val="000000"/>
                </a:solidFill>
                <a:latin typeface="Helvetica Neue"/>
                <a:ea typeface="Helvetica Neue"/>
                <a:cs typeface="Helvetica Neue"/>
                <a:sym typeface="Helvetica Neue"/>
              </a:defRPr>
            </a:lvl1pPr>
            <a:lvl2pPr lvl="1" indent="0" rtl="0">
              <a:spcBef>
                <a:spcPts val="0"/>
              </a:spcBef>
              <a:spcAft>
                <a:spcPts val="0"/>
              </a:spcAft>
              <a:buSzPts val="1400"/>
              <a:buFont typeface="Helvetica Neue"/>
              <a:buNone/>
              <a:defRPr sz="1800">
                <a:latin typeface="Helvetica Neue"/>
                <a:ea typeface="Helvetica Neue"/>
                <a:cs typeface="Helvetica Neue"/>
                <a:sym typeface="Helvetica Neue"/>
              </a:defRPr>
            </a:lvl2pPr>
            <a:lvl3pPr lvl="2" indent="0" rtl="0">
              <a:spcBef>
                <a:spcPts val="0"/>
              </a:spcBef>
              <a:spcAft>
                <a:spcPts val="0"/>
              </a:spcAft>
              <a:buSzPts val="1400"/>
              <a:buFont typeface="Helvetica Neue"/>
              <a:buNone/>
              <a:defRPr sz="1800">
                <a:latin typeface="Helvetica Neue"/>
                <a:ea typeface="Helvetica Neue"/>
                <a:cs typeface="Helvetica Neue"/>
                <a:sym typeface="Helvetica Neue"/>
              </a:defRPr>
            </a:lvl3pPr>
            <a:lvl4pPr lvl="3" indent="0" rtl="0">
              <a:spcBef>
                <a:spcPts val="0"/>
              </a:spcBef>
              <a:spcAft>
                <a:spcPts val="0"/>
              </a:spcAft>
              <a:buSzPts val="1400"/>
              <a:buFont typeface="Helvetica Neue"/>
              <a:buNone/>
              <a:defRPr sz="1800">
                <a:latin typeface="Helvetica Neue"/>
                <a:ea typeface="Helvetica Neue"/>
                <a:cs typeface="Helvetica Neue"/>
                <a:sym typeface="Helvetica Neue"/>
              </a:defRPr>
            </a:lvl4pPr>
            <a:lvl5pPr lvl="4" indent="0" rtl="0">
              <a:spcBef>
                <a:spcPts val="0"/>
              </a:spcBef>
              <a:spcAft>
                <a:spcPts val="0"/>
              </a:spcAft>
              <a:buSzPts val="1400"/>
              <a:buFont typeface="Helvetica Neue"/>
              <a:buNone/>
              <a:defRPr sz="1800">
                <a:latin typeface="Helvetica Neue"/>
                <a:ea typeface="Helvetica Neue"/>
                <a:cs typeface="Helvetica Neue"/>
                <a:sym typeface="Helvetica Neue"/>
              </a:defRPr>
            </a:lvl5pPr>
            <a:lvl6pPr lvl="5" indent="0" rtl="0">
              <a:spcBef>
                <a:spcPts val="0"/>
              </a:spcBef>
              <a:spcAft>
                <a:spcPts val="0"/>
              </a:spcAft>
              <a:buSzPts val="1400"/>
              <a:buFont typeface="Helvetica Neue"/>
              <a:buNone/>
              <a:defRPr sz="1800">
                <a:latin typeface="Helvetica Neue"/>
                <a:ea typeface="Helvetica Neue"/>
                <a:cs typeface="Helvetica Neue"/>
                <a:sym typeface="Helvetica Neue"/>
              </a:defRPr>
            </a:lvl6pPr>
            <a:lvl7pPr lvl="6" indent="0" rtl="0">
              <a:spcBef>
                <a:spcPts val="0"/>
              </a:spcBef>
              <a:spcAft>
                <a:spcPts val="0"/>
              </a:spcAft>
              <a:buSzPts val="1400"/>
              <a:buFont typeface="Helvetica Neue"/>
              <a:buNone/>
              <a:defRPr sz="1800">
                <a:latin typeface="Helvetica Neue"/>
                <a:ea typeface="Helvetica Neue"/>
                <a:cs typeface="Helvetica Neue"/>
                <a:sym typeface="Helvetica Neue"/>
              </a:defRPr>
            </a:lvl7pPr>
            <a:lvl8pPr lvl="7" indent="0" rtl="0">
              <a:spcBef>
                <a:spcPts val="0"/>
              </a:spcBef>
              <a:spcAft>
                <a:spcPts val="0"/>
              </a:spcAft>
              <a:buSzPts val="1400"/>
              <a:buFont typeface="Helvetica Neue"/>
              <a:buNone/>
              <a:defRPr sz="1800">
                <a:latin typeface="Helvetica Neue"/>
                <a:ea typeface="Helvetica Neue"/>
                <a:cs typeface="Helvetica Neue"/>
                <a:sym typeface="Helvetica Neue"/>
              </a:defRPr>
            </a:lvl8pPr>
            <a:lvl9pPr lvl="8" indent="0" rtl="0">
              <a:spcBef>
                <a:spcPts val="0"/>
              </a:spcBef>
              <a:spcAft>
                <a:spcPts val="0"/>
              </a:spcAft>
              <a:buSzPts val="1400"/>
              <a:buFont typeface="Helvetica Neue"/>
              <a:buNone/>
              <a:defRPr sz="1800">
                <a:latin typeface="Helvetica Neue"/>
                <a:ea typeface="Helvetica Neue"/>
                <a:cs typeface="Helvetica Neue"/>
                <a:sym typeface="Helvetica Neue"/>
              </a:defRPr>
            </a:lvl9pPr>
          </a:lstStyle>
          <a:p>
            <a:endParaRPr/>
          </a:p>
        </p:txBody>
      </p:sp>
      <p:sp>
        <p:nvSpPr>
          <p:cNvPr id="29" name="Shape 29"/>
          <p:cNvSpPr txBox="1">
            <a:spLocks noGrp="1"/>
          </p:cNvSpPr>
          <p:nvPr>
            <p:ph type="body" idx="1"/>
          </p:nvPr>
        </p:nvSpPr>
        <p:spPr>
          <a:xfrm>
            <a:off x="446314" y="1923803"/>
            <a:ext cx="11227200" cy="4253100"/>
          </a:xfrm>
          <a:prstGeom prst="rect">
            <a:avLst/>
          </a:prstGeom>
          <a:noFill/>
          <a:ln>
            <a:noFill/>
          </a:ln>
        </p:spPr>
        <p:txBody>
          <a:bodyPr spcFirstLastPara="1" wrap="square" lIns="91425" tIns="91425" rIns="91425" bIns="91425" anchor="t" anchorCtr="0"/>
          <a:lstStyle>
            <a:lvl1pPr marL="457200" marR="0" lvl="0" indent="-419100" algn="l" rtl="0">
              <a:lnSpc>
                <a:spcPct val="150000"/>
              </a:lnSpc>
              <a:spcBef>
                <a:spcPts val="1000"/>
              </a:spcBef>
              <a:spcAft>
                <a:spcPts val="0"/>
              </a:spcAft>
              <a:buClr>
                <a:srgbClr val="000000"/>
              </a:buClr>
              <a:buSzPts val="3000"/>
              <a:buChar char="●"/>
              <a:defRPr sz="3000" i="0" u="none" strike="noStrike" cap="none">
                <a:solidFill>
                  <a:srgbClr val="000000"/>
                </a:solidFill>
              </a:defRPr>
            </a:lvl1pPr>
            <a:lvl2pPr marL="914400" marR="0" lvl="1" indent="-419100" algn="l" rtl="0">
              <a:lnSpc>
                <a:spcPct val="150000"/>
              </a:lnSpc>
              <a:spcBef>
                <a:spcPts val="500"/>
              </a:spcBef>
              <a:spcAft>
                <a:spcPts val="0"/>
              </a:spcAft>
              <a:buClr>
                <a:srgbClr val="000000"/>
              </a:buClr>
              <a:buSzPts val="3000"/>
              <a:buChar char="○"/>
              <a:defRPr sz="3000" i="0" u="none" strike="noStrike" cap="none">
                <a:solidFill>
                  <a:srgbClr val="000000"/>
                </a:solidFill>
              </a:defRPr>
            </a:lvl2pPr>
            <a:lvl3pPr marL="1371600" marR="0" lvl="2" indent="-419100" algn="l" rtl="0">
              <a:lnSpc>
                <a:spcPct val="150000"/>
              </a:lnSpc>
              <a:spcBef>
                <a:spcPts val="500"/>
              </a:spcBef>
              <a:spcAft>
                <a:spcPts val="0"/>
              </a:spcAft>
              <a:buClr>
                <a:srgbClr val="000000"/>
              </a:buClr>
              <a:buSzPts val="3000"/>
              <a:buChar char="■"/>
              <a:defRPr sz="3000" i="0" u="none" strike="noStrike" cap="none">
                <a:solidFill>
                  <a:srgbClr val="000000"/>
                </a:solidFill>
              </a:defRPr>
            </a:lvl3pPr>
            <a:lvl4pPr marL="1828800" marR="0" lvl="3" indent="-419100" algn="l" rtl="0">
              <a:lnSpc>
                <a:spcPct val="150000"/>
              </a:lnSpc>
              <a:spcBef>
                <a:spcPts val="500"/>
              </a:spcBef>
              <a:spcAft>
                <a:spcPts val="0"/>
              </a:spcAft>
              <a:buClr>
                <a:srgbClr val="000000"/>
              </a:buClr>
              <a:buSzPts val="3000"/>
              <a:buChar char="●"/>
              <a:defRPr sz="3000" i="0" u="none" strike="noStrike" cap="none">
                <a:solidFill>
                  <a:srgbClr val="000000"/>
                </a:solidFill>
              </a:defRPr>
            </a:lvl4pPr>
            <a:lvl5pPr marL="2286000" marR="0" lvl="4" indent="-419100" algn="l" rtl="0">
              <a:lnSpc>
                <a:spcPct val="150000"/>
              </a:lnSpc>
              <a:spcBef>
                <a:spcPts val="500"/>
              </a:spcBef>
              <a:spcAft>
                <a:spcPts val="0"/>
              </a:spcAft>
              <a:buClr>
                <a:srgbClr val="000000"/>
              </a:buClr>
              <a:buSzPts val="3000"/>
              <a:buChar char="○"/>
              <a:defRPr sz="3000" i="0" u="none" strike="noStrike" cap="none">
                <a:solidFill>
                  <a:srgbClr val="000000"/>
                </a:solidFill>
              </a:defRPr>
            </a:lvl5pPr>
            <a:lvl6pPr marL="2743200" marR="0" lvl="5" indent="-419100" algn="l" rtl="0">
              <a:lnSpc>
                <a:spcPct val="90000"/>
              </a:lnSpc>
              <a:spcBef>
                <a:spcPts val="500"/>
              </a:spcBef>
              <a:spcAft>
                <a:spcPts val="0"/>
              </a:spcAft>
              <a:buClr>
                <a:srgbClr val="000000"/>
              </a:buClr>
              <a:buSzPts val="3000"/>
              <a:buChar char="■"/>
              <a:defRPr sz="3000" i="0" u="none" strike="noStrike" cap="none">
                <a:solidFill>
                  <a:srgbClr val="000000"/>
                </a:solidFill>
              </a:defRPr>
            </a:lvl6pPr>
            <a:lvl7pPr marL="3200400" marR="0" lvl="6" indent="-419100" algn="l" rtl="0">
              <a:lnSpc>
                <a:spcPct val="90000"/>
              </a:lnSpc>
              <a:spcBef>
                <a:spcPts val="500"/>
              </a:spcBef>
              <a:spcAft>
                <a:spcPts val="0"/>
              </a:spcAft>
              <a:buClr>
                <a:srgbClr val="000000"/>
              </a:buClr>
              <a:buSzPts val="3000"/>
              <a:buChar char="●"/>
              <a:defRPr sz="3000" i="0" u="none" strike="noStrike" cap="none">
                <a:solidFill>
                  <a:srgbClr val="000000"/>
                </a:solidFill>
              </a:defRPr>
            </a:lvl7pPr>
            <a:lvl8pPr marL="3657600" marR="0" lvl="7" indent="-419100" algn="l" rtl="0">
              <a:lnSpc>
                <a:spcPct val="90000"/>
              </a:lnSpc>
              <a:spcBef>
                <a:spcPts val="500"/>
              </a:spcBef>
              <a:spcAft>
                <a:spcPts val="0"/>
              </a:spcAft>
              <a:buClr>
                <a:srgbClr val="000000"/>
              </a:buClr>
              <a:buSzPts val="3000"/>
              <a:buChar char="○"/>
              <a:defRPr sz="3000" i="0" u="none" strike="noStrike" cap="none">
                <a:solidFill>
                  <a:srgbClr val="000000"/>
                </a:solidFill>
              </a:defRPr>
            </a:lvl8pPr>
            <a:lvl9pPr marL="4114800" marR="0" lvl="8" indent="-419100" algn="l" rtl="0">
              <a:lnSpc>
                <a:spcPct val="90000"/>
              </a:lnSpc>
              <a:spcBef>
                <a:spcPts val="500"/>
              </a:spcBef>
              <a:spcAft>
                <a:spcPts val="0"/>
              </a:spcAft>
              <a:buClr>
                <a:srgbClr val="000000"/>
              </a:buClr>
              <a:buSzPts val="3000"/>
              <a:buChar char="■"/>
              <a:defRPr sz="3000" i="0" u="none" strike="noStrike" cap="none">
                <a:solidFill>
                  <a:srgbClr val="000000"/>
                </a:solidFill>
              </a:defRPr>
            </a:lvl9pPr>
          </a:lstStyle>
          <a:p>
            <a:endParaRPr/>
          </a:p>
        </p:txBody>
      </p:sp>
      <p:sp>
        <p:nvSpPr>
          <p:cNvPr id="30" name="Shape 30"/>
          <p:cNvSpPr txBox="1">
            <a:spLocks noGrp="1"/>
          </p:cNvSpPr>
          <p:nvPr>
            <p:ph type="dt" idx="10"/>
          </p:nvPr>
        </p:nvSpPr>
        <p:spPr>
          <a:xfrm>
            <a:off x="446314" y="6356350"/>
            <a:ext cx="2743200" cy="3651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chemeClr val="lt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ftr" idx="11"/>
          </p:nvPr>
        </p:nvSpPr>
        <p:spPr>
          <a:xfrm>
            <a:off x="4002479" y="6360067"/>
            <a:ext cx="41148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chemeClr val="lt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sldNum" idx="12"/>
          </p:nvPr>
        </p:nvSpPr>
        <p:spPr>
          <a:xfrm>
            <a:off x="8930244" y="6350745"/>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Arial"/>
                <a:ea typeface="Arial"/>
                <a:cs typeface="Arial"/>
                <a:sym typeface="Arial"/>
              </a:defRPr>
            </a:lvl1pPr>
            <a:lvl2pPr marL="0" marR="0" lvl="1" indent="0" algn="r" rtl="0">
              <a:spcBef>
                <a:spcPts val="0"/>
              </a:spcBef>
              <a:buNone/>
              <a:defRPr sz="1200" b="0" i="0" u="none" strike="noStrike" cap="none">
                <a:solidFill>
                  <a:schemeClr val="lt1"/>
                </a:solidFill>
                <a:latin typeface="Arial"/>
                <a:ea typeface="Arial"/>
                <a:cs typeface="Arial"/>
                <a:sym typeface="Arial"/>
              </a:defRPr>
            </a:lvl2pPr>
            <a:lvl3pPr marL="0" marR="0" lvl="2" indent="0" algn="r" rtl="0">
              <a:spcBef>
                <a:spcPts val="0"/>
              </a:spcBef>
              <a:buNone/>
              <a:defRPr sz="1200" b="0" i="0" u="none" strike="noStrike" cap="none">
                <a:solidFill>
                  <a:schemeClr val="lt1"/>
                </a:solidFill>
                <a:latin typeface="Arial"/>
                <a:ea typeface="Arial"/>
                <a:cs typeface="Arial"/>
                <a:sym typeface="Arial"/>
              </a:defRPr>
            </a:lvl3pPr>
            <a:lvl4pPr marL="0" marR="0" lvl="3" indent="0" algn="r" rtl="0">
              <a:spcBef>
                <a:spcPts val="0"/>
              </a:spcBef>
              <a:buNone/>
              <a:defRPr sz="1200" b="0" i="0" u="none" strike="noStrike" cap="none">
                <a:solidFill>
                  <a:schemeClr val="lt1"/>
                </a:solidFill>
                <a:latin typeface="Arial"/>
                <a:ea typeface="Arial"/>
                <a:cs typeface="Arial"/>
                <a:sym typeface="Arial"/>
              </a:defRPr>
            </a:lvl4pPr>
            <a:lvl5pPr marL="0" marR="0" lvl="4" indent="0" algn="r" rtl="0">
              <a:spcBef>
                <a:spcPts val="0"/>
              </a:spcBef>
              <a:buNone/>
              <a:defRPr sz="1200" b="0" i="0" u="none" strike="noStrike" cap="none">
                <a:solidFill>
                  <a:schemeClr val="lt1"/>
                </a:solidFill>
                <a:latin typeface="Arial"/>
                <a:ea typeface="Arial"/>
                <a:cs typeface="Arial"/>
                <a:sym typeface="Arial"/>
              </a:defRPr>
            </a:lvl5pPr>
            <a:lvl6pPr marL="0" marR="0" lvl="5" indent="0" algn="r" rtl="0">
              <a:spcBef>
                <a:spcPts val="0"/>
              </a:spcBef>
              <a:buNone/>
              <a:defRPr sz="1200" b="0" i="0" u="none" strike="noStrike" cap="none">
                <a:solidFill>
                  <a:schemeClr val="lt1"/>
                </a:solidFill>
                <a:latin typeface="Arial"/>
                <a:ea typeface="Arial"/>
                <a:cs typeface="Arial"/>
                <a:sym typeface="Arial"/>
              </a:defRPr>
            </a:lvl6pPr>
            <a:lvl7pPr marL="0" marR="0" lvl="6" indent="0" algn="r" rtl="0">
              <a:spcBef>
                <a:spcPts val="0"/>
              </a:spcBef>
              <a:buNone/>
              <a:defRPr sz="1200" b="0" i="0" u="none" strike="noStrike" cap="none">
                <a:solidFill>
                  <a:schemeClr val="lt1"/>
                </a:solidFill>
                <a:latin typeface="Arial"/>
                <a:ea typeface="Arial"/>
                <a:cs typeface="Arial"/>
                <a:sym typeface="Arial"/>
              </a:defRPr>
            </a:lvl7pPr>
            <a:lvl8pPr marL="0" marR="0" lvl="7" indent="0" algn="r" rtl="0">
              <a:spcBef>
                <a:spcPts val="0"/>
              </a:spcBef>
              <a:buNone/>
              <a:defRPr sz="1200" b="0" i="0" u="none" strike="noStrike" cap="none">
                <a:solidFill>
                  <a:schemeClr val="lt1"/>
                </a:solidFill>
                <a:latin typeface="Arial"/>
                <a:ea typeface="Arial"/>
                <a:cs typeface="Arial"/>
                <a:sym typeface="Arial"/>
              </a:defRPr>
            </a:lvl8pPr>
            <a:lvl9pPr marL="0" marR="0" lvl="8" indent="0" algn="r" rtl="0">
              <a:spcBef>
                <a:spcPts val="0"/>
              </a:spcBef>
              <a:buNone/>
              <a:defRPr sz="1200" b="0" i="0" u="none" strike="noStrike" cap="none">
                <a:solidFill>
                  <a:schemeClr val="lt1"/>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pic>
        <p:nvPicPr>
          <p:cNvPr id="33" name="Shape 33"/>
          <p:cNvPicPr preferRelativeResize="0"/>
          <p:nvPr/>
        </p:nvPicPr>
        <p:blipFill rotWithShape="1">
          <a:blip r:embed="rId2">
            <a:alphaModFix/>
          </a:blip>
          <a:srcRect/>
          <a:stretch/>
        </p:blipFill>
        <p:spPr>
          <a:xfrm>
            <a:off x="163689" y="359520"/>
            <a:ext cx="1640192" cy="1137352"/>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1812924" y="365125"/>
            <a:ext cx="9860700" cy="1037700"/>
          </a:xfrm>
          <a:prstGeom prst="rect">
            <a:avLst/>
          </a:prstGeom>
          <a:noFill/>
          <a:ln>
            <a:noFill/>
          </a:ln>
        </p:spPr>
        <p:txBody>
          <a:bodyPr spcFirstLastPara="1" wrap="square" lIns="91425" tIns="91425" rIns="91425" bIns="91425" anchor="ctr" anchorCtr="0"/>
          <a:lstStyle>
            <a:lvl1pPr marL="0" marR="0" lvl="0" indent="0" algn="r" rtl="0">
              <a:lnSpc>
                <a:spcPct val="90000"/>
              </a:lnSpc>
              <a:spcBef>
                <a:spcPts val="0"/>
              </a:spcBef>
              <a:spcAft>
                <a:spcPts val="0"/>
              </a:spcAft>
              <a:buClr>
                <a:srgbClr val="F1AB23"/>
              </a:buClr>
              <a:buSzPts val="4400"/>
              <a:buFont typeface="Helvetica Neue"/>
              <a:buNone/>
              <a:defRPr sz="4400" i="0" u="none" strike="noStrike" cap="none">
                <a:solidFill>
                  <a:srgbClr val="F1AB23"/>
                </a:solidFill>
                <a:latin typeface="Helvetica Neue"/>
                <a:ea typeface="Helvetica Neue"/>
                <a:cs typeface="Helvetica Neue"/>
                <a:sym typeface="Helvetica Neue"/>
              </a:defRPr>
            </a:lvl1pPr>
            <a:lvl2pPr lvl="1" indent="0" rtl="0">
              <a:spcBef>
                <a:spcPts val="0"/>
              </a:spcBef>
              <a:spcAft>
                <a:spcPts val="0"/>
              </a:spcAft>
              <a:buSzPts val="1400"/>
              <a:buFont typeface="Helvetica Neue"/>
              <a:buNone/>
              <a:defRPr sz="1800">
                <a:latin typeface="Helvetica Neue"/>
                <a:ea typeface="Helvetica Neue"/>
                <a:cs typeface="Helvetica Neue"/>
                <a:sym typeface="Helvetica Neue"/>
              </a:defRPr>
            </a:lvl2pPr>
            <a:lvl3pPr lvl="2" indent="0" rtl="0">
              <a:spcBef>
                <a:spcPts val="0"/>
              </a:spcBef>
              <a:spcAft>
                <a:spcPts val="0"/>
              </a:spcAft>
              <a:buSzPts val="1400"/>
              <a:buFont typeface="Helvetica Neue"/>
              <a:buNone/>
              <a:defRPr sz="1800">
                <a:latin typeface="Helvetica Neue"/>
                <a:ea typeface="Helvetica Neue"/>
                <a:cs typeface="Helvetica Neue"/>
                <a:sym typeface="Helvetica Neue"/>
              </a:defRPr>
            </a:lvl3pPr>
            <a:lvl4pPr lvl="3" indent="0" rtl="0">
              <a:spcBef>
                <a:spcPts val="0"/>
              </a:spcBef>
              <a:spcAft>
                <a:spcPts val="0"/>
              </a:spcAft>
              <a:buSzPts val="1400"/>
              <a:buFont typeface="Helvetica Neue"/>
              <a:buNone/>
              <a:defRPr sz="1800">
                <a:latin typeface="Helvetica Neue"/>
                <a:ea typeface="Helvetica Neue"/>
                <a:cs typeface="Helvetica Neue"/>
                <a:sym typeface="Helvetica Neue"/>
              </a:defRPr>
            </a:lvl4pPr>
            <a:lvl5pPr lvl="4" indent="0" rtl="0">
              <a:spcBef>
                <a:spcPts val="0"/>
              </a:spcBef>
              <a:spcAft>
                <a:spcPts val="0"/>
              </a:spcAft>
              <a:buSzPts val="1400"/>
              <a:buFont typeface="Helvetica Neue"/>
              <a:buNone/>
              <a:defRPr sz="1800">
                <a:latin typeface="Helvetica Neue"/>
                <a:ea typeface="Helvetica Neue"/>
                <a:cs typeface="Helvetica Neue"/>
                <a:sym typeface="Helvetica Neue"/>
              </a:defRPr>
            </a:lvl5pPr>
            <a:lvl6pPr lvl="5" indent="0" rtl="0">
              <a:spcBef>
                <a:spcPts val="0"/>
              </a:spcBef>
              <a:spcAft>
                <a:spcPts val="0"/>
              </a:spcAft>
              <a:buSzPts val="1400"/>
              <a:buFont typeface="Helvetica Neue"/>
              <a:buNone/>
              <a:defRPr sz="1800">
                <a:latin typeface="Helvetica Neue"/>
                <a:ea typeface="Helvetica Neue"/>
                <a:cs typeface="Helvetica Neue"/>
                <a:sym typeface="Helvetica Neue"/>
              </a:defRPr>
            </a:lvl6pPr>
            <a:lvl7pPr lvl="6" indent="0" rtl="0">
              <a:spcBef>
                <a:spcPts val="0"/>
              </a:spcBef>
              <a:spcAft>
                <a:spcPts val="0"/>
              </a:spcAft>
              <a:buSzPts val="1400"/>
              <a:buFont typeface="Helvetica Neue"/>
              <a:buNone/>
              <a:defRPr sz="1800">
                <a:latin typeface="Helvetica Neue"/>
                <a:ea typeface="Helvetica Neue"/>
                <a:cs typeface="Helvetica Neue"/>
                <a:sym typeface="Helvetica Neue"/>
              </a:defRPr>
            </a:lvl7pPr>
            <a:lvl8pPr lvl="7" indent="0" rtl="0">
              <a:spcBef>
                <a:spcPts val="0"/>
              </a:spcBef>
              <a:spcAft>
                <a:spcPts val="0"/>
              </a:spcAft>
              <a:buSzPts val="1400"/>
              <a:buFont typeface="Helvetica Neue"/>
              <a:buNone/>
              <a:defRPr sz="1800">
                <a:latin typeface="Helvetica Neue"/>
                <a:ea typeface="Helvetica Neue"/>
                <a:cs typeface="Helvetica Neue"/>
                <a:sym typeface="Helvetica Neue"/>
              </a:defRPr>
            </a:lvl8pPr>
            <a:lvl9pPr lvl="8" indent="0" rtl="0">
              <a:spcBef>
                <a:spcPts val="0"/>
              </a:spcBef>
              <a:spcAft>
                <a:spcPts val="0"/>
              </a:spcAft>
              <a:buSzPts val="1400"/>
              <a:buFont typeface="Helvetica Neue"/>
              <a:buNone/>
              <a:defRPr sz="1800">
                <a:latin typeface="Helvetica Neue"/>
                <a:ea typeface="Helvetica Neue"/>
                <a:cs typeface="Helvetica Neue"/>
                <a:sym typeface="Helvetica Neue"/>
              </a:defRPr>
            </a:lvl9pPr>
          </a:lstStyle>
          <a:p>
            <a:endParaRPr/>
          </a:p>
        </p:txBody>
      </p:sp>
      <p:sp>
        <p:nvSpPr>
          <p:cNvPr id="36" name="Shape 36"/>
          <p:cNvSpPr txBox="1">
            <a:spLocks noGrp="1"/>
          </p:cNvSpPr>
          <p:nvPr>
            <p:ph type="body" idx="1"/>
          </p:nvPr>
        </p:nvSpPr>
        <p:spPr>
          <a:xfrm>
            <a:off x="446314" y="1781299"/>
            <a:ext cx="5277600" cy="4253700"/>
          </a:xfrm>
          <a:prstGeom prst="rect">
            <a:avLst/>
          </a:prstGeom>
          <a:noFill/>
          <a:ln>
            <a:noFill/>
          </a:ln>
        </p:spPr>
        <p:txBody>
          <a:bodyPr spcFirstLastPara="1" wrap="square" lIns="91425" tIns="91425" rIns="91425" bIns="91425" anchor="t" anchorCtr="0"/>
          <a:lstStyle>
            <a:lvl1pPr marL="457200" marR="0" lvl="0" indent="-419100" algn="l" rtl="0">
              <a:lnSpc>
                <a:spcPct val="115000"/>
              </a:lnSpc>
              <a:spcBef>
                <a:spcPts val="1000"/>
              </a:spcBef>
              <a:spcAft>
                <a:spcPts val="0"/>
              </a:spcAft>
              <a:buClr>
                <a:srgbClr val="FFFFFF"/>
              </a:buClr>
              <a:buSzPts val="3000"/>
              <a:buChar char="●"/>
              <a:defRPr sz="3000" i="0" u="none" strike="noStrike" cap="none">
                <a:solidFill>
                  <a:srgbClr val="FFFFFF"/>
                </a:solidFill>
              </a:defRPr>
            </a:lvl1pPr>
            <a:lvl2pPr marL="914400" marR="0" lvl="1" indent="-419100" algn="l" rtl="0">
              <a:lnSpc>
                <a:spcPct val="115000"/>
              </a:lnSpc>
              <a:spcBef>
                <a:spcPts val="1000"/>
              </a:spcBef>
              <a:spcAft>
                <a:spcPts val="0"/>
              </a:spcAft>
              <a:buClr>
                <a:srgbClr val="FFFFFF"/>
              </a:buClr>
              <a:buSzPts val="3000"/>
              <a:buChar char="○"/>
              <a:defRPr sz="3000" i="0" u="none" strike="noStrike" cap="none">
                <a:solidFill>
                  <a:srgbClr val="FFFFFF"/>
                </a:solidFill>
              </a:defRPr>
            </a:lvl2pPr>
            <a:lvl3pPr marL="1371600" marR="0" lvl="2" indent="-419100" algn="l" rtl="0">
              <a:lnSpc>
                <a:spcPct val="115000"/>
              </a:lnSpc>
              <a:spcBef>
                <a:spcPts val="1000"/>
              </a:spcBef>
              <a:spcAft>
                <a:spcPts val="0"/>
              </a:spcAft>
              <a:buClr>
                <a:srgbClr val="FFFFFF"/>
              </a:buClr>
              <a:buSzPts val="3000"/>
              <a:buChar char="■"/>
              <a:defRPr sz="3000" i="0" u="none" strike="noStrike" cap="none">
                <a:solidFill>
                  <a:srgbClr val="FFFFFF"/>
                </a:solidFill>
              </a:defRPr>
            </a:lvl3pPr>
            <a:lvl4pPr marL="1828800" marR="0" lvl="3" indent="-419100" algn="l" rtl="0">
              <a:lnSpc>
                <a:spcPct val="115000"/>
              </a:lnSpc>
              <a:spcBef>
                <a:spcPts val="1000"/>
              </a:spcBef>
              <a:spcAft>
                <a:spcPts val="0"/>
              </a:spcAft>
              <a:buClr>
                <a:srgbClr val="FFFFFF"/>
              </a:buClr>
              <a:buSzPts val="3000"/>
              <a:buChar char="●"/>
              <a:defRPr sz="3000" i="0" u="none" strike="noStrike" cap="none">
                <a:solidFill>
                  <a:srgbClr val="FFFFFF"/>
                </a:solidFill>
              </a:defRPr>
            </a:lvl4pPr>
            <a:lvl5pPr marL="2286000" marR="0" lvl="4" indent="-419100" algn="l" rtl="0">
              <a:lnSpc>
                <a:spcPct val="115000"/>
              </a:lnSpc>
              <a:spcBef>
                <a:spcPts val="1000"/>
              </a:spcBef>
              <a:spcAft>
                <a:spcPts val="0"/>
              </a:spcAft>
              <a:buClr>
                <a:srgbClr val="FFFFFF"/>
              </a:buClr>
              <a:buSzPts val="3000"/>
              <a:buChar char="○"/>
              <a:defRPr sz="3000" i="0" u="none" strike="noStrike" cap="none">
                <a:solidFill>
                  <a:srgbClr val="FFFFFF"/>
                </a:solidFill>
              </a:defRPr>
            </a:lvl5pPr>
            <a:lvl6pPr marL="2743200" marR="0" lvl="5" indent="-419100" algn="l" rtl="0">
              <a:lnSpc>
                <a:spcPct val="115000"/>
              </a:lnSpc>
              <a:spcBef>
                <a:spcPts val="1000"/>
              </a:spcBef>
              <a:spcAft>
                <a:spcPts val="0"/>
              </a:spcAft>
              <a:buClr>
                <a:srgbClr val="FFFFFF"/>
              </a:buClr>
              <a:buSzPts val="3000"/>
              <a:buChar char="■"/>
              <a:defRPr sz="3000" i="0" u="none" strike="noStrike" cap="none">
                <a:solidFill>
                  <a:srgbClr val="FFFFFF"/>
                </a:solidFill>
              </a:defRPr>
            </a:lvl6pPr>
            <a:lvl7pPr marL="3200400" marR="0" lvl="6" indent="-419100" algn="l" rtl="0">
              <a:lnSpc>
                <a:spcPct val="115000"/>
              </a:lnSpc>
              <a:spcBef>
                <a:spcPts val="1000"/>
              </a:spcBef>
              <a:spcAft>
                <a:spcPts val="0"/>
              </a:spcAft>
              <a:buClr>
                <a:srgbClr val="FFFFFF"/>
              </a:buClr>
              <a:buSzPts val="3000"/>
              <a:buChar char="●"/>
              <a:defRPr sz="3000" i="0" u="none" strike="noStrike" cap="none">
                <a:solidFill>
                  <a:srgbClr val="FFFFFF"/>
                </a:solidFill>
              </a:defRPr>
            </a:lvl7pPr>
            <a:lvl8pPr marL="3657600" marR="0" lvl="7" indent="-419100" algn="l" rtl="0">
              <a:lnSpc>
                <a:spcPct val="115000"/>
              </a:lnSpc>
              <a:spcBef>
                <a:spcPts val="1000"/>
              </a:spcBef>
              <a:spcAft>
                <a:spcPts val="0"/>
              </a:spcAft>
              <a:buClr>
                <a:srgbClr val="FFFFFF"/>
              </a:buClr>
              <a:buSzPts val="3000"/>
              <a:buChar char="○"/>
              <a:defRPr sz="3000" i="0" u="none" strike="noStrike" cap="none">
                <a:solidFill>
                  <a:srgbClr val="FFFFFF"/>
                </a:solidFill>
              </a:defRPr>
            </a:lvl8pPr>
            <a:lvl9pPr marL="4114800" marR="0" lvl="8" indent="-419100" algn="l" rtl="0">
              <a:lnSpc>
                <a:spcPct val="115000"/>
              </a:lnSpc>
              <a:spcBef>
                <a:spcPts val="1000"/>
              </a:spcBef>
              <a:spcAft>
                <a:spcPts val="1000"/>
              </a:spcAft>
              <a:buClr>
                <a:srgbClr val="FFFFFF"/>
              </a:buClr>
              <a:buSzPts val="3000"/>
              <a:buChar char="■"/>
              <a:defRPr sz="3000" i="0" u="none" strike="noStrike" cap="none">
                <a:solidFill>
                  <a:srgbClr val="FFFFFF"/>
                </a:solidFill>
              </a:defRPr>
            </a:lvl9pPr>
          </a:lstStyle>
          <a:p>
            <a:endParaRPr/>
          </a:p>
        </p:txBody>
      </p:sp>
      <p:sp>
        <p:nvSpPr>
          <p:cNvPr id="37" name="Shape 37"/>
          <p:cNvSpPr txBox="1">
            <a:spLocks noGrp="1"/>
          </p:cNvSpPr>
          <p:nvPr>
            <p:ph type="body" idx="2"/>
          </p:nvPr>
        </p:nvSpPr>
        <p:spPr>
          <a:xfrm>
            <a:off x="6044540" y="1781299"/>
            <a:ext cx="5628900" cy="4253700"/>
          </a:xfrm>
          <a:prstGeom prst="rect">
            <a:avLst/>
          </a:prstGeom>
          <a:noFill/>
          <a:ln>
            <a:noFill/>
          </a:ln>
        </p:spPr>
        <p:txBody>
          <a:bodyPr spcFirstLastPara="1" wrap="square" lIns="91425" tIns="91425" rIns="91425" bIns="91425" anchor="t" anchorCtr="0"/>
          <a:lstStyle>
            <a:lvl1pPr marL="457200" marR="0" lvl="0" indent="-419100" algn="l" rtl="0">
              <a:lnSpc>
                <a:spcPct val="115000"/>
              </a:lnSpc>
              <a:spcBef>
                <a:spcPts val="1000"/>
              </a:spcBef>
              <a:spcAft>
                <a:spcPts val="0"/>
              </a:spcAft>
              <a:buClr>
                <a:srgbClr val="FFFFFF"/>
              </a:buClr>
              <a:buSzPts val="3000"/>
              <a:buChar char="●"/>
              <a:defRPr sz="3000" i="0" u="none" strike="noStrike" cap="none">
                <a:solidFill>
                  <a:srgbClr val="FFFFFF"/>
                </a:solidFill>
              </a:defRPr>
            </a:lvl1pPr>
            <a:lvl2pPr marL="914400" marR="0" lvl="1" indent="-419100" algn="l" rtl="0">
              <a:lnSpc>
                <a:spcPct val="115000"/>
              </a:lnSpc>
              <a:spcBef>
                <a:spcPts val="1000"/>
              </a:spcBef>
              <a:spcAft>
                <a:spcPts val="0"/>
              </a:spcAft>
              <a:buClr>
                <a:srgbClr val="FFFFFF"/>
              </a:buClr>
              <a:buSzPts val="3000"/>
              <a:buChar char="○"/>
              <a:defRPr sz="3000" i="0" u="none" strike="noStrike" cap="none">
                <a:solidFill>
                  <a:srgbClr val="FFFFFF"/>
                </a:solidFill>
              </a:defRPr>
            </a:lvl2pPr>
            <a:lvl3pPr marL="1371600" marR="0" lvl="2" indent="-419100" algn="l" rtl="0">
              <a:lnSpc>
                <a:spcPct val="115000"/>
              </a:lnSpc>
              <a:spcBef>
                <a:spcPts val="1000"/>
              </a:spcBef>
              <a:spcAft>
                <a:spcPts val="0"/>
              </a:spcAft>
              <a:buClr>
                <a:srgbClr val="FFFFFF"/>
              </a:buClr>
              <a:buSzPts val="3000"/>
              <a:buChar char="■"/>
              <a:defRPr sz="3000" i="0" u="none" strike="noStrike" cap="none">
                <a:solidFill>
                  <a:srgbClr val="FFFFFF"/>
                </a:solidFill>
              </a:defRPr>
            </a:lvl3pPr>
            <a:lvl4pPr marL="1828800" marR="0" lvl="3" indent="-419100" algn="l" rtl="0">
              <a:lnSpc>
                <a:spcPct val="115000"/>
              </a:lnSpc>
              <a:spcBef>
                <a:spcPts val="1000"/>
              </a:spcBef>
              <a:spcAft>
                <a:spcPts val="0"/>
              </a:spcAft>
              <a:buClr>
                <a:srgbClr val="FFFFFF"/>
              </a:buClr>
              <a:buSzPts val="3000"/>
              <a:buChar char="●"/>
              <a:defRPr sz="3000" i="0" u="none" strike="noStrike" cap="none">
                <a:solidFill>
                  <a:srgbClr val="FFFFFF"/>
                </a:solidFill>
              </a:defRPr>
            </a:lvl4pPr>
            <a:lvl5pPr marL="2286000" marR="0" lvl="4" indent="-419100" algn="l" rtl="0">
              <a:lnSpc>
                <a:spcPct val="115000"/>
              </a:lnSpc>
              <a:spcBef>
                <a:spcPts val="1000"/>
              </a:spcBef>
              <a:spcAft>
                <a:spcPts val="0"/>
              </a:spcAft>
              <a:buClr>
                <a:srgbClr val="FFFFFF"/>
              </a:buClr>
              <a:buSzPts val="3000"/>
              <a:buChar char="○"/>
              <a:defRPr sz="3000" i="0" u="none" strike="noStrike" cap="none">
                <a:solidFill>
                  <a:srgbClr val="FFFFFF"/>
                </a:solidFill>
              </a:defRPr>
            </a:lvl5pPr>
            <a:lvl6pPr marL="2743200" marR="0" lvl="5" indent="-419100" algn="l" rtl="0">
              <a:lnSpc>
                <a:spcPct val="115000"/>
              </a:lnSpc>
              <a:spcBef>
                <a:spcPts val="1000"/>
              </a:spcBef>
              <a:spcAft>
                <a:spcPts val="0"/>
              </a:spcAft>
              <a:buClr>
                <a:srgbClr val="FFFFFF"/>
              </a:buClr>
              <a:buSzPts val="3000"/>
              <a:buChar char="■"/>
              <a:defRPr sz="3000" i="0" u="none" strike="noStrike" cap="none">
                <a:solidFill>
                  <a:srgbClr val="FFFFFF"/>
                </a:solidFill>
              </a:defRPr>
            </a:lvl6pPr>
            <a:lvl7pPr marL="3200400" marR="0" lvl="6" indent="-419100" algn="l" rtl="0">
              <a:lnSpc>
                <a:spcPct val="115000"/>
              </a:lnSpc>
              <a:spcBef>
                <a:spcPts val="1000"/>
              </a:spcBef>
              <a:spcAft>
                <a:spcPts val="0"/>
              </a:spcAft>
              <a:buClr>
                <a:srgbClr val="FFFFFF"/>
              </a:buClr>
              <a:buSzPts val="3000"/>
              <a:buChar char="●"/>
              <a:defRPr sz="3000" i="0" u="none" strike="noStrike" cap="none">
                <a:solidFill>
                  <a:srgbClr val="FFFFFF"/>
                </a:solidFill>
              </a:defRPr>
            </a:lvl7pPr>
            <a:lvl8pPr marL="3657600" marR="0" lvl="7" indent="-419100" algn="l" rtl="0">
              <a:lnSpc>
                <a:spcPct val="115000"/>
              </a:lnSpc>
              <a:spcBef>
                <a:spcPts val="1000"/>
              </a:spcBef>
              <a:spcAft>
                <a:spcPts val="0"/>
              </a:spcAft>
              <a:buClr>
                <a:srgbClr val="FFFFFF"/>
              </a:buClr>
              <a:buSzPts val="3000"/>
              <a:buChar char="○"/>
              <a:defRPr sz="3000" i="0" u="none" strike="noStrike" cap="none">
                <a:solidFill>
                  <a:srgbClr val="FFFFFF"/>
                </a:solidFill>
              </a:defRPr>
            </a:lvl8pPr>
            <a:lvl9pPr marL="4114800" marR="0" lvl="8" indent="-419100" algn="l" rtl="0">
              <a:lnSpc>
                <a:spcPct val="115000"/>
              </a:lnSpc>
              <a:spcBef>
                <a:spcPts val="1000"/>
              </a:spcBef>
              <a:spcAft>
                <a:spcPts val="1000"/>
              </a:spcAft>
              <a:buClr>
                <a:srgbClr val="FFFFFF"/>
              </a:buClr>
              <a:buSzPts val="3000"/>
              <a:buChar char="■"/>
              <a:defRPr sz="3000" i="0" u="none" strike="noStrike" cap="none">
                <a:solidFill>
                  <a:srgbClr val="FFFFFF"/>
                </a:solidFill>
              </a:defRPr>
            </a:lvl9pPr>
          </a:lstStyle>
          <a:p>
            <a:endParaRPr/>
          </a:p>
        </p:txBody>
      </p:sp>
      <p:pic>
        <p:nvPicPr>
          <p:cNvPr id="38" name="Shape 38"/>
          <p:cNvPicPr preferRelativeResize="0"/>
          <p:nvPr/>
        </p:nvPicPr>
        <p:blipFill rotWithShape="1">
          <a:blip r:embed="rId2">
            <a:alphaModFix/>
          </a:blip>
          <a:srcRect/>
          <a:stretch/>
        </p:blipFill>
        <p:spPr>
          <a:xfrm>
            <a:off x="321623" y="359520"/>
            <a:ext cx="1491304" cy="103716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Title and Content 1">
  <p:cSld name="1_Title and Content_1">
    <p:bg>
      <p:bgPr>
        <a:solidFill>
          <a:srgbClr val="FFFFFF"/>
        </a:solidFill>
        <a:effectLst/>
      </p:bgPr>
    </p:bg>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1803874" y="365125"/>
            <a:ext cx="9869700" cy="1037700"/>
          </a:xfrm>
          <a:prstGeom prst="rect">
            <a:avLst/>
          </a:prstGeom>
          <a:noFill/>
          <a:ln>
            <a:noFill/>
          </a:ln>
        </p:spPr>
        <p:txBody>
          <a:bodyPr spcFirstLastPara="1" wrap="square" lIns="91425" tIns="91425" rIns="91425" bIns="91425" anchor="ctr" anchorCtr="0"/>
          <a:lstStyle>
            <a:lvl1pPr marL="0" marR="0" lvl="0" indent="0" algn="r" rtl="0">
              <a:lnSpc>
                <a:spcPct val="90000"/>
              </a:lnSpc>
              <a:spcBef>
                <a:spcPts val="0"/>
              </a:spcBef>
              <a:spcAft>
                <a:spcPts val="0"/>
              </a:spcAft>
              <a:buClr>
                <a:schemeClr val="dk1"/>
              </a:buClr>
              <a:buSzPts val="4400"/>
              <a:buFont typeface="Helvetica Neue"/>
              <a:buNone/>
              <a:defRPr sz="4400" i="0" u="none" strike="noStrike" cap="none">
                <a:solidFill>
                  <a:schemeClr val="dk1"/>
                </a:solidFill>
                <a:latin typeface="Helvetica Neue"/>
                <a:ea typeface="Helvetica Neue"/>
                <a:cs typeface="Helvetica Neue"/>
                <a:sym typeface="Helvetica Neue"/>
              </a:defRPr>
            </a:lvl1pPr>
            <a:lvl2pPr lvl="1" indent="0" rtl="0">
              <a:spcBef>
                <a:spcPts val="0"/>
              </a:spcBef>
              <a:spcAft>
                <a:spcPts val="0"/>
              </a:spcAft>
              <a:buClr>
                <a:schemeClr val="dk1"/>
              </a:buClr>
              <a:buSzPts val="1400"/>
              <a:buFont typeface="Helvetica Neue"/>
              <a:buNone/>
              <a:defRPr sz="1800">
                <a:solidFill>
                  <a:schemeClr val="dk1"/>
                </a:solidFill>
                <a:latin typeface="Helvetica Neue"/>
                <a:ea typeface="Helvetica Neue"/>
                <a:cs typeface="Helvetica Neue"/>
                <a:sym typeface="Helvetica Neue"/>
              </a:defRPr>
            </a:lvl2pPr>
            <a:lvl3pPr lvl="2" indent="0" rtl="0">
              <a:spcBef>
                <a:spcPts val="0"/>
              </a:spcBef>
              <a:spcAft>
                <a:spcPts val="0"/>
              </a:spcAft>
              <a:buClr>
                <a:schemeClr val="dk1"/>
              </a:buClr>
              <a:buSzPts val="1400"/>
              <a:buFont typeface="Helvetica Neue"/>
              <a:buNone/>
              <a:defRPr sz="1800">
                <a:solidFill>
                  <a:schemeClr val="dk1"/>
                </a:solidFill>
                <a:latin typeface="Helvetica Neue"/>
                <a:ea typeface="Helvetica Neue"/>
                <a:cs typeface="Helvetica Neue"/>
                <a:sym typeface="Helvetica Neue"/>
              </a:defRPr>
            </a:lvl3pPr>
            <a:lvl4pPr lvl="3" indent="0" rtl="0">
              <a:spcBef>
                <a:spcPts val="0"/>
              </a:spcBef>
              <a:spcAft>
                <a:spcPts val="0"/>
              </a:spcAft>
              <a:buClr>
                <a:schemeClr val="dk1"/>
              </a:buClr>
              <a:buSzPts val="1400"/>
              <a:buFont typeface="Helvetica Neue"/>
              <a:buNone/>
              <a:defRPr sz="1800">
                <a:solidFill>
                  <a:schemeClr val="dk1"/>
                </a:solidFill>
                <a:latin typeface="Helvetica Neue"/>
                <a:ea typeface="Helvetica Neue"/>
                <a:cs typeface="Helvetica Neue"/>
                <a:sym typeface="Helvetica Neue"/>
              </a:defRPr>
            </a:lvl4pPr>
            <a:lvl5pPr lvl="4" indent="0" rtl="0">
              <a:spcBef>
                <a:spcPts val="0"/>
              </a:spcBef>
              <a:spcAft>
                <a:spcPts val="0"/>
              </a:spcAft>
              <a:buClr>
                <a:schemeClr val="dk1"/>
              </a:buClr>
              <a:buSzPts val="1400"/>
              <a:buFont typeface="Helvetica Neue"/>
              <a:buNone/>
              <a:defRPr sz="1800">
                <a:solidFill>
                  <a:schemeClr val="dk1"/>
                </a:solidFill>
                <a:latin typeface="Helvetica Neue"/>
                <a:ea typeface="Helvetica Neue"/>
                <a:cs typeface="Helvetica Neue"/>
                <a:sym typeface="Helvetica Neue"/>
              </a:defRPr>
            </a:lvl5pPr>
            <a:lvl6pPr lvl="5" indent="0" rtl="0">
              <a:spcBef>
                <a:spcPts val="0"/>
              </a:spcBef>
              <a:spcAft>
                <a:spcPts val="0"/>
              </a:spcAft>
              <a:buClr>
                <a:schemeClr val="dk1"/>
              </a:buClr>
              <a:buSzPts val="1400"/>
              <a:buFont typeface="Helvetica Neue"/>
              <a:buNone/>
              <a:defRPr sz="1800">
                <a:solidFill>
                  <a:schemeClr val="dk1"/>
                </a:solidFill>
                <a:latin typeface="Helvetica Neue"/>
                <a:ea typeface="Helvetica Neue"/>
                <a:cs typeface="Helvetica Neue"/>
                <a:sym typeface="Helvetica Neue"/>
              </a:defRPr>
            </a:lvl6pPr>
            <a:lvl7pPr lvl="6" indent="0" rtl="0">
              <a:spcBef>
                <a:spcPts val="0"/>
              </a:spcBef>
              <a:spcAft>
                <a:spcPts val="0"/>
              </a:spcAft>
              <a:buClr>
                <a:schemeClr val="dk1"/>
              </a:buClr>
              <a:buSzPts val="1400"/>
              <a:buFont typeface="Helvetica Neue"/>
              <a:buNone/>
              <a:defRPr sz="1800">
                <a:solidFill>
                  <a:schemeClr val="dk1"/>
                </a:solidFill>
                <a:latin typeface="Helvetica Neue"/>
                <a:ea typeface="Helvetica Neue"/>
                <a:cs typeface="Helvetica Neue"/>
                <a:sym typeface="Helvetica Neue"/>
              </a:defRPr>
            </a:lvl7pPr>
            <a:lvl8pPr lvl="7" indent="0" rtl="0">
              <a:spcBef>
                <a:spcPts val="0"/>
              </a:spcBef>
              <a:spcAft>
                <a:spcPts val="0"/>
              </a:spcAft>
              <a:buClr>
                <a:schemeClr val="dk1"/>
              </a:buClr>
              <a:buSzPts val="1400"/>
              <a:buFont typeface="Helvetica Neue"/>
              <a:buNone/>
              <a:defRPr sz="1800">
                <a:solidFill>
                  <a:schemeClr val="dk1"/>
                </a:solidFill>
                <a:latin typeface="Helvetica Neue"/>
                <a:ea typeface="Helvetica Neue"/>
                <a:cs typeface="Helvetica Neue"/>
                <a:sym typeface="Helvetica Neue"/>
              </a:defRPr>
            </a:lvl8pPr>
            <a:lvl9pPr lvl="8" indent="0" rtl="0">
              <a:spcBef>
                <a:spcPts val="0"/>
              </a:spcBef>
              <a:spcAft>
                <a:spcPts val="0"/>
              </a:spcAft>
              <a:buClr>
                <a:schemeClr val="dk1"/>
              </a:buClr>
              <a:buSzPts val="1400"/>
              <a:buFont typeface="Helvetica Neue"/>
              <a:buNone/>
              <a:defRPr sz="1800">
                <a:solidFill>
                  <a:schemeClr val="dk1"/>
                </a:solidFill>
                <a:latin typeface="Helvetica Neue"/>
                <a:ea typeface="Helvetica Neue"/>
                <a:cs typeface="Helvetica Neue"/>
                <a:sym typeface="Helvetica Neue"/>
              </a:defRPr>
            </a:lvl9pPr>
          </a:lstStyle>
          <a:p>
            <a:endParaRPr/>
          </a:p>
        </p:txBody>
      </p:sp>
      <p:sp>
        <p:nvSpPr>
          <p:cNvPr id="41" name="Shape 41"/>
          <p:cNvSpPr txBox="1">
            <a:spLocks noGrp="1"/>
          </p:cNvSpPr>
          <p:nvPr>
            <p:ph type="body" idx="1"/>
          </p:nvPr>
        </p:nvSpPr>
        <p:spPr>
          <a:xfrm>
            <a:off x="522514" y="1781299"/>
            <a:ext cx="5277600" cy="4253700"/>
          </a:xfrm>
          <a:prstGeom prst="rect">
            <a:avLst/>
          </a:prstGeom>
          <a:noFill/>
          <a:ln>
            <a:noFill/>
          </a:ln>
        </p:spPr>
        <p:txBody>
          <a:bodyPr spcFirstLastPara="1" wrap="square" lIns="91425" tIns="91425" rIns="91425" bIns="91425" anchor="t" anchorCtr="0"/>
          <a:lstStyle>
            <a:lvl1pPr marL="457200" marR="0" lvl="0" indent="-419100" algn="l" rtl="0">
              <a:lnSpc>
                <a:spcPct val="115000"/>
              </a:lnSpc>
              <a:spcBef>
                <a:spcPts val="1000"/>
              </a:spcBef>
              <a:spcAft>
                <a:spcPts val="0"/>
              </a:spcAft>
              <a:buClr>
                <a:srgbClr val="000000"/>
              </a:buClr>
              <a:buSzPts val="3000"/>
              <a:buChar char="●"/>
              <a:defRPr sz="3000" i="0" u="none" strike="noStrike" cap="none">
                <a:solidFill>
                  <a:srgbClr val="000000"/>
                </a:solidFill>
              </a:defRPr>
            </a:lvl1pPr>
            <a:lvl2pPr marL="914400" marR="0" lvl="1" indent="-419100" algn="l" rtl="0">
              <a:lnSpc>
                <a:spcPct val="115000"/>
              </a:lnSpc>
              <a:spcBef>
                <a:spcPts val="1000"/>
              </a:spcBef>
              <a:spcAft>
                <a:spcPts val="0"/>
              </a:spcAft>
              <a:buClr>
                <a:srgbClr val="000000"/>
              </a:buClr>
              <a:buSzPts val="3000"/>
              <a:buChar char="○"/>
              <a:defRPr sz="3000" i="0" u="none" strike="noStrike" cap="none">
                <a:solidFill>
                  <a:srgbClr val="000000"/>
                </a:solidFill>
              </a:defRPr>
            </a:lvl2pPr>
            <a:lvl3pPr marL="1371600" marR="0" lvl="2" indent="-419100" algn="l" rtl="0">
              <a:lnSpc>
                <a:spcPct val="115000"/>
              </a:lnSpc>
              <a:spcBef>
                <a:spcPts val="1000"/>
              </a:spcBef>
              <a:spcAft>
                <a:spcPts val="0"/>
              </a:spcAft>
              <a:buClr>
                <a:srgbClr val="000000"/>
              </a:buClr>
              <a:buSzPts val="3000"/>
              <a:buChar char="■"/>
              <a:defRPr sz="3000" i="0" u="none" strike="noStrike" cap="none">
                <a:solidFill>
                  <a:srgbClr val="000000"/>
                </a:solidFill>
              </a:defRPr>
            </a:lvl3pPr>
            <a:lvl4pPr marL="1828800" marR="0" lvl="3" indent="-419100" algn="l" rtl="0">
              <a:lnSpc>
                <a:spcPct val="115000"/>
              </a:lnSpc>
              <a:spcBef>
                <a:spcPts val="1000"/>
              </a:spcBef>
              <a:spcAft>
                <a:spcPts val="0"/>
              </a:spcAft>
              <a:buClr>
                <a:srgbClr val="000000"/>
              </a:buClr>
              <a:buSzPts val="3000"/>
              <a:buChar char="●"/>
              <a:defRPr sz="3000" i="0" u="none" strike="noStrike" cap="none">
                <a:solidFill>
                  <a:srgbClr val="000000"/>
                </a:solidFill>
              </a:defRPr>
            </a:lvl4pPr>
            <a:lvl5pPr marL="2286000" marR="0" lvl="4" indent="-419100" algn="l" rtl="0">
              <a:lnSpc>
                <a:spcPct val="115000"/>
              </a:lnSpc>
              <a:spcBef>
                <a:spcPts val="1000"/>
              </a:spcBef>
              <a:spcAft>
                <a:spcPts val="0"/>
              </a:spcAft>
              <a:buClr>
                <a:srgbClr val="000000"/>
              </a:buClr>
              <a:buSzPts val="3000"/>
              <a:buChar char="○"/>
              <a:defRPr sz="3000" i="0" u="none" strike="noStrike" cap="none">
                <a:solidFill>
                  <a:srgbClr val="000000"/>
                </a:solidFill>
              </a:defRPr>
            </a:lvl5pPr>
            <a:lvl6pPr marL="2743200" marR="0" lvl="5" indent="-419100" algn="l" rtl="0">
              <a:lnSpc>
                <a:spcPct val="115000"/>
              </a:lnSpc>
              <a:spcBef>
                <a:spcPts val="1000"/>
              </a:spcBef>
              <a:spcAft>
                <a:spcPts val="0"/>
              </a:spcAft>
              <a:buClr>
                <a:srgbClr val="000000"/>
              </a:buClr>
              <a:buSzPts val="3000"/>
              <a:buChar char="■"/>
              <a:defRPr sz="3000" i="0" u="none" strike="noStrike" cap="none">
                <a:solidFill>
                  <a:srgbClr val="000000"/>
                </a:solidFill>
              </a:defRPr>
            </a:lvl6pPr>
            <a:lvl7pPr marL="3200400" marR="0" lvl="6" indent="-419100" algn="l" rtl="0">
              <a:lnSpc>
                <a:spcPct val="115000"/>
              </a:lnSpc>
              <a:spcBef>
                <a:spcPts val="1000"/>
              </a:spcBef>
              <a:spcAft>
                <a:spcPts val="0"/>
              </a:spcAft>
              <a:buClr>
                <a:srgbClr val="000000"/>
              </a:buClr>
              <a:buSzPts val="3000"/>
              <a:buChar char="●"/>
              <a:defRPr sz="3000" i="0" u="none" strike="noStrike" cap="none">
                <a:solidFill>
                  <a:srgbClr val="000000"/>
                </a:solidFill>
              </a:defRPr>
            </a:lvl7pPr>
            <a:lvl8pPr marL="3657600" marR="0" lvl="7" indent="-419100" algn="l" rtl="0">
              <a:lnSpc>
                <a:spcPct val="115000"/>
              </a:lnSpc>
              <a:spcBef>
                <a:spcPts val="1000"/>
              </a:spcBef>
              <a:spcAft>
                <a:spcPts val="0"/>
              </a:spcAft>
              <a:buClr>
                <a:srgbClr val="000000"/>
              </a:buClr>
              <a:buSzPts val="3000"/>
              <a:buChar char="○"/>
              <a:defRPr sz="3000" i="0" u="none" strike="noStrike" cap="none">
                <a:solidFill>
                  <a:srgbClr val="000000"/>
                </a:solidFill>
              </a:defRPr>
            </a:lvl8pPr>
            <a:lvl9pPr marL="4114800" marR="0" lvl="8" indent="-419100" algn="l" rtl="0">
              <a:lnSpc>
                <a:spcPct val="115000"/>
              </a:lnSpc>
              <a:spcBef>
                <a:spcPts val="1000"/>
              </a:spcBef>
              <a:spcAft>
                <a:spcPts val="1000"/>
              </a:spcAft>
              <a:buClr>
                <a:srgbClr val="000000"/>
              </a:buClr>
              <a:buSzPts val="3000"/>
              <a:buChar char="■"/>
              <a:defRPr sz="3000" i="0" u="none" strike="noStrike" cap="none">
                <a:solidFill>
                  <a:srgbClr val="000000"/>
                </a:solidFill>
              </a:defRPr>
            </a:lvl9pPr>
          </a:lstStyle>
          <a:p>
            <a:endParaRPr/>
          </a:p>
        </p:txBody>
      </p:sp>
      <p:sp>
        <p:nvSpPr>
          <p:cNvPr id="42" name="Shape 42"/>
          <p:cNvSpPr txBox="1">
            <a:spLocks noGrp="1"/>
          </p:cNvSpPr>
          <p:nvPr>
            <p:ph type="body" idx="2"/>
          </p:nvPr>
        </p:nvSpPr>
        <p:spPr>
          <a:xfrm>
            <a:off x="6044540" y="1781299"/>
            <a:ext cx="5628900" cy="4253700"/>
          </a:xfrm>
          <a:prstGeom prst="rect">
            <a:avLst/>
          </a:prstGeom>
          <a:noFill/>
          <a:ln>
            <a:noFill/>
          </a:ln>
        </p:spPr>
        <p:txBody>
          <a:bodyPr spcFirstLastPara="1" wrap="square" lIns="91425" tIns="91425" rIns="91425" bIns="91425" anchor="t" anchorCtr="0"/>
          <a:lstStyle>
            <a:lvl1pPr marL="457200" marR="0" lvl="0" indent="-419100" algn="l" rtl="0">
              <a:lnSpc>
                <a:spcPct val="115000"/>
              </a:lnSpc>
              <a:spcBef>
                <a:spcPts val="1000"/>
              </a:spcBef>
              <a:spcAft>
                <a:spcPts val="0"/>
              </a:spcAft>
              <a:buClr>
                <a:srgbClr val="000000"/>
              </a:buClr>
              <a:buSzPts val="3000"/>
              <a:buChar char="●"/>
              <a:defRPr sz="3000" i="0" u="none" strike="noStrike" cap="none">
                <a:solidFill>
                  <a:srgbClr val="000000"/>
                </a:solidFill>
              </a:defRPr>
            </a:lvl1pPr>
            <a:lvl2pPr marL="914400" marR="0" lvl="1" indent="-419100" algn="l" rtl="0">
              <a:lnSpc>
                <a:spcPct val="115000"/>
              </a:lnSpc>
              <a:spcBef>
                <a:spcPts val="1000"/>
              </a:spcBef>
              <a:spcAft>
                <a:spcPts val="0"/>
              </a:spcAft>
              <a:buClr>
                <a:srgbClr val="000000"/>
              </a:buClr>
              <a:buSzPts val="3000"/>
              <a:buChar char="○"/>
              <a:defRPr sz="3000" i="0" u="none" strike="noStrike" cap="none">
                <a:solidFill>
                  <a:srgbClr val="000000"/>
                </a:solidFill>
              </a:defRPr>
            </a:lvl2pPr>
            <a:lvl3pPr marL="1371600" marR="0" lvl="2" indent="-419100" algn="l" rtl="0">
              <a:lnSpc>
                <a:spcPct val="115000"/>
              </a:lnSpc>
              <a:spcBef>
                <a:spcPts val="1000"/>
              </a:spcBef>
              <a:spcAft>
                <a:spcPts val="0"/>
              </a:spcAft>
              <a:buClr>
                <a:srgbClr val="000000"/>
              </a:buClr>
              <a:buSzPts val="3000"/>
              <a:buChar char="■"/>
              <a:defRPr sz="3000" i="0" u="none" strike="noStrike" cap="none">
                <a:solidFill>
                  <a:srgbClr val="000000"/>
                </a:solidFill>
              </a:defRPr>
            </a:lvl3pPr>
            <a:lvl4pPr marL="1828800" marR="0" lvl="3" indent="-419100" algn="l" rtl="0">
              <a:lnSpc>
                <a:spcPct val="115000"/>
              </a:lnSpc>
              <a:spcBef>
                <a:spcPts val="1000"/>
              </a:spcBef>
              <a:spcAft>
                <a:spcPts val="0"/>
              </a:spcAft>
              <a:buClr>
                <a:srgbClr val="000000"/>
              </a:buClr>
              <a:buSzPts val="3000"/>
              <a:buChar char="●"/>
              <a:defRPr sz="3000" i="0" u="none" strike="noStrike" cap="none">
                <a:solidFill>
                  <a:srgbClr val="000000"/>
                </a:solidFill>
              </a:defRPr>
            </a:lvl4pPr>
            <a:lvl5pPr marL="2286000" marR="0" lvl="4" indent="-419100" algn="l" rtl="0">
              <a:lnSpc>
                <a:spcPct val="115000"/>
              </a:lnSpc>
              <a:spcBef>
                <a:spcPts val="1000"/>
              </a:spcBef>
              <a:spcAft>
                <a:spcPts val="0"/>
              </a:spcAft>
              <a:buClr>
                <a:srgbClr val="000000"/>
              </a:buClr>
              <a:buSzPts val="3000"/>
              <a:buChar char="○"/>
              <a:defRPr sz="3000" i="0" u="none" strike="noStrike" cap="none">
                <a:solidFill>
                  <a:srgbClr val="000000"/>
                </a:solidFill>
              </a:defRPr>
            </a:lvl5pPr>
            <a:lvl6pPr marL="2743200" marR="0" lvl="5" indent="-419100" algn="l" rtl="0">
              <a:lnSpc>
                <a:spcPct val="115000"/>
              </a:lnSpc>
              <a:spcBef>
                <a:spcPts val="1000"/>
              </a:spcBef>
              <a:spcAft>
                <a:spcPts val="0"/>
              </a:spcAft>
              <a:buClr>
                <a:srgbClr val="000000"/>
              </a:buClr>
              <a:buSzPts val="3000"/>
              <a:buChar char="■"/>
              <a:defRPr sz="3000" i="0" u="none" strike="noStrike" cap="none">
                <a:solidFill>
                  <a:srgbClr val="000000"/>
                </a:solidFill>
              </a:defRPr>
            </a:lvl6pPr>
            <a:lvl7pPr marL="3200400" marR="0" lvl="6" indent="-419100" algn="l" rtl="0">
              <a:lnSpc>
                <a:spcPct val="115000"/>
              </a:lnSpc>
              <a:spcBef>
                <a:spcPts val="1000"/>
              </a:spcBef>
              <a:spcAft>
                <a:spcPts val="0"/>
              </a:spcAft>
              <a:buClr>
                <a:srgbClr val="000000"/>
              </a:buClr>
              <a:buSzPts val="3000"/>
              <a:buChar char="●"/>
              <a:defRPr sz="3000" i="0" u="none" strike="noStrike" cap="none">
                <a:solidFill>
                  <a:srgbClr val="000000"/>
                </a:solidFill>
              </a:defRPr>
            </a:lvl7pPr>
            <a:lvl8pPr marL="3657600" marR="0" lvl="7" indent="-419100" algn="l" rtl="0">
              <a:lnSpc>
                <a:spcPct val="115000"/>
              </a:lnSpc>
              <a:spcBef>
                <a:spcPts val="1000"/>
              </a:spcBef>
              <a:spcAft>
                <a:spcPts val="0"/>
              </a:spcAft>
              <a:buClr>
                <a:srgbClr val="000000"/>
              </a:buClr>
              <a:buSzPts val="3000"/>
              <a:buChar char="○"/>
              <a:defRPr sz="3000" i="0" u="none" strike="noStrike" cap="none">
                <a:solidFill>
                  <a:srgbClr val="000000"/>
                </a:solidFill>
              </a:defRPr>
            </a:lvl8pPr>
            <a:lvl9pPr marL="4114800" marR="0" lvl="8" indent="-419100" algn="l" rtl="0">
              <a:lnSpc>
                <a:spcPct val="115000"/>
              </a:lnSpc>
              <a:spcBef>
                <a:spcPts val="1000"/>
              </a:spcBef>
              <a:spcAft>
                <a:spcPts val="1000"/>
              </a:spcAft>
              <a:buClr>
                <a:srgbClr val="000000"/>
              </a:buClr>
              <a:buSzPts val="3000"/>
              <a:buChar char="■"/>
              <a:defRPr sz="3000" i="0" u="none" strike="noStrike" cap="none">
                <a:solidFill>
                  <a:srgbClr val="000000"/>
                </a:solidFill>
              </a:defRPr>
            </a:lvl9pPr>
          </a:lstStyle>
          <a:p>
            <a:endParaRPr/>
          </a:p>
        </p:txBody>
      </p:sp>
      <p:pic>
        <p:nvPicPr>
          <p:cNvPr id="43" name="Shape 43"/>
          <p:cNvPicPr preferRelativeResize="0"/>
          <p:nvPr/>
        </p:nvPicPr>
        <p:blipFill rotWithShape="1">
          <a:blip r:embed="rId2">
            <a:alphaModFix/>
          </a:blip>
          <a:srcRect/>
          <a:stretch/>
        </p:blipFill>
        <p:spPr>
          <a:xfrm>
            <a:off x="163689" y="359520"/>
            <a:ext cx="1640192" cy="1137352"/>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1812924" y="365125"/>
            <a:ext cx="9860700" cy="1037700"/>
          </a:xfrm>
          <a:prstGeom prst="rect">
            <a:avLst/>
          </a:prstGeom>
          <a:noFill/>
          <a:ln>
            <a:noFill/>
          </a:ln>
        </p:spPr>
        <p:txBody>
          <a:bodyPr spcFirstLastPara="1" wrap="square" lIns="91425" tIns="91425" rIns="91425" bIns="91425" anchor="ctr" anchorCtr="0"/>
          <a:lstStyle>
            <a:lvl1pPr marL="0" marR="0" lvl="0" indent="0" algn="r" rtl="0">
              <a:lnSpc>
                <a:spcPct val="90000"/>
              </a:lnSpc>
              <a:spcBef>
                <a:spcPts val="0"/>
              </a:spcBef>
              <a:spcAft>
                <a:spcPts val="0"/>
              </a:spcAft>
              <a:buClr>
                <a:srgbClr val="F1AB23"/>
              </a:buClr>
              <a:buSzPts val="4400"/>
              <a:buFont typeface="Helvetica Neue"/>
              <a:buNone/>
              <a:defRPr sz="4400" i="0" u="none" strike="noStrike" cap="none">
                <a:solidFill>
                  <a:srgbClr val="F1AB23"/>
                </a:solidFill>
                <a:latin typeface="Helvetica Neue"/>
                <a:ea typeface="Helvetica Neue"/>
                <a:cs typeface="Helvetica Neue"/>
                <a:sym typeface="Helvetica Neue"/>
              </a:defRPr>
            </a:lvl1pPr>
            <a:lvl2pPr lvl="1" indent="0" rtl="0">
              <a:spcBef>
                <a:spcPts val="0"/>
              </a:spcBef>
              <a:spcAft>
                <a:spcPts val="0"/>
              </a:spcAft>
              <a:buSzPts val="1400"/>
              <a:buFont typeface="Helvetica Neue"/>
              <a:buNone/>
              <a:defRPr sz="1800">
                <a:latin typeface="Helvetica Neue"/>
                <a:ea typeface="Helvetica Neue"/>
                <a:cs typeface="Helvetica Neue"/>
                <a:sym typeface="Helvetica Neue"/>
              </a:defRPr>
            </a:lvl2pPr>
            <a:lvl3pPr lvl="2" indent="0" rtl="0">
              <a:spcBef>
                <a:spcPts val="0"/>
              </a:spcBef>
              <a:spcAft>
                <a:spcPts val="0"/>
              </a:spcAft>
              <a:buSzPts val="1400"/>
              <a:buFont typeface="Helvetica Neue"/>
              <a:buNone/>
              <a:defRPr sz="1800">
                <a:latin typeface="Helvetica Neue"/>
                <a:ea typeface="Helvetica Neue"/>
                <a:cs typeface="Helvetica Neue"/>
                <a:sym typeface="Helvetica Neue"/>
              </a:defRPr>
            </a:lvl3pPr>
            <a:lvl4pPr lvl="3" indent="0" rtl="0">
              <a:spcBef>
                <a:spcPts val="0"/>
              </a:spcBef>
              <a:spcAft>
                <a:spcPts val="0"/>
              </a:spcAft>
              <a:buSzPts val="1400"/>
              <a:buFont typeface="Helvetica Neue"/>
              <a:buNone/>
              <a:defRPr sz="1800">
                <a:latin typeface="Helvetica Neue"/>
                <a:ea typeface="Helvetica Neue"/>
                <a:cs typeface="Helvetica Neue"/>
                <a:sym typeface="Helvetica Neue"/>
              </a:defRPr>
            </a:lvl4pPr>
            <a:lvl5pPr lvl="4" indent="0" rtl="0">
              <a:spcBef>
                <a:spcPts val="0"/>
              </a:spcBef>
              <a:spcAft>
                <a:spcPts val="0"/>
              </a:spcAft>
              <a:buSzPts val="1400"/>
              <a:buFont typeface="Helvetica Neue"/>
              <a:buNone/>
              <a:defRPr sz="1800">
                <a:latin typeface="Helvetica Neue"/>
                <a:ea typeface="Helvetica Neue"/>
                <a:cs typeface="Helvetica Neue"/>
                <a:sym typeface="Helvetica Neue"/>
              </a:defRPr>
            </a:lvl5pPr>
            <a:lvl6pPr lvl="5" indent="0" rtl="0">
              <a:spcBef>
                <a:spcPts val="0"/>
              </a:spcBef>
              <a:spcAft>
                <a:spcPts val="0"/>
              </a:spcAft>
              <a:buSzPts val="1400"/>
              <a:buFont typeface="Helvetica Neue"/>
              <a:buNone/>
              <a:defRPr sz="1800">
                <a:latin typeface="Helvetica Neue"/>
                <a:ea typeface="Helvetica Neue"/>
                <a:cs typeface="Helvetica Neue"/>
                <a:sym typeface="Helvetica Neue"/>
              </a:defRPr>
            </a:lvl6pPr>
            <a:lvl7pPr lvl="6" indent="0" rtl="0">
              <a:spcBef>
                <a:spcPts val="0"/>
              </a:spcBef>
              <a:spcAft>
                <a:spcPts val="0"/>
              </a:spcAft>
              <a:buSzPts val="1400"/>
              <a:buFont typeface="Helvetica Neue"/>
              <a:buNone/>
              <a:defRPr sz="1800">
                <a:latin typeface="Helvetica Neue"/>
                <a:ea typeface="Helvetica Neue"/>
                <a:cs typeface="Helvetica Neue"/>
                <a:sym typeface="Helvetica Neue"/>
              </a:defRPr>
            </a:lvl7pPr>
            <a:lvl8pPr lvl="7" indent="0" rtl="0">
              <a:spcBef>
                <a:spcPts val="0"/>
              </a:spcBef>
              <a:spcAft>
                <a:spcPts val="0"/>
              </a:spcAft>
              <a:buSzPts val="1400"/>
              <a:buFont typeface="Helvetica Neue"/>
              <a:buNone/>
              <a:defRPr sz="1800">
                <a:latin typeface="Helvetica Neue"/>
                <a:ea typeface="Helvetica Neue"/>
                <a:cs typeface="Helvetica Neue"/>
                <a:sym typeface="Helvetica Neue"/>
              </a:defRPr>
            </a:lvl8pPr>
            <a:lvl9pPr lvl="8" indent="0" rtl="0">
              <a:spcBef>
                <a:spcPts val="0"/>
              </a:spcBef>
              <a:spcAft>
                <a:spcPts val="0"/>
              </a:spcAft>
              <a:buSzPts val="1400"/>
              <a:buFont typeface="Helvetica Neue"/>
              <a:buNone/>
              <a:defRPr sz="1800">
                <a:latin typeface="Helvetica Neue"/>
                <a:ea typeface="Helvetica Neue"/>
                <a:cs typeface="Helvetica Neue"/>
                <a:sym typeface="Helvetica Neue"/>
              </a:defRPr>
            </a:lvl9pPr>
          </a:lstStyle>
          <a:p>
            <a:endParaRPr/>
          </a:p>
        </p:txBody>
      </p:sp>
      <p:sp>
        <p:nvSpPr>
          <p:cNvPr id="46" name="Shape 46"/>
          <p:cNvSpPr txBox="1">
            <a:spLocks noGrp="1"/>
          </p:cNvSpPr>
          <p:nvPr>
            <p:ph type="body" idx="1"/>
          </p:nvPr>
        </p:nvSpPr>
        <p:spPr>
          <a:xfrm>
            <a:off x="446314" y="1781299"/>
            <a:ext cx="5277600" cy="4253700"/>
          </a:xfrm>
          <a:prstGeom prst="rect">
            <a:avLst/>
          </a:prstGeom>
          <a:noFill/>
          <a:ln>
            <a:noFill/>
          </a:ln>
        </p:spPr>
        <p:txBody>
          <a:bodyPr spcFirstLastPara="1" wrap="square" lIns="91425" tIns="91425" rIns="91425" bIns="91425" anchor="t" anchorCtr="0"/>
          <a:lstStyle>
            <a:lvl1pPr marL="457200" marR="0" lvl="0" indent="-419100" algn="l" rtl="0">
              <a:lnSpc>
                <a:spcPct val="115000"/>
              </a:lnSpc>
              <a:spcBef>
                <a:spcPts val="1000"/>
              </a:spcBef>
              <a:spcAft>
                <a:spcPts val="0"/>
              </a:spcAft>
              <a:buClr>
                <a:srgbClr val="FFFFFF"/>
              </a:buClr>
              <a:buSzPts val="3000"/>
              <a:buChar char="●"/>
              <a:defRPr sz="3000" i="0" u="none" strike="noStrike" cap="none">
                <a:solidFill>
                  <a:srgbClr val="FFFFFF"/>
                </a:solidFill>
              </a:defRPr>
            </a:lvl1pPr>
            <a:lvl2pPr marL="914400" marR="0" lvl="1" indent="-419100" algn="l" rtl="0">
              <a:lnSpc>
                <a:spcPct val="115000"/>
              </a:lnSpc>
              <a:spcBef>
                <a:spcPts val="1000"/>
              </a:spcBef>
              <a:spcAft>
                <a:spcPts val="0"/>
              </a:spcAft>
              <a:buClr>
                <a:srgbClr val="FFFFFF"/>
              </a:buClr>
              <a:buSzPts val="3000"/>
              <a:buChar char="○"/>
              <a:defRPr sz="3000" i="0" u="none" strike="noStrike" cap="none">
                <a:solidFill>
                  <a:srgbClr val="FFFFFF"/>
                </a:solidFill>
              </a:defRPr>
            </a:lvl2pPr>
            <a:lvl3pPr marL="1371600" marR="0" lvl="2" indent="-419100" algn="l" rtl="0">
              <a:lnSpc>
                <a:spcPct val="115000"/>
              </a:lnSpc>
              <a:spcBef>
                <a:spcPts val="1000"/>
              </a:spcBef>
              <a:spcAft>
                <a:spcPts val="0"/>
              </a:spcAft>
              <a:buClr>
                <a:srgbClr val="FFFFFF"/>
              </a:buClr>
              <a:buSzPts val="3000"/>
              <a:buChar char="■"/>
              <a:defRPr sz="3000" i="0" u="none" strike="noStrike" cap="none">
                <a:solidFill>
                  <a:srgbClr val="FFFFFF"/>
                </a:solidFill>
              </a:defRPr>
            </a:lvl3pPr>
            <a:lvl4pPr marL="1828800" marR="0" lvl="3" indent="-419100" algn="l" rtl="0">
              <a:lnSpc>
                <a:spcPct val="115000"/>
              </a:lnSpc>
              <a:spcBef>
                <a:spcPts val="1000"/>
              </a:spcBef>
              <a:spcAft>
                <a:spcPts val="0"/>
              </a:spcAft>
              <a:buClr>
                <a:srgbClr val="FFFFFF"/>
              </a:buClr>
              <a:buSzPts val="3000"/>
              <a:buChar char="●"/>
              <a:defRPr sz="3000" i="0" u="none" strike="noStrike" cap="none">
                <a:solidFill>
                  <a:srgbClr val="FFFFFF"/>
                </a:solidFill>
              </a:defRPr>
            </a:lvl4pPr>
            <a:lvl5pPr marL="2286000" marR="0" lvl="4" indent="-419100" algn="l" rtl="0">
              <a:lnSpc>
                <a:spcPct val="115000"/>
              </a:lnSpc>
              <a:spcBef>
                <a:spcPts val="1000"/>
              </a:spcBef>
              <a:spcAft>
                <a:spcPts val="0"/>
              </a:spcAft>
              <a:buClr>
                <a:srgbClr val="FFFFFF"/>
              </a:buClr>
              <a:buSzPts val="3000"/>
              <a:buChar char="○"/>
              <a:defRPr sz="3000" i="0" u="none" strike="noStrike" cap="none">
                <a:solidFill>
                  <a:srgbClr val="FFFFFF"/>
                </a:solidFill>
              </a:defRPr>
            </a:lvl5pPr>
            <a:lvl6pPr marL="2743200" marR="0" lvl="5" indent="-419100" algn="l" rtl="0">
              <a:lnSpc>
                <a:spcPct val="115000"/>
              </a:lnSpc>
              <a:spcBef>
                <a:spcPts val="1000"/>
              </a:spcBef>
              <a:spcAft>
                <a:spcPts val="0"/>
              </a:spcAft>
              <a:buClr>
                <a:srgbClr val="FFFFFF"/>
              </a:buClr>
              <a:buSzPts val="3000"/>
              <a:buChar char="■"/>
              <a:defRPr sz="3000" i="0" u="none" strike="noStrike" cap="none">
                <a:solidFill>
                  <a:srgbClr val="FFFFFF"/>
                </a:solidFill>
              </a:defRPr>
            </a:lvl6pPr>
            <a:lvl7pPr marL="3200400" marR="0" lvl="6" indent="-419100" algn="l" rtl="0">
              <a:lnSpc>
                <a:spcPct val="115000"/>
              </a:lnSpc>
              <a:spcBef>
                <a:spcPts val="1000"/>
              </a:spcBef>
              <a:spcAft>
                <a:spcPts val="0"/>
              </a:spcAft>
              <a:buClr>
                <a:srgbClr val="FFFFFF"/>
              </a:buClr>
              <a:buSzPts val="3000"/>
              <a:buChar char="●"/>
              <a:defRPr sz="3000" i="0" u="none" strike="noStrike" cap="none">
                <a:solidFill>
                  <a:srgbClr val="FFFFFF"/>
                </a:solidFill>
              </a:defRPr>
            </a:lvl7pPr>
            <a:lvl8pPr marL="3657600" marR="0" lvl="7" indent="-419100" algn="l" rtl="0">
              <a:lnSpc>
                <a:spcPct val="115000"/>
              </a:lnSpc>
              <a:spcBef>
                <a:spcPts val="1000"/>
              </a:spcBef>
              <a:spcAft>
                <a:spcPts val="0"/>
              </a:spcAft>
              <a:buClr>
                <a:srgbClr val="FFFFFF"/>
              </a:buClr>
              <a:buSzPts val="3000"/>
              <a:buChar char="○"/>
              <a:defRPr sz="3000" i="0" u="none" strike="noStrike" cap="none">
                <a:solidFill>
                  <a:srgbClr val="FFFFFF"/>
                </a:solidFill>
              </a:defRPr>
            </a:lvl8pPr>
            <a:lvl9pPr marL="4114800" marR="0" lvl="8" indent="-419100" algn="l" rtl="0">
              <a:lnSpc>
                <a:spcPct val="115000"/>
              </a:lnSpc>
              <a:spcBef>
                <a:spcPts val="1000"/>
              </a:spcBef>
              <a:spcAft>
                <a:spcPts val="1000"/>
              </a:spcAft>
              <a:buClr>
                <a:srgbClr val="FFFFFF"/>
              </a:buClr>
              <a:buSzPts val="3000"/>
              <a:buChar char="■"/>
              <a:defRPr sz="3000" i="0" u="none" strike="noStrike" cap="none">
                <a:solidFill>
                  <a:srgbClr val="FFFFFF"/>
                </a:solidFill>
              </a:defRPr>
            </a:lvl9pPr>
          </a:lstStyle>
          <a:p>
            <a:endParaRPr/>
          </a:p>
        </p:txBody>
      </p:sp>
      <p:pic>
        <p:nvPicPr>
          <p:cNvPr id="47" name="Shape 47"/>
          <p:cNvPicPr preferRelativeResize="0"/>
          <p:nvPr/>
        </p:nvPicPr>
        <p:blipFill rotWithShape="1">
          <a:blip r:embed="rId2">
            <a:alphaModFix/>
          </a:blip>
          <a:srcRect/>
          <a:stretch/>
        </p:blipFill>
        <p:spPr>
          <a:xfrm>
            <a:off x="321623" y="359520"/>
            <a:ext cx="1491304" cy="1037161"/>
          </a:xfrm>
          <a:prstGeom prst="rect">
            <a:avLst/>
          </a:prstGeom>
          <a:noFill/>
          <a:ln>
            <a:noFill/>
          </a:ln>
        </p:spPr>
      </p:pic>
      <p:sp>
        <p:nvSpPr>
          <p:cNvPr id="48" name="Shape 48"/>
          <p:cNvSpPr/>
          <p:nvPr/>
        </p:nvSpPr>
        <p:spPr>
          <a:xfrm>
            <a:off x="6270175" y="1781300"/>
            <a:ext cx="5277600" cy="4173000"/>
          </a:xfrm>
          <a:prstGeom prst="rect">
            <a:avLst/>
          </a:prstGeom>
          <a:solidFill>
            <a:schemeClr val="lt2"/>
          </a:solid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1">
  <p:cSld name="Two Content_1">
    <p:bg>
      <p:bgPr>
        <a:solidFill>
          <a:srgbClr val="FFFFFF"/>
        </a:solidFill>
        <a:effectLst/>
      </p:bgPr>
    </p:bg>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1803874" y="365125"/>
            <a:ext cx="9869700" cy="1037700"/>
          </a:xfrm>
          <a:prstGeom prst="rect">
            <a:avLst/>
          </a:prstGeom>
          <a:noFill/>
          <a:ln>
            <a:noFill/>
          </a:ln>
        </p:spPr>
        <p:txBody>
          <a:bodyPr spcFirstLastPara="1" wrap="square" lIns="91425" tIns="91425" rIns="91425" bIns="91425" anchor="ctr" anchorCtr="0"/>
          <a:lstStyle>
            <a:lvl1pPr marL="0" marR="0" lvl="0" indent="0" algn="r" rtl="0">
              <a:lnSpc>
                <a:spcPct val="90000"/>
              </a:lnSpc>
              <a:spcBef>
                <a:spcPts val="0"/>
              </a:spcBef>
              <a:spcAft>
                <a:spcPts val="0"/>
              </a:spcAft>
              <a:buClr>
                <a:srgbClr val="000000"/>
              </a:buClr>
              <a:buSzPts val="4400"/>
              <a:buFont typeface="Helvetica Neue"/>
              <a:buNone/>
              <a:defRPr sz="4400" i="0" u="none" strike="noStrike" cap="none">
                <a:solidFill>
                  <a:srgbClr val="000000"/>
                </a:solidFill>
                <a:latin typeface="Helvetica Neue"/>
                <a:ea typeface="Helvetica Neue"/>
                <a:cs typeface="Helvetica Neue"/>
                <a:sym typeface="Helvetica Neue"/>
              </a:defRPr>
            </a:lvl1pPr>
            <a:lvl2pPr lvl="1" indent="0" rtl="0">
              <a:spcBef>
                <a:spcPts val="0"/>
              </a:spcBef>
              <a:spcAft>
                <a:spcPts val="0"/>
              </a:spcAft>
              <a:buSzPts val="1400"/>
              <a:buFont typeface="Helvetica Neue"/>
              <a:buNone/>
              <a:defRPr sz="1800">
                <a:latin typeface="Helvetica Neue"/>
                <a:ea typeface="Helvetica Neue"/>
                <a:cs typeface="Helvetica Neue"/>
                <a:sym typeface="Helvetica Neue"/>
              </a:defRPr>
            </a:lvl2pPr>
            <a:lvl3pPr lvl="2" indent="0" rtl="0">
              <a:spcBef>
                <a:spcPts val="0"/>
              </a:spcBef>
              <a:spcAft>
                <a:spcPts val="0"/>
              </a:spcAft>
              <a:buSzPts val="1400"/>
              <a:buFont typeface="Helvetica Neue"/>
              <a:buNone/>
              <a:defRPr sz="1800">
                <a:latin typeface="Helvetica Neue"/>
                <a:ea typeface="Helvetica Neue"/>
                <a:cs typeface="Helvetica Neue"/>
                <a:sym typeface="Helvetica Neue"/>
              </a:defRPr>
            </a:lvl3pPr>
            <a:lvl4pPr lvl="3" indent="0" rtl="0">
              <a:spcBef>
                <a:spcPts val="0"/>
              </a:spcBef>
              <a:spcAft>
                <a:spcPts val="0"/>
              </a:spcAft>
              <a:buSzPts val="1400"/>
              <a:buFont typeface="Helvetica Neue"/>
              <a:buNone/>
              <a:defRPr sz="1800">
                <a:latin typeface="Helvetica Neue"/>
                <a:ea typeface="Helvetica Neue"/>
                <a:cs typeface="Helvetica Neue"/>
                <a:sym typeface="Helvetica Neue"/>
              </a:defRPr>
            </a:lvl4pPr>
            <a:lvl5pPr lvl="4" indent="0" rtl="0">
              <a:spcBef>
                <a:spcPts val="0"/>
              </a:spcBef>
              <a:spcAft>
                <a:spcPts val="0"/>
              </a:spcAft>
              <a:buSzPts val="1400"/>
              <a:buFont typeface="Helvetica Neue"/>
              <a:buNone/>
              <a:defRPr sz="1800">
                <a:latin typeface="Helvetica Neue"/>
                <a:ea typeface="Helvetica Neue"/>
                <a:cs typeface="Helvetica Neue"/>
                <a:sym typeface="Helvetica Neue"/>
              </a:defRPr>
            </a:lvl5pPr>
            <a:lvl6pPr lvl="5" indent="0" rtl="0">
              <a:spcBef>
                <a:spcPts val="0"/>
              </a:spcBef>
              <a:spcAft>
                <a:spcPts val="0"/>
              </a:spcAft>
              <a:buSzPts val="1400"/>
              <a:buFont typeface="Helvetica Neue"/>
              <a:buNone/>
              <a:defRPr sz="1800">
                <a:latin typeface="Helvetica Neue"/>
                <a:ea typeface="Helvetica Neue"/>
                <a:cs typeface="Helvetica Neue"/>
                <a:sym typeface="Helvetica Neue"/>
              </a:defRPr>
            </a:lvl6pPr>
            <a:lvl7pPr lvl="6" indent="0" rtl="0">
              <a:spcBef>
                <a:spcPts val="0"/>
              </a:spcBef>
              <a:spcAft>
                <a:spcPts val="0"/>
              </a:spcAft>
              <a:buSzPts val="1400"/>
              <a:buFont typeface="Helvetica Neue"/>
              <a:buNone/>
              <a:defRPr sz="1800">
                <a:latin typeface="Helvetica Neue"/>
                <a:ea typeface="Helvetica Neue"/>
                <a:cs typeface="Helvetica Neue"/>
                <a:sym typeface="Helvetica Neue"/>
              </a:defRPr>
            </a:lvl7pPr>
            <a:lvl8pPr lvl="7" indent="0" rtl="0">
              <a:spcBef>
                <a:spcPts val="0"/>
              </a:spcBef>
              <a:spcAft>
                <a:spcPts val="0"/>
              </a:spcAft>
              <a:buSzPts val="1400"/>
              <a:buFont typeface="Helvetica Neue"/>
              <a:buNone/>
              <a:defRPr sz="1800">
                <a:latin typeface="Helvetica Neue"/>
                <a:ea typeface="Helvetica Neue"/>
                <a:cs typeface="Helvetica Neue"/>
                <a:sym typeface="Helvetica Neue"/>
              </a:defRPr>
            </a:lvl8pPr>
            <a:lvl9pPr lvl="8" indent="0" rtl="0">
              <a:spcBef>
                <a:spcPts val="0"/>
              </a:spcBef>
              <a:spcAft>
                <a:spcPts val="0"/>
              </a:spcAft>
              <a:buSzPts val="1400"/>
              <a:buFont typeface="Helvetica Neue"/>
              <a:buNone/>
              <a:defRPr sz="1800">
                <a:latin typeface="Helvetica Neue"/>
                <a:ea typeface="Helvetica Neue"/>
                <a:cs typeface="Helvetica Neue"/>
                <a:sym typeface="Helvetica Neue"/>
              </a:defRPr>
            </a:lvl9pPr>
          </a:lstStyle>
          <a:p>
            <a:endParaRPr/>
          </a:p>
        </p:txBody>
      </p:sp>
      <p:sp>
        <p:nvSpPr>
          <p:cNvPr id="51" name="Shape 51"/>
          <p:cNvSpPr txBox="1">
            <a:spLocks noGrp="1"/>
          </p:cNvSpPr>
          <p:nvPr>
            <p:ph type="body" idx="1"/>
          </p:nvPr>
        </p:nvSpPr>
        <p:spPr>
          <a:xfrm>
            <a:off x="446314" y="1781299"/>
            <a:ext cx="5277600" cy="4253700"/>
          </a:xfrm>
          <a:prstGeom prst="rect">
            <a:avLst/>
          </a:prstGeom>
          <a:noFill/>
          <a:ln>
            <a:noFill/>
          </a:ln>
        </p:spPr>
        <p:txBody>
          <a:bodyPr spcFirstLastPara="1" wrap="square" lIns="91425" tIns="91425" rIns="91425" bIns="91425" anchor="t" anchorCtr="0"/>
          <a:lstStyle>
            <a:lvl1pPr marL="457200" marR="0" lvl="0" indent="-419100" algn="l" rtl="0">
              <a:lnSpc>
                <a:spcPct val="115000"/>
              </a:lnSpc>
              <a:spcBef>
                <a:spcPts val="1000"/>
              </a:spcBef>
              <a:spcAft>
                <a:spcPts val="0"/>
              </a:spcAft>
              <a:buClr>
                <a:srgbClr val="000000"/>
              </a:buClr>
              <a:buSzPts val="3000"/>
              <a:buChar char="●"/>
              <a:defRPr sz="3000" i="0" u="none" strike="noStrike" cap="none">
                <a:solidFill>
                  <a:srgbClr val="000000"/>
                </a:solidFill>
              </a:defRPr>
            </a:lvl1pPr>
            <a:lvl2pPr marL="914400" marR="0" lvl="1" indent="-419100" algn="l" rtl="0">
              <a:lnSpc>
                <a:spcPct val="115000"/>
              </a:lnSpc>
              <a:spcBef>
                <a:spcPts val="1000"/>
              </a:spcBef>
              <a:spcAft>
                <a:spcPts val="0"/>
              </a:spcAft>
              <a:buClr>
                <a:srgbClr val="000000"/>
              </a:buClr>
              <a:buSzPts val="3000"/>
              <a:buChar char="○"/>
              <a:defRPr sz="3000" i="0" u="none" strike="noStrike" cap="none">
                <a:solidFill>
                  <a:srgbClr val="000000"/>
                </a:solidFill>
              </a:defRPr>
            </a:lvl2pPr>
            <a:lvl3pPr marL="1371600" marR="0" lvl="2" indent="-419100" algn="l" rtl="0">
              <a:lnSpc>
                <a:spcPct val="115000"/>
              </a:lnSpc>
              <a:spcBef>
                <a:spcPts val="1000"/>
              </a:spcBef>
              <a:spcAft>
                <a:spcPts val="0"/>
              </a:spcAft>
              <a:buClr>
                <a:srgbClr val="000000"/>
              </a:buClr>
              <a:buSzPts val="3000"/>
              <a:buChar char="■"/>
              <a:defRPr sz="3000" i="0" u="none" strike="noStrike" cap="none">
                <a:solidFill>
                  <a:srgbClr val="000000"/>
                </a:solidFill>
              </a:defRPr>
            </a:lvl3pPr>
            <a:lvl4pPr marL="1828800" marR="0" lvl="3" indent="-419100" algn="l" rtl="0">
              <a:lnSpc>
                <a:spcPct val="115000"/>
              </a:lnSpc>
              <a:spcBef>
                <a:spcPts val="1000"/>
              </a:spcBef>
              <a:spcAft>
                <a:spcPts val="0"/>
              </a:spcAft>
              <a:buClr>
                <a:srgbClr val="000000"/>
              </a:buClr>
              <a:buSzPts val="3000"/>
              <a:buChar char="●"/>
              <a:defRPr sz="3000" i="0" u="none" strike="noStrike" cap="none">
                <a:solidFill>
                  <a:srgbClr val="000000"/>
                </a:solidFill>
              </a:defRPr>
            </a:lvl4pPr>
            <a:lvl5pPr marL="2286000" marR="0" lvl="4" indent="-419100" algn="l" rtl="0">
              <a:lnSpc>
                <a:spcPct val="115000"/>
              </a:lnSpc>
              <a:spcBef>
                <a:spcPts val="1000"/>
              </a:spcBef>
              <a:spcAft>
                <a:spcPts val="0"/>
              </a:spcAft>
              <a:buClr>
                <a:srgbClr val="000000"/>
              </a:buClr>
              <a:buSzPts val="3000"/>
              <a:buChar char="○"/>
              <a:defRPr sz="3000" i="0" u="none" strike="noStrike" cap="none">
                <a:solidFill>
                  <a:srgbClr val="000000"/>
                </a:solidFill>
              </a:defRPr>
            </a:lvl5pPr>
            <a:lvl6pPr marL="2743200" marR="0" lvl="5" indent="-419100" algn="l" rtl="0">
              <a:lnSpc>
                <a:spcPct val="115000"/>
              </a:lnSpc>
              <a:spcBef>
                <a:spcPts val="1000"/>
              </a:spcBef>
              <a:spcAft>
                <a:spcPts val="0"/>
              </a:spcAft>
              <a:buClr>
                <a:srgbClr val="000000"/>
              </a:buClr>
              <a:buSzPts val="3000"/>
              <a:buChar char="■"/>
              <a:defRPr sz="3000" i="0" u="none" strike="noStrike" cap="none">
                <a:solidFill>
                  <a:srgbClr val="000000"/>
                </a:solidFill>
              </a:defRPr>
            </a:lvl6pPr>
            <a:lvl7pPr marL="3200400" marR="0" lvl="6" indent="-419100" algn="l" rtl="0">
              <a:lnSpc>
                <a:spcPct val="115000"/>
              </a:lnSpc>
              <a:spcBef>
                <a:spcPts val="1000"/>
              </a:spcBef>
              <a:spcAft>
                <a:spcPts val="0"/>
              </a:spcAft>
              <a:buClr>
                <a:srgbClr val="000000"/>
              </a:buClr>
              <a:buSzPts val="3000"/>
              <a:buChar char="●"/>
              <a:defRPr sz="3000" i="0" u="none" strike="noStrike" cap="none">
                <a:solidFill>
                  <a:srgbClr val="000000"/>
                </a:solidFill>
              </a:defRPr>
            </a:lvl7pPr>
            <a:lvl8pPr marL="3657600" marR="0" lvl="7" indent="-419100" algn="l" rtl="0">
              <a:lnSpc>
                <a:spcPct val="115000"/>
              </a:lnSpc>
              <a:spcBef>
                <a:spcPts val="1000"/>
              </a:spcBef>
              <a:spcAft>
                <a:spcPts val="0"/>
              </a:spcAft>
              <a:buClr>
                <a:srgbClr val="000000"/>
              </a:buClr>
              <a:buSzPts val="3000"/>
              <a:buChar char="○"/>
              <a:defRPr sz="3000" i="0" u="none" strike="noStrike" cap="none">
                <a:solidFill>
                  <a:srgbClr val="000000"/>
                </a:solidFill>
              </a:defRPr>
            </a:lvl8pPr>
            <a:lvl9pPr marL="4114800" marR="0" lvl="8" indent="-419100" algn="l" rtl="0">
              <a:lnSpc>
                <a:spcPct val="115000"/>
              </a:lnSpc>
              <a:spcBef>
                <a:spcPts val="1000"/>
              </a:spcBef>
              <a:spcAft>
                <a:spcPts val="1000"/>
              </a:spcAft>
              <a:buClr>
                <a:srgbClr val="000000"/>
              </a:buClr>
              <a:buSzPts val="3000"/>
              <a:buChar char="■"/>
              <a:defRPr sz="3000" i="0" u="none" strike="noStrike" cap="none">
                <a:solidFill>
                  <a:srgbClr val="000000"/>
                </a:solidFill>
              </a:defRPr>
            </a:lvl9pPr>
          </a:lstStyle>
          <a:p>
            <a:endParaRPr/>
          </a:p>
        </p:txBody>
      </p:sp>
      <p:sp>
        <p:nvSpPr>
          <p:cNvPr id="52" name="Shape 52"/>
          <p:cNvSpPr/>
          <p:nvPr/>
        </p:nvSpPr>
        <p:spPr>
          <a:xfrm>
            <a:off x="6270175" y="1781300"/>
            <a:ext cx="5277600" cy="4173000"/>
          </a:xfrm>
          <a:prstGeom prst="rect">
            <a:avLst/>
          </a:prstGeom>
          <a:solidFill>
            <a:schemeClr val="lt2"/>
          </a:solid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pic>
        <p:nvPicPr>
          <p:cNvPr id="53" name="Shape 53"/>
          <p:cNvPicPr preferRelativeResize="0"/>
          <p:nvPr/>
        </p:nvPicPr>
        <p:blipFill rotWithShape="1">
          <a:blip r:embed="rId2">
            <a:alphaModFix/>
          </a:blip>
          <a:srcRect/>
          <a:stretch/>
        </p:blipFill>
        <p:spPr>
          <a:xfrm>
            <a:off x="163689" y="359520"/>
            <a:ext cx="1640192" cy="1137352"/>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Two Content 1">
  <p:cSld name="1_Two Content_1">
    <p:bg>
      <p:bgPr>
        <a:solidFill>
          <a:srgbClr val="FFFFFF"/>
        </a:solidFill>
        <a:effectLst/>
      </p:bgPr>
    </p:bg>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1803874" y="365125"/>
            <a:ext cx="9869700" cy="1037700"/>
          </a:xfrm>
          <a:prstGeom prst="rect">
            <a:avLst/>
          </a:prstGeom>
          <a:noFill/>
          <a:ln>
            <a:noFill/>
          </a:ln>
        </p:spPr>
        <p:txBody>
          <a:bodyPr spcFirstLastPara="1" wrap="square" lIns="91425" tIns="91425" rIns="91425" bIns="91425" anchor="ctr" anchorCtr="0"/>
          <a:lstStyle>
            <a:lvl1pPr marL="0" marR="0" lvl="0" indent="0" algn="r" rtl="0">
              <a:lnSpc>
                <a:spcPct val="90000"/>
              </a:lnSpc>
              <a:spcBef>
                <a:spcPts val="0"/>
              </a:spcBef>
              <a:spcAft>
                <a:spcPts val="0"/>
              </a:spcAft>
              <a:buClr>
                <a:srgbClr val="000000"/>
              </a:buClr>
              <a:buSzPts val="4400"/>
              <a:buFont typeface="Helvetica Neue"/>
              <a:buNone/>
              <a:defRPr sz="4400" i="0" u="none" strike="noStrike" cap="none">
                <a:solidFill>
                  <a:srgbClr val="000000"/>
                </a:solidFill>
                <a:latin typeface="Helvetica Neue"/>
                <a:ea typeface="Helvetica Neue"/>
                <a:cs typeface="Helvetica Neue"/>
                <a:sym typeface="Helvetica Neue"/>
              </a:defRPr>
            </a:lvl1pPr>
            <a:lvl2pPr lvl="1" indent="0" rtl="0">
              <a:spcBef>
                <a:spcPts val="0"/>
              </a:spcBef>
              <a:spcAft>
                <a:spcPts val="0"/>
              </a:spcAft>
              <a:buSzPts val="1400"/>
              <a:buFont typeface="Helvetica Neue"/>
              <a:buNone/>
              <a:defRPr sz="1800">
                <a:latin typeface="Helvetica Neue"/>
                <a:ea typeface="Helvetica Neue"/>
                <a:cs typeface="Helvetica Neue"/>
                <a:sym typeface="Helvetica Neue"/>
              </a:defRPr>
            </a:lvl2pPr>
            <a:lvl3pPr lvl="2" indent="0" rtl="0">
              <a:spcBef>
                <a:spcPts val="0"/>
              </a:spcBef>
              <a:spcAft>
                <a:spcPts val="0"/>
              </a:spcAft>
              <a:buSzPts val="1400"/>
              <a:buFont typeface="Helvetica Neue"/>
              <a:buNone/>
              <a:defRPr sz="1800">
                <a:latin typeface="Helvetica Neue"/>
                <a:ea typeface="Helvetica Neue"/>
                <a:cs typeface="Helvetica Neue"/>
                <a:sym typeface="Helvetica Neue"/>
              </a:defRPr>
            </a:lvl3pPr>
            <a:lvl4pPr lvl="3" indent="0" rtl="0">
              <a:spcBef>
                <a:spcPts val="0"/>
              </a:spcBef>
              <a:spcAft>
                <a:spcPts val="0"/>
              </a:spcAft>
              <a:buSzPts val="1400"/>
              <a:buFont typeface="Helvetica Neue"/>
              <a:buNone/>
              <a:defRPr sz="1800">
                <a:latin typeface="Helvetica Neue"/>
                <a:ea typeface="Helvetica Neue"/>
                <a:cs typeface="Helvetica Neue"/>
                <a:sym typeface="Helvetica Neue"/>
              </a:defRPr>
            </a:lvl4pPr>
            <a:lvl5pPr lvl="4" indent="0" rtl="0">
              <a:spcBef>
                <a:spcPts val="0"/>
              </a:spcBef>
              <a:spcAft>
                <a:spcPts val="0"/>
              </a:spcAft>
              <a:buSzPts val="1400"/>
              <a:buFont typeface="Helvetica Neue"/>
              <a:buNone/>
              <a:defRPr sz="1800">
                <a:latin typeface="Helvetica Neue"/>
                <a:ea typeface="Helvetica Neue"/>
                <a:cs typeface="Helvetica Neue"/>
                <a:sym typeface="Helvetica Neue"/>
              </a:defRPr>
            </a:lvl5pPr>
            <a:lvl6pPr lvl="5" indent="0" rtl="0">
              <a:spcBef>
                <a:spcPts val="0"/>
              </a:spcBef>
              <a:spcAft>
                <a:spcPts val="0"/>
              </a:spcAft>
              <a:buSzPts val="1400"/>
              <a:buFont typeface="Helvetica Neue"/>
              <a:buNone/>
              <a:defRPr sz="1800">
                <a:latin typeface="Helvetica Neue"/>
                <a:ea typeface="Helvetica Neue"/>
                <a:cs typeface="Helvetica Neue"/>
                <a:sym typeface="Helvetica Neue"/>
              </a:defRPr>
            </a:lvl6pPr>
            <a:lvl7pPr lvl="6" indent="0" rtl="0">
              <a:spcBef>
                <a:spcPts val="0"/>
              </a:spcBef>
              <a:spcAft>
                <a:spcPts val="0"/>
              </a:spcAft>
              <a:buSzPts val="1400"/>
              <a:buFont typeface="Helvetica Neue"/>
              <a:buNone/>
              <a:defRPr sz="1800">
                <a:latin typeface="Helvetica Neue"/>
                <a:ea typeface="Helvetica Neue"/>
                <a:cs typeface="Helvetica Neue"/>
                <a:sym typeface="Helvetica Neue"/>
              </a:defRPr>
            </a:lvl7pPr>
            <a:lvl8pPr lvl="7" indent="0" rtl="0">
              <a:spcBef>
                <a:spcPts val="0"/>
              </a:spcBef>
              <a:spcAft>
                <a:spcPts val="0"/>
              </a:spcAft>
              <a:buSzPts val="1400"/>
              <a:buFont typeface="Helvetica Neue"/>
              <a:buNone/>
              <a:defRPr sz="1800">
                <a:latin typeface="Helvetica Neue"/>
                <a:ea typeface="Helvetica Neue"/>
                <a:cs typeface="Helvetica Neue"/>
                <a:sym typeface="Helvetica Neue"/>
              </a:defRPr>
            </a:lvl8pPr>
            <a:lvl9pPr lvl="8" indent="0" rtl="0">
              <a:spcBef>
                <a:spcPts val="0"/>
              </a:spcBef>
              <a:spcAft>
                <a:spcPts val="0"/>
              </a:spcAft>
              <a:buSzPts val="1400"/>
              <a:buFont typeface="Helvetica Neue"/>
              <a:buNone/>
              <a:defRPr sz="1800">
                <a:latin typeface="Helvetica Neue"/>
                <a:ea typeface="Helvetica Neue"/>
                <a:cs typeface="Helvetica Neue"/>
                <a:sym typeface="Helvetica Neue"/>
              </a:defRPr>
            </a:lvl9pPr>
          </a:lstStyle>
          <a:p>
            <a:endParaRPr/>
          </a:p>
        </p:txBody>
      </p:sp>
      <p:sp>
        <p:nvSpPr>
          <p:cNvPr id="61" name="Shape 61"/>
          <p:cNvSpPr txBox="1">
            <a:spLocks noGrp="1"/>
          </p:cNvSpPr>
          <p:nvPr>
            <p:ph type="body" idx="1"/>
          </p:nvPr>
        </p:nvSpPr>
        <p:spPr>
          <a:xfrm>
            <a:off x="6293922" y="1769422"/>
            <a:ext cx="5379600" cy="4251300"/>
          </a:xfrm>
          <a:prstGeom prst="rect">
            <a:avLst/>
          </a:prstGeom>
          <a:noFill/>
          <a:ln>
            <a:noFill/>
          </a:ln>
        </p:spPr>
        <p:txBody>
          <a:bodyPr spcFirstLastPara="1" wrap="square" lIns="91425" tIns="91425" rIns="91425" bIns="91425" anchor="t" anchorCtr="0"/>
          <a:lstStyle>
            <a:lvl1pPr marL="457200" marR="0" lvl="0" indent="-419100" algn="l" rtl="0">
              <a:lnSpc>
                <a:spcPct val="115000"/>
              </a:lnSpc>
              <a:spcBef>
                <a:spcPts val="1000"/>
              </a:spcBef>
              <a:spcAft>
                <a:spcPts val="0"/>
              </a:spcAft>
              <a:buClr>
                <a:srgbClr val="000000"/>
              </a:buClr>
              <a:buSzPts val="3000"/>
              <a:buFont typeface="Helvetica Neue"/>
              <a:buChar char="●"/>
              <a:defRPr sz="3000" i="0" u="none" strike="noStrike" cap="none">
                <a:solidFill>
                  <a:srgbClr val="000000"/>
                </a:solidFill>
                <a:latin typeface="Helvetica Neue"/>
                <a:ea typeface="Helvetica Neue"/>
                <a:cs typeface="Helvetica Neue"/>
                <a:sym typeface="Helvetica Neue"/>
              </a:defRPr>
            </a:lvl1pPr>
            <a:lvl2pPr marL="914400" marR="0" lvl="1" indent="-419100" algn="l" rtl="0">
              <a:lnSpc>
                <a:spcPct val="115000"/>
              </a:lnSpc>
              <a:spcBef>
                <a:spcPts val="1000"/>
              </a:spcBef>
              <a:spcAft>
                <a:spcPts val="0"/>
              </a:spcAft>
              <a:buClr>
                <a:srgbClr val="000000"/>
              </a:buClr>
              <a:buSzPts val="3000"/>
              <a:buFont typeface="Helvetica Neue"/>
              <a:buChar char="○"/>
              <a:defRPr sz="3000" i="0" u="none" strike="noStrike" cap="none">
                <a:solidFill>
                  <a:srgbClr val="000000"/>
                </a:solidFill>
                <a:latin typeface="Helvetica Neue"/>
                <a:ea typeface="Helvetica Neue"/>
                <a:cs typeface="Helvetica Neue"/>
                <a:sym typeface="Helvetica Neue"/>
              </a:defRPr>
            </a:lvl2pPr>
            <a:lvl3pPr marL="1371600" marR="0" lvl="2" indent="-419100" algn="l" rtl="0">
              <a:lnSpc>
                <a:spcPct val="115000"/>
              </a:lnSpc>
              <a:spcBef>
                <a:spcPts val="1000"/>
              </a:spcBef>
              <a:spcAft>
                <a:spcPts val="0"/>
              </a:spcAft>
              <a:buClr>
                <a:srgbClr val="000000"/>
              </a:buClr>
              <a:buSzPts val="3000"/>
              <a:buChar char="■"/>
              <a:defRPr sz="3000" i="0" u="none" strike="noStrike" cap="none">
                <a:solidFill>
                  <a:srgbClr val="000000"/>
                </a:solidFill>
              </a:defRPr>
            </a:lvl3pPr>
            <a:lvl4pPr marL="1828800" marR="0" lvl="3" indent="-419100" algn="l" rtl="0">
              <a:lnSpc>
                <a:spcPct val="115000"/>
              </a:lnSpc>
              <a:spcBef>
                <a:spcPts val="1000"/>
              </a:spcBef>
              <a:spcAft>
                <a:spcPts val="0"/>
              </a:spcAft>
              <a:buClr>
                <a:srgbClr val="000000"/>
              </a:buClr>
              <a:buSzPts val="3000"/>
              <a:buFont typeface="Helvetica Neue"/>
              <a:buChar char="●"/>
              <a:defRPr sz="3000" i="0" u="none" strike="noStrike" cap="none">
                <a:solidFill>
                  <a:srgbClr val="000000"/>
                </a:solidFill>
                <a:latin typeface="Helvetica Neue"/>
                <a:ea typeface="Helvetica Neue"/>
                <a:cs typeface="Helvetica Neue"/>
                <a:sym typeface="Helvetica Neue"/>
              </a:defRPr>
            </a:lvl4pPr>
            <a:lvl5pPr marL="2286000" marR="0" lvl="4" indent="-419100" algn="l" rtl="0">
              <a:lnSpc>
                <a:spcPct val="115000"/>
              </a:lnSpc>
              <a:spcBef>
                <a:spcPts val="1000"/>
              </a:spcBef>
              <a:spcAft>
                <a:spcPts val="0"/>
              </a:spcAft>
              <a:buClr>
                <a:srgbClr val="000000"/>
              </a:buClr>
              <a:buSzPts val="3000"/>
              <a:buFont typeface="Helvetica Neue"/>
              <a:buChar char="○"/>
              <a:defRPr sz="3000" i="0" u="none" strike="noStrike" cap="none">
                <a:solidFill>
                  <a:srgbClr val="000000"/>
                </a:solidFill>
                <a:latin typeface="Helvetica Neue"/>
                <a:ea typeface="Helvetica Neue"/>
                <a:cs typeface="Helvetica Neue"/>
                <a:sym typeface="Helvetica Neue"/>
              </a:defRPr>
            </a:lvl5pPr>
            <a:lvl6pPr marL="2743200" marR="0" lvl="5" indent="-419100" algn="l" rtl="0">
              <a:lnSpc>
                <a:spcPct val="115000"/>
              </a:lnSpc>
              <a:spcBef>
                <a:spcPts val="1000"/>
              </a:spcBef>
              <a:spcAft>
                <a:spcPts val="0"/>
              </a:spcAft>
              <a:buClr>
                <a:srgbClr val="000000"/>
              </a:buClr>
              <a:buSzPts val="3000"/>
              <a:buFont typeface="Helvetica Neue"/>
              <a:buChar char="■"/>
              <a:defRPr sz="3000" i="0" u="none" strike="noStrike" cap="none">
                <a:solidFill>
                  <a:srgbClr val="000000"/>
                </a:solidFill>
                <a:latin typeface="Helvetica Neue"/>
                <a:ea typeface="Helvetica Neue"/>
                <a:cs typeface="Helvetica Neue"/>
                <a:sym typeface="Helvetica Neue"/>
              </a:defRPr>
            </a:lvl6pPr>
            <a:lvl7pPr marL="3200400" marR="0" lvl="6" indent="-419100" algn="l" rtl="0">
              <a:lnSpc>
                <a:spcPct val="115000"/>
              </a:lnSpc>
              <a:spcBef>
                <a:spcPts val="1000"/>
              </a:spcBef>
              <a:spcAft>
                <a:spcPts val="0"/>
              </a:spcAft>
              <a:buClr>
                <a:srgbClr val="000000"/>
              </a:buClr>
              <a:buSzPts val="3000"/>
              <a:buFont typeface="Helvetica Neue"/>
              <a:buChar char="●"/>
              <a:defRPr sz="3000" i="0" u="none" strike="noStrike" cap="none">
                <a:solidFill>
                  <a:srgbClr val="000000"/>
                </a:solidFill>
                <a:latin typeface="Helvetica Neue"/>
                <a:ea typeface="Helvetica Neue"/>
                <a:cs typeface="Helvetica Neue"/>
                <a:sym typeface="Helvetica Neue"/>
              </a:defRPr>
            </a:lvl7pPr>
            <a:lvl8pPr marL="3657600" marR="0" lvl="7" indent="-419100" algn="l" rtl="0">
              <a:lnSpc>
                <a:spcPct val="115000"/>
              </a:lnSpc>
              <a:spcBef>
                <a:spcPts val="1000"/>
              </a:spcBef>
              <a:spcAft>
                <a:spcPts val="0"/>
              </a:spcAft>
              <a:buClr>
                <a:srgbClr val="000000"/>
              </a:buClr>
              <a:buSzPts val="3000"/>
              <a:buFont typeface="Helvetica Neue"/>
              <a:buChar char="○"/>
              <a:defRPr sz="3000" i="0" u="none" strike="noStrike" cap="none">
                <a:solidFill>
                  <a:srgbClr val="000000"/>
                </a:solidFill>
                <a:latin typeface="Helvetica Neue"/>
                <a:ea typeface="Helvetica Neue"/>
                <a:cs typeface="Helvetica Neue"/>
                <a:sym typeface="Helvetica Neue"/>
              </a:defRPr>
            </a:lvl8pPr>
            <a:lvl9pPr marL="4114800" marR="0" lvl="8" indent="-419100" algn="l" rtl="0">
              <a:lnSpc>
                <a:spcPct val="115000"/>
              </a:lnSpc>
              <a:spcBef>
                <a:spcPts val="1000"/>
              </a:spcBef>
              <a:spcAft>
                <a:spcPts val="1000"/>
              </a:spcAft>
              <a:buClr>
                <a:srgbClr val="000000"/>
              </a:buClr>
              <a:buSzPts val="3000"/>
              <a:buFont typeface="Helvetica Neue"/>
              <a:buChar char="■"/>
              <a:defRPr sz="3000" i="0" u="none" strike="noStrike" cap="none">
                <a:solidFill>
                  <a:srgbClr val="000000"/>
                </a:solidFill>
                <a:latin typeface="Helvetica Neue"/>
                <a:ea typeface="Helvetica Neue"/>
                <a:cs typeface="Helvetica Neue"/>
                <a:sym typeface="Helvetica Neue"/>
              </a:defRPr>
            </a:lvl9pPr>
          </a:lstStyle>
          <a:p>
            <a:endParaRPr/>
          </a:p>
        </p:txBody>
      </p:sp>
      <p:sp>
        <p:nvSpPr>
          <p:cNvPr id="62" name="Shape 62"/>
          <p:cNvSpPr/>
          <p:nvPr/>
        </p:nvSpPr>
        <p:spPr>
          <a:xfrm>
            <a:off x="446325" y="1781300"/>
            <a:ext cx="5277600" cy="4173000"/>
          </a:xfrm>
          <a:prstGeom prst="rect">
            <a:avLst/>
          </a:prstGeom>
          <a:solidFill>
            <a:schemeClr val="lt2"/>
          </a:solid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pic>
        <p:nvPicPr>
          <p:cNvPr id="63" name="Shape 63"/>
          <p:cNvPicPr preferRelativeResize="0"/>
          <p:nvPr/>
        </p:nvPicPr>
        <p:blipFill rotWithShape="1">
          <a:blip r:embed="rId2">
            <a:alphaModFix/>
          </a:blip>
          <a:srcRect/>
          <a:stretch/>
        </p:blipFill>
        <p:spPr>
          <a:xfrm>
            <a:off x="163689" y="359520"/>
            <a:ext cx="1640192" cy="1137352"/>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spTree>
      <p:nvGrpSpPr>
        <p:cNvPr id="1" name="Shape 64"/>
        <p:cNvGrpSpPr/>
        <p:nvPr/>
      </p:nvGrpSpPr>
      <p:grpSpPr>
        <a:xfrm>
          <a:off x="0" y="0"/>
          <a:ext cx="0" cy="0"/>
          <a:chOff x="0" y="0"/>
          <a:chExt cx="0" cy="0"/>
        </a:xfrm>
      </p:grpSpPr>
      <p:pic>
        <p:nvPicPr>
          <p:cNvPr id="65" name="Shape 65"/>
          <p:cNvPicPr preferRelativeResize="0"/>
          <p:nvPr/>
        </p:nvPicPr>
        <p:blipFill rotWithShape="1">
          <a:blip r:embed="rId2">
            <a:alphaModFix/>
          </a:blip>
          <a:srcRect/>
          <a:stretch/>
        </p:blipFill>
        <p:spPr>
          <a:xfrm>
            <a:off x="3579648" y="1797269"/>
            <a:ext cx="4567842" cy="316746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92249"/>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46314" y="365125"/>
            <a:ext cx="11227200" cy="1037700"/>
          </a:xfrm>
          <a:prstGeom prst="rect">
            <a:avLst/>
          </a:prstGeom>
          <a:noFill/>
          <a:ln>
            <a:noFill/>
          </a:ln>
        </p:spPr>
        <p:txBody>
          <a:bodyPr spcFirstLastPara="1" wrap="square" lIns="91425" tIns="91425" rIns="91425" bIns="91425" anchor="ctr" anchorCtr="0"/>
          <a:lstStyle>
            <a:lvl1pPr marL="0" marR="0" lvl="0" indent="0" algn="r" rtl="0">
              <a:lnSpc>
                <a:spcPct val="90000"/>
              </a:lnSpc>
              <a:spcBef>
                <a:spcPts val="0"/>
              </a:spcBef>
              <a:spcAft>
                <a:spcPts val="0"/>
              </a:spcAft>
              <a:buClr>
                <a:srgbClr val="F1AB23"/>
              </a:buClr>
              <a:buSzPts val="4400"/>
              <a:buFont typeface="Helvetica Neue"/>
              <a:buNone/>
              <a:defRPr sz="4400" i="0" u="none" strike="noStrike" cap="none">
                <a:solidFill>
                  <a:srgbClr val="F1AB23"/>
                </a:solidFill>
                <a:latin typeface="Helvetica Neue"/>
                <a:ea typeface="Helvetica Neue"/>
                <a:cs typeface="Helvetica Neue"/>
                <a:sym typeface="Helvetica Neue"/>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7" name="Shape 7"/>
          <p:cNvSpPr txBox="1">
            <a:spLocks noGrp="1"/>
          </p:cNvSpPr>
          <p:nvPr>
            <p:ph type="body" idx="1"/>
          </p:nvPr>
        </p:nvSpPr>
        <p:spPr>
          <a:xfrm>
            <a:off x="446314" y="1923803"/>
            <a:ext cx="11227200" cy="4253100"/>
          </a:xfrm>
          <a:prstGeom prst="rect">
            <a:avLst/>
          </a:prstGeom>
          <a:noFill/>
          <a:ln>
            <a:noFill/>
          </a:ln>
        </p:spPr>
        <p:txBody>
          <a:bodyPr spcFirstLastPara="1" wrap="square" lIns="91425" tIns="91425" rIns="91425" bIns="91425" anchor="t" anchorCtr="0"/>
          <a:lstStyle>
            <a:lvl1pPr marL="457200" marR="0" lvl="0" indent="-381000" algn="l" rtl="0">
              <a:lnSpc>
                <a:spcPct val="150000"/>
              </a:lnSpc>
              <a:spcBef>
                <a:spcPts val="1000"/>
              </a:spcBef>
              <a:spcAft>
                <a:spcPts val="0"/>
              </a:spcAft>
              <a:buClr>
                <a:srgbClr val="F1AB23"/>
              </a:buClr>
              <a:buSzPts val="2400"/>
              <a:buFont typeface="Helvetica Neue Light"/>
              <a:buChar char="•"/>
              <a:defRPr sz="2400" i="0" u="none" strike="noStrike" cap="none">
                <a:solidFill>
                  <a:srgbClr val="FFFFFF"/>
                </a:solidFill>
                <a:latin typeface="Helvetica Neue Light"/>
                <a:ea typeface="Helvetica Neue Light"/>
                <a:cs typeface="Helvetica Neue Light"/>
                <a:sym typeface="Helvetica Neue Light"/>
              </a:defRPr>
            </a:lvl1pPr>
            <a:lvl2pPr marL="914400" marR="0" lvl="1" indent="-342900" algn="l" rtl="0">
              <a:lnSpc>
                <a:spcPct val="150000"/>
              </a:lnSpc>
              <a:spcBef>
                <a:spcPts val="500"/>
              </a:spcBef>
              <a:spcAft>
                <a:spcPts val="0"/>
              </a:spcAft>
              <a:buClr>
                <a:srgbClr val="F1AB23"/>
              </a:buClr>
              <a:buSzPts val="1800"/>
              <a:buFont typeface="Helvetica Neue Light"/>
              <a:buChar char="•"/>
              <a:defRPr sz="1800" i="0" u="none" strike="noStrike" cap="none">
                <a:solidFill>
                  <a:srgbClr val="FFFFFF"/>
                </a:solidFill>
                <a:latin typeface="Helvetica Neue Light"/>
                <a:ea typeface="Helvetica Neue Light"/>
                <a:cs typeface="Helvetica Neue Light"/>
                <a:sym typeface="Helvetica Neue Light"/>
              </a:defRPr>
            </a:lvl2pPr>
            <a:lvl3pPr marL="1371600" marR="0" lvl="2" indent="-355600" algn="l" rtl="0">
              <a:lnSpc>
                <a:spcPct val="150000"/>
              </a:lnSpc>
              <a:spcBef>
                <a:spcPts val="500"/>
              </a:spcBef>
              <a:spcAft>
                <a:spcPts val="0"/>
              </a:spcAft>
              <a:buClr>
                <a:srgbClr val="F1AB23"/>
              </a:buClr>
              <a:buSzPts val="2000"/>
              <a:buFont typeface="Helvetica Neue Light"/>
              <a:buChar char="•"/>
              <a:defRPr sz="2000" i="0" u="none" strike="noStrike" cap="none">
                <a:solidFill>
                  <a:srgbClr val="FFFFFF"/>
                </a:solidFill>
                <a:latin typeface="Helvetica Neue Light"/>
                <a:ea typeface="Helvetica Neue Light"/>
                <a:cs typeface="Helvetica Neue Light"/>
                <a:sym typeface="Helvetica Neue Light"/>
              </a:defRPr>
            </a:lvl3pPr>
            <a:lvl4pPr marL="1828800" marR="0" lvl="3" indent="-342900" algn="l" rtl="0">
              <a:lnSpc>
                <a:spcPct val="150000"/>
              </a:lnSpc>
              <a:spcBef>
                <a:spcPts val="500"/>
              </a:spcBef>
              <a:spcAft>
                <a:spcPts val="0"/>
              </a:spcAft>
              <a:buClr>
                <a:srgbClr val="FFFFFF"/>
              </a:buClr>
              <a:buSzPts val="1800"/>
              <a:buFont typeface="Helvetica Neue Light"/>
              <a:buChar char="•"/>
              <a:defRPr sz="1800" i="0" u="none" strike="noStrike" cap="none">
                <a:solidFill>
                  <a:srgbClr val="FFFFFF"/>
                </a:solidFill>
                <a:latin typeface="Helvetica Neue Light"/>
                <a:ea typeface="Helvetica Neue Light"/>
                <a:cs typeface="Helvetica Neue Light"/>
                <a:sym typeface="Helvetica Neue Light"/>
              </a:defRPr>
            </a:lvl4pPr>
            <a:lvl5pPr marL="2286000" marR="0" lvl="4" indent="-342900" algn="l" rtl="0">
              <a:lnSpc>
                <a:spcPct val="150000"/>
              </a:lnSpc>
              <a:spcBef>
                <a:spcPts val="500"/>
              </a:spcBef>
              <a:spcAft>
                <a:spcPts val="0"/>
              </a:spcAft>
              <a:buClr>
                <a:srgbClr val="FFFFFF"/>
              </a:buClr>
              <a:buSzPts val="1800"/>
              <a:buFont typeface="Helvetica Neue Light"/>
              <a:buChar char="•"/>
              <a:defRPr sz="1800" i="0" u="none" strike="noStrike" cap="none">
                <a:solidFill>
                  <a:srgbClr val="FFFFFF"/>
                </a:solidFill>
                <a:latin typeface="Helvetica Neue Light"/>
                <a:ea typeface="Helvetica Neue Light"/>
                <a:cs typeface="Helvetica Neue Light"/>
                <a:sym typeface="Helvetica Neue Light"/>
              </a:defRPr>
            </a:lvl5pPr>
            <a:lvl6pPr marL="2743200" marR="0" lvl="5" indent="-342900" algn="l" rtl="0">
              <a:lnSpc>
                <a:spcPct val="90000"/>
              </a:lnSpc>
              <a:spcBef>
                <a:spcPts val="500"/>
              </a:spcBef>
              <a:spcAft>
                <a:spcPts val="0"/>
              </a:spcAft>
              <a:buClr>
                <a:srgbClr val="FFFFFF"/>
              </a:buClr>
              <a:buSzPts val="1800"/>
              <a:buFont typeface="Helvetica Neue Light"/>
              <a:buChar char="•"/>
              <a:defRPr sz="1800" i="0" u="none" strike="noStrike" cap="none">
                <a:solidFill>
                  <a:srgbClr val="FFFFFF"/>
                </a:solidFill>
                <a:latin typeface="Helvetica Neue Light"/>
                <a:ea typeface="Helvetica Neue Light"/>
                <a:cs typeface="Helvetica Neue Light"/>
                <a:sym typeface="Helvetica Neue Light"/>
              </a:defRPr>
            </a:lvl6pPr>
            <a:lvl7pPr marL="3200400" marR="0" lvl="6" indent="-342900" algn="l" rtl="0">
              <a:lnSpc>
                <a:spcPct val="90000"/>
              </a:lnSpc>
              <a:spcBef>
                <a:spcPts val="500"/>
              </a:spcBef>
              <a:spcAft>
                <a:spcPts val="0"/>
              </a:spcAft>
              <a:buClr>
                <a:srgbClr val="FFFFFF"/>
              </a:buClr>
              <a:buSzPts val="1800"/>
              <a:buFont typeface="Helvetica Neue Light"/>
              <a:buChar char="•"/>
              <a:defRPr sz="1800" i="0" u="none" strike="noStrike" cap="none">
                <a:solidFill>
                  <a:srgbClr val="FFFFFF"/>
                </a:solidFill>
                <a:latin typeface="Helvetica Neue Light"/>
                <a:ea typeface="Helvetica Neue Light"/>
                <a:cs typeface="Helvetica Neue Light"/>
                <a:sym typeface="Helvetica Neue Light"/>
              </a:defRPr>
            </a:lvl7pPr>
            <a:lvl8pPr marL="3657600" marR="0" lvl="7" indent="-342900" algn="l" rtl="0">
              <a:lnSpc>
                <a:spcPct val="90000"/>
              </a:lnSpc>
              <a:spcBef>
                <a:spcPts val="500"/>
              </a:spcBef>
              <a:spcAft>
                <a:spcPts val="0"/>
              </a:spcAft>
              <a:buClr>
                <a:srgbClr val="FFFFFF"/>
              </a:buClr>
              <a:buSzPts val="1800"/>
              <a:buFont typeface="Helvetica Neue Light"/>
              <a:buChar char="•"/>
              <a:defRPr sz="1800" i="0" u="none" strike="noStrike" cap="none">
                <a:solidFill>
                  <a:srgbClr val="FFFFFF"/>
                </a:solidFill>
                <a:latin typeface="Helvetica Neue Light"/>
                <a:ea typeface="Helvetica Neue Light"/>
                <a:cs typeface="Helvetica Neue Light"/>
                <a:sym typeface="Helvetica Neue Light"/>
              </a:defRPr>
            </a:lvl8pPr>
            <a:lvl9pPr marL="4114800" marR="0" lvl="8" indent="-342900" algn="l" rtl="0">
              <a:lnSpc>
                <a:spcPct val="90000"/>
              </a:lnSpc>
              <a:spcBef>
                <a:spcPts val="500"/>
              </a:spcBef>
              <a:spcAft>
                <a:spcPts val="0"/>
              </a:spcAft>
              <a:buClr>
                <a:srgbClr val="FFFFFF"/>
              </a:buClr>
              <a:buSzPts val="1800"/>
              <a:buFont typeface="Helvetica Neue Light"/>
              <a:buChar char="•"/>
              <a:defRPr sz="1800" i="0" u="none" strike="noStrike" cap="none">
                <a:solidFill>
                  <a:srgbClr val="FFFFFF"/>
                </a:solidFill>
                <a:latin typeface="Helvetica Neue Light"/>
                <a:ea typeface="Helvetica Neue Light"/>
                <a:cs typeface="Helvetica Neue Light"/>
                <a:sym typeface="Helvetica Neue Light"/>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8" r:id="rId8"/>
    <p:sldLayoutId id="2147483659" r:id="rId9"/>
    <p:sldLayoutId id="2147483660" r:id="rId10"/>
    <p:sldLayoutId id="2147483661" r:id="rId11"/>
    <p:sldLayoutId id="2147483663" r:id="rId12"/>
    <p:sldLayoutId id="2147483664" r:id="rId13"/>
    <p:sldLayoutId id="2147483665"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8" Type="http://schemas.openxmlformats.org/officeDocument/2006/relationships/image" Target="../media/image27.jpg"/><Relationship Id="rId13" Type="http://schemas.openxmlformats.org/officeDocument/2006/relationships/image" Target="../media/image32.jpeg"/><Relationship Id="rId3" Type="http://schemas.openxmlformats.org/officeDocument/2006/relationships/image" Target="../media/image22.jpeg"/><Relationship Id="rId7" Type="http://schemas.openxmlformats.org/officeDocument/2006/relationships/image" Target="../media/image26.jpe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jpeg"/><Relationship Id="rId11" Type="http://schemas.openxmlformats.org/officeDocument/2006/relationships/image" Target="../media/image30.jpeg"/><Relationship Id="rId5" Type="http://schemas.openxmlformats.org/officeDocument/2006/relationships/image" Target="../media/image24.jpg"/><Relationship Id="rId15" Type="http://schemas.openxmlformats.org/officeDocument/2006/relationships/image" Target="../media/image34.jpeg"/><Relationship Id="rId10" Type="http://schemas.openxmlformats.org/officeDocument/2006/relationships/image" Target="../media/image29.jpeg"/><Relationship Id="rId4" Type="http://schemas.openxmlformats.org/officeDocument/2006/relationships/image" Target="../media/image23.png"/><Relationship Id="rId9" Type="http://schemas.openxmlformats.org/officeDocument/2006/relationships/image" Target="../media/image28.JPG"/><Relationship Id="rId1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g"/><Relationship Id="rId7" Type="http://schemas.openxmlformats.org/officeDocument/2006/relationships/image" Target="../media/image45.pn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jpg"/><Relationship Id="rId10" Type="http://schemas.openxmlformats.org/officeDocument/2006/relationships/image" Target="../media/image48.jpeg"/><Relationship Id="rId4" Type="http://schemas.openxmlformats.org/officeDocument/2006/relationships/image" Target="../media/image42.jpg"/><Relationship Id="rId9" Type="http://schemas.openxmlformats.org/officeDocument/2006/relationships/image" Target="../media/image47.jpe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Acknowledgement of Country</a:t>
            </a:r>
          </a:p>
        </p:txBody>
      </p:sp>
      <p:sp>
        <p:nvSpPr>
          <p:cNvPr id="3" name="Text Placeholder 2"/>
          <p:cNvSpPr>
            <a:spLocks noGrp="1"/>
          </p:cNvSpPr>
          <p:nvPr>
            <p:ph type="body" idx="1"/>
          </p:nvPr>
        </p:nvSpPr>
        <p:spPr>
          <a:xfrm>
            <a:off x="446424" y="1577440"/>
            <a:ext cx="11227200" cy="4253100"/>
          </a:xfrm>
        </p:spPr>
        <p:txBody>
          <a:bodyPr/>
          <a:lstStyle/>
          <a:p>
            <a:pPr marL="38100" indent="0" algn="ctr">
              <a:buNone/>
            </a:pPr>
            <a:r>
              <a:rPr lang="en-AU" sz="3200" i="1" dirty="0">
                <a:solidFill>
                  <a:schemeClr val="bg1"/>
                </a:solidFill>
                <a:latin typeface="Helvetica Neue" panose="020B0604020202020204" charset="0"/>
              </a:rPr>
              <a:t>“We would like to acknowledge the </a:t>
            </a:r>
            <a:r>
              <a:rPr lang="en-AU" sz="3200" i="1" dirty="0" err="1">
                <a:solidFill>
                  <a:schemeClr val="bg1"/>
                </a:solidFill>
                <a:latin typeface="Helvetica Neue" panose="020B0604020202020204" charset="0"/>
              </a:rPr>
              <a:t>Wurundjeri</a:t>
            </a:r>
            <a:r>
              <a:rPr lang="en-AU" sz="3200" i="1" dirty="0">
                <a:solidFill>
                  <a:schemeClr val="bg1"/>
                </a:solidFill>
                <a:latin typeface="Helvetica Neue" panose="020B0604020202020204" charset="0"/>
              </a:rPr>
              <a:t> people, the Traditional Owners of the land on which we are gathered and pay our respects to their Elders both past, present and emerging.”</a:t>
            </a:r>
          </a:p>
          <a:p>
            <a:pPr marL="38100" indent="0" algn="ctr">
              <a:buNone/>
            </a:pPr>
            <a:endParaRPr lang="en-AU" dirty="0"/>
          </a:p>
        </p:txBody>
      </p:sp>
      <p:pic>
        <p:nvPicPr>
          <p:cNvPr id="4" name="Picture 3"/>
          <p:cNvPicPr>
            <a:picLocks noChangeAspect="1"/>
          </p:cNvPicPr>
          <p:nvPr/>
        </p:nvPicPr>
        <p:blipFill>
          <a:blip r:embed="rId3"/>
          <a:stretch>
            <a:fillRect/>
          </a:stretch>
        </p:blipFill>
        <p:spPr>
          <a:xfrm>
            <a:off x="503236" y="4836842"/>
            <a:ext cx="2619375" cy="1743075"/>
          </a:xfrm>
          <a:prstGeom prst="rect">
            <a:avLst/>
          </a:prstGeom>
        </p:spPr>
      </p:pic>
      <p:pic>
        <p:nvPicPr>
          <p:cNvPr id="6" name="Picture 5"/>
          <p:cNvPicPr>
            <a:picLocks noChangeAspect="1"/>
          </p:cNvPicPr>
          <p:nvPr/>
        </p:nvPicPr>
        <p:blipFill>
          <a:blip r:embed="rId4"/>
          <a:stretch>
            <a:fillRect/>
          </a:stretch>
        </p:blipFill>
        <p:spPr>
          <a:xfrm>
            <a:off x="4593226" y="4836843"/>
            <a:ext cx="2891791" cy="1743075"/>
          </a:xfrm>
          <a:prstGeom prst="rect">
            <a:avLst/>
          </a:prstGeom>
        </p:spPr>
      </p:pic>
      <p:pic>
        <p:nvPicPr>
          <p:cNvPr id="7" name="Picture 6"/>
          <p:cNvPicPr>
            <a:picLocks noChangeAspect="1"/>
          </p:cNvPicPr>
          <p:nvPr/>
        </p:nvPicPr>
        <p:blipFill rotWithShape="1">
          <a:blip r:embed="rId5"/>
          <a:srcRect l="4960" t="20239" r="4349" b="20038"/>
          <a:stretch/>
        </p:blipFill>
        <p:spPr>
          <a:xfrm>
            <a:off x="8854993" y="4836841"/>
            <a:ext cx="2818631" cy="1743075"/>
          </a:xfrm>
          <a:prstGeom prst="rect">
            <a:avLst/>
          </a:prstGeom>
        </p:spPr>
      </p:pic>
    </p:spTree>
    <p:extLst>
      <p:ext uri="{BB962C8B-B14F-4D97-AF65-F5344CB8AC3E}">
        <p14:creationId xmlns:p14="http://schemas.microsoft.com/office/powerpoint/2010/main" val="13950077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B1705-DFAE-4625-ABFD-1D9797C01D92}"/>
              </a:ext>
            </a:extLst>
          </p:cNvPr>
          <p:cNvSpPr>
            <a:spLocks noGrp="1"/>
          </p:cNvSpPr>
          <p:nvPr>
            <p:ph type="title"/>
          </p:nvPr>
        </p:nvSpPr>
        <p:spPr>
          <a:xfrm>
            <a:off x="949754" y="365125"/>
            <a:ext cx="10515600" cy="1325563"/>
          </a:xfrm>
        </p:spPr>
        <p:txBody>
          <a:bodyPr>
            <a:normAutofit/>
          </a:bodyPr>
          <a:lstStyle/>
          <a:p>
            <a:pPr algn="ctr"/>
            <a:r>
              <a:rPr lang="en-AU" sz="6000" b="1" dirty="0"/>
              <a:t>CHALLENGE #1: Cutest Pet</a:t>
            </a:r>
          </a:p>
        </p:txBody>
      </p:sp>
      <p:sp>
        <p:nvSpPr>
          <p:cNvPr id="3" name="Content Placeholder 2">
            <a:extLst>
              <a:ext uri="{FF2B5EF4-FFF2-40B4-BE49-F238E27FC236}">
                <a16:creationId xmlns:a16="http://schemas.microsoft.com/office/drawing/2014/main" id="{C399989A-8389-41B6-A0DE-2FD75837ADD6}"/>
              </a:ext>
            </a:extLst>
          </p:cNvPr>
          <p:cNvSpPr>
            <a:spLocks noGrp="1"/>
          </p:cNvSpPr>
          <p:nvPr>
            <p:ph idx="1"/>
          </p:nvPr>
        </p:nvSpPr>
        <p:spPr>
          <a:xfrm>
            <a:off x="225852" y="1446099"/>
            <a:ext cx="11453588" cy="5046775"/>
          </a:xfrm>
        </p:spPr>
        <p:txBody>
          <a:bodyPr>
            <a:normAutofit/>
          </a:bodyPr>
          <a:lstStyle/>
          <a:p>
            <a:pPr marL="0" indent="0">
              <a:buNone/>
            </a:pPr>
            <a:r>
              <a:rPr lang="en-AU" sz="4400" dirty="0"/>
              <a:t>Winner: Chelsea Milko, Toffee &amp; Coffee</a:t>
            </a:r>
          </a:p>
          <a:p>
            <a:pPr marL="0" indent="0">
              <a:buNone/>
            </a:pPr>
            <a:r>
              <a:rPr lang="en-AU" sz="4400" dirty="0"/>
              <a:t> </a:t>
            </a:r>
          </a:p>
          <a:p>
            <a:pPr marL="0" indent="0" algn="ctr">
              <a:buNone/>
            </a:pPr>
            <a:endParaRPr lang="en-AU" dirty="0"/>
          </a:p>
        </p:txBody>
      </p:sp>
      <p:pic>
        <p:nvPicPr>
          <p:cNvPr id="10" name="Content Placeholder 4">
            <a:extLst>
              <a:ext uri="{FF2B5EF4-FFF2-40B4-BE49-F238E27FC236}">
                <a16:creationId xmlns:a16="http://schemas.microsoft.com/office/drawing/2014/main" id="{991F1144-8425-4121-ADCC-E15381F5CD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34837" y="2812437"/>
            <a:ext cx="2606685" cy="3475581"/>
          </a:xfrm>
          <a:prstGeom prst="rect">
            <a:avLst/>
          </a:prstGeom>
        </p:spPr>
      </p:pic>
      <p:pic>
        <p:nvPicPr>
          <p:cNvPr id="11" name="Picture 10">
            <a:extLst>
              <a:ext uri="{FF2B5EF4-FFF2-40B4-BE49-F238E27FC236}">
                <a16:creationId xmlns:a16="http://schemas.microsoft.com/office/drawing/2014/main" id="{8D2F26AC-7BF6-40BA-9F79-0BA50A28D7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394594" y="2233175"/>
            <a:ext cx="3475581" cy="4634109"/>
          </a:xfrm>
          <a:prstGeom prst="rect">
            <a:avLst/>
          </a:prstGeom>
        </p:spPr>
      </p:pic>
      <p:pic>
        <p:nvPicPr>
          <p:cNvPr id="12" name="Picture 11">
            <a:extLst>
              <a:ext uri="{FF2B5EF4-FFF2-40B4-BE49-F238E27FC236}">
                <a16:creationId xmlns:a16="http://schemas.microsoft.com/office/drawing/2014/main" id="{054097F2-6812-4347-994A-66A78F4E04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298" y="2551333"/>
            <a:ext cx="2956156" cy="3941541"/>
          </a:xfrm>
          <a:prstGeom prst="rect">
            <a:avLst/>
          </a:prstGeom>
        </p:spPr>
      </p:pic>
    </p:spTree>
    <p:extLst>
      <p:ext uri="{BB962C8B-B14F-4D97-AF65-F5344CB8AC3E}">
        <p14:creationId xmlns:p14="http://schemas.microsoft.com/office/powerpoint/2010/main" val="40398906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BB37B54-FD9E-4CE3-9995-CADD54AED619}"/>
              </a:ext>
            </a:extLst>
          </p:cNvPr>
          <p:cNvPicPr>
            <a:picLocks noChangeAspect="1"/>
          </p:cNvPicPr>
          <p:nvPr/>
        </p:nvPicPr>
        <p:blipFill>
          <a:blip r:embed="rId2"/>
          <a:stretch>
            <a:fillRect/>
          </a:stretch>
        </p:blipFill>
        <p:spPr>
          <a:xfrm>
            <a:off x="7755421" y="5040764"/>
            <a:ext cx="2028139" cy="1768438"/>
          </a:xfrm>
          <a:prstGeom prst="rect">
            <a:avLst/>
          </a:prstGeom>
        </p:spPr>
      </p:pic>
      <p:sp>
        <p:nvSpPr>
          <p:cNvPr id="2" name="Title 1">
            <a:extLst>
              <a:ext uri="{FF2B5EF4-FFF2-40B4-BE49-F238E27FC236}">
                <a16:creationId xmlns:a16="http://schemas.microsoft.com/office/drawing/2014/main" id="{804B1705-DFAE-4625-ABFD-1D9797C01D92}"/>
              </a:ext>
            </a:extLst>
          </p:cNvPr>
          <p:cNvSpPr>
            <a:spLocks noGrp="1"/>
          </p:cNvSpPr>
          <p:nvPr>
            <p:ph type="title"/>
          </p:nvPr>
        </p:nvSpPr>
        <p:spPr>
          <a:xfrm>
            <a:off x="949754" y="365125"/>
            <a:ext cx="10515600" cy="1325563"/>
          </a:xfrm>
        </p:spPr>
        <p:txBody>
          <a:bodyPr>
            <a:normAutofit/>
          </a:bodyPr>
          <a:lstStyle/>
          <a:p>
            <a:pPr algn="ctr"/>
            <a:r>
              <a:rPr lang="en-AU" sz="6000" b="1" dirty="0"/>
              <a:t>CHALLENGE #1: Cutest Pet</a:t>
            </a:r>
          </a:p>
        </p:txBody>
      </p:sp>
      <p:sp>
        <p:nvSpPr>
          <p:cNvPr id="3" name="Content Placeholder 2">
            <a:extLst>
              <a:ext uri="{FF2B5EF4-FFF2-40B4-BE49-F238E27FC236}">
                <a16:creationId xmlns:a16="http://schemas.microsoft.com/office/drawing/2014/main" id="{C399989A-8389-41B6-A0DE-2FD75837ADD6}"/>
              </a:ext>
            </a:extLst>
          </p:cNvPr>
          <p:cNvSpPr>
            <a:spLocks noGrp="1"/>
          </p:cNvSpPr>
          <p:nvPr>
            <p:ph idx="1"/>
          </p:nvPr>
        </p:nvSpPr>
        <p:spPr>
          <a:xfrm>
            <a:off x="225852" y="1446099"/>
            <a:ext cx="11453588" cy="5046775"/>
          </a:xfrm>
        </p:spPr>
        <p:txBody>
          <a:bodyPr>
            <a:normAutofit fontScale="92500" lnSpcReduction="10000"/>
          </a:bodyPr>
          <a:lstStyle/>
          <a:p>
            <a:pPr marL="0" indent="0">
              <a:buNone/>
            </a:pPr>
            <a:r>
              <a:rPr lang="en-AU" sz="4400" dirty="0"/>
              <a:t>Runner Up: Amanda &amp; Rusty</a:t>
            </a:r>
          </a:p>
          <a:p>
            <a:pPr marL="0" indent="0">
              <a:buNone/>
            </a:pPr>
            <a:r>
              <a:rPr lang="en-AU" sz="4400" dirty="0"/>
              <a:t> </a:t>
            </a:r>
          </a:p>
          <a:p>
            <a:pPr marL="0" indent="0">
              <a:buNone/>
            </a:pPr>
            <a:endParaRPr lang="en-AU" sz="4400" dirty="0"/>
          </a:p>
          <a:p>
            <a:pPr marL="0" indent="0">
              <a:buNone/>
            </a:pPr>
            <a:endParaRPr lang="en-AU" sz="4400" dirty="0"/>
          </a:p>
          <a:p>
            <a:pPr marL="0" indent="0">
              <a:buNone/>
            </a:pPr>
            <a:r>
              <a:rPr lang="en-AU" sz="4400" dirty="0"/>
              <a:t>3</a:t>
            </a:r>
            <a:r>
              <a:rPr lang="en-AU" sz="4400" baseline="30000" dirty="0"/>
              <a:t>rd</a:t>
            </a:r>
            <a:r>
              <a:rPr lang="en-AU" sz="4400" dirty="0"/>
              <a:t> Place:	Charley &amp; Jackson</a:t>
            </a:r>
          </a:p>
          <a:p>
            <a:pPr marL="0" indent="0">
              <a:buNone/>
            </a:pPr>
            <a:r>
              <a:rPr lang="en-AU" sz="4400" dirty="0"/>
              <a:t>(Dual)		</a:t>
            </a:r>
            <a:r>
              <a:rPr lang="en-AU" sz="4400" dirty="0" err="1"/>
              <a:t>Lareina</a:t>
            </a:r>
            <a:r>
              <a:rPr lang="en-AU" sz="4400" dirty="0"/>
              <a:t> &amp; Min </a:t>
            </a:r>
          </a:p>
          <a:p>
            <a:pPr marL="0" indent="0" algn="ctr">
              <a:buNone/>
            </a:pPr>
            <a:endParaRPr lang="en-AU" dirty="0"/>
          </a:p>
        </p:txBody>
      </p:sp>
      <p:pic>
        <p:nvPicPr>
          <p:cNvPr id="7" name="Picture 6">
            <a:extLst>
              <a:ext uri="{FF2B5EF4-FFF2-40B4-BE49-F238E27FC236}">
                <a16:creationId xmlns:a16="http://schemas.microsoft.com/office/drawing/2014/main" id="{E8C8C222-0C11-469E-990E-9A068A3EC529}"/>
              </a:ext>
            </a:extLst>
          </p:cNvPr>
          <p:cNvPicPr>
            <a:picLocks noChangeAspect="1"/>
          </p:cNvPicPr>
          <p:nvPr/>
        </p:nvPicPr>
        <p:blipFill rotWithShape="1">
          <a:blip r:embed="rId3"/>
          <a:srcRect l="12839" r="12741" b="40949"/>
          <a:stretch/>
        </p:blipFill>
        <p:spPr>
          <a:xfrm>
            <a:off x="8092646" y="1592657"/>
            <a:ext cx="3149600" cy="2499123"/>
          </a:xfrm>
          <a:prstGeom prst="rect">
            <a:avLst/>
          </a:prstGeom>
        </p:spPr>
      </p:pic>
      <p:pic>
        <p:nvPicPr>
          <p:cNvPr id="8" name="Picture 7">
            <a:extLst>
              <a:ext uri="{FF2B5EF4-FFF2-40B4-BE49-F238E27FC236}">
                <a16:creationId xmlns:a16="http://schemas.microsoft.com/office/drawing/2014/main" id="{A74D088D-87C0-40D4-A5E7-10C85D8D83C4}"/>
              </a:ext>
            </a:extLst>
          </p:cNvPr>
          <p:cNvPicPr>
            <a:picLocks noChangeAspect="1"/>
          </p:cNvPicPr>
          <p:nvPr/>
        </p:nvPicPr>
        <p:blipFill rotWithShape="1">
          <a:blip r:embed="rId4">
            <a:extLst>
              <a:ext uri="{28A0092B-C50C-407E-A947-70E740481C1C}">
                <a14:useLocalDpi xmlns:a14="http://schemas.microsoft.com/office/drawing/2010/main" val="0"/>
              </a:ext>
            </a:extLst>
          </a:blip>
          <a:srcRect t="17773"/>
          <a:stretch/>
        </p:blipFill>
        <p:spPr>
          <a:xfrm>
            <a:off x="9938009" y="4238338"/>
            <a:ext cx="2028139" cy="2619662"/>
          </a:xfrm>
          <a:prstGeom prst="rect">
            <a:avLst/>
          </a:prstGeom>
        </p:spPr>
      </p:pic>
    </p:spTree>
    <p:extLst>
      <p:ext uri="{BB962C8B-B14F-4D97-AF65-F5344CB8AC3E}">
        <p14:creationId xmlns:p14="http://schemas.microsoft.com/office/powerpoint/2010/main" val="29616962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9AFD281-BCDF-4C33-8D58-4253A6EF3205}"/>
              </a:ext>
            </a:extLst>
          </p:cNvPr>
          <p:cNvPicPr>
            <a:picLocks noChangeAspect="1"/>
          </p:cNvPicPr>
          <p:nvPr/>
        </p:nvPicPr>
        <p:blipFill>
          <a:blip r:embed="rId2"/>
          <a:stretch>
            <a:fillRect/>
          </a:stretch>
        </p:blipFill>
        <p:spPr>
          <a:xfrm>
            <a:off x="7298670" y="53852"/>
            <a:ext cx="2583077" cy="1841129"/>
          </a:xfrm>
          <a:prstGeom prst="rect">
            <a:avLst/>
          </a:prstGeom>
        </p:spPr>
      </p:pic>
      <p:pic>
        <p:nvPicPr>
          <p:cNvPr id="12" name="id-2655B326-8C10-4D8C-94B3-4B118A2EE475" descr="Image.jpeg">
            <a:extLst>
              <a:ext uri="{FF2B5EF4-FFF2-40B4-BE49-F238E27FC236}">
                <a16:creationId xmlns:a16="http://schemas.microsoft.com/office/drawing/2014/main" id="{44B00713-044F-4475-9EE0-8FF176A154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5233" y="2114687"/>
            <a:ext cx="2067518" cy="2809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8F4EB351-DBA9-4415-A4F3-A374A3185FC0}"/>
              </a:ext>
            </a:extLst>
          </p:cNvPr>
          <p:cNvSpPr>
            <a:spLocks noGrp="1"/>
          </p:cNvSpPr>
          <p:nvPr>
            <p:ph idx="1"/>
          </p:nvPr>
        </p:nvSpPr>
        <p:spPr/>
        <p:txBody>
          <a:bodyPr/>
          <a:lstStyle/>
          <a:p>
            <a:endParaRPr lang="en-AU" dirty="0"/>
          </a:p>
        </p:txBody>
      </p:sp>
      <p:pic>
        <p:nvPicPr>
          <p:cNvPr id="4" name="Picture 3">
            <a:extLst>
              <a:ext uri="{FF2B5EF4-FFF2-40B4-BE49-F238E27FC236}">
                <a16:creationId xmlns:a16="http://schemas.microsoft.com/office/drawing/2014/main" id="{8BDF6297-4CDC-4D8B-A61F-DFB2D1D7AA93}"/>
              </a:ext>
            </a:extLst>
          </p:cNvPr>
          <p:cNvPicPr>
            <a:picLocks noChangeAspect="1"/>
          </p:cNvPicPr>
          <p:nvPr/>
        </p:nvPicPr>
        <p:blipFill rotWithShape="1">
          <a:blip r:embed="rId4"/>
          <a:srcRect t="18217" b="18333"/>
          <a:stretch/>
        </p:blipFill>
        <p:spPr>
          <a:xfrm>
            <a:off x="0" y="46528"/>
            <a:ext cx="2078864" cy="2856761"/>
          </a:xfrm>
          <a:prstGeom prst="rect">
            <a:avLst/>
          </a:prstGeom>
        </p:spPr>
      </p:pic>
      <p:pic>
        <p:nvPicPr>
          <p:cNvPr id="5" name="Picture 4">
            <a:extLst>
              <a:ext uri="{FF2B5EF4-FFF2-40B4-BE49-F238E27FC236}">
                <a16:creationId xmlns:a16="http://schemas.microsoft.com/office/drawing/2014/main" id="{4E38262A-9C22-40DE-90C5-A31440C9FD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30377" y="1894981"/>
            <a:ext cx="2080444" cy="3698567"/>
          </a:xfrm>
          <a:prstGeom prst="rect">
            <a:avLst/>
          </a:prstGeom>
        </p:spPr>
      </p:pic>
      <p:pic>
        <p:nvPicPr>
          <p:cNvPr id="6" name="Content Placeholder 6">
            <a:extLst>
              <a:ext uri="{FF2B5EF4-FFF2-40B4-BE49-F238E27FC236}">
                <a16:creationId xmlns:a16="http://schemas.microsoft.com/office/drawing/2014/main" id="{F3CF4EB3-3702-4DBC-9E6E-790B089ECD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9492518" y="429708"/>
            <a:ext cx="3065435" cy="2299076"/>
          </a:xfrm>
          <a:prstGeom prst="rect">
            <a:avLst/>
          </a:prstGeom>
        </p:spPr>
      </p:pic>
      <p:pic>
        <p:nvPicPr>
          <p:cNvPr id="7" name="Content Placeholder 6">
            <a:extLst>
              <a:ext uri="{FF2B5EF4-FFF2-40B4-BE49-F238E27FC236}">
                <a16:creationId xmlns:a16="http://schemas.microsoft.com/office/drawing/2014/main" id="{238F56C9-C265-483B-9609-D4718D3008E2}"/>
              </a:ext>
            </a:extLst>
          </p:cNvPr>
          <p:cNvPicPr>
            <a:picLocks noChangeAspect="1"/>
          </p:cNvPicPr>
          <p:nvPr/>
        </p:nvPicPr>
        <p:blipFill rotWithShape="1">
          <a:blip r:embed="rId7">
            <a:extLst>
              <a:ext uri="{28A0092B-C50C-407E-A947-70E740481C1C}">
                <a14:useLocalDpi xmlns:a14="http://schemas.microsoft.com/office/drawing/2010/main" val="0"/>
              </a:ext>
            </a:extLst>
          </a:blip>
          <a:srcRect l="16736" t="16603" r="38751" b="37009"/>
          <a:stretch/>
        </p:blipFill>
        <p:spPr>
          <a:xfrm rot="5400000">
            <a:off x="5012670" y="897830"/>
            <a:ext cx="3075127" cy="2403549"/>
          </a:xfrm>
          <a:prstGeom prst="rect">
            <a:avLst/>
          </a:prstGeom>
        </p:spPr>
      </p:pic>
      <p:pic>
        <p:nvPicPr>
          <p:cNvPr id="8" name="Picture 7">
            <a:extLst>
              <a:ext uri="{FF2B5EF4-FFF2-40B4-BE49-F238E27FC236}">
                <a16:creationId xmlns:a16="http://schemas.microsoft.com/office/drawing/2014/main" id="{81AF2CFC-CA55-4B04-9633-D74C75D066EE}"/>
              </a:ext>
            </a:extLst>
          </p:cNvPr>
          <p:cNvPicPr>
            <a:picLocks noChangeAspect="1"/>
          </p:cNvPicPr>
          <p:nvPr/>
        </p:nvPicPr>
        <p:blipFill rotWithShape="1">
          <a:blip r:embed="rId8">
            <a:extLst>
              <a:ext uri="{28A0092B-C50C-407E-A947-70E740481C1C}">
                <a14:useLocalDpi xmlns:a14="http://schemas.microsoft.com/office/drawing/2010/main" val="0"/>
              </a:ext>
            </a:extLst>
          </a:blip>
          <a:srcRect l="22990" t="22877" r="19658"/>
          <a:stretch/>
        </p:blipFill>
        <p:spPr>
          <a:xfrm>
            <a:off x="2099047" y="46528"/>
            <a:ext cx="2466446" cy="2211161"/>
          </a:xfrm>
          <a:prstGeom prst="rect">
            <a:avLst/>
          </a:prstGeom>
        </p:spPr>
      </p:pic>
      <p:pic>
        <p:nvPicPr>
          <p:cNvPr id="9" name="Content Placeholder 4">
            <a:extLst>
              <a:ext uri="{FF2B5EF4-FFF2-40B4-BE49-F238E27FC236}">
                <a16:creationId xmlns:a16="http://schemas.microsoft.com/office/drawing/2014/main" id="{937677DC-2213-49F0-ABBB-6D5F5E9280F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99047" y="2247793"/>
            <a:ext cx="3380515" cy="2524953"/>
          </a:xfrm>
          <a:prstGeom prst="rect">
            <a:avLst/>
          </a:prstGeom>
        </p:spPr>
      </p:pic>
      <p:pic>
        <p:nvPicPr>
          <p:cNvPr id="13" name="id-4EECBD01-7D57-4A15-9CA8-131F4F2206D6" descr="Image.jpeg">
            <a:extLst>
              <a:ext uri="{FF2B5EF4-FFF2-40B4-BE49-F238E27FC236}">
                <a16:creationId xmlns:a16="http://schemas.microsoft.com/office/drawing/2014/main" id="{DBB06145-8678-4D9B-8D28-E99A21C3620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5478511" y="3584078"/>
            <a:ext cx="2393035" cy="3252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d-1094CDE7-DE85-4EBA-9DFB-24E0C44A5961" descr="Image.jpeg">
            <a:extLst>
              <a:ext uri="{FF2B5EF4-FFF2-40B4-BE49-F238E27FC236}">
                <a16:creationId xmlns:a16="http://schemas.microsoft.com/office/drawing/2014/main" id="{BA6C5D52-1B35-455C-A290-01AD037663C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9905207" y="3111964"/>
            <a:ext cx="2253514" cy="302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FC4E0E9C-4CE8-4134-A489-06411BD75027}"/>
              </a:ext>
            </a:extLst>
          </p:cNvPr>
          <p:cNvPicPr>
            <a:picLocks noChangeAspect="1"/>
          </p:cNvPicPr>
          <p:nvPr/>
        </p:nvPicPr>
        <p:blipFill>
          <a:blip r:embed="rId12"/>
          <a:stretch>
            <a:fillRect/>
          </a:stretch>
        </p:blipFill>
        <p:spPr>
          <a:xfrm>
            <a:off x="2257445" y="4772746"/>
            <a:ext cx="1658371" cy="2211161"/>
          </a:xfrm>
          <a:prstGeom prst="rect">
            <a:avLst/>
          </a:prstGeom>
        </p:spPr>
      </p:pic>
      <p:pic>
        <p:nvPicPr>
          <p:cNvPr id="16" name="Content Placeholder 4">
            <a:extLst>
              <a:ext uri="{FF2B5EF4-FFF2-40B4-BE49-F238E27FC236}">
                <a16:creationId xmlns:a16="http://schemas.microsoft.com/office/drawing/2014/main" id="{C7205B0F-DEBB-414B-9EAF-4C4E53D396FB}"/>
              </a:ext>
            </a:extLst>
          </p:cNvPr>
          <p:cNvPicPr>
            <a:picLocks noChangeAspect="1"/>
          </p:cNvPicPr>
          <p:nvPr/>
        </p:nvPicPr>
        <p:blipFill rotWithShape="1">
          <a:blip r:embed="rId13">
            <a:extLst>
              <a:ext uri="{28A0092B-C50C-407E-A947-70E740481C1C}">
                <a14:useLocalDpi xmlns:a14="http://schemas.microsoft.com/office/drawing/2010/main" val="0"/>
              </a:ext>
            </a:extLst>
          </a:blip>
          <a:srcRect l="13149" t="23185" b="16593"/>
          <a:stretch/>
        </p:blipFill>
        <p:spPr>
          <a:xfrm>
            <a:off x="33279" y="4695740"/>
            <a:ext cx="2415294" cy="2258543"/>
          </a:xfrm>
          <a:prstGeom prst="rect">
            <a:avLst/>
          </a:prstGeom>
        </p:spPr>
      </p:pic>
      <p:pic>
        <p:nvPicPr>
          <p:cNvPr id="19" name="Picture 18">
            <a:extLst>
              <a:ext uri="{FF2B5EF4-FFF2-40B4-BE49-F238E27FC236}">
                <a16:creationId xmlns:a16="http://schemas.microsoft.com/office/drawing/2014/main" id="{A0D1DE1A-6E5A-42CF-BE88-15B2927A258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891552" y="4772746"/>
            <a:ext cx="1608656" cy="2144874"/>
          </a:xfrm>
          <a:prstGeom prst="rect">
            <a:avLst/>
          </a:prstGeom>
        </p:spPr>
      </p:pic>
      <p:pic>
        <p:nvPicPr>
          <p:cNvPr id="17" name="Picture 16">
            <a:extLst>
              <a:ext uri="{FF2B5EF4-FFF2-40B4-BE49-F238E27FC236}">
                <a16:creationId xmlns:a16="http://schemas.microsoft.com/office/drawing/2014/main" id="{E77B0E32-EF8F-449A-9D39-76A7A2C4176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250477" y="8623"/>
            <a:ext cx="1679378" cy="2239170"/>
          </a:xfrm>
          <a:prstGeom prst="rect">
            <a:avLst/>
          </a:prstGeom>
        </p:spPr>
      </p:pic>
    </p:spTree>
    <p:extLst>
      <p:ext uri="{BB962C8B-B14F-4D97-AF65-F5344CB8AC3E}">
        <p14:creationId xmlns:p14="http://schemas.microsoft.com/office/powerpoint/2010/main" val="14583838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B1705-DFAE-4625-ABFD-1D9797C01D92}"/>
              </a:ext>
            </a:extLst>
          </p:cNvPr>
          <p:cNvSpPr>
            <a:spLocks noGrp="1"/>
          </p:cNvSpPr>
          <p:nvPr>
            <p:ph type="title"/>
          </p:nvPr>
        </p:nvSpPr>
        <p:spPr/>
        <p:txBody>
          <a:bodyPr>
            <a:normAutofit fontScale="90000"/>
          </a:bodyPr>
          <a:lstStyle/>
          <a:p>
            <a:pPr algn="ctr"/>
            <a:r>
              <a:rPr lang="en-AU" sz="6000" b="1" dirty="0"/>
              <a:t>CHALLENGE #2: Trick Shot</a:t>
            </a:r>
          </a:p>
        </p:txBody>
      </p:sp>
      <p:sp>
        <p:nvSpPr>
          <p:cNvPr id="3" name="Content Placeholder 2">
            <a:extLst>
              <a:ext uri="{FF2B5EF4-FFF2-40B4-BE49-F238E27FC236}">
                <a16:creationId xmlns:a16="http://schemas.microsoft.com/office/drawing/2014/main" id="{C399989A-8389-41B6-A0DE-2FD75837ADD6}"/>
              </a:ext>
            </a:extLst>
          </p:cNvPr>
          <p:cNvSpPr>
            <a:spLocks noGrp="1"/>
          </p:cNvSpPr>
          <p:nvPr>
            <p:ph idx="1"/>
          </p:nvPr>
        </p:nvSpPr>
        <p:spPr>
          <a:xfrm>
            <a:off x="114297" y="1446099"/>
            <a:ext cx="11613245" cy="5411901"/>
          </a:xfrm>
        </p:spPr>
        <p:txBody>
          <a:bodyPr>
            <a:normAutofit fontScale="70000" lnSpcReduction="20000"/>
          </a:bodyPr>
          <a:lstStyle/>
          <a:p>
            <a:pPr marL="0" indent="0">
              <a:buNone/>
            </a:pPr>
            <a:r>
              <a:rPr lang="en-AU" sz="4400" dirty="0"/>
              <a:t>Winner: </a:t>
            </a:r>
            <a:r>
              <a:rPr lang="en-AU" sz="4400" dirty="0" err="1"/>
              <a:t>Vinceman</a:t>
            </a:r>
            <a:r>
              <a:rPr lang="en-AU" sz="4400" dirty="0"/>
              <a:t> </a:t>
            </a:r>
          </a:p>
          <a:p>
            <a:pPr marL="0" indent="0">
              <a:buNone/>
            </a:pPr>
            <a:r>
              <a:rPr lang="en-AU" sz="4400" dirty="0" err="1"/>
              <a:t>Iceskating</a:t>
            </a:r>
            <a:r>
              <a:rPr lang="en-AU" sz="4400" dirty="0"/>
              <a:t> tricks</a:t>
            </a:r>
          </a:p>
          <a:p>
            <a:pPr marL="0" indent="0">
              <a:buNone/>
            </a:pPr>
            <a:endParaRPr lang="en-AU" sz="4400" dirty="0"/>
          </a:p>
          <a:p>
            <a:pPr marL="0" indent="0">
              <a:buNone/>
            </a:pPr>
            <a:endParaRPr lang="en-AU" sz="4400" dirty="0"/>
          </a:p>
          <a:p>
            <a:pPr marL="0" indent="0">
              <a:buNone/>
            </a:pPr>
            <a:endParaRPr lang="en-AU" sz="4400" dirty="0"/>
          </a:p>
          <a:p>
            <a:pPr marL="0" indent="0">
              <a:buNone/>
            </a:pPr>
            <a:endParaRPr lang="en-AU" sz="4400" dirty="0"/>
          </a:p>
          <a:p>
            <a:pPr marL="0" indent="0">
              <a:buNone/>
            </a:pPr>
            <a:endParaRPr lang="en-AU" sz="4400" dirty="0"/>
          </a:p>
          <a:p>
            <a:pPr marL="0" indent="0">
              <a:buNone/>
            </a:pPr>
            <a:endParaRPr lang="en-AU" sz="4400" dirty="0"/>
          </a:p>
          <a:p>
            <a:pPr marL="0" indent="0">
              <a:buNone/>
            </a:pPr>
            <a:r>
              <a:rPr lang="en-AU" sz="2600" dirty="0"/>
              <a:t>( old video wouldn’t play here – photos instead…..)</a:t>
            </a:r>
            <a:endParaRPr lang="en-AU" sz="4400" dirty="0"/>
          </a:p>
        </p:txBody>
      </p:sp>
      <p:pic>
        <p:nvPicPr>
          <p:cNvPr id="4" name="Picture 3">
            <a:extLst>
              <a:ext uri="{FF2B5EF4-FFF2-40B4-BE49-F238E27FC236}">
                <a16:creationId xmlns:a16="http://schemas.microsoft.com/office/drawing/2014/main" id="{5CA5CB5D-57E9-4C37-96C7-2131BF9BCB25}"/>
              </a:ext>
            </a:extLst>
          </p:cNvPr>
          <p:cNvPicPr>
            <a:picLocks noChangeAspect="1"/>
          </p:cNvPicPr>
          <p:nvPr/>
        </p:nvPicPr>
        <p:blipFill>
          <a:blip r:embed="rId2"/>
          <a:stretch>
            <a:fillRect/>
          </a:stretch>
        </p:blipFill>
        <p:spPr>
          <a:xfrm>
            <a:off x="373398" y="2899512"/>
            <a:ext cx="4313917" cy="2749664"/>
          </a:xfrm>
          <a:prstGeom prst="rect">
            <a:avLst/>
          </a:prstGeom>
        </p:spPr>
      </p:pic>
      <p:pic>
        <p:nvPicPr>
          <p:cNvPr id="5" name="Picture 4">
            <a:extLst>
              <a:ext uri="{FF2B5EF4-FFF2-40B4-BE49-F238E27FC236}">
                <a16:creationId xmlns:a16="http://schemas.microsoft.com/office/drawing/2014/main" id="{5E9EADC8-770F-4F44-B578-AF242F19BBEC}"/>
              </a:ext>
            </a:extLst>
          </p:cNvPr>
          <p:cNvPicPr>
            <a:picLocks noChangeAspect="1"/>
          </p:cNvPicPr>
          <p:nvPr/>
        </p:nvPicPr>
        <p:blipFill>
          <a:blip r:embed="rId3"/>
          <a:stretch>
            <a:fillRect/>
          </a:stretch>
        </p:blipFill>
        <p:spPr>
          <a:xfrm>
            <a:off x="5920919" y="2922417"/>
            <a:ext cx="4222857" cy="2726759"/>
          </a:xfrm>
          <a:prstGeom prst="rect">
            <a:avLst/>
          </a:prstGeom>
        </p:spPr>
      </p:pic>
    </p:spTree>
    <p:extLst>
      <p:ext uri="{BB962C8B-B14F-4D97-AF65-F5344CB8AC3E}">
        <p14:creationId xmlns:p14="http://schemas.microsoft.com/office/powerpoint/2010/main" val="32625189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B1705-DFAE-4625-ABFD-1D9797C01D92}"/>
              </a:ext>
            </a:extLst>
          </p:cNvPr>
          <p:cNvSpPr>
            <a:spLocks noGrp="1"/>
          </p:cNvSpPr>
          <p:nvPr>
            <p:ph type="title"/>
          </p:nvPr>
        </p:nvSpPr>
        <p:spPr>
          <a:xfrm>
            <a:off x="275771" y="365125"/>
            <a:ext cx="11451771" cy="1325563"/>
          </a:xfrm>
        </p:spPr>
        <p:txBody>
          <a:bodyPr>
            <a:normAutofit fontScale="90000"/>
          </a:bodyPr>
          <a:lstStyle/>
          <a:p>
            <a:pPr algn="ctr"/>
            <a:r>
              <a:rPr lang="en-AU" sz="6000" b="1" dirty="0"/>
              <a:t>CHALLENGE #3: Year 7 Kahoot Quiz</a:t>
            </a:r>
          </a:p>
        </p:txBody>
      </p:sp>
      <p:sp>
        <p:nvSpPr>
          <p:cNvPr id="3" name="Content Placeholder 2">
            <a:extLst>
              <a:ext uri="{FF2B5EF4-FFF2-40B4-BE49-F238E27FC236}">
                <a16:creationId xmlns:a16="http://schemas.microsoft.com/office/drawing/2014/main" id="{C399989A-8389-41B6-A0DE-2FD75837ADD6}"/>
              </a:ext>
            </a:extLst>
          </p:cNvPr>
          <p:cNvSpPr>
            <a:spLocks noGrp="1"/>
          </p:cNvSpPr>
          <p:nvPr>
            <p:ph idx="1"/>
          </p:nvPr>
        </p:nvSpPr>
        <p:spPr>
          <a:xfrm>
            <a:off x="114297" y="1446099"/>
            <a:ext cx="11613245" cy="5046775"/>
          </a:xfrm>
        </p:spPr>
        <p:txBody>
          <a:bodyPr>
            <a:normAutofit/>
          </a:bodyPr>
          <a:lstStyle/>
          <a:p>
            <a:pPr marL="0" indent="0">
              <a:buNone/>
            </a:pPr>
            <a:r>
              <a:rPr lang="en-AU" sz="4400" dirty="0"/>
              <a:t>Winner: Bonnie</a:t>
            </a:r>
          </a:p>
          <a:p>
            <a:pPr marL="0" indent="0">
              <a:buNone/>
            </a:pPr>
            <a:r>
              <a:rPr lang="en-AU" sz="4400" dirty="0"/>
              <a:t>2</a:t>
            </a:r>
            <a:r>
              <a:rPr lang="en-AU" sz="4400" baseline="30000" dirty="0"/>
              <a:t>nd</a:t>
            </a:r>
            <a:r>
              <a:rPr lang="en-AU" sz="4400" dirty="0"/>
              <a:t> : Esther</a:t>
            </a:r>
          </a:p>
          <a:p>
            <a:pPr marL="0" indent="0">
              <a:buNone/>
            </a:pPr>
            <a:r>
              <a:rPr lang="en-AU" sz="4400" dirty="0"/>
              <a:t>3</a:t>
            </a:r>
            <a:r>
              <a:rPr lang="en-AU" sz="4400" baseline="30000" dirty="0"/>
              <a:t>rd</a:t>
            </a:r>
            <a:r>
              <a:rPr lang="en-AU" sz="4400" dirty="0"/>
              <a:t> : </a:t>
            </a:r>
            <a:r>
              <a:rPr lang="en-AU" sz="4400" dirty="0" err="1"/>
              <a:t>Menna</a:t>
            </a:r>
            <a:endParaRPr lang="en-AU" sz="4400" dirty="0"/>
          </a:p>
          <a:p>
            <a:pPr marL="0" indent="0">
              <a:buNone/>
            </a:pPr>
            <a:r>
              <a:rPr lang="en-AU" sz="4400" dirty="0"/>
              <a:t>4</a:t>
            </a:r>
            <a:r>
              <a:rPr lang="en-AU" sz="4400" baseline="30000" dirty="0"/>
              <a:t>th</a:t>
            </a:r>
            <a:r>
              <a:rPr lang="en-AU" sz="4400" dirty="0"/>
              <a:t> : Ian</a:t>
            </a:r>
          </a:p>
          <a:p>
            <a:pPr marL="0" indent="0">
              <a:buNone/>
            </a:pPr>
            <a:r>
              <a:rPr lang="en-AU" sz="4400" dirty="0"/>
              <a:t>5</a:t>
            </a:r>
            <a:r>
              <a:rPr lang="en-AU" sz="4400" baseline="30000" dirty="0"/>
              <a:t>th</a:t>
            </a:r>
            <a:r>
              <a:rPr lang="en-AU" sz="4400" dirty="0"/>
              <a:t> : </a:t>
            </a:r>
            <a:r>
              <a:rPr lang="en-AU" sz="4400" dirty="0" err="1"/>
              <a:t>Yicheng</a:t>
            </a:r>
            <a:endParaRPr lang="en-AU" sz="4400" dirty="0"/>
          </a:p>
          <a:p>
            <a:pPr marL="0" indent="0">
              <a:buNone/>
            </a:pPr>
            <a:endParaRPr lang="en-AU" sz="3600" dirty="0"/>
          </a:p>
          <a:p>
            <a:pPr marL="0" indent="0" algn="ctr">
              <a:buNone/>
            </a:pPr>
            <a:endParaRPr lang="en-AU" dirty="0"/>
          </a:p>
          <a:p>
            <a:pPr marL="0" indent="0">
              <a:buNone/>
            </a:pPr>
            <a:endParaRPr lang="en-AU" dirty="0"/>
          </a:p>
          <a:p>
            <a:endParaRPr lang="en-AU" dirty="0"/>
          </a:p>
        </p:txBody>
      </p:sp>
      <p:pic>
        <p:nvPicPr>
          <p:cNvPr id="7" name="Picture 6">
            <a:extLst>
              <a:ext uri="{FF2B5EF4-FFF2-40B4-BE49-F238E27FC236}">
                <a16:creationId xmlns:a16="http://schemas.microsoft.com/office/drawing/2014/main" id="{0CC1D80E-96BD-4FA5-884F-4153FE72C5A2}"/>
              </a:ext>
            </a:extLst>
          </p:cNvPr>
          <p:cNvPicPr>
            <a:picLocks noChangeAspect="1"/>
          </p:cNvPicPr>
          <p:nvPr/>
        </p:nvPicPr>
        <p:blipFill>
          <a:blip r:embed="rId2"/>
          <a:stretch>
            <a:fillRect/>
          </a:stretch>
        </p:blipFill>
        <p:spPr>
          <a:xfrm>
            <a:off x="5384801" y="4648578"/>
            <a:ext cx="6342742" cy="2231705"/>
          </a:xfrm>
          <a:prstGeom prst="rect">
            <a:avLst/>
          </a:prstGeom>
        </p:spPr>
      </p:pic>
    </p:spTree>
    <p:extLst>
      <p:ext uri="{BB962C8B-B14F-4D97-AF65-F5344CB8AC3E}">
        <p14:creationId xmlns:p14="http://schemas.microsoft.com/office/powerpoint/2010/main" val="27404024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E5335DCF-30F2-4434-B8ED-08A16B1623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131161"/>
            <a:ext cx="3860800" cy="37422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B7462C1-3302-4B52-B6FE-6AFA8D200E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5111" y="2131161"/>
            <a:ext cx="3562350" cy="36766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04B1705-DFAE-4625-ABFD-1D9797C01D92}"/>
              </a:ext>
            </a:extLst>
          </p:cNvPr>
          <p:cNvSpPr>
            <a:spLocks noGrp="1"/>
          </p:cNvSpPr>
          <p:nvPr>
            <p:ph type="title"/>
          </p:nvPr>
        </p:nvSpPr>
        <p:spPr/>
        <p:txBody>
          <a:bodyPr>
            <a:normAutofit fontScale="90000"/>
          </a:bodyPr>
          <a:lstStyle/>
          <a:p>
            <a:pPr algn="ctr"/>
            <a:r>
              <a:rPr lang="en-AU" sz="6000" b="1" dirty="0"/>
              <a:t>CHALLENGE #4: Creative </a:t>
            </a:r>
            <a:r>
              <a:rPr lang="en-AU" sz="6000" b="1" dirty="0" err="1"/>
              <a:t>Culinery</a:t>
            </a:r>
            <a:endParaRPr lang="en-AU" sz="6000" b="1" dirty="0"/>
          </a:p>
        </p:txBody>
      </p:sp>
      <p:sp>
        <p:nvSpPr>
          <p:cNvPr id="3" name="Content Placeholder 2">
            <a:extLst>
              <a:ext uri="{FF2B5EF4-FFF2-40B4-BE49-F238E27FC236}">
                <a16:creationId xmlns:a16="http://schemas.microsoft.com/office/drawing/2014/main" id="{C399989A-8389-41B6-A0DE-2FD75837ADD6}"/>
              </a:ext>
            </a:extLst>
          </p:cNvPr>
          <p:cNvSpPr>
            <a:spLocks noGrp="1"/>
          </p:cNvSpPr>
          <p:nvPr>
            <p:ph idx="1"/>
          </p:nvPr>
        </p:nvSpPr>
        <p:spPr>
          <a:xfrm>
            <a:off x="114297" y="1446099"/>
            <a:ext cx="11613245" cy="5046775"/>
          </a:xfrm>
        </p:spPr>
        <p:txBody>
          <a:bodyPr>
            <a:normAutofit/>
          </a:bodyPr>
          <a:lstStyle/>
          <a:p>
            <a:pPr marL="0" indent="0">
              <a:buNone/>
            </a:pPr>
            <a:r>
              <a:rPr lang="en-AU" sz="4400" dirty="0"/>
              <a:t>Winner:  Malak</a:t>
            </a:r>
          </a:p>
          <a:p>
            <a:pPr marL="0" indent="0">
              <a:buNone/>
            </a:pPr>
            <a:endParaRPr lang="en-AU" sz="4400" dirty="0"/>
          </a:p>
        </p:txBody>
      </p:sp>
    </p:spTree>
    <p:extLst>
      <p:ext uri="{BB962C8B-B14F-4D97-AF65-F5344CB8AC3E}">
        <p14:creationId xmlns:p14="http://schemas.microsoft.com/office/powerpoint/2010/main" val="15137696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6">
            <a:extLst>
              <a:ext uri="{FF2B5EF4-FFF2-40B4-BE49-F238E27FC236}">
                <a16:creationId xmlns:a16="http://schemas.microsoft.com/office/drawing/2014/main" id="{ABE64982-11CD-4FCC-8C9D-C9BA31BF9A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9322" y="2640914"/>
            <a:ext cx="2536833" cy="1902625"/>
          </a:xfrm>
          <a:prstGeom prst="rect">
            <a:avLst/>
          </a:prstGeom>
        </p:spPr>
      </p:pic>
      <p:pic>
        <p:nvPicPr>
          <p:cNvPr id="4" name="Content Placeholder 4">
            <a:extLst>
              <a:ext uri="{FF2B5EF4-FFF2-40B4-BE49-F238E27FC236}">
                <a16:creationId xmlns:a16="http://schemas.microsoft.com/office/drawing/2014/main" id="{549C4241-98C5-487E-A9FC-E4D0D8EA3D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458" y="2593743"/>
            <a:ext cx="1621827" cy="2166942"/>
          </a:xfrm>
          <a:prstGeom prst="rect">
            <a:avLst/>
          </a:prstGeom>
        </p:spPr>
      </p:pic>
      <p:pic>
        <p:nvPicPr>
          <p:cNvPr id="6" name="Picture 5">
            <a:extLst>
              <a:ext uri="{FF2B5EF4-FFF2-40B4-BE49-F238E27FC236}">
                <a16:creationId xmlns:a16="http://schemas.microsoft.com/office/drawing/2014/main" id="{BF45CEC9-BAC4-4568-B26A-C4243E998A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330742" y="2893577"/>
            <a:ext cx="2166945" cy="1625209"/>
          </a:xfrm>
          <a:prstGeom prst="rect">
            <a:avLst/>
          </a:prstGeom>
        </p:spPr>
      </p:pic>
      <p:sp>
        <p:nvSpPr>
          <p:cNvPr id="2" name="Title 1">
            <a:extLst>
              <a:ext uri="{FF2B5EF4-FFF2-40B4-BE49-F238E27FC236}">
                <a16:creationId xmlns:a16="http://schemas.microsoft.com/office/drawing/2014/main" id="{804B1705-DFAE-4625-ABFD-1D9797C01D92}"/>
              </a:ext>
            </a:extLst>
          </p:cNvPr>
          <p:cNvSpPr>
            <a:spLocks noGrp="1"/>
          </p:cNvSpPr>
          <p:nvPr>
            <p:ph type="title"/>
          </p:nvPr>
        </p:nvSpPr>
        <p:spPr/>
        <p:txBody>
          <a:bodyPr>
            <a:normAutofit fontScale="90000"/>
          </a:bodyPr>
          <a:lstStyle/>
          <a:p>
            <a:pPr algn="ctr"/>
            <a:r>
              <a:rPr lang="en-AU" sz="6000" b="1" dirty="0"/>
              <a:t>CHALLENGE #5: Remote Learning Setup</a:t>
            </a:r>
          </a:p>
        </p:txBody>
      </p:sp>
      <p:sp>
        <p:nvSpPr>
          <p:cNvPr id="3" name="Content Placeholder 2">
            <a:extLst>
              <a:ext uri="{FF2B5EF4-FFF2-40B4-BE49-F238E27FC236}">
                <a16:creationId xmlns:a16="http://schemas.microsoft.com/office/drawing/2014/main" id="{C399989A-8389-41B6-A0DE-2FD75837ADD6}"/>
              </a:ext>
            </a:extLst>
          </p:cNvPr>
          <p:cNvSpPr>
            <a:spLocks noGrp="1"/>
          </p:cNvSpPr>
          <p:nvPr>
            <p:ph idx="1"/>
          </p:nvPr>
        </p:nvSpPr>
        <p:spPr>
          <a:xfrm>
            <a:off x="114297" y="1811225"/>
            <a:ext cx="11613245" cy="5046775"/>
          </a:xfrm>
        </p:spPr>
        <p:txBody>
          <a:bodyPr>
            <a:normAutofit/>
          </a:bodyPr>
          <a:lstStyle/>
          <a:p>
            <a:pPr marL="0" indent="0">
              <a:buNone/>
            </a:pPr>
            <a:r>
              <a:rPr lang="en-AU" sz="4400" dirty="0" err="1">
                <a:highlight>
                  <a:srgbClr val="FFFF00"/>
                </a:highlight>
              </a:rPr>
              <a:t>Winners</a:t>
            </a:r>
            <a:r>
              <a:rPr lang="en-AU" sz="4400" dirty="0" err="1"/>
              <a:t>:</a:t>
            </a:r>
            <a:r>
              <a:rPr lang="en-AU" sz="2400" dirty="0" err="1">
                <a:solidFill>
                  <a:schemeClr val="bg1"/>
                </a:solidFill>
              </a:rPr>
              <a:t>Aayan</a:t>
            </a:r>
            <a:r>
              <a:rPr lang="en-AU" sz="2400" dirty="0">
                <a:solidFill>
                  <a:schemeClr val="bg1"/>
                </a:solidFill>
              </a:rPr>
              <a:t>, Aiden, Amanda, Ariel, Hazel, Isabel, Jordan, Malak &amp; Sienna </a:t>
            </a:r>
            <a:endParaRPr lang="en-AU" sz="4400" dirty="0">
              <a:solidFill>
                <a:schemeClr val="bg1"/>
              </a:solidFill>
            </a:endParaRPr>
          </a:p>
          <a:p>
            <a:pPr marL="0" indent="0">
              <a:buNone/>
            </a:pPr>
            <a:r>
              <a:rPr lang="en-AU" sz="4400" dirty="0"/>
              <a:t> </a:t>
            </a:r>
          </a:p>
        </p:txBody>
      </p:sp>
      <p:pic>
        <p:nvPicPr>
          <p:cNvPr id="5" name="Picture 4">
            <a:extLst>
              <a:ext uri="{FF2B5EF4-FFF2-40B4-BE49-F238E27FC236}">
                <a16:creationId xmlns:a16="http://schemas.microsoft.com/office/drawing/2014/main" id="{E971BDDA-DE0B-41F6-8F6A-B0953E3AC0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2981288" y="5060522"/>
            <a:ext cx="2166941" cy="1625206"/>
          </a:xfrm>
          <a:prstGeom prst="rect">
            <a:avLst/>
          </a:prstGeom>
        </p:spPr>
      </p:pic>
      <p:pic>
        <p:nvPicPr>
          <p:cNvPr id="7" name="Picture 6">
            <a:extLst>
              <a:ext uri="{FF2B5EF4-FFF2-40B4-BE49-F238E27FC236}">
                <a16:creationId xmlns:a16="http://schemas.microsoft.com/office/drawing/2014/main" id="{FF70D50B-AD41-41B1-A796-F71659B31D43}"/>
              </a:ext>
            </a:extLst>
          </p:cNvPr>
          <p:cNvPicPr>
            <a:picLocks noChangeAspect="1"/>
          </p:cNvPicPr>
          <p:nvPr/>
        </p:nvPicPr>
        <p:blipFill>
          <a:blip r:embed="rId6"/>
          <a:stretch>
            <a:fillRect/>
          </a:stretch>
        </p:blipFill>
        <p:spPr>
          <a:xfrm>
            <a:off x="5147191" y="4773043"/>
            <a:ext cx="2498793" cy="1884138"/>
          </a:xfrm>
          <a:prstGeom prst="rect">
            <a:avLst/>
          </a:prstGeom>
        </p:spPr>
      </p:pic>
      <p:pic>
        <p:nvPicPr>
          <p:cNvPr id="8" name="Picture 7">
            <a:extLst>
              <a:ext uri="{FF2B5EF4-FFF2-40B4-BE49-F238E27FC236}">
                <a16:creationId xmlns:a16="http://schemas.microsoft.com/office/drawing/2014/main" id="{001CB6C0-FFA8-4042-AA63-1125CBA2E210}"/>
              </a:ext>
            </a:extLst>
          </p:cNvPr>
          <p:cNvPicPr>
            <a:picLocks noChangeAspect="1"/>
          </p:cNvPicPr>
          <p:nvPr/>
        </p:nvPicPr>
        <p:blipFill>
          <a:blip r:embed="rId7"/>
          <a:stretch>
            <a:fillRect/>
          </a:stretch>
        </p:blipFill>
        <p:spPr>
          <a:xfrm>
            <a:off x="7965183" y="2665823"/>
            <a:ext cx="3527762" cy="1698820"/>
          </a:xfrm>
          <a:prstGeom prst="rect">
            <a:avLst/>
          </a:prstGeom>
        </p:spPr>
      </p:pic>
      <p:pic>
        <p:nvPicPr>
          <p:cNvPr id="10" name="Picture 9">
            <a:extLst>
              <a:ext uri="{FF2B5EF4-FFF2-40B4-BE49-F238E27FC236}">
                <a16:creationId xmlns:a16="http://schemas.microsoft.com/office/drawing/2014/main" id="{865CDA78-E343-4B60-8211-FD041FC77ED7}"/>
              </a:ext>
            </a:extLst>
          </p:cNvPr>
          <p:cNvPicPr>
            <a:picLocks noChangeAspect="1"/>
          </p:cNvPicPr>
          <p:nvPr/>
        </p:nvPicPr>
        <p:blipFill>
          <a:blip r:embed="rId8"/>
          <a:stretch>
            <a:fillRect/>
          </a:stretch>
        </p:blipFill>
        <p:spPr>
          <a:xfrm>
            <a:off x="9483026" y="4773043"/>
            <a:ext cx="2594677" cy="1982450"/>
          </a:xfrm>
          <a:prstGeom prst="rect">
            <a:avLst/>
          </a:prstGeom>
        </p:spPr>
      </p:pic>
      <p:pic>
        <p:nvPicPr>
          <p:cNvPr id="11" name="Picture 2">
            <a:extLst>
              <a:ext uri="{FF2B5EF4-FFF2-40B4-BE49-F238E27FC236}">
                <a16:creationId xmlns:a16="http://schemas.microsoft.com/office/drawing/2014/main" id="{E3DFFB80-FC4C-4BCD-9577-C39A96EBF56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45984" y="4395740"/>
            <a:ext cx="1808626" cy="235975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F3E25A02-10D0-4BAB-BE20-C58428AA454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4873" y="4881222"/>
            <a:ext cx="2531282" cy="1902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1816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Year 8 Coordination Team</a:t>
            </a:r>
          </a:p>
        </p:txBody>
      </p:sp>
      <p:sp>
        <p:nvSpPr>
          <p:cNvPr id="8" name="TextBox 7"/>
          <p:cNvSpPr txBox="1"/>
          <p:nvPr/>
        </p:nvSpPr>
        <p:spPr>
          <a:xfrm>
            <a:off x="1969227" y="5123634"/>
            <a:ext cx="3372393" cy="954107"/>
          </a:xfrm>
          <a:prstGeom prst="rect">
            <a:avLst/>
          </a:prstGeom>
          <a:noFill/>
        </p:spPr>
        <p:txBody>
          <a:bodyPr wrap="square" rtlCol="0">
            <a:spAutoFit/>
          </a:bodyPr>
          <a:lstStyle/>
          <a:p>
            <a:pPr algn="ctr"/>
            <a:r>
              <a:rPr lang="en-AU" sz="2800" dirty="0">
                <a:solidFill>
                  <a:schemeClr val="bg1"/>
                </a:solidFill>
              </a:rPr>
              <a:t>Year 8</a:t>
            </a:r>
          </a:p>
          <a:p>
            <a:pPr algn="ctr"/>
            <a:r>
              <a:rPr lang="en-AU" sz="2800" dirty="0">
                <a:solidFill>
                  <a:schemeClr val="bg1"/>
                </a:solidFill>
              </a:rPr>
              <a:t>Tom NOVAK</a:t>
            </a:r>
          </a:p>
        </p:txBody>
      </p:sp>
      <p:sp>
        <p:nvSpPr>
          <p:cNvPr id="9" name="AutoShape 6" descr="https://edsc-vic.compass.education/download/cdn/full/b5b3d423-75e3-4f54-95a8-8db5986c8ef1_2802191106AM.jpg"/>
          <p:cNvSpPr>
            <a:spLocks noChangeAspect="1" noChangeArrowheads="1"/>
          </p:cNvSpPr>
          <p:nvPr/>
        </p:nvSpPr>
        <p:spPr bwMode="auto">
          <a:xfrm>
            <a:off x="8894623" y="6008914"/>
            <a:ext cx="2042145" cy="204215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10" name="TextBox 9"/>
          <p:cNvSpPr txBox="1"/>
          <p:nvPr/>
        </p:nvSpPr>
        <p:spPr>
          <a:xfrm>
            <a:off x="7693304" y="5145672"/>
            <a:ext cx="3028406" cy="954107"/>
          </a:xfrm>
          <a:prstGeom prst="rect">
            <a:avLst/>
          </a:prstGeom>
          <a:noFill/>
        </p:spPr>
        <p:txBody>
          <a:bodyPr wrap="square" rtlCol="0">
            <a:spAutoFit/>
          </a:bodyPr>
          <a:lstStyle/>
          <a:p>
            <a:pPr algn="ctr"/>
            <a:r>
              <a:rPr lang="en-AU" sz="2800" dirty="0">
                <a:solidFill>
                  <a:schemeClr val="bg1"/>
                </a:solidFill>
              </a:rPr>
              <a:t>Year 8</a:t>
            </a:r>
          </a:p>
          <a:p>
            <a:pPr algn="ctr"/>
            <a:r>
              <a:rPr lang="en-AU" sz="2800" dirty="0">
                <a:solidFill>
                  <a:schemeClr val="bg1"/>
                </a:solidFill>
              </a:rPr>
              <a:t>Lily TRIST</a:t>
            </a:r>
          </a:p>
        </p:txBody>
      </p:sp>
      <p:pic>
        <p:nvPicPr>
          <p:cNvPr id="3" name="Picture 2">
            <a:extLst>
              <a:ext uri="{FF2B5EF4-FFF2-40B4-BE49-F238E27FC236}">
                <a16:creationId xmlns:a16="http://schemas.microsoft.com/office/drawing/2014/main" id="{FB35513C-7BDE-431C-BB77-AB6F7CFF76BF}"/>
              </a:ext>
            </a:extLst>
          </p:cNvPr>
          <p:cNvPicPr>
            <a:picLocks noChangeAspect="1"/>
          </p:cNvPicPr>
          <p:nvPr/>
        </p:nvPicPr>
        <p:blipFill>
          <a:blip r:embed="rId2"/>
          <a:stretch>
            <a:fillRect/>
          </a:stretch>
        </p:blipFill>
        <p:spPr>
          <a:xfrm>
            <a:off x="7915743" y="1465778"/>
            <a:ext cx="2583529" cy="3616941"/>
          </a:xfrm>
          <a:prstGeom prst="rect">
            <a:avLst/>
          </a:prstGeom>
        </p:spPr>
      </p:pic>
      <p:pic>
        <p:nvPicPr>
          <p:cNvPr id="6" name="Picture 5"/>
          <p:cNvPicPr>
            <a:picLocks noChangeAspect="1"/>
          </p:cNvPicPr>
          <p:nvPr/>
        </p:nvPicPr>
        <p:blipFill>
          <a:blip r:embed="rId3"/>
          <a:stretch>
            <a:fillRect/>
          </a:stretch>
        </p:blipFill>
        <p:spPr>
          <a:xfrm>
            <a:off x="2363658" y="1454759"/>
            <a:ext cx="2583529" cy="3616941"/>
          </a:xfrm>
          <a:prstGeom prst="rect">
            <a:avLst/>
          </a:prstGeom>
        </p:spPr>
      </p:pic>
    </p:spTree>
    <p:extLst>
      <p:ext uri="{BB962C8B-B14F-4D97-AF65-F5344CB8AC3E}">
        <p14:creationId xmlns:p14="http://schemas.microsoft.com/office/powerpoint/2010/main" val="3196255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B8ECB-B60D-4B12-B8B9-D16D95C9D3AC}"/>
              </a:ext>
            </a:extLst>
          </p:cNvPr>
          <p:cNvSpPr>
            <a:spLocks noGrp="1"/>
          </p:cNvSpPr>
          <p:nvPr>
            <p:ph type="title"/>
          </p:nvPr>
        </p:nvSpPr>
        <p:spPr/>
        <p:txBody>
          <a:bodyPr/>
          <a:lstStyle/>
          <a:p>
            <a:r>
              <a:rPr lang="en-AU" dirty="0"/>
              <a:t>Year 8 Cooking Competition Winners</a:t>
            </a:r>
          </a:p>
        </p:txBody>
      </p:sp>
      <p:sp>
        <p:nvSpPr>
          <p:cNvPr id="3" name="Text Placeholder 2">
            <a:extLst>
              <a:ext uri="{FF2B5EF4-FFF2-40B4-BE49-F238E27FC236}">
                <a16:creationId xmlns:a16="http://schemas.microsoft.com/office/drawing/2014/main" id="{4BF1B3E7-D4DA-4631-BAAF-60F1A482F6F1}"/>
              </a:ext>
            </a:extLst>
          </p:cNvPr>
          <p:cNvSpPr>
            <a:spLocks noGrp="1"/>
          </p:cNvSpPr>
          <p:nvPr>
            <p:ph type="body" idx="1"/>
          </p:nvPr>
        </p:nvSpPr>
        <p:spPr>
          <a:xfrm>
            <a:off x="446424" y="1302450"/>
            <a:ext cx="7039410" cy="4253100"/>
          </a:xfrm>
        </p:spPr>
        <p:txBody>
          <a:bodyPr/>
          <a:lstStyle/>
          <a:p>
            <a:endParaRPr lang="en-AU" dirty="0"/>
          </a:p>
          <a:p>
            <a:r>
              <a:rPr lang="en-AU" b="1" dirty="0"/>
              <a:t>Savoury</a:t>
            </a:r>
            <a:r>
              <a:rPr lang="en-AU" dirty="0"/>
              <a:t>: Duc 8B</a:t>
            </a:r>
            <a:br>
              <a:rPr lang="en-AU" dirty="0"/>
            </a:br>
            <a:r>
              <a:rPr lang="en-AU" dirty="0"/>
              <a:t>Sautéed Trout with Italian Mashed Potatoes</a:t>
            </a:r>
          </a:p>
          <a:p>
            <a:r>
              <a:rPr lang="en-AU" b="1" dirty="0"/>
              <a:t>Sweet: </a:t>
            </a:r>
            <a:r>
              <a:rPr lang="en-AU" dirty="0" err="1"/>
              <a:t>Moosa</a:t>
            </a:r>
            <a:r>
              <a:rPr lang="en-AU" dirty="0"/>
              <a:t> 8K</a:t>
            </a:r>
            <a:br>
              <a:rPr lang="en-AU" dirty="0"/>
            </a:br>
            <a:r>
              <a:rPr lang="en-AU" dirty="0"/>
              <a:t>Chocolate cake with crushed Oreos, fairy sprinkles, and a white chocolate icing</a:t>
            </a:r>
          </a:p>
        </p:txBody>
      </p:sp>
      <p:pic>
        <p:nvPicPr>
          <p:cNvPr id="4" name="Picture 3">
            <a:extLst>
              <a:ext uri="{FF2B5EF4-FFF2-40B4-BE49-F238E27FC236}">
                <a16:creationId xmlns:a16="http://schemas.microsoft.com/office/drawing/2014/main" id="{949297DD-2008-4D72-BBA8-BAA8F1AEF32E}"/>
              </a:ext>
            </a:extLst>
          </p:cNvPr>
          <p:cNvPicPr>
            <a:picLocks noChangeAspect="1"/>
          </p:cNvPicPr>
          <p:nvPr/>
        </p:nvPicPr>
        <p:blipFill>
          <a:blip r:embed="rId2"/>
          <a:stretch>
            <a:fillRect/>
          </a:stretch>
        </p:blipFill>
        <p:spPr>
          <a:xfrm>
            <a:off x="6985354" y="1371979"/>
            <a:ext cx="1498474" cy="1877173"/>
          </a:xfrm>
          <a:prstGeom prst="rect">
            <a:avLst/>
          </a:prstGeom>
        </p:spPr>
      </p:pic>
      <p:pic>
        <p:nvPicPr>
          <p:cNvPr id="5" name="Picture 4">
            <a:extLst>
              <a:ext uri="{FF2B5EF4-FFF2-40B4-BE49-F238E27FC236}">
                <a16:creationId xmlns:a16="http://schemas.microsoft.com/office/drawing/2014/main" id="{1BD44515-9BEB-4593-82D7-18BFE07E2A3D}"/>
              </a:ext>
            </a:extLst>
          </p:cNvPr>
          <p:cNvPicPr>
            <a:picLocks noChangeAspect="1"/>
          </p:cNvPicPr>
          <p:nvPr/>
        </p:nvPicPr>
        <p:blipFill>
          <a:blip r:embed="rId3"/>
          <a:stretch>
            <a:fillRect/>
          </a:stretch>
        </p:blipFill>
        <p:spPr>
          <a:xfrm>
            <a:off x="8545918" y="1153448"/>
            <a:ext cx="2681054" cy="2126550"/>
          </a:xfrm>
          <a:prstGeom prst="rect">
            <a:avLst/>
          </a:prstGeom>
        </p:spPr>
      </p:pic>
      <p:pic>
        <p:nvPicPr>
          <p:cNvPr id="6" name="Picture 5">
            <a:extLst>
              <a:ext uri="{FF2B5EF4-FFF2-40B4-BE49-F238E27FC236}">
                <a16:creationId xmlns:a16="http://schemas.microsoft.com/office/drawing/2014/main" id="{42047916-C1B3-47B2-A11D-A512C183CF8A}"/>
              </a:ext>
            </a:extLst>
          </p:cNvPr>
          <p:cNvPicPr>
            <a:picLocks noChangeAspect="1"/>
          </p:cNvPicPr>
          <p:nvPr/>
        </p:nvPicPr>
        <p:blipFill>
          <a:blip r:embed="rId4"/>
          <a:stretch>
            <a:fillRect/>
          </a:stretch>
        </p:blipFill>
        <p:spPr>
          <a:xfrm>
            <a:off x="7485834" y="3717815"/>
            <a:ext cx="2120168" cy="1737360"/>
          </a:xfrm>
          <a:prstGeom prst="rect">
            <a:avLst/>
          </a:prstGeom>
        </p:spPr>
      </p:pic>
      <p:pic>
        <p:nvPicPr>
          <p:cNvPr id="7" name="Picture 6">
            <a:extLst>
              <a:ext uri="{FF2B5EF4-FFF2-40B4-BE49-F238E27FC236}">
                <a16:creationId xmlns:a16="http://schemas.microsoft.com/office/drawing/2014/main" id="{297074AF-86A8-45B5-822F-D76A28734F83}"/>
              </a:ext>
            </a:extLst>
          </p:cNvPr>
          <p:cNvPicPr>
            <a:picLocks noChangeAspect="1"/>
          </p:cNvPicPr>
          <p:nvPr/>
        </p:nvPicPr>
        <p:blipFill>
          <a:blip r:embed="rId5"/>
          <a:stretch>
            <a:fillRect/>
          </a:stretch>
        </p:blipFill>
        <p:spPr>
          <a:xfrm>
            <a:off x="9886445" y="4068321"/>
            <a:ext cx="952633" cy="1190791"/>
          </a:xfrm>
          <a:prstGeom prst="rect">
            <a:avLst/>
          </a:prstGeom>
        </p:spPr>
      </p:pic>
      <p:sp>
        <p:nvSpPr>
          <p:cNvPr id="8" name="TextBox 7">
            <a:extLst>
              <a:ext uri="{FF2B5EF4-FFF2-40B4-BE49-F238E27FC236}">
                <a16:creationId xmlns:a16="http://schemas.microsoft.com/office/drawing/2014/main" id="{89C12D77-A873-45BA-BE27-EF9430721C03}"/>
              </a:ext>
            </a:extLst>
          </p:cNvPr>
          <p:cNvSpPr txBox="1"/>
          <p:nvPr/>
        </p:nvSpPr>
        <p:spPr>
          <a:xfrm>
            <a:off x="2996418" y="6123543"/>
            <a:ext cx="10818056" cy="369332"/>
          </a:xfrm>
          <a:prstGeom prst="rect">
            <a:avLst/>
          </a:prstGeom>
          <a:noFill/>
        </p:spPr>
        <p:txBody>
          <a:bodyPr wrap="square" rtlCol="0">
            <a:spAutoFit/>
          </a:bodyPr>
          <a:lstStyle/>
          <a:p>
            <a:r>
              <a:rPr lang="en-AU" dirty="0">
                <a:solidFill>
                  <a:srgbClr val="FFFF00"/>
                </a:solidFill>
              </a:rPr>
              <a:t>$30 voucher coming your way! Plus prizes for all entrants</a:t>
            </a:r>
          </a:p>
        </p:txBody>
      </p:sp>
    </p:spTree>
    <p:extLst>
      <p:ext uri="{BB962C8B-B14F-4D97-AF65-F5344CB8AC3E}">
        <p14:creationId xmlns:p14="http://schemas.microsoft.com/office/powerpoint/2010/main" val="6682721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94FB8-B5AC-4345-A2DD-672D54285789}"/>
              </a:ext>
            </a:extLst>
          </p:cNvPr>
          <p:cNvSpPr>
            <a:spLocks noGrp="1"/>
          </p:cNvSpPr>
          <p:nvPr>
            <p:ph type="title"/>
          </p:nvPr>
        </p:nvSpPr>
        <p:spPr/>
        <p:txBody>
          <a:bodyPr/>
          <a:lstStyle/>
          <a:p>
            <a:r>
              <a:rPr lang="en-AU" dirty="0"/>
              <a:t>Year 8 Welcome Back </a:t>
            </a:r>
            <a:br>
              <a:rPr lang="en-AU" dirty="0"/>
            </a:br>
            <a:r>
              <a:rPr lang="en-AU" dirty="0"/>
              <a:t>Design Competition</a:t>
            </a:r>
          </a:p>
        </p:txBody>
      </p:sp>
      <p:sp>
        <p:nvSpPr>
          <p:cNvPr id="3" name="Text Placeholder 2">
            <a:extLst>
              <a:ext uri="{FF2B5EF4-FFF2-40B4-BE49-F238E27FC236}">
                <a16:creationId xmlns:a16="http://schemas.microsoft.com/office/drawing/2014/main" id="{D1F1C847-8A8D-4C4E-8C44-26AAE956C6C8}"/>
              </a:ext>
            </a:extLst>
          </p:cNvPr>
          <p:cNvSpPr>
            <a:spLocks noGrp="1"/>
          </p:cNvSpPr>
          <p:nvPr>
            <p:ph type="body" idx="1"/>
          </p:nvPr>
        </p:nvSpPr>
        <p:spPr>
          <a:xfrm>
            <a:off x="446424" y="1146947"/>
            <a:ext cx="11637724" cy="4253100"/>
          </a:xfrm>
        </p:spPr>
        <p:txBody>
          <a:bodyPr/>
          <a:lstStyle/>
          <a:p>
            <a:pPr marL="38100" indent="0">
              <a:buNone/>
            </a:pPr>
            <a:endParaRPr lang="en-AU" sz="2800" dirty="0"/>
          </a:p>
          <a:p>
            <a:r>
              <a:rPr lang="en-AU" sz="2800" dirty="0"/>
              <a:t>Well done to everyone who entered! Chocolate and house points coming your way!</a:t>
            </a:r>
          </a:p>
          <a:p>
            <a:r>
              <a:rPr lang="en-AU" sz="2800" dirty="0">
                <a:sym typeface="Wingdings" panose="05000000000000000000" pitchFamily="2" charset="2"/>
              </a:rPr>
              <a:t>See the finalists on display at the Middle School Office and around the lockers.</a:t>
            </a:r>
          </a:p>
          <a:p>
            <a:r>
              <a:rPr lang="en-AU" sz="2800" dirty="0"/>
              <a:t>Congratulations to our winner….</a:t>
            </a:r>
          </a:p>
        </p:txBody>
      </p:sp>
    </p:spTree>
    <p:extLst>
      <p:ext uri="{BB962C8B-B14F-4D97-AF65-F5344CB8AC3E}">
        <p14:creationId xmlns:p14="http://schemas.microsoft.com/office/powerpoint/2010/main" val="7307929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Head of Middle School</a:t>
            </a:r>
          </a:p>
        </p:txBody>
      </p:sp>
      <p:sp>
        <p:nvSpPr>
          <p:cNvPr id="7" name="Rectangle 6"/>
          <p:cNvSpPr/>
          <p:nvPr/>
        </p:nvSpPr>
        <p:spPr>
          <a:xfrm>
            <a:off x="4690194" y="6083113"/>
            <a:ext cx="1858201" cy="553998"/>
          </a:xfrm>
          <a:prstGeom prst="rect">
            <a:avLst/>
          </a:prstGeom>
        </p:spPr>
        <p:txBody>
          <a:bodyPr wrap="none">
            <a:spAutoFit/>
          </a:bodyPr>
          <a:lstStyle/>
          <a:p>
            <a:r>
              <a:rPr lang="en-AU" sz="3000" dirty="0">
                <a:solidFill>
                  <a:schemeClr val="bg1"/>
                </a:solidFill>
                <a:latin typeface="Helvetica Neue" panose="020B0604020202020204" charset="0"/>
              </a:rPr>
              <a:t>Mr BOND</a:t>
            </a:r>
          </a:p>
        </p:txBody>
      </p:sp>
      <p:pic>
        <p:nvPicPr>
          <p:cNvPr id="5" name="Picture 4"/>
          <p:cNvPicPr>
            <a:picLocks noChangeAspect="1"/>
          </p:cNvPicPr>
          <p:nvPr/>
        </p:nvPicPr>
        <p:blipFill>
          <a:blip r:embed="rId2"/>
          <a:stretch>
            <a:fillRect/>
          </a:stretch>
        </p:blipFill>
        <p:spPr>
          <a:xfrm>
            <a:off x="4291841" y="1884535"/>
            <a:ext cx="2654905" cy="3716867"/>
          </a:xfrm>
          <a:prstGeom prst="rect">
            <a:avLst/>
          </a:prstGeom>
        </p:spPr>
      </p:pic>
    </p:spTree>
    <p:extLst>
      <p:ext uri="{BB962C8B-B14F-4D97-AF65-F5344CB8AC3E}">
        <p14:creationId xmlns:p14="http://schemas.microsoft.com/office/powerpoint/2010/main" val="21039791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94FB8-B5AC-4345-A2DD-672D54285789}"/>
              </a:ext>
            </a:extLst>
          </p:cNvPr>
          <p:cNvSpPr>
            <a:spLocks noGrp="1"/>
          </p:cNvSpPr>
          <p:nvPr>
            <p:ph type="title"/>
          </p:nvPr>
        </p:nvSpPr>
        <p:spPr/>
        <p:txBody>
          <a:bodyPr/>
          <a:lstStyle/>
          <a:p>
            <a:r>
              <a:rPr lang="en-AU" dirty="0"/>
              <a:t>Year 8 Welcome Back </a:t>
            </a:r>
            <a:br>
              <a:rPr lang="en-AU" dirty="0"/>
            </a:br>
            <a:r>
              <a:rPr lang="en-AU" dirty="0"/>
              <a:t>Design Competition</a:t>
            </a:r>
          </a:p>
        </p:txBody>
      </p:sp>
      <p:pic>
        <p:nvPicPr>
          <p:cNvPr id="9" name="Picture 8">
            <a:extLst>
              <a:ext uri="{FF2B5EF4-FFF2-40B4-BE49-F238E27FC236}">
                <a16:creationId xmlns:a16="http://schemas.microsoft.com/office/drawing/2014/main" id="{E6C3FBA1-C356-4853-8104-BF5392F009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8244" y="1534788"/>
            <a:ext cx="7110554" cy="5331034"/>
          </a:xfrm>
          <a:prstGeom prst="rect">
            <a:avLst/>
          </a:prstGeom>
        </p:spPr>
      </p:pic>
      <p:sp>
        <p:nvSpPr>
          <p:cNvPr id="10" name="TextBox 9">
            <a:extLst>
              <a:ext uri="{FF2B5EF4-FFF2-40B4-BE49-F238E27FC236}">
                <a16:creationId xmlns:a16="http://schemas.microsoft.com/office/drawing/2014/main" id="{4631DF84-C0F4-428A-81AF-6D1ECCA12A5B}"/>
              </a:ext>
            </a:extLst>
          </p:cNvPr>
          <p:cNvSpPr txBox="1"/>
          <p:nvPr/>
        </p:nvSpPr>
        <p:spPr>
          <a:xfrm>
            <a:off x="381321" y="4200305"/>
            <a:ext cx="2093844" cy="307777"/>
          </a:xfrm>
          <a:prstGeom prst="rect">
            <a:avLst/>
          </a:prstGeom>
          <a:solidFill>
            <a:srgbClr val="FFFF00"/>
          </a:solidFill>
        </p:spPr>
        <p:txBody>
          <a:bodyPr wrap="square" rtlCol="0">
            <a:spAutoFit/>
          </a:bodyPr>
          <a:lstStyle/>
          <a:p>
            <a:r>
              <a:rPr lang="en-AU" dirty="0"/>
              <a:t>Cheryl 8D</a:t>
            </a:r>
          </a:p>
        </p:txBody>
      </p:sp>
      <p:pic>
        <p:nvPicPr>
          <p:cNvPr id="11" name="Picture 10">
            <a:extLst>
              <a:ext uri="{FF2B5EF4-FFF2-40B4-BE49-F238E27FC236}">
                <a16:creationId xmlns:a16="http://schemas.microsoft.com/office/drawing/2014/main" id="{7A76C3FC-6F27-4E34-9F8C-19137D784474}"/>
              </a:ext>
            </a:extLst>
          </p:cNvPr>
          <p:cNvPicPr>
            <a:picLocks noChangeAspect="1"/>
          </p:cNvPicPr>
          <p:nvPr/>
        </p:nvPicPr>
        <p:blipFill>
          <a:blip r:embed="rId3"/>
          <a:stretch>
            <a:fillRect/>
          </a:stretch>
        </p:blipFill>
        <p:spPr>
          <a:xfrm>
            <a:off x="700928" y="2196117"/>
            <a:ext cx="1436209" cy="1823758"/>
          </a:xfrm>
          <a:prstGeom prst="rect">
            <a:avLst/>
          </a:prstGeom>
        </p:spPr>
      </p:pic>
    </p:spTree>
    <p:extLst>
      <p:ext uri="{BB962C8B-B14F-4D97-AF65-F5344CB8AC3E}">
        <p14:creationId xmlns:p14="http://schemas.microsoft.com/office/powerpoint/2010/main" val="38422572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Year 9 Coordination Team</a:t>
            </a:r>
          </a:p>
        </p:txBody>
      </p:sp>
      <p:sp>
        <p:nvSpPr>
          <p:cNvPr id="8" name="TextBox 7"/>
          <p:cNvSpPr txBox="1"/>
          <p:nvPr/>
        </p:nvSpPr>
        <p:spPr>
          <a:xfrm>
            <a:off x="770742" y="5123633"/>
            <a:ext cx="3372393" cy="954107"/>
          </a:xfrm>
          <a:prstGeom prst="rect">
            <a:avLst/>
          </a:prstGeom>
          <a:noFill/>
        </p:spPr>
        <p:txBody>
          <a:bodyPr wrap="square" rtlCol="0">
            <a:spAutoFit/>
          </a:bodyPr>
          <a:lstStyle/>
          <a:p>
            <a:pPr algn="ctr"/>
            <a:r>
              <a:rPr lang="en-AU" sz="2800" dirty="0">
                <a:solidFill>
                  <a:schemeClr val="bg1"/>
                </a:solidFill>
              </a:rPr>
              <a:t>Year 9</a:t>
            </a:r>
          </a:p>
          <a:p>
            <a:pPr algn="ctr"/>
            <a:r>
              <a:rPr lang="en-AU" sz="2800" dirty="0">
                <a:solidFill>
                  <a:schemeClr val="bg1"/>
                </a:solidFill>
              </a:rPr>
              <a:t>Adam ROBB</a:t>
            </a:r>
          </a:p>
        </p:txBody>
      </p:sp>
      <p:sp>
        <p:nvSpPr>
          <p:cNvPr id="9" name="AutoShape 6" descr="https://edsc-vic.compass.education/download/cdn/full/b5b3d423-75e3-4f54-95a8-8db5986c8ef1_2802191106AM.jpg"/>
          <p:cNvSpPr>
            <a:spLocks noChangeAspect="1" noChangeArrowheads="1"/>
          </p:cNvSpPr>
          <p:nvPr/>
        </p:nvSpPr>
        <p:spPr bwMode="auto">
          <a:xfrm>
            <a:off x="8894623" y="6008914"/>
            <a:ext cx="2042145" cy="204215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3" name="Picture 2">
            <a:extLst>
              <a:ext uri="{FF2B5EF4-FFF2-40B4-BE49-F238E27FC236}">
                <a16:creationId xmlns:a16="http://schemas.microsoft.com/office/drawing/2014/main" id="{9B09A88A-9003-4C17-81B0-8C22956A50AA}"/>
              </a:ext>
            </a:extLst>
          </p:cNvPr>
          <p:cNvPicPr>
            <a:picLocks noChangeAspect="1"/>
          </p:cNvPicPr>
          <p:nvPr/>
        </p:nvPicPr>
        <p:blipFill>
          <a:blip r:embed="rId2"/>
          <a:stretch>
            <a:fillRect/>
          </a:stretch>
        </p:blipFill>
        <p:spPr>
          <a:xfrm>
            <a:off x="5170416" y="1773703"/>
            <a:ext cx="2392807" cy="3349930"/>
          </a:xfrm>
          <a:prstGeom prst="rect">
            <a:avLst/>
          </a:prstGeom>
        </p:spPr>
      </p:pic>
      <p:sp>
        <p:nvSpPr>
          <p:cNvPr id="12" name="TextBox 11">
            <a:extLst>
              <a:ext uri="{FF2B5EF4-FFF2-40B4-BE49-F238E27FC236}">
                <a16:creationId xmlns:a16="http://schemas.microsoft.com/office/drawing/2014/main" id="{3F794D46-F568-478A-8ED5-B7E71F1276D8}"/>
              </a:ext>
            </a:extLst>
          </p:cNvPr>
          <p:cNvSpPr txBox="1"/>
          <p:nvPr/>
        </p:nvSpPr>
        <p:spPr>
          <a:xfrm>
            <a:off x="4655982" y="5123633"/>
            <a:ext cx="3372393" cy="1384995"/>
          </a:xfrm>
          <a:prstGeom prst="rect">
            <a:avLst/>
          </a:prstGeom>
          <a:noFill/>
        </p:spPr>
        <p:txBody>
          <a:bodyPr wrap="square" rtlCol="0">
            <a:spAutoFit/>
          </a:bodyPr>
          <a:lstStyle/>
          <a:p>
            <a:pPr algn="ctr"/>
            <a:r>
              <a:rPr lang="en-AU" sz="2800" dirty="0">
                <a:solidFill>
                  <a:schemeClr val="bg1"/>
                </a:solidFill>
              </a:rPr>
              <a:t>Year 9</a:t>
            </a:r>
          </a:p>
          <a:p>
            <a:pPr algn="ctr"/>
            <a:r>
              <a:rPr lang="en-AU" sz="2800" dirty="0">
                <a:solidFill>
                  <a:schemeClr val="bg1"/>
                </a:solidFill>
              </a:rPr>
              <a:t>Giulia CATALANO</a:t>
            </a:r>
          </a:p>
          <a:p>
            <a:pPr algn="ctr"/>
            <a:r>
              <a:rPr lang="en-AU" sz="2800" dirty="0">
                <a:solidFill>
                  <a:schemeClr val="bg1"/>
                </a:solidFill>
              </a:rPr>
              <a:t>Mon, Wed, Thu</a:t>
            </a:r>
          </a:p>
        </p:txBody>
      </p:sp>
      <p:sp>
        <p:nvSpPr>
          <p:cNvPr id="13" name="TextBox 12">
            <a:extLst>
              <a:ext uri="{FF2B5EF4-FFF2-40B4-BE49-F238E27FC236}">
                <a16:creationId xmlns:a16="http://schemas.microsoft.com/office/drawing/2014/main" id="{1FAEAB57-63B3-45D0-B37E-51A45CB5B250}"/>
              </a:ext>
            </a:extLst>
          </p:cNvPr>
          <p:cNvSpPr txBox="1"/>
          <p:nvPr/>
        </p:nvSpPr>
        <p:spPr>
          <a:xfrm>
            <a:off x="8301231" y="5042118"/>
            <a:ext cx="3372393" cy="1815882"/>
          </a:xfrm>
          <a:prstGeom prst="rect">
            <a:avLst/>
          </a:prstGeom>
          <a:noFill/>
        </p:spPr>
        <p:txBody>
          <a:bodyPr wrap="square" rtlCol="0">
            <a:spAutoFit/>
          </a:bodyPr>
          <a:lstStyle/>
          <a:p>
            <a:pPr algn="ctr"/>
            <a:r>
              <a:rPr lang="en-AU" sz="2800" dirty="0">
                <a:solidFill>
                  <a:schemeClr val="bg1"/>
                </a:solidFill>
              </a:rPr>
              <a:t>Year 9</a:t>
            </a:r>
          </a:p>
          <a:p>
            <a:pPr algn="ctr"/>
            <a:r>
              <a:rPr lang="en-AU" sz="2800" dirty="0">
                <a:solidFill>
                  <a:schemeClr val="bg1"/>
                </a:solidFill>
              </a:rPr>
              <a:t>Rebecca (</a:t>
            </a:r>
            <a:r>
              <a:rPr lang="en-AU" sz="2800" dirty="0" err="1">
                <a:solidFill>
                  <a:schemeClr val="bg1"/>
                </a:solidFill>
              </a:rPr>
              <a:t>Bec</a:t>
            </a:r>
            <a:r>
              <a:rPr lang="en-AU" sz="2800" dirty="0">
                <a:solidFill>
                  <a:schemeClr val="bg1"/>
                </a:solidFill>
              </a:rPr>
              <a:t>) MORRIS</a:t>
            </a:r>
          </a:p>
          <a:p>
            <a:pPr algn="ctr"/>
            <a:r>
              <a:rPr lang="en-AU" sz="2800" dirty="0">
                <a:solidFill>
                  <a:schemeClr val="bg1"/>
                </a:solidFill>
              </a:rPr>
              <a:t>Tue, Fri</a:t>
            </a:r>
          </a:p>
        </p:txBody>
      </p:sp>
      <p:pic>
        <p:nvPicPr>
          <p:cNvPr id="6" name="Picture 5"/>
          <p:cNvPicPr>
            <a:picLocks noChangeAspect="1"/>
          </p:cNvPicPr>
          <p:nvPr/>
        </p:nvPicPr>
        <p:blipFill>
          <a:blip r:embed="rId3"/>
          <a:stretch>
            <a:fillRect/>
          </a:stretch>
        </p:blipFill>
        <p:spPr>
          <a:xfrm>
            <a:off x="1316975" y="1752477"/>
            <a:ext cx="2532324" cy="3371156"/>
          </a:xfrm>
          <a:prstGeom prst="rect">
            <a:avLst/>
          </a:prstGeom>
        </p:spPr>
      </p:pic>
      <p:pic>
        <p:nvPicPr>
          <p:cNvPr id="4" name="Picture 3">
            <a:extLst>
              <a:ext uri="{FF2B5EF4-FFF2-40B4-BE49-F238E27FC236}">
                <a16:creationId xmlns:a16="http://schemas.microsoft.com/office/drawing/2014/main" id="{F3CFC030-985A-406A-B36A-F0163D4B71FC}"/>
              </a:ext>
            </a:extLst>
          </p:cNvPr>
          <p:cNvPicPr>
            <a:picLocks noChangeAspect="1"/>
          </p:cNvPicPr>
          <p:nvPr/>
        </p:nvPicPr>
        <p:blipFill>
          <a:blip r:embed="rId4"/>
          <a:stretch>
            <a:fillRect/>
          </a:stretch>
        </p:blipFill>
        <p:spPr>
          <a:xfrm>
            <a:off x="8791023" y="1773703"/>
            <a:ext cx="2392807" cy="3349930"/>
          </a:xfrm>
          <a:prstGeom prst="rect">
            <a:avLst/>
          </a:prstGeom>
        </p:spPr>
      </p:pic>
    </p:spTree>
    <p:extLst>
      <p:ext uri="{BB962C8B-B14F-4D97-AF65-F5344CB8AC3E}">
        <p14:creationId xmlns:p14="http://schemas.microsoft.com/office/powerpoint/2010/main" val="32475051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41"/>
          <p:cNvSpPr txBox="1">
            <a:spLocks noGrp="1"/>
          </p:cNvSpPr>
          <p:nvPr>
            <p:ph type="title"/>
          </p:nvPr>
        </p:nvSpPr>
        <p:spPr>
          <a:xfrm>
            <a:off x="1812924" y="365125"/>
            <a:ext cx="9860700" cy="1037700"/>
          </a:xfrm>
          <a:prstGeom prst="rect">
            <a:avLst/>
          </a:prstGeom>
          <a:noFill/>
          <a:ln>
            <a:noFill/>
          </a:ln>
        </p:spPr>
        <p:txBody>
          <a:bodyPr spcFirstLastPara="1" wrap="square" lIns="91425" tIns="91425" rIns="91425" bIns="91425" anchor="ctr" anchorCtr="0">
            <a:noAutofit/>
          </a:bodyPr>
          <a:lstStyle/>
          <a:p>
            <a:pPr marL="0" marR="0" lvl="0" indent="0" algn="r" rtl="0">
              <a:lnSpc>
                <a:spcPct val="90000"/>
              </a:lnSpc>
              <a:spcBef>
                <a:spcPts val="0"/>
              </a:spcBef>
              <a:spcAft>
                <a:spcPts val="0"/>
              </a:spcAft>
              <a:buClr>
                <a:srgbClr val="F1AB23"/>
              </a:buClr>
              <a:buSzPts val="4400"/>
              <a:buNone/>
            </a:pPr>
            <a:r>
              <a:rPr lang="en-AU" b="1"/>
              <a:t>WEEK 1: BEST PET PIC </a:t>
            </a:r>
            <a:endParaRPr/>
          </a:p>
        </p:txBody>
      </p:sp>
      <p:sp>
        <p:nvSpPr>
          <p:cNvPr id="214" name="Google Shape;214;p41"/>
          <p:cNvSpPr txBox="1">
            <a:spLocks noGrp="1"/>
          </p:cNvSpPr>
          <p:nvPr>
            <p:ph type="body" idx="1"/>
          </p:nvPr>
        </p:nvSpPr>
        <p:spPr>
          <a:xfrm>
            <a:off x="387927" y="1404993"/>
            <a:ext cx="4405745" cy="49080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15000"/>
              </a:lnSpc>
              <a:spcBef>
                <a:spcPts val="1000"/>
              </a:spcBef>
              <a:spcAft>
                <a:spcPts val="0"/>
              </a:spcAft>
              <a:buClr>
                <a:srgbClr val="F1AB23"/>
              </a:buClr>
              <a:buSzPts val="3000"/>
              <a:buNone/>
            </a:pPr>
            <a:r>
              <a:rPr lang="en-AU" sz="2000" dirty="0"/>
              <a:t>For this challenge, students were required to submit a photo or video of their pet, including one with them in it so we knew it was their pet!</a:t>
            </a:r>
          </a:p>
          <a:p>
            <a:pPr marL="457200" marR="0" lvl="0" indent="-228600" algn="l" rtl="0">
              <a:lnSpc>
                <a:spcPct val="115000"/>
              </a:lnSpc>
              <a:spcBef>
                <a:spcPts val="1000"/>
              </a:spcBef>
              <a:spcAft>
                <a:spcPts val="0"/>
              </a:spcAft>
              <a:buClr>
                <a:srgbClr val="F1AB23"/>
              </a:buClr>
              <a:buSzPts val="3000"/>
              <a:buNone/>
            </a:pPr>
            <a:r>
              <a:rPr lang="en-AU" sz="2000" dirty="0"/>
              <a:t>To be successful in this challenge, students were asked to be imaginative and creative, but most importantly, safe when taking the pic or video. </a:t>
            </a:r>
          </a:p>
          <a:p>
            <a:pPr marL="457200" marR="0" lvl="0" indent="-228600" algn="l" rtl="0">
              <a:lnSpc>
                <a:spcPct val="115000"/>
              </a:lnSpc>
              <a:spcBef>
                <a:spcPts val="1000"/>
              </a:spcBef>
              <a:spcAft>
                <a:spcPts val="0"/>
              </a:spcAft>
              <a:buClr>
                <a:srgbClr val="F1AB23"/>
              </a:buClr>
              <a:buSzPts val="3000"/>
              <a:buNone/>
            </a:pPr>
            <a:r>
              <a:rPr lang="en-AU" sz="2000" b="1" dirty="0"/>
              <a:t>The WINNER of this challenge is: Jerry and his pet duck.</a:t>
            </a:r>
          </a:p>
          <a:p>
            <a:pPr marL="457200" marR="0" lvl="0" indent="-228600" algn="l" rtl="0">
              <a:lnSpc>
                <a:spcPct val="115000"/>
              </a:lnSpc>
              <a:spcBef>
                <a:spcPts val="1000"/>
              </a:spcBef>
              <a:spcAft>
                <a:spcPts val="0"/>
              </a:spcAft>
              <a:buClr>
                <a:srgbClr val="F1AB23"/>
              </a:buClr>
              <a:buSzPts val="3000"/>
              <a:buNone/>
            </a:pPr>
            <a:r>
              <a:rPr lang="en-AU" sz="2000" b="1" dirty="0"/>
              <a:t>CONGRATULATIONS JERRY!!! </a:t>
            </a:r>
          </a:p>
          <a:p>
            <a:pPr marL="457200" marR="0" lvl="0" indent="-228600" algn="l" rtl="0">
              <a:lnSpc>
                <a:spcPct val="115000"/>
              </a:lnSpc>
              <a:spcBef>
                <a:spcPts val="1000"/>
              </a:spcBef>
              <a:spcAft>
                <a:spcPts val="0"/>
              </a:spcAft>
              <a:buClr>
                <a:srgbClr val="F1AB23"/>
              </a:buClr>
              <a:buSzPts val="3000"/>
              <a:buNone/>
            </a:pPr>
            <a:endParaRPr sz="24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7061" y="1470750"/>
            <a:ext cx="3796563" cy="506208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9992" y="2796403"/>
            <a:ext cx="1924396" cy="2256693"/>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41"/>
          <p:cNvSpPr txBox="1">
            <a:spLocks noGrp="1"/>
          </p:cNvSpPr>
          <p:nvPr>
            <p:ph type="title"/>
          </p:nvPr>
        </p:nvSpPr>
        <p:spPr>
          <a:xfrm>
            <a:off x="1812924" y="365125"/>
            <a:ext cx="9860700" cy="1037700"/>
          </a:xfrm>
          <a:prstGeom prst="rect">
            <a:avLst/>
          </a:prstGeom>
          <a:noFill/>
          <a:ln>
            <a:noFill/>
          </a:ln>
        </p:spPr>
        <p:txBody>
          <a:bodyPr spcFirstLastPara="1" wrap="square" lIns="91425" tIns="91425" rIns="91425" bIns="91425" anchor="ctr" anchorCtr="0">
            <a:noAutofit/>
          </a:bodyPr>
          <a:lstStyle/>
          <a:p>
            <a:pPr marL="0" marR="0" lvl="0" indent="0" algn="r" rtl="0">
              <a:lnSpc>
                <a:spcPct val="90000"/>
              </a:lnSpc>
              <a:spcBef>
                <a:spcPts val="0"/>
              </a:spcBef>
              <a:spcAft>
                <a:spcPts val="0"/>
              </a:spcAft>
              <a:buClr>
                <a:srgbClr val="F1AB23"/>
              </a:buClr>
              <a:buSzPts val="4400"/>
              <a:buNone/>
            </a:pPr>
            <a:r>
              <a:rPr lang="en-AU" b="1" dirty="0"/>
              <a:t>WEEK 2: BEST TIK TOK </a:t>
            </a:r>
            <a:endParaRPr dirty="0"/>
          </a:p>
        </p:txBody>
      </p:sp>
      <p:sp>
        <p:nvSpPr>
          <p:cNvPr id="214" name="Google Shape;214;p41"/>
          <p:cNvSpPr txBox="1">
            <a:spLocks noGrp="1"/>
          </p:cNvSpPr>
          <p:nvPr>
            <p:ph type="body" idx="1"/>
          </p:nvPr>
        </p:nvSpPr>
        <p:spPr>
          <a:xfrm>
            <a:off x="579382" y="1404994"/>
            <a:ext cx="11094242" cy="3042316"/>
          </a:xfrm>
          <a:prstGeom prst="rect">
            <a:avLst/>
          </a:prstGeom>
          <a:noFill/>
          <a:ln>
            <a:noFill/>
          </a:ln>
        </p:spPr>
        <p:txBody>
          <a:bodyPr spcFirstLastPara="1" wrap="square" lIns="91425" tIns="91425" rIns="91425" bIns="91425" anchor="t" anchorCtr="0">
            <a:noAutofit/>
          </a:bodyPr>
          <a:lstStyle/>
          <a:p>
            <a:pPr indent="-228600">
              <a:buNone/>
            </a:pPr>
            <a:r>
              <a:rPr lang="en-AU" sz="2400" dirty="0"/>
              <a:t>For this challenge, students were required to submit the best </a:t>
            </a:r>
            <a:r>
              <a:rPr lang="en-AU" sz="2400" dirty="0" err="1"/>
              <a:t>Tik</a:t>
            </a:r>
            <a:r>
              <a:rPr lang="en-AU" sz="2400" dirty="0"/>
              <a:t> </a:t>
            </a:r>
            <a:r>
              <a:rPr lang="en-AU" sz="2400" dirty="0" err="1"/>
              <a:t>Tok</a:t>
            </a:r>
            <a:r>
              <a:rPr lang="en-AU" sz="2400" dirty="0"/>
              <a:t> video. </a:t>
            </a:r>
          </a:p>
          <a:p>
            <a:pPr indent="-228600">
              <a:buNone/>
            </a:pPr>
            <a:r>
              <a:rPr lang="en-AU" sz="2400" dirty="0"/>
              <a:t>To be successful in this challenge, students were asked to </a:t>
            </a:r>
          </a:p>
          <a:p>
            <a:pPr indent="-228600">
              <a:buNone/>
            </a:pPr>
            <a:r>
              <a:rPr lang="en-AU" sz="2400" dirty="0"/>
              <a:t>lip sync, sing, dance, act or combine any of these things in a video.</a:t>
            </a:r>
          </a:p>
          <a:p>
            <a:pPr indent="-228600">
              <a:buNone/>
            </a:pPr>
            <a:r>
              <a:rPr lang="en-AU" sz="2400" b="1" dirty="0"/>
              <a:t>The WINNER of this challenge is: Hunter. </a:t>
            </a:r>
          </a:p>
          <a:p>
            <a:pPr marL="457200" marR="0" lvl="0" indent="-228600" algn="l" rtl="0">
              <a:lnSpc>
                <a:spcPct val="115000"/>
              </a:lnSpc>
              <a:spcBef>
                <a:spcPts val="1000"/>
              </a:spcBef>
              <a:spcAft>
                <a:spcPts val="0"/>
              </a:spcAft>
              <a:buClr>
                <a:srgbClr val="F1AB23"/>
              </a:buClr>
              <a:buSzPts val="3000"/>
              <a:buNone/>
            </a:pPr>
            <a:r>
              <a:rPr lang="en-AU" sz="2400" b="1" dirty="0"/>
              <a:t>CONGRATULATIONS HUNTER!!! </a:t>
            </a:r>
          </a:p>
          <a:p>
            <a:pPr marL="457200" marR="0" lvl="0" indent="-228600" algn="l" rtl="0">
              <a:lnSpc>
                <a:spcPct val="115000"/>
              </a:lnSpc>
              <a:spcBef>
                <a:spcPts val="1000"/>
              </a:spcBef>
              <a:spcAft>
                <a:spcPts val="0"/>
              </a:spcAft>
              <a:buClr>
                <a:srgbClr val="F1AB23"/>
              </a:buClr>
              <a:buSzPts val="3000"/>
              <a:buNone/>
            </a:pPr>
            <a:endParaRPr sz="24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0856" y="4447310"/>
            <a:ext cx="3651293" cy="1754332"/>
          </a:xfrm>
          <a:prstGeom prst="rect">
            <a:avLst/>
          </a:prstGeom>
        </p:spPr>
      </p:pic>
    </p:spTree>
    <p:extLst>
      <p:ext uri="{BB962C8B-B14F-4D97-AF65-F5344CB8AC3E}">
        <p14:creationId xmlns:p14="http://schemas.microsoft.com/office/powerpoint/2010/main" val="36944950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40"/>
          <p:cNvSpPr txBox="1">
            <a:spLocks noGrp="1"/>
          </p:cNvSpPr>
          <p:nvPr>
            <p:ph type="title"/>
          </p:nvPr>
        </p:nvSpPr>
        <p:spPr>
          <a:xfrm>
            <a:off x="1812924" y="365125"/>
            <a:ext cx="9860700" cy="1037700"/>
          </a:xfrm>
          <a:prstGeom prst="rect">
            <a:avLst/>
          </a:prstGeom>
          <a:noFill/>
          <a:ln>
            <a:noFill/>
          </a:ln>
        </p:spPr>
        <p:txBody>
          <a:bodyPr spcFirstLastPara="1" wrap="square" lIns="91425" tIns="91425" rIns="91425" bIns="91425" anchor="ctr" anchorCtr="0">
            <a:noAutofit/>
          </a:bodyPr>
          <a:lstStyle/>
          <a:p>
            <a:pPr marL="0" marR="0" lvl="0" indent="0" algn="r" rtl="0">
              <a:lnSpc>
                <a:spcPct val="90000"/>
              </a:lnSpc>
              <a:spcBef>
                <a:spcPts val="0"/>
              </a:spcBef>
              <a:spcAft>
                <a:spcPts val="0"/>
              </a:spcAft>
              <a:buClr>
                <a:srgbClr val="F1AB23"/>
              </a:buClr>
              <a:buSzPts val="4400"/>
              <a:buNone/>
            </a:pPr>
            <a:r>
              <a:rPr lang="en-AU" b="1" dirty="0"/>
              <a:t>Year 9 Weekly Challenge Reminder</a:t>
            </a:r>
            <a:endParaRPr dirty="0"/>
          </a:p>
        </p:txBody>
      </p:sp>
      <p:sp>
        <p:nvSpPr>
          <p:cNvPr id="208" name="Google Shape;208;p40"/>
          <p:cNvSpPr txBox="1">
            <a:spLocks noGrp="1"/>
          </p:cNvSpPr>
          <p:nvPr>
            <p:ph type="body" idx="1"/>
          </p:nvPr>
        </p:nvSpPr>
        <p:spPr>
          <a:xfrm>
            <a:off x="446424" y="2137116"/>
            <a:ext cx="11227200" cy="333543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000"/>
              </a:spcBef>
              <a:spcAft>
                <a:spcPts val="0"/>
              </a:spcAft>
              <a:buNone/>
            </a:pPr>
            <a:r>
              <a:rPr lang="en-AU" sz="2900" b="1" dirty="0">
                <a:latin typeface="Helvetica Neue"/>
                <a:ea typeface="Helvetica Neue"/>
                <a:cs typeface="Helvetica Neue"/>
                <a:sym typeface="Helvetica Neue"/>
              </a:rPr>
              <a:t>BIG PRIZES TO BE WON. ONE WEEK LEFT TO BE IN IT TO WIN IT!</a:t>
            </a:r>
            <a:endParaRPr sz="2900" b="1" dirty="0">
              <a:latin typeface="Helvetica Neue"/>
              <a:ea typeface="Helvetica Neue"/>
              <a:cs typeface="Helvetica Neue"/>
              <a:sym typeface="Helvetica Neue"/>
            </a:endParaRPr>
          </a:p>
          <a:p>
            <a:pPr marL="914400" lvl="1" indent="-387350" algn="l" rtl="0">
              <a:lnSpc>
                <a:spcPct val="115000"/>
              </a:lnSpc>
              <a:spcBef>
                <a:spcPts val="1000"/>
              </a:spcBef>
              <a:spcAft>
                <a:spcPts val="0"/>
              </a:spcAft>
              <a:buSzPts val="2500"/>
              <a:buChar char="○"/>
            </a:pPr>
            <a:r>
              <a:rPr lang="en-AU" sz="2500" b="1" dirty="0">
                <a:latin typeface="Helvetica Neue"/>
                <a:ea typeface="Helvetica Neue"/>
                <a:cs typeface="Helvetica Neue"/>
                <a:sym typeface="Helvetica Neue"/>
              </a:rPr>
              <a:t>Week 3:</a:t>
            </a:r>
            <a:r>
              <a:rPr lang="en-AU" sz="2500" dirty="0"/>
              <a:t> Best kitchen creation (cook or bake something)</a:t>
            </a:r>
            <a:endParaRPr sz="2500" dirty="0"/>
          </a:p>
          <a:p>
            <a:pPr marL="0" lvl="0" indent="0" algn="l" rtl="0">
              <a:lnSpc>
                <a:spcPct val="115000"/>
              </a:lnSpc>
              <a:spcBef>
                <a:spcPts val="1000"/>
              </a:spcBef>
              <a:spcAft>
                <a:spcPts val="0"/>
              </a:spcAft>
              <a:buNone/>
            </a:pPr>
            <a:r>
              <a:rPr lang="en-AU" sz="2500" b="1" i="1" dirty="0">
                <a:latin typeface="Helvetica Neue"/>
                <a:ea typeface="Helvetica Neue"/>
                <a:cs typeface="Helvetica Neue"/>
                <a:sym typeface="Helvetica Neue"/>
              </a:rPr>
              <a:t>Submissions taken by Friday 4pm each week - and winners announced the following week. Check the Year 9 Assembly Team for details and how to enter. (</a:t>
            </a:r>
            <a:r>
              <a:rPr lang="en-AU" sz="2500" b="1" i="1" dirty="0">
                <a:solidFill>
                  <a:schemeClr val="lt1"/>
                </a:solidFill>
                <a:latin typeface="Helvetica Neue"/>
                <a:ea typeface="Helvetica Neue"/>
                <a:cs typeface="Helvetica Neue"/>
                <a:sym typeface="Helvetica Neue"/>
              </a:rPr>
              <a:t>Note:</a:t>
            </a:r>
            <a:r>
              <a:rPr lang="en-AU" sz="2500" i="1" dirty="0">
                <a:solidFill>
                  <a:schemeClr val="lt1"/>
                </a:solidFill>
              </a:rPr>
              <a:t> pics need to include YOU in the frame for authentication!)</a:t>
            </a:r>
            <a:endParaRPr sz="2500" b="1" i="1" dirty="0">
              <a:latin typeface="Helvetica Neue"/>
              <a:ea typeface="Helvetica Neue"/>
              <a:cs typeface="Helvetica Neue"/>
              <a:sym typeface="Helvetica Neue"/>
            </a:endParaRPr>
          </a:p>
          <a:p>
            <a:pPr marL="0" lvl="0" indent="0" algn="l" rtl="0">
              <a:lnSpc>
                <a:spcPct val="115000"/>
              </a:lnSpc>
              <a:spcBef>
                <a:spcPts val="1000"/>
              </a:spcBef>
              <a:spcAft>
                <a:spcPts val="0"/>
              </a:spcAft>
              <a:buNone/>
            </a:pPr>
            <a:endParaRPr sz="2500" i="1" dirty="0"/>
          </a:p>
          <a:p>
            <a:pPr marL="457200" marR="0" lvl="0" indent="-228600" algn="l" rtl="0">
              <a:lnSpc>
                <a:spcPct val="115000"/>
              </a:lnSpc>
              <a:spcBef>
                <a:spcPts val="1000"/>
              </a:spcBef>
              <a:spcAft>
                <a:spcPts val="0"/>
              </a:spcAft>
              <a:buClr>
                <a:srgbClr val="F1AB23"/>
              </a:buClr>
              <a:buSzPts val="3000"/>
              <a:buNone/>
            </a:pPr>
            <a:endParaRPr sz="28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Upcoming Events</a:t>
            </a:r>
          </a:p>
        </p:txBody>
      </p:sp>
      <p:sp>
        <p:nvSpPr>
          <p:cNvPr id="3" name="Text Placeholder 2"/>
          <p:cNvSpPr>
            <a:spLocks noGrp="1"/>
          </p:cNvSpPr>
          <p:nvPr>
            <p:ph type="body" idx="1"/>
          </p:nvPr>
        </p:nvSpPr>
        <p:spPr>
          <a:xfrm>
            <a:off x="446424" y="1518854"/>
            <a:ext cx="11227200" cy="4253100"/>
          </a:xfrm>
        </p:spPr>
        <p:txBody>
          <a:bodyPr/>
          <a:lstStyle/>
          <a:p>
            <a:pPr indent="-457200">
              <a:buFont typeface="Wingdings" panose="05000000000000000000" pitchFamily="2" charset="2"/>
              <a:buChar char="§"/>
            </a:pPr>
            <a:r>
              <a:rPr lang="en-AU" sz="2400" dirty="0">
                <a:solidFill>
                  <a:srgbClr val="FFC000"/>
                </a:solidFill>
              </a:rPr>
              <a:t>Compass (vital to keep checking regularly, including emails)</a:t>
            </a:r>
          </a:p>
          <a:p>
            <a:pPr indent="-457200">
              <a:buFont typeface="Wingdings" panose="05000000000000000000" pitchFamily="2" charset="2"/>
              <a:buChar char="§"/>
            </a:pPr>
            <a:endParaRPr lang="en-AU" sz="2400" dirty="0">
              <a:solidFill>
                <a:srgbClr val="FFC000"/>
              </a:solidFill>
            </a:endParaRPr>
          </a:p>
          <a:p>
            <a:pPr indent="-457200">
              <a:buFont typeface="Wingdings" panose="05000000000000000000" pitchFamily="2" charset="2"/>
              <a:buChar char="§"/>
            </a:pPr>
            <a:r>
              <a:rPr lang="en-AU" sz="2400" dirty="0">
                <a:solidFill>
                  <a:srgbClr val="FFC000"/>
                </a:solidFill>
              </a:rPr>
              <a:t>Middle School Leadership Positions 2022 see Ms Murray</a:t>
            </a:r>
          </a:p>
          <a:p>
            <a:pPr indent="-457200">
              <a:buFont typeface="Wingdings" panose="05000000000000000000" pitchFamily="2" charset="2"/>
              <a:buChar char="§"/>
            </a:pPr>
            <a:endParaRPr lang="en-AU" sz="2400" dirty="0">
              <a:solidFill>
                <a:srgbClr val="FFC000"/>
              </a:solidFill>
            </a:endParaRPr>
          </a:p>
          <a:p>
            <a:pPr indent="-457200">
              <a:buFont typeface="Wingdings" panose="05000000000000000000" pitchFamily="2" charset="2"/>
              <a:buChar char="§"/>
            </a:pPr>
            <a:r>
              <a:rPr lang="en-AU" sz="2400" dirty="0">
                <a:solidFill>
                  <a:srgbClr val="FFC000"/>
                </a:solidFill>
              </a:rPr>
              <a:t>Classes 2022/Electives 2022</a:t>
            </a:r>
          </a:p>
          <a:p>
            <a:pPr indent="-457200">
              <a:buFont typeface="Wingdings" panose="05000000000000000000" pitchFamily="2" charset="2"/>
              <a:buChar char="§"/>
            </a:pPr>
            <a:endParaRPr lang="en-AU" sz="2400" dirty="0">
              <a:solidFill>
                <a:srgbClr val="FFC000"/>
              </a:solidFill>
            </a:endParaRPr>
          </a:p>
          <a:p>
            <a:pPr indent="-457200">
              <a:buFont typeface="Wingdings" panose="05000000000000000000" pitchFamily="2" charset="2"/>
              <a:buChar char="§"/>
            </a:pPr>
            <a:r>
              <a:rPr lang="en-AU" sz="2400" dirty="0">
                <a:solidFill>
                  <a:srgbClr val="FFC000"/>
                </a:solidFill>
              </a:rPr>
              <a:t>Week 10 Advance Program and Activities Week</a:t>
            </a:r>
          </a:p>
          <a:p>
            <a:pPr indent="-457200">
              <a:buFont typeface="Wingdings" panose="05000000000000000000" pitchFamily="2" charset="2"/>
              <a:buChar char="§"/>
            </a:pPr>
            <a:endParaRPr lang="en-AU" sz="2400" dirty="0">
              <a:solidFill>
                <a:srgbClr val="FFC000"/>
              </a:solidFill>
            </a:endParaRPr>
          </a:p>
          <a:p>
            <a:pPr indent="-457200">
              <a:buFont typeface="Wingdings" panose="05000000000000000000" pitchFamily="2" charset="2"/>
              <a:buChar char="§"/>
            </a:pPr>
            <a:r>
              <a:rPr lang="en-AU" sz="2400" dirty="0">
                <a:solidFill>
                  <a:srgbClr val="FFC000"/>
                </a:solidFill>
              </a:rPr>
              <a:t>Covid Safe Practices</a:t>
            </a:r>
            <a:endParaRPr lang="en-AU" sz="2400" dirty="0"/>
          </a:p>
          <a:p>
            <a:pPr marL="0" indent="0" algn="ctr">
              <a:buNone/>
            </a:pPr>
            <a:r>
              <a:rPr lang="en-AU" sz="2400" dirty="0">
                <a:solidFill>
                  <a:srgbClr val="FFFF00"/>
                </a:solidFill>
              </a:rPr>
              <a:t>        </a:t>
            </a:r>
            <a:endParaRPr lang="en-AU" dirty="0"/>
          </a:p>
          <a:p>
            <a:endParaRPr lang="en-AU" dirty="0"/>
          </a:p>
        </p:txBody>
      </p:sp>
    </p:spTree>
    <p:extLst>
      <p:ext uri="{BB962C8B-B14F-4D97-AF65-F5344CB8AC3E}">
        <p14:creationId xmlns:p14="http://schemas.microsoft.com/office/powerpoint/2010/main" val="5099821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Shape 144"/>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US"/>
              <a:t>27</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Head of Middle School</a:t>
            </a:r>
            <a:br>
              <a:rPr lang="en-AU" dirty="0"/>
            </a:br>
            <a:r>
              <a:rPr lang="en-AU" dirty="0">
                <a:solidFill>
                  <a:schemeClr val="bg1"/>
                </a:solidFill>
              </a:rPr>
              <a:t>Mr Bond</a:t>
            </a:r>
            <a:endParaRPr lang="en-AU" dirty="0"/>
          </a:p>
        </p:txBody>
      </p:sp>
      <p:sp>
        <p:nvSpPr>
          <p:cNvPr id="3" name="Text Placeholder 2"/>
          <p:cNvSpPr>
            <a:spLocks noGrp="1"/>
          </p:cNvSpPr>
          <p:nvPr>
            <p:ph type="body" idx="1"/>
          </p:nvPr>
        </p:nvSpPr>
        <p:spPr>
          <a:xfrm>
            <a:off x="1246414" y="1923802"/>
            <a:ext cx="11227200" cy="4253100"/>
          </a:xfrm>
        </p:spPr>
        <p:txBody>
          <a:bodyPr/>
          <a:lstStyle/>
          <a:p>
            <a:r>
              <a:rPr lang="en-AU" dirty="0"/>
              <a:t>Welcome Back</a:t>
            </a:r>
          </a:p>
          <a:p>
            <a:pPr marL="38100" indent="0">
              <a:buNone/>
            </a:pPr>
            <a:endParaRPr lang="en-AU" dirty="0"/>
          </a:p>
          <a:p>
            <a:r>
              <a:rPr lang="en-AU" dirty="0"/>
              <a:t>High Expectations</a:t>
            </a:r>
          </a:p>
          <a:p>
            <a:r>
              <a:rPr lang="en-AU" dirty="0"/>
              <a:t>Uniform Passes</a:t>
            </a:r>
          </a:p>
          <a:p>
            <a:pPr marL="38100" indent="0">
              <a:buNone/>
            </a:pPr>
            <a:endParaRPr lang="en-AU" dirty="0"/>
          </a:p>
          <a:p>
            <a:r>
              <a:rPr lang="en-AU" dirty="0"/>
              <a:t>School Values</a:t>
            </a:r>
          </a:p>
        </p:txBody>
      </p:sp>
      <p:pic>
        <p:nvPicPr>
          <p:cNvPr id="4" name="Shape 118"/>
          <p:cNvPicPr preferRelativeResize="0"/>
          <p:nvPr/>
        </p:nvPicPr>
        <p:blipFill>
          <a:blip r:embed="rId2">
            <a:alphaModFix/>
          </a:blip>
          <a:stretch>
            <a:fillRect/>
          </a:stretch>
        </p:blipFill>
        <p:spPr>
          <a:xfrm>
            <a:off x="5229225" y="1716797"/>
            <a:ext cx="6444289" cy="4667111"/>
          </a:xfrm>
          <a:prstGeom prst="rect">
            <a:avLst/>
          </a:prstGeom>
          <a:noFill/>
          <a:ln>
            <a:noFill/>
          </a:ln>
        </p:spPr>
      </p:pic>
    </p:spTree>
    <p:extLst>
      <p:ext uri="{BB962C8B-B14F-4D97-AF65-F5344CB8AC3E}">
        <p14:creationId xmlns:p14="http://schemas.microsoft.com/office/powerpoint/2010/main" val="13085839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694A0-CDDB-4114-ACC0-151F841382CE}"/>
              </a:ext>
            </a:extLst>
          </p:cNvPr>
          <p:cNvSpPr>
            <a:spLocks noGrp="1"/>
          </p:cNvSpPr>
          <p:nvPr>
            <p:ph type="title"/>
          </p:nvPr>
        </p:nvSpPr>
        <p:spPr/>
        <p:txBody>
          <a:bodyPr/>
          <a:lstStyle/>
          <a:p>
            <a:r>
              <a:rPr lang="en-AU" dirty="0"/>
              <a:t>Examination Period</a:t>
            </a:r>
          </a:p>
        </p:txBody>
      </p:sp>
      <p:sp>
        <p:nvSpPr>
          <p:cNvPr id="3" name="Text Placeholder 2">
            <a:extLst>
              <a:ext uri="{FF2B5EF4-FFF2-40B4-BE49-F238E27FC236}">
                <a16:creationId xmlns:a16="http://schemas.microsoft.com/office/drawing/2014/main" id="{E905BB6E-7044-4EB8-A83C-BC138CCFFBB5}"/>
              </a:ext>
            </a:extLst>
          </p:cNvPr>
          <p:cNvSpPr>
            <a:spLocks noGrp="1"/>
          </p:cNvSpPr>
          <p:nvPr>
            <p:ph type="body" idx="1"/>
          </p:nvPr>
        </p:nvSpPr>
        <p:spPr>
          <a:xfrm>
            <a:off x="446424" y="1302450"/>
            <a:ext cx="11227200" cy="4253100"/>
          </a:xfrm>
        </p:spPr>
        <p:txBody>
          <a:bodyPr/>
          <a:lstStyle/>
          <a:p>
            <a:r>
              <a:rPr lang="en-AU" dirty="0"/>
              <a:t>Very Important Period for Y12</a:t>
            </a:r>
          </a:p>
          <a:p>
            <a:pPr marL="38100" indent="0">
              <a:buNone/>
            </a:pPr>
            <a:endParaRPr lang="en-AU" dirty="0"/>
          </a:p>
          <a:p>
            <a:r>
              <a:rPr lang="en-AU" dirty="0"/>
              <a:t>2 Years of lockdown and Remote Learning</a:t>
            </a:r>
          </a:p>
          <a:p>
            <a:endParaRPr lang="en-AU" dirty="0"/>
          </a:p>
          <a:p>
            <a:r>
              <a:rPr lang="en-AU" dirty="0"/>
              <a:t>College Values of Respect and Care/Compassion</a:t>
            </a:r>
          </a:p>
          <a:p>
            <a:endParaRPr lang="en-AU" dirty="0"/>
          </a:p>
          <a:p>
            <a:r>
              <a:rPr lang="en-AU" dirty="0"/>
              <a:t>Take note of roped off areas and signs to ‘be quiet’</a:t>
            </a:r>
          </a:p>
          <a:p>
            <a:endParaRPr lang="en-AU" dirty="0"/>
          </a:p>
        </p:txBody>
      </p:sp>
    </p:spTree>
    <p:extLst>
      <p:ext uri="{BB962C8B-B14F-4D97-AF65-F5344CB8AC3E}">
        <p14:creationId xmlns:p14="http://schemas.microsoft.com/office/powerpoint/2010/main" val="24243016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41070-991B-4CA6-BC22-228A7AE25485}"/>
              </a:ext>
            </a:extLst>
          </p:cNvPr>
          <p:cNvSpPr>
            <a:spLocks noGrp="1"/>
          </p:cNvSpPr>
          <p:nvPr>
            <p:ph type="title"/>
          </p:nvPr>
        </p:nvSpPr>
        <p:spPr/>
        <p:txBody>
          <a:bodyPr/>
          <a:lstStyle/>
          <a:p>
            <a:r>
              <a:rPr lang="en-AU" dirty="0"/>
              <a:t>400 Building Out of Action</a:t>
            </a:r>
          </a:p>
        </p:txBody>
      </p:sp>
      <p:graphicFrame>
        <p:nvGraphicFramePr>
          <p:cNvPr id="4" name="Table 3">
            <a:extLst>
              <a:ext uri="{FF2B5EF4-FFF2-40B4-BE49-F238E27FC236}">
                <a16:creationId xmlns:a16="http://schemas.microsoft.com/office/drawing/2014/main" id="{8C778216-87D4-4F1A-A705-88EC9217345A}"/>
              </a:ext>
            </a:extLst>
          </p:cNvPr>
          <p:cNvGraphicFramePr>
            <a:graphicFrameLocks noGrp="1"/>
          </p:cNvGraphicFramePr>
          <p:nvPr>
            <p:extLst>
              <p:ext uri="{D42A27DB-BD31-4B8C-83A1-F6EECF244321}">
                <p14:modId xmlns:p14="http://schemas.microsoft.com/office/powerpoint/2010/main" val="1736852218"/>
              </p:ext>
            </p:extLst>
          </p:nvPr>
        </p:nvGraphicFramePr>
        <p:xfrm>
          <a:off x="785402" y="1817923"/>
          <a:ext cx="10536190" cy="4196376"/>
        </p:xfrm>
        <a:graphic>
          <a:graphicData uri="http://schemas.openxmlformats.org/drawingml/2006/table">
            <a:tbl>
              <a:tblPr firstRow="1" firstCol="1" bandRow="1">
                <a:tableStyleId>{5C22544A-7EE6-4342-B048-85BDC9FD1C3A}</a:tableStyleId>
              </a:tblPr>
              <a:tblGrid>
                <a:gridCol w="1684421">
                  <a:extLst>
                    <a:ext uri="{9D8B030D-6E8A-4147-A177-3AD203B41FA5}">
                      <a16:colId xmlns:a16="http://schemas.microsoft.com/office/drawing/2014/main" val="3835092211"/>
                    </a:ext>
                  </a:extLst>
                </a:gridCol>
                <a:gridCol w="1587869">
                  <a:extLst>
                    <a:ext uri="{9D8B030D-6E8A-4147-A177-3AD203B41FA5}">
                      <a16:colId xmlns:a16="http://schemas.microsoft.com/office/drawing/2014/main" val="115129080"/>
                    </a:ext>
                  </a:extLst>
                </a:gridCol>
                <a:gridCol w="1438638">
                  <a:extLst>
                    <a:ext uri="{9D8B030D-6E8A-4147-A177-3AD203B41FA5}">
                      <a16:colId xmlns:a16="http://schemas.microsoft.com/office/drawing/2014/main" val="21062223"/>
                    </a:ext>
                  </a:extLst>
                </a:gridCol>
                <a:gridCol w="1265513">
                  <a:extLst>
                    <a:ext uri="{9D8B030D-6E8A-4147-A177-3AD203B41FA5}">
                      <a16:colId xmlns:a16="http://schemas.microsoft.com/office/drawing/2014/main" val="1920065932"/>
                    </a:ext>
                  </a:extLst>
                </a:gridCol>
                <a:gridCol w="4559749">
                  <a:extLst>
                    <a:ext uri="{9D8B030D-6E8A-4147-A177-3AD203B41FA5}">
                      <a16:colId xmlns:a16="http://schemas.microsoft.com/office/drawing/2014/main" val="866951738"/>
                    </a:ext>
                  </a:extLst>
                </a:gridCol>
              </a:tblGrid>
              <a:tr h="1573641">
                <a:tc>
                  <a:txBody>
                    <a:bodyPr/>
                    <a:lstStyle/>
                    <a:p>
                      <a:pPr algn="ctr">
                        <a:spcAft>
                          <a:spcPts val="0"/>
                        </a:spcAft>
                      </a:pPr>
                      <a:r>
                        <a:rPr lang="en-AU" sz="1100" dirty="0">
                          <a:effectLst/>
                        </a:rPr>
                        <a:t>DATE</a:t>
                      </a:r>
                      <a:endParaRPr lang="en-AU" sz="1100" dirty="0">
                        <a:effectLst/>
                        <a:latin typeface="Calibri" panose="020F0502020204030204" pitchFamily="34" charset="0"/>
                        <a:ea typeface="Calibri" panose="020F0502020204030204" pitchFamily="34" charset="0"/>
                      </a:endParaRPr>
                    </a:p>
                  </a:txBody>
                  <a:tcPr marL="68580" marR="68580" marT="0" marB="0" anchor="b"/>
                </a:tc>
                <a:tc>
                  <a:txBody>
                    <a:bodyPr/>
                    <a:lstStyle/>
                    <a:p>
                      <a:pPr algn="ctr">
                        <a:spcAft>
                          <a:spcPts val="0"/>
                        </a:spcAft>
                      </a:pPr>
                      <a:r>
                        <a:rPr lang="en-AU" sz="1100" dirty="0">
                          <a:effectLst/>
                        </a:rPr>
                        <a:t>DAY</a:t>
                      </a:r>
                      <a:endParaRPr lang="en-AU" sz="1100" dirty="0">
                        <a:effectLst/>
                        <a:latin typeface="Calibri" panose="020F0502020204030204" pitchFamily="34" charset="0"/>
                        <a:ea typeface="Calibri" panose="020F0502020204030204" pitchFamily="34" charset="0"/>
                      </a:endParaRPr>
                    </a:p>
                  </a:txBody>
                  <a:tcPr marL="68580" marR="68580" marT="0" marB="0" anchor="b"/>
                </a:tc>
                <a:tc>
                  <a:txBody>
                    <a:bodyPr/>
                    <a:lstStyle/>
                    <a:p>
                      <a:pPr algn="ctr">
                        <a:spcAft>
                          <a:spcPts val="0"/>
                        </a:spcAft>
                      </a:pPr>
                      <a:r>
                        <a:rPr lang="en-AU" sz="1100">
                          <a:effectLst/>
                        </a:rPr>
                        <a:t>START TIME</a:t>
                      </a:r>
                      <a:endParaRPr lang="en-AU" sz="1100">
                        <a:effectLst/>
                        <a:latin typeface="Calibri" panose="020F0502020204030204" pitchFamily="34" charset="0"/>
                        <a:ea typeface="Calibri" panose="020F0502020204030204" pitchFamily="34" charset="0"/>
                      </a:endParaRPr>
                    </a:p>
                  </a:txBody>
                  <a:tcPr marL="68580" marR="68580" marT="0" marB="0" anchor="b"/>
                </a:tc>
                <a:tc>
                  <a:txBody>
                    <a:bodyPr/>
                    <a:lstStyle/>
                    <a:p>
                      <a:pPr algn="ctr">
                        <a:spcAft>
                          <a:spcPts val="0"/>
                        </a:spcAft>
                      </a:pPr>
                      <a:r>
                        <a:rPr lang="en-AU" sz="1100">
                          <a:effectLst/>
                        </a:rPr>
                        <a:t>END TIME</a:t>
                      </a:r>
                      <a:endParaRPr lang="en-AU" sz="1100">
                        <a:effectLst/>
                        <a:latin typeface="Calibri" panose="020F0502020204030204" pitchFamily="34" charset="0"/>
                        <a:ea typeface="Calibri" panose="020F0502020204030204" pitchFamily="34" charset="0"/>
                      </a:endParaRPr>
                    </a:p>
                  </a:txBody>
                  <a:tcPr marL="68580" marR="68580" marT="0" marB="0" anchor="b"/>
                </a:tc>
                <a:tc>
                  <a:txBody>
                    <a:bodyPr/>
                    <a:lstStyle/>
                    <a:p>
                      <a:pPr algn="ctr">
                        <a:spcAft>
                          <a:spcPts val="0"/>
                        </a:spcAft>
                      </a:pPr>
                      <a:r>
                        <a:rPr lang="en-AU" sz="1100">
                          <a:effectLst/>
                        </a:rPr>
                        <a:t>EXAMINATION</a:t>
                      </a:r>
                      <a:endParaRPr lang="en-AU" sz="1100">
                        <a:effectLst/>
                        <a:latin typeface="Calibri" panose="020F0502020204030204" pitchFamily="34" charset="0"/>
                        <a:ea typeface="Calibri" panose="020F0502020204030204" pitchFamily="34" charset="0"/>
                      </a:endParaRPr>
                    </a:p>
                  </a:txBody>
                  <a:tcPr marL="68580" marR="68580" marT="0" marB="0" anchor="b"/>
                </a:tc>
                <a:extLst>
                  <a:ext uri="{0D108BD9-81ED-4DB2-BD59-A6C34878D82A}">
                    <a16:rowId xmlns:a16="http://schemas.microsoft.com/office/drawing/2014/main" val="22731924"/>
                  </a:ext>
                </a:extLst>
              </a:tr>
              <a:tr h="524547">
                <a:tc>
                  <a:txBody>
                    <a:bodyPr/>
                    <a:lstStyle/>
                    <a:p>
                      <a:pPr algn="r">
                        <a:spcAft>
                          <a:spcPts val="0"/>
                        </a:spcAft>
                      </a:pPr>
                      <a:r>
                        <a:rPr lang="en-AU" sz="1100" dirty="0">
                          <a:effectLst/>
                        </a:rPr>
                        <a:t>27-Oct-21</a:t>
                      </a:r>
                      <a:endParaRPr lang="en-AU" sz="1100" dirty="0">
                        <a:effectLst/>
                        <a:latin typeface="Calibri" panose="020F0502020204030204" pitchFamily="34" charset="0"/>
                        <a:ea typeface="Calibri" panose="020F0502020204030204" pitchFamily="34" charset="0"/>
                      </a:endParaRPr>
                    </a:p>
                  </a:txBody>
                  <a:tcPr marL="68580" marR="68580" marT="0" marB="0" anchor="b"/>
                </a:tc>
                <a:tc>
                  <a:txBody>
                    <a:bodyPr/>
                    <a:lstStyle/>
                    <a:p>
                      <a:pPr>
                        <a:spcAft>
                          <a:spcPts val="0"/>
                        </a:spcAft>
                      </a:pPr>
                      <a:r>
                        <a:rPr lang="en-AU" sz="1100" dirty="0">
                          <a:effectLst/>
                        </a:rPr>
                        <a:t>Wednesday</a:t>
                      </a:r>
                      <a:endParaRPr lang="en-AU" sz="1100" dirty="0">
                        <a:effectLst/>
                        <a:latin typeface="Calibri" panose="020F0502020204030204" pitchFamily="34" charset="0"/>
                        <a:ea typeface="Calibri" panose="020F0502020204030204" pitchFamily="34" charset="0"/>
                      </a:endParaRPr>
                    </a:p>
                  </a:txBody>
                  <a:tcPr marL="68580" marR="68580" marT="0" marB="0" anchor="b"/>
                </a:tc>
                <a:tc>
                  <a:txBody>
                    <a:bodyPr/>
                    <a:lstStyle/>
                    <a:p>
                      <a:pPr>
                        <a:spcAft>
                          <a:spcPts val="0"/>
                        </a:spcAft>
                      </a:pPr>
                      <a:r>
                        <a:rPr lang="en-AU" sz="1100">
                          <a:effectLst/>
                        </a:rPr>
                        <a:t>09:00AM</a:t>
                      </a:r>
                      <a:endParaRPr lang="en-AU" sz="1100">
                        <a:effectLst/>
                        <a:latin typeface="Calibri" panose="020F0502020204030204" pitchFamily="34" charset="0"/>
                        <a:ea typeface="Calibri" panose="020F0502020204030204" pitchFamily="34" charset="0"/>
                      </a:endParaRPr>
                    </a:p>
                  </a:txBody>
                  <a:tcPr marL="68580" marR="68580" marT="0" marB="0" anchor="b"/>
                </a:tc>
                <a:tc>
                  <a:txBody>
                    <a:bodyPr/>
                    <a:lstStyle/>
                    <a:p>
                      <a:pPr>
                        <a:spcAft>
                          <a:spcPts val="0"/>
                        </a:spcAft>
                      </a:pPr>
                      <a:r>
                        <a:rPr lang="en-AU" sz="1100">
                          <a:effectLst/>
                        </a:rPr>
                        <a:t>12:15PM</a:t>
                      </a:r>
                      <a:endParaRPr lang="en-AU" sz="1100">
                        <a:effectLst/>
                        <a:latin typeface="Calibri" panose="020F0502020204030204" pitchFamily="34" charset="0"/>
                        <a:ea typeface="Calibri" panose="020F0502020204030204" pitchFamily="34" charset="0"/>
                      </a:endParaRPr>
                    </a:p>
                  </a:txBody>
                  <a:tcPr marL="68580" marR="68580" marT="0" marB="0" anchor="b"/>
                </a:tc>
                <a:tc>
                  <a:txBody>
                    <a:bodyPr/>
                    <a:lstStyle/>
                    <a:p>
                      <a:pPr>
                        <a:spcAft>
                          <a:spcPts val="0"/>
                        </a:spcAft>
                      </a:pPr>
                      <a:r>
                        <a:rPr lang="en-AU" sz="1100">
                          <a:effectLst/>
                        </a:rPr>
                        <a:t>EN01 - English</a:t>
                      </a:r>
                      <a:endParaRPr lang="en-AU" sz="1100">
                        <a:effectLst/>
                        <a:latin typeface="Calibri" panose="020F0502020204030204" pitchFamily="34" charset="0"/>
                        <a:ea typeface="Calibri" panose="020F0502020204030204" pitchFamily="34" charset="0"/>
                      </a:endParaRPr>
                    </a:p>
                  </a:txBody>
                  <a:tcPr marL="68580" marR="68580" marT="0" marB="0" anchor="b"/>
                </a:tc>
                <a:extLst>
                  <a:ext uri="{0D108BD9-81ED-4DB2-BD59-A6C34878D82A}">
                    <a16:rowId xmlns:a16="http://schemas.microsoft.com/office/drawing/2014/main" val="1244142779"/>
                  </a:ext>
                </a:extLst>
              </a:tr>
              <a:tr h="524547">
                <a:tc>
                  <a:txBody>
                    <a:bodyPr/>
                    <a:lstStyle/>
                    <a:p>
                      <a:pPr algn="r">
                        <a:spcAft>
                          <a:spcPts val="0"/>
                        </a:spcAft>
                      </a:pPr>
                      <a:r>
                        <a:rPr lang="en-AU" sz="1100" dirty="0">
                          <a:effectLst/>
                        </a:rPr>
                        <a:t>29-Oct-21</a:t>
                      </a:r>
                      <a:endParaRPr lang="en-AU" sz="1100" dirty="0">
                        <a:effectLst/>
                        <a:latin typeface="Calibri" panose="020F0502020204030204" pitchFamily="34" charset="0"/>
                        <a:ea typeface="Calibri" panose="020F0502020204030204" pitchFamily="34" charset="0"/>
                      </a:endParaRPr>
                    </a:p>
                  </a:txBody>
                  <a:tcPr marL="68580" marR="68580" marT="0" marB="0" anchor="b"/>
                </a:tc>
                <a:tc>
                  <a:txBody>
                    <a:bodyPr/>
                    <a:lstStyle/>
                    <a:p>
                      <a:pPr>
                        <a:spcAft>
                          <a:spcPts val="0"/>
                        </a:spcAft>
                      </a:pPr>
                      <a:r>
                        <a:rPr lang="en-AU" sz="1100" dirty="0">
                          <a:effectLst/>
                        </a:rPr>
                        <a:t>Friday</a:t>
                      </a:r>
                      <a:endParaRPr lang="en-AU" sz="1100" dirty="0">
                        <a:effectLst/>
                        <a:latin typeface="Calibri" panose="020F0502020204030204" pitchFamily="34" charset="0"/>
                        <a:ea typeface="Calibri" panose="020F0502020204030204" pitchFamily="34" charset="0"/>
                      </a:endParaRPr>
                    </a:p>
                  </a:txBody>
                  <a:tcPr marL="68580" marR="68580" marT="0" marB="0" anchor="b"/>
                </a:tc>
                <a:tc>
                  <a:txBody>
                    <a:bodyPr/>
                    <a:lstStyle/>
                    <a:p>
                      <a:pPr>
                        <a:spcAft>
                          <a:spcPts val="0"/>
                        </a:spcAft>
                      </a:pPr>
                      <a:r>
                        <a:rPr lang="en-AU" sz="1100">
                          <a:effectLst/>
                        </a:rPr>
                        <a:t>02:00PM</a:t>
                      </a:r>
                      <a:endParaRPr lang="en-AU" sz="1100">
                        <a:effectLst/>
                        <a:latin typeface="Calibri" panose="020F0502020204030204" pitchFamily="34" charset="0"/>
                        <a:ea typeface="Calibri" panose="020F0502020204030204" pitchFamily="34" charset="0"/>
                      </a:endParaRPr>
                    </a:p>
                  </a:txBody>
                  <a:tcPr marL="68580" marR="68580" marT="0" marB="0" anchor="b"/>
                </a:tc>
                <a:tc>
                  <a:txBody>
                    <a:bodyPr/>
                    <a:lstStyle/>
                    <a:p>
                      <a:pPr>
                        <a:spcAft>
                          <a:spcPts val="0"/>
                        </a:spcAft>
                      </a:pPr>
                      <a:r>
                        <a:rPr lang="en-AU" sz="1100">
                          <a:effectLst/>
                        </a:rPr>
                        <a:t>03:45PM</a:t>
                      </a:r>
                      <a:endParaRPr lang="en-AU" sz="1100">
                        <a:effectLst/>
                        <a:latin typeface="Calibri" panose="020F0502020204030204" pitchFamily="34" charset="0"/>
                        <a:ea typeface="Calibri" panose="020F0502020204030204" pitchFamily="34" charset="0"/>
                      </a:endParaRPr>
                    </a:p>
                  </a:txBody>
                  <a:tcPr marL="68580" marR="68580" marT="0" marB="0" anchor="b"/>
                </a:tc>
                <a:tc>
                  <a:txBody>
                    <a:bodyPr/>
                    <a:lstStyle/>
                    <a:p>
                      <a:pPr>
                        <a:spcAft>
                          <a:spcPts val="0"/>
                        </a:spcAft>
                      </a:pPr>
                      <a:r>
                        <a:rPr lang="en-AU" sz="1100">
                          <a:effectLst/>
                        </a:rPr>
                        <a:t>MA07 - Further Mathematics</a:t>
                      </a:r>
                      <a:endParaRPr lang="en-AU" sz="1100">
                        <a:effectLst/>
                        <a:latin typeface="Calibri" panose="020F0502020204030204" pitchFamily="34" charset="0"/>
                        <a:ea typeface="Calibri" panose="020F0502020204030204" pitchFamily="34" charset="0"/>
                      </a:endParaRPr>
                    </a:p>
                  </a:txBody>
                  <a:tcPr marL="68580" marR="68580" marT="0" marB="0" anchor="b"/>
                </a:tc>
                <a:extLst>
                  <a:ext uri="{0D108BD9-81ED-4DB2-BD59-A6C34878D82A}">
                    <a16:rowId xmlns:a16="http://schemas.microsoft.com/office/drawing/2014/main" val="1735795002"/>
                  </a:ext>
                </a:extLst>
              </a:tr>
              <a:tr h="524547">
                <a:tc>
                  <a:txBody>
                    <a:bodyPr/>
                    <a:lstStyle/>
                    <a:p>
                      <a:pPr algn="r">
                        <a:spcAft>
                          <a:spcPts val="0"/>
                        </a:spcAft>
                      </a:pPr>
                      <a:r>
                        <a:rPr lang="en-AU" sz="1100" dirty="0">
                          <a:effectLst/>
                        </a:rPr>
                        <a:t>1-Nov-21</a:t>
                      </a:r>
                      <a:endParaRPr lang="en-AU" sz="1100" dirty="0">
                        <a:effectLst/>
                        <a:latin typeface="Calibri" panose="020F0502020204030204" pitchFamily="34" charset="0"/>
                        <a:ea typeface="Calibri" panose="020F0502020204030204" pitchFamily="34" charset="0"/>
                      </a:endParaRPr>
                    </a:p>
                  </a:txBody>
                  <a:tcPr marL="68580" marR="68580" marT="0" marB="0" anchor="b"/>
                </a:tc>
                <a:tc>
                  <a:txBody>
                    <a:bodyPr/>
                    <a:lstStyle/>
                    <a:p>
                      <a:pPr>
                        <a:spcAft>
                          <a:spcPts val="0"/>
                        </a:spcAft>
                      </a:pPr>
                      <a:r>
                        <a:rPr lang="en-AU" sz="1100" dirty="0">
                          <a:effectLst/>
                        </a:rPr>
                        <a:t>Monday</a:t>
                      </a:r>
                      <a:endParaRPr lang="en-AU" sz="1100" dirty="0">
                        <a:effectLst/>
                        <a:latin typeface="Calibri" panose="020F0502020204030204" pitchFamily="34" charset="0"/>
                        <a:ea typeface="Calibri" panose="020F0502020204030204" pitchFamily="34" charset="0"/>
                      </a:endParaRPr>
                    </a:p>
                  </a:txBody>
                  <a:tcPr marL="68580" marR="68580" marT="0" marB="0" anchor="b"/>
                </a:tc>
                <a:tc>
                  <a:txBody>
                    <a:bodyPr/>
                    <a:lstStyle/>
                    <a:p>
                      <a:pPr>
                        <a:spcAft>
                          <a:spcPts val="0"/>
                        </a:spcAft>
                      </a:pPr>
                      <a:r>
                        <a:rPr lang="en-AU" sz="1100">
                          <a:effectLst/>
                        </a:rPr>
                        <a:t>02:00PM</a:t>
                      </a:r>
                      <a:endParaRPr lang="en-AU" sz="1100">
                        <a:effectLst/>
                        <a:latin typeface="Calibri" panose="020F0502020204030204" pitchFamily="34" charset="0"/>
                        <a:ea typeface="Calibri" panose="020F0502020204030204" pitchFamily="34" charset="0"/>
                      </a:endParaRPr>
                    </a:p>
                  </a:txBody>
                  <a:tcPr marL="68580" marR="68580" marT="0" marB="0" anchor="b"/>
                </a:tc>
                <a:tc>
                  <a:txBody>
                    <a:bodyPr/>
                    <a:lstStyle/>
                    <a:p>
                      <a:pPr>
                        <a:spcAft>
                          <a:spcPts val="0"/>
                        </a:spcAft>
                      </a:pPr>
                      <a:r>
                        <a:rPr lang="en-AU" sz="1100">
                          <a:effectLst/>
                        </a:rPr>
                        <a:t>03:45PM</a:t>
                      </a:r>
                      <a:endParaRPr lang="en-AU" sz="1100">
                        <a:effectLst/>
                        <a:latin typeface="Calibri" panose="020F0502020204030204" pitchFamily="34" charset="0"/>
                        <a:ea typeface="Calibri" panose="020F0502020204030204" pitchFamily="34" charset="0"/>
                      </a:endParaRPr>
                    </a:p>
                  </a:txBody>
                  <a:tcPr marL="68580" marR="68580" marT="0" marB="0" anchor="b"/>
                </a:tc>
                <a:tc>
                  <a:txBody>
                    <a:bodyPr/>
                    <a:lstStyle/>
                    <a:p>
                      <a:pPr>
                        <a:spcAft>
                          <a:spcPts val="0"/>
                        </a:spcAft>
                      </a:pPr>
                      <a:r>
                        <a:rPr lang="en-AU" sz="1100" dirty="0">
                          <a:effectLst/>
                        </a:rPr>
                        <a:t>MA07 - Further Mathematics</a:t>
                      </a:r>
                      <a:endParaRPr lang="en-AU" sz="1100" dirty="0">
                        <a:effectLst/>
                        <a:latin typeface="Calibri" panose="020F0502020204030204" pitchFamily="34" charset="0"/>
                        <a:ea typeface="Calibri" panose="020F0502020204030204" pitchFamily="34" charset="0"/>
                      </a:endParaRPr>
                    </a:p>
                  </a:txBody>
                  <a:tcPr marL="68580" marR="68580" marT="0" marB="0" anchor="b"/>
                </a:tc>
                <a:extLst>
                  <a:ext uri="{0D108BD9-81ED-4DB2-BD59-A6C34878D82A}">
                    <a16:rowId xmlns:a16="http://schemas.microsoft.com/office/drawing/2014/main" val="2641340856"/>
                  </a:ext>
                </a:extLst>
              </a:tr>
              <a:tr h="524547">
                <a:tc>
                  <a:txBody>
                    <a:bodyPr/>
                    <a:lstStyle/>
                    <a:p>
                      <a:pPr algn="r">
                        <a:spcAft>
                          <a:spcPts val="0"/>
                        </a:spcAft>
                      </a:pPr>
                      <a:r>
                        <a:rPr lang="en-AU" sz="1100" dirty="0">
                          <a:effectLst/>
                        </a:rPr>
                        <a:t>3-Nov-21</a:t>
                      </a:r>
                      <a:endParaRPr lang="en-AU" sz="1100" dirty="0">
                        <a:effectLst/>
                        <a:latin typeface="Calibri" panose="020F0502020204030204" pitchFamily="34" charset="0"/>
                        <a:ea typeface="Calibri" panose="020F0502020204030204" pitchFamily="34" charset="0"/>
                      </a:endParaRPr>
                    </a:p>
                  </a:txBody>
                  <a:tcPr marL="68580" marR="68580" marT="0" marB="0" anchor="b"/>
                </a:tc>
                <a:tc>
                  <a:txBody>
                    <a:bodyPr/>
                    <a:lstStyle/>
                    <a:p>
                      <a:pPr>
                        <a:spcAft>
                          <a:spcPts val="0"/>
                        </a:spcAft>
                      </a:pPr>
                      <a:r>
                        <a:rPr lang="en-AU" sz="1100" dirty="0">
                          <a:effectLst/>
                        </a:rPr>
                        <a:t>Wednesday</a:t>
                      </a:r>
                      <a:endParaRPr lang="en-AU" sz="1100" dirty="0">
                        <a:effectLst/>
                        <a:latin typeface="Calibri" panose="020F0502020204030204" pitchFamily="34" charset="0"/>
                        <a:ea typeface="Calibri" panose="020F0502020204030204" pitchFamily="34" charset="0"/>
                      </a:endParaRPr>
                    </a:p>
                  </a:txBody>
                  <a:tcPr marL="68580" marR="68580" marT="0" marB="0" anchor="b"/>
                </a:tc>
                <a:tc>
                  <a:txBody>
                    <a:bodyPr/>
                    <a:lstStyle/>
                    <a:p>
                      <a:pPr>
                        <a:spcAft>
                          <a:spcPts val="0"/>
                        </a:spcAft>
                      </a:pPr>
                      <a:r>
                        <a:rPr lang="en-AU" sz="1100">
                          <a:effectLst/>
                        </a:rPr>
                        <a:t>09:00AM</a:t>
                      </a:r>
                      <a:endParaRPr lang="en-AU" sz="1100">
                        <a:effectLst/>
                        <a:latin typeface="Calibri" panose="020F0502020204030204" pitchFamily="34" charset="0"/>
                        <a:ea typeface="Calibri" panose="020F0502020204030204" pitchFamily="34" charset="0"/>
                      </a:endParaRPr>
                    </a:p>
                  </a:txBody>
                  <a:tcPr marL="68580" marR="68580" marT="0" marB="0" anchor="b"/>
                </a:tc>
                <a:tc>
                  <a:txBody>
                    <a:bodyPr/>
                    <a:lstStyle/>
                    <a:p>
                      <a:pPr>
                        <a:spcAft>
                          <a:spcPts val="0"/>
                        </a:spcAft>
                      </a:pPr>
                      <a:r>
                        <a:rPr lang="en-AU" sz="1100">
                          <a:effectLst/>
                        </a:rPr>
                        <a:t>10:15AM</a:t>
                      </a:r>
                      <a:endParaRPr lang="en-AU" sz="1100">
                        <a:effectLst/>
                        <a:latin typeface="Calibri" panose="020F0502020204030204" pitchFamily="34" charset="0"/>
                        <a:ea typeface="Calibri" panose="020F0502020204030204" pitchFamily="34" charset="0"/>
                      </a:endParaRPr>
                    </a:p>
                  </a:txBody>
                  <a:tcPr marL="68580" marR="68580" marT="0" marB="0" anchor="b"/>
                </a:tc>
                <a:tc>
                  <a:txBody>
                    <a:bodyPr/>
                    <a:lstStyle/>
                    <a:p>
                      <a:pPr>
                        <a:spcAft>
                          <a:spcPts val="0"/>
                        </a:spcAft>
                      </a:pPr>
                      <a:r>
                        <a:rPr lang="en-AU" sz="1100">
                          <a:effectLst/>
                        </a:rPr>
                        <a:t>MA11 - Mathematical Methods</a:t>
                      </a:r>
                      <a:endParaRPr lang="en-AU" sz="1100">
                        <a:effectLst/>
                        <a:latin typeface="Calibri" panose="020F0502020204030204" pitchFamily="34" charset="0"/>
                        <a:ea typeface="Calibri" panose="020F0502020204030204" pitchFamily="34" charset="0"/>
                      </a:endParaRPr>
                    </a:p>
                  </a:txBody>
                  <a:tcPr marL="68580" marR="68580" marT="0" marB="0" anchor="b"/>
                </a:tc>
                <a:extLst>
                  <a:ext uri="{0D108BD9-81ED-4DB2-BD59-A6C34878D82A}">
                    <a16:rowId xmlns:a16="http://schemas.microsoft.com/office/drawing/2014/main" val="2827291453"/>
                  </a:ext>
                </a:extLst>
              </a:tr>
              <a:tr h="524547">
                <a:tc>
                  <a:txBody>
                    <a:bodyPr/>
                    <a:lstStyle/>
                    <a:p>
                      <a:pPr algn="r">
                        <a:spcAft>
                          <a:spcPts val="0"/>
                        </a:spcAft>
                      </a:pPr>
                      <a:r>
                        <a:rPr lang="en-AU" sz="1100" dirty="0">
                          <a:effectLst/>
                        </a:rPr>
                        <a:t>4-Nov-21</a:t>
                      </a:r>
                      <a:endParaRPr lang="en-AU" sz="1100" dirty="0">
                        <a:effectLst/>
                        <a:latin typeface="Calibri" panose="020F0502020204030204" pitchFamily="34" charset="0"/>
                        <a:ea typeface="Calibri" panose="020F0502020204030204" pitchFamily="34" charset="0"/>
                      </a:endParaRPr>
                    </a:p>
                  </a:txBody>
                  <a:tcPr marL="68580" marR="68580" marT="0" marB="0" anchor="b"/>
                </a:tc>
                <a:tc>
                  <a:txBody>
                    <a:bodyPr/>
                    <a:lstStyle/>
                    <a:p>
                      <a:pPr>
                        <a:spcAft>
                          <a:spcPts val="0"/>
                        </a:spcAft>
                      </a:pPr>
                      <a:r>
                        <a:rPr lang="en-AU" sz="1100" dirty="0">
                          <a:effectLst/>
                        </a:rPr>
                        <a:t>Thursday</a:t>
                      </a:r>
                      <a:endParaRPr lang="en-AU" sz="1100" dirty="0">
                        <a:effectLst/>
                        <a:latin typeface="Calibri" panose="020F0502020204030204" pitchFamily="34" charset="0"/>
                        <a:ea typeface="Calibri" panose="020F0502020204030204" pitchFamily="34" charset="0"/>
                      </a:endParaRPr>
                    </a:p>
                  </a:txBody>
                  <a:tcPr marL="68580" marR="68580" marT="0" marB="0" anchor="b"/>
                </a:tc>
                <a:tc>
                  <a:txBody>
                    <a:bodyPr/>
                    <a:lstStyle/>
                    <a:p>
                      <a:pPr>
                        <a:spcAft>
                          <a:spcPts val="0"/>
                        </a:spcAft>
                      </a:pPr>
                      <a:r>
                        <a:rPr lang="en-AU" sz="1100">
                          <a:effectLst/>
                        </a:rPr>
                        <a:t>11:45AM</a:t>
                      </a:r>
                      <a:endParaRPr lang="en-AU" sz="1100">
                        <a:effectLst/>
                        <a:latin typeface="Calibri" panose="020F0502020204030204" pitchFamily="34" charset="0"/>
                        <a:ea typeface="Calibri" panose="020F0502020204030204" pitchFamily="34" charset="0"/>
                      </a:endParaRPr>
                    </a:p>
                  </a:txBody>
                  <a:tcPr marL="68580" marR="68580" marT="0" marB="0" anchor="b"/>
                </a:tc>
                <a:tc>
                  <a:txBody>
                    <a:bodyPr/>
                    <a:lstStyle/>
                    <a:p>
                      <a:pPr>
                        <a:spcAft>
                          <a:spcPts val="0"/>
                        </a:spcAft>
                      </a:pPr>
                      <a:r>
                        <a:rPr lang="en-AU" sz="1100">
                          <a:effectLst/>
                        </a:rPr>
                        <a:t>02:00PM</a:t>
                      </a:r>
                      <a:endParaRPr lang="en-AU" sz="1100">
                        <a:effectLst/>
                        <a:latin typeface="Calibri" panose="020F0502020204030204" pitchFamily="34" charset="0"/>
                        <a:ea typeface="Calibri" panose="020F0502020204030204" pitchFamily="34" charset="0"/>
                      </a:endParaRPr>
                    </a:p>
                  </a:txBody>
                  <a:tcPr marL="68580" marR="68580" marT="0" marB="0" anchor="b"/>
                </a:tc>
                <a:tc>
                  <a:txBody>
                    <a:bodyPr/>
                    <a:lstStyle/>
                    <a:p>
                      <a:pPr>
                        <a:spcAft>
                          <a:spcPts val="0"/>
                        </a:spcAft>
                      </a:pPr>
                      <a:r>
                        <a:rPr lang="en-AU" sz="1100" dirty="0">
                          <a:effectLst/>
                        </a:rPr>
                        <a:t>MA11 - Mathematical Methods</a:t>
                      </a:r>
                      <a:endParaRPr lang="en-AU" sz="1100" dirty="0">
                        <a:effectLst/>
                        <a:latin typeface="Calibri" panose="020F0502020204030204" pitchFamily="34" charset="0"/>
                        <a:ea typeface="Calibri" panose="020F0502020204030204" pitchFamily="34" charset="0"/>
                      </a:endParaRPr>
                    </a:p>
                  </a:txBody>
                  <a:tcPr marL="68580" marR="68580" marT="0" marB="0" anchor="b"/>
                </a:tc>
                <a:extLst>
                  <a:ext uri="{0D108BD9-81ED-4DB2-BD59-A6C34878D82A}">
                    <a16:rowId xmlns:a16="http://schemas.microsoft.com/office/drawing/2014/main" val="3017829304"/>
                  </a:ext>
                </a:extLst>
              </a:tr>
            </a:tbl>
          </a:graphicData>
        </a:graphic>
      </p:graphicFrame>
    </p:spTree>
    <p:extLst>
      <p:ext uri="{BB962C8B-B14F-4D97-AF65-F5344CB8AC3E}">
        <p14:creationId xmlns:p14="http://schemas.microsoft.com/office/powerpoint/2010/main" val="590043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0E31B-E268-4557-8E73-CF544A626A80}"/>
              </a:ext>
            </a:extLst>
          </p:cNvPr>
          <p:cNvSpPr>
            <a:spLocks noGrp="1"/>
          </p:cNvSpPr>
          <p:nvPr>
            <p:ph type="title"/>
          </p:nvPr>
        </p:nvSpPr>
        <p:spPr/>
        <p:txBody>
          <a:bodyPr/>
          <a:lstStyle/>
          <a:p>
            <a:r>
              <a:rPr lang="en-AU" dirty="0"/>
              <a:t>What this means for us?</a:t>
            </a:r>
          </a:p>
        </p:txBody>
      </p:sp>
      <p:sp>
        <p:nvSpPr>
          <p:cNvPr id="3" name="Text Placeholder 2">
            <a:extLst>
              <a:ext uri="{FF2B5EF4-FFF2-40B4-BE49-F238E27FC236}">
                <a16:creationId xmlns:a16="http://schemas.microsoft.com/office/drawing/2014/main" id="{9BA22945-E10D-4B6A-9EC2-F090F79BD158}"/>
              </a:ext>
            </a:extLst>
          </p:cNvPr>
          <p:cNvSpPr>
            <a:spLocks noGrp="1"/>
          </p:cNvSpPr>
          <p:nvPr>
            <p:ph type="body" idx="1"/>
          </p:nvPr>
        </p:nvSpPr>
        <p:spPr>
          <a:xfrm>
            <a:off x="482400" y="1302450"/>
            <a:ext cx="11227200" cy="4253100"/>
          </a:xfrm>
        </p:spPr>
        <p:txBody>
          <a:bodyPr/>
          <a:lstStyle/>
          <a:p>
            <a:r>
              <a:rPr lang="en-AU" dirty="0"/>
              <a:t>This means that the 400 Building becomes an exam centre during the exam times (and for a period before and after the exam). </a:t>
            </a:r>
          </a:p>
          <a:p>
            <a:r>
              <a:rPr lang="en-AU" dirty="0"/>
              <a:t>Students cannot use the 400 block during this time. </a:t>
            </a:r>
          </a:p>
          <a:p>
            <a:r>
              <a:rPr lang="en-AU" dirty="0"/>
              <a:t>The doors will need to be locked and students will not be able to use the toilets (these will be used by the Year 12 students during the exam as required). </a:t>
            </a:r>
          </a:p>
          <a:p>
            <a:r>
              <a:rPr lang="en-AU" dirty="0"/>
              <a:t>The lockers that are in the 400 Open Area will need to be moved outside. </a:t>
            </a:r>
          </a:p>
        </p:txBody>
      </p:sp>
    </p:spTree>
    <p:extLst>
      <p:ext uri="{BB962C8B-B14F-4D97-AF65-F5344CB8AC3E}">
        <p14:creationId xmlns:p14="http://schemas.microsoft.com/office/powerpoint/2010/main" val="8776556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72DBD-E4D5-492C-8258-189E037F36AA}"/>
              </a:ext>
            </a:extLst>
          </p:cNvPr>
          <p:cNvSpPr>
            <a:spLocks noGrp="1"/>
          </p:cNvSpPr>
          <p:nvPr>
            <p:ph type="title"/>
          </p:nvPr>
        </p:nvSpPr>
        <p:spPr/>
        <p:txBody>
          <a:bodyPr/>
          <a:lstStyle/>
          <a:p>
            <a:r>
              <a:rPr lang="en-AU" dirty="0"/>
              <a:t>Coordinator Contact</a:t>
            </a:r>
          </a:p>
        </p:txBody>
      </p:sp>
      <p:sp>
        <p:nvSpPr>
          <p:cNvPr id="3" name="Text Placeholder 2">
            <a:extLst>
              <a:ext uri="{FF2B5EF4-FFF2-40B4-BE49-F238E27FC236}">
                <a16:creationId xmlns:a16="http://schemas.microsoft.com/office/drawing/2014/main" id="{7B048528-2A9C-4AD1-9E6D-56A2E25EF657}"/>
              </a:ext>
            </a:extLst>
          </p:cNvPr>
          <p:cNvSpPr>
            <a:spLocks noGrp="1"/>
          </p:cNvSpPr>
          <p:nvPr>
            <p:ph type="body" idx="1"/>
          </p:nvPr>
        </p:nvSpPr>
        <p:spPr>
          <a:xfrm>
            <a:off x="482400" y="1471317"/>
            <a:ext cx="11227200" cy="4253100"/>
          </a:xfrm>
        </p:spPr>
        <p:txBody>
          <a:bodyPr/>
          <a:lstStyle/>
          <a:p>
            <a:r>
              <a:rPr lang="en-AU" dirty="0"/>
              <a:t>Email if not urgent. A coordinator will come and visit you during class time to discuss your issue/concern</a:t>
            </a:r>
          </a:p>
          <a:p>
            <a:endParaRPr lang="en-AU" dirty="0"/>
          </a:p>
          <a:p>
            <a:r>
              <a:rPr lang="en-AU" dirty="0"/>
              <a:t>If urgent go to the front office and they will call a coordinator to come and visit you up there</a:t>
            </a:r>
          </a:p>
          <a:p>
            <a:endParaRPr lang="en-AU" dirty="0"/>
          </a:p>
          <a:p>
            <a:r>
              <a:rPr lang="en-AU" dirty="0"/>
              <a:t>There will be no equipment borrowing at all on these dates!</a:t>
            </a:r>
          </a:p>
        </p:txBody>
      </p:sp>
    </p:spTree>
    <p:extLst>
      <p:ext uri="{BB962C8B-B14F-4D97-AF65-F5344CB8AC3E}">
        <p14:creationId xmlns:p14="http://schemas.microsoft.com/office/powerpoint/2010/main" val="389641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Middle School Captains</a:t>
            </a:r>
          </a:p>
        </p:txBody>
      </p:sp>
      <p:sp>
        <p:nvSpPr>
          <p:cNvPr id="8" name="Rectangle 7"/>
          <p:cNvSpPr/>
          <p:nvPr/>
        </p:nvSpPr>
        <p:spPr>
          <a:xfrm>
            <a:off x="7505292" y="5580936"/>
            <a:ext cx="1281120" cy="553998"/>
          </a:xfrm>
          <a:prstGeom prst="rect">
            <a:avLst/>
          </a:prstGeom>
        </p:spPr>
        <p:txBody>
          <a:bodyPr wrap="none">
            <a:spAutoFit/>
          </a:bodyPr>
          <a:lstStyle/>
          <a:p>
            <a:r>
              <a:rPr lang="en-AU" sz="3000" dirty="0">
                <a:solidFill>
                  <a:schemeClr val="bg1"/>
                </a:solidFill>
                <a:latin typeface="Helvetica Neue" panose="020B0604020202020204" charset="0"/>
              </a:rPr>
              <a:t>Shaun</a:t>
            </a:r>
          </a:p>
        </p:txBody>
      </p:sp>
      <p:sp>
        <p:nvSpPr>
          <p:cNvPr id="11" name="Rectangle 10"/>
          <p:cNvSpPr/>
          <p:nvPr/>
        </p:nvSpPr>
        <p:spPr>
          <a:xfrm>
            <a:off x="2470705" y="5580936"/>
            <a:ext cx="1082348" cy="553998"/>
          </a:xfrm>
          <a:prstGeom prst="rect">
            <a:avLst/>
          </a:prstGeom>
        </p:spPr>
        <p:txBody>
          <a:bodyPr wrap="none">
            <a:spAutoFit/>
          </a:bodyPr>
          <a:lstStyle/>
          <a:p>
            <a:r>
              <a:rPr lang="en-AU" sz="3000" dirty="0">
                <a:solidFill>
                  <a:schemeClr val="bg1"/>
                </a:solidFill>
                <a:latin typeface="Helvetica Neue" panose="020B0604020202020204" charset="0"/>
              </a:rPr>
              <a:t>Haim</a:t>
            </a:r>
          </a:p>
        </p:txBody>
      </p:sp>
      <p:pic>
        <p:nvPicPr>
          <p:cNvPr id="5" name="Picture 4"/>
          <p:cNvPicPr>
            <a:picLocks noChangeAspect="1"/>
          </p:cNvPicPr>
          <p:nvPr/>
        </p:nvPicPr>
        <p:blipFill>
          <a:blip r:embed="rId2"/>
          <a:stretch>
            <a:fillRect/>
          </a:stretch>
        </p:blipFill>
        <p:spPr>
          <a:xfrm>
            <a:off x="2314227" y="1707255"/>
            <a:ext cx="2549465" cy="3569251"/>
          </a:xfrm>
          <a:prstGeom prst="rect">
            <a:avLst/>
          </a:prstGeom>
        </p:spPr>
      </p:pic>
      <p:pic>
        <p:nvPicPr>
          <p:cNvPr id="10" name="Picture 9"/>
          <p:cNvPicPr>
            <a:picLocks noChangeAspect="1"/>
          </p:cNvPicPr>
          <p:nvPr/>
        </p:nvPicPr>
        <p:blipFill>
          <a:blip r:embed="rId3"/>
          <a:stretch>
            <a:fillRect/>
          </a:stretch>
        </p:blipFill>
        <p:spPr>
          <a:xfrm>
            <a:off x="7505292" y="1707254"/>
            <a:ext cx="2549465" cy="3569251"/>
          </a:xfrm>
          <a:prstGeom prst="rect">
            <a:avLst/>
          </a:prstGeom>
        </p:spPr>
      </p:pic>
    </p:spTree>
    <p:extLst>
      <p:ext uri="{BB962C8B-B14F-4D97-AF65-F5344CB8AC3E}">
        <p14:creationId xmlns:p14="http://schemas.microsoft.com/office/powerpoint/2010/main" val="31045972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Year 7 Coordination Team</a:t>
            </a:r>
          </a:p>
        </p:txBody>
      </p:sp>
      <p:sp>
        <p:nvSpPr>
          <p:cNvPr id="8" name="TextBox 7"/>
          <p:cNvSpPr txBox="1"/>
          <p:nvPr/>
        </p:nvSpPr>
        <p:spPr>
          <a:xfrm>
            <a:off x="609391" y="5293449"/>
            <a:ext cx="3372393" cy="954107"/>
          </a:xfrm>
          <a:prstGeom prst="rect">
            <a:avLst/>
          </a:prstGeom>
          <a:noFill/>
        </p:spPr>
        <p:txBody>
          <a:bodyPr wrap="square" rtlCol="0">
            <a:spAutoFit/>
          </a:bodyPr>
          <a:lstStyle/>
          <a:p>
            <a:pPr algn="ctr"/>
            <a:r>
              <a:rPr lang="en-AU" sz="2800" dirty="0">
                <a:solidFill>
                  <a:schemeClr val="bg1"/>
                </a:solidFill>
              </a:rPr>
              <a:t>Year 7</a:t>
            </a:r>
          </a:p>
          <a:p>
            <a:pPr algn="ctr"/>
            <a:r>
              <a:rPr lang="en-AU" sz="2800" dirty="0">
                <a:solidFill>
                  <a:schemeClr val="bg1"/>
                </a:solidFill>
              </a:rPr>
              <a:t>Mr SCHWARZ</a:t>
            </a:r>
          </a:p>
        </p:txBody>
      </p:sp>
      <p:sp>
        <p:nvSpPr>
          <p:cNvPr id="9" name="AutoShape 6" descr="https://edsc-vic.compass.education/download/cdn/full/b5b3d423-75e3-4f54-95a8-8db5986c8ef1_2802191106AM.jpg"/>
          <p:cNvSpPr>
            <a:spLocks noChangeAspect="1" noChangeArrowheads="1"/>
          </p:cNvSpPr>
          <p:nvPr/>
        </p:nvSpPr>
        <p:spPr bwMode="auto">
          <a:xfrm>
            <a:off x="8894623" y="6008914"/>
            <a:ext cx="2042145" cy="204215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10" name="TextBox 9"/>
          <p:cNvSpPr txBox="1"/>
          <p:nvPr/>
        </p:nvSpPr>
        <p:spPr>
          <a:xfrm>
            <a:off x="4590402" y="5319576"/>
            <a:ext cx="3028406" cy="954107"/>
          </a:xfrm>
          <a:prstGeom prst="rect">
            <a:avLst/>
          </a:prstGeom>
          <a:noFill/>
        </p:spPr>
        <p:txBody>
          <a:bodyPr wrap="square" rtlCol="0">
            <a:spAutoFit/>
          </a:bodyPr>
          <a:lstStyle/>
          <a:p>
            <a:pPr algn="ctr"/>
            <a:r>
              <a:rPr lang="en-AU" sz="2800" dirty="0">
                <a:solidFill>
                  <a:schemeClr val="bg1"/>
                </a:solidFill>
              </a:rPr>
              <a:t>Year 7</a:t>
            </a:r>
          </a:p>
          <a:p>
            <a:pPr algn="ctr"/>
            <a:r>
              <a:rPr lang="en-AU" sz="2800" dirty="0">
                <a:solidFill>
                  <a:schemeClr val="bg1"/>
                </a:solidFill>
              </a:rPr>
              <a:t>Mr RICKARD</a:t>
            </a:r>
          </a:p>
        </p:txBody>
      </p:sp>
      <p:sp>
        <p:nvSpPr>
          <p:cNvPr id="12" name="TextBox 11"/>
          <p:cNvSpPr txBox="1"/>
          <p:nvPr/>
        </p:nvSpPr>
        <p:spPr>
          <a:xfrm>
            <a:off x="8221784" y="5293450"/>
            <a:ext cx="3903719" cy="954107"/>
          </a:xfrm>
          <a:prstGeom prst="rect">
            <a:avLst/>
          </a:prstGeom>
          <a:noFill/>
        </p:spPr>
        <p:txBody>
          <a:bodyPr wrap="square" rtlCol="0">
            <a:spAutoFit/>
          </a:bodyPr>
          <a:lstStyle/>
          <a:p>
            <a:pPr algn="ctr"/>
            <a:r>
              <a:rPr lang="en-AU" sz="2800" dirty="0">
                <a:solidFill>
                  <a:schemeClr val="bg1"/>
                </a:solidFill>
              </a:rPr>
              <a:t>Transition Coordinator</a:t>
            </a:r>
          </a:p>
          <a:p>
            <a:pPr algn="ctr"/>
            <a:r>
              <a:rPr lang="en-AU" sz="2800" dirty="0">
                <a:solidFill>
                  <a:schemeClr val="bg1"/>
                </a:solidFill>
              </a:rPr>
              <a:t>Ms MARCHANT</a:t>
            </a:r>
          </a:p>
        </p:txBody>
      </p:sp>
      <p:pic>
        <p:nvPicPr>
          <p:cNvPr id="5" name="Picture 4"/>
          <p:cNvPicPr>
            <a:picLocks noChangeAspect="1"/>
          </p:cNvPicPr>
          <p:nvPr/>
        </p:nvPicPr>
        <p:blipFill>
          <a:blip r:embed="rId2"/>
          <a:stretch>
            <a:fillRect/>
          </a:stretch>
        </p:blipFill>
        <p:spPr>
          <a:xfrm>
            <a:off x="8805999" y="1739164"/>
            <a:ext cx="2469238" cy="3287172"/>
          </a:xfrm>
          <a:prstGeom prst="rect">
            <a:avLst/>
          </a:prstGeom>
        </p:spPr>
      </p:pic>
      <p:pic>
        <p:nvPicPr>
          <p:cNvPr id="7" name="Picture 6"/>
          <p:cNvPicPr>
            <a:picLocks noChangeAspect="1"/>
          </p:cNvPicPr>
          <p:nvPr/>
        </p:nvPicPr>
        <p:blipFill>
          <a:blip r:embed="rId3"/>
          <a:stretch>
            <a:fillRect/>
          </a:stretch>
        </p:blipFill>
        <p:spPr>
          <a:xfrm>
            <a:off x="4924583" y="1739164"/>
            <a:ext cx="2360043" cy="3304060"/>
          </a:xfrm>
          <a:prstGeom prst="rect">
            <a:avLst/>
          </a:prstGeom>
        </p:spPr>
      </p:pic>
      <p:pic>
        <p:nvPicPr>
          <p:cNvPr id="15" name="Picture 14"/>
          <p:cNvPicPr>
            <a:picLocks noChangeAspect="1"/>
          </p:cNvPicPr>
          <p:nvPr/>
        </p:nvPicPr>
        <p:blipFill>
          <a:blip r:embed="rId4"/>
          <a:stretch>
            <a:fillRect/>
          </a:stretch>
        </p:blipFill>
        <p:spPr>
          <a:xfrm>
            <a:off x="1115565" y="1722276"/>
            <a:ext cx="2360043" cy="3304060"/>
          </a:xfrm>
          <a:prstGeom prst="rect">
            <a:avLst/>
          </a:prstGeom>
        </p:spPr>
      </p:pic>
    </p:spTree>
    <p:extLst>
      <p:ext uri="{BB962C8B-B14F-4D97-AF65-F5344CB8AC3E}">
        <p14:creationId xmlns:p14="http://schemas.microsoft.com/office/powerpoint/2010/main" val="1769344563"/>
      </p:ext>
    </p:extLst>
  </p:cSld>
  <p:clrMapOvr>
    <a:masterClrMapping/>
  </p:clrMapOvr>
</p:sld>
</file>

<file path=ppt/theme/theme1.xml><?xml version="1.0" encoding="utf-8"?>
<a:theme xmlns:a="http://schemas.openxmlformats.org/drawingml/2006/main" name="EDSC Presentation Templat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15121</TotalTime>
  <Words>843</Words>
  <Application>Microsoft Office PowerPoint</Application>
  <PresentationFormat>Widescreen</PresentationFormat>
  <Paragraphs>162</Paragraphs>
  <Slides>27</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Wingdings</vt:lpstr>
      <vt:lpstr>Calibri</vt:lpstr>
      <vt:lpstr>Helvetica Neue</vt:lpstr>
      <vt:lpstr>Arial</vt:lpstr>
      <vt:lpstr>Helvetica Neue Light</vt:lpstr>
      <vt:lpstr>EDSC Presentation Template</vt:lpstr>
      <vt:lpstr>Acknowledgement of Country</vt:lpstr>
      <vt:lpstr>Head of Middle School</vt:lpstr>
      <vt:lpstr>Head of Middle School Mr Bond</vt:lpstr>
      <vt:lpstr>Examination Period</vt:lpstr>
      <vt:lpstr>400 Building Out of Action</vt:lpstr>
      <vt:lpstr>What this means for us?</vt:lpstr>
      <vt:lpstr>Coordinator Contact</vt:lpstr>
      <vt:lpstr>Middle School Captains</vt:lpstr>
      <vt:lpstr>Year 7 Coordination Team</vt:lpstr>
      <vt:lpstr>CHALLENGE #1: Cutest Pet</vt:lpstr>
      <vt:lpstr>CHALLENGE #1: Cutest Pet</vt:lpstr>
      <vt:lpstr>PowerPoint Presentation</vt:lpstr>
      <vt:lpstr>CHALLENGE #2: Trick Shot</vt:lpstr>
      <vt:lpstr>CHALLENGE #3: Year 7 Kahoot Quiz</vt:lpstr>
      <vt:lpstr>CHALLENGE #4: Creative Culinery</vt:lpstr>
      <vt:lpstr>CHALLENGE #5: Remote Learning Setup</vt:lpstr>
      <vt:lpstr>Year 8 Coordination Team</vt:lpstr>
      <vt:lpstr>Year 8 Cooking Competition Winners</vt:lpstr>
      <vt:lpstr>Year 8 Welcome Back  Design Competition</vt:lpstr>
      <vt:lpstr>Year 8 Welcome Back  Design Competition</vt:lpstr>
      <vt:lpstr>Year 9 Coordination Team</vt:lpstr>
      <vt:lpstr>WEEK 1: BEST PET PIC </vt:lpstr>
      <vt:lpstr>WEEK 2: BEST TIK TOK </vt:lpstr>
      <vt:lpstr>Year 9 Weekly Challenge Reminder</vt:lpstr>
      <vt:lpstr>Upcoming Events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dc:title>
  <dc:creator>Justin BOND</dc:creator>
  <cp:lastModifiedBy>Amanda Pigdon</cp:lastModifiedBy>
  <cp:revision>123</cp:revision>
  <dcterms:modified xsi:type="dcterms:W3CDTF">2021-11-01T00:36:59Z</dcterms:modified>
</cp:coreProperties>
</file>