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
  </p:notesMasterIdLst>
  <p:sldIdLst>
    <p:sldId id="258" r:id="rId2"/>
  </p:sldIdLst>
  <p:sldSz cx="6858000" cy="9906000" type="A4"/>
  <p:notesSz cx="6858000" cy="9144000"/>
  <p:embeddedFontLst>
    <p:embeddedFont>
      <p:font typeface="Arial Nova" panose="020B0504020202020204" pitchFamily="34" charset="0"/>
      <p:regular r:id="rId4"/>
      <p:bold r:id="rId5"/>
      <p:italic r:id="rId6"/>
      <p:boldItalic r:id="rId7"/>
    </p:embeddedFont>
    <p:embeddedFont>
      <p:font typeface="Arial Nova Light" panose="020B0304020202020204" pitchFamily="34" charset="0"/>
      <p:regular r:id="rId8"/>
      <p:italic r:id="rId9"/>
    </p:embeddedFont>
    <p:embeddedFont>
      <p:font typeface="Barlow Condensed" panose="00000506000000000000" pitchFamily="2"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Futura Std Book" panose="020B0502020204020303" charset="0"/>
      <p:regular r:id="rId18"/>
      <p:bold r:id="rId19"/>
    </p:embeddedFont>
    <p:embeddedFont>
      <p:font typeface="Futura Std Medium" panose="020B05020202040203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AA7104-C686-4D14-818C-59FDF7A65EF4}" v="8" dt="2023-05-19T00:26:56.9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172" autoAdjust="0"/>
    <p:restoredTop sz="94887"/>
  </p:normalViewPr>
  <p:slideViewPr>
    <p:cSldViewPr snapToGrid="0" snapToObjects="1">
      <p:cViewPr>
        <p:scale>
          <a:sx n="79" d="100"/>
          <a:sy n="79" d="100"/>
        </p:scale>
        <p:origin x="1968" y="-6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microsoft.com/office/2015/10/relationships/revisionInfo" Target="revisionInfo.xml"/><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amKids - Cheltenham East Primary" userId="d3fc93f2-66a9-4304-a10d-29cfd544172e" providerId="ADAL" clId="{E28E077D-1139-4A69-834A-DBDC14FA4DE3}"/>
    <pc:docChg chg="custSel modSld">
      <pc:chgData name="TeamKids - Cheltenham East Primary" userId="d3fc93f2-66a9-4304-a10d-29cfd544172e" providerId="ADAL" clId="{E28E077D-1139-4A69-834A-DBDC14FA4DE3}" dt="2023-05-16T08:26:47.908" v="223" actId="14100"/>
      <pc:docMkLst>
        <pc:docMk/>
      </pc:docMkLst>
      <pc:sldChg chg="addSp delSp modSp mod">
        <pc:chgData name="TeamKids - Cheltenham East Primary" userId="d3fc93f2-66a9-4304-a10d-29cfd544172e" providerId="ADAL" clId="{E28E077D-1139-4A69-834A-DBDC14FA4DE3}" dt="2023-05-16T08:26:47.908" v="223" actId="14100"/>
        <pc:sldMkLst>
          <pc:docMk/>
          <pc:sldMk cId="874476574" sldId="258"/>
        </pc:sldMkLst>
        <pc:spChg chg="add del mod">
          <ac:chgData name="TeamKids - Cheltenham East Primary" userId="d3fc93f2-66a9-4304-a10d-29cfd544172e" providerId="ADAL" clId="{E28E077D-1139-4A69-834A-DBDC14FA4DE3}" dt="2023-05-16T08:26:03.612" v="214" actId="931"/>
          <ac:spMkLst>
            <pc:docMk/>
            <pc:sldMk cId="874476574" sldId="258"/>
            <ac:spMk id="3" creationId="{D1A92337-C815-D546-C2B5-A6C552631FA3}"/>
          </ac:spMkLst>
        </pc:spChg>
        <pc:spChg chg="add del mod">
          <ac:chgData name="TeamKids - Cheltenham East Primary" userId="d3fc93f2-66a9-4304-a10d-29cfd544172e" providerId="ADAL" clId="{E28E077D-1139-4A69-834A-DBDC14FA4DE3}" dt="2023-05-16T08:26:15.064" v="217" actId="931"/>
          <ac:spMkLst>
            <pc:docMk/>
            <pc:sldMk cId="874476574" sldId="258"/>
            <ac:spMk id="5" creationId="{99A15B21-7E54-1E2B-E292-9DFA44095982}"/>
          </ac:spMkLst>
        </pc:spChg>
        <pc:spChg chg="add del mod">
          <ac:chgData name="TeamKids - Cheltenham East Primary" userId="d3fc93f2-66a9-4304-a10d-29cfd544172e" providerId="ADAL" clId="{E28E077D-1139-4A69-834A-DBDC14FA4DE3}" dt="2023-05-16T08:26:36.880" v="221" actId="931"/>
          <ac:spMkLst>
            <pc:docMk/>
            <pc:sldMk cId="874476574" sldId="258"/>
            <ac:spMk id="12" creationId="{D8359D0C-1178-997A-5647-258EA63B1A58}"/>
          </ac:spMkLst>
        </pc:spChg>
        <pc:spChg chg="mod">
          <ac:chgData name="TeamKids - Cheltenham East Primary" userId="d3fc93f2-66a9-4304-a10d-29cfd544172e" providerId="ADAL" clId="{E28E077D-1139-4A69-834A-DBDC14FA4DE3}" dt="2023-05-16T08:21:45.439" v="92" actId="20577"/>
          <ac:spMkLst>
            <pc:docMk/>
            <pc:sldMk cId="874476574" sldId="258"/>
            <ac:spMk id="21" creationId="{668BEB83-C507-C580-FABF-4E849179987A}"/>
          </ac:spMkLst>
        </pc:spChg>
        <pc:spChg chg="mod">
          <ac:chgData name="TeamKids - Cheltenham East Primary" userId="d3fc93f2-66a9-4304-a10d-29cfd544172e" providerId="ADAL" clId="{E28E077D-1139-4A69-834A-DBDC14FA4DE3}" dt="2023-05-16T08:22:15.126" v="121" actId="20577"/>
          <ac:spMkLst>
            <pc:docMk/>
            <pc:sldMk cId="874476574" sldId="258"/>
            <ac:spMk id="22" creationId="{0E9A818B-9F3A-404C-BCF6-088D558A72B5}"/>
          </ac:spMkLst>
        </pc:spChg>
        <pc:spChg chg="mod">
          <ac:chgData name="TeamKids - Cheltenham East Primary" userId="d3fc93f2-66a9-4304-a10d-29cfd544172e" providerId="ADAL" clId="{E28E077D-1139-4A69-834A-DBDC14FA4DE3}" dt="2023-05-16T08:23:37.670" v="168" actId="1076"/>
          <ac:spMkLst>
            <pc:docMk/>
            <pc:sldMk cId="874476574" sldId="258"/>
            <ac:spMk id="27" creationId="{4D463242-EE58-0E13-384A-46B9DECBFC93}"/>
          </ac:spMkLst>
        </pc:spChg>
        <pc:spChg chg="mod">
          <ac:chgData name="TeamKids - Cheltenham East Primary" userId="d3fc93f2-66a9-4304-a10d-29cfd544172e" providerId="ADAL" clId="{E28E077D-1139-4A69-834A-DBDC14FA4DE3}" dt="2023-05-16T08:23:40.792" v="169" actId="1076"/>
          <ac:spMkLst>
            <pc:docMk/>
            <pc:sldMk cId="874476574" sldId="258"/>
            <ac:spMk id="28" creationId="{923DBB3E-2AA8-ED35-8D22-22AE2942D66E}"/>
          </ac:spMkLst>
        </pc:spChg>
        <pc:spChg chg="mod">
          <ac:chgData name="TeamKids - Cheltenham East Primary" userId="d3fc93f2-66a9-4304-a10d-29cfd544172e" providerId="ADAL" clId="{E28E077D-1139-4A69-834A-DBDC14FA4DE3}" dt="2023-05-16T08:24:00.145" v="210" actId="20577"/>
          <ac:spMkLst>
            <pc:docMk/>
            <pc:sldMk cId="874476574" sldId="258"/>
            <ac:spMk id="31" creationId="{AC1FC83E-178A-4E87-A0D8-2F17B278FFF5}"/>
          </ac:spMkLst>
        </pc:spChg>
        <pc:spChg chg="mod">
          <ac:chgData name="TeamKids - Cheltenham East Primary" userId="d3fc93f2-66a9-4304-a10d-29cfd544172e" providerId="ADAL" clId="{E28E077D-1139-4A69-834A-DBDC14FA4DE3}" dt="2023-05-16T08:23:33.820" v="167" actId="1076"/>
          <ac:spMkLst>
            <pc:docMk/>
            <pc:sldMk cId="874476574" sldId="258"/>
            <ac:spMk id="32" creationId="{5027F6B5-3BE5-E095-B4A7-E69DF7B7652A}"/>
          </ac:spMkLst>
        </pc:spChg>
        <pc:spChg chg="mod">
          <ac:chgData name="TeamKids - Cheltenham East Primary" userId="d3fc93f2-66a9-4304-a10d-29cfd544172e" providerId="ADAL" clId="{E28E077D-1139-4A69-834A-DBDC14FA4DE3}" dt="2023-05-16T08:20:42.686" v="23" actId="20577"/>
          <ac:spMkLst>
            <pc:docMk/>
            <pc:sldMk cId="874476574" sldId="258"/>
            <ac:spMk id="68" creationId="{4BC1B856-83F0-654D-83AD-AB3D3ED354E3}"/>
          </ac:spMkLst>
        </pc:spChg>
        <pc:spChg chg="mod">
          <ac:chgData name="TeamKids - Cheltenham East Primary" userId="d3fc93f2-66a9-4304-a10d-29cfd544172e" providerId="ADAL" clId="{E28E077D-1139-4A69-834A-DBDC14FA4DE3}" dt="2023-05-15T12:57:50.610" v="21" actId="14100"/>
          <ac:spMkLst>
            <pc:docMk/>
            <pc:sldMk cId="874476574" sldId="258"/>
            <ac:spMk id="86" creationId="{63E343B8-5F02-974F-8CDE-DAAB32F1165F}"/>
          </ac:spMkLst>
        </pc:spChg>
        <pc:picChg chg="add mod">
          <ac:chgData name="TeamKids - Cheltenham East Primary" userId="d3fc93f2-66a9-4304-a10d-29cfd544172e" providerId="ADAL" clId="{E28E077D-1139-4A69-834A-DBDC14FA4DE3}" dt="2023-05-16T08:26:13.734" v="215" actId="27614"/>
          <ac:picMkLst>
            <pc:docMk/>
            <pc:sldMk cId="874476574" sldId="258"/>
            <ac:picMk id="8" creationId="{8A5D5539-18DF-93C1-E4E4-6025E9C72687}"/>
          </ac:picMkLst>
        </pc:picChg>
        <pc:picChg chg="add del mod">
          <ac:chgData name="TeamKids - Cheltenham East Primary" userId="d3fc93f2-66a9-4304-a10d-29cfd544172e" providerId="ADAL" clId="{E28E077D-1139-4A69-834A-DBDC14FA4DE3}" dt="2023-05-16T08:26:30.335" v="220" actId="478"/>
          <ac:picMkLst>
            <pc:docMk/>
            <pc:sldMk cId="874476574" sldId="258"/>
            <ac:picMk id="10" creationId="{ED06BF45-AF56-63A9-C3BE-2B62FAC5FC0D}"/>
          </ac:picMkLst>
        </pc:picChg>
        <pc:picChg chg="del">
          <ac:chgData name="TeamKids - Cheltenham East Primary" userId="d3fc93f2-66a9-4304-a10d-29cfd544172e" providerId="ADAL" clId="{E28E077D-1139-4A69-834A-DBDC14FA4DE3}" dt="2023-05-16T08:24:03.521" v="211" actId="478"/>
          <ac:picMkLst>
            <pc:docMk/>
            <pc:sldMk cId="874476574" sldId="258"/>
            <ac:picMk id="14" creationId="{7AD6E934-250D-095C-1EAE-49409ECB3D0C}"/>
          </ac:picMkLst>
        </pc:picChg>
        <pc:picChg chg="add mod">
          <ac:chgData name="TeamKids - Cheltenham East Primary" userId="d3fc93f2-66a9-4304-a10d-29cfd544172e" providerId="ADAL" clId="{E28E077D-1139-4A69-834A-DBDC14FA4DE3}" dt="2023-05-16T08:26:47.908" v="223" actId="14100"/>
          <ac:picMkLst>
            <pc:docMk/>
            <pc:sldMk cId="874476574" sldId="258"/>
            <ac:picMk id="15" creationId="{B7B229F7-48D8-37BD-D585-2B799C6A9FD7}"/>
          </ac:picMkLst>
        </pc:picChg>
        <pc:picChg chg="del">
          <ac:chgData name="TeamKids - Cheltenham East Primary" userId="d3fc93f2-66a9-4304-a10d-29cfd544172e" providerId="ADAL" clId="{E28E077D-1139-4A69-834A-DBDC14FA4DE3}" dt="2023-05-16T08:24:06.989" v="213" actId="478"/>
          <ac:picMkLst>
            <pc:docMk/>
            <pc:sldMk cId="874476574" sldId="258"/>
            <ac:picMk id="16" creationId="{0222527D-A0ED-E44A-942E-FAC5FC773F23}"/>
          </ac:picMkLst>
        </pc:picChg>
        <pc:picChg chg="del">
          <ac:chgData name="TeamKids - Cheltenham East Primary" userId="d3fc93f2-66a9-4304-a10d-29cfd544172e" providerId="ADAL" clId="{E28E077D-1139-4A69-834A-DBDC14FA4DE3}" dt="2023-05-16T08:24:05.308" v="212" actId="478"/>
          <ac:picMkLst>
            <pc:docMk/>
            <pc:sldMk cId="874476574" sldId="258"/>
            <ac:picMk id="19" creationId="{0A111431-AB88-89F7-31CC-4B9AF49D337E}"/>
          </ac:picMkLst>
        </pc:picChg>
      </pc:sldChg>
    </pc:docChg>
  </pc:docChgLst>
  <pc:docChgLst>
    <pc:chgData name="TeamKids - Cheltenham East Primary" userId="d3fc93f2-66a9-4304-a10d-29cfd544172e" providerId="ADAL" clId="{DEAA7104-C686-4D14-818C-59FDF7A65EF4}"/>
    <pc:docChg chg="undo custSel modSld">
      <pc:chgData name="TeamKids - Cheltenham East Primary" userId="d3fc93f2-66a9-4304-a10d-29cfd544172e" providerId="ADAL" clId="{DEAA7104-C686-4D14-818C-59FDF7A65EF4}" dt="2023-05-19T00:29:36.035" v="247" actId="20577"/>
      <pc:docMkLst>
        <pc:docMk/>
      </pc:docMkLst>
      <pc:sldChg chg="addSp delSp modSp mod">
        <pc:chgData name="TeamKids - Cheltenham East Primary" userId="d3fc93f2-66a9-4304-a10d-29cfd544172e" providerId="ADAL" clId="{DEAA7104-C686-4D14-818C-59FDF7A65EF4}" dt="2023-05-19T00:29:36.035" v="247" actId="20577"/>
        <pc:sldMkLst>
          <pc:docMk/>
          <pc:sldMk cId="874476574" sldId="258"/>
        </pc:sldMkLst>
        <pc:spChg chg="add del mod">
          <ac:chgData name="TeamKids - Cheltenham East Primary" userId="d3fc93f2-66a9-4304-a10d-29cfd544172e" providerId="ADAL" clId="{DEAA7104-C686-4D14-818C-59FDF7A65EF4}" dt="2023-05-19T00:23:37.277" v="27" actId="931"/>
          <ac:spMkLst>
            <pc:docMk/>
            <pc:sldMk cId="874476574" sldId="258"/>
            <ac:spMk id="3" creationId="{998E874A-E6BA-EE4D-3332-9AA8DDA0744C}"/>
          </ac:spMkLst>
        </pc:spChg>
        <pc:spChg chg="add del mod">
          <ac:chgData name="TeamKids - Cheltenham East Primary" userId="d3fc93f2-66a9-4304-a10d-29cfd544172e" providerId="ADAL" clId="{DEAA7104-C686-4D14-818C-59FDF7A65EF4}" dt="2023-05-19T00:24:05.713" v="32" actId="478"/>
          <ac:spMkLst>
            <pc:docMk/>
            <pc:sldMk cId="874476574" sldId="258"/>
            <ac:spMk id="5" creationId="{3EDEF525-D4A2-E2C1-DDA1-4BE96408278F}"/>
          </ac:spMkLst>
        </pc:spChg>
        <pc:spChg chg="add del mod">
          <ac:chgData name="TeamKids - Cheltenham East Primary" userId="d3fc93f2-66a9-4304-a10d-29cfd544172e" providerId="ADAL" clId="{DEAA7104-C686-4D14-818C-59FDF7A65EF4}" dt="2023-05-19T00:24:36.573" v="34"/>
          <ac:spMkLst>
            <pc:docMk/>
            <pc:sldMk cId="874476574" sldId="258"/>
            <ac:spMk id="11" creationId="{C9E197E9-8AF1-5C6D-13CF-6936F0DD99C9}"/>
          </ac:spMkLst>
        </pc:spChg>
        <pc:spChg chg="add del mod">
          <ac:chgData name="TeamKids - Cheltenham East Primary" userId="d3fc93f2-66a9-4304-a10d-29cfd544172e" providerId="ADAL" clId="{DEAA7104-C686-4D14-818C-59FDF7A65EF4}" dt="2023-05-19T00:24:38.518" v="37"/>
          <ac:spMkLst>
            <pc:docMk/>
            <pc:sldMk cId="874476574" sldId="258"/>
            <ac:spMk id="12" creationId="{B9300D6D-043F-18F4-28CA-835033EC05B9}"/>
          </ac:spMkLst>
        </pc:spChg>
        <pc:spChg chg="add del mod">
          <ac:chgData name="TeamKids - Cheltenham East Primary" userId="d3fc93f2-66a9-4304-a10d-29cfd544172e" providerId="ADAL" clId="{DEAA7104-C686-4D14-818C-59FDF7A65EF4}" dt="2023-05-19T00:25:02.947" v="39"/>
          <ac:spMkLst>
            <pc:docMk/>
            <pc:sldMk cId="874476574" sldId="258"/>
            <ac:spMk id="17" creationId="{B2A9E322-235B-9CFB-F2D1-22E6ADB911D2}"/>
          </ac:spMkLst>
        </pc:spChg>
        <pc:spChg chg="add del mod">
          <ac:chgData name="TeamKids - Cheltenham East Primary" userId="d3fc93f2-66a9-4304-a10d-29cfd544172e" providerId="ADAL" clId="{DEAA7104-C686-4D14-818C-59FDF7A65EF4}" dt="2023-05-19T00:26:26.375" v="62" actId="14100"/>
          <ac:spMkLst>
            <pc:docMk/>
            <pc:sldMk cId="874476574" sldId="258"/>
            <ac:spMk id="18" creationId="{0A4B108A-BE94-22DD-D165-3AB341548DC0}"/>
          </ac:spMkLst>
        </pc:spChg>
        <pc:spChg chg="mod">
          <ac:chgData name="TeamKids - Cheltenham East Primary" userId="d3fc93f2-66a9-4304-a10d-29cfd544172e" providerId="ADAL" clId="{DEAA7104-C686-4D14-818C-59FDF7A65EF4}" dt="2023-05-19T00:28:13.692" v="116" actId="20577"/>
          <ac:spMkLst>
            <pc:docMk/>
            <pc:sldMk cId="874476574" sldId="258"/>
            <ac:spMk id="21" creationId="{668BEB83-C507-C580-FABF-4E849179987A}"/>
          </ac:spMkLst>
        </pc:spChg>
        <pc:spChg chg="mod">
          <ac:chgData name="TeamKids - Cheltenham East Primary" userId="d3fc93f2-66a9-4304-a10d-29cfd544172e" providerId="ADAL" clId="{DEAA7104-C686-4D14-818C-59FDF7A65EF4}" dt="2023-05-19T00:28:28.397" v="152" actId="20577"/>
          <ac:spMkLst>
            <pc:docMk/>
            <pc:sldMk cId="874476574" sldId="258"/>
            <ac:spMk id="22" creationId="{0E9A818B-9F3A-404C-BCF6-088D558A72B5}"/>
          </ac:spMkLst>
        </pc:spChg>
        <pc:spChg chg="mod">
          <ac:chgData name="TeamKids - Cheltenham East Primary" userId="d3fc93f2-66a9-4304-a10d-29cfd544172e" providerId="ADAL" clId="{DEAA7104-C686-4D14-818C-59FDF7A65EF4}" dt="2023-05-19T00:29:23.036" v="239" actId="20577"/>
          <ac:spMkLst>
            <pc:docMk/>
            <pc:sldMk cId="874476574" sldId="258"/>
            <ac:spMk id="27" creationId="{4D463242-EE58-0E13-384A-46B9DECBFC93}"/>
          </ac:spMkLst>
        </pc:spChg>
        <pc:spChg chg="mod">
          <ac:chgData name="TeamKids - Cheltenham East Primary" userId="d3fc93f2-66a9-4304-a10d-29cfd544172e" providerId="ADAL" clId="{DEAA7104-C686-4D14-818C-59FDF7A65EF4}" dt="2023-05-19T00:29:30.036" v="245" actId="20577"/>
          <ac:spMkLst>
            <pc:docMk/>
            <pc:sldMk cId="874476574" sldId="258"/>
            <ac:spMk id="28" creationId="{923DBB3E-2AA8-ED35-8D22-22AE2942D66E}"/>
          </ac:spMkLst>
        </pc:spChg>
        <pc:spChg chg="mod">
          <ac:chgData name="TeamKids - Cheltenham East Primary" userId="d3fc93f2-66a9-4304-a10d-29cfd544172e" providerId="ADAL" clId="{DEAA7104-C686-4D14-818C-59FDF7A65EF4}" dt="2023-05-19T00:28:51.535" v="192" actId="20577"/>
          <ac:spMkLst>
            <pc:docMk/>
            <pc:sldMk cId="874476574" sldId="258"/>
            <ac:spMk id="31" creationId="{AC1FC83E-178A-4E87-A0D8-2F17B278FFF5}"/>
          </ac:spMkLst>
        </pc:spChg>
        <pc:spChg chg="mod">
          <ac:chgData name="TeamKids - Cheltenham East Primary" userId="d3fc93f2-66a9-4304-a10d-29cfd544172e" providerId="ADAL" clId="{DEAA7104-C686-4D14-818C-59FDF7A65EF4}" dt="2023-05-19T00:28:55.589" v="196" actId="20577"/>
          <ac:spMkLst>
            <pc:docMk/>
            <pc:sldMk cId="874476574" sldId="258"/>
            <ac:spMk id="32" creationId="{5027F6B5-3BE5-E095-B4A7-E69DF7B7652A}"/>
          </ac:spMkLst>
        </pc:spChg>
        <pc:spChg chg="mod">
          <ac:chgData name="TeamKids - Cheltenham East Primary" userId="d3fc93f2-66a9-4304-a10d-29cfd544172e" providerId="ADAL" clId="{DEAA7104-C686-4D14-818C-59FDF7A65EF4}" dt="2023-05-19T00:29:36.035" v="247" actId="20577"/>
          <ac:spMkLst>
            <pc:docMk/>
            <pc:sldMk cId="874476574" sldId="258"/>
            <ac:spMk id="68" creationId="{4BC1B856-83F0-654D-83AD-AB3D3ED354E3}"/>
          </ac:spMkLst>
        </pc:spChg>
        <pc:spChg chg="mod">
          <ac:chgData name="TeamKids - Cheltenham East Primary" userId="d3fc93f2-66a9-4304-a10d-29cfd544172e" providerId="ADAL" clId="{DEAA7104-C686-4D14-818C-59FDF7A65EF4}" dt="2023-05-19T00:23:11.397" v="24" actId="20577"/>
          <ac:spMkLst>
            <pc:docMk/>
            <pc:sldMk cId="874476574" sldId="258"/>
            <ac:spMk id="86" creationId="{63E343B8-5F02-974F-8CDE-DAAB32F1165F}"/>
          </ac:spMkLst>
        </pc:spChg>
        <pc:picChg chg="del">
          <ac:chgData name="TeamKids - Cheltenham East Primary" userId="d3fc93f2-66a9-4304-a10d-29cfd544172e" providerId="ADAL" clId="{DEAA7104-C686-4D14-818C-59FDF7A65EF4}" dt="2023-05-19T00:23:21.433" v="25" actId="478"/>
          <ac:picMkLst>
            <pc:docMk/>
            <pc:sldMk cId="874476574" sldId="258"/>
            <ac:picMk id="8" creationId="{8A5D5539-18DF-93C1-E4E4-6025E9C72687}"/>
          </ac:picMkLst>
        </pc:picChg>
        <pc:picChg chg="add del mod">
          <ac:chgData name="TeamKids - Cheltenham East Primary" userId="d3fc93f2-66a9-4304-a10d-29cfd544172e" providerId="ADAL" clId="{DEAA7104-C686-4D14-818C-59FDF7A65EF4}" dt="2023-05-19T00:23:47.429" v="31" actId="478"/>
          <ac:picMkLst>
            <pc:docMk/>
            <pc:sldMk cId="874476574" sldId="258"/>
            <ac:picMk id="9" creationId="{16A847E8-80B2-8532-657C-43D701FA72DC}"/>
          </ac:picMkLst>
        </pc:picChg>
        <pc:picChg chg="add del mod">
          <ac:chgData name="TeamKids - Cheltenham East Primary" userId="d3fc93f2-66a9-4304-a10d-29cfd544172e" providerId="ADAL" clId="{DEAA7104-C686-4D14-818C-59FDF7A65EF4}" dt="2023-05-19T00:24:38.518" v="35" actId="478"/>
          <ac:picMkLst>
            <pc:docMk/>
            <pc:sldMk cId="874476574" sldId="258"/>
            <ac:picMk id="14" creationId="{78757A33-0622-784C-8CA1-FFD31A4298E4}"/>
          </ac:picMkLst>
        </pc:picChg>
        <pc:picChg chg="del">
          <ac:chgData name="TeamKids - Cheltenham East Primary" userId="d3fc93f2-66a9-4304-a10d-29cfd544172e" providerId="ADAL" clId="{DEAA7104-C686-4D14-818C-59FDF7A65EF4}" dt="2023-05-19T00:23:23.379" v="26" actId="478"/>
          <ac:picMkLst>
            <pc:docMk/>
            <pc:sldMk cId="874476574" sldId="258"/>
            <ac:picMk id="15" creationId="{B7B229F7-48D8-37BD-D585-2B799C6A9FD7}"/>
          </ac:picMkLst>
        </pc:picChg>
        <pc:picChg chg="add mod modCrop">
          <ac:chgData name="TeamKids - Cheltenham East Primary" userId="d3fc93f2-66a9-4304-a10d-29cfd544172e" providerId="ADAL" clId="{DEAA7104-C686-4D14-818C-59FDF7A65EF4}" dt="2023-05-19T00:25:40.669" v="50" actId="14100"/>
          <ac:picMkLst>
            <pc:docMk/>
            <pc:sldMk cId="874476574" sldId="258"/>
            <ac:picMk id="20" creationId="{65B72B5C-EDFF-8CFD-E01C-D1442FB09C13}"/>
          </ac:picMkLst>
        </pc:picChg>
        <pc:picChg chg="add mod">
          <ac:chgData name="TeamKids - Cheltenham East Primary" userId="d3fc93f2-66a9-4304-a10d-29cfd544172e" providerId="ADAL" clId="{DEAA7104-C686-4D14-818C-59FDF7A65EF4}" dt="2023-05-19T00:26:23.140" v="61" actId="1076"/>
          <ac:picMkLst>
            <pc:docMk/>
            <pc:sldMk cId="874476574" sldId="258"/>
            <ac:picMk id="24" creationId="{12E08B13-707B-1FDF-EDE4-E0EEA2A1FE9C}"/>
          </ac:picMkLst>
        </pc:picChg>
        <pc:picChg chg="add mod">
          <ac:chgData name="TeamKids - Cheltenham East Primary" userId="d3fc93f2-66a9-4304-a10d-29cfd544172e" providerId="ADAL" clId="{DEAA7104-C686-4D14-818C-59FDF7A65EF4}" dt="2023-05-19T00:26:45.617" v="68" actId="1076"/>
          <ac:picMkLst>
            <pc:docMk/>
            <pc:sldMk cId="874476574" sldId="258"/>
            <ac:picMk id="26" creationId="{FF8B4704-63E0-EB0C-9EB0-CE8D2A3DCF41}"/>
          </ac:picMkLst>
        </pc:picChg>
        <pc:picChg chg="add mod">
          <ac:chgData name="TeamKids - Cheltenham East Primary" userId="d3fc93f2-66a9-4304-a10d-29cfd544172e" providerId="ADAL" clId="{DEAA7104-C686-4D14-818C-59FDF7A65EF4}" dt="2023-05-19T00:27:11.636" v="75" actId="1076"/>
          <ac:picMkLst>
            <pc:docMk/>
            <pc:sldMk cId="874476574" sldId="258"/>
            <ac:picMk id="34" creationId="{CE4CA9AD-27CD-6123-FCE5-374AF41ED378}"/>
          </ac:picMkLst>
        </pc:picChg>
      </pc:sldChg>
    </pc:docChg>
  </pc:docChgLst>
  <pc:docChgLst>
    <pc:chgData name="TeamKids - Cheltenham East Primary" userId="d3fc93f2-66a9-4304-a10d-29cfd544172e" providerId="ADAL" clId="{4CC9F455-8433-457A-B0F1-48C0528005B0}"/>
    <pc:docChg chg="undo custSel modSld">
      <pc:chgData name="TeamKids - Cheltenham East Primary" userId="d3fc93f2-66a9-4304-a10d-29cfd544172e" providerId="ADAL" clId="{4CC9F455-8433-457A-B0F1-48C0528005B0}" dt="2023-02-22T22:29:48.313" v="2630" actId="20577"/>
      <pc:docMkLst>
        <pc:docMk/>
      </pc:docMkLst>
      <pc:sldChg chg="addSp delSp modSp mod">
        <pc:chgData name="TeamKids - Cheltenham East Primary" userId="d3fc93f2-66a9-4304-a10d-29cfd544172e" providerId="ADAL" clId="{4CC9F455-8433-457A-B0F1-48C0528005B0}" dt="2023-02-22T22:29:48.313" v="2630" actId="20577"/>
        <pc:sldMkLst>
          <pc:docMk/>
          <pc:sldMk cId="874476574" sldId="258"/>
        </pc:sldMkLst>
        <pc:spChg chg="add del mod">
          <ac:chgData name="TeamKids - Cheltenham East Primary" userId="d3fc93f2-66a9-4304-a10d-29cfd544172e" providerId="ADAL" clId="{4CC9F455-8433-457A-B0F1-48C0528005B0}" dt="2023-02-22T11:06:25.802" v="811" actId="931"/>
          <ac:spMkLst>
            <pc:docMk/>
            <pc:sldMk cId="874476574" sldId="258"/>
            <ac:spMk id="3" creationId="{7B396878-345D-5712-C20E-3F687C87AE7C}"/>
          </ac:spMkLst>
        </pc:spChg>
        <pc:spChg chg="add del mod">
          <ac:chgData name="TeamKids - Cheltenham East Primary" userId="d3fc93f2-66a9-4304-a10d-29cfd544172e" providerId="ADAL" clId="{4CC9F455-8433-457A-B0F1-48C0528005B0}" dt="2023-02-15T22:34:22.291" v="665" actId="931"/>
          <ac:spMkLst>
            <pc:docMk/>
            <pc:sldMk cId="874476574" sldId="258"/>
            <ac:spMk id="4" creationId="{CE3DC5A2-3A93-003B-BE58-2175C8B694D9}"/>
          </ac:spMkLst>
        </pc:spChg>
        <pc:spChg chg="add del mod">
          <ac:chgData name="TeamKids - Cheltenham East Primary" userId="d3fc93f2-66a9-4304-a10d-29cfd544172e" providerId="ADAL" clId="{4CC9F455-8433-457A-B0F1-48C0528005B0}" dt="2023-02-15T22:36:23.571" v="671" actId="931"/>
          <ac:spMkLst>
            <pc:docMk/>
            <pc:sldMk cId="874476574" sldId="258"/>
            <ac:spMk id="7" creationId="{819C09ED-C366-B128-D14E-14CD2AF6202C}"/>
          </ac:spMkLst>
        </pc:spChg>
        <pc:spChg chg="add del mod">
          <ac:chgData name="TeamKids - Cheltenham East Primary" userId="d3fc93f2-66a9-4304-a10d-29cfd544172e" providerId="ADAL" clId="{4CC9F455-8433-457A-B0F1-48C0528005B0}" dt="2023-02-22T11:07:08.615" v="815" actId="931"/>
          <ac:spMkLst>
            <pc:docMk/>
            <pc:sldMk cId="874476574" sldId="258"/>
            <ac:spMk id="7" creationId="{B534D848-35FB-AA1D-9F2A-CD1F26CEB06D}"/>
          </ac:spMkLst>
        </pc:spChg>
        <pc:spChg chg="add del mod">
          <ac:chgData name="TeamKids - Cheltenham East Primary" userId="d3fc93f2-66a9-4304-a10d-29cfd544172e" providerId="ADAL" clId="{4CC9F455-8433-457A-B0F1-48C0528005B0}" dt="2023-02-15T22:36:28.468" v="672" actId="931"/>
          <ac:spMkLst>
            <pc:docMk/>
            <pc:sldMk cId="874476574" sldId="258"/>
            <ac:spMk id="9" creationId="{5918CDD7-6971-DD2F-37E1-F6B46750CD63}"/>
          </ac:spMkLst>
        </pc:spChg>
        <pc:spChg chg="add del mod">
          <ac:chgData name="TeamKids - Cheltenham East Primary" userId="d3fc93f2-66a9-4304-a10d-29cfd544172e" providerId="ADAL" clId="{4CC9F455-8433-457A-B0F1-48C0528005B0}" dt="2023-02-22T11:07:30.980" v="820" actId="931"/>
          <ac:spMkLst>
            <pc:docMk/>
            <pc:sldMk cId="874476574" sldId="258"/>
            <ac:spMk id="11" creationId="{46D560B0-55CD-5556-16AC-A72F3B3C5CBC}"/>
          </ac:spMkLst>
        </pc:spChg>
        <pc:spChg chg="add del mod">
          <ac:chgData name="TeamKids - Cheltenham East Primary" userId="d3fc93f2-66a9-4304-a10d-29cfd544172e" providerId="ADAL" clId="{4CC9F455-8433-457A-B0F1-48C0528005B0}" dt="2023-02-15T22:41:06.275" v="687" actId="931"/>
          <ac:spMkLst>
            <pc:docMk/>
            <pc:sldMk cId="874476574" sldId="258"/>
            <ac:spMk id="14" creationId="{CF51EFA1-E954-F939-7D8D-38991EF65403}"/>
          </ac:spMkLst>
        </pc:spChg>
        <pc:spChg chg="mod">
          <ac:chgData name="TeamKids - Cheltenham East Primary" userId="d3fc93f2-66a9-4304-a10d-29cfd544172e" providerId="ADAL" clId="{4CC9F455-8433-457A-B0F1-48C0528005B0}" dt="2023-02-22T11:20:16.972" v="920" actId="20577"/>
          <ac:spMkLst>
            <pc:docMk/>
            <pc:sldMk cId="874476574" sldId="258"/>
            <ac:spMk id="18" creationId="{339EB08E-21AC-6446-95E4-7108819B3D2E}"/>
          </ac:spMkLst>
        </pc:spChg>
        <pc:spChg chg="mod">
          <ac:chgData name="TeamKids - Cheltenham East Primary" userId="d3fc93f2-66a9-4304-a10d-29cfd544172e" providerId="ADAL" clId="{4CC9F455-8433-457A-B0F1-48C0528005B0}" dt="2023-02-22T11:19:27.468" v="881" actId="20577"/>
          <ac:spMkLst>
            <pc:docMk/>
            <pc:sldMk cId="874476574" sldId="258"/>
            <ac:spMk id="19" creationId="{3AD0E962-ED24-3B46-97A9-4EACF7EAF418}"/>
          </ac:spMkLst>
        </pc:spChg>
        <pc:spChg chg="mod">
          <ac:chgData name="TeamKids - Cheltenham East Primary" userId="d3fc93f2-66a9-4304-a10d-29cfd544172e" providerId="ADAL" clId="{4CC9F455-8433-457A-B0F1-48C0528005B0}" dt="2023-02-22T11:47:35.927" v="978" actId="20577"/>
          <ac:spMkLst>
            <pc:docMk/>
            <pc:sldMk cId="874476574" sldId="258"/>
            <ac:spMk id="21" creationId="{189A6A34-B22C-F44A-BFFB-12B3B2F6DCD9}"/>
          </ac:spMkLst>
        </pc:spChg>
        <pc:spChg chg="add del mod">
          <ac:chgData name="TeamKids - Cheltenham East Primary" userId="d3fc93f2-66a9-4304-a10d-29cfd544172e" providerId="ADAL" clId="{4CC9F455-8433-457A-B0F1-48C0528005B0}" dt="2023-02-22T11:48:54.409" v="1023" actId="20577"/>
          <ac:spMkLst>
            <pc:docMk/>
            <pc:sldMk cId="874476574" sldId="258"/>
            <ac:spMk id="23" creationId="{09636A4C-275D-9A44-ADEA-C3A87B4DE85D}"/>
          </ac:spMkLst>
        </pc:spChg>
        <pc:spChg chg="add del mod">
          <ac:chgData name="TeamKids - Cheltenham East Primary" userId="d3fc93f2-66a9-4304-a10d-29cfd544172e" providerId="ADAL" clId="{4CC9F455-8433-457A-B0F1-48C0528005B0}" dt="2023-02-22T12:18:00.946" v="1821" actId="931"/>
          <ac:spMkLst>
            <pc:docMk/>
            <pc:sldMk cId="874476574" sldId="258"/>
            <ac:spMk id="25" creationId="{48B82CBA-3EFD-D78D-29E4-09DA40E6B1D3}"/>
          </ac:spMkLst>
        </pc:spChg>
        <pc:spChg chg="mod">
          <ac:chgData name="TeamKids - Cheltenham East Primary" userId="d3fc93f2-66a9-4304-a10d-29cfd544172e" providerId="ADAL" clId="{4CC9F455-8433-457A-B0F1-48C0528005B0}" dt="2023-02-22T22:27:10.646" v="2538" actId="20577"/>
          <ac:spMkLst>
            <pc:docMk/>
            <pc:sldMk cId="874476574" sldId="258"/>
            <ac:spMk id="37" creationId="{1F6660A4-4371-454B-BF82-609300558EAB}"/>
          </ac:spMkLst>
        </pc:spChg>
        <pc:spChg chg="mod">
          <ac:chgData name="TeamKids - Cheltenham East Primary" userId="d3fc93f2-66a9-4304-a10d-29cfd544172e" providerId="ADAL" clId="{4CC9F455-8433-457A-B0F1-48C0528005B0}" dt="2023-02-15T22:41:15.574" v="689" actId="962"/>
          <ac:spMkLst>
            <pc:docMk/>
            <pc:sldMk cId="874476574" sldId="258"/>
            <ac:spMk id="49" creationId="{36FF00A8-487D-9842-9CF1-66D33AD92F31}"/>
          </ac:spMkLst>
        </pc:spChg>
        <pc:spChg chg="mod">
          <ac:chgData name="TeamKids - Cheltenham East Primary" userId="d3fc93f2-66a9-4304-a10d-29cfd544172e" providerId="ADAL" clId="{4CC9F455-8433-457A-B0F1-48C0528005B0}" dt="2023-02-22T11:46:41.170" v="932" actId="20577"/>
          <ac:spMkLst>
            <pc:docMk/>
            <pc:sldMk cId="874476574" sldId="258"/>
            <ac:spMk id="58" creationId="{A5A07ABA-DB90-8C46-B4D7-57D3FE53E5A2}"/>
          </ac:spMkLst>
        </pc:spChg>
        <pc:spChg chg="mod">
          <ac:chgData name="TeamKids - Cheltenham East Primary" userId="d3fc93f2-66a9-4304-a10d-29cfd544172e" providerId="ADAL" clId="{4CC9F455-8433-457A-B0F1-48C0528005B0}" dt="2023-02-22T11:49:45.884" v="1035" actId="20577"/>
          <ac:spMkLst>
            <pc:docMk/>
            <pc:sldMk cId="874476574" sldId="258"/>
            <ac:spMk id="60" creationId="{C670A1C7-09DE-DC4F-BE47-C743826A6E4D}"/>
          </ac:spMkLst>
        </pc:spChg>
        <pc:spChg chg="mod">
          <ac:chgData name="TeamKids - Cheltenham East Primary" userId="d3fc93f2-66a9-4304-a10d-29cfd544172e" providerId="ADAL" clId="{4CC9F455-8433-457A-B0F1-48C0528005B0}" dt="2023-02-22T11:50:00.549" v="1037" actId="20577"/>
          <ac:spMkLst>
            <pc:docMk/>
            <pc:sldMk cId="874476574" sldId="258"/>
            <ac:spMk id="68" creationId="{4BC1B856-83F0-654D-83AD-AB3D3ED354E3}"/>
          </ac:spMkLst>
        </pc:spChg>
        <pc:spChg chg="mod">
          <ac:chgData name="TeamKids - Cheltenham East Primary" userId="d3fc93f2-66a9-4304-a10d-29cfd544172e" providerId="ADAL" clId="{4CC9F455-8433-457A-B0F1-48C0528005B0}" dt="2023-02-22T22:29:48.313" v="2630" actId="20577"/>
          <ac:spMkLst>
            <pc:docMk/>
            <pc:sldMk cId="874476574" sldId="258"/>
            <ac:spMk id="86" creationId="{63E343B8-5F02-974F-8CDE-DAAB32F1165F}"/>
          </ac:spMkLst>
        </pc:spChg>
        <pc:picChg chg="del">
          <ac:chgData name="TeamKids - Cheltenham East Primary" userId="d3fc93f2-66a9-4304-a10d-29cfd544172e" providerId="ADAL" clId="{4CC9F455-8433-457A-B0F1-48C0528005B0}" dt="2023-02-15T22:31:13.210" v="662" actId="478"/>
          <ac:picMkLst>
            <pc:docMk/>
            <pc:sldMk cId="874476574" sldId="258"/>
            <ac:picMk id="3" creationId="{966B0B72-4599-4184-EA62-6AE3973FBB01}"/>
          </ac:picMkLst>
        </pc:picChg>
        <pc:picChg chg="add del mod">
          <ac:chgData name="TeamKids - Cheltenham East Primary" userId="d3fc93f2-66a9-4304-a10d-29cfd544172e" providerId="ADAL" clId="{4CC9F455-8433-457A-B0F1-48C0528005B0}" dt="2023-02-22T12:02:47.126" v="1328" actId="478"/>
          <ac:picMkLst>
            <pc:docMk/>
            <pc:sldMk cId="874476574" sldId="258"/>
            <ac:picMk id="5" creationId="{3610F6F9-E50A-3EC0-E72A-4A51EE7C3C81}"/>
          </ac:picMkLst>
        </pc:picChg>
        <pc:picChg chg="del">
          <ac:chgData name="TeamKids - Cheltenham East Primary" userId="d3fc93f2-66a9-4304-a10d-29cfd544172e" providerId="ADAL" clId="{4CC9F455-8433-457A-B0F1-48C0528005B0}" dt="2023-02-15T22:31:14.972" v="663" actId="478"/>
          <ac:picMkLst>
            <pc:docMk/>
            <pc:sldMk cId="874476574" sldId="258"/>
            <ac:picMk id="6" creationId="{B1510C37-E155-D663-E9D9-12B6F898CB5D}"/>
          </ac:picMkLst>
        </pc:picChg>
        <pc:picChg chg="add mod">
          <ac:chgData name="TeamKids - Cheltenham East Primary" userId="d3fc93f2-66a9-4304-a10d-29cfd544172e" providerId="ADAL" clId="{4CC9F455-8433-457A-B0F1-48C0528005B0}" dt="2023-02-22T11:07:15.838" v="818" actId="962"/>
          <ac:picMkLst>
            <pc:docMk/>
            <pc:sldMk cId="874476574" sldId="258"/>
            <ac:picMk id="9" creationId="{F868BE59-0DA9-8AA5-3935-17448A63265D}"/>
          </ac:picMkLst>
        </pc:picChg>
        <pc:picChg chg="add del mod">
          <ac:chgData name="TeamKids - Cheltenham East Primary" userId="d3fc93f2-66a9-4304-a10d-29cfd544172e" providerId="ADAL" clId="{4CC9F455-8433-457A-B0F1-48C0528005B0}" dt="2023-02-15T22:35:45.026" v="670" actId="478"/>
          <ac:picMkLst>
            <pc:docMk/>
            <pc:sldMk cId="874476574" sldId="258"/>
            <ac:picMk id="11" creationId="{5C3A9E64-B510-2D0C-91A3-6E4425954553}"/>
          </ac:picMkLst>
        </pc:picChg>
        <pc:picChg chg="del">
          <ac:chgData name="TeamKids - Cheltenham East Primary" userId="d3fc93f2-66a9-4304-a10d-29cfd544172e" providerId="ADAL" clId="{4CC9F455-8433-457A-B0F1-48C0528005B0}" dt="2023-02-15T22:31:16.563" v="664" actId="478"/>
          <ac:picMkLst>
            <pc:docMk/>
            <pc:sldMk cId="874476574" sldId="258"/>
            <ac:picMk id="12" creationId="{96AE5BEE-D6E9-1B2D-4A06-29F1B17D4680}"/>
          </ac:picMkLst>
        </pc:picChg>
        <pc:picChg chg="add mod">
          <ac:chgData name="TeamKids - Cheltenham East Primary" userId="d3fc93f2-66a9-4304-a10d-29cfd544172e" providerId="ADAL" clId="{4CC9F455-8433-457A-B0F1-48C0528005B0}" dt="2023-02-22T11:07:35.794" v="822" actId="962"/>
          <ac:picMkLst>
            <pc:docMk/>
            <pc:sldMk cId="874476574" sldId="258"/>
            <ac:picMk id="13" creationId="{2C92968D-07BA-1242-D0EC-1CA807688D2C}"/>
          </ac:picMkLst>
        </pc:picChg>
        <pc:picChg chg="add del">
          <ac:chgData name="TeamKids - Cheltenham East Primary" userId="d3fc93f2-66a9-4304-a10d-29cfd544172e" providerId="ADAL" clId="{4CC9F455-8433-457A-B0F1-48C0528005B0}" dt="2023-02-22T12:47:24.693" v="2037" actId="478"/>
          <ac:picMkLst>
            <pc:docMk/>
            <pc:sldMk cId="874476574" sldId="258"/>
            <ac:picMk id="16" creationId="{29B05F45-7805-2527-929F-F57254BCC26C}"/>
          </ac:picMkLst>
        </pc:picChg>
        <pc:picChg chg="add del mod">
          <ac:chgData name="TeamKids - Cheltenham East Primary" userId="d3fc93f2-66a9-4304-a10d-29cfd544172e" providerId="ADAL" clId="{4CC9F455-8433-457A-B0F1-48C0528005B0}" dt="2023-02-22T11:06:57.264" v="814" actId="478"/>
          <ac:picMkLst>
            <pc:docMk/>
            <pc:sldMk cId="874476574" sldId="258"/>
            <ac:picMk id="26" creationId="{FF631DC0-239A-AAF7-FD05-9F1B1E67D1CE}"/>
          </ac:picMkLst>
        </pc:picChg>
        <pc:picChg chg="add del mod">
          <ac:chgData name="TeamKids - Cheltenham East Primary" userId="d3fc93f2-66a9-4304-a10d-29cfd544172e" providerId="ADAL" clId="{4CC9F455-8433-457A-B0F1-48C0528005B0}" dt="2023-02-22T11:07:25.951" v="819" actId="478"/>
          <ac:picMkLst>
            <pc:docMk/>
            <pc:sldMk cId="874476574" sldId="258"/>
            <ac:picMk id="28" creationId="{E3B0BB22-EE2C-7646-9A43-9A2AC5F537E3}"/>
          </ac:picMkLst>
        </pc:picChg>
        <pc:picChg chg="add mod">
          <ac:chgData name="TeamKids - Cheltenham East Primary" userId="d3fc93f2-66a9-4304-a10d-29cfd544172e" providerId="ADAL" clId="{4CC9F455-8433-457A-B0F1-48C0528005B0}" dt="2023-02-15T22:38:43.267" v="686" actId="1076"/>
          <ac:picMkLst>
            <pc:docMk/>
            <pc:sldMk cId="874476574" sldId="258"/>
            <ac:picMk id="31" creationId="{C3298D69-A491-FD96-D2EF-519806FFE4AA}"/>
          </ac:picMkLst>
        </pc:picChg>
        <pc:picChg chg="add mod">
          <ac:chgData name="TeamKids - Cheltenham East Primary" userId="d3fc93f2-66a9-4304-a10d-29cfd544172e" providerId="ADAL" clId="{4CC9F455-8433-457A-B0F1-48C0528005B0}" dt="2023-02-22T12:18:39.809" v="1826" actId="14100"/>
          <ac:picMkLst>
            <pc:docMk/>
            <pc:sldMk cId="874476574" sldId="258"/>
            <ac:picMk id="32" creationId="{ABF83498-577C-EFC0-7818-7971D7243F1B}"/>
          </ac:picMkLst>
        </pc:picChg>
        <pc:picChg chg="add del mod">
          <ac:chgData name="TeamKids - Cheltenham East Primary" userId="d3fc93f2-66a9-4304-a10d-29cfd544172e" providerId="ADAL" clId="{4CC9F455-8433-457A-B0F1-48C0528005B0}" dt="2023-02-22T11:06:02.298" v="810" actId="478"/>
          <ac:picMkLst>
            <pc:docMk/>
            <pc:sldMk cId="874476574" sldId="258"/>
            <ac:picMk id="33" creationId="{4B177232-27DE-1AA1-82EE-86ED14642132}"/>
          </ac:picMkLst>
        </pc:picChg>
        <pc:picChg chg="del">
          <ac:chgData name="TeamKids - Cheltenham East Primary" userId="d3fc93f2-66a9-4304-a10d-29cfd544172e" providerId="ADAL" clId="{4CC9F455-8433-457A-B0F1-48C0528005B0}" dt="2023-02-15T22:38:28.840" v="684" actId="478"/>
          <ac:picMkLst>
            <pc:docMk/>
            <pc:sldMk cId="874476574" sldId="258"/>
            <ac:picMk id="79" creationId="{1A18BDFB-FC7A-754C-804A-BFBE878BD871}"/>
          </ac:picMkLst>
        </pc:picChg>
      </pc:sldChg>
    </pc:docChg>
  </pc:docChgLst>
  <pc:docChgLst>
    <pc:chgData name="TeamKids - Cheltenham East Primary" userId="d3fc93f2-66a9-4304-a10d-29cfd544172e" providerId="ADAL" clId="{B4E03BD8-3B50-4805-B7FF-B0563FCFC30B}"/>
    <pc:docChg chg="undo custSel modSld">
      <pc:chgData name="TeamKids - Cheltenham East Primary" userId="d3fc93f2-66a9-4304-a10d-29cfd544172e" providerId="ADAL" clId="{B4E03BD8-3B50-4805-B7FF-B0563FCFC30B}" dt="2023-03-02T22:34:41.163" v="1910" actId="20577"/>
      <pc:docMkLst>
        <pc:docMk/>
      </pc:docMkLst>
      <pc:sldChg chg="addSp delSp modSp mod">
        <pc:chgData name="TeamKids - Cheltenham East Primary" userId="d3fc93f2-66a9-4304-a10d-29cfd544172e" providerId="ADAL" clId="{B4E03BD8-3B50-4805-B7FF-B0563FCFC30B}" dt="2023-03-02T22:34:41.163" v="1910" actId="20577"/>
        <pc:sldMkLst>
          <pc:docMk/>
          <pc:sldMk cId="874476574" sldId="258"/>
        </pc:sldMkLst>
        <pc:spChg chg="add del mod">
          <ac:chgData name="TeamKids - Cheltenham East Primary" userId="d3fc93f2-66a9-4304-a10d-29cfd544172e" providerId="ADAL" clId="{B4E03BD8-3B50-4805-B7FF-B0563FCFC30B}" dt="2023-03-02T22:27:50.363" v="1682" actId="931"/>
          <ac:spMkLst>
            <pc:docMk/>
            <pc:sldMk cId="874476574" sldId="258"/>
            <ac:spMk id="3" creationId="{0E95E0C3-9F7D-B307-EEB2-2E6F40EFF0DB}"/>
          </ac:spMkLst>
        </pc:spChg>
        <pc:spChg chg="add del mod">
          <ac:chgData name="TeamKids - Cheltenham East Primary" userId="d3fc93f2-66a9-4304-a10d-29cfd544172e" providerId="ADAL" clId="{B4E03BD8-3B50-4805-B7FF-B0563FCFC30B}" dt="2023-03-02T22:27:58.777" v="1683" actId="931"/>
          <ac:spMkLst>
            <pc:docMk/>
            <pc:sldMk cId="874476574" sldId="258"/>
            <ac:spMk id="5" creationId="{823518BE-402F-81E2-CF17-CCDF3687D7E1}"/>
          </ac:spMkLst>
        </pc:spChg>
        <pc:spChg chg="add del mod">
          <ac:chgData name="TeamKids - Cheltenham East Primary" userId="d3fc93f2-66a9-4304-a10d-29cfd544172e" providerId="ADAL" clId="{B4E03BD8-3B50-4805-B7FF-B0563FCFC30B}" dt="2023-03-01T22:46:49.298" v="1681" actId="931"/>
          <ac:spMkLst>
            <pc:docMk/>
            <pc:sldMk cId="874476574" sldId="258"/>
            <ac:spMk id="7" creationId="{25A12051-3333-5598-B6F5-5DABDABE64B6}"/>
          </ac:spMkLst>
        </pc:spChg>
        <pc:spChg chg="mod">
          <ac:chgData name="TeamKids - Cheltenham East Primary" userId="d3fc93f2-66a9-4304-a10d-29cfd544172e" providerId="ADAL" clId="{B4E03BD8-3B50-4805-B7FF-B0563FCFC30B}" dt="2023-03-01T22:26:09.369" v="1021" actId="20577"/>
          <ac:spMkLst>
            <pc:docMk/>
            <pc:sldMk cId="874476574" sldId="258"/>
            <ac:spMk id="18" creationId="{339EB08E-21AC-6446-95E4-7108819B3D2E}"/>
          </ac:spMkLst>
        </pc:spChg>
        <pc:spChg chg="mod">
          <ac:chgData name="TeamKids - Cheltenham East Primary" userId="d3fc93f2-66a9-4304-a10d-29cfd544172e" providerId="ADAL" clId="{B4E03BD8-3B50-4805-B7FF-B0563FCFC30B}" dt="2023-03-01T22:24:27.155" v="980" actId="20577"/>
          <ac:spMkLst>
            <pc:docMk/>
            <pc:sldMk cId="874476574" sldId="258"/>
            <ac:spMk id="19" creationId="{3AD0E962-ED24-3B46-97A9-4EACF7EAF418}"/>
          </ac:spMkLst>
        </pc:spChg>
        <pc:spChg chg="mod">
          <ac:chgData name="TeamKids - Cheltenham East Primary" userId="d3fc93f2-66a9-4304-a10d-29cfd544172e" providerId="ADAL" clId="{B4E03BD8-3B50-4805-B7FF-B0563FCFC30B}" dt="2023-03-01T10:27:52" v="11" actId="1076"/>
          <ac:spMkLst>
            <pc:docMk/>
            <pc:sldMk cId="874476574" sldId="258"/>
            <ac:spMk id="21" creationId="{189A6A34-B22C-F44A-BFFB-12B3B2F6DCD9}"/>
          </ac:spMkLst>
        </pc:spChg>
        <pc:spChg chg="mod">
          <ac:chgData name="TeamKids - Cheltenham East Primary" userId="d3fc93f2-66a9-4304-a10d-29cfd544172e" providerId="ADAL" clId="{B4E03BD8-3B50-4805-B7FF-B0563FCFC30B}" dt="2023-03-01T10:28:06.127" v="13" actId="1076"/>
          <ac:spMkLst>
            <pc:docMk/>
            <pc:sldMk cId="874476574" sldId="258"/>
            <ac:spMk id="23" creationId="{09636A4C-275D-9A44-ADEA-C3A87B4DE85D}"/>
          </ac:spMkLst>
        </pc:spChg>
        <pc:spChg chg="mod">
          <ac:chgData name="TeamKids - Cheltenham East Primary" userId="d3fc93f2-66a9-4304-a10d-29cfd544172e" providerId="ADAL" clId="{B4E03BD8-3B50-4805-B7FF-B0563FCFC30B}" dt="2023-03-01T10:27:47.129" v="10" actId="1076"/>
          <ac:spMkLst>
            <pc:docMk/>
            <pc:sldMk cId="874476574" sldId="258"/>
            <ac:spMk id="58" creationId="{A5A07ABA-DB90-8C46-B4D7-57D3FE53E5A2}"/>
          </ac:spMkLst>
        </pc:spChg>
        <pc:spChg chg="mod">
          <ac:chgData name="TeamKids - Cheltenham East Primary" userId="d3fc93f2-66a9-4304-a10d-29cfd544172e" providerId="ADAL" clId="{B4E03BD8-3B50-4805-B7FF-B0563FCFC30B}" dt="2023-03-01T11:25:31.678" v="84" actId="5793"/>
          <ac:spMkLst>
            <pc:docMk/>
            <pc:sldMk cId="874476574" sldId="258"/>
            <ac:spMk id="60" creationId="{C670A1C7-09DE-DC4F-BE47-C743826A6E4D}"/>
          </ac:spMkLst>
        </pc:spChg>
        <pc:spChg chg="mod">
          <ac:chgData name="TeamKids - Cheltenham East Primary" userId="d3fc93f2-66a9-4304-a10d-29cfd544172e" providerId="ADAL" clId="{B4E03BD8-3B50-4805-B7FF-B0563FCFC30B}" dt="2023-03-01T22:09:18.593" v="564" actId="20577"/>
          <ac:spMkLst>
            <pc:docMk/>
            <pc:sldMk cId="874476574" sldId="258"/>
            <ac:spMk id="68" creationId="{4BC1B856-83F0-654D-83AD-AB3D3ED354E3}"/>
          </ac:spMkLst>
        </pc:spChg>
        <pc:spChg chg="mod">
          <ac:chgData name="TeamKids - Cheltenham East Primary" userId="d3fc93f2-66a9-4304-a10d-29cfd544172e" providerId="ADAL" clId="{B4E03BD8-3B50-4805-B7FF-B0563FCFC30B}" dt="2023-03-02T22:34:41.163" v="1910" actId="20577"/>
          <ac:spMkLst>
            <pc:docMk/>
            <pc:sldMk cId="874476574" sldId="258"/>
            <ac:spMk id="86" creationId="{63E343B8-5F02-974F-8CDE-DAAB32F1165F}"/>
          </ac:spMkLst>
        </pc:spChg>
        <pc:picChg chg="add mod">
          <ac:chgData name="TeamKids - Cheltenham East Primary" userId="d3fc93f2-66a9-4304-a10d-29cfd544172e" providerId="ADAL" clId="{B4E03BD8-3B50-4805-B7FF-B0563FCFC30B}" dt="2023-03-02T22:27:58.791" v="1684" actId="27614"/>
          <ac:picMkLst>
            <pc:docMk/>
            <pc:sldMk cId="874476574" sldId="258"/>
            <ac:picMk id="4" creationId="{010A6CEA-0C3F-818F-AA26-9DA9512C54B8}"/>
          </ac:picMkLst>
        </pc:picChg>
        <pc:picChg chg="add mod">
          <ac:chgData name="TeamKids - Cheltenham East Primary" userId="d3fc93f2-66a9-4304-a10d-29cfd544172e" providerId="ADAL" clId="{B4E03BD8-3B50-4805-B7FF-B0563FCFC30B}" dt="2023-03-02T22:28:03.862" v="1686" actId="27614"/>
          <ac:picMkLst>
            <pc:docMk/>
            <pc:sldMk cId="874476574" sldId="258"/>
            <ac:picMk id="7" creationId="{EA4527DD-AEB2-4B61-F786-8603F57D8612}"/>
          </ac:picMkLst>
        </pc:picChg>
        <pc:picChg chg="del">
          <ac:chgData name="TeamKids - Cheltenham East Primary" userId="d3fc93f2-66a9-4304-a10d-29cfd544172e" providerId="ADAL" clId="{B4E03BD8-3B50-4805-B7FF-B0563FCFC30B}" dt="2023-03-01T22:06:54.483" v="440" actId="478"/>
          <ac:picMkLst>
            <pc:docMk/>
            <pc:sldMk cId="874476574" sldId="258"/>
            <ac:picMk id="9" creationId="{F868BE59-0DA9-8AA5-3935-17448A63265D}"/>
          </ac:picMkLst>
        </pc:picChg>
        <pc:picChg chg="add mod">
          <ac:chgData name="TeamKids - Cheltenham East Primary" userId="d3fc93f2-66a9-4304-a10d-29cfd544172e" providerId="ADAL" clId="{B4E03BD8-3B50-4805-B7FF-B0563FCFC30B}" dt="2023-03-01T22:46:49.298" v="1681" actId="931"/>
          <ac:picMkLst>
            <pc:docMk/>
            <pc:sldMk cId="874476574" sldId="258"/>
            <ac:picMk id="10" creationId="{F4CD92B8-D144-D30E-2A79-BE66E6B7F21D}"/>
          </ac:picMkLst>
        </pc:picChg>
        <pc:picChg chg="del">
          <ac:chgData name="TeamKids - Cheltenham East Primary" userId="d3fc93f2-66a9-4304-a10d-29cfd544172e" providerId="ADAL" clId="{B4E03BD8-3B50-4805-B7FF-B0563FCFC30B}" dt="2023-03-01T22:06:56.109" v="441" actId="478"/>
          <ac:picMkLst>
            <pc:docMk/>
            <pc:sldMk cId="874476574" sldId="258"/>
            <ac:picMk id="13" creationId="{2C92968D-07BA-1242-D0EC-1CA807688D2C}"/>
          </ac:picMkLst>
        </pc:picChg>
        <pc:picChg chg="del mod">
          <ac:chgData name="TeamKids - Cheltenham East Primary" userId="d3fc93f2-66a9-4304-a10d-29cfd544172e" providerId="ADAL" clId="{B4E03BD8-3B50-4805-B7FF-B0563FCFC30B}" dt="2023-03-01T22:06:52.749" v="439" actId="478"/>
          <ac:picMkLst>
            <pc:docMk/>
            <pc:sldMk cId="874476574" sldId="258"/>
            <ac:picMk id="32" creationId="{ABF83498-577C-EFC0-7818-7971D7243F1B}"/>
          </ac:picMkLst>
        </pc:picChg>
      </pc:sldChg>
    </pc:docChg>
  </pc:docChgLst>
  <pc:docChgLst>
    <pc:chgData name="TeamKids - Cheltenham East Primary" userId="d3fc93f2-66a9-4304-a10d-29cfd544172e" providerId="ADAL" clId="{696DAE3F-8962-4C86-9C74-F81A41FCE4C3}"/>
    <pc:docChg chg="custSel modSld">
      <pc:chgData name="TeamKids - Cheltenham East Primary" userId="d3fc93f2-66a9-4304-a10d-29cfd544172e" providerId="ADAL" clId="{696DAE3F-8962-4C86-9C74-F81A41FCE4C3}" dt="2023-04-02T23:41:33.639" v="250" actId="931"/>
      <pc:docMkLst>
        <pc:docMk/>
      </pc:docMkLst>
      <pc:sldChg chg="addSp delSp modSp mod">
        <pc:chgData name="TeamKids - Cheltenham East Primary" userId="d3fc93f2-66a9-4304-a10d-29cfd544172e" providerId="ADAL" clId="{696DAE3F-8962-4C86-9C74-F81A41FCE4C3}" dt="2023-04-02T23:41:33.639" v="250" actId="931"/>
        <pc:sldMkLst>
          <pc:docMk/>
          <pc:sldMk cId="874476574" sldId="258"/>
        </pc:sldMkLst>
        <pc:spChg chg="add mod">
          <ac:chgData name="TeamKids - Cheltenham East Primary" userId="d3fc93f2-66a9-4304-a10d-29cfd544172e" providerId="ADAL" clId="{696DAE3F-8962-4C86-9C74-F81A41FCE4C3}" dt="2023-04-02T10:45:09.136" v="28" actId="20577"/>
          <ac:spMkLst>
            <pc:docMk/>
            <pc:sldMk cId="874476574" sldId="258"/>
            <ac:spMk id="2" creationId="{8D90EF03-035E-7B37-2B6B-AFBF4DE275AD}"/>
          </ac:spMkLst>
        </pc:spChg>
        <pc:spChg chg="add mod">
          <ac:chgData name="TeamKids - Cheltenham East Primary" userId="d3fc93f2-66a9-4304-a10d-29cfd544172e" providerId="ADAL" clId="{696DAE3F-8962-4C86-9C74-F81A41FCE4C3}" dt="2023-04-02T10:47:49.300" v="148" actId="20577"/>
          <ac:spMkLst>
            <pc:docMk/>
            <pc:sldMk cId="874476574" sldId="258"/>
            <ac:spMk id="3" creationId="{2538C33F-12BF-7ACE-E006-C89ECCF04D6E}"/>
          </ac:spMkLst>
        </pc:spChg>
        <pc:spChg chg="add mod">
          <ac:chgData name="TeamKids - Cheltenham East Primary" userId="d3fc93f2-66a9-4304-a10d-29cfd544172e" providerId="ADAL" clId="{696DAE3F-8962-4C86-9C74-F81A41FCE4C3}" dt="2023-04-02T10:47:24.186" v="134" actId="20577"/>
          <ac:spMkLst>
            <pc:docMk/>
            <pc:sldMk cId="874476574" sldId="258"/>
            <ac:spMk id="4" creationId="{FC691B38-2D7E-8E39-A44E-D006C5F09DA0}"/>
          </ac:spMkLst>
        </pc:spChg>
        <pc:spChg chg="add mod">
          <ac:chgData name="TeamKids - Cheltenham East Primary" userId="d3fc93f2-66a9-4304-a10d-29cfd544172e" providerId="ADAL" clId="{696DAE3F-8962-4C86-9C74-F81A41FCE4C3}" dt="2023-04-02T10:47:37.833" v="138" actId="20577"/>
          <ac:spMkLst>
            <pc:docMk/>
            <pc:sldMk cId="874476574" sldId="258"/>
            <ac:spMk id="5" creationId="{DA38CBD2-6BC7-F3B1-BE2F-5DC3CBA327E8}"/>
          </ac:spMkLst>
        </pc:spChg>
        <pc:spChg chg="add del mod">
          <ac:chgData name="TeamKids - Cheltenham East Primary" userId="d3fc93f2-66a9-4304-a10d-29cfd544172e" providerId="ADAL" clId="{696DAE3F-8962-4C86-9C74-F81A41FCE4C3}" dt="2023-04-02T23:40:47.060" v="241" actId="931"/>
          <ac:spMkLst>
            <pc:docMk/>
            <pc:sldMk cId="874476574" sldId="258"/>
            <ac:spMk id="7" creationId="{4545A795-39F5-B4B8-3216-BD2BE5E67CC4}"/>
          </ac:spMkLst>
        </pc:spChg>
        <pc:spChg chg="add del mod">
          <ac:chgData name="TeamKids - Cheltenham East Primary" userId="d3fc93f2-66a9-4304-a10d-29cfd544172e" providerId="ADAL" clId="{696DAE3F-8962-4C86-9C74-F81A41FCE4C3}" dt="2023-04-02T23:41:28.230" v="249" actId="931"/>
          <ac:spMkLst>
            <pc:docMk/>
            <pc:sldMk cId="874476574" sldId="258"/>
            <ac:spMk id="9" creationId="{31D6D750-ACC5-2AEE-1BD9-8D4C79E8BECC}"/>
          </ac:spMkLst>
        </pc:spChg>
        <pc:spChg chg="add del mod">
          <ac:chgData name="TeamKids - Cheltenham East Primary" userId="d3fc93f2-66a9-4304-a10d-29cfd544172e" providerId="ADAL" clId="{696DAE3F-8962-4C86-9C74-F81A41FCE4C3}" dt="2023-04-02T23:41:33.639" v="250" actId="931"/>
          <ac:spMkLst>
            <pc:docMk/>
            <pc:sldMk cId="874476574" sldId="258"/>
            <ac:spMk id="11" creationId="{E13AC030-2620-7A1E-B19A-7E850276093A}"/>
          </ac:spMkLst>
        </pc:spChg>
        <pc:spChg chg="del">
          <ac:chgData name="TeamKids - Cheltenham East Primary" userId="d3fc93f2-66a9-4304-a10d-29cfd544172e" providerId="ADAL" clId="{696DAE3F-8962-4C86-9C74-F81A41FCE4C3}" dt="2023-04-02T08:51:08.465" v="6" actId="478"/>
          <ac:spMkLst>
            <pc:docMk/>
            <pc:sldMk cId="874476574" sldId="258"/>
            <ac:spMk id="18" creationId="{339EB08E-21AC-6446-95E4-7108819B3D2E}"/>
          </ac:spMkLst>
        </pc:spChg>
        <pc:spChg chg="del">
          <ac:chgData name="TeamKids - Cheltenham East Primary" userId="d3fc93f2-66a9-4304-a10d-29cfd544172e" providerId="ADAL" clId="{696DAE3F-8962-4C86-9C74-F81A41FCE4C3}" dt="2023-04-02T08:51:06.142" v="5" actId="478"/>
          <ac:spMkLst>
            <pc:docMk/>
            <pc:sldMk cId="874476574" sldId="258"/>
            <ac:spMk id="19" creationId="{3AD0E962-ED24-3B46-97A9-4EACF7EAF418}"/>
          </ac:spMkLst>
        </pc:spChg>
        <pc:spChg chg="del">
          <ac:chgData name="TeamKids - Cheltenham East Primary" userId="d3fc93f2-66a9-4304-a10d-29cfd544172e" providerId="ADAL" clId="{696DAE3F-8962-4C86-9C74-F81A41FCE4C3}" dt="2023-04-02T08:51:14.904" v="8" actId="478"/>
          <ac:spMkLst>
            <pc:docMk/>
            <pc:sldMk cId="874476574" sldId="258"/>
            <ac:spMk id="21" creationId="{189A6A34-B22C-F44A-BFFB-12B3B2F6DCD9}"/>
          </ac:spMkLst>
        </pc:spChg>
        <pc:spChg chg="add del mod">
          <ac:chgData name="TeamKids - Cheltenham East Primary" userId="d3fc93f2-66a9-4304-a10d-29cfd544172e" providerId="ADAL" clId="{696DAE3F-8962-4C86-9C74-F81A41FCE4C3}" dt="2023-04-02T23:41:20.852" v="248" actId="931"/>
          <ac:spMkLst>
            <pc:docMk/>
            <pc:sldMk cId="874476574" sldId="258"/>
            <ac:spMk id="27" creationId="{D39362A2-8C84-6883-CD7C-C9F6ED563CED}"/>
          </ac:spMkLst>
        </pc:spChg>
        <pc:spChg chg="mod">
          <ac:chgData name="TeamKids - Cheltenham East Primary" userId="d3fc93f2-66a9-4304-a10d-29cfd544172e" providerId="ADAL" clId="{696DAE3F-8962-4C86-9C74-F81A41FCE4C3}" dt="2023-04-02T11:50:05.865" v="221" actId="20577"/>
          <ac:spMkLst>
            <pc:docMk/>
            <pc:sldMk cId="874476574" sldId="258"/>
            <ac:spMk id="44" creationId="{8645B0F2-6465-3346-A86A-B833168191A8}"/>
          </ac:spMkLst>
        </pc:spChg>
        <pc:spChg chg="mod">
          <ac:chgData name="TeamKids - Cheltenham East Primary" userId="d3fc93f2-66a9-4304-a10d-29cfd544172e" providerId="ADAL" clId="{696DAE3F-8962-4C86-9C74-F81A41FCE4C3}" dt="2023-04-02T11:50:14.903" v="222" actId="20577"/>
          <ac:spMkLst>
            <pc:docMk/>
            <pc:sldMk cId="874476574" sldId="258"/>
            <ac:spMk id="45" creationId="{EBFBF44F-0BC5-A54D-AA9A-C46BA4650166}"/>
          </ac:spMkLst>
        </pc:spChg>
        <pc:spChg chg="mod">
          <ac:chgData name="TeamKids - Cheltenham East Primary" userId="d3fc93f2-66a9-4304-a10d-29cfd544172e" providerId="ADAL" clId="{696DAE3F-8962-4C86-9C74-F81A41FCE4C3}" dt="2023-04-02T11:50:34.427" v="239" actId="20577"/>
          <ac:spMkLst>
            <pc:docMk/>
            <pc:sldMk cId="874476574" sldId="258"/>
            <ac:spMk id="48" creationId="{7200E5BC-BBB7-3C49-809B-EB9A84214327}"/>
          </ac:spMkLst>
        </pc:spChg>
        <pc:spChg chg="mod">
          <ac:chgData name="TeamKids - Cheltenham East Primary" userId="d3fc93f2-66a9-4304-a10d-29cfd544172e" providerId="ADAL" clId="{696DAE3F-8962-4C86-9C74-F81A41FCE4C3}" dt="2023-04-02T11:50:36.084" v="240" actId="20577"/>
          <ac:spMkLst>
            <pc:docMk/>
            <pc:sldMk cId="874476574" sldId="258"/>
            <ac:spMk id="49" creationId="{36FF00A8-487D-9842-9CF1-66D33AD92F31}"/>
          </ac:spMkLst>
        </pc:spChg>
        <pc:spChg chg="mod">
          <ac:chgData name="TeamKids - Cheltenham East Primary" userId="d3fc93f2-66a9-4304-a10d-29cfd544172e" providerId="ADAL" clId="{696DAE3F-8962-4C86-9C74-F81A41FCE4C3}" dt="2023-04-02T11:49:11.095" v="171" actId="20577"/>
          <ac:spMkLst>
            <pc:docMk/>
            <pc:sldMk cId="874476574" sldId="258"/>
            <ac:spMk id="51" creationId="{EBD1FCF4-43EE-784A-870C-2741A185C0C7}"/>
          </ac:spMkLst>
        </pc:spChg>
        <pc:spChg chg="del">
          <ac:chgData name="TeamKids - Cheltenham East Primary" userId="d3fc93f2-66a9-4304-a10d-29cfd544172e" providerId="ADAL" clId="{696DAE3F-8962-4C86-9C74-F81A41FCE4C3}" dt="2023-04-02T08:51:12.538" v="7" actId="478"/>
          <ac:spMkLst>
            <pc:docMk/>
            <pc:sldMk cId="874476574" sldId="258"/>
            <ac:spMk id="58" creationId="{A5A07ABA-DB90-8C46-B4D7-57D3FE53E5A2}"/>
          </ac:spMkLst>
        </pc:spChg>
        <pc:spChg chg="mod">
          <ac:chgData name="TeamKids - Cheltenham East Primary" userId="d3fc93f2-66a9-4304-a10d-29cfd544172e" providerId="ADAL" clId="{696DAE3F-8962-4C86-9C74-F81A41FCE4C3}" dt="2023-04-02T08:51:52.225" v="14" actId="20577"/>
          <ac:spMkLst>
            <pc:docMk/>
            <pc:sldMk cId="874476574" sldId="258"/>
            <ac:spMk id="68" creationId="{4BC1B856-83F0-654D-83AD-AB3D3ED354E3}"/>
          </ac:spMkLst>
        </pc:spChg>
        <pc:spChg chg="mod">
          <ac:chgData name="TeamKids - Cheltenham East Primary" userId="d3fc93f2-66a9-4304-a10d-29cfd544172e" providerId="ADAL" clId="{696DAE3F-8962-4C86-9C74-F81A41FCE4C3}" dt="2023-04-02T10:37:07.358" v="16" actId="255"/>
          <ac:spMkLst>
            <pc:docMk/>
            <pc:sldMk cId="874476574" sldId="258"/>
            <ac:spMk id="86" creationId="{63E343B8-5F02-974F-8CDE-DAAB32F1165F}"/>
          </ac:spMkLst>
        </pc:spChg>
        <pc:picChg chg="del">
          <ac:chgData name="TeamKids - Cheltenham East Primary" userId="d3fc93f2-66a9-4304-a10d-29cfd544172e" providerId="ADAL" clId="{696DAE3F-8962-4C86-9C74-F81A41FCE4C3}" dt="2023-04-02T10:47:58.759" v="150" actId="478"/>
          <ac:picMkLst>
            <pc:docMk/>
            <pc:sldMk cId="874476574" sldId="258"/>
            <ac:picMk id="12" creationId="{24A8C3BB-847B-E607-9539-D03E9434C2B3}"/>
          </ac:picMkLst>
        </pc:picChg>
        <pc:picChg chg="add del mod">
          <ac:chgData name="TeamKids - Cheltenham East Primary" userId="d3fc93f2-66a9-4304-a10d-29cfd544172e" providerId="ADAL" clId="{696DAE3F-8962-4C86-9C74-F81A41FCE4C3}" dt="2023-04-02T23:41:12.472" v="247" actId="478"/>
          <ac:picMkLst>
            <pc:docMk/>
            <pc:sldMk cId="874476574" sldId="258"/>
            <ac:picMk id="14" creationId="{84C67D22-E731-274C-127D-1AA0FCAE76BB}"/>
          </ac:picMkLst>
        </pc:picChg>
        <pc:picChg chg="del">
          <ac:chgData name="TeamKids - Cheltenham East Primary" userId="d3fc93f2-66a9-4304-a10d-29cfd544172e" providerId="ADAL" clId="{696DAE3F-8962-4C86-9C74-F81A41FCE4C3}" dt="2023-04-02T11:48:50.741" v="155" actId="478"/>
          <ac:picMkLst>
            <pc:docMk/>
            <pc:sldMk cId="874476574" sldId="258"/>
            <ac:picMk id="16" creationId="{29B05F45-7805-2527-929F-F57254BCC26C}"/>
          </ac:picMkLst>
        </pc:picChg>
        <pc:picChg chg="del">
          <ac:chgData name="TeamKids - Cheltenham East Primary" userId="d3fc93f2-66a9-4304-a10d-29cfd544172e" providerId="ADAL" clId="{696DAE3F-8962-4C86-9C74-F81A41FCE4C3}" dt="2023-04-02T11:48:54.852" v="157" actId="478"/>
          <ac:picMkLst>
            <pc:docMk/>
            <pc:sldMk cId="874476574" sldId="258"/>
            <ac:picMk id="20" creationId="{50D19AFF-93DE-7158-A0C7-7F1AAAFF6867}"/>
          </ac:picMkLst>
        </pc:picChg>
        <pc:picChg chg="mod">
          <ac:chgData name="TeamKids - Cheltenham East Primary" userId="d3fc93f2-66a9-4304-a10d-29cfd544172e" providerId="ADAL" clId="{696DAE3F-8962-4C86-9C74-F81A41FCE4C3}" dt="2023-04-02T11:49:26.610" v="174" actId="1076"/>
          <ac:picMkLst>
            <pc:docMk/>
            <pc:sldMk cId="874476574" sldId="258"/>
            <ac:picMk id="22" creationId="{0004FD66-283D-0132-5335-A13C915621FC}"/>
          </ac:picMkLst>
        </pc:picChg>
        <pc:picChg chg="del">
          <ac:chgData name="TeamKids - Cheltenham East Primary" userId="d3fc93f2-66a9-4304-a10d-29cfd544172e" providerId="ADAL" clId="{696DAE3F-8962-4C86-9C74-F81A41FCE4C3}" dt="2023-04-02T11:48:32.089" v="153" actId="478"/>
          <ac:picMkLst>
            <pc:docMk/>
            <pc:sldMk cId="874476574" sldId="258"/>
            <ac:picMk id="24" creationId="{45E38CE4-70D9-3E52-247E-FA2C5ADFF931}"/>
          </ac:picMkLst>
        </pc:picChg>
        <pc:picChg chg="del">
          <ac:chgData name="TeamKids - Cheltenham East Primary" userId="d3fc93f2-66a9-4304-a10d-29cfd544172e" providerId="ADAL" clId="{696DAE3F-8962-4C86-9C74-F81A41FCE4C3}" dt="2023-04-02T10:48:04.938" v="151" actId="478"/>
          <ac:picMkLst>
            <pc:docMk/>
            <pc:sldMk cId="874476574" sldId="258"/>
            <ac:picMk id="26" creationId="{AA478724-8968-2964-02C6-DF4A4255834E}"/>
          </ac:picMkLst>
        </pc:picChg>
        <pc:picChg chg="mod">
          <ac:chgData name="TeamKids - Cheltenham East Primary" userId="d3fc93f2-66a9-4304-a10d-29cfd544172e" providerId="ADAL" clId="{696DAE3F-8962-4C86-9C74-F81A41FCE4C3}" dt="2023-04-02T11:49:34.562" v="175" actId="1076"/>
          <ac:picMkLst>
            <pc:docMk/>
            <pc:sldMk cId="874476574" sldId="258"/>
            <ac:picMk id="31" creationId="{C3298D69-A491-FD96-D2EF-519806FFE4AA}"/>
          </ac:picMkLst>
        </pc:picChg>
        <pc:picChg chg="add mod">
          <ac:chgData name="TeamKids - Cheltenham East Primary" userId="d3fc93f2-66a9-4304-a10d-29cfd544172e" providerId="ADAL" clId="{696DAE3F-8962-4C86-9C74-F81A41FCE4C3}" dt="2023-04-02T23:41:20.852" v="248" actId="931"/>
          <ac:picMkLst>
            <pc:docMk/>
            <pc:sldMk cId="874476574" sldId="258"/>
            <ac:picMk id="32" creationId="{9977B28A-72CD-81F9-5879-7AD79089CAC6}"/>
          </ac:picMkLst>
        </pc:picChg>
        <pc:picChg chg="del">
          <ac:chgData name="TeamKids - Cheltenham East Primary" userId="d3fc93f2-66a9-4304-a10d-29cfd544172e" providerId="ADAL" clId="{696DAE3F-8962-4C86-9C74-F81A41FCE4C3}" dt="2023-04-02T10:47:56.859" v="149" actId="478"/>
          <ac:picMkLst>
            <pc:docMk/>
            <pc:sldMk cId="874476574" sldId="258"/>
            <ac:picMk id="33" creationId="{43ACDBB9-2C65-DA66-F3AE-D5948E48BC85}"/>
          </ac:picMkLst>
        </pc:picChg>
        <pc:picChg chg="add mod">
          <ac:chgData name="TeamKids - Cheltenham East Primary" userId="d3fc93f2-66a9-4304-a10d-29cfd544172e" providerId="ADAL" clId="{696DAE3F-8962-4C86-9C74-F81A41FCE4C3}" dt="2023-04-02T23:41:28.230" v="249" actId="931"/>
          <ac:picMkLst>
            <pc:docMk/>
            <pc:sldMk cId="874476574" sldId="258"/>
            <ac:picMk id="38" creationId="{13598592-76A7-D38E-1FB1-D9C7AF1CCD09}"/>
          </ac:picMkLst>
        </pc:picChg>
        <pc:picChg chg="add mod">
          <ac:chgData name="TeamKids - Cheltenham East Primary" userId="d3fc93f2-66a9-4304-a10d-29cfd544172e" providerId="ADAL" clId="{696DAE3F-8962-4C86-9C74-F81A41FCE4C3}" dt="2023-04-02T23:41:33.639" v="250" actId="931"/>
          <ac:picMkLst>
            <pc:docMk/>
            <pc:sldMk cId="874476574" sldId="258"/>
            <ac:picMk id="40" creationId="{F9B66635-85B0-867E-76BC-10C38BAF9815}"/>
          </ac:picMkLst>
        </pc:picChg>
        <pc:picChg chg="del">
          <ac:chgData name="TeamKids - Cheltenham East Primary" userId="d3fc93f2-66a9-4304-a10d-29cfd544172e" providerId="ADAL" clId="{696DAE3F-8962-4C86-9C74-F81A41FCE4C3}" dt="2023-04-02T11:48:28.939" v="152" actId="478"/>
          <ac:picMkLst>
            <pc:docMk/>
            <pc:sldMk cId="874476574" sldId="258"/>
            <ac:picMk id="73" creationId="{56F41CF9-704A-6F4D-8074-4F00E3045C4E}"/>
          </ac:picMkLst>
        </pc:picChg>
        <pc:picChg chg="del">
          <ac:chgData name="TeamKids - Cheltenham East Primary" userId="d3fc93f2-66a9-4304-a10d-29cfd544172e" providerId="ADAL" clId="{696DAE3F-8962-4C86-9C74-F81A41FCE4C3}" dt="2023-04-02T11:48:49.148" v="154" actId="478"/>
          <ac:picMkLst>
            <pc:docMk/>
            <pc:sldMk cId="874476574" sldId="258"/>
            <ac:picMk id="76" creationId="{336B9E87-ABA1-F649-9ED1-6F8A3D032FF6}"/>
          </ac:picMkLst>
        </pc:picChg>
        <pc:picChg chg="del">
          <ac:chgData name="TeamKids - Cheltenham East Primary" userId="d3fc93f2-66a9-4304-a10d-29cfd544172e" providerId="ADAL" clId="{696DAE3F-8962-4C86-9C74-F81A41FCE4C3}" dt="2023-04-02T11:48:53.226" v="156" actId="478"/>
          <ac:picMkLst>
            <pc:docMk/>
            <pc:sldMk cId="874476574" sldId="258"/>
            <ac:picMk id="80" creationId="{85D78F79-13C0-6045-980F-F7023B433931}"/>
          </ac:picMkLst>
        </pc:picChg>
      </pc:sldChg>
    </pc:docChg>
  </pc:docChgLst>
  <pc:docChgLst>
    <pc:chgData name="TeamKids - Cheltenham East Primary" userId="d3fc93f2-66a9-4304-a10d-29cfd544172e" providerId="ADAL" clId="{BE3C4B01-5DC2-4E59-A191-4412AE84B361}"/>
    <pc:docChg chg="custSel modSld">
      <pc:chgData name="TeamKids - Cheltenham East Primary" userId="d3fc93f2-66a9-4304-a10d-29cfd544172e" providerId="ADAL" clId="{BE3C4B01-5DC2-4E59-A191-4412AE84B361}" dt="2023-03-09T23:06:48.766" v="1370" actId="931"/>
      <pc:docMkLst>
        <pc:docMk/>
      </pc:docMkLst>
      <pc:sldChg chg="addSp delSp modSp mod">
        <pc:chgData name="TeamKids - Cheltenham East Primary" userId="d3fc93f2-66a9-4304-a10d-29cfd544172e" providerId="ADAL" clId="{BE3C4B01-5DC2-4E59-A191-4412AE84B361}" dt="2023-03-09T23:06:48.766" v="1370" actId="931"/>
        <pc:sldMkLst>
          <pc:docMk/>
          <pc:sldMk cId="874476574" sldId="258"/>
        </pc:sldMkLst>
        <pc:spChg chg="add del mod">
          <ac:chgData name="TeamKids - Cheltenham East Primary" userId="d3fc93f2-66a9-4304-a10d-29cfd544172e" providerId="ADAL" clId="{BE3C4B01-5DC2-4E59-A191-4412AE84B361}" dt="2023-03-09T22:38:58.874" v="137" actId="931"/>
          <ac:spMkLst>
            <pc:docMk/>
            <pc:sldMk cId="874476574" sldId="258"/>
            <ac:spMk id="3" creationId="{50BD7350-9C29-FDB1-40EC-CCE88E3BDF2D}"/>
          </ac:spMkLst>
        </pc:spChg>
        <pc:spChg chg="add del mod">
          <ac:chgData name="TeamKids - Cheltenham East Primary" userId="d3fc93f2-66a9-4304-a10d-29cfd544172e" providerId="ADAL" clId="{BE3C4B01-5DC2-4E59-A191-4412AE84B361}" dt="2023-03-09T23:06:06.686" v="1367" actId="931"/>
          <ac:spMkLst>
            <pc:docMk/>
            <pc:sldMk cId="874476574" sldId="258"/>
            <ac:spMk id="6" creationId="{E2ED2B11-CC44-9262-E486-63D74A7DDC92}"/>
          </ac:spMkLst>
        </pc:spChg>
        <pc:spChg chg="add del mod">
          <ac:chgData name="TeamKids - Cheltenham East Primary" userId="d3fc93f2-66a9-4304-a10d-29cfd544172e" providerId="ADAL" clId="{BE3C4B01-5DC2-4E59-A191-4412AE84B361}" dt="2023-03-09T23:06:48.766" v="1370" actId="931"/>
          <ac:spMkLst>
            <pc:docMk/>
            <pc:sldMk cId="874476574" sldId="258"/>
            <ac:spMk id="9" creationId="{D2366386-0B12-8E6A-CBF1-78829BD4417D}"/>
          </ac:spMkLst>
        </pc:spChg>
        <pc:spChg chg="mod">
          <ac:chgData name="TeamKids - Cheltenham East Primary" userId="d3fc93f2-66a9-4304-a10d-29cfd544172e" providerId="ADAL" clId="{BE3C4B01-5DC2-4E59-A191-4412AE84B361}" dt="2023-03-09T22:36:53.799" v="133" actId="20577"/>
          <ac:spMkLst>
            <pc:docMk/>
            <pc:sldMk cId="874476574" sldId="258"/>
            <ac:spMk id="18" creationId="{339EB08E-21AC-6446-95E4-7108819B3D2E}"/>
          </ac:spMkLst>
        </pc:spChg>
        <pc:spChg chg="mod">
          <ac:chgData name="TeamKids - Cheltenham East Primary" userId="d3fc93f2-66a9-4304-a10d-29cfd544172e" providerId="ADAL" clId="{BE3C4B01-5DC2-4E59-A191-4412AE84B361}" dt="2023-03-09T22:36:04.749" v="101" actId="20577"/>
          <ac:spMkLst>
            <pc:docMk/>
            <pc:sldMk cId="874476574" sldId="258"/>
            <ac:spMk id="19" creationId="{3AD0E962-ED24-3B46-97A9-4EACF7EAF418}"/>
          </ac:spMkLst>
        </pc:spChg>
        <pc:spChg chg="mod">
          <ac:chgData name="TeamKids - Cheltenham East Primary" userId="d3fc93f2-66a9-4304-a10d-29cfd544172e" providerId="ADAL" clId="{BE3C4B01-5DC2-4E59-A191-4412AE84B361}" dt="2023-03-09T22:34:23.231" v="61" actId="20577"/>
          <ac:spMkLst>
            <pc:docMk/>
            <pc:sldMk cId="874476574" sldId="258"/>
            <ac:spMk id="21" creationId="{189A6A34-B22C-F44A-BFFB-12B3B2F6DCD9}"/>
          </ac:spMkLst>
        </pc:spChg>
        <pc:spChg chg="mod">
          <ac:chgData name="TeamKids - Cheltenham East Primary" userId="d3fc93f2-66a9-4304-a10d-29cfd544172e" providerId="ADAL" clId="{BE3C4B01-5DC2-4E59-A191-4412AE84B361}" dt="2023-03-09T22:34:46.809" v="75" actId="20577"/>
          <ac:spMkLst>
            <pc:docMk/>
            <pc:sldMk cId="874476574" sldId="258"/>
            <ac:spMk id="23" creationId="{09636A4C-275D-9A44-ADEA-C3A87B4DE85D}"/>
          </ac:spMkLst>
        </pc:spChg>
        <pc:spChg chg="mod">
          <ac:chgData name="TeamKids - Cheltenham East Primary" userId="d3fc93f2-66a9-4304-a10d-29cfd544172e" providerId="ADAL" clId="{BE3C4B01-5DC2-4E59-A191-4412AE84B361}" dt="2023-03-09T22:35:41.797" v="87" actId="20577"/>
          <ac:spMkLst>
            <pc:docMk/>
            <pc:sldMk cId="874476574" sldId="258"/>
            <ac:spMk id="58" creationId="{A5A07ABA-DB90-8C46-B4D7-57D3FE53E5A2}"/>
          </ac:spMkLst>
        </pc:spChg>
        <pc:spChg chg="mod">
          <ac:chgData name="TeamKids - Cheltenham East Primary" userId="d3fc93f2-66a9-4304-a10d-29cfd544172e" providerId="ADAL" clId="{BE3C4B01-5DC2-4E59-A191-4412AE84B361}" dt="2023-03-09T22:35:31.562" v="81" actId="20577"/>
          <ac:spMkLst>
            <pc:docMk/>
            <pc:sldMk cId="874476574" sldId="258"/>
            <ac:spMk id="60" creationId="{C670A1C7-09DE-DC4F-BE47-C743826A6E4D}"/>
          </ac:spMkLst>
        </pc:spChg>
        <pc:spChg chg="mod">
          <ac:chgData name="TeamKids - Cheltenham East Primary" userId="d3fc93f2-66a9-4304-a10d-29cfd544172e" providerId="ADAL" clId="{BE3C4B01-5DC2-4E59-A191-4412AE84B361}" dt="2023-03-07T10:50:02.872" v="1" actId="20577"/>
          <ac:spMkLst>
            <pc:docMk/>
            <pc:sldMk cId="874476574" sldId="258"/>
            <ac:spMk id="68" creationId="{4BC1B856-83F0-654D-83AD-AB3D3ED354E3}"/>
          </ac:spMkLst>
        </pc:spChg>
        <pc:spChg chg="mod">
          <ac:chgData name="TeamKids - Cheltenham East Primary" userId="d3fc93f2-66a9-4304-a10d-29cfd544172e" providerId="ADAL" clId="{BE3C4B01-5DC2-4E59-A191-4412AE84B361}" dt="2023-03-09T22:58:38.046" v="1366" actId="20577"/>
          <ac:spMkLst>
            <pc:docMk/>
            <pc:sldMk cId="874476574" sldId="258"/>
            <ac:spMk id="86" creationId="{63E343B8-5F02-974F-8CDE-DAAB32F1165F}"/>
          </ac:spMkLst>
        </pc:spChg>
        <pc:picChg chg="del">
          <ac:chgData name="TeamKids - Cheltenham East Primary" userId="d3fc93f2-66a9-4304-a10d-29cfd544172e" providerId="ADAL" clId="{BE3C4B01-5DC2-4E59-A191-4412AE84B361}" dt="2023-03-09T22:38:42.197" v="134" actId="478"/>
          <ac:picMkLst>
            <pc:docMk/>
            <pc:sldMk cId="874476574" sldId="258"/>
            <ac:picMk id="4" creationId="{010A6CEA-0C3F-818F-AA26-9DA9512C54B8}"/>
          </ac:picMkLst>
        </pc:picChg>
        <pc:picChg chg="del">
          <ac:chgData name="TeamKids - Cheltenham East Primary" userId="d3fc93f2-66a9-4304-a10d-29cfd544172e" providerId="ADAL" clId="{BE3C4B01-5DC2-4E59-A191-4412AE84B361}" dt="2023-03-09T22:38:44.990" v="135" actId="478"/>
          <ac:picMkLst>
            <pc:docMk/>
            <pc:sldMk cId="874476574" sldId="258"/>
            <ac:picMk id="7" creationId="{EA4527DD-AEB2-4B61-F786-8603F57D8612}"/>
          </ac:picMkLst>
        </pc:picChg>
        <pc:picChg chg="del">
          <ac:chgData name="TeamKids - Cheltenham East Primary" userId="d3fc93f2-66a9-4304-a10d-29cfd544172e" providerId="ADAL" clId="{BE3C4B01-5DC2-4E59-A191-4412AE84B361}" dt="2023-03-09T22:38:46.510" v="136" actId="478"/>
          <ac:picMkLst>
            <pc:docMk/>
            <pc:sldMk cId="874476574" sldId="258"/>
            <ac:picMk id="10" creationId="{F4CD92B8-D144-D30E-2A79-BE66E6B7F21D}"/>
          </ac:picMkLst>
        </pc:picChg>
        <pc:picChg chg="add mod">
          <ac:chgData name="TeamKids - Cheltenham East Primary" userId="d3fc93f2-66a9-4304-a10d-29cfd544172e" providerId="ADAL" clId="{BE3C4B01-5DC2-4E59-A191-4412AE84B361}" dt="2023-03-09T22:39:12.954" v="139" actId="688"/>
          <ac:picMkLst>
            <pc:docMk/>
            <pc:sldMk cId="874476574" sldId="258"/>
            <ac:picMk id="12" creationId="{ECE739EF-C764-A756-E14C-59F9C20EEE74}"/>
          </ac:picMkLst>
        </pc:picChg>
        <pc:picChg chg="add mod">
          <ac:chgData name="TeamKids - Cheltenham East Primary" userId="d3fc93f2-66a9-4304-a10d-29cfd544172e" providerId="ADAL" clId="{BE3C4B01-5DC2-4E59-A191-4412AE84B361}" dt="2023-03-09T23:06:15.678" v="1368" actId="27614"/>
          <ac:picMkLst>
            <pc:docMk/>
            <pc:sldMk cId="874476574" sldId="258"/>
            <ac:picMk id="14" creationId="{BB3845CD-B623-0639-592F-DFFFBAA860BE}"/>
          </ac:picMkLst>
        </pc:picChg>
        <pc:picChg chg="add mod">
          <ac:chgData name="TeamKids - Cheltenham East Primary" userId="d3fc93f2-66a9-4304-a10d-29cfd544172e" providerId="ADAL" clId="{BE3C4B01-5DC2-4E59-A191-4412AE84B361}" dt="2023-03-09T23:06:48.766" v="1370" actId="931"/>
          <ac:picMkLst>
            <pc:docMk/>
            <pc:sldMk cId="874476574" sldId="258"/>
            <ac:picMk id="26" creationId="{EC0A8209-C9DC-F143-6E73-9FF8CC49CAF0}"/>
          </ac:picMkLst>
        </pc:picChg>
      </pc:sldChg>
    </pc:docChg>
  </pc:docChgLst>
  <pc:docChgLst>
    <pc:chgData name="TeamKids - Cheltenham East Primary" userId="d3fc93f2-66a9-4304-a10d-29cfd544172e" providerId="ADAL" clId="{7C9F1151-EF8D-4EE6-B89C-D50203C01BF4}"/>
    <pc:docChg chg="custSel modSld">
      <pc:chgData name="TeamKids - Cheltenham East Primary" userId="d3fc93f2-66a9-4304-a10d-29cfd544172e" providerId="ADAL" clId="{7C9F1151-EF8D-4EE6-B89C-D50203C01BF4}" dt="2023-03-19T20:24:13.923" v="1296" actId="931"/>
      <pc:docMkLst>
        <pc:docMk/>
      </pc:docMkLst>
      <pc:sldChg chg="addSp delSp modSp mod">
        <pc:chgData name="TeamKids - Cheltenham East Primary" userId="d3fc93f2-66a9-4304-a10d-29cfd544172e" providerId="ADAL" clId="{7C9F1151-EF8D-4EE6-B89C-D50203C01BF4}" dt="2023-03-19T20:24:13.923" v="1296" actId="931"/>
        <pc:sldMkLst>
          <pc:docMk/>
          <pc:sldMk cId="874476574" sldId="258"/>
        </pc:sldMkLst>
        <pc:spChg chg="add del mod">
          <ac:chgData name="TeamKids - Cheltenham East Primary" userId="d3fc93f2-66a9-4304-a10d-29cfd544172e" providerId="ADAL" clId="{7C9F1151-EF8D-4EE6-B89C-D50203C01BF4}" dt="2023-03-19T20:23:42.735" v="1289" actId="931"/>
          <ac:spMkLst>
            <pc:docMk/>
            <pc:sldMk cId="874476574" sldId="258"/>
            <ac:spMk id="3" creationId="{37934CE8-091A-8D28-DC7A-A2253FD11D43}"/>
          </ac:spMkLst>
        </pc:spChg>
        <pc:spChg chg="add del mod">
          <ac:chgData name="TeamKids - Cheltenham East Primary" userId="d3fc93f2-66a9-4304-a10d-29cfd544172e" providerId="ADAL" clId="{7C9F1151-EF8D-4EE6-B89C-D50203C01BF4}" dt="2023-03-19T20:24:06.293" v="1293" actId="931"/>
          <ac:spMkLst>
            <pc:docMk/>
            <pc:sldMk cId="874476574" sldId="258"/>
            <ac:spMk id="5" creationId="{EF311981-54F4-98B5-6D3D-97155A6FA260}"/>
          </ac:spMkLst>
        </pc:spChg>
        <pc:spChg chg="add del mod">
          <ac:chgData name="TeamKids - Cheltenham East Primary" userId="d3fc93f2-66a9-4304-a10d-29cfd544172e" providerId="ADAL" clId="{7C9F1151-EF8D-4EE6-B89C-D50203C01BF4}" dt="2023-03-19T20:24:13.923" v="1296" actId="931"/>
          <ac:spMkLst>
            <pc:docMk/>
            <pc:sldMk cId="874476574" sldId="258"/>
            <ac:spMk id="7" creationId="{514B4B92-2218-C59D-5D93-7E650C07BD3D}"/>
          </ac:spMkLst>
        </pc:spChg>
        <pc:spChg chg="mod">
          <ac:chgData name="TeamKids - Cheltenham East Primary" userId="d3fc93f2-66a9-4304-a10d-29cfd544172e" providerId="ADAL" clId="{7C9F1151-EF8D-4EE6-B89C-D50203C01BF4}" dt="2023-03-17T12:15:30.926" v="7" actId="1076"/>
          <ac:spMkLst>
            <pc:docMk/>
            <pc:sldMk cId="874476574" sldId="258"/>
            <ac:spMk id="18" creationId="{339EB08E-21AC-6446-95E4-7108819B3D2E}"/>
          </ac:spMkLst>
        </pc:spChg>
        <pc:spChg chg="mod">
          <ac:chgData name="TeamKids - Cheltenham East Primary" userId="d3fc93f2-66a9-4304-a10d-29cfd544172e" providerId="ADAL" clId="{7C9F1151-EF8D-4EE6-B89C-D50203C01BF4}" dt="2023-03-17T12:15:24.817" v="6" actId="1076"/>
          <ac:spMkLst>
            <pc:docMk/>
            <pc:sldMk cId="874476574" sldId="258"/>
            <ac:spMk id="19" creationId="{3AD0E962-ED24-3B46-97A9-4EACF7EAF418}"/>
          </ac:spMkLst>
        </pc:spChg>
        <pc:spChg chg="mod">
          <ac:chgData name="TeamKids - Cheltenham East Primary" userId="d3fc93f2-66a9-4304-a10d-29cfd544172e" providerId="ADAL" clId="{7C9F1151-EF8D-4EE6-B89C-D50203C01BF4}" dt="2023-03-18T10:48:59.338" v="65" actId="20577"/>
          <ac:spMkLst>
            <pc:docMk/>
            <pc:sldMk cId="874476574" sldId="258"/>
            <ac:spMk id="21" creationId="{189A6A34-B22C-F44A-BFFB-12B3B2F6DCD9}"/>
          </ac:spMkLst>
        </pc:spChg>
        <pc:spChg chg="mod">
          <ac:chgData name="TeamKids - Cheltenham East Primary" userId="d3fc93f2-66a9-4304-a10d-29cfd544172e" providerId="ADAL" clId="{7C9F1151-EF8D-4EE6-B89C-D50203C01BF4}" dt="2023-03-17T12:15:18.910" v="5" actId="1076"/>
          <ac:spMkLst>
            <pc:docMk/>
            <pc:sldMk cId="874476574" sldId="258"/>
            <ac:spMk id="23" creationId="{09636A4C-275D-9A44-ADEA-C3A87B4DE85D}"/>
          </ac:spMkLst>
        </pc:spChg>
        <pc:spChg chg="mod">
          <ac:chgData name="TeamKids - Cheltenham East Primary" userId="d3fc93f2-66a9-4304-a10d-29cfd544172e" providerId="ADAL" clId="{7C9F1151-EF8D-4EE6-B89C-D50203C01BF4}" dt="2023-03-18T10:54:41.998" v="119" actId="20577"/>
          <ac:spMkLst>
            <pc:docMk/>
            <pc:sldMk cId="874476574" sldId="258"/>
            <ac:spMk id="58" creationId="{A5A07ABA-DB90-8C46-B4D7-57D3FE53E5A2}"/>
          </ac:spMkLst>
        </pc:spChg>
        <pc:spChg chg="mod">
          <ac:chgData name="TeamKids - Cheltenham East Primary" userId="d3fc93f2-66a9-4304-a10d-29cfd544172e" providerId="ADAL" clId="{7C9F1151-EF8D-4EE6-B89C-D50203C01BF4}" dt="2023-03-17T12:15:14.647" v="4" actId="1076"/>
          <ac:spMkLst>
            <pc:docMk/>
            <pc:sldMk cId="874476574" sldId="258"/>
            <ac:spMk id="60" creationId="{C670A1C7-09DE-DC4F-BE47-C743826A6E4D}"/>
          </ac:spMkLst>
        </pc:spChg>
        <pc:spChg chg="mod">
          <ac:chgData name="TeamKids - Cheltenham East Primary" userId="d3fc93f2-66a9-4304-a10d-29cfd544172e" providerId="ADAL" clId="{7C9F1151-EF8D-4EE6-B89C-D50203C01BF4}" dt="2023-03-17T10:30:36.337" v="1" actId="20577"/>
          <ac:spMkLst>
            <pc:docMk/>
            <pc:sldMk cId="874476574" sldId="258"/>
            <ac:spMk id="68" creationId="{4BC1B856-83F0-654D-83AD-AB3D3ED354E3}"/>
          </ac:spMkLst>
        </pc:spChg>
        <pc:spChg chg="mod">
          <ac:chgData name="TeamKids - Cheltenham East Primary" userId="d3fc93f2-66a9-4304-a10d-29cfd544172e" providerId="ADAL" clId="{7C9F1151-EF8D-4EE6-B89C-D50203C01BF4}" dt="2023-03-19T04:05:18.260" v="1288" actId="20577"/>
          <ac:spMkLst>
            <pc:docMk/>
            <pc:sldMk cId="874476574" sldId="258"/>
            <ac:spMk id="86" creationId="{63E343B8-5F02-974F-8CDE-DAAB32F1165F}"/>
          </ac:spMkLst>
        </pc:spChg>
        <pc:picChg chg="add mod">
          <ac:chgData name="TeamKids - Cheltenham East Primary" userId="d3fc93f2-66a9-4304-a10d-29cfd544172e" providerId="ADAL" clId="{7C9F1151-EF8D-4EE6-B89C-D50203C01BF4}" dt="2023-03-19T20:23:49.849" v="1292" actId="962"/>
          <ac:picMkLst>
            <pc:docMk/>
            <pc:sldMk cId="874476574" sldId="258"/>
            <ac:picMk id="4" creationId="{CC0291A0-B67D-49E3-A344-6330E4F52EF0}"/>
          </ac:picMkLst>
        </pc:picChg>
        <pc:picChg chg="add mod">
          <ac:chgData name="TeamKids - Cheltenham East Primary" userId="d3fc93f2-66a9-4304-a10d-29cfd544172e" providerId="ADAL" clId="{7C9F1151-EF8D-4EE6-B89C-D50203C01BF4}" dt="2023-03-19T20:24:11.388" v="1294" actId="27614"/>
          <ac:picMkLst>
            <pc:docMk/>
            <pc:sldMk cId="874476574" sldId="258"/>
            <ac:picMk id="8" creationId="{14DE7688-28FE-19D1-7DF0-FA69AFD968AC}"/>
          </ac:picMkLst>
        </pc:picChg>
        <pc:picChg chg="add mod">
          <ac:chgData name="TeamKids - Cheltenham East Primary" userId="d3fc93f2-66a9-4304-a10d-29cfd544172e" providerId="ADAL" clId="{7C9F1151-EF8D-4EE6-B89C-D50203C01BF4}" dt="2023-03-19T20:24:13.923" v="1296" actId="931"/>
          <ac:picMkLst>
            <pc:docMk/>
            <pc:sldMk cId="874476574" sldId="258"/>
            <ac:picMk id="10" creationId="{F04BE793-66E0-BE49-C697-E3B9B8758F63}"/>
          </ac:picMkLst>
        </pc:picChg>
        <pc:picChg chg="del">
          <ac:chgData name="TeamKids - Cheltenham East Primary" userId="d3fc93f2-66a9-4304-a10d-29cfd544172e" providerId="ADAL" clId="{7C9F1151-EF8D-4EE6-B89C-D50203C01BF4}" dt="2023-03-17T12:15:49.377" v="10" actId="478"/>
          <ac:picMkLst>
            <pc:docMk/>
            <pc:sldMk cId="874476574" sldId="258"/>
            <ac:picMk id="12" creationId="{ECE739EF-C764-A756-E14C-59F9C20EEE74}"/>
          </ac:picMkLst>
        </pc:picChg>
        <pc:picChg chg="del">
          <ac:chgData name="TeamKids - Cheltenham East Primary" userId="d3fc93f2-66a9-4304-a10d-29cfd544172e" providerId="ADAL" clId="{7C9F1151-EF8D-4EE6-B89C-D50203C01BF4}" dt="2023-03-17T12:15:51.285" v="11" actId="478"/>
          <ac:picMkLst>
            <pc:docMk/>
            <pc:sldMk cId="874476574" sldId="258"/>
            <ac:picMk id="14" creationId="{BB3845CD-B623-0639-592F-DFFFBAA860BE}"/>
          </ac:picMkLst>
        </pc:picChg>
        <pc:picChg chg="del">
          <ac:chgData name="TeamKids - Cheltenham East Primary" userId="d3fc93f2-66a9-4304-a10d-29cfd544172e" providerId="ADAL" clId="{7C9F1151-EF8D-4EE6-B89C-D50203C01BF4}" dt="2023-03-17T12:15:53.291" v="12" actId="478"/>
          <ac:picMkLst>
            <pc:docMk/>
            <pc:sldMk cId="874476574" sldId="258"/>
            <ac:picMk id="26" creationId="{EC0A8209-C9DC-F143-6E73-9FF8CC49CAF0}"/>
          </ac:picMkLst>
        </pc:picChg>
      </pc:sldChg>
    </pc:docChg>
  </pc:docChgLst>
  <pc:docChgLst>
    <pc:chgData name="TeamKids - Cheltenham East Primary" userId="d3fc93f2-66a9-4304-a10d-29cfd544172e" providerId="ADAL" clId="{A33A4EF1-74CE-409B-8960-6D36749EF5E5}"/>
    <pc:docChg chg="undo custSel modSld">
      <pc:chgData name="TeamKids - Cheltenham East Primary" userId="d3fc93f2-66a9-4304-a10d-29cfd544172e" providerId="ADAL" clId="{A33A4EF1-74CE-409B-8960-6D36749EF5E5}" dt="2023-05-04T23:20:05.435" v="866" actId="20577"/>
      <pc:docMkLst>
        <pc:docMk/>
      </pc:docMkLst>
      <pc:sldChg chg="addSp delSp modSp mod">
        <pc:chgData name="TeamKids - Cheltenham East Primary" userId="d3fc93f2-66a9-4304-a10d-29cfd544172e" providerId="ADAL" clId="{A33A4EF1-74CE-409B-8960-6D36749EF5E5}" dt="2023-05-04T23:20:05.435" v="866" actId="20577"/>
        <pc:sldMkLst>
          <pc:docMk/>
          <pc:sldMk cId="874476574" sldId="258"/>
        </pc:sldMkLst>
        <pc:spChg chg="del mod">
          <ac:chgData name="TeamKids - Cheltenham East Primary" userId="d3fc93f2-66a9-4304-a10d-29cfd544172e" providerId="ADAL" clId="{A33A4EF1-74CE-409B-8960-6D36749EF5E5}" dt="2023-05-04T22:05:47.514" v="562" actId="478"/>
          <ac:spMkLst>
            <pc:docMk/>
            <pc:sldMk cId="874476574" sldId="258"/>
            <ac:spMk id="2" creationId="{8D90EF03-035E-7B37-2B6B-AFBF4DE275AD}"/>
          </ac:spMkLst>
        </pc:spChg>
        <pc:spChg chg="del mod">
          <ac:chgData name="TeamKids - Cheltenham East Primary" userId="d3fc93f2-66a9-4304-a10d-29cfd544172e" providerId="ADAL" clId="{A33A4EF1-74CE-409B-8960-6D36749EF5E5}" dt="2023-05-04T22:05:50.099" v="563" actId="478"/>
          <ac:spMkLst>
            <pc:docMk/>
            <pc:sldMk cId="874476574" sldId="258"/>
            <ac:spMk id="3" creationId="{2538C33F-12BF-7ACE-E006-C89ECCF04D6E}"/>
          </ac:spMkLst>
        </pc:spChg>
        <pc:spChg chg="del mod">
          <ac:chgData name="TeamKids - Cheltenham East Primary" userId="d3fc93f2-66a9-4304-a10d-29cfd544172e" providerId="ADAL" clId="{A33A4EF1-74CE-409B-8960-6D36749EF5E5}" dt="2023-05-04T22:05:55.460" v="565" actId="478"/>
          <ac:spMkLst>
            <pc:docMk/>
            <pc:sldMk cId="874476574" sldId="258"/>
            <ac:spMk id="4" creationId="{FC691B38-2D7E-8E39-A44E-D006C5F09DA0}"/>
          </ac:spMkLst>
        </pc:spChg>
        <pc:spChg chg="del mod">
          <ac:chgData name="TeamKids - Cheltenham East Primary" userId="d3fc93f2-66a9-4304-a10d-29cfd544172e" providerId="ADAL" clId="{A33A4EF1-74CE-409B-8960-6D36749EF5E5}" dt="2023-05-04T22:05:52.894" v="564" actId="478"/>
          <ac:spMkLst>
            <pc:docMk/>
            <pc:sldMk cId="874476574" sldId="258"/>
            <ac:spMk id="5" creationId="{DA38CBD2-6BC7-F3B1-BE2F-5DC3CBA327E8}"/>
          </ac:spMkLst>
        </pc:spChg>
        <pc:spChg chg="add del mod">
          <ac:chgData name="TeamKids - Cheltenham East Primary" userId="d3fc93f2-66a9-4304-a10d-29cfd544172e" providerId="ADAL" clId="{A33A4EF1-74CE-409B-8960-6D36749EF5E5}" dt="2023-04-28T00:07:18.720" v="546"/>
          <ac:spMkLst>
            <pc:docMk/>
            <pc:sldMk cId="874476574" sldId="258"/>
            <ac:spMk id="6" creationId="{DD76538C-6E9B-C9DD-067F-F0C1B3D8D43E}"/>
          </ac:spMkLst>
        </pc:spChg>
        <pc:spChg chg="add mod">
          <ac:chgData name="TeamKids - Cheltenham East Primary" userId="d3fc93f2-66a9-4304-a10d-29cfd544172e" providerId="ADAL" clId="{A33A4EF1-74CE-409B-8960-6D36749EF5E5}" dt="2023-04-27T23:44:56.268" v="415" actId="20577"/>
          <ac:spMkLst>
            <pc:docMk/>
            <pc:sldMk cId="874476574" sldId="258"/>
            <ac:spMk id="7" creationId="{DC885CEB-C146-E036-8755-7F89699E36CA}"/>
          </ac:spMkLst>
        </pc:spChg>
        <pc:spChg chg="add del mod">
          <ac:chgData name="TeamKids - Cheltenham East Primary" userId="d3fc93f2-66a9-4304-a10d-29cfd544172e" providerId="ADAL" clId="{A33A4EF1-74CE-409B-8960-6D36749EF5E5}" dt="2023-05-04T22:31:14.325" v="589" actId="931"/>
          <ac:spMkLst>
            <pc:docMk/>
            <pc:sldMk cId="874476574" sldId="258"/>
            <ac:spMk id="8" creationId="{C52BC546-A8A5-9F6C-A4AD-9AD8754C53C8}"/>
          </ac:spMkLst>
        </pc:spChg>
        <pc:spChg chg="add del mod">
          <ac:chgData name="TeamKids - Cheltenham East Primary" userId="d3fc93f2-66a9-4304-a10d-29cfd544172e" providerId="ADAL" clId="{A33A4EF1-74CE-409B-8960-6D36749EF5E5}" dt="2023-04-27T23:55:01.735" v="520" actId="931"/>
          <ac:spMkLst>
            <pc:docMk/>
            <pc:sldMk cId="874476574" sldId="258"/>
            <ac:spMk id="10" creationId="{3D5A7B04-DCD1-7261-D6CC-797DB9334FA2}"/>
          </ac:spMkLst>
        </pc:spChg>
        <pc:spChg chg="add del mod">
          <ac:chgData name="TeamKids - Cheltenham East Primary" userId="d3fc93f2-66a9-4304-a10d-29cfd544172e" providerId="ADAL" clId="{A33A4EF1-74CE-409B-8960-6D36749EF5E5}" dt="2023-05-04T22:31:21.036" v="590" actId="931"/>
          <ac:spMkLst>
            <pc:docMk/>
            <pc:sldMk cId="874476574" sldId="258"/>
            <ac:spMk id="11" creationId="{C98FB1AD-25AC-67C8-A42B-4DD3E361DB55}"/>
          </ac:spMkLst>
        </pc:spChg>
        <pc:spChg chg="add del mod">
          <ac:chgData name="TeamKids - Cheltenham East Primary" userId="d3fc93f2-66a9-4304-a10d-29cfd544172e" providerId="ADAL" clId="{A33A4EF1-74CE-409B-8960-6D36749EF5E5}" dt="2023-04-27T23:55:09.043" v="521" actId="931"/>
          <ac:spMkLst>
            <pc:docMk/>
            <pc:sldMk cId="874476574" sldId="258"/>
            <ac:spMk id="12" creationId="{23F071E6-F697-F53E-4649-86220B6B076E}"/>
          </ac:spMkLst>
        </pc:spChg>
        <pc:spChg chg="add del mod">
          <ac:chgData name="TeamKids - Cheltenham East Primary" userId="d3fc93f2-66a9-4304-a10d-29cfd544172e" providerId="ADAL" clId="{A33A4EF1-74CE-409B-8960-6D36749EF5E5}" dt="2023-04-27T23:55:32.481" v="530" actId="931"/>
          <ac:spMkLst>
            <pc:docMk/>
            <pc:sldMk cId="874476574" sldId="258"/>
            <ac:spMk id="14" creationId="{05B35EB5-575C-7643-9AA6-19D9EA1BEF86}"/>
          </ac:spMkLst>
        </pc:spChg>
        <pc:spChg chg="add del mod">
          <ac:chgData name="TeamKids - Cheltenham East Primary" userId="d3fc93f2-66a9-4304-a10d-29cfd544172e" providerId="ADAL" clId="{A33A4EF1-74CE-409B-8960-6D36749EF5E5}" dt="2023-05-04T22:35:47.279" v="634"/>
          <ac:spMkLst>
            <pc:docMk/>
            <pc:sldMk cId="874476574" sldId="258"/>
            <ac:spMk id="20" creationId="{18427738-8606-571E-D954-4514F78B908F}"/>
          </ac:spMkLst>
        </pc:spChg>
        <pc:spChg chg="add mod">
          <ac:chgData name="TeamKids - Cheltenham East Primary" userId="d3fc93f2-66a9-4304-a10d-29cfd544172e" providerId="ADAL" clId="{A33A4EF1-74CE-409B-8960-6D36749EF5E5}" dt="2023-05-04T22:43:09.221" v="742" actId="1076"/>
          <ac:spMkLst>
            <pc:docMk/>
            <pc:sldMk cId="874476574" sldId="258"/>
            <ac:spMk id="21" creationId="{668BEB83-C507-C580-FABF-4E849179987A}"/>
          </ac:spMkLst>
        </pc:spChg>
        <pc:spChg chg="add mod">
          <ac:chgData name="TeamKids - Cheltenham East Primary" userId="d3fc93f2-66a9-4304-a10d-29cfd544172e" providerId="ADAL" clId="{A33A4EF1-74CE-409B-8960-6D36749EF5E5}" dt="2023-05-04T23:19:57.663" v="856" actId="20577"/>
          <ac:spMkLst>
            <pc:docMk/>
            <pc:sldMk cId="874476574" sldId="258"/>
            <ac:spMk id="22" creationId="{0E9A818B-9F3A-404C-BCF6-088D558A72B5}"/>
          </ac:spMkLst>
        </pc:spChg>
        <pc:spChg chg="del mod">
          <ac:chgData name="TeamKids - Cheltenham East Primary" userId="d3fc93f2-66a9-4304-a10d-29cfd544172e" providerId="ADAL" clId="{A33A4EF1-74CE-409B-8960-6D36749EF5E5}" dt="2023-05-04T22:06:05.001" v="567" actId="478"/>
          <ac:spMkLst>
            <pc:docMk/>
            <pc:sldMk cId="874476574" sldId="258"/>
            <ac:spMk id="23" creationId="{09636A4C-275D-9A44-ADEA-C3A87B4DE85D}"/>
          </ac:spMkLst>
        </pc:spChg>
        <pc:spChg chg="add del mod">
          <ac:chgData name="TeamKids - Cheltenham East Primary" userId="d3fc93f2-66a9-4304-a10d-29cfd544172e" providerId="ADAL" clId="{A33A4EF1-74CE-409B-8960-6D36749EF5E5}" dt="2023-05-04T23:18:32.532" v="812" actId="478"/>
          <ac:spMkLst>
            <pc:docMk/>
            <pc:sldMk cId="874476574" sldId="258"/>
            <ac:spMk id="24" creationId="{18E34ADF-B870-5611-B549-0AAD2E3743B2}"/>
          </ac:spMkLst>
        </pc:spChg>
        <pc:spChg chg="add del mod">
          <ac:chgData name="TeamKids - Cheltenham East Primary" userId="d3fc93f2-66a9-4304-a10d-29cfd544172e" providerId="ADAL" clId="{A33A4EF1-74CE-409B-8960-6D36749EF5E5}" dt="2023-04-28T00:03:15.526" v="531" actId="478"/>
          <ac:spMkLst>
            <pc:docMk/>
            <pc:sldMk cId="874476574" sldId="258"/>
            <ac:spMk id="24" creationId="{6DA667B6-A717-4F3B-6EFB-D1AA06EC626F}"/>
          </ac:spMkLst>
        </pc:spChg>
        <pc:spChg chg="add del mod">
          <ac:chgData name="TeamKids - Cheltenham East Primary" userId="d3fc93f2-66a9-4304-a10d-29cfd544172e" providerId="ADAL" clId="{A33A4EF1-74CE-409B-8960-6D36749EF5E5}" dt="2023-05-04T23:18:28.826" v="811" actId="478"/>
          <ac:spMkLst>
            <pc:docMk/>
            <pc:sldMk cId="874476574" sldId="258"/>
            <ac:spMk id="25" creationId="{108A0882-0851-DDCB-D6BD-151573A782FB}"/>
          </ac:spMkLst>
        </pc:spChg>
        <pc:spChg chg="add mod">
          <ac:chgData name="TeamKids - Cheltenham East Primary" userId="d3fc93f2-66a9-4304-a10d-29cfd544172e" providerId="ADAL" clId="{A33A4EF1-74CE-409B-8960-6D36749EF5E5}" dt="2023-05-04T23:18:36.434" v="813" actId="1076"/>
          <ac:spMkLst>
            <pc:docMk/>
            <pc:sldMk cId="874476574" sldId="258"/>
            <ac:spMk id="27" creationId="{4D463242-EE58-0E13-384A-46B9DECBFC93}"/>
          </ac:spMkLst>
        </pc:spChg>
        <pc:spChg chg="add mod">
          <ac:chgData name="TeamKids - Cheltenham East Primary" userId="d3fc93f2-66a9-4304-a10d-29cfd544172e" providerId="ADAL" clId="{A33A4EF1-74CE-409B-8960-6D36749EF5E5}" dt="2023-05-04T23:20:01.451" v="861" actId="20577"/>
          <ac:spMkLst>
            <pc:docMk/>
            <pc:sldMk cId="874476574" sldId="258"/>
            <ac:spMk id="28" creationId="{923DBB3E-2AA8-ED35-8D22-22AE2942D66E}"/>
          </ac:spMkLst>
        </pc:spChg>
        <pc:spChg chg="add mod">
          <ac:chgData name="TeamKids - Cheltenham East Primary" userId="d3fc93f2-66a9-4304-a10d-29cfd544172e" providerId="ADAL" clId="{A33A4EF1-74CE-409B-8960-6D36749EF5E5}" dt="2023-05-04T23:18:59.815" v="835" actId="20577"/>
          <ac:spMkLst>
            <pc:docMk/>
            <pc:sldMk cId="874476574" sldId="258"/>
            <ac:spMk id="31" creationId="{AC1FC83E-178A-4E87-A0D8-2F17B278FFF5}"/>
          </ac:spMkLst>
        </pc:spChg>
        <pc:spChg chg="add mod">
          <ac:chgData name="TeamKids - Cheltenham East Primary" userId="d3fc93f2-66a9-4304-a10d-29cfd544172e" providerId="ADAL" clId="{A33A4EF1-74CE-409B-8960-6D36749EF5E5}" dt="2023-05-04T23:20:05.435" v="866" actId="20577"/>
          <ac:spMkLst>
            <pc:docMk/>
            <pc:sldMk cId="874476574" sldId="258"/>
            <ac:spMk id="32" creationId="{5027F6B5-3BE5-E095-B4A7-E69DF7B7652A}"/>
          </ac:spMkLst>
        </pc:spChg>
        <pc:spChg chg="del mod">
          <ac:chgData name="TeamKids - Cheltenham East Primary" userId="d3fc93f2-66a9-4304-a10d-29cfd544172e" providerId="ADAL" clId="{A33A4EF1-74CE-409B-8960-6D36749EF5E5}" dt="2023-04-27T23:44:12.892" v="381"/>
          <ac:spMkLst>
            <pc:docMk/>
            <pc:sldMk cId="874476574" sldId="258"/>
            <ac:spMk id="44" creationId="{8645B0F2-6465-3346-A86A-B833168191A8}"/>
          </ac:spMkLst>
        </pc:spChg>
        <pc:spChg chg="mod">
          <ac:chgData name="TeamKids - Cheltenham East Primary" userId="d3fc93f2-66a9-4304-a10d-29cfd544172e" providerId="ADAL" clId="{A33A4EF1-74CE-409B-8960-6D36749EF5E5}" dt="2023-04-27T23:45:17.740" v="448" actId="1076"/>
          <ac:spMkLst>
            <pc:docMk/>
            <pc:sldMk cId="874476574" sldId="258"/>
            <ac:spMk id="45" creationId="{EBFBF44F-0BC5-A54D-AA9A-C46BA4650166}"/>
          </ac:spMkLst>
        </pc:spChg>
        <pc:spChg chg="mod">
          <ac:chgData name="TeamKids - Cheltenham East Primary" userId="d3fc93f2-66a9-4304-a10d-29cfd544172e" providerId="ADAL" clId="{A33A4EF1-74CE-409B-8960-6D36749EF5E5}" dt="2023-04-27T23:44:08.559" v="378" actId="20577"/>
          <ac:spMkLst>
            <pc:docMk/>
            <pc:sldMk cId="874476574" sldId="258"/>
            <ac:spMk id="48" creationId="{7200E5BC-BBB7-3C49-809B-EB9A84214327}"/>
          </ac:spMkLst>
        </pc:spChg>
        <pc:spChg chg="mod">
          <ac:chgData name="TeamKids - Cheltenham East Primary" userId="d3fc93f2-66a9-4304-a10d-29cfd544172e" providerId="ADAL" clId="{A33A4EF1-74CE-409B-8960-6D36749EF5E5}" dt="2023-04-27T23:45:37.215" v="472" actId="20577"/>
          <ac:spMkLst>
            <pc:docMk/>
            <pc:sldMk cId="874476574" sldId="258"/>
            <ac:spMk id="49" creationId="{36FF00A8-487D-9842-9CF1-66D33AD92F31}"/>
          </ac:spMkLst>
        </pc:spChg>
        <pc:spChg chg="mod">
          <ac:chgData name="TeamKids - Cheltenham East Primary" userId="d3fc93f2-66a9-4304-a10d-29cfd544172e" providerId="ADAL" clId="{A33A4EF1-74CE-409B-8960-6D36749EF5E5}" dt="2023-04-27T23:45:55.199" v="504" actId="20577"/>
          <ac:spMkLst>
            <pc:docMk/>
            <pc:sldMk cId="874476574" sldId="258"/>
            <ac:spMk id="51" creationId="{EBD1FCF4-43EE-784A-870C-2741A185C0C7}"/>
          </ac:spMkLst>
        </pc:spChg>
        <pc:spChg chg="del mod">
          <ac:chgData name="TeamKids - Cheltenham East Primary" userId="d3fc93f2-66a9-4304-a10d-29cfd544172e" providerId="ADAL" clId="{A33A4EF1-74CE-409B-8960-6D36749EF5E5}" dt="2023-05-04T22:06:02.078" v="566" actId="478"/>
          <ac:spMkLst>
            <pc:docMk/>
            <pc:sldMk cId="874476574" sldId="258"/>
            <ac:spMk id="60" creationId="{C670A1C7-09DE-DC4F-BE47-C743826A6E4D}"/>
          </ac:spMkLst>
        </pc:spChg>
        <pc:spChg chg="mod">
          <ac:chgData name="TeamKids - Cheltenham East Primary" userId="d3fc93f2-66a9-4304-a10d-29cfd544172e" providerId="ADAL" clId="{A33A4EF1-74CE-409B-8960-6D36749EF5E5}" dt="2023-05-04T22:11:52.053" v="581" actId="20577"/>
          <ac:spMkLst>
            <pc:docMk/>
            <pc:sldMk cId="874476574" sldId="258"/>
            <ac:spMk id="68" creationId="{4BC1B856-83F0-654D-83AD-AB3D3ED354E3}"/>
          </ac:spMkLst>
        </pc:spChg>
        <pc:spChg chg="mod">
          <ac:chgData name="TeamKids - Cheltenham East Primary" userId="d3fc93f2-66a9-4304-a10d-29cfd544172e" providerId="ADAL" clId="{A33A4EF1-74CE-409B-8960-6D36749EF5E5}" dt="2023-05-04T22:39:51.145" v="710" actId="20577"/>
          <ac:spMkLst>
            <pc:docMk/>
            <pc:sldMk cId="874476574" sldId="258"/>
            <ac:spMk id="86" creationId="{63E343B8-5F02-974F-8CDE-DAAB32F1165F}"/>
          </ac:spMkLst>
        </pc:spChg>
        <pc:picChg chg="add del mod">
          <ac:chgData name="TeamKids - Cheltenham East Primary" userId="d3fc93f2-66a9-4304-a10d-29cfd544172e" providerId="ADAL" clId="{A33A4EF1-74CE-409B-8960-6D36749EF5E5}" dt="2023-04-27T23:44:36.258" v="384" actId="478"/>
          <ac:picMkLst>
            <pc:docMk/>
            <pc:sldMk cId="874476574" sldId="258"/>
            <ac:picMk id="6" creationId="{FFCFD0DF-B65F-8E1C-67A0-00D4DD7817A1}"/>
          </ac:picMkLst>
        </pc:picChg>
        <pc:picChg chg="add del mod">
          <ac:chgData name="TeamKids - Cheltenham East Primary" userId="d3fc93f2-66a9-4304-a10d-29cfd544172e" providerId="ADAL" clId="{A33A4EF1-74CE-409B-8960-6D36749EF5E5}" dt="2023-04-27T23:53:02.003" v="512" actId="478"/>
          <ac:picMkLst>
            <pc:docMk/>
            <pc:sldMk cId="874476574" sldId="258"/>
            <ac:picMk id="8" creationId="{311C2CDA-3132-2E36-E645-DCB2E470AC3C}"/>
          </ac:picMkLst>
        </pc:picChg>
        <pc:picChg chg="add del mod">
          <ac:chgData name="TeamKids - Cheltenham East Primary" userId="d3fc93f2-66a9-4304-a10d-29cfd544172e" providerId="ADAL" clId="{A33A4EF1-74CE-409B-8960-6D36749EF5E5}" dt="2023-05-04T22:11:28.144" v="576" actId="478"/>
          <ac:picMkLst>
            <pc:docMk/>
            <pc:sldMk cId="874476574" sldId="258"/>
            <ac:picMk id="9" creationId="{A91E36E3-EF30-83D7-19FC-E0D20FEC12AE}"/>
          </ac:picMkLst>
        </pc:picChg>
        <pc:picChg chg="add del mod">
          <ac:chgData name="TeamKids - Cheltenham East Primary" userId="d3fc93f2-66a9-4304-a10d-29cfd544172e" providerId="ADAL" clId="{A33A4EF1-74CE-409B-8960-6D36749EF5E5}" dt="2023-05-04T22:31:58.848" v="599" actId="478"/>
          <ac:picMkLst>
            <pc:docMk/>
            <pc:sldMk cId="874476574" sldId="258"/>
            <ac:picMk id="12" creationId="{72217DF6-6F74-6816-9B1B-FE8C39016D2B}"/>
          </ac:picMkLst>
        </pc:picChg>
        <pc:picChg chg="add mod">
          <ac:chgData name="TeamKids - Cheltenham East Primary" userId="d3fc93f2-66a9-4304-a10d-29cfd544172e" providerId="ADAL" clId="{A33A4EF1-74CE-409B-8960-6D36749EF5E5}" dt="2023-05-04T22:31:23.949" v="591" actId="27614"/>
          <ac:picMkLst>
            <pc:docMk/>
            <pc:sldMk cId="874476574" sldId="258"/>
            <ac:picMk id="14" creationId="{7AD6E934-250D-095C-1EAE-49409ECB3D0C}"/>
          </ac:picMkLst>
        </pc:picChg>
        <pc:picChg chg="del">
          <ac:chgData name="TeamKids - Cheltenham East Primary" userId="d3fc93f2-66a9-4304-a10d-29cfd544172e" providerId="ADAL" clId="{A33A4EF1-74CE-409B-8960-6D36749EF5E5}" dt="2023-04-27T23:53:28.399" v="514" actId="478"/>
          <ac:picMkLst>
            <pc:docMk/>
            <pc:sldMk cId="874476574" sldId="258"/>
            <ac:picMk id="15" creationId="{0525286A-7148-B314-EA18-72DF2E29ED60}"/>
          </ac:picMkLst>
        </pc:picChg>
        <pc:picChg chg="add mod">
          <ac:chgData name="TeamKids - Cheltenham East Primary" userId="d3fc93f2-66a9-4304-a10d-29cfd544172e" providerId="ADAL" clId="{A33A4EF1-74CE-409B-8960-6D36749EF5E5}" dt="2023-05-04T22:31:28.845" v="594" actId="962"/>
          <ac:picMkLst>
            <pc:docMk/>
            <pc:sldMk cId="874476574" sldId="258"/>
            <ac:picMk id="16" creationId="{0222527D-A0ED-E44A-942E-FAC5FC773F23}"/>
          </ac:picMkLst>
        </pc:picChg>
        <pc:picChg chg="del">
          <ac:chgData name="TeamKids - Cheltenham East Primary" userId="d3fc93f2-66a9-4304-a10d-29cfd544172e" providerId="ADAL" clId="{A33A4EF1-74CE-409B-8960-6D36749EF5E5}" dt="2023-04-27T23:52:35.342" v="505" actId="478"/>
          <ac:picMkLst>
            <pc:docMk/>
            <pc:sldMk cId="874476574" sldId="258"/>
            <ac:picMk id="17" creationId="{2AF36C76-DDC2-F951-13E7-ABE8D75CE5F4}"/>
          </ac:picMkLst>
        </pc:picChg>
        <pc:picChg chg="add del mod">
          <ac:chgData name="TeamKids - Cheltenham East Primary" userId="d3fc93f2-66a9-4304-a10d-29cfd544172e" providerId="ADAL" clId="{A33A4EF1-74CE-409B-8960-6D36749EF5E5}" dt="2023-05-04T22:11:26.112" v="575" actId="478"/>
          <ac:picMkLst>
            <pc:docMk/>
            <pc:sldMk cId="874476574" sldId="258"/>
            <ac:picMk id="18" creationId="{770844A8-69E6-72A6-0386-9C82462BC265}"/>
          </ac:picMkLst>
        </pc:picChg>
        <pc:picChg chg="add mod">
          <ac:chgData name="TeamKids - Cheltenham East Primary" userId="d3fc93f2-66a9-4304-a10d-29cfd544172e" providerId="ADAL" clId="{A33A4EF1-74CE-409B-8960-6D36749EF5E5}" dt="2023-05-04T22:34:02.633" v="629" actId="14100"/>
          <ac:picMkLst>
            <pc:docMk/>
            <pc:sldMk cId="874476574" sldId="258"/>
            <ac:picMk id="19" creationId="{0A111431-AB88-89F7-31CC-4B9AF49D337E}"/>
          </ac:picMkLst>
        </pc:picChg>
        <pc:picChg chg="add del mod">
          <ac:chgData name="TeamKids - Cheltenham East Primary" userId="d3fc93f2-66a9-4304-a10d-29cfd544172e" providerId="ADAL" clId="{A33A4EF1-74CE-409B-8960-6D36749EF5E5}" dt="2023-04-27T23:55:25.467" v="529" actId="478"/>
          <ac:picMkLst>
            <pc:docMk/>
            <pc:sldMk cId="874476574" sldId="258"/>
            <ac:picMk id="20" creationId="{D27C0BB3-4078-0B5C-B491-CC5C21643130}"/>
          </ac:picMkLst>
        </pc:picChg>
        <pc:picChg chg="del">
          <ac:chgData name="TeamKids - Cheltenham East Primary" userId="d3fc93f2-66a9-4304-a10d-29cfd544172e" providerId="ADAL" clId="{A33A4EF1-74CE-409B-8960-6D36749EF5E5}" dt="2023-04-27T23:44:12.876" v="379" actId="478"/>
          <ac:picMkLst>
            <pc:docMk/>
            <pc:sldMk cId="874476574" sldId="258"/>
            <ac:picMk id="22" creationId="{0004FD66-283D-0132-5335-A13C915621FC}"/>
          </ac:picMkLst>
        </pc:picChg>
        <pc:picChg chg="add del mod">
          <ac:chgData name="TeamKids - Cheltenham East Primary" userId="d3fc93f2-66a9-4304-a10d-29cfd544172e" providerId="ADAL" clId="{A33A4EF1-74CE-409B-8960-6D36749EF5E5}" dt="2023-05-04T22:11:29.851" v="577" actId="478"/>
          <ac:picMkLst>
            <pc:docMk/>
            <pc:sldMk cId="874476574" sldId="258"/>
            <ac:picMk id="26" creationId="{7094B24A-37AA-93F6-81D9-CD4EFD53887C}"/>
          </ac:picMkLst>
        </pc:picChg>
        <pc:picChg chg="del mod">
          <ac:chgData name="TeamKids - Cheltenham East Primary" userId="d3fc93f2-66a9-4304-a10d-29cfd544172e" providerId="ADAL" clId="{A33A4EF1-74CE-409B-8960-6D36749EF5E5}" dt="2023-04-27T23:53:25.838" v="513" actId="478"/>
          <ac:picMkLst>
            <pc:docMk/>
            <pc:sldMk cId="874476574" sldId="258"/>
            <ac:picMk id="31" creationId="{C3298D69-A491-FD96-D2EF-519806FFE4AA}"/>
          </ac:picMkLst>
        </pc:picChg>
        <pc:picChg chg="del">
          <ac:chgData name="TeamKids - Cheltenham East Primary" userId="d3fc93f2-66a9-4304-a10d-29cfd544172e" providerId="ADAL" clId="{A33A4EF1-74CE-409B-8960-6D36749EF5E5}" dt="2023-04-27T23:53:35.266" v="517" actId="478"/>
          <ac:picMkLst>
            <pc:docMk/>
            <pc:sldMk cId="874476574" sldId="258"/>
            <ac:picMk id="32" creationId="{9977B28A-72CD-81F9-5879-7AD79089CAC6}"/>
          </ac:picMkLst>
        </pc:picChg>
        <pc:picChg chg="del">
          <ac:chgData name="TeamKids - Cheltenham East Primary" userId="d3fc93f2-66a9-4304-a10d-29cfd544172e" providerId="ADAL" clId="{A33A4EF1-74CE-409B-8960-6D36749EF5E5}" dt="2023-04-27T23:53:37.087" v="518" actId="478"/>
          <ac:picMkLst>
            <pc:docMk/>
            <pc:sldMk cId="874476574" sldId="258"/>
            <ac:picMk id="38" creationId="{13598592-76A7-D38E-1FB1-D9C7AF1CCD09}"/>
          </ac:picMkLst>
        </pc:picChg>
        <pc:picChg chg="del">
          <ac:chgData name="TeamKids - Cheltenham East Primary" userId="d3fc93f2-66a9-4304-a10d-29cfd544172e" providerId="ADAL" clId="{A33A4EF1-74CE-409B-8960-6D36749EF5E5}" dt="2023-04-27T23:53:39.136" v="519" actId="478"/>
          <ac:picMkLst>
            <pc:docMk/>
            <pc:sldMk cId="874476574" sldId="258"/>
            <ac:picMk id="40" creationId="{F9B66635-85B0-867E-76BC-10C38BAF9815}"/>
          </ac:picMkLst>
        </pc:picChg>
      </pc:sldChg>
    </pc:docChg>
  </pc:docChgLst>
  <pc:docChgLst>
    <pc:chgData name="TeamKids - Cheltenham East Primary" userId="d3fc93f2-66a9-4304-a10d-29cfd544172e" providerId="ADAL" clId="{5FD5EE72-9C75-496F-80BA-B6E69FC8F764}"/>
    <pc:docChg chg="undo custSel modSld">
      <pc:chgData name="TeamKids - Cheltenham East Primary" userId="d3fc93f2-66a9-4304-a10d-29cfd544172e" providerId="ADAL" clId="{5FD5EE72-9C75-496F-80BA-B6E69FC8F764}" dt="2023-03-26T22:06:29.124" v="1441" actId="1076"/>
      <pc:docMkLst>
        <pc:docMk/>
      </pc:docMkLst>
      <pc:sldChg chg="addSp delSp modSp mod">
        <pc:chgData name="TeamKids - Cheltenham East Primary" userId="d3fc93f2-66a9-4304-a10d-29cfd544172e" providerId="ADAL" clId="{5FD5EE72-9C75-496F-80BA-B6E69FC8F764}" dt="2023-03-26T22:06:29.124" v="1441" actId="1076"/>
        <pc:sldMkLst>
          <pc:docMk/>
          <pc:sldMk cId="874476574" sldId="258"/>
        </pc:sldMkLst>
        <pc:spChg chg="add del mod">
          <ac:chgData name="TeamKids - Cheltenham East Primary" userId="d3fc93f2-66a9-4304-a10d-29cfd544172e" providerId="ADAL" clId="{5FD5EE72-9C75-496F-80BA-B6E69FC8F764}" dt="2023-03-26T11:19:03.614" v="3" actId="931"/>
          <ac:spMkLst>
            <pc:docMk/>
            <pc:sldMk cId="874476574" sldId="258"/>
            <ac:spMk id="3" creationId="{B824EF30-B005-474D-DFD4-15DA57E3217B}"/>
          </ac:spMkLst>
        </pc:spChg>
        <pc:spChg chg="add del mod">
          <ac:chgData name="TeamKids - Cheltenham East Primary" userId="d3fc93f2-66a9-4304-a10d-29cfd544172e" providerId="ADAL" clId="{5FD5EE72-9C75-496F-80BA-B6E69FC8F764}" dt="2023-03-26T11:20:08.882" v="7" actId="931"/>
          <ac:spMkLst>
            <pc:docMk/>
            <pc:sldMk cId="874476574" sldId="258"/>
            <ac:spMk id="9" creationId="{671B883A-B551-CC7D-B2C2-A054269FC658}"/>
          </ac:spMkLst>
        </pc:spChg>
        <pc:spChg chg="add del mod">
          <ac:chgData name="TeamKids - Cheltenham East Primary" userId="d3fc93f2-66a9-4304-a10d-29cfd544172e" providerId="ADAL" clId="{5FD5EE72-9C75-496F-80BA-B6E69FC8F764}" dt="2023-03-26T11:20:19.051" v="11" actId="931"/>
          <ac:spMkLst>
            <pc:docMk/>
            <pc:sldMk cId="874476574" sldId="258"/>
            <ac:spMk id="14" creationId="{33D7ABB1-DA81-6848-BA63-92AB9128455B}"/>
          </ac:spMkLst>
        </pc:spChg>
        <pc:spChg chg="mod">
          <ac:chgData name="TeamKids - Cheltenham East Primary" userId="d3fc93f2-66a9-4304-a10d-29cfd544172e" providerId="ADAL" clId="{5FD5EE72-9C75-496F-80BA-B6E69FC8F764}" dt="2023-03-26T11:24:52.779" v="85" actId="1076"/>
          <ac:spMkLst>
            <pc:docMk/>
            <pc:sldMk cId="874476574" sldId="258"/>
            <ac:spMk id="18" creationId="{339EB08E-21AC-6446-95E4-7108819B3D2E}"/>
          </ac:spMkLst>
        </pc:spChg>
        <pc:spChg chg="mod">
          <ac:chgData name="TeamKids - Cheltenham East Primary" userId="d3fc93f2-66a9-4304-a10d-29cfd544172e" providerId="ADAL" clId="{5FD5EE72-9C75-496F-80BA-B6E69FC8F764}" dt="2023-03-26T11:24:49.531" v="84" actId="1076"/>
          <ac:spMkLst>
            <pc:docMk/>
            <pc:sldMk cId="874476574" sldId="258"/>
            <ac:spMk id="19" creationId="{3AD0E962-ED24-3B46-97A9-4EACF7EAF418}"/>
          </ac:spMkLst>
        </pc:spChg>
        <pc:spChg chg="mod">
          <ac:chgData name="TeamKids - Cheltenham East Primary" userId="d3fc93f2-66a9-4304-a10d-29cfd544172e" providerId="ADAL" clId="{5FD5EE72-9C75-496F-80BA-B6E69FC8F764}" dt="2023-03-26T11:25:00.930" v="87" actId="1076"/>
          <ac:spMkLst>
            <pc:docMk/>
            <pc:sldMk cId="874476574" sldId="258"/>
            <ac:spMk id="21" creationId="{189A6A34-B22C-F44A-BFFB-12B3B2F6DCD9}"/>
          </ac:spMkLst>
        </pc:spChg>
        <pc:spChg chg="add del mod">
          <ac:chgData name="TeamKids - Cheltenham East Primary" userId="d3fc93f2-66a9-4304-a10d-29cfd544172e" providerId="ADAL" clId="{5FD5EE72-9C75-496F-80BA-B6E69FC8F764}" dt="2023-03-26T11:26:54.710" v="146" actId="1076"/>
          <ac:spMkLst>
            <pc:docMk/>
            <pc:sldMk cId="874476574" sldId="258"/>
            <ac:spMk id="23" creationId="{09636A4C-275D-9A44-ADEA-C3A87B4DE85D}"/>
          </ac:spMkLst>
        </pc:spChg>
        <pc:spChg chg="add del mod">
          <ac:chgData name="TeamKids - Cheltenham East Primary" userId="d3fc93f2-66a9-4304-a10d-29cfd544172e" providerId="ADAL" clId="{5FD5EE72-9C75-496F-80BA-B6E69FC8F764}" dt="2023-03-26T11:21:38.248" v="15" actId="931"/>
          <ac:spMkLst>
            <pc:docMk/>
            <pc:sldMk cId="874476574" sldId="258"/>
            <ac:spMk id="28" creationId="{7C1EF442-2F49-1CBF-3A5E-7C1DC7CDBE0A}"/>
          </ac:spMkLst>
        </pc:spChg>
        <pc:spChg chg="mod">
          <ac:chgData name="TeamKids - Cheltenham East Primary" userId="d3fc93f2-66a9-4304-a10d-29cfd544172e" providerId="ADAL" clId="{5FD5EE72-9C75-496F-80BA-B6E69FC8F764}" dt="2023-03-26T11:24:56.899" v="86" actId="1076"/>
          <ac:spMkLst>
            <pc:docMk/>
            <pc:sldMk cId="874476574" sldId="258"/>
            <ac:spMk id="58" creationId="{A5A07ABA-DB90-8C46-B4D7-57D3FE53E5A2}"/>
          </ac:spMkLst>
        </pc:spChg>
        <pc:spChg chg="add del mod">
          <ac:chgData name="TeamKids - Cheltenham East Primary" userId="d3fc93f2-66a9-4304-a10d-29cfd544172e" providerId="ADAL" clId="{5FD5EE72-9C75-496F-80BA-B6E69FC8F764}" dt="2023-03-26T11:26:23.909" v="110" actId="20577"/>
          <ac:spMkLst>
            <pc:docMk/>
            <pc:sldMk cId="874476574" sldId="258"/>
            <ac:spMk id="60" creationId="{C670A1C7-09DE-DC4F-BE47-C743826A6E4D}"/>
          </ac:spMkLst>
        </pc:spChg>
        <pc:spChg chg="mod">
          <ac:chgData name="TeamKids - Cheltenham East Primary" userId="d3fc93f2-66a9-4304-a10d-29cfd544172e" providerId="ADAL" clId="{5FD5EE72-9C75-496F-80BA-B6E69FC8F764}" dt="2023-03-26T11:17:27.011" v="1" actId="20577"/>
          <ac:spMkLst>
            <pc:docMk/>
            <pc:sldMk cId="874476574" sldId="258"/>
            <ac:spMk id="68" creationId="{4BC1B856-83F0-654D-83AD-AB3D3ED354E3}"/>
          </ac:spMkLst>
        </pc:spChg>
        <pc:spChg chg="mod">
          <ac:chgData name="TeamKids - Cheltenham East Primary" userId="d3fc93f2-66a9-4304-a10d-29cfd544172e" providerId="ADAL" clId="{5FD5EE72-9C75-496F-80BA-B6E69FC8F764}" dt="2023-03-26T22:06:29.124" v="1441" actId="1076"/>
          <ac:spMkLst>
            <pc:docMk/>
            <pc:sldMk cId="874476574" sldId="258"/>
            <ac:spMk id="86" creationId="{63E343B8-5F02-974F-8CDE-DAAB32F1165F}"/>
          </ac:spMkLst>
        </pc:spChg>
        <pc:picChg chg="del">
          <ac:chgData name="TeamKids - Cheltenham East Primary" userId="d3fc93f2-66a9-4304-a10d-29cfd544172e" providerId="ADAL" clId="{5FD5EE72-9C75-496F-80BA-B6E69FC8F764}" dt="2023-03-26T11:18:50.312" v="2" actId="478"/>
          <ac:picMkLst>
            <pc:docMk/>
            <pc:sldMk cId="874476574" sldId="258"/>
            <ac:picMk id="4" creationId="{CC0291A0-B67D-49E3-A344-6330E4F52EF0}"/>
          </ac:picMkLst>
        </pc:picChg>
        <pc:picChg chg="add del mod">
          <ac:chgData name="TeamKids - Cheltenham East Primary" userId="d3fc93f2-66a9-4304-a10d-29cfd544172e" providerId="ADAL" clId="{5FD5EE72-9C75-496F-80BA-B6E69FC8F764}" dt="2023-03-26T11:20:24.197" v="14" actId="478"/>
          <ac:picMkLst>
            <pc:docMk/>
            <pc:sldMk cId="874476574" sldId="258"/>
            <ac:picMk id="6" creationId="{BF0FA558-3AC1-60C5-7891-78A566840695}"/>
          </ac:picMkLst>
        </pc:picChg>
        <pc:picChg chg="del">
          <ac:chgData name="TeamKids - Cheltenham East Primary" userId="d3fc93f2-66a9-4304-a10d-29cfd544172e" providerId="ADAL" clId="{5FD5EE72-9C75-496F-80BA-B6E69FC8F764}" dt="2023-03-26T11:20:02.824" v="6" actId="478"/>
          <ac:picMkLst>
            <pc:docMk/>
            <pc:sldMk cId="874476574" sldId="258"/>
            <ac:picMk id="8" creationId="{14DE7688-28FE-19D1-7DF0-FA69AFD968AC}"/>
          </ac:picMkLst>
        </pc:picChg>
        <pc:picChg chg="del mod">
          <ac:chgData name="TeamKids - Cheltenham East Primary" userId="d3fc93f2-66a9-4304-a10d-29cfd544172e" providerId="ADAL" clId="{5FD5EE72-9C75-496F-80BA-B6E69FC8F764}" dt="2023-03-26T11:20:13.168" v="10" actId="478"/>
          <ac:picMkLst>
            <pc:docMk/>
            <pc:sldMk cId="874476574" sldId="258"/>
            <ac:picMk id="10" creationId="{F04BE793-66E0-BE49-C697-E3B9B8758F63}"/>
          </ac:picMkLst>
        </pc:picChg>
        <pc:picChg chg="add mod">
          <ac:chgData name="TeamKids - Cheltenham East Primary" userId="d3fc93f2-66a9-4304-a10d-29cfd544172e" providerId="ADAL" clId="{5FD5EE72-9C75-496F-80BA-B6E69FC8F764}" dt="2023-03-26T11:20:12.082" v="8" actId="27614"/>
          <ac:picMkLst>
            <pc:docMk/>
            <pc:sldMk cId="874476574" sldId="258"/>
            <ac:picMk id="12" creationId="{24A8C3BB-847B-E607-9539-D03E9434C2B3}"/>
          </ac:picMkLst>
        </pc:picChg>
        <pc:picChg chg="add mod">
          <ac:chgData name="TeamKids - Cheltenham East Primary" userId="d3fc93f2-66a9-4304-a10d-29cfd544172e" providerId="ADAL" clId="{5FD5EE72-9C75-496F-80BA-B6E69FC8F764}" dt="2023-03-26T11:20:21.539" v="13" actId="962"/>
          <ac:picMkLst>
            <pc:docMk/>
            <pc:sldMk cId="874476574" sldId="258"/>
            <ac:picMk id="26" creationId="{AA478724-8968-2964-02C6-DF4A4255834E}"/>
          </ac:picMkLst>
        </pc:picChg>
        <pc:picChg chg="add mod">
          <ac:chgData name="TeamKids - Cheltenham East Primary" userId="d3fc93f2-66a9-4304-a10d-29cfd544172e" providerId="ADAL" clId="{5FD5EE72-9C75-496F-80BA-B6E69FC8F764}" dt="2023-03-26T11:21:42.382" v="17" actId="962"/>
          <ac:picMkLst>
            <pc:docMk/>
            <pc:sldMk cId="874476574" sldId="258"/>
            <ac:picMk id="33" creationId="{43ACDBB9-2C65-DA66-F3AE-D5948E48BC8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5/19/2023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4"/>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5"/>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6"/>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0432 299 468</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219204" y="9133840"/>
            <a:ext cx="2926080" cy="246221"/>
          </a:xfrm>
          <a:prstGeom prst="rect">
            <a:avLst/>
          </a:prstGeom>
          <a:noFill/>
        </p:spPr>
        <p:txBody>
          <a:bodyPr wrap="square" rtlCol="0">
            <a:spAutoFit/>
          </a:bodyPr>
          <a:lstStyle/>
          <a:p>
            <a:r>
              <a:rPr lang="en-US" sz="1000" dirty="0">
                <a:solidFill>
                  <a:schemeClr val="tx1">
                    <a:lumMod val="65000"/>
                    <a:lumOff val="35000"/>
                  </a:schemeClr>
                </a:solidFill>
                <a:latin typeface="Arial Nova Light" panose="020B0304020202020204" pitchFamily="34" charset="0"/>
              </a:rPr>
              <a:t>CheltenhamEastPS@teamholiday.com.au</a:t>
            </a: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info@teamkids.com.au</a:t>
            </a:r>
          </a:p>
        </p:txBody>
      </p:sp>
      <p:sp>
        <p:nvSpPr>
          <p:cNvPr id="45" name="TextBox 44">
            <a:extLst>
              <a:ext uri="{FF2B5EF4-FFF2-40B4-BE49-F238E27FC236}">
                <a16:creationId xmlns:a16="http://schemas.microsoft.com/office/drawing/2014/main" id="{EBFBF44F-0BC5-A54D-AA9A-C46BA4650166}"/>
              </a:ext>
            </a:extLst>
          </p:cNvPr>
          <p:cNvSpPr txBox="1"/>
          <p:nvPr/>
        </p:nvSpPr>
        <p:spPr>
          <a:xfrm>
            <a:off x="4216153" y="3800449"/>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Musical Theatre Club</a:t>
            </a:r>
          </a:p>
        </p:txBody>
      </p:sp>
      <p:sp>
        <p:nvSpPr>
          <p:cNvPr id="48" name="TextBox 47">
            <a:extLst>
              <a:ext uri="{FF2B5EF4-FFF2-40B4-BE49-F238E27FC236}">
                <a16:creationId xmlns:a16="http://schemas.microsoft.com/office/drawing/2014/main" id="{7200E5BC-BBB7-3C49-809B-EB9A84214327}"/>
              </a:ext>
            </a:extLst>
          </p:cNvPr>
          <p:cNvSpPr txBox="1"/>
          <p:nvPr/>
        </p:nvSpPr>
        <p:spPr>
          <a:xfrm>
            <a:off x="4177364" y="4377280"/>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Super Sports Club</a:t>
            </a:r>
          </a:p>
        </p:txBody>
      </p:sp>
      <p:sp>
        <p:nvSpPr>
          <p:cNvPr id="49" name="TextBox 48">
            <a:extLst>
              <a:ext uri="{FF2B5EF4-FFF2-40B4-BE49-F238E27FC236}">
                <a16:creationId xmlns:a16="http://schemas.microsoft.com/office/drawing/2014/main" id="{36FF00A8-487D-9842-9CF1-66D33AD92F31}"/>
              </a:ext>
            </a:extLst>
          </p:cNvPr>
          <p:cNvSpPr txBox="1"/>
          <p:nvPr/>
        </p:nvSpPr>
        <p:spPr>
          <a:xfrm>
            <a:off x="4219204" y="4977415"/>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Reading Club</a:t>
            </a:r>
          </a:p>
        </p:txBody>
      </p:sp>
      <p:sp>
        <p:nvSpPr>
          <p:cNvPr id="51" name="TextBox 50">
            <a:extLst>
              <a:ext uri="{FF2B5EF4-FFF2-40B4-BE49-F238E27FC236}">
                <a16:creationId xmlns:a16="http://schemas.microsoft.com/office/drawing/2014/main" id="{EBD1FCF4-43EE-784A-870C-2741A185C0C7}"/>
              </a:ext>
            </a:extLst>
          </p:cNvPr>
          <p:cNvSpPr txBox="1"/>
          <p:nvPr/>
        </p:nvSpPr>
        <p:spPr>
          <a:xfrm>
            <a:off x="4219204" y="5561477"/>
            <a:ext cx="2363065" cy="274277"/>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Super Sports Club</a:t>
            </a:r>
          </a:p>
        </p:txBody>
      </p:sp>
      <p:sp>
        <p:nvSpPr>
          <p:cNvPr id="86" name="TextBox 85">
            <a:extLst>
              <a:ext uri="{FF2B5EF4-FFF2-40B4-BE49-F238E27FC236}">
                <a16:creationId xmlns:a16="http://schemas.microsoft.com/office/drawing/2014/main" id="{63E343B8-5F02-974F-8CDE-DAAB32F1165F}"/>
              </a:ext>
            </a:extLst>
          </p:cNvPr>
          <p:cNvSpPr txBox="1"/>
          <p:nvPr/>
        </p:nvSpPr>
        <p:spPr>
          <a:xfrm>
            <a:off x="0" y="2566388"/>
            <a:ext cx="4012882" cy="3908762"/>
          </a:xfrm>
          <a:prstGeom prst="rect">
            <a:avLst/>
          </a:prstGeom>
          <a:noFill/>
        </p:spPr>
        <p:txBody>
          <a:bodyPr wrap="square" rtlCol="0">
            <a:spAutoFit/>
          </a:bodyPr>
          <a:lstStyle/>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Dear Parents and Guardians,</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We hope this newsletter finds you well. We would like to share some exciting updates and important information with you.</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1.Pancake Extravaganza: Our Thursday morning pancake sessions have become an instant hit! The children absolutely love them, and we have received numerous requests for another pancake day this week. Due to popular demand, we are thrilled to announce that Pancake Day will return this Thursday. Be sure to mark your calendars and get ready for a delicious morning treat.</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2. Junk City Construction: We are pleased to inform you that our Junk City project is well underway. The recyclables collected at our before and after school care program are being put to great use in building up our very own Junk City. We would like to extend an invitation to all families to contribute recyclables from home as well. Your support will not only encourage creativity and resourcefulness among the children but also promote environmental awareness.</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3. National Sorry Day - May 26</a:t>
            </a:r>
            <a:r>
              <a:rPr lang="en-US" sz="800" baseline="30000" dirty="0">
                <a:solidFill>
                  <a:schemeClr val="bg2">
                    <a:lumMod val="25000"/>
                  </a:schemeClr>
                </a:solidFill>
                <a:latin typeface="Arial Nova Light" panose="020B0304020202020204" pitchFamily="34" charset="0"/>
                <a:sym typeface="Wingdings" panose="05000000000000000000" pitchFamily="2" charset="2"/>
              </a:rPr>
              <a:t>th </a:t>
            </a:r>
            <a:r>
              <a:rPr lang="en-US" sz="800" dirty="0">
                <a:solidFill>
                  <a:schemeClr val="bg2">
                    <a:lumMod val="25000"/>
                  </a:schemeClr>
                </a:solidFill>
                <a:latin typeface="Arial Nova Light" panose="020B0304020202020204" pitchFamily="34" charset="0"/>
                <a:sym typeface="Wingdings" panose="05000000000000000000" pitchFamily="2" charset="2"/>
              </a:rPr>
              <a:t>This day holds immense significance for our nation as we reflect on the healing process for our people. We believe it is essential for children to understand the importance of empathy, compassion, and the power of reconciliation. We will engage in age-appropriate activities to help children grasp the significance of this day and explore ways to contribute to the healing process. Together, we can foster a sense of unity and build a stronger community.</a:t>
            </a:r>
          </a:p>
          <a:p>
            <a:pPr>
              <a:spcAft>
                <a:spcPts val="600"/>
              </a:spcAft>
            </a:pPr>
            <a:endParaRPr lang="en-US" sz="800" dirty="0">
              <a:solidFill>
                <a:schemeClr val="bg2">
                  <a:lumMod val="25000"/>
                </a:schemeClr>
              </a:solidFill>
              <a:latin typeface="Arial Nova Light" panose="020B0304020202020204" pitchFamily="34" charset="0"/>
              <a:sym typeface="Wingdings" panose="05000000000000000000" pitchFamily="2" charset="2"/>
            </a:endParaRP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We hope you find these updates helpful and look forward to another wonderful week at our before and after school care program. If you have any questions or suggestions, please do not hesitate to reach out to us. Thank you for your continued support.</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Warm regards,</a:t>
            </a:r>
          </a:p>
          <a:p>
            <a:pPr>
              <a:spcAft>
                <a:spcPts val="600"/>
              </a:spcAft>
            </a:pPr>
            <a:r>
              <a:rPr lang="en-US" sz="800" dirty="0">
                <a:solidFill>
                  <a:schemeClr val="bg2">
                    <a:lumMod val="25000"/>
                  </a:schemeClr>
                </a:solidFill>
                <a:latin typeface="Arial Nova Light" panose="020B0304020202020204" pitchFamily="34" charset="0"/>
                <a:sym typeface="Wingdings" panose="05000000000000000000" pitchFamily="2" charset="2"/>
              </a:rPr>
              <a:t>Eric</a:t>
            </a:r>
          </a:p>
        </p:txBody>
      </p:sp>
      <p:sp>
        <p:nvSpPr>
          <p:cNvPr id="68" name="TextBox 67">
            <a:extLst>
              <a:ext uri="{FF2B5EF4-FFF2-40B4-BE49-F238E27FC236}">
                <a16:creationId xmlns:a16="http://schemas.microsoft.com/office/drawing/2014/main" id="{4BC1B856-83F0-654D-83AD-AB3D3ED354E3}"/>
              </a:ext>
            </a:extLst>
          </p:cNvPr>
          <p:cNvSpPr txBox="1"/>
          <p:nvPr/>
        </p:nvSpPr>
        <p:spPr>
          <a:xfrm>
            <a:off x="5131011" y="2366333"/>
            <a:ext cx="727798" cy="400110"/>
          </a:xfrm>
          <a:prstGeom prst="rect">
            <a:avLst/>
          </a:prstGeom>
          <a:noFill/>
        </p:spPr>
        <p:txBody>
          <a:bodyPr wrap="square" lIns="90000" rtlCol="0">
            <a:spAutoFit/>
          </a:bodyPr>
          <a:lstStyle/>
          <a:p>
            <a:r>
              <a:rPr lang="en-AU" sz="2000" b="1" dirty="0">
                <a:solidFill>
                  <a:srgbClr val="FF8500"/>
                </a:solidFill>
                <a:latin typeface="Arial Nova" panose="020B0504020202020204" pitchFamily="34" charset="0"/>
              </a:rPr>
              <a:t>5 </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5078968"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Cheltenham East Team Kids</a:t>
            </a:r>
          </a:p>
        </p:txBody>
      </p:sp>
      <p:sp>
        <p:nvSpPr>
          <p:cNvPr id="7" name="TextBox 6">
            <a:extLst>
              <a:ext uri="{FF2B5EF4-FFF2-40B4-BE49-F238E27FC236}">
                <a16:creationId xmlns:a16="http://schemas.microsoft.com/office/drawing/2014/main" id="{DC885CEB-C146-E036-8755-7F89699E36CA}"/>
              </a:ext>
            </a:extLst>
          </p:cNvPr>
          <p:cNvSpPr txBox="1"/>
          <p:nvPr/>
        </p:nvSpPr>
        <p:spPr>
          <a:xfrm>
            <a:off x="4152026" y="3169845"/>
            <a:ext cx="2497420" cy="269304"/>
          </a:xfrm>
          <a:prstGeom prst="rect">
            <a:avLst/>
          </a:prstGeom>
          <a:noFill/>
        </p:spPr>
        <p:txBody>
          <a:bodyPr wrap="square" rtlCol="0">
            <a:spAutoFit/>
          </a:bodyPr>
          <a:lstStyle/>
          <a:p>
            <a:r>
              <a:rPr lang="en-AU" sz="1150" dirty="0">
                <a:solidFill>
                  <a:schemeClr val="tx1">
                    <a:lumMod val="65000"/>
                    <a:lumOff val="35000"/>
                  </a:schemeClr>
                </a:solidFill>
                <a:latin typeface="Arial Nova Light" panose="020B0304020202020204" pitchFamily="34" charset="0"/>
              </a:rPr>
              <a:t>  Reading Club</a:t>
            </a:r>
          </a:p>
        </p:txBody>
      </p:sp>
      <p:sp>
        <p:nvSpPr>
          <p:cNvPr id="21" name="TextBox 20">
            <a:extLst>
              <a:ext uri="{FF2B5EF4-FFF2-40B4-BE49-F238E27FC236}">
                <a16:creationId xmlns:a16="http://schemas.microsoft.com/office/drawing/2014/main" id="{668BEB83-C507-C580-FABF-4E849179987A}"/>
              </a:ext>
            </a:extLst>
          </p:cNvPr>
          <p:cNvSpPr txBox="1"/>
          <p:nvPr/>
        </p:nvSpPr>
        <p:spPr>
          <a:xfrm>
            <a:off x="649728" y="6966201"/>
            <a:ext cx="2099061" cy="253916"/>
          </a:xfrm>
          <a:prstGeom prst="rect">
            <a:avLst/>
          </a:prstGeom>
          <a:noFill/>
        </p:spPr>
        <p:txBody>
          <a:bodyPr wrap="square" rtlCol="0">
            <a:spAutoFit/>
          </a:bodyPr>
          <a:lstStyle/>
          <a:p>
            <a:r>
              <a:rPr lang="en-AU" sz="1050" dirty="0"/>
              <a:t>Pancakes Day</a:t>
            </a:r>
          </a:p>
        </p:txBody>
      </p:sp>
      <p:sp>
        <p:nvSpPr>
          <p:cNvPr id="22" name="TextBox 21">
            <a:extLst>
              <a:ext uri="{FF2B5EF4-FFF2-40B4-BE49-F238E27FC236}">
                <a16:creationId xmlns:a16="http://schemas.microsoft.com/office/drawing/2014/main" id="{0E9A818B-9F3A-404C-BCF6-088D558A72B5}"/>
              </a:ext>
            </a:extLst>
          </p:cNvPr>
          <p:cNvSpPr txBox="1"/>
          <p:nvPr/>
        </p:nvSpPr>
        <p:spPr>
          <a:xfrm>
            <a:off x="649728" y="7205026"/>
            <a:ext cx="2099061" cy="253916"/>
          </a:xfrm>
          <a:prstGeom prst="rect">
            <a:avLst/>
          </a:prstGeom>
          <a:noFill/>
        </p:spPr>
        <p:txBody>
          <a:bodyPr wrap="square" rtlCol="0">
            <a:spAutoFit/>
          </a:bodyPr>
          <a:lstStyle/>
          <a:p>
            <a:r>
              <a:rPr lang="en-AU" sz="1050" dirty="0"/>
              <a:t>25/05/2023</a:t>
            </a:r>
          </a:p>
        </p:txBody>
      </p:sp>
      <p:sp>
        <p:nvSpPr>
          <p:cNvPr id="27" name="TextBox 26">
            <a:extLst>
              <a:ext uri="{FF2B5EF4-FFF2-40B4-BE49-F238E27FC236}">
                <a16:creationId xmlns:a16="http://schemas.microsoft.com/office/drawing/2014/main" id="{4D463242-EE58-0E13-384A-46B9DECBFC93}"/>
              </a:ext>
            </a:extLst>
          </p:cNvPr>
          <p:cNvSpPr txBox="1"/>
          <p:nvPr/>
        </p:nvSpPr>
        <p:spPr>
          <a:xfrm>
            <a:off x="649728" y="8157219"/>
            <a:ext cx="2099061" cy="253916"/>
          </a:xfrm>
          <a:prstGeom prst="rect">
            <a:avLst/>
          </a:prstGeom>
          <a:noFill/>
        </p:spPr>
        <p:txBody>
          <a:bodyPr wrap="square" rtlCol="0">
            <a:spAutoFit/>
          </a:bodyPr>
          <a:lstStyle/>
          <a:p>
            <a:r>
              <a:rPr lang="en-AU" sz="1050" dirty="0"/>
              <a:t>Say Something Nice Day</a:t>
            </a:r>
          </a:p>
        </p:txBody>
      </p:sp>
      <p:sp>
        <p:nvSpPr>
          <p:cNvPr id="28" name="TextBox 27">
            <a:extLst>
              <a:ext uri="{FF2B5EF4-FFF2-40B4-BE49-F238E27FC236}">
                <a16:creationId xmlns:a16="http://schemas.microsoft.com/office/drawing/2014/main" id="{923DBB3E-2AA8-ED35-8D22-22AE2942D66E}"/>
              </a:ext>
            </a:extLst>
          </p:cNvPr>
          <p:cNvSpPr txBox="1"/>
          <p:nvPr/>
        </p:nvSpPr>
        <p:spPr>
          <a:xfrm>
            <a:off x="649723" y="8401330"/>
            <a:ext cx="2099061" cy="253916"/>
          </a:xfrm>
          <a:prstGeom prst="rect">
            <a:avLst/>
          </a:prstGeom>
          <a:noFill/>
        </p:spPr>
        <p:txBody>
          <a:bodyPr wrap="square" rtlCol="0">
            <a:spAutoFit/>
          </a:bodyPr>
          <a:lstStyle/>
          <a:p>
            <a:r>
              <a:rPr lang="en-AU" sz="1050" dirty="0"/>
              <a:t>01/06/2023</a:t>
            </a:r>
          </a:p>
        </p:txBody>
      </p:sp>
      <p:sp>
        <p:nvSpPr>
          <p:cNvPr id="31" name="TextBox 30">
            <a:extLst>
              <a:ext uri="{FF2B5EF4-FFF2-40B4-BE49-F238E27FC236}">
                <a16:creationId xmlns:a16="http://schemas.microsoft.com/office/drawing/2014/main" id="{AC1FC83E-178A-4E87-A0D8-2F17B278FFF5}"/>
              </a:ext>
            </a:extLst>
          </p:cNvPr>
          <p:cNvSpPr txBox="1"/>
          <p:nvPr/>
        </p:nvSpPr>
        <p:spPr>
          <a:xfrm>
            <a:off x="649722" y="7523143"/>
            <a:ext cx="2099061" cy="253916"/>
          </a:xfrm>
          <a:prstGeom prst="rect">
            <a:avLst/>
          </a:prstGeom>
          <a:noFill/>
        </p:spPr>
        <p:txBody>
          <a:bodyPr wrap="square" rtlCol="0">
            <a:spAutoFit/>
          </a:bodyPr>
          <a:lstStyle/>
          <a:p>
            <a:r>
              <a:rPr lang="en-AU" sz="1050" dirty="0"/>
              <a:t>National Sorry Day</a:t>
            </a:r>
          </a:p>
        </p:txBody>
      </p:sp>
      <p:sp>
        <p:nvSpPr>
          <p:cNvPr id="32" name="TextBox 31">
            <a:extLst>
              <a:ext uri="{FF2B5EF4-FFF2-40B4-BE49-F238E27FC236}">
                <a16:creationId xmlns:a16="http://schemas.microsoft.com/office/drawing/2014/main" id="{5027F6B5-3BE5-E095-B4A7-E69DF7B7652A}"/>
              </a:ext>
            </a:extLst>
          </p:cNvPr>
          <p:cNvSpPr txBox="1"/>
          <p:nvPr/>
        </p:nvSpPr>
        <p:spPr>
          <a:xfrm>
            <a:off x="649724" y="7781774"/>
            <a:ext cx="2099061" cy="253916"/>
          </a:xfrm>
          <a:prstGeom prst="rect">
            <a:avLst/>
          </a:prstGeom>
          <a:noFill/>
        </p:spPr>
        <p:txBody>
          <a:bodyPr wrap="square" rtlCol="0">
            <a:spAutoFit/>
          </a:bodyPr>
          <a:lstStyle/>
          <a:p>
            <a:r>
              <a:rPr lang="en-AU" sz="1050" dirty="0"/>
              <a:t>26/05/2023</a:t>
            </a:r>
          </a:p>
        </p:txBody>
      </p:sp>
      <p:pic>
        <p:nvPicPr>
          <p:cNvPr id="20" name="Picture Placeholder 19" descr="A picture containing text, screenshot, reef, pattern&#10;&#10;Description automatically generated">
            <a:extLst>
              <a:ext uri="{FF2B5EF4-FFF2-40B4-BE49-F238E27FC236}">
                <a16:creationId xmlns:a16="http://schemas.microsoft.com/office/drawing/2014/main" id="{65B72B5C-EDFF-8CFD-E01C-D1442FB09C13}"/>
              </a:ext>
            </a:extLst>
          </p:cNvPr>
          <p:cNvPicPr>
            <a:picLocks noGrp="1" noChangeAspect="1"/>
          </p:cNvPicPr>
          <p:nvPr>
            <p:ph type="pic" sz="quarter" idx="10"/>
          </p:nvPr>
        </p:nvPicPr>
        <p:blipFill rotWithShape="1">
          <a:blip r:embed="rId3"/>
          <a:srcRect l="-13445" t="-153388" r="-19276" b="107931"/>
          <a:stretch/>
        </p:blipFill>
        <p:spPr>
          <a:xfrm>
            <a:off x="3971794" y="6495628"/>
            <a:ext cx="2596755" cy="1063785"/>
          </a:xfrm>
        </p:spPr>
      </p:pic>
      <p:sp>
        <p:nvSpPr>
          <p:cNvPr id="18" name="TextBox 17">
            <a:extLst>
              <a:ext uri="{FF2B5EF4-FFF2-40B4-BE49-F238E27FC236}">
                <a16:creationId xmlns:a16="http://schemas.microsoft.com/office/drawing/2014/main" id="{0A4B108A-BE94-22DD-D165-3AB341548DC0}"/>
              </a:ext>
            </a:extLst>
          </p:cNvPr>
          <p:cNvSpPr txBox="1"/>
          <p:nvPr/>
        </p:nvSpPr>
        <p:spPr>
          <a:xfrm>
            <a:off x="3979046" y="7684798"/>
            <a:ext cx="1313145" cy="1171124"/>
          </a:xfrm>
          <a:prstGeom prst="rect">
            <a:avLst/>
          </a:prstGeom>
          <a:noFill/>
        </p:spPr>
        <p:txBody>
          <a:bodyPr wrap="square" rtlCol="0">
            <a:spAutoFit/>
          </a:bodyPr>
          <a:lstStyle/>
          <a:p>
            <a:endParaRPr lang="en-AU" dirty="0"/>
          </a:p>
        </p:txBody>
      </p:sp>
      <p:pic>
        <p:nvPicPr>
          <p:cNvPr id="24" name="Picture 23" descr="A picture containing text, screenshot, reef, pattern&#10;&#10;Description automatically generated">
            <a:extLst>
              <a:ext uri="{FF2B5EF4-FFF2-40B4-BE49-F238E27FC236}">
                <a16:creationId xmlns:a16="http://schemas.microsoft.com/office/drawing/2014/main" id="{12E08B13-707B-1FDF-EDE4-E0EEA2A1FE9C}"/>
              </a:ext>
            </a:extLst>
          </p:cNvPr>
          <p:cNvPicPr>
            <a:picLocks noChangeAspect="1"/>
          </p:cNvPicPr>
          <p:nvPr/>
        </p:nvPicPr>
        <p:blipFill>
          <a:blip r:embed="rId3"/>
          <a:stretch>
            <a:fillRect/>
          </a:stretch>
        </p:blipFill>
        <p:spPr>
          <a:xfrm>
            <a:off x="4012882" y="6240143"/>
            <a:ext cx="2733878" cy="1022220"/>
          </a:xfrm>
          <a:prstGeom prst="rect">
            <a:avLst/>
          </a:prstGeom>
        </p:spPr>
      </p:pic>
      <p:pic>
        <p:nvPicPr>
          <p:cNvPr id="26" name="Picture 25" descr="A picture containing kitchenware, snack, cookware and bakeware, griddle&#10;&#10;Description automatically generated">
            <a:extLst>
              <a:ext uri="{FF2B5EF4-FFF2-40B4-BE49-F238E27FC236}">
                <a16:creationId xmlns:a16="http://schemas.microsoft.com/office/drawing/2014/main" id="{FF8B4704-63E0-EB0C-9EB0-CE8D2A3DCF41}"/>
              </a:ext>
            </a:extLst>
          </p:cNvPr>
          <p:cNvPicPr>
            <a:picLocks noChangeAspect="1"/>
          </p:cNvPicPr>
          <p:nvPr/>
        </p:nvPicPr>
        <p:blipFill>
          <a:blip r:embed="rId4"/>
          <a:stretch>
            <a:fillRect/>
          </a:stretch>
        </p:blipFill>
        <p:spPr>
          <a:xfrm rot="5400000">
            <a:off x="3763258" y="7489496"/>
            <a:ext cx="1726301" cy="1294726"/>
          </a:xfrm>
          <a:prstGeom prst="rect">
            <a:avLst/>
          </a:prstGeom>
        </p:spPr>
      </p:pic>
      <p:pic>
        <p:nvPicPr>
          <p:cNvPr id="34" name="Picture 33" descr="A group of cardboard boxes&#10;&#10;Description automatically generated with low confidence">
            <a:extLst>
              <a:ext uri="{FF2B5EF4-FFF2-40B4-BE49-F238E27FC236}">
                <a16:creationId xmlns:a16="http://schemas.microsoft.com/office/drawing/2014/main" id="{CE4CA9AD-27CD-6123-FCE5-374AF41ED378}"/>
              </a:ext>
            </a:extLst>
          </p:cNvPr>
          <p:cNvPicPr>
            <a:picLocks noChangeAspect="1"/>
          </p:cNvPicPr>
          <p:nvPr/>
        </p:nvPicPr>
        <p:blipFill>
          <a:blip r:embed="rId5"/>
          <a:stretch>
            <a:fillRect/>
          </a:stretch>
        </p:blipFill>
        <p:spPr>
          <a:xfrm rot="5400000">
            <a:off x="5101847" y="7543600"/>
            <a:ext cx="1691911" cy="1268933"/>
          </a:xfrm>
          <a:prstGeom prst="rect">
            <a:avLst/>
          </a:prstGeom>
        </p:spPr>
      </p:pic>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18144</TotalTime>
  <Words>373</Words>
  <Application>Microsoft Office PowerPoint</Application>
  <PresentationFormat>A4 Paper (210x297 mm)</PresentationFormat>
  <Paragraphs>27</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 Nova</vt:lpstr>
      <vt:lpstr>Futura Std Medium</vt:lpstr>
      <vt:lpstr>Arial</vt:lpstr>
      <vt:lpstr>Calibri</vt:lpstr>
      <vt:lpstr>Barlow Condensed</vt:lpstr>
      <vt:lpstr>Futura Std Book</vt:lpstr>
      <vt:lpstr>Arial Nova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TeamKids - Cheltenham East Primary</cp:lastModifiedBy>
  <cp:revision>41</cp:revision>
  <dcterms:created xsi:type="dcterms:W3CDTF">2019-04-12T06:09:32Z</dcterms:created>
  <dcterms:modified xsi:type="dcterms:W3CDTF">2023-05-19T00:29:38Z</dcterms:modified>
</cp:coreProperties>
</file>