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F904-41B5-4BF1-A723-C4D6C8F8F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1F420-EA02-48BC-A783-5B0901BE9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73DD-C863-4108-B6C1-FFF51C20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4C21-8527-46A1-B9DC-7A563E73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FE5D-A629-4D61-BB06-ECE8570A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48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01D5-DCA7-4D61-A21A-4B212B80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6E1C6-2B8E-42A1-8DB8-340F13FA2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406C-63BB-4021-BE38-73AE274F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A6AF-4905-46DC-BB70-29EFA5EC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534D3-C2E8-4597-8C41-219ACD32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23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5BE54-881D-4DB2-AF3B-55D9CEEF5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14D3C-F1B6-4E7B-A75B-E53FD7EE9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53666-3185-4CD5-95B4-FC79A501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3BA2-4822-4632-81E8-6690C0BE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30411-B93B-4D76-88E9-35B9F74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89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9E78-7CEA-4298-B86F-9BF77931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E96A-A090-41EA-BB1D-9D917DEC2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44247-250C-4C3B-A44B-9FE8241F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53FC-C6AF-4384-8B55-ADB38A53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7FCC-A587-40FA-BBF4-C9892407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7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BA8F-5543-4CDF-9848-C81B0360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CFEF-C5D3-4318-B151-067D04D61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FF62-93FC-4BFD-887D-E7DCD6FD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FB66-D103-43D5-87C4-7F0B9011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84EB0-D074-4934-AF26-A2A1F78C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7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E228-EF4D-4484-AA87-46DA2559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A3D3-345B-4E36-ACE4-44C348A25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AB6EE-DCE8-43A3-ACF2-00EAE006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D216-C5E4-4964-BCCF-893BBBA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AC9D-FC4F-43E8-AEEA-64DC1946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2380-6165-499E-A95D-C3B0AC6A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21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E6B3-1B5D-44C9-B633-4C35E110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BBC07-4193-46FA-8A8B-6913EC0A4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F452-76AD-45AC-9508-CEE7D77F5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F7334-1030-45EA-973A-793AA601A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7F0C4-5A00-4A16-AA07-F806DBD55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F77BE-295D-473D-B314-633929F8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CD5AF-E545-4D73-8E94-014A14CE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A5E83-A7BB-4606-A86E-25AEC3C4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29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9458-EC8B-4A08-B17B-3DFC0D49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5E82D-BBC5-4DB1-9331-53FED51B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A884-6023-4797-851B-44FF49F7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837E5-FDE9-40CD-ADE3-24DE2837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25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C5BF8-A4B3-4074-9053-CEE907E7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32B95-B0C9-4988-B0D6-290DC356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EE48E-A2C6-4F61-A6F7-30D3B5FD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98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163E-E61E-444B-BCFE-952D22B3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C044-FA9C-4A62-8DC5-DC3199E9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BC85-8245-4230-80C9-5C5F7288C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A92B5-6642-4FC6-9955-0943FB14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0BDE-8E30-49F3-8372-6216C3B7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53D1-FB3C-487B-8D54-46454E97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457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4730-4ABE-43BA-B60E-6DD04EBB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139B6-3346-401A-88E8-FF7030B23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4DC67-F93E-4DDD-B6AE-BE487E892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33E27-83D0-4AF7-AABB-BF94D4BC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44D28-0696-4148-9BBC-6CCA915B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FD550-60DB-417E-931F-0D081CDF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62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8F44D-12B3-4D24-926D-665A143F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785F-A2BE-4FB7-90EA-48C71B1B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A86BD-1006-47BF-A5D4-9A575C09A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2DB3-7361-4601-9E76-7515129E4A72}" type="datetimeFigureOut">
              <a:rPr lang="en-AU" smtClean="0"/>
              <a:t>5/05/2026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8507-76FC-4DBE-B4E7-515EE7D83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30DA-7738-4EE1-ACC8-3E0A1AE35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6C38-5E0C-41D8-9354-E41681E73A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1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E0CAC-7055-4B7D-8DAC-0EDFCADD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58A9C-6F31-4C39-BD38-493F36D67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BLUE TONGUE LIZARDS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BBE8B-BBF3-45D6-B949-64F2CEE43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BY ISAAC </a:t>
            </a:r>
          </a:p>
        </p:txBody>
      </p:sp>
    </p:spTree>
    <p:extLst>
      <p:ext uri="{BB962C8B-B14F-4D97-AF65-F5344CB8AC3E}">
        <p14:creationId xmlns:p14="http://schemas.microsoft.com/office/powerpoint/2010/main" val="365437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E38FBE-CFBA-4C5E-A140-13CAF807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" y="3724836"/>
            <a:ext cx="3879196" cy="3133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FA49-39C5-4E33-8970-ABD09E72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A801-4A09-4391-9877-7EF5CAC8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</a:rPr>
              <a:t>WHAT THEY ARE 1</a:t>
            </a:r>
          </a:p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</a:rPr>
              <a:t>THEIR DIET 2</a:t>
            </a:r>
          </a:p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</a:rPr>
              <a:t>HABITAT 3</a:t>
            </a:r>
          </a:p>
          <a:p>
            <a:pPr marL="0" indent="0">
              <a:buNone/>
            </a:pPr>
            <a:endParaRPr lang="en-A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556BF-F239-4A69-AC57-C7EA7B16B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2661211"/>
            <a:ext cx="2466975" cy="185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66E7E-F460-4FFB-9930-2DEAC6979DCE}"/>
              </a:ext>
            </a:extLst>
          </p:cNvPr>
          <p:cNvSpPr txBox="1"/>
          <p:nvPr/>
        </p:nvSpPr>
        <p:spPr>
          <a:xfrm>
            <a:off x="4636713" y="30135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HI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427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29CA-6CEA-48DD-8C13-CF69BB0E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WHAT THEY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4B87-9560-49D8-B7F2-5CB38983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3518" cy="4351338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BLUE TONGUE LIZARDS ARE A TYPE OF SKINK. BLUE TONGUES ARE VERY SHY AND SLOW. THEY ARE GOOD FOR FIRST TIME REPTILE KEEPERS.</a:t>
            </a:r>
            <a:r>
              <a:rPr lang="en-AU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5C7BB-BA45-4078-91DB-92CFD854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12" y="4168588"/>
            <a:ext cx="4662488" cy="268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984FA-1D15-4D18-9823-B1D602BC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62" y="5560919"/>
            <a:ext cx="1197068" cy="750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77C17-CDB9-4207-9CE9-1CC0F6E3D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12" y="3117990"/>
            <a:ext cx="2143125" cy="1766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5EF64-AC8F-40B0-8EB2-BDC0BAFFB52C}"/>
              </a:ext>
            </a:extLst>
          </p:cNvPr>
          <p:cNvSpPr txBox="1"/>
          <p:nvPr/>
        </p:nvSpPr>
        <p:spPr>
          <a:xfrm>
            <a:off x="6964735" y="3522257"/>
            <a:ext cx="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NEARLY THERE</a:t>
            </a:r>
          </a:p>
        </p:txBody>
      </p:sp>
      <p:pic>
        <p:nvPicPr>
          <p:cNvPr id="1028" name="Picture 4" descr="Speech Bubble transparent PNG - StickPNG">
            <a:extLst>
              <a:ext uri="{FF2B5EF4-FFF2-40B4-BE49-F238E27FC236}">
                <a16:creationId xmlns:a16="http://schemas.microsoft.com/office/drawing/2014/main" id="{85F78528-5AA7-42C8-9BBD-FAA80E69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81" y="4502432"/>
            <a:ext cx="1725428" cy="13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8E2A20-47E2-4079-988D-66A9B688224A}"/>
              </a:ext>
            </a:extLst>
          </p:cNvPr>
          <p:cNvSpPr txBox="1"/>
          <p:nvPr/>
        </p:nvSpPr>
        <p:spPr>
          <a:xfrm>
            <a:off x="3818965" y="4884598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OH NO </a:t>
            </a:r>
          </a:p>
        </p:txBody>
      </p:sp>
    </p:spTree>
    <p:extLst>
      <p:ext uri="{BB962C8B-B14F-4D97-AF65-F5344CB8AC3E}">
        <p14:creationId xmlns:p14="http://schemas.microsoft.com/office/powerpoint/2010/main" val="219558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6F6C-6C60-4F3C-A612-CF1A8C09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THEIR</a:t>
            </a:r>
            <a:r>
              <a:rPr lang="en-AU" dirty="0"/>
              <a:t> </a:t>
            </a:r>
            <a:r>
              <a:rPr lang="en-AU" dirty="0">
                <a:solidFill>
                  <a:srgbClr val="FFFF00"/>
                </a:solidFill>
              </a:rPr>
              <a:t>DIET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FC82C-6B87-40FE-9441-E02222BD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6929" cy="4351338"/>
          </a:xfrm>
        </p:spPr>
        <p:txBody>
          <a:bodyPr>
            <a:normAutofit/>
          </a:bodyPr>
          <a:lstStyle/>
          <a:p>
            <a:r>
              <a:rPr lang="en-AU" sz="3200" b="0" i="0" dirty="0">
                <a:solidFill>
                  <a:srgbClr val="FFFF00"/>
                </a:solidFill>
                <a:effectLst/>
                <a:latin typeface="Google Sans"/>
              </a:rPr>
              <a:t>THEIR </a:t>
            </a:r>
            <a:r>
              <a:rPr lang="en-AU" sz="3600" b="0" i="0" dirty="0">
                <a:solidFill>
                  <a:srgbClr val="FFFF00"/>
                </a:solidFill>
                <a:effectLst/>
                <a:latin typeface="Google Sans"/>
              </a:rPr>
              <a:t>40–60% leafy greens vegetables 40–50% high quality protein canned dog cat food insects and 10% fruit AND BUGS.</a:t>
            </a:r>
            <a:endParaRPr lang="en-AU" sz="36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5DE2F-0A81-49B8-B059-20CEB320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26" y="3846731"/>
            <a:ext cx="4245348" cy="2998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112B6-3358-4DCD-87C4-A47EFD0F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413" y="2754313"/>
            <a:ext cx="2466975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48E4BF-A651-42A0-A723-E46F7A4D8427}"/>
              </a:ext>
            </a:extLst>
          </p:cNvPr>
          <p:cNvSpPr txBox="1"/>
          <p:nvPr/>
        </p:nvSpPr>
        <p:spPr>
          <a:xfrm>
            <a:off x="8606118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ITS TRUE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53114"/>
      </p:ext>
    </p:extLst>
  </p:cSld>
  <p:clrMapOvr>
    <a:masterClrMapping/>
  </p:clrMapOvr>
  <p:transition spd="slow">
    <p:wipe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731BC-189A-4E66-9530-5EF77E122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1271" y="4087905"/>
            <a:ext cx="3370729" cy="2770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90FEA-BE1F-40F7-872F-0D98190DB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866" y="5171234"/>
            <a:ext cx="1008809" cy="100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1CC70-3F98-426E-9CC9-32655AFD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ATTACK !!!!!!!!!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78570-62B0-431F-B99A-4B2B3D76D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09" y="4587128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3149 L -0.00117 0.03149 C -0.00443 0.0294 -0.00755 0.02616 -0.01107 0.02547 C -0.02318 0.02338 -0.03529 0.02454 -0.0474 0.02362 C -0.05117 0.02315 -0.05482 0.02223 -0.05847 0.02153 C -0.17643 0.03033 -0.12904 0.03125 -0.20078 0.02755 C -0.20365 0.02547 -0.20651 0.02269 -0.20951 0.02153 C -0.21537 0.01945 -0.22722 0.0176 -0.22722 0.0176 C -0.23021 0.01644 -0.23308 0.01459 -0.23607 0.01366 C -0.23933 0.01274 -0.24271 0.0125 -0.24597 0.01181 C -0.24779 0.01135 -0.24961 0.01042 -0.25143 0.00973 C -0.253 0.00857 -0.2543 0.00672 -0.25586 0.00579 C -0.25886 0.00417 -0.2681 0.00232 -0.27018 0.00186 C -0.27878 0.00024 -0.28242 -0.00046 -0.29115 -0.00185 L -0.41472 0.00186 C -0.42839 0.00209 -0.44193 -0.00023 -0.45547 -4.81481E-6 C -0.46875 0.00024 -0.48203 0.00278 -0.49518 0.00394 L -0.54154 0.00788 L -0.60547 0.00579 C -0.60925 0.00579 -0.61966 0.00764 -0.61654 0.00394 C -0.61263 -0.00092 -0.60703 0.00255 -0.60222 0.00186 C -0.57513 0.00325 -0.54427 -0.01041 -0.56146 0.00788 C -0.56211 0.00857 -0.56289 0.00926 -0.56367 0.00973 L -0.56367 0.00973 L -0.46992 -4.81481E-6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3D05BA-7C55-4FC1-912F-73848F74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070" y="3061409"/>
            <a:ext cx="1909484" cy="2321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AB667-0AE5-419A-9E8A-30CC6624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33600" cy="952687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HABITAT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CC30-D085-4711-9411-1AC8D90F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12"/>
            <a:ext cx="10515600" cy="440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>
                <a:solidFill>
                  <a:srgbClr val="FFFF00"/>
                </a:solidFill>
              </a:rPr>
              <a:t>They live in  woodlands, arid areas  woodlands and grassy areas  often found in human impacted areas like gardens.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4F35D-D402-4162-A8EE-9E7F6718E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524" y="4558553"/>
            <a:ext cx="3359475" cy="229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667A4-975D-4815-8664-231B00F2A4DE}"/>
              </a:ext>
            </a:extLst>
          </p:cNvPr>
          <p:cNvSpPr txBox="1"/>
          <p:nvPr/>
        </p:nvSpPr>
        <p:spPr>
          <a:xfrm>
            <a:off x="7823995" y="3429000"/>
            <a:ext cx="100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THAT’S A LOT OF PLACES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3723-08B1-4D4A-836D-A310A8D32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1"/>
            <a:ext cx="63828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2D76-07D3-4F81-B964-8AE9477A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DF394E-05B9-4303-85A7-959447C8DC2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0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B32FAC8BBA3468B20D5AB052822DE" ma:contentTypeVersion="4" ma:contentTypeDescription="Create a new document." ma:contentTypeScope="" ma:versionID="02e3190790102122b6ac7c49879560c4">
  <xsd:schema xmlns:xsd="http://www.w3.org/2001/XMLSchema" xmlns:xs="http://www.w3.org/2001/XMLSchema" xmlns:p="http://schemas.microsoft.com/office/2006/metadata/properties" xmlns:ns3="5adb2aec-b2ae-4e0b-9f13-d2edf1162cb1" targetNamespace="http://schemas.microsoft.com/office/2006/metadata/properties" ma:root="true" ma:fieldsID="244c29e77366210dda9e89324268d900" ns3:_="">
    <xsd:import namespace="5adb2aec-b2ae-4e0b-9f13-d2edf1162cb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b2aec-b2ae-4e0b-9f13-d2edf1162cb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2B140F-06FD-47B1-A1CD-663C06506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b2aec-b2ae-4e0b-9f13-d2edf1162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3C71B0-9267-4FD8-A7AB-7FB6AC918AF5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5adb2aec-b2ae-4e0b-9f13-d2edf1162cb1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2D4BACF-5D30-4FB4-A85A-46E16D0BC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106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Office Theme</vt:lpstr>
      <vt:lpstr>BLUE TONGUE LIZARDS </vt:lpstr>
      <vt:lpstr>CONTENTS </vt:lpstr>
      <vt:lpstr>WHAT THEY ARE </vt:lpstr>
      <vt:lpstr>THEIR DIET  </vt:lpstr>
      <vt:lpstr>ATTACK !!!!!!!!!</vt:lpstr>
      <vt:lpstr>HABITAT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TONGUE LIZARDS</dc:title>
  <dc:creator>Isaac HOLL</dc:creator>
  <cp:lastModifiedBy>Isaac HOLL</cp:lastModifiedBy>
  <cp:revision>19</cp:revision>
  <dcterms:created xsi:type="dcterms:W3CDTF">2026-04-27T02:45:22Z</dcterms:created>
  <dcterms:modified xsi:type="dcterms:W3CDTF">2026-05-05T01:23:01Z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0x010100F2DB32FAC8BBA3468B20D5AB052822DE</vt:lpwstr>
  </property>
</Properties>
</file>