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handoutMasterIdLst>
    <p:handoutMasterId r:id="rId43"/>
  </p:handoutMasterIdLst>
  <p:sldIdLst>
    <p:sldId id="378" r:id="rId5"/>
    <p:sldId id="342" r:id="rId6"/>
    <p:sldId id="400" r:id="rId7"/>
    <p:sldId id="410" r:id="rId8"/>
    <p:sldId id="343" r:id="rId9"/>
    <p:sldId id="404" r:id="rId10"/>
    <p:sldId id="405" r:id="rId11"/>
    <p:sldId id="407" r:id="rId12"/>
    <p:sldId id="408" r:id="rId13"/>
    <p:sldId id="406" r:id="rId14"/>
    <p:sldId id="394" r:id="rId15"/>
    <p:sldId id="395" r:id="rId16"/>
    <p:sldId id="382" r:id="rId17"/>
    <p:sldId id="257" r:id="rId18"/>
    <p:sldId id="281" r:id="rId19"/>
    <p:sldId id="282" r:id="rId20"/>
    <p:sldId id="279" r:id="rId21"/>
    <p:sldId id="276" r:id="rId22"/>
    <p:sldId id="409" r:id="rId23"/>
    <p:sldId id="278" r:id="rId24"/>
    <p:sldId id="277" r:id="rId25"/>
    <p:sldId id="263" r:id="rId26"/>
    <p:sldId id="265" r:id="rId27"/>
    <p:sldId id="266" r:id="rId28"/>
    <p:sldId id="262" r:id="rId29"/>
    <p:sldId id="271" r:id="rId30"/>
    <p:sldId id="272" r:id="rId31"/>
    <p:sldId id="273" r:id="rId32"/>
    <p:sldId id="401" r:id="rId33"/>
    <p:sldId id="402" r:id="rId34"/>
    <p:sldId id="396" r:id="rId35"/>
    <p:sldId id="397" r:id="rId36"/>
    <p:sldId id="398" r:id="rId37"/>
    <p:sldId id="403" r:id="rId38"/>
    <p:sldId id="347" r:id="rId39"/>
    <p:sldId id="350" r:id="rId40"/>
    <p:sldId id="37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5EE6"/>
    <a:srgbClr val="132BDC"/>
    <a:srgbClr val="DCE0FC"/>
    <a:srgbClr val="FDF200"/>
    <a:srgbClr val="80FBE5"/>
    <a:srgbClr val="3CF3D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2368D-8A25-40EE-8708-3C329EB96083}" v="304" dt="2024-05-23T12:21:33.286"/>
    <p1510:client id="{201ECD89-AE2D-4CB4-9BFB-17E3928B58AA}" v="355" dt="2024-05-23T22:18:31.811"/>
    <p1510:client id="{499F5691-C2A0-B2EE-8B9E-4D0E2D82330A}" v="11" dt="2024-05-24T01:06:25.188"/>
    <p1510:client id="{520A146D-43BE-3833-AD1B-2772E2C7C487}" v="4" dt="2024-05-23T22:50:57.818"/>
    <p1510:client id="{7DDE068C-A377-45B4-BEDE-9175407FBE6B}" v="113" dt="2024-05-23T02:08:50.951"/>
    <p1510:client id="{A287BA4A-057C-4F3E-8015-9EB093E8252C}" v="343" dt="2024-05-23T12:06:41.935"/>
    <p1510:client id="{AB37D16C-C104-BDFE-6CCC-ADA97400C633}" v="56" dt="2024-05-24T01:26:53.721"/>
    <p1510:client id="{B5FE33AF-EF32-A290-3CE6-6F93AADC7B9C}" v="7" dt="2024-05-23T01:28:50.243"/>
    <p1510:client id="{FDE6CD49-9464-40EE-A72D-1C38A62E9BCA}" v="12" dt="2024-05-23T22:49:21.0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14A1CB-5452-AC70-7D60-1A44C62C5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16B759-0F79-F999-E975-D9DBEDB8A5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9E520-E069-0742-BD97-ED28BB08EC53}" type="datetimeFigureOut">
              <a:rPr lang="en-US" smtClean="0"/>
              <a:t>5/29/2024</a:t>
            </a:fld>
            <a:endParaRPr lang="en-US"/>
          </a:p>
        </p:txBody>
      </p:sp>
      <p:sp>
        <p:nvSpPr>
          <p:cNvPr id="4" name="Footer Placeholder 3">
            <a:extLst>
              <a:ext uri="{FF2B5EF4-FFF2-40B4-BE49-F238E27FC236}">
                <a16:creationId xmlns:a16="http://schemas.microsoft.com/office/drawing/2014/main" id="{989A7C7E-774B-6207-364F-BAC51DF08F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9ACE22-8537-7305-26E3-E0E0AF83D5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B964BE-1CD1-1943-8CAA-B6D417321F15}" type="slidenum">
              <a:rPr lang="en-US" smtClean="0"/>
              <a:t>‹#›</a:t>
            </a:fld>
            <a:endParaRPr lang="en-US"/>
          </a:p>
        </p:txBody>
      </p:sp>
    </p:spTree>
    <p:extLst>
      <p:ext uri="{BB962C8B-B14F-4D97-AF65-F5344CB8AC3E}">
        <p14:creationId xmlns:p14="http://schemas.microsoft.com/office/powerpoint/2010/main" val="4254500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5F30-A497-F84E-BC49-B57AB2B760AA}"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D3E5B-4BED-B24C-9674-6B6454D04561}" type="slidenum">
              <a:rPr lang="en-US" smtClean="0"/>
              <a:t>‹#›</a:t>
            </a:fld>
            <a:endParaRPr lang="en-US"/>
          </a:p>
        </p:txBody>
      </p:sp>
    </p:spTree>
    <p:extLst>
      <p:ext uri="{BB962C8B-B14F-4D97-AF65-F5344CB8AC3E}">
        <p14:creationId xmlns:p14="http://schemas.microsoft.com/office/powerpoint/2010/main" val="67623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Oversubscribed</a:t>
            </a:r>
          </a:p>
        </p:txBody>
      </p:sp>
      <p:sp>
        <p:nvSpPr>
          <p:cNvPr id="4" name="Slide Number Placeholder 3"/>
          <p:cNvSpPr>
            <a:spLocks noGrp="1"/>
          </p:cNvSpPr>
          <p:nvPr>
            <p:ph type="sldNum" sz="quarter" idx="5"/>
          </p:nvPr>
        </p:nvSpPr>
        <p:spPr/>
        <p:txBody>
          <a:bodyPr/>
          <a:lstStyle/>
          <a:p>
            <a:fld id="{C1DF127F-C81B-4A06-B4CA-C81C6F336B7D}" type="slidenum">
              <a:t>24</a:t>
            </a:fld>
            <a:endParaRPr lang="en-US"/>
          </a:p>
        </p:txBody>
      </p:sp>
    </p:spTree>
    <p:extLst>
      <p:ext uri="{BB962C8B-B14F-4D97-AF65-F5344CB8AC3E}">
        <p14:creationId xmlns:p14="http://schemas.microsoft.com/office/powerpoint/2010/main" val="2041341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2650" cy="3354387"/>
          </a:xfrm>
        </p:spPr>
      </p:sp>
      <p:sp>
        <p:nvSpPr>
          <p:cNvPr id="3" name="Notes Placeholder 2"/>
          <p:cNvSpPr>
            <a:spLocks noGrp="1"/>
          </p:cNvSpPr>
          <p:nvPr>
            <p:ph type="body" idx="1"/>
          </p:nvPr>
        </p:nvSpPr>
        <p:spPr/>
        <p:txBody>
          <a:bodyPr/>
          <a:lstStyle/>
          <a:p>
            <a:r>
              <a:rPr lang="en-US">
                <a:ea typeface="Calibri"/>
                <a:cs typeface="Calibri"/>
              </a:rPr>
              <a:t>Staff are very caring and supportive</a:t>
            </a:r>
          </a:p>
          <a:p>
            <a:r>
              <a:rPr lang="en-US">
                <a:ea typeface="Calibri"/>
                <a:cs typeface="Calibri"/>
              </a:rPr>
              <a:t>It is evident that many staff are interested</a:t>
            </a:r>
          </a:p>
        </p:txBody>
      </p:sp>
      <p:sp>
        <p:nvSpPr>
          <p:cNvPr id="4" name="Slide Number Placeholder 3"/>
          <p:cNvSpPr>
            <a:spLocks noGrp="1"/>
          </p:cNvSpPr>
          <p:nvPr>
            <p:ph type="sldNum" sz="quarter" idx="5"/>
          </p:nvPr>
        </p:nvSpPr>
        <p:spPr/>
        <p:txBody>
          <a:bodyPr/>
          <a:lstStyle/>
          <a:p>
            <a:fld id="{37C8C3B2-D013-4747-A366-F7463C1DB0AE}" type="slidenum">
              <a:rPr lang="en-AU" smtClean="0"/>
              <a:t>37</a:t>
            </a:fld>
            <a:endParaRPr lang="en-AU"/>
          </a:p>
        </p:txBody>
      </p:sp>
    </p:spTree>
    <p:extLst>
      <p:ext uri="{BB962C8B-B14F-4D97-AF65-F5344CB8AC3E}">
        <p14:creationId xmlns:p14="http://schemas.microsoft.com/office/powerpoint/2010/main" val="352795488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1EBC0340-3AAE-A39F-0BAF-0E7430611152}"/>
              </a:ext>
            </a:extLst>
          </p:cNvPr>
          <p:cNvSpPr/>
          <p:nvPr userDrawn="1"/>
        </p:nvSpPr>
        <p:spPr>
          <a:xfrm>
            <a:off x="3127387" y="1976770"/>
            <a:ext cx="6929120" cy="4877511"/>
          </a:xfrm>
          <a:custGeom>
            <a:avLst/>
            <a:gdLst>
              <a:gd name="connsiteX0" fmla="*/ 3464560 w 6929120"/>
              <a:gd name="connsiteY0" fmla="*/ 0 h 4877511"/>
              <a:gd name="connsiteX1" fmla="*/ 6929120 w 6929120"/>
              <a:gd name="connsiteY1" fmla="*/ 3464560 h 4877511"/>
              <a:gd name="connsiteX2" fmla="*/ 6656858 w 6929120"/>
              <a:gd name="connsiteY2" fmla="*/ 4813124 h 4877511"/>
              <a:gd name="connsiteX3" fmla="*/ 6625841 w 6929120"/>
              <a:gd name="connsiteY3" fmla="*/ 4877511 h 4877511"/>
              <a:gd name="connsiteX4" fmla="*/ 303280 w 6929120"/>
              <a:gd name="connsiteY4" fmla="*/ 4877511 h 4877511"/>
              <a:gd name="connsiteX5" fmla="*/ 272263 w 6929120"/>
              <a:gd name="connsiteY5" fmla="*/ 4813124 h 4877511"/>
              <a:gd name="connsiteX6" fmla="*/ 0 w 6929120"/>
              <a:gd name="connsiteY6" fmla="*/ 3464560 h 4877511"/>
              <a:gd name="connsiteX7" fmla="*/ 3464560 w 6929120"/>
              <a:gd name="connsiteY7" fmla="*/ 0 h 487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29120" h="4877511">
                <a:moveTo>
                  <a:pt x="3464560" y="0"/>
                </a:moveTo>
                <a:cubicBezTo>
                  <a:pt x="5377984" y="0"/>
                  <a:pt x="6929120" y="1551136"/>
                  <a:pt x="6929120" y="3464560"/>
                </a:cubicBezTo>
                <a:cubicBezTo>
                  <a:pt x="6929120" y="3942916"/>
                  <a:pt x="6832174" y="4398629"/>
                  <a:pt x="6656858" y="4813124"/>
                </a:cubicBezTo>
                <a:lnTo>
                  <a:pt x="6625841" y="4877511"/>
                </a:lnTo>
                <a:lnTo>
                  <a:pt x="303280" y="4877511"/>
                </a:lnTo>
                <a:lnTo>
                  <a:pt x="272263" y="4813124"/>
                </a:lnTo>
                <a:cubicBezTo>
                  <a:pt x="96946" y="4398629"/>
                  <a:pt x="0" y="3942916"/>
                  <a:pt x="0" y="3464560"/>
                </a:cubicBezTo>
                <a:cubicBezTo>
                  <a:pt x="0" y="1551136"/>
                  <a:pt x="1551136" y="0"/>
                  <a:pt x="34645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chemeClr val="accent1"/>
              </a:solidFill>
            </a:endParaRPr>
          </a:p>
        </p:txBody>
      </p:sp>
      <p:pic>
        <p:nvPicPr>
          <p:cNvPr id="10" name="Picture 9" descr="Gap between two buildings against the blue sky">
            <a:extLst>
              <a:ext uri="{FF2B5EF4-FFF2-40B4-BE49-F238E27FC236}">
                <a16:creationId xmlns:a16="http://schemas.microsoft.com/office/drawing/2014/main" id="{C40F96A3-9DAF-4D22-64AD-CEC023D28D9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10546"/>
                    </a14:imgEffect>
                    <a14:imgEffect>
                      <a14:saturation sat="0"/>
                    </a14:imgEffect>
                    <a14:imgEffect>
                      <a14:brightnessContrast bright="-34000" contrast="60000"/>
                    </a14:imgEffect>
                  </a14:imgLayer>
                </a14:imgProps>
              </a:ext>
              <a:ext uri="{28A0092B-C50C-407E-A947-70E740481C1C}">
                <a14:useLocalDpi xmlns:a14="http://schemas.microsoft.com/office/drawing/2010/main"/>
              </a:ext>
            </a:extLst>
          </a:blip>
          <a:srcRect t="2550" b="8386"/>
          <a:stretch/>
        </p:blipFill>
        <p:spPr>
          <a:xfrm>
            <a:off x="760412" y="0"/>
            <a:ext cx="11431589" cy="6858000"/>
          </a:xfrm>
          <a:prstGeom prst="rect">
            <a:avLst/>
          </a:prstGeom>
        </p:spPr>
      </p:pic>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816769" y="633754"/>
            <a:ext cx="7414940" cy="578325"/>
          </a:xfrm>
        </p:spPr>
        <p:txBody>
          <a:bodyPr lIns="0" tIns="0" rIns="0" bIns="0">
            <a:noAutofit/>
          </a:bodyPr>
          <a:lstStyle>
            <a:lvl1pPr marL="0" indent="0" algn="l">
              <a:buNone/>
              <a:defRPr sz="1800" cap="all" spc="225"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816769" y="1313284"/>
            <a:ext cx="6226593" cy="3427502"/>
          </a:xfrm>
        </p:spPr>
        <p:txBody>
          <a:bodyPr lIns="0" tIns="0" rIns="0" bIns="0" anchor="t">
            <a:noAutofit/>
          </a:bodyPr>
          <a:lstStyle>
            <a:lvl1pPr algn="l">
              <a:defRPr sz="3375" cap="all" baseline="0"/>
            </a:lvl1pPr>
          </a:lstStyle>
          <a:p>
            <a:r>
              <a:rPr lang="en-US"/>
              <a:t>CLICK TO EDIT MASTER TITLE STYLE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8D869122-E2BC-ED44-681B-43F70BEF81AF}"/>
              </a:ext>
            </a:extLst>
          </p:cNvPr>
          <p:cNvSpPr>
            <a:spLocks noGrp="1"/>
          </p:cNvSpPr>
          <p:nvPr>
            <p:ph type="title" hasCustomPrompt="1"/>
          </p:nvPr>
        </p:nvSpPr>
        <p:spPr>
          <a:xfrm>
            <a:off x="850168" y="876301"/>
            <a:ext cx="10122632" cy="652054"/>
          </a:xfrm>
        </p:spPr>
        <p:txBody>
          <a:bodyPr anchor="ctr">
            <a:noAutofit/>
          </a:bodyPr>
          <a:lstStyle>
            <a:lvl1pPr algn="ctr">
              <a:defRPr sz="2700" baseline="0"/>
            </a:lvl1pPr>
          </a:lstStyle>
          <a:p>
            <a:r>
              <a:rPr lang="en-US"/>
              <a:t>CLICK TO EDIT MASTER TITLE</a:t>
            </a:r>
          </a:p>
        </p:txBody>
      </p:sp>
      <p:sp>
        <p:nvSpPr>
          <p:cNvPr id="8" name="Picture Placeholder 23">
            <a:extLst>
              <a:ext uri="{FF2B5EF4-FFF2-40B4-BE49-F238E27FC236}">
                <a16:creationId xmlns:a16="http://schemas.microsoft.com/office/drawing/2014/main" id="{255CBD6C-C281-8722-27D4-3D2CC5788A07}"/>
              </a:ext>
            </a:extLst>
          </p:cNvPr>
          <p:cNvSpPr>
            <a:spLocks noGrp="1"/>
          </p:cNvSpPr>
          <p:nvPr>
            <p:ph type="pic" sz="quarter" idx="13"/>
          </p:nvPr>
        </p:nvSpPr>
        <p:spPr>
          <a:xfrm>
            <a:off x="1090665" y="1650519"/>
            <a:ext cx="2000531" cy="1612167"/>
          </a:xfrm>
          <a:solidFill>
            <a:schemeClr val="accent1">
              <a:lumMod val="20000"/>
              <a:lumOff val="80000"/>
            </a:schemeClr>
          </a:solidFill>
        </p:spPr>
        <p:txBody>
          <a:bodyPr anchor="ctr">
            <a:noAutofit/>
          </a:bodyPr>
          <a:lstStyle>
            <a:lvl1pPr marL="0" indent="0" algn="ctr">
              <a:buNone/>
              <a:defRPr sz="1050">
                <a:solidFill>
                  <a:schemeClr val="tx1"/>
                </a:solidFill>
                <a:latin typeface="+mn-lt"/>
              </a:defRPr>
            </a:lvl1pPr>
          </a:lstStyle>
          <a:p>
            <a:endParaRPr lang="en-US"/>
          </a:p>
        </p:txBody>
      </p:sp>
      <p:sp>
        <p:nvSpPr>
          <p:cNvPr id="34" name="Text Placeholder 33">
            <a:extLst>
              <a:ext uri="{FF2B5EF4-FFF2-40B4-BE49-F238E27FC236}">
                <a16:creationId xmlns:a16="http://schemas.microsoft.com/office/drawing/2014/main" id="{F1774C4E-7344-8232-3750-E424576E1D73}"/>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050" b="1" i="0" spc="15" baseline="0">
                <a:solidFill>
                  <a:schemeClr val="tx1"/>
                </a:solidFill>
                <a:latin typeface="+mn-lt"/>
              </a:defRPr>
            </a:lvl1pPr>
          </a:lstStyle>
          <a:p>
            <a:pPr lvl="0"/>
            <a:r>
              <a:rPr lang="en-US"/>
              <a:t>Name</a:t>
            </a:r>
          </a:p>
        </p:txBody>
      </p:sp>
      <p:sp>
        <p:nvSpPr>
          <p:cNvPr id="30" name="Text Placeholder 28">
            <a:extLst>
              <a:ext uri="{FF2B5EF4-FFF2-40B4-BE49-F238E27FC236}">
                <a16:creationId xmlns:a16="http://schemas.microsoft.com/office/drawing/2014/main" id="{1CE5D490-4727-FFF1-4BFF-A3DED42ECA3F}"/>
              </a:ext>
            </a:extLst>
          </p:cNvPr>
          <p:cNvSpPr>
            <a:spLocks noGrp="1"/>
          </p:cNvSpPr>
          <p:nvPr>
            <p:ph type="body" sz="quarter" idx="22" hasCustomPrompt="1"/>
          </p:nvPr>
        </p:nvSpPr>
        <p:spPr>
          <a:xfrm>
            <a:off x="1185313" y="3587657"/>
            <a:ext cx="1833441" cy="217186"/>
          </a:xfrm>
        </p:spPr>
        <p:txBody>
          <a:bodyPr vert="horz" lIns="0" tIns="0" rIns="0" bIns="0" rtlCol="0" anchor="b">
            <a:noAutofit/>
          </a:bodyPr>
          <a:lstStyle>
            <a:lvl1pPr>
              <a:defRPr lang="en-US" sz="900" spc="15" baseline="0" dirty="0">
                <a:solidFill>
                  <a:schemeClr val="tx1"/>
                </a:solidFill>
                <a:latin typeface="+mn-lt"/>
              </a:defRPr>
            </a:lvl1pPr>
          </a:lstStyle>
          <a:p>
            <a:pPr marL="0" lvl="0" indent="0">
              <a:lnSpc>
                <a:spcPct val="100000"/>
              </a:lnSpc>
              <a:spcBef>
                <a:spcPts val="0"/>
              </a:spcBef>
              <a:buNone/>
            </a:pPr>
            <a:r>
              <a:rPr lang="en-US"/>
              <a:t>Title</a:t>
            </a:r>
          </a:p>
        </p:txBody>
      </p:sp>
      <p:sp>
        <p:nvSpPr>
          <p:cNvPr id="18" name="Picture Placeholder 23">
            <a:extLst>
              <a:ext uri="{FF2B5EF4-FFF2-40B4-BE49-F238E27FC236}">
                <a16:creationId xmlns:a16="http://schemas.microsoft.com/office/drawing/2014/main" id="{53802057-01C6-8655-30FA-091AC26925F4}"/>
              </a:ext>
            </a:extLst>
          </p:cNvPr>
          <p:cNvSpPr>
            <a:spLocks noGrp="1"/>
          </p:cNvSpPr>
          <p:nvPr>
            <p:ph type="pic" sz="quarter" idx="15"/>
          </p:nvPr>
        </p:nvSpPr>
        <p:spPr>
          <a:xfrm>
            <a:off x="3638241" y="1656750"/>
            <a:ext cx="2000531" cy="1612167"/>
          </a:xfrm>
          <a:solidFill>
            <a:schemeClr val="accent1">
              <a:lumMod val="20000"/>
              <a:lumOff val="80000"/>
            </a:schemeClr>
          </a:solidFill>
        </p:spPr>
        <p:txBody>
          <a:bodyPr anchor="ctr">
            <a:noAutofit/>
          </a:bodyPr>
          <a:lstStyle>
            <a:lvl1pPr marL="0" indent="0" algn="ctr">
              <a:buNone/>
              <a:defRPr sz="1050">
                <a:solidFill>
                  <a:schemeClr val="tx1"/>
                </a:solidFill>
                <a:latin typeface="+mn-lt"/>
              </a:defRPr>
            </a:lvl1pPr>
          </a:lstStyle>
          <a:p>
            <a:endParaRPr lang="en-US"/>
          </a:p>
        </p:txBody>
      </p:sp>
      <p:sp>
        <p:nvSpPr>
          <p:cNvPr id="40" name="Text Placeholder 39">
            <a:extLst>
              <a:ext uri="{FF2B5EF4-FFF2-40B4-BE49-F238E27FC236}">
                <a16:creationId xmlns:a16="http://schemas.microsoft.com/office/drawing/2014/main" id="{69E47AF5-CB74-C3EB-76CA-1CA76678E2D5}"/>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050" b="1" i="0" spc="15" baseline="0">
                <a:solidFill>
                  <a:schemeClr val="tx1"/>
                </a:solidFill>
                <a:latin typeface="+mn-lt"/>
              </a:defRPr>
            </a:lvl1pPr>
          </a:lstStyle>
          <a:p>
            <a:pPr lvl="0"/>
            <a:r>
              <a:rPr lang="en-US"/>
              <a:t>Name</a:t>
            </a:r>
          </a:p>
        </p:txBody>
      </p:sp>
      <p:sp>
        <p:nvSpPr>
          <p:cNvPr id="36" name="Text Placeholder 28">
            <a:extLst>
              <a:ext uri="{FF2B5EF4-FFF2-40B4-BE49-F238E27FC236}">
                <a16:creationId xmlns:a16="http://schemas.microsoft.com/office/drawing/2014/main" id="{890DFA6A-3356-DE98-022D-0DA202FBFD7E}"/>
              </a:ext>
            </a:extLst>
          </p:cNvPr>
          <p:cNvSpPr>
            <a:spLocks noGrp="1"/>
          </p:cNvSpPr>
          <p:nvPr>
            <p:ph type="body" sz="quarter" idx="26" hasCustomPrompt="1"/>
          </p:nvPr>
        </p:nvSpPr>
        <p:spPr>
          <a:xfrm>
            <a:off x="3734202" y="3589774"/>
            <a:ext cx="1833441" cy="217186"/>
          </a:xfrm>
        </p:spPr>
        <p:txBody>
          <a:bodyPr vert="horz" lIns="0" tIns="0" rIns="0" bIns="0" rtlCol="0" anchor="b">
            <a:noAutofit/>
          </a:bodyPr>
          <a:lstStyle>
            <a:lvl1pPr>
              <a:defRPr lang="en-US" sz="900" spc="15" baseline="0" dirty="0">
                <a:solidFill>
                  <a:schemeClr val="tx1"/>
                </a:solidFill>
                <a:latin typeface="+mn-lt"/>
              </a:defRPr>
            </a:lvl1pPr>
          </a:lstStyle>
          <a:p>
            <a:pPr marL="0" lvl="0" indent="0">
              <a:lnSpc>
                <a:spcPct val="100000"/>
              </a:lnSpc>
              <a:spcBef>
                <a:spcPts val="0"/>
              </a:spcBef>
              <a:buNone/>
            </a:pPr>
            <a:r>
              <a:rPr lang="en-US"/>
              <a:t>Title</a:t>
            </a:r>
          </a:p>
        </p:txBody>
      </p:sp>
      <p:sp>
        <p:nvSpPr>
          <p:cNvPr id="19" name="Picture Placeholder 23">
            <a:extLst>
              <a:ext uri="{FF2B5EF4-FFF2-40B4-BE49-F238E27FC236}">
                <a16:creationId xmlns:a16="http://schemas.microsoft.com/office/drawing/2014/main" id="{4EB02CDB-488A-8142-CAF9-8E37FFF7C07D}"/>
              </a:ext>
            </a:extLst>
          </p:cNvPr>
          <p:cNvSpPr>
            <a:spLocks noGrp="1"/>
          </p:cNvSpPr>
          <p:nvPr>
            <p:ph type="pic" sz="quarter" idx="16"/>
          </p:nvPr>
        </p:nvSpPr>
        <p:spPr>
          <a:xfrm>
            <a:off x="6185818" y="1662981"/>
            <a:ext cx="2000531" cy="1612167"/>
          </a:xfrm>
          <a:solidFill>
            <a:schemeClr val="accent1">
              <a:lumMod val="20000"/>
              <a:lumOff val="80000"/>
            </a:schemeClr>
          </a:solidFill>
        </p:spPr>
        <p:txBody>
          <a:bodyPr anchor="ctr">
            <a:noAutofit/>
          </a:bodyPr>
          <a:lstStyle>
            <a:lvl1pPr marL="0" indent="0" algn="ctr">
              <a:buNone/>
              <a:defRPr sz="1050">
                <a:solidFill>
                  <a:schemeClr val="tx1"/>
                </a:solidFill>
                <a:latin typeface="+mn-lt"/>
              </a:defRPr>
            </a:lvl1pPr>
          </a:lstStyle>
          <a:p>
            <a:endParaRPr lang="en-US"/>
          </a:p>
        </p:txBody>
      </p:sp>
      <p:sp>
        <p:nvSpPr>
          <p:cNvPr id="43" name="Text Placeholder 42">
            <a:extLst>
              <a:ext uri="{FF2B5EF4-FFF2-40B4-BE49-F238E27FC236}">
                <a16:creationId xmlns:a16="http://schemas.microsoft.com/office/drawing/2014/main" id="{4F3265D0-915B-E319-A154-B81C7A2C5B94}"/>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050" b="1" i="0" spc="15" baseline="0">
                <a:solidFill>
                  <a:schemeClr val="tx1"/>
                </a:solidFill>
                <a:latin typeface="+mn-lt"/>
              </a:defRPr>
            </a:lvl1pPr>
          </a:lstStyle>
          <a:p>
            <a:pPr lvl="0"/>
            <a:r>
              <a:rPr lang="en-US"/>
              <a:t>Name</a:t>
            </a:r>
          </a:p>
        </p:txBody>
      </p:sp>
      <p:sp>
        <p:nvSpPr>
          <p:cNvPr id="39" name="Text Placeholder 28">
            <a:extLst>
              <a:ext uri="{FF2B5EF4-FFF2-40B4-BE49-F238E27FC236}">
                <a16:creationId xmlns:a16="http://schemas.microsoft.com/office/drawing/2014/main" id="{CC0A1957-087D-BAC8-2FD3-C7879A14D683}"/>
              </a:ext>
            </a:extLst>
          </p:cNvPr>
          <p:cNvSpPr>
            <a:spLocks noGrp="1"/>
          </p:cNvSpPr>
          <p:nvPr>
            <p:ph type="body" sz="quarter" idx="28" hasCustomPrompt="1"/>
          </p:nvPr>
        </p:nvSpPr>
        <p:spPr>
          <a:xfrm>
            <a:off x="6283092" y="3594007"/>
            <a:ext cx="1833441" cy="217186"/>
          </a:xfrm>
        </p:spPr>
        <p:txBody>
          <a:bodyPr vert="horz" lIns="0" tIns="0" rIns="0" bIns="0" rtlCol="0" anchor="b">
            <a:noAutofit/>
          </a:bodyPr>
          <a:lstStyle>
            <a:lvl1pPr>
              <a:defRPr lang="en-US" sz="900" spc="15" baseline="0" dirty="0">
                <a:solidFill>
                  <a:schemeClr val="tx1"/>
                </a:solidFill>
                <a:latin typeface="+mn-lt"/>
              </a:defRPr>
            </a:lvl1pPr>
          </a:lstStyle>
          <a:p>
            <a:pPr marL="0" lvl="0" indent="0">
              <a:lnSpc>
                <a:spcPct val="100000"/>
              </a:lnSpc>
              <a:spcBef>
                <a:spcPts val="0"/>
              </a:spcBef>
              <a:buNone/>
            </a:pPr>
            <a:r>
              <a:rPr lang="en-US"/>
              <a:t>Title</a:t>
            </a:r>
          </a:p>
        </p:txBody>
      </p:sp>
      <p:sp>
        <p:nvSpPr>
          <p:cNvPr id="17" name="Picture Placeholder 23">
            <a:extLst>
              <a:ext uri="{FF2B5EF4-FFF2-40B4-BE49-F238E27FC236}">
                <a16:creationId xmlns:a16="http://schemas.microsoft.com/office/drawing/2014/main" id="{C0FA0782-5A43-CA2A-3152-A02B9D5D744A}"/>
              </a:ext>
            </a:extLst>
          </p:cNvPr>
          <p:cNvSpPr>
            <a:spLocks noGrp="1"/>
          </p:cNvSpPr>
          <p:nvPr>
            <p:ph type="pic" sz="quarter" idx="14"/>
          </p:nvPr>
        </p:nvSpPr>
        <p:spPr>
          <a:xfrm>
            <a:off x="8733396" y="1669211"/>
            <a:ext cx="2000531" cy="1612167"/>
          </a:xfrm>
          <a:solidFill>
            <a:schemeClr val="accent1">
              <a:lumMod val="20000"/>
              <a:lumOff val="80000"/>
            </a:schemeClr>
          </a:solidFill>
        </p:spPr>
        <p:txBody>
          <a:bodyPr anchor="ctr">
            <a:noAutofit/>
          </a:bodyPr>
          <a:lstStyle>
            <a:lvl1pPr marL="0" indent="0" algn="ctr">
              <a:buNone/>
              <a:defRPr sz="1050">
                <a:solidFill>
                  <a:schemeClr val="tx1"/>
                </a:solidFill>
                <a:latin typeface="+mn-lt"/>
              </a:defRPr>
            </a:lvl1pPr>
          </a:lstStyle>
          <a:p>
            <a:endParaRPr lang="en-US"/>
          </a:p>
        </p:txBody>
      </p:sp>
      <p:sp>
        <p:nvSpPr>
          <p:cNvPr id="46" name="Text Placeholder 45">
            <a:extLst>
              <a:ext uri="{FF2B5EF4-FFF2-40B4-BE49-F238E27FC236}">
                <a16:creationId xmlns:a16="http://schemas.microsoft.com/office/drawing/2014/main" id="{D922E682-729B-97DE-1956-5B8FDDB7A7B0}"/>
              </a:ext>
            </a:extLst>
          </p:cNvPr>
          <p:cNvSpPr>
            <a:spLocks noGrp="1"/>
          </p:cNvSpPr>
          <p:nvPr>
            <p:ph type="body" sz="quarter" idx="40" hasCustomPrompt="1"/>
          </p:nvPr>
        </p:nvSpPr>
        <p:spPr>
          <a:xfrm>
            <a:off x="8731391"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050" b="1" i="0" spc="15" baseline="0">
                <a:solidFill>
                  <a:schemeClr val="tx1"/>
                </a:solidFill>
                <a:latin typeface="+mn-lt"/>
              </a:defRPr>
            </a:lvl1pPr>
          </a:lstStyle>
          <a:p>
            <a:pPr lvl="0"/>
            <a:r>
              <a:rPr lang="en-US"/>
              <a:t>Name</a:t>
            </a:r>
          </a:p>
        </p:txBody>
      </p:sp>
      <p:sp>
        <p:nvSpPr>
          <p:cNvPr id="42" name="Text Placeholder 28">
            <a:extLst>
              <a:ext uri="{FF2B5EF4-FFF2-40B4-BE49-F238E27FC236}">
                <a16:creationId xmlns:a16="http://schemas.microsoft.com/office/drawing/2014/main" id="{8A2E2333-661F-499A-4099-13003D5327DE}"/>
              </a:ext>
            </a:extLst>
          </p:cNvPr>
          <p:cNvSpPr>
            <a:spLocks noGrp="1"/>
          </p:cNvSpPr>
          <p:nvPr>
            <p:ph type="body" sz="quarter" idx="30" hasCustomPrompt="1"/>
          </p:nvPr>
        </p:nvSpPr>
        <p:spPr>
          <a:xfrm>
            <a:off x="8831980" y="3591891"/>
            <a:ext cx="1833441" cy="217186"/>
          </a:xfrm>
        </p:spPr>
        <p:txBody>
          <a:bodyPr vert="horz" lIns="0" tIns="0" rIns="0" bIns="0" rtlCol="0" anchor="b">
            <a:noAutofit/>
          </a:bodyPr>
          <a:lstStyle>
            <a:lvl1pPr>
              <a:defRPr lang="en-US" sz="900" spc="15" baseline="0" dirty="0">
                <a:solidFill>
                  <a:schemeClr val="tx1"/>
                </a:solidFill>
                <a:latin typeface="+mn-lt"/>
              </a:defRPr>
            </a:lvl1pPr>
          </a:lstStyle>
          <a:p>
            <a:pPr marL="0" lvl="0" indent="0">
              <a:lnSpc>
                <a:spcPct val="100000"/>
              </a:lnSpc>
              <a:spcBef>
                <a:spcPts val="0"/>
              </a:spcBef>
              <a:buNone/>
            </a:pPr>
            <a:r>
              <a:rPr lang="en-US"/>
              <a:t>Title</a:t>
            </a:r>
          </a:p>
        </p:txBody>
      </p:sp>
      <p:sp>
        <p:nvSpPr>
          <p:cNvPr id="24" name="Picture Placeholder 23">
            <a:extLst>
              <a:ext uri="{FF2B5EF4-FFF2-40B4-BE49-F238E27FC236}">
                <a16:creationId xmlns:a16="http://schemas.microsoft.com/office/drawing/2014/main" id="{BC2B0E64-6036-C50A-4B09-3307E136D0DB}"/>
              </a:ext>
            </a:extLst>
          </p:cNvPr>
          <p:cNvSpPr>
            <a:spLocks noGrp="1"/>
          </p:cNvSpPr>
          <p:nvPr>
            <p:ph type="pic" sz="quarter" idx="17"/>
          </p:nvPr>
        </p:nvSpPr>
        <p:spPr>
          <a:xfrm>
            <a:off x="1090665" y="4221287"/>
            <a:ext cx="2000531" cy="1612167"/>
          </a:xfrm>
          <a:solidFill>
            <a:schemeClr val="accent1">
              <a:lumMod val="20000"/>
              <a:lumOff val="80000"/>
            </a:schemeClr>
          </a:solidFill>
        </p:spPr>
        <p:txBody>
          <a:bodyPr anchor="ctr">
            <a:noAutofit/>
          </a:bodyPr>
          <a:lstStyle>
            <a:lvl1pPr marL="0" indent="0" algn="ctr">
              <a:buNone/>
              <a:defRPr sz="1050">
                <a:solidFill>
                  <a:schemeClr val="tx1"/>
                </a:solidFill>
                <a:latin typeface="+mn-lt"/>
              </a:defRPr>
            </a:lvl1pPr>
          </a:lstStyle>
          <a:p>
            <a:endParaRPr lang="en-US"/>
          </a:p>
        </p:txBody>
      </p:sp>
      <p:sp>
        <p:nvSpPr>
          <p:cNvPr id="49" name="Text Placeholder 48">
            <a:extLst>
              <a:ext uri="{FF2B5EF4-FFF2-40B4-BE49-F238E27FC236}">
                <a16:creationId xmlns:a16="http://schemas.microsoft.com/office/drawing/2014/main" id="{B1360129-7F80-B48D-D46B-A111F17E47B4}"/>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050" b="1" i="0" spc="15" baseline="0">
                <a:solidFill>
                  <a:schemeClr val="tx1"/>
                </a:solidFill>
                <a:latin typeface="+mn-lt"/>
              </a:defRPr>
            </a:lvl1pPr>
          </a:lstStyle>
          <a:p>
            <a:pPr lvl="0"/>
            <a:r>
              <a:rPr lang="en-US"/>
              <a:t>Name</a:t>
            </a:r>
          </a:p>
        </p:txBody>
      </p:sp>
      <p:sp>
        <p:nvSpPr>
          <p:cNvPr id="33" name="Text Placeholder 28">
            <a:extLst>
              <a:ext uri="{FF2B5EF4-FFF2-40B4-BE49-F238E27FC236}">
                <a16:creationId xmlns:a16="http://schemas.microsoft.com/office/drawing/2014/main" id="{34A00EE2-7DE2-BF48-E0C1-81C2158B4107}"/>
              </a:ext>
            </a:extLst>
          </p:cNvPr>
          <p:cNvSpPr>
            <a:spLocks noGrp="1"/>
          </p:cNvSpPr>
          <p:nvPr>
            <p:ph type="body" sz="quarter" idx="24" hasCustomPrompt="1"/>
          </p:nvPr>
        </p:nvSpPr>
        <p:spPr>
          <a:xfrm>
            <a:off x="1185313" y="6150401"/>
            <a:ext cx="1833441" cy="217186"/>
          </a:xfrm>
        </p:spPr>
        <p:txBody>
          <a:bodyPr vert="horz" lIns="0" tIns="0" rIns="0" bIns="0" rtlCol="0" anchor="b">
            <a:noAutofit/>
          </a:bodyPr>
          <a:lstStyle>
            <a:lvl1pPr>
              <a:defRPr lang="en-US" sz="900" spc="15" baseline="0" dirty="0">
                <a:solidFill>
                  <a:schemeClr val="tx1"/>
                </a:solidFill>
                <a:latin typeface="+mn-lt"/>
              </a:defRPr>
            </a:lvl1pPr>
          </a:lstStyle>
          <a:p>
            <a:pPr marL="0" lvl="0" indent="0">
              <a:lnSpc>
                <a:spcPct val="100000"/>
              </a:lnSpc>
              <a:spcBef>
                <a:spcPts val="0"/>
              </a:spcBef>
              <a:buNone/>
            </a:pPr>
            <a:r>
              <a:rPr lang="en-US"/>
              <a:t>Title</a:t>
            </a:r>
          </a:p>
        </p:txBody>
      </p:sp>
      <p:sp>
        <p:nvSpPr>
          <p:cNvPr id="26" name="Picture Placeholder 23">
            <a:extLst>
              <a:ext uri="{FF2B5EF4-FFF2-40B4-BE49-F238E27FC236}">
                <a16:creationId xmlns:a16="http://schemas.microsoft.com/office/drawing/2014/main" id="{90EE9725-A8CC-5A72-59F1-663EECC9FDF7}"/>
              </a:ext>
            </a:extLst>
          </p:cNvPr>
          <p:cNvSpPr>
            <a:spLocks noGrp="1"/>
          </p:cNvSpPr>
          <p:nvPr>
            <p:ph type="pic" sz="quarter" idx="19"/>
          </p:nvPr>
        </p:nvSpPr>
        <p:spPr>
          <a:xfrm>
            <a:off x="3638241" y="4218975"/>
            <a:ext cx="2000531" cy="1612167"/>
          </a:xfrm>
          <a:solidFill>
            <a:schemeClr val="accent1">
              <a:lumMod val="20000"/>
              <a:lumOff val="80000"/>
            </a:schemeClr>
          </a:solidFill>
        </p:spPr>
        <p:txBody>
          <a:bodyPr anchor="ctr">
            <a:noAutofit/>
          </a:bodyPr>
          <a:lstStyle>
            <a:lvl1pPr marL="0" indent="0" algn="ctr">
              <a:buNone/>
              <a:defRPr sz="1050">
                <a:solidFill>
                  <a:schemeClr val="tx1"/>
                </a:solidFill>
                <a:latin typeface="+mn-lt"/>
              </a:defRPr>
            </a:lvl1pPr>
          </a:lstStyle>
          <a:p>
            <a:endParaRPr lang="en-US"/>
          </a:p>
        </p:txBody>
      </p:sp>
      <p:sp>
        <p:nvSpPr>
          <p:cNvPr id="52" name="Text Placeholder 51">
            <a:extLst>
              <a:ext uri="{FF2B5EF4-FFF2-40B4-BE49-F238E27FC236}">
                <a16:creationId xmlns:a16="http://schemas.microsoft.com/office/drawing/2014/main" id="{874C74F1-405C-C6EE-A607-2236B9B08E00}"/>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050" b="1" i="0" spc="15" baseline="0">
                <a:solidFill>
                  <a:schemeClr val="tx1"/>
                </a:solidFill>
                <a:latin typeface="+mn-lt"/>
              </a:defRPr>
            </a:lvl1pPr>
          </a:lstStyle>
          <a:p>
            <a:pPr lvl="0"/>
            <a:r>
              <a:rPr lang="en-US"/>
              <a:t>Name</a:t>
            </a:r>
          </a:p>
        </p:txBody>
      </p:sp>
      <p:sp>
        <p:nvSpPr>
          <p:cNvPr id="45" name="Text Placeholder 28">
            <a:extLst>
              <a:ext uri="{FF2B5EF4-FFF2-40B4-BE49-F238E27FC236}">
                <a16:creationId xmlns:a16="http://schemas.microsoft.com/office/drawing/2014/main" id="{F3B25311-1AE4-31EC-9514-AD4642A2B4F9}"/>
              </a:ext>
            </a:extLst>
          </p:cNvPr>
          <p:cNvSpPr>
            <a:spLocks noGrp="1"/>
          </p:cNvSpPr>
          <p:nvPr>
            <p:ph type="body" sz="quarter" idx="32" hasCustomPrompt="1"/>
          </p:nvPr>
        </p:nvSpPr>
        <p:spPr>
          <a:xfrm>
            <a:off x="3734202" y="6151618"/>
            <a:ext cx="1833441" cy="217186"/>
          </a:xfrm>
        </p:spPr>
        <p:txBody>
          <a:bodyPr vert="horz" lIns="0" tIns="0" rIns="0" bIns="0" rtlCol="0" anchor="b">
            <a:noAutofit/>
          </a:bodyPr>
          <a:lstStyle>
            <a:lvl1pPr>
              <a:defRPr lang="en-US" sz="900" spc="15" baseline="0" dirty="0">
                <a:solidFill>
                  <a:schemeClr val="tx1"/>
                </a:solidFill>
                <a:latin typeface="+mn-lt"/>
              </a:defRPr>
            </a:lvl1pPr>
          </a:lstStyle>
          <a:p>
            <a:pPr marL="0" lvl="0" indent="0">
              <a:lnSpc>
                <a:spcPct val="100000"/>
              </a:lnSpc>
              <a:spcBef>
                <a:spcPts val="0"/>
              </a:spcBef>
              <a:buNone/>
            </a:pPr>
            <a:r>
              <a:rPr lang="en-US"/>
              <a:t>Title</a:t>
            </a:r>
          </a:p>
        </p:txBody>
      </p:sp>
      <p:sp>
        <p:nvSpPr>
          <p:cNvPr id="27" name="Picture Placeholder 23">
            <a:extLst>
              <a:ext uri="{FF2B5EF4-FFF2-40B4-BE49-F238E27FC236}">
                <a16:creationId xmlns:a16="http://schemas.microsoft.com/office/drawing/2014/main" id="{EA14E23B-F3B1-C7A2-B03A-1CEABC2E4CF2}"/>
              </a:ext>
            </a:extLst>
          </p:cNvPr>
          <p:cNvSpPr>
            <a:spLocks noGrp="1"/>
          </p:cNvSpPr>
          <p:nvPr>
            <p:ph type="pic" sz="quarter" idx="20"/>
          </p:nvPr>
        </p:nvSpPr>
        <p:spPr>
          <a:xfrm>
            <a:off x="6185818" y="4220131"/>
            <a:ext cx="2000531" cy="1612167"/>
          </a:xfrm>
          <a:solidFill>
            <a:schemeClr val="accent1">
              <a:lumMod val="20000"/>
              <a:lumOff val="80000"/>
            </a:schemeClr>
          </a:solidFill>
        </p:spPr>
        <p:txBody>
          <a:bodyPr anchor="ctr">
            <a:noAutofit/>
          </a:bodyPr>
          <a:lstStyle>
            <a:lvl1pPr marL="0" indent="0" algn="ctr">
              <a:buNone/>
              <a:defRPr sz="1050">
                <a:solidFill>
                  <a:schemeClr val="tx1"/>
                </a:solidFill>
                <a:latin typeface="+mn-lt"/>
              </a:defRPr>
            </a:lvl1pPr>
          </a:lstStyle>
          <a:p>
            <a:endParaRPr lang="en-US"/>
          </a:p>
        </p:txBody>
      </p:sp>
      <p:sp>
        <p:nvSpPr>
          <p:cNvPr id="53" name="Text Placeholder 52">
            <a:extLst>
              <a:ext uri="{FF2B5EF4-FFF2-40B4-BE49-F238E27FC236}">
                <a16:creationId xmlns:a16="http://schemas.microsoft.com/office/drawing/2014/main" id="{3914135F-F251-D319-FE2A-787B519F9071}"/>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050" b="1" i="0" spc="15" baseline="0">
                <a:solidFill>
                  <a:schemeClr val="tx1"/>
                </a:solidFill>
                <a:latin typeface="+mn-lt"/>
              </a:defRPr>
            </a:lvl1pPr>
          </a:lstStyle>
          <a:p>
            <a:pPr lvl="0"/>
            <a:r>
              <a:rPr lang="en-US"/>
              <a:t>Name</a:t>
            </a:r>
          </a:p>
        </p:txBody>
      </p:sp>
      <p:sp>
        <p:nvSpPr>
          <p:cNvPr id="48" name="Text Placeholder 28">
            <a:extLst>
              <a:ext uri="{FF2B5EF4-FFF2-40B4-BE49-F238E27FC236}">
                <a16:creationId xmlns:a16="http://schemas.microsoft.com/office/drawing/2014/main" id="{A39619BE-B308-86FC-D02B-5B8AE1C8BF91}"/>
              </a:ext>
            </a:extLst>
          </p:cNvPr>
          <p:cNvSpPr>
            <a:spLocks noGrp="1"/>
          </p:cNvSpPr>
          <p:nvPr>
            <p:ph type="body" sz="quarter" idx="34" hasCustomPrompt="1"/>
          </p:nvPr>
        </p:nvSpPr>
        <p:spPr>
          <a:xfrm>
            <a:off x="6283092" y="6149184"/>
            <a:ext cx="1833441" cy="217186"/>
          </a:xfrm>
        </p:spPr>
        <p:txBody>
          <a:bodyPr vert="horz" lIns="0" tIns="0" rIns="0" bIns="0" rtlCol="0" anchor="b">
            <a:noAutofit/>
          </a:bodyPr>
          <a:lstStyle>
            <a:lvl1pPr>
              <a:defRPr lang="en-US" sz="900" spc="15" baseline="0" dirty="0">
                <a:solidFill>
                  <a:schemeClr val="tx1"/>
                </a:solidFill>
                <a:latin typeface="+mn-lt"/>
              </a:defRPr>
            </a:lvl1pPr>
          </a:lstStyle>
          <a:p>
            <a:pPr marL="0" lvl="0" indent="0">
              <a:lnSpc>
                <a:spcPct val="100000"/>
              </a:lnSpc>
              <a:spcBef>
                <a:spcPts val="0"/>
              </a:spcBef>
              <a:buNone/>
            </a:pPr>
            <a:r>
              <a:rPr lang="en-US"/>
              <a:t>Title</a:t>
            </a:r>
          </a:p>
        </p:txBody>
      </p:sp>
      <p:sp>
        <p:nvSpPr>
          <p:cNvPr id="25" name="Picture Placeholder 23">
            <a:extLst>
              <a:ext uri="{FF2B5EF4-FFF2-40B4-BE49-F238E27FC236}">
                <a16:creationId xmlns:a16="http://schemas.microsoft.com/office/drawing/2014/main" id="{D44FC776-875A-9EAD-435C-F5D0F3DF3852}"/>
              </a:ext>
            </a:extLst>
          </p:cNvPr>
          <p:cNvSpPr>
            <a:spLocks noGrp="1"/>
          </p:cNvSpPr>
          <p:nvPr>
            <p:ph type="pic" sz="quarter" idx="18"/>
          </p:nvPr>
        </p:nvSpPr>
        <p:spPr>
          <a:xfrm>
            <a:off x="8733396" y="4222442"/>
            <a:ext cx="2000531" cy="1612167"/>
          </a:xfrm>
          <a:solidFill>
            <a:schemeClr val="accent1">
              <a:lumMod val="20000"/>
              <a:lumOff val="80000"/>
            </a:schemeClr>
          </a:solidFill>
        </p:spPr>
        <p:txBody>
          <a:bodyPr anchor="ctr">
            <a:noAutofit/>
          </a:bodyPr>
          <a:lstStyle>
            <a:lvl1pPr marL="0" indent="0" algn="ctr">
              <a:buNone/>
              <a:defRPr sz="1050">
                <a:solidFill>
                  <a:schemeClr val="tx1"/>
                </a:solidFill>
                <a:latin typeface="+mn-lt"/>
              </a:defRPr>
            </a:lvl1pPr>
          </a:lstStyle>
          <a:p>
            <a:endParaRPr lang="en-US"/>
          </a:p>
        </p:txBody>
      </p:sp>
      <p:sp>
        <p:nvSpPr>
          <p:cNvPr id="54" name="Text Placeholder 53">
            <a:extLst>
              <a:ext uri="{FF2B5EF4-FFF2-40B4-BE49-F238E27FC236}">
                <a16:creationId xmlns:a16="http://schemas.microsoft.com/office/drawing/2014/main" id="{B9DED069-060F-0176-B4A9-26120A147B76}"/>
              </a:ext>
            </a:extLst>
          </p:cNvPr>
          <p:cNvSpPr>
            <a:spLocks noGrp="1"/>
          </p:cNvSpPr>
          <p:nvPr>
            <p:ph type="body" sz="quarter" idx="44" hasCustomPrompt="1"/>
          </p:nvPr>
        </p:nvSpPr>
        <p:spPr>
          <a:xfrm>
            <a:off x="8731391"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050" b="1" i="0" spc="15" baseline="0">
                <a:solidFill>
                  <a:schemeClr val="tx1"/>
                </a:solidFill>
                <a:latin typeface="+mn-lt"/>
              </a:defRPr>
            </a:lvl1pPr>
          </a:lstStyle>
          <a:p>
            <a:pPr lvl="0"/>
            <a:r>
              <a:rPr lang="en-US"/>
              <a:t>Name</a:t>
            </a:r>
          </a:p>
        </p:txBody>
      </p:sp>
      <p:sp>
        <p:nvSpPr>
          <p:cNvPr id="51" name="Text Placeholder 28">
            <a:extLst>
              <a:ext uri="{FF2B5EF4-FFF2-40B4-BE49-F238E27FC236}">
                <a16:creationId xmlns:a16="http://schemas.microsoft.com/office/drawing/2014/main" id="{4AD10861-EBBA-146D-C4EC-C0252F808B53}"/>
              </a:ext>
            </a:extLst>
          </p:cNvPr>
          <p:cNvSpPr>
            <a:spLocks noGrp="1"/>
          </p:cNvSpPr>
          <p:nvPr>
            <p:ph type="body" sz="quarter" idx="36" hasCustomPrompt="1"/>
          </p:nvPr>
        </p:nvSpPr>
        <p:spPr>
          <a:xfrm>
            <a:off x="8831980" y="6152835"/>
            <a:ext cx="1833441" cy="217186"/>
          </a:xfrm>
        </p:spPr>
        <p:txBody>
          <a:bodyPr vert="horz" lIns="0" tIns="0" rIns="0" bIns="0" rtlCol="0" anchor="b">
            <a:noAutofit/>
          </a:bodyPr>
          <a:lstStyle>
            <a:lvl1pPr>
              <a:defRPr lang="en-US" sz="900" spc="15" baseline="0" dirty="0">
                <a:solidFill>
                  <a:schemeClr val="tx1"/>
                </a:solidFill>
                <a:latin typeface="+mn-lt"/>
              </a:defRPr>
            </a:lvl1pPr>
          </a:lstStyle>
          <a:p>
            <a:pPr marL="0" lvl="0" indent="0">
              <a:lnSpc>
                <a:spcPct val="100000"/>
              </a:lnSpc>
              <a:spcBef>
                <a:spcPts val="0"/>
              </a:spcBef>
              <a:buNone/>
            </a:pPr>
            <a:r>
              <a:rPr lang="en-US"/>
              <a:t>Title</a:t>
            </a:r>
          </a:p>
        </p:txBody>
      </p:sp>
      <p:sp>
        <p:nvSpPr>
          <p:cNvPr id="2" name="Footer Placeholder 1">
            <a:extLst>
              <a:ext uri="{FF2B5EF4-FFF2-40B4-BE49-F238E27FC236}">
                <a16:creationId xmlns:a16="http://schemas.microsoft.com/office/drawing/2014/main" id="{58B2A1B4-8B38-9645-3655-35A4232B984C}"/>
              </a:ext>
            </a:extLst>
          </p:cNvPr>
          <p:cNvSpPr>
            <a:spLocks noGrp="1"/>
          </p:cNvSpPr>
          <p:nvPr>
            <p:ph type="ftr" sz="quarter" idx="45"/>
          </p:nvPr>
        </p:nvSpPr>
        <p:spPr/>
        <p:txBody>
          <a:bodyPr/>
          <a:lstStyle/>
          <a:p>
            <a:r>
              <a:rPr lang="en-US"/>
              <a:t>Presentation Title</a:t>
            </a:r>
          </a:p>
        </p:txBody>
      </p:sp>
      <p:sp>
        <p:nvSpPr>
          <p:cNvPr id="3" name="Slide Number Placeholder 2">
            <a:extLst>
              <a:ext uri="{FF2B5EF4-FFF2-40B4-BE49-F238E27FC236}">
                <a16:creationId xmlns:a16="http://schemas.microsoft.com/office/drawing/2014/main" id="{FFD77F83-709B-A595-838B-A50CBBA8DB76}"/>
              </a:ext>
            </a:extLst>
          </p:cNvPr>
          <p:cNvSpPr>
            <a:spLocks noGrp="1"/>
          </p:cNvSpPr>
          <p:nvPr>
            <p:ph type="sldNum" sz="quarter" idx="46"/>
          </p:nvPr>
        </p:nvSpPr>
        <p:spPr/>
        <p:txBody>
          <a:bodyPr/>
          <a:lstStyle/>
          <a:p>
            <a:fld id="{09A01C0A-2BB6-49E7-91A3-DCB9F9F59583}" type="slidenum">
              <a:rPr lang="en-US" smtClean="0"/>
              <a:pPr/>
              <a:t>‹#›</a:t>
            </a:fld>
            <a:endParaRPr lang="en-US"/>
          </a:p>
        </p:txBody>
      </p:sp>
    </p:spTree>
    <p:extLst>
      <p:ext uri="{BB962C8B-B14F-4D97-AF65-F5344CB8AC3E}">
        <p14:creationId xmlns:p14="http://schemas.microsoft.com/office/powerpoint/2010/main" val="2875107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3995F526-330B-DAB7-25A1-EFA47C9C8033}"/>
              </a:ext>
            </a:extLst>
          </p:cNvPr>
          <p:cNvSpPr>
            <a:spLocks noGrp="1"/>
          </p:cNvSpPr>
          <p:nvPr>
            <p:ph type="title" hasCustomPrompt="1"/>
          </p:nvPr>
        </p:nvSpPr>
        <p:spPr>
          <a:xfrm>
            <a:off x="847386" y="884982"/>
            <a:ext cx="5744335" cy="979204"/>
          </a:xfrm>
        </p:spPr>
        <p:txBody>
          <a:bodyPr lIns="0" tIns="0" rIns="0" bIns="0" anchor="t">
            <a:noAutofit/>
          </a:bodyPr>
          <a:lstStyle>
            <a:lvl1pPr>
              <a:defRPr sz="2700" cap="all" baseline="0"/>
            </a:lvl1pPr>
          </a:lstStyle>
          <a:p>
            <a:r>
              <a:rPr lang="en-US"/>
              <a:t>CLICK TO EDIT MASTER TITLE</a:t>
            </a:r>
          </a:p>
        </p:txBody>
      </p:sp>
      <p:sp>
        <p:nvSpPr>
          <p:cNvPr id="15" name="Text Placeholder 28">
            <a:extLst>
              <a:ext uri="{FF2B5EF4-FFF2-40B4-BE49-F238E27FC236}">
                <a16:creationId xmlns:a16="http://schemas.microsoft.com/office/drawing/2014/main" id="{93B8605C-A60E-DE47-5851-9BF04601C891}"/>
              </a:ext>
            </a:extLst>
          </p:cNvPr>
          <p:cNvSpPr>
            <a:spLocks noGrp="1"/>
          </p:cNvSpPr>
          <p:nvPr>
            <p:ph type="body" sz="quarter" idx="31" hasCustomPrompt="1"/>
          </p:nvPr>
        </p:nvSpPr>
        <p:spPr>
          <a:xfrm>
            <a:off x="852791" y="1864188"/>
            <a:ext cx="5753520" cy="631867"/>
          </a:xfrm>
        </p:spPr>
        <p:txBody>
          <a:bodyPr lIns="0" tIns="0" rIns="0" bIns="0" anchor="b">
            <a:noAutofit/>
          </a:bodyPr>
          <a:lstStyle>
            <a:lvl1pPr marL="0" indent="0" algn="l">
              <a:lnSpc>
                <a:spcPct val="100000"/>
              </a:lnSpc>
              <a:spcBef>
                <a:spcPts val="0"/>
              </a:spcBef>
              <a:buNone/>
              <a:defRPr lang="en-US" sz="1500" b="1" i="0" kern="1200" cap="all" spc="225"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40" name="Text Placeholder 28">
            <a:extLst>
              <a:ext uri="{FF2B5EF4-FFF2-40B4-BE49-F238E27FC236}">
                <a16:creationId xmlns:a16="http://schemas.microsoft.com/office/drawing/2014/main" id="{7B436DCE-21AD-38E2-5C66-1BA09385112D}"/>
              </a:ext>
            </a:extLst>
          </p:cNvPr>
          <p:cNvSpPr>
            <a:spLocks noGrp="1"/>
          </p:cNvSpPr>
          <p:nvPr>
            <p:ph type="body" sz="quarter" idx="29" hasCustomPrompt="1"/>
          </p:nvPr>
        </p:nvSpPr>
        <p:spPr>
          <a:xfrm>
            <a:off x="851805" y="2553205"/>
            <a:ext cx="5257800" cy="1311566"/>
          </a:xfrm>
        </p:spPr>
        <p:txBody>
          <a:bodyPr vert="horz" lIns="0" tIns="0" rIns="0" bIns="0" rtlCol="0">
            <a:noAutofit/>
          </a:bodyPr>
          <a:lstStyle>
            <a:lvl1pPr marL="0" indent="0">
              <a:buFont typeface="Arial" panose="020B0604020202020204" pitchFamily="34" charset="0"/>
              <a:buChar char="•"/>
              <a:defRPr lang="en-US" sz="1050" spc="0" baseline="0" dirty="0"/>
            </a:lvl1pPr>
          </a:lstStyle>
          <a:p>
            <a:pPr marL="214313" lvl="0" indent="-214313">
              <a:lnSpc>
                <a:spcPct val="100000"/>
              </a:lnSpc>
              <a:spcBef>
                <a:spcPts val="0"/>
              </a:spcBef>
            </a:pPr>
            <a:r>
              <a:rPr lang="en-US"/>
              <a:t>Second level</a:t>
            </a:r>
          </a:p>
          <a:p>
            <a:pPr marL="214313" lvl="0" indent="-214313">
              <a:lnSpc>
                <a:spcPct val="100000"/>
              </a:lnSpc>
              <a:spcBef>
                <a:spcPts val="0"/>
              </a:spcBef>
            </a:pPr>
            <a:endParaRPr lang="en-US"/>
          </a:p>
        </p:txBody>
      </p:sp>
      <p:sp>
        <p:nvSpPr>
          <p:cNvPr id="20" name="Text Placeholder 28">
            <a:extLst>
              <a:ext uri="{FF2B5EF4-FFF2-40B4-BE49-F238E27FC236}">
                <a16:creationId xmlns:a16="http://schemas.microsoft.com/office/drawing/2014/main" id="{3A8FAFF0-E023-1B32-CC58-E8ABA8632D2E}"/>
              </a:ext>
            </a:extLst>
          </p:cNvPr>
          <p:cNvSpPr>
            <a:spLocks noGrp="1"/>
          </p:cNvSpPr>
          <p:nvPr>
            <p:ph type="body" sz="quarter" idx="33" hasCustomPrompt="1"/>
          </p:nvPr>
        </p:nvSpPr>
        <p:spPr>
          <a:xfrm>
            <a:off x="852791" y="4057319"/>
            <a:ext cx="5753520" cy="631867"/>
          </a:xfrm>
        </p:spPr>
        <p:txBody>
          <a:bodyPr lIns="0" tIns="0" rIns="0" bIns="0" anchor="b">
            <a:noAutofit/>
          </a:bodyPr>
          <a:lstStyle>
            <a:lvl1pPr marL="0" indent="0" algn="l">
              <a:lnSpc>
                <a:spcPct val="100000"/>
              </a:lnSpc>
              <a:spcBef>
                <a:spcPts val="0"/>
              </a:spcBef>
              <a:buNone/>
              <a:defRPr lang="en-US" sz="1500" b="1" i="0" kern="1200" cap="all" spc="225"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19" name="Text Placeholder 28">
            <a:extLst>
              <a:ext uri="{FF2B5EF4-FFF2-40B4-BE49-F238E27FC236}">
                <a16:creationId xmlns:a16="http://schemas.microsoft.com/office/drawing/2014/main" id="{B73215FA-B8EB-7DD7-837F-F76B74F83728}"/>
              </a:ext>
            </a:extLst>
          </p:cNvPr>
          <p:cNvSpPr>
            <a:spLocks noGrp="1"/>
          </p:cNvSpPr>
          <p:nvPr>
            <p:ph type="body" sz="quarter" idx="32" hasCustomPrompt="1"/>
          </p:nvPr>
        </p:nvSpPr>
        <p:spPr>
          <a:xfrm>
            <a:off x="851805" y="4746336"/>
            <a:ext cx="5257800" cy="1311566"/>
          </a:xfrm>
        </p:spPr>
        <p:txBody>
          <a:bodyPr vert="horz" lIns="0" tIns="0" rIns="0" bIns="0" rtlCol="0">
            <a:noAutofit/>
          </a:bodyPr>
          <a:lstStyle>
            <a:lvl1pPr marL="0" indent="0">
              <a:buFont typeface="Arial" panose="020B0604020202020204" pitchFamily="34" charset="0"/>
              <a:buChar char="•"/>
              <a:defRPr lang="en-US" sz="1050" spc="0" baseline="0" dirty="0"/>
            </a:lvl1pPr>
          </a:lstStyle>
          <a:p>
            <a:pPr marL="214313" lvl="0" indent="-214313">
              <a:lnSpc>
                <a:spcPct val="100000"/>
              </a:lnSpc>
              <a:spcBef>
                <a:spcPts val="0"/>
              </a:spcBef>
            </a:pPr>
            <a:r>
              <a:rPr lang="en-US"/>
              <a:t>Second level</a:t>
            </a:r>
          </a:p>
          <a:p>
            <a:pPr marL="214313" lvl="0" indent="-214313">
              <a:lnSpc>
                <a:spcPct val="100000"/>
              </a:lnSpc>
              <a:spcBef>
                <a:spcPts val="0"/>
              </a:spcBef>
            </a:pPr>
            <a:endParaRPr lang="en-US"/>
          </a:p>
        </p:txBody>
      </p:sp>
      <p:sp>
        <p:nvSpPr>
          <p:cNvPr id="32" name="Rectangle 31">
            <a:extLst>
              <a:ext uri="{FF2B5EF4-FFF2-40B4-BE49-F238E27FC236}">
                <a16:creationId xmlns:a16="http://schemas.microsoft.com/office/drawing/2014/main" id="{4AED9AA9-2FB1-B400-47C0-803090B07B01}"/>
              </a:ext>
            </a:extLst>
          </p:cNvPr>
          <p:cNvSpPr/>
          <p:nvPr userDrawn="1"/>
        </p:nvSpPr>
        <p:spPr>
          <a:xfrm>
            <a:off x="7793831" y="810843"/>
            <a:ext cx="3091172" cy="5597912"/>
          </a:xfrm>
          <a:prstGeom prst="rect">
            <a:avLst/>
          </a:prstGeom>
          <a:solidFill>
            <a:schemeClr val="accent1">
              <a:alpha val="932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solidFill>
                <a:schemeClr val="accent1"/>
              </a:solidFill>
            </a:endParaRPr>
          </a:p>
        </p:txBody>
      </p:sp>
      <p:sp>
        <p:nvSpPr>
          <p:cNvPr id="18" name="Picture Placeholder 17">
            <a:extLst>
              <a:ext uri="{FF2B5EF4-FFF2-40B4-BE49-F238E27FC236}">
                <a16:creationId xmlns:a16="http://schemas.microsoft.com/office/drawing/2014/main" id="{C39E8D03-897F-C49F-D816-03B8BD63013D}"/>
              </a:ext>
            </a:extLst>
          </p:cNvPr>
          <p:cNvSpPr>
            <a:spLocks noGrp="1"/>
          </p:cNvSpPr>
          <p:nvPr>
            <p:ph type="pic" sz="quarter" idx="10"/>
          </p:nvPr>
        </p:nvSpPr>
        <p:spPr>
          <a:xfrm>
            <a:off x="7214512" y="1066373"/>
            <a:ext cx="2243137" cy="4929188"/>
          </a:xfrm>
          <a:solidFill>
            <a:schemeClr val="accent1">
              <a:lumMod val="20000"/>
              <a:lumOff val="80000"/>
            </a:schemeClr>
          </a:solidFill>
        </p:spPr>
        <p:txBody>
          <a:bodyPr anchor="ctr">
            <a:noAutofit/>
          </a:bodyPr>
          <a:lstStyle>
            <a:lvl1pPr algn="ctr">
              <a:defRPr/>
            </a:lvl1pPr>
          </a:lstStyle>
          <a:p>
            <a:endParaRPr lang="en-US"/>
          </a:p>
        </p:txBody>
      </p:sp>
      <p:sp>
        <p:nvSpPr>
          <p:cNvPr id="22" name="Picture Placeholder 17">
            <a:extLst>
              <a:ext uri="{FF2B5EF4-FFF2-40B4-BE49-F238E27FC236}">
                <a16:creationId xmlns:a16="http://schemas.microsoft.com/office/drawing/2014/main" id="{DE571619-8CCB-E378-472D-84C8ED7F8AC4}"/>
              </a:ext>
            </a:extLst>
          </p:cNvPr>
          <p:cNvSpPr>
            <a:spLocks noGrp="1"/>
          </p:cNvSpPr>
          <p:nvPr>
            <p:ph type="pic" sz="quarter" idx="13"/>
          </p:nvPr>
        </p:nvSpPr>
        <p:spPr>
          <a:xfrm>
            <a:off x="9791099" y="1066375"/>
            <a:ext cx="1672683" cy="2278993"/>
          </a:xfrm>
          <a:solidFill>
            <a:schemeClr val="accent1">
              <a:lumMod val="20000"/>
              <a:lumOff val="80000"/>
            </a:schemeClr>
          </a:solidFill>
        </p:spPr>
        <p:txBody>
          <a:bodyPr anchor="ctr">
            <a:noAutofit/>
          </a:bodyPr>
          <a:lstStyle>
            <a:lvl1pPr algn="ctr">
              <a:defRPr/>
            </a:lvl1pPr>
          </a:lstStyle>
          <a:p>
            <a:endParaRPr lang="en-US"/>
          </a:p>
        </p:txBody>
      </p:sp>
      <p:sp>
        <p:nvSpPr>
          <p:cNvPr id="23" name="Picture Placeholder 17">
            <a:extLst>
              <a:ext uri="{FF2B5EF4-FFF2-40B4-BE49-F238E27FC236}">
                <a16:creationId xmlns:a16="http://schemas.microsoft.com/office/drawing/2014/main" id="{4A772672-1696-B0AC-34A7-37560F101DFE}"/>
              </a:ext>
            </a:extLst>
          </p:cNvPr>
          <p:cNvSpPr>
            <a:spLocks noGrp="1"/>
          </p:cNvSpPr>
          <p:nvPr>
            <p:ph type="pic" sz="quarter" idx="14"/>
          </p:nvPr>
        </p:nvSpPr>
        <p:spPr>
          <a:xfrm>
            <a:off x="9791099" y="3716570"/>
            <a:ext cx="1672683" cy="2278993"/>
          </a:xfrm>
          <a:solidFill>
            <a:schemeClr val="accent1">
              <a:lumMod val="20000"/>
              <a:lumOff val="80000"/>
            </a:schemeClr>
          </a:solidFill>
        </p:spPr>
        <p:txBody>
          <a:bodyPr anchor="ctr">
            <a:noAutofit/>
          </a:bodyPr>
          <a:lstStyle>
            <a:lvl1pPr algn="ctr">
              <a:defRPr/>
            </a:lvl1pPr>
          </a:lstStyle>
          <a:p>
            <a:endParaRPr lang="en-US"/>
          </a:p>
        </p:txBody>
      </p:sp>
      <p:sp>
        <p:nvSpPr>
          <p:cNvPr id="2" name="Footer Placeholder 1">
            <a:extLst>
              <a:ext uri="{FF2B5EF4-FFF2-40B4-BE49-F238E27FC236}">
                <a16:creationId xmlns:a16="http://schemas.microsoft.com/office/drawing/2014/main" id="{5A615220-DA65-3A8D-609D-95B6D86B192A}"/>
              </a:ext>
            </a:extLst>
          </p:cNvPr>
          <p:cNvSpPr>
            <a:spLocks noGrp="1"/>
          </p:cNvSpPr>
          <p:nvPr>
            <p:ph type="ftr" sz="quarter" idx="34"/>
          </p:nvPr>
        </p:nvSpPr>
        <p:spPr/>
        <p:txBody>
          <a:bodyPr/>
          <a:lstStyle/>
          <a:p>
            <a:r>
              <a:rPr lang="en-US"/>
              <a:t>Presentation Title</a:t>
            </a:r>
          </a:p>
        </p:txBody>
      </p:sp>
      <p:sp>
        <p:nvSpPr>
          <p:cNvPr id="3" name="Slide Number Placeholder 2">
            <a:extLst>
              <a:ext uri="{FF2B5EF4-FFF2-40B4-BE49-F238E27FC236}">
                <a16:creationId xmlns:a16="http://schemas.microsoft.com/office/drawing/2014/main" id="{6AC2A57F-F2BF-F3B3-9D45-5DCD2608D80C}"/>
              </a:ext>
            </a:extLst>
          </p:cNvPr>
          <p:cNvSpPr>
            <a:spLocks noGrp="1"/>
          </p:cNvSpPr>
          <p:nvPr>
            <p:ph type="sldNum" sz="quarter" idx="35"/>
          </p:nvPr>
        </p:nvSpPr>
        <p:spPr/>
        <p:txBody>
          <a:bodyPr/>
          <a:lstStyle/>
          <a:p>
            <a:fld id="{09A01C0A-2BB6-49E7-91A3-DCB9F9F59583}" type="slidenum">
              <a:rPr lang="en-US" smtClean="0"/>
              <a:pPr/>
              <a:t>‹#›</a:t>
            </a:fld>
            <a:endParaRPr lang="en-US"/>
          </a:p>
        </p:txBody>
      </p:sp>
    </p:spTree>
    <p:extLst>
      <p:ext uri="{BB962C8B-B14F-4D97-AF65-F5344CB8AC3E}">
        <p14:creationId xmlns:p14="http://schemas.microsoft.com/office/powerpoint/2010/main" val="799200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21385B8-472C-422F-2A52-C71336190A24}"/>
              </a:ext>
            </a:extLst>
          </p:cNvPr>
          <p:cNvSpPr>
            <a:spLocks noGrp="1"/>
          </p:cNvSpPr>
          <p:nvPr>
            <p:ph type="title" hasCustomPrompt="1"/>
          </p:nvPr>
        </p:nvSpPr>
        <p:spPr>
          <a:xfrm>
            <a:off x="850168" y="876301"/>
            <a:ext cx="10122632" cy="652054"/>
          </a:xfrm>
        </p:spPr>
        <p:txBody>
          <a:bodyPr anchor="ctr">
            <a:noAutofit/>
          </a:bodyPr>
          <a:lstStyle>
            <a:lvl1pPr algn="ctr">
              <a:defRPr sz="2700" baseline="0"/>
            </a:lvl1pPr>
          </a:lstStyle>
          <a:p>
            <a:r>
              <a:rPr lang="en-US"/>
              <a:t>CLICK TO EDIT MASTER TITLE</a:t>
            </a:r>
          </a:p>
        </p:txBody>
      </p:sp>
      <p:sp>
        <p:nvSpPr>
          <p:cNvPr id="2" name="Oval 1">
            <a:extLst>
              <a:ext uri="{FF2B5EF4-FFF2-40B4-BE49-F238E27FC236}">
                <a16:creationId xmlns:a16="http://schemas.microsoft.com/office/drawing/2014/main" id="{9DE7CA9C-8486-4EA1-8701-DB28FF478598}"/>
              </a:ext>
            </a:extLst>
          </p:cNvPr>
          <p:cNvSpPr/>
          <p:nvPr userDrawn="1"/>
        </p:nvSpPr>
        <p:spPr>
          <a:xfrm>
            <a:off x="2060160" y="2070777"/>
            <a:ext cx="956931"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solidFill>
                <a:schemeClr val="accent1"/>
              </a:solidFill>
            </a:endParaRPr>
          </a:p>
        </p:txBody>
      </p:sp>
      <p:sp>
        <p:nvSpPr>
          <p:cNvPr id="26" name="Picture Placeholder 13">
            <a:extLst>
              <a:ext uri="{FF2B5EF4-FFF2-40B4-BE49-F238E27FC236}">
                <a16:creationId xmlns:a16="http://schemas.microsoft.com/office/drawing/2014/main" id="{5C378C59-971F-BF38-742D-D95B205A12CA}"/>
              </a:ext>
            </a:extLst>
          </p:cNvPr>
          <p:cNvSpPr>
            <a:spLocks noGrp="1"/>
          </p:cNvSpPr>
          <p:nvPr>
            <p:ph type="pic" sz="quarter" idx="32"/>
          </p:nvPr>
        </p:nvSpPr>
        <p:spPr>
          <a:xfrm>
            <a:off x="1540258" y="2001752"/>
            <a:ext cx="1159161" cy="1036101"/>
          </a:xfrm>
          <a:noFill/>
        </p:spPr>
        <p:txBody>
          <a:bodyPr anchor="ctr">
            <a:noAutofit/>
          </a:bodyPr>
          <a:lstStyle>
            <a:lvl1pPr algn="ctr">
              <a:defRPr sz="1200"/>
            </a:lvl1pPr>
          </a:lstStyle>
          <a:p>
            <a:endParaRPr lang="en-US"/>
          </a:p>
        </p:txBody>
      </p:sp>
      <p:sp>
        <p:nvSpPr>
          <p:cNvPr id="21" name="Subtitle 2">
            <a:extLst>
              <a:ext uri="{FF2B5EF4-FFF2-40B4-BE49-F238E27FC236}">
                <a16:creationId xmlns:a16="http://schemas.microsoft.com/office/drawing/2014/main" id="{3BAF3E19-6FBE-8CBB-4079-33F65C860D3F}"/>
              </a:ext>
            </a:extLst>
          </p:cNvPr>
          <p:cNvSpPr>
            <a:spLocks noGrp="1"/>
          </p:cNvSpPr>
          <p:nvPr>
            <p:ph type="subTitle" idx="1" hasCustomPrompt="1"/>
          </p:nvPr>
        </p:nvSpPr>
        <p:spPr>
          <a:xfrm>
            <a:off x="844258" y="3029583"/>
            <a:ext cx="2940863" cy="1002007"/>
          </a:xfrm>
        </p:spPr>
        <p:txBody>
          <a:bodyPr anchor="b">
            <a:noAutofit/>
          </a:bodyPr>
          <a:lstStyle>
            <a:lvl1pPr marL="0" indent="0" algn="l">
              <a:lnSpc>
                <a:spcPct val="100000"/>
              </a:lnSpc>
              <a:buNone/>
              <a:defRPr sz="1500" b="1" i="0" cap="all" spc="225" baseline="0">
                <a:latin typeface="+mj-lt"/>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2" name="Content Placeholder 2">
            <a:extLst>
              <a:ext uri="{FF2B5EF4-FFF2-40B4-BE49-F238E27FC236}">
                <a16:creationId xmlns:a16="http://schemas.microsoft.com/office/drawing/2014/main" id="{16C42666-9F54-E92B-0327-85CCBAD21F0A}"/>
              </a:ext>
            </a:extLst>
          </p:cNvPr>
          <p:cNvSpPr>
            <a:spLocks noGrp="1"/>
          </p:cNvSpPr>
          <p:nvPr>
            <p:ph idx="10" hasCustomPrompt="1"/>
          </p:nvPr>
        </p:nvSpPr>
        <p:spPr>
          <a:xfrm>
            <a:off x="844258" y="4053023"/>
            <a:ext cx="2944737" cy="2284667"/>
          </a:xfrm>
        </p:spPr>
        <p:txBody>
          <a:bodyPr lIns="0" tIns="0" rIns="0" bIns="0">
            <a:noAutofit/>
          </a:bodyPr>
          <a:lstStyle>
            <a:lvl1pPr marL="214313" indent="-214313">
              <a:lnSpc>
                <a:spcPct val="100000"/>
              </a:lnSpc>
              <a:buFont typeface="Arial" panose="020B0604020202020204" pitchFamily="34" charset="0"/>
              <a:buChar char="•"/>
              <a:defRPr sz="1050" b="0" i="0">
                <a:latin typeface="+mn-lt"/>
              </a:defRPr>
            </a:lvl1pPr>
            <a:lvl2pPr marL="600075" indent="-257175">
              <a:lnSpc>
                <a:spcPct val="100000"/>
              </a:lnSpc>
              <a:buFont typeface="Arial" panose="020B0604020202020204" pitchFamily="34" charset="0"/>
              <a:buChar char="•"/>
              <a:defRPr sz="1050" b="0" i="0">
                <a:latin typeface="+mn-lt"/>
              </a:defRPr>
            </a:lvl2pPr>
            <a:lvl3pPr marL="900113" indent="-214313">
              <a:lnSpc>
                <a:spcPct val="100000"/>
              </a:lnSpc>
              <a:buFont typeface="Arial" panose="020B0604020202020204" pitchFamily="34" charset="0"/>
              <a:buChar char="•"/>
              <a:defRPr sz="1050" b="0" i="0">
                <a:latin typeface="+mn-lt"/>
              </a:defRPr>
            </a:lvl3pPr>
            <a:lvl4pPr marL="1243013" indent="-214313">
              <a:lnSpc>
                <a:spcPct val="100000"/>
              </a:lnSpc>
              <a:buFont typeface="Arial" panose="020B0604020202020204" pitchFamily="34" charset="0"/>
              <a:buChar char="•"/>
              <a:defRPr sz="1050" b="0" i="0">
                <a:latin typeface="+mn-lt"/>
              </a:defRPr>
            </a:lvl4pPr>
            <a:lvl5pPr marL="1585913" indent="-214313">
              <a:lnSpc>
                <a:spcPct val="100000"/>
              </a:lnSpc>
              <a:buFont typeface="Arial" panose="020B0604020202020204" pitchFamily="34" charset="0"/>
              <a:buChar char="•"/>
              <a:defRPr sz="1050" b="0" i="0">
                <a:latin typeface="+mn-lt"/>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Oval 2">
            <a:extLst>
              <a:ext uri="{FF2B5EF4-FFF2-40B4-BE49-F238E27FC236}">
                <a16:creationId xmlns:a16="http://schemas.microsoft.com/office/drawing/2014/main" id="{FCFF2E1B-0868-370D-4DD5-C9FAA608FAF8}"/>
              </a:ext>
            </a:extLst>
          </p:cNvPr>
          <p:cNvSpPr/>
          <p:nvPr userDrawn="1"/>
        </p:nvSpPr>
        <p:spPr>
          <a:xfrm>
            <a:off x="5617535" y="2070777"/>
            <a:ext cx="956931"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solidFill>
                <a:schemeClr val="accent1"/>
              </a:solidFill>
            </a:endParaRPr>
          </a:p>
        </p:txBody>
      </p:sp>
      <p:sp>
        <p:nvSpPr>
          <p:cNvPr id="14" name="Picture Placeholder 13">
            <a:extLst>
              <a:ext uri="{FF2B5EF4-FFF2-40B4-BE49-F238E27FC236}">
                <a16:creationId xmlns:a16="http://schemas.microsoft.com/office/drawing/2014/main" id="{0B4A9B4F-A838-18BA-A205-674E6E13EB45}"/>
              </a:ext>
            </a:extLst>
          </p:cNvPr>
          <p:cNvSpPr>
            <a:spLocks noGrp="1"/>
          </p:cNvSpPr>
          <p:nvPr>
            <p:ph type="pic" sz="quarter" idx="30"/>
          </p:nvPr>
        </p:nvSpPr>
        <p:spPr>
          <a:xfrm>
            <a:off x="5107542" y="2001752"/>
            <a:ext cx="1159161" cy="1036101"/>
          </a:xfrm>
          <a:noFill/>
        </p:spPr>
        <p:txBody>
          <a:bodyPr anchor="ctr">
            <a:noAutofit/>
          </a:bodyPr>
          <a:lstStyle>
            <a:lvl1pPr algn="ctr">
              <a:defRPr sz="1200"/>
            </a:lvl1pPr>
          </a:lstStyle>
          <a:p>
            <a:endParaRPr lang="en-US"/>
          </a:p>
        </p:txBody>
      </p:sp>
      <p:sp>
        <p:nvSpPr>
          <p:cNvPr id="31" name="Text Placeholder 28">
            <a:extLst>
              <a:ext uri="{FF2B5EF4-FFF2-40B4-BE49-F238E27FC236}">
                <a16:creationId xmlns:a16="http://schemas.microsoft.com/office/drawing/2014/main" id="{35959781-AA1F-7789-57AC-F3583B408E73}"/>
              </a:ext>
            </a:extLst>
          </p:cNvPr>
          <p:cNvSpPr>
            <a:spLocks noGrp="1"/>
          </p:cNvSpPr>
          <p:nvPr>
            <p:ph type="body" sz="quarter" idx="28" hasCustomPrompt="1"/>
          </p:nvPr>
        </p:nvSpPr>
        <p:spPr>
          <a:xfrm>
            <a:off x="4617227" y="3064120"/>
            <a:ext cx="2940864" cy="988902"/>
          </a:xfrm>
        </p:spPr>
        <p:txBody>
          <a:bodyPr lIns="0" tIns="0" rIns="0" bIns="0" anchor="b">
            <a:noAutofit/>
          </a:bodyPr>
          <a:lstStyle>
            <a:lvl1pPr marL="0" indent="0" algn="l">
              <a:lnSpc>
                <a:spcPct val="100000"/>
              </a:lnSpc>
              <a:spcBef>
                <a:spcPts val="0"/>
              </a:spcBef>
              <a:buNone/>
              <a:defRPr lang="en-US" sz="1500" b="1" i="0" kern="1200" cap="all" spc="225"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24" name="Content Placeholder 2">
            <a:extLst>
              <a:ext uri="{FF2B5EF4-FFF2-40B4-BE49-F238E27FC236}">
                <a16:creationId xmlns:a16="http://schemas.microsoft.com/office/drawing/2014/main" id="{73AFA26A-367B-C958-6FDA-30DC18B38549}"/>
              </a:ext>
            </a:extLst>
          </p:cNvPr>
          <p:cNvSpPr>
            <a:spLocks noGrp="1"/>
          </p:cNvSpPr>
          <p:nvPr>
            <p:ph idx="12" hasCustomPrompt="1"/>
          </p:nvPr>
        </p:nvSpPr>
        <p:spPr>
          <a:xfrm>
            <a:off x="4617228" y="4066128"/>
            <a:ext cx="2944737" cy="2284667"/>
          </a:xfrm>
        </p:spPr>
        <p:txBody>
          <a:bodyPr tIns="0" bIns="0">
            <a:noAutofit/>
          </a:bodyPr>
          <a:lstStyle>
            <a:lvl1pPr marL="214313" indent="-214313">
              <a:lnSpc>
                <a:spcPct val="100000"/>
              </a:lnSpc>
              <a:buFont typeface="Arial" panose="020B0604020202020204" pitchFamily="34" charset="0"/>
              <a:buChar char="•"/>
              <a:defRPr sz="1050" b="0" i="0">
                <a:latin typeface="+mn-lt"/>
              </a:defRPr>
            </a:lvl1pPr>
            <a:lvl2pPr marL="600075" indent="-257175">
              <a:lnSpc>
                <a:spcPct val="100000"/>
              </a:lnSpc>
              <a:buFont typeface="Arial" panose="020B0604020202020204" pitchFamily="34" charset="0"/>
              <a:buChar char="•"/>
              <a:defRPr sz="1050" b="0" i="0">
                <a:latin typeface="+mn-lt"/>
              </a:defRPr>
            </a:lvl2pPr>
            <a:lvl3pPr marL="900113" indent="-214313">
              <a:lnSpc>
                <a:spcPct val="100000"/>
              </a:lnSpc>
              <a:buFont typeface="Arial" panose="020B0604020202020204" pitchFamily="34" charset="0"/>
              <a:buChar char="•"/>
              <a:defRPr sz="1050" b="0" i="0">
                <a:latin typeface="+mn-lt"/>
              </a:defRPr>
            </a:lvl3pPr>
            <a:lvl4pPr marL="1243013" indent="-214313">
              <a:lnSpc>
                <a:spcPct val="100000"/>
              </a:lnSpc>
              <a:buFont typeface="Arial" panose="020B0604020202020204" pitchFamily="34" charset="0"/>
              <a:buChar char="•"/>
              <a:defRPr sz="1050" b="0" i="0">
                <a:latin typeface="+mn-lt"/>
              </a:defRPr>
            </a:lvl4pPr>
            <a:lvl5pPr marL="1585913" indent="-214313">
              <a:lnSpc>
                <a:spcPct val="100000"/>
              </a:lnSpc>
              <a:buFont typeface="Arial" panose="020B0604020202020204" pitchFamily="34" charset="0"/>
              <a:buChar char="•"/>
              <a:defRPr sz="1050" b="0" i="0">
                <a:latin typeface="+mn-lt"/>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val 3">
            <a:extLst>
              <a:ext uri="{FF2B5EF4-FFF2-40B4-BE49-F238E27FC236}">
                <a16:creationId xmlns:a16="http://schemas.microsoft.com/office/drawing/2014/main" id="{BE993317-B15E-4278-C4C8-D2C8F54AED79}"/>
              </a:ext>
            </a:extLst>
          </p:cNvPr>
          <p:cNvSpPr/>
          <p:nvPr userDrawn="1"/>
        </p:nvSpPr>
        <p:spPr>
          <a:xfrm>
            <a:off x="8836567" y="2070777"/>
            <a:ext cx="956931"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solidFill>
                <a:schemeClr val="accent1"/>
              </a:solidFill>
            </a:endParaRPr>
          </a:p>
        </p:txBody>
      </p:sp>
      <p:sp>
        <p:nvSpPr>
          <p:cNvPr id="25" name="Picture Placeholder 13">
            <a:extLst>
              <a:ext uri="{FF2B5EF4-FFF2-40B4-BE49-F238E27FC236}">
                <a16:creationId xmlns:a16="http://schemas.microsoft.com/office/drawing/2014/main" id="{320E0A84-9337-4401-9D13-157978C60776}"/>
              </a:ext>
            </a:extLst>
          </p:cNvPr>
          <p:cNvSpPr>
            <a:spLocks noGrp="1"/>
          </p:cNvSpPr>
          <p:nvPr>
            <p:ph type="pic" sz="quarter" idx="31"/>
          </p:nvPr>
        </p:nvSpPr>
        <p:spPr>
          <a:xfrm>
            <a:off x="8333422" y="2004712"/>
            <a:ext cx="1159161" cy="1036101"/>
          </a:xfrm>
          <a:noFill/>
        </p:spPr>
        <p:txBody>
          <a:bodyPr anchor="ctr">
            <a:noAutofit/>
          </a:bodyPr>
          <a:lstStyle>
            <a:lvl1pPr algn="ctr">
              <a:defRPr sz="1200"/>
            </a:lvl1pPr>
          </a:lstStyle>
          <a:p>
            <a:endParaRPr lang="en-US"/>
          </a:p>
        </p:txBody>
      </p:sp>
      <p:sp>
        <p:nvSpPr>
          <p:cNvPr id="32" name="Text Placeholder 28">
            <a:extLst>
              <a:ext uri="{FF2B5EF4-FFF2-40B4-BE49-F238E27FC236}">
                <a16:creationId xmlns:a16="http://schemas.microsoft.com/office/drawing/2014/main" id="{AC8F3009-6B00-DF9F-8517-05A826556634}"/>
              </a:ext>
            </a:extLst>
          </p:cNvPr>
          <p:cNvSpPr>
            <a:spLocks noGrp="1"/>
          </p:cNvSpPr>
          <p:nvPr>
            <p:ph type="body" sz="quarter" idx="29" hasCustomPrompt="1"/>
          </p:nvPr>
        </p:nvSpPr>
        <p:spPr>
          <a:xfrm>
            <a:off x="8403008" y="3029583"/>
            <a:ext cx="2940864" cy="988902"/>
          </a:xfrm>
        </p:spPr>
        <p:txBody>
          <a:bodyPr lIns="0" tIns="0" rIns="0" bIns="0" anchor="b">
            <a:noAutofit/>
          </a:bodyPr>
          <a:lstStyle>
            <a:lvl1pPr marL="0" indent="0" algn="l">
              <a:lnSpc>
                <a:spcPct val="100000"/>
              </a:lnSpc>
              <a:spcBef>
                <a:spcPts val="0"/>
              </a:spcBef>
              <a:buNone/>
              <a:defRPr lang="en-US" sz="1500" b="1" i="0" kern="1200" cap="all" spc="225"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23" name="Content Placeholder 2">
            <a:extLst>
              <a:ext uri="{FF2B5EF4-FFF2-40B4-BE49-F238E27FC236}">
                <a16:creationId xmlns:a16="http://schemas.microsoft.com/office/drawing/2014/main" id="{B51E11FB-D524-5781-B4B3-F6E5484F19F3}"/>
              </a:ext>
            </a:extLst>
          </p:cNvPr>
          <p:cNvSpPr>
            <a:spLocks noGrp="1"/>
          </p:cNvSpPr>
          <p:nvPr>
            <p:ph idx="11" hasCustomPrompt="1"/>
          </p:nvPr>
        </p:nvSpPr>
        <p:spPr>
          <a:xfrm>
            <a:off x="8398541" y="4031591"/>
            <a:ext cx="2944737" cy="2284667"/>
          </a:xfrm>
        </p:spPr>
        <p:txBody>
          <a:bodyPr tIns="0" bIns="0">
            <a:noAutofit/>
          </a:bodyPr>
          <a:lstStyle>
            <a:lvl1pPr marL="214313" indent="-214313">
              <a:lnSpc>
                <a:spcPct val="100000"/>
              </a:lnSpc>
              <a:buFont typeface="Arial" panose="020B0604020202020204" pitchFamily="34" charset="0"/>
              <a:buChar char="•"/>
              <a:defRPr sz="1050" b="0" i="0">
                <a:latin typeface="+mn-lt"/>
              </a:defRPr>
            </a:lvl1pPr>
            <a:lvl2pPr marL="600075" indent="-257175">
              <a:lnSpc>
                <a:spcPct val="100000"/>
              </a:lnSpc>
              <a:buFont typeface="Arial" panose="020B0604020202020204" pitchFamily="34" charset="0"/>
              <a:buChar char="•"/>
              <a:defRPr sz="1050" b="0" i="0">
                <a:latin typeface="+mn-lt"/>
              </a:defRPr>
            </a:lvl2pPr>
            <a:lvl3pPr marL="900113" indent="-214313">
              <a:lnSpc>
                <a:spcPct val="100000"/>
              </a:lnSpc>
              <a:buFont typeface="Arial" panose="020B0604020202020204" pitchFamily="34" charset="0"/>
              <a:buChar char="•"/>
              <a:defRPr sz="1050" b="0" i="0">
                <a:latin typeface="+mn-lt"/>
              </a:defRPr>
            </a:lvl3pPr>
            <a:lvl4pPr marL="1243013" indent="-214313">
              <a:lnSpc>
                <a:spcPct val="100000"/>
              </a:lnSpc>
              <a:buFont typeface="Arial" panose="020B0604020202020204" pitchFamily="34" charset="0"/>
              <a:buChar char="•"/>
              <a:defRPr sz="1050" b="0" i="0">
                <a:latin typeface="+mn-lt"/>
              </a:defRPr>
            </a:lvl4pPr>
            <a:lvl5pPr marL="1585913" indent="-214313">
              <a:lnSpc>
                <a:spcPct val="100000"/>
              </a:lnSpc>
              <a:buFont typeface="Arial" panose="020B0604020202020204" pitchFamily="34" charset="0"/>
              <a:buChar char="•"/>
              <a:defRPr sz="1050" b="0" i="0">
                <a:latin typeface="+mn-lt"/>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466B1E6-E67B-3B07-B464-6C782D2D21E7}"/>
              </a:ext>
            </a:extLst>
          </p:cNvPr>
          <p:cNvSpPr>
            <a:spLocks noGrp="1"/>
          </p:cNvSpPr>
          <p:nvPr>
            <p:ph type="ftr" sz="quarter" idx="33"/>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2B63D2A3-D5E9-1D68-8AB2-1DB5C21E9126}"/>
              </a:ext>
            </a:extLst>
          </p:cNvPr>
          <p:cNvSpPr>
            <a:spLocks noGrp="1"/>
          </p:cNvSpPr>
          <p:nvPr>
            <p:ph type="sldNum" sz="quarter" idx="34"/>
          </p:nvPr>
        </p:nvSpPr>
        <p:spPr/>
        <p:txBody>
          <a:bodyPr/>
          <a:lstStyle/>
          <a:p>
            <a:fld id="{09A01C0A-2BB6-49E7-91A3-DCB9F9F59583}" type="slidenum">
              <a:rPr lang="en-US" smtClean="0"/>
              <a:pPr/>
              <a:t>‹#›</a:t>
            </a:fld>
            <a:endParaRPr lang="en-US"/>
          </a:p>
        </p:txBody>
      </p:sp>
    </p:spTree>
    <p:extLst>
      <p:ext uri="{BB962C8B-B14F-4D97-AF65-F5344CB8AC3E}">
        <p14:creationId xmlns:p14="http://schemas.microsoft.com/office/powerpoint/2010/main" val="435165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592F592C-CC3F-8FC0-DAF8-24019474CAB1}"/>
              </a:ext>
            </a:extLst>
          </p:cNvPr>
          <p:cNvSpPr>
            <a:spLocks noGrp="1"/>
          </p:cNvSpPr>
          <p:nvPr>
            <p:ph type="title" hasCustomPrompt="1"/>
          </p:nvPr>
        </p:nvSpPr>
        <p:spPr>
          <a:xfrm>
            <a:off x="847386" y="884982"/>
            <a:ext cx="5744335" cy="979204"/>
          </a:xfrm>
        </p:spPr>
        <p:txBody>
          <a:bodyPr lIns="0" tIns="0" rIns="0" bIns="0" anchor="t">
            <a:noAutofit/>
          </a:bodyPr>
          <a:lstStyle>
            <a:lvl1pPr>
              <a:defRPr sz="2700" baseline="0">
                <a:latin typeface="+mj-lt"/>
              </a:defRPr>
            </a:lvl1pPr>
          </a:lstStyle>
          <a:p>
            <a:r>
              <a:rPr lang="en-US"/>
              <a:t>CLICK TO EDIT MASTER TITLE</a:t>
            </a:r>
          </a:p>
        </p:txBody>
      </p:sp>
      <p:sp>
        <p:nvSpPr>
          <p:cNvPr id="13" name="Text Placeholder 2">
            <a:extLst>
              <a:ext uri="{FF2B5EF4-FFF2-40B4-BE49-F238E27FC236}">
                <a16:creationId xmlns:a16="http://schemas.microsoft.com/office/drawing/2014/main" id="{ED5AF112-F5BD-9AA8-0E64-A6972333DDB1}"/>
              </a:ext>
            </a:extLst>
          </p:cNvPr>
          <p:cNvSpPr>
            <a:spLocks noGrp="1"/>
          </p:cNvSpPr>
          <p:nvPr>
            <p:ph type="body" idx="1"/>
          </p:nvPr>
        </p:nvSpPr>
        <p:spPr>
          <a:xfrm>
            <a:off x="855916" y="2046038"/>
            <a:ext cx="4831207" cy="3568139"/>
          </a:xfrm>
        </p:spPr>
        <p:txBody>
          <a:bodyPr lIns="0" tIns="0" rIns="0" bIns="0">
            <a:noAutofit/>
          </a:bodyPr>
          <a:lstStyle>
            <a:lvl1pPr marL="0" indent="0">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Picture Placeholder 8">
            <a:extLst>
              <a:ext uri="{FF2B5EF4-FFF2-40B4-BE49-F238E27FC236}">
                <a16:creationId xmlns:a16="http://schemas.microsoft.com/office/drawing/2014/main" id="{DD9A5508-A146-4C36-FF14-5B78325C526D}"/>
              </a:ext>
            </a:extLst>
          </p:cNvPr>
          <p:cNvSpPr>
            <a:spLocks noGrp="1"/>
          </p:cNvSpPr>
          <p:nvPr>
            <p:ph type="pic" sz="quarter" idx="12"/>
          </p:nvPr>
        </p:nvSpPr>
        <p:spPr>
          <a:xfrm>
            <a:off x="7868968" y="1112840"/>
            <a:ext cx="3475649" cy="4975225"/>
          </a:xfrm>
          <a:solidFill>
            <a:schemeClr val="accent1">
              <a:lumMod val="20000"/>
              <a:lumOff val="80000"/>
            </a:schemeClr>
          </a:solidFill>
        </p:spPr>
        <p:txBody>
          <a:bodyPr anchor="ctr"/>
          <a:lstStyle>
            <a:lvl1pPr algn="ctr">
              <a:defRPr/>
            </a:lvl1pPr>
          </a:lstStyle>
          <a:p>
            <a:endParaRPr lang="en-US"/>
          </a:p>
        </p:txBody>
      </p:sp>
      <p:sp>
        <p:nvSpPr>
          <p:cNvPr id="14" name="Text Placeholder 10">
            <a:extLst>
              <a:ext uri="{FF2B5EF4-FFF2-40B4-BE49-F238E27FC236}">
                <a16:creationId xmlns:a16="http://schemas.microsoft.com/office/drawing/2014/main" id="{104F5115-4987-5C8E-E191-E06A29A553D3}"/>
              </a:ext>
            </a:extLst>
          </p:cNvPr>
          <p:cNvSpPr>
            <a:spLocks noGrp="1"/>
          </p:cNvSpPr>
          <p:nvPr>
            <p:ph type="body" sz="quarter" idx="13"/>
          </p:nvPr>
        </p:nvSpPr>
        <p:spPr>
          <a:xfrm>
            <a:off x="7010733" y="2803273"/>
            <a:ext cx="2121408" cy="2121408"/>
          </a:xfrm>
          <a:prstGeom prst="ellipse">
            <a:avLst/>
          </a:prstGeom>
          <a:solidFill>
            <a:schemeClr val="accent1">
              <a:alpha val="72000"/>
            </a:schemeClr>
          </a:solidFill>
        </p:spPr>
        <p:txBody>
          <a:bodyPr/>
          <a:lstStyle>
            <a:lvl1pPr>
              <a:defRPr sz="225">
                <a:solidFill>
                  <a:schemeClr val="accent1">
                    <a:alpha val="0"/>
                  </a:schemeClr>
                </a:solidFill>
              </a:defRPr>
            </a:lvl1pPr>
          </a:lstStyle>
          <a:p>
            <a:pPr lvl="0"/>
            <a:r>
              <a:rPr lang="en-US"/>
              <a:t>Click to edit Master text styles</a:t>
            </a:r>
          </a:p>
        </p:txBody>
      </p:sp>
      <p:sp>
        <p:nvSpPr>
          <p:cNvPr id="15" name="Text Placeholder 10">
            <a:extLst>
              <a:ext uri="{FF2B5EF4-FFF2-40B4-BE49-F238E27FC236}">
                <a16:creationId xmlns:a16="http://schemas.microsoft.com/office/drawing/2014/main" id="{1EA969D2-43E7-374C-2BD3-3ED94ADEAE97}"/>
              </a:ext>
            </a:extLst>
          </p:cNvPr>
          <p:cNvSpPr>
            <a:spLocks noGrp="1"/>
          </p:cNvSpPr>
          <p:nvPr>
            <p:ph type="body" sz="quarter" idx="14"/>
          </p:nvPr>
        </p:nvSpPr>
        <p:spPr>
          <a:xfrm>
            <a:off x="11258537" y="4711495"/>
            <a:ext cx="192024" cy="1033272"/>
          </a:xfrm>
          <a:prstGeom prst="rect">
            <a:avLst/>
          </a:prstGeom>
          <a:solidFill>
            <a:schemeClr val="accent1">
              <a:alpha val="83000"/>
            </a:schemeClr>
          </a:solidFill>
        </p:spPr>
        <p:txBody>
          <a:bodyPr/>
          <a:lstStyle>
            <a:lvl1pPr>
              <a:defRPr sz="225">
                <a:solidFill>
                  <a:schemeClr val="accent1">
                    <a:alpha val="0"/>
                  </a:schemeClr>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8DE7E217-DB17-AA1B-8753-DBFDF42AB32F}"/>
              </a:ext>
            </a:extLst>
          </p:cNvPr>
          <p:cNvSpPr>
            <a:spLocks noGrp="1"/>
          </p:cNvSpPr>
          <p:nvPr>
            <p:ph type="ftr" sz="quarter" idx="10"/>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CD6FA3F1-16D7-20B8-B929-59317A576C99}"/>
              </a:ext>
            </a:extLst>
          </p:cNvPr>
          <p:cNvSpPr>
            <a:spLocks noGrp="1"/>
          </p:cNvSpPr>
          <p:nvPr>
            <p:ph type="sldNum" sz="quarter" idx="11"/>
          </p:nvPr>
        </p:nvSpPr>
        <p:spPr/>
        <p:txBody>
          <a:bodyPr/>
          <a:lstStyle/>
          <a:p>
            <a:fld id="{09A01C0A-2BB6-49E7-91A3-DCB9F9F59583}" type="slidenum">
              <a:rPr lang="en-US" smtClean="0"/>
              <a:pPr/>
              <a:t>‹#›</a:t>
            </a:fld>
            <a:endParaRPr lang="en-US"/>
          </a:p>
        </p:txBody>
      </p:sp>
    </p:spTree>
    <p:extLst>
      <p:ext uri="{BB962C8B-B14F-4D97-AF65-F5344CB8AC3E}">
        <p14:creationId xmlns:p14="http://schemas.microsoft.com/office/powerpoint/2010/main" val="830579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Large walking intersection with one lone person">
            <a:extLst>
              <a:ext uri="{FF2B5EF4-FFF2-40B4-BE49-F238E27FC236}">
                <a16:creationId xmlns:a16="http://schemas.microsoft.com/office/drawing/2014/main" id="{09010683-ED2B-BF6C-90F9-AF09D38DB67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brightnessContrast bright="27000" contrast="5000"/>
                    </a14:imgEffect>
                  </a14:imgLayer>
                </a14:imgProps>
              </a:ext>
              <a:ext uri="{28A0092B-C50C-407E-A947-70E740481C1C}">
                <a14:useLocalDpi xmlns:a14="http://schemas.microsoft.com/office/drawing/2010/main"/>
              </a:ext>
            </a:extLst>
          </a:blip>
          <a:srcRect/>
          <a:stretch/>
        </p:blipFill>
        <p:spPr>
          <a:xfrm>
            <a:off x="0" y="1"/>
            <a:ext cx="11811000" cy="6858000"/>
          </a:xfrm>
          <a:prstGeom prst="rect">
            <a:avLst/>
          </a:prstGeom>
        </p:spPr>
      </p:pic>
      <p:sp>
        <p:nvSpPr>
          <p:cNvPr id="13" name="Freeform 12">
            <a:extLst>
              <a:ext uri="{FF2B5EF4-FFF2-40B4-BE49-F238E27FC236}">
                <a16:creationId xmlns:a16="http://schemas.microsoft.com/office/drawing/2014/main" id="{C7A66511-B85E-197E-52D6-398E0BABD4A3}"/>
              </a:ext>
            </a:extLst>
          </p:cNvPr>
          <p:cNvSpPr/>
          <p:nvPr userDrawn="1"/>
        </p:nvSpPr>
        <p:spPr>
          <a:xfrm>
            <a:off x="777819" y="0"/>
            <a:ext cx="8272488" cy="6858000"/>
          </a:xfrm>
          <a:custGeom>
            <a:avLst/>
            <a:gdLst>
              <a:gd name="connsiteX0" fmla="*/ 2449074 w 8272488"/>
              <a:gd name="connsiteY0" fmla="*/ 0 h 6858000"/>
              <a:gd name="connsiteX1" fmla="*/ 5823415 w 8272488"/>
              <a:gd name="connsiteY1" fmla="*/ 0 h 6858000"/>
              <a:gd name="connsiteX2" fmla="*/ 5929477 w 8272488"/>
              <a:gd name="connsiteY2" fmla="*/ 47950 h 6858000"/>
              <a:gd name="connsiteX3" fmla="*/ 8272488 w 8272488"/>
              <a:gd name="connsiteY3" fmla="*/ 3776315 h 6858000"/>
              <a:gd name="connsiteX4" fmla="*/ 7025715 w 8272488"/>
              <a:gd name="connsiteY4" fmla="*/ 6735959 h 6858000"/>
              <a:gd name="connsiteX5" fmla="*/ 6893036 w 8272488"/>
              <a:gd name="connsiteY5" fmla="*/ 6858000 h 6858000"/>
              <a:gd name="connsiteX6" fmla="*/ 1379452 w 8272488"/>
              <a:gd name="connsiteY6" fmla="*/ 6858000 h 6858000"/>
              <a:gd name="connsiteX7" fmla="*/ 1246773 w 8272488"/>
              <a:gd name="connsiteY7" fmla="*/ 6735959 h 6858000"/>
              <a:gd name="connsiteX8" fmla="*/ 0 w 8272488"/>
              <a:gd name="connsiteY8" fmla="*/ 3776315 h 6858000"/>
              <a:gd name="connsiteX9" fmla="*/ 2343012 w 8272488"/>
              <a:gd name="connsiteY9" fmla="*/ 479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72488" h="6858000">
                <a:moveTo>
                  <a:pt x="2449074" y="0"/>
                </a:moveTo>
                <a:lnTo>
                  <a:pt x="5823415" y="0"/>
                </a:lnTo>
                <a:lnTo>
                  <a:pt x="5929477" y="47950"/>
                </a:lnTo>
                <a:cubicBezTo>
                  <a:pt x="7315814" y="715956"/>
                  <a:pt x="8272488" y="2134414"/>
                  <a:pt x="8272488" y="3776315"/>
                </a:cubicBezTo>
                <a:cubicBezTo>
                  <a:pt x="8272488" y="4936354"/>
                  <a:pt x="7794942" y="5984857"/>
                  <a:pt x="7025715" y="6735959"/>
                </a:cubicBezTo>
                <a:lnTo>
                  <a:pt x="6893036" y="6858000"/>
                </a:lnTo>
                <a:lnTo>
                  <a:pt x="1379452" y="6858000"/>
                </a:lnTo>
                <a:lnTo>
                  <a:pt x="1246773" y="6735959"/>
                </a:lnTo>
                <a:cubicBezTo>
                  <a:pt x="477546" y="5984857"/>
                  <a:pt x="0" y="4936354"/>
                  <a:pt x="0" y="3776315"/>
                </a:cubicBezTo>
                <a:cubicBezTo>
                  <a:pt x="0" y="2134414"/>
                  <a:pt x="956674" y="715956"/>
                  <a:pt x="2343012" y="47950"/>
                </a:cubicBez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chemeClr val="accent1"/>
              </a:solidFill>
            </a:endParaRPr>
          </a:p>
        </p:txBody>
      </p:sp>
      <p:sp>
        <p:nvSpPr>
          <p:cNvPr id="2" name="Title 1">
            <a:extLst>
              <a:ext uri="{FF2B5EF4-FFF2-40B4-BE49-F238E27FC236}">
                <a16:creationId xmlns:a16="http://schemas.microsoft.com/office/drawing/2014/main" id="{71A36714-0A6D-7D0D-3336-B8081C409BA0}"/>
              </a:ext>
            </a:extLst>
          </p:cNvPr>
          <p:cNvSpPr>
            <a:spLocks noGrp="1"/>
          </p:cNvSpPr>
          <p:nvPr>
            <p:ph type="title" hasCustomPrompt="1"/>
          </p:nvPr>
        </p:nvSpPr>
        <p:spPr>
          <a:xfrm>
            <a:off x="1907198" y="2188198"/>
            <a:ext cx="5985159" cy="1594507"/>
          </a:xfrm>
        </p:spPr>
        <p:txBody>
          <a:bodyPr lIns="0" tIns="0" rIns="0" bIns="0" anchor="b">
            <a:noAutofit/>
          </a:bodyPr>
          <a:lstStyle>
            <a:lvl1pPr>
              <a:defRPr sz="2700" b="1" i="0" baseline="0">
                <a:solidFill>
                  <a:schemeClr val="tx1"/>
                </a:solidFill>
                <a:latin typeface="+mj-lt"/>
                <a:cs typeface="Arial Black"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CFA9DBC5-E4A8-5230-9CE1-902849869495}"/>
              </a:ext>
            </a:extLst>
          </p:cNvPr>
          <p:cNvSpPr>
            <a:spLocks noGrp="1"/>
          </p:cNvSpPr>
          <p:nvPr>
            <p:ph type="body" idx="1"/>
          </p:nvPr>
        </p:nvSpPr>
        <p:spPr>
          <a:xfrm>
            <a:off x="1907196" y="3790988"/>
            <a:ext cx="5444517" cy="1731890"/>
          </a:xfrm>
        </p:spPr>
        <p:txBody>
          <a:bodyPr lIns="0" tIns="0" rIns="0" bIns="0" anchor="t">
            <a:noAutofit/>
          </a:bodyPr>
          <a:lstStyle>
            <a:lvl1pPr marL="0" indent="0">
              <a:buNone/>
              <a:defRPr sz="1350" b="0" i="0">
                <a:solidFill>
                  <a:schemeClr val="tx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829F29DD-6F0C-B005-FD16-89C061AE31C9}"/>
              </a:ext>
            </a:extLst>
          </p:cNvPr>
          <p:cNvSpPr/>
          <p:nvPr userDrawn="1"/>
        </p:nvSpPr>
        <p:spPr>
          <a:xfrm>
            <a:off x="10408059" y="1151135"/>
            <a:ext cx="190347"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solidFill>
                <a:schemeClr val="accent1"/>
              </a:solidFill>
            </a:endParaRPr>
          </a:p>
        </p:txBody>
      </p:sp>
      <p:sp>
        <p:nvSpPr>
          <p:cNvPr id="12" name="Rectangle 11">
            <a:extLst>
              <a:ext uri="{FF2B5EF4-FFF2-40B4-BE49-F238E27FC236}">
                <a16:creationId xmlns:a16="http://schemas.microsoft.com/office/drawing/2014/main" id="{67980795-C54D-B27A-60D2-8758CAF840E2}"/>
              </a:ext>
            </a:extLst>
          </p:cNvPr>
          <p:cNvSpPr/>
          <p:nvPr userDrawn="1"/>
        </p:nvSpPr>
        <p:spPr>
          <a:xfrm>
            <a:off x="10987993" y="114072"/>
            <a:ext cx="190347"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solidFill>
                <a:schemeClr val="accent1"/>
              </a:solidFill>
            </a:endParaRPr>
          </a:p>
        </p:txBody>
      </p:sp>
      <p:sp>
        <p:nvSpPr>
          <p:cNvPr id="4" name="Footer Placeholder 3">
            <a:extLst>
              <a:ext uri="{FF2B5EF4-FFF2-40B4-BE49-F238E27FC236}">
                <a16:creationId xmlns:a16="http://schemas.microsoft.com/office/drawing/2014/main" id="{7B05DD54-AC6C-8FD6-3ABF-282F1F124B40}"/>
              </a:ext>
            </a:extLst>
          </p:cNvPr>
          <p:cNvSpPr>
            <a:spLocks noGrp="1"/>
          </p:cNvSpPr>
          <p:nvPr>
            <p:ph type="ftr" sz="quarter" idx="10"/>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22CBBA03-8EAF-9651-6DC8-7316BA1FE5F7}"/>
              </a:ext>
            </a:extLst>
          </p:cNvPr>
          <p:cNvSpPr>
            <a:spLocks noGrp="1"/>
          </p:cNvSpPr>
          <p:nvPr>
            <p:ph type="sldNum" sz="quarter" idx="11"/>
          </p:nvPr>
        </p:nvSpPr>
        <p:spPr/>
        <p:txBody>
          <a:bodyPr/>
          <a:lstStyle/>
          <a:p>
            <a:fld id="{09A01C0A-2BB6-49E7-91A3-DCB9F9F59583}" type="slidenum">
              <a:rPr lang="en-US" smtClean="0"/>
              <a:pPr/>
              <a:t>‹#›</a:t>
            </a:fld>
            <a:endParaRPr lang="en-US"/>
          </a:p>
        </p:txBody>
      </p:sp>
    </p:spTree>
    <p:extLst>
      <p:ext uri="{BB962C8B-B14F-4D97-AF65-F5344CB8AC3E}">
        <p14:creationId xmlns:p14="http://schemas.microsoft.com/office/powerpoint/2010/main" val="52720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5146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6696223" y="654639"/>
            <a:ext cx="4834517" cy="2774361"/>
          </a:xfrm>
        </p:spPr>
        <p:txBody>
          <a:bodyPr lIns="0" tIns="0" rIns="0" bIns="0" anchor="b">
            <a:noAutofit/>
          </a:bodyPr>
          <a:lstStyle>
            <a:lvl1pPr>
              <a:defRPr sz="2700" cap="all" baseline="0"/>
            </a:lvl1pPr>
          </a:lstStyle>
          <a:p>
            <a:r>
              <a:rPr lang="en-US"/>
              <a:t>CLICK TO EDIT MASTER TITLE STYLE</a:t>
            </a:r>
          </a:p>
        </p:txBody>
      </p:sp>
      <p:sp>
        <p:nvSpPr>
          <p:cNvPr id="5" name="Picture Placeholder 4">
            <a:extLst>
              <a:ext uri="{FF2B5EF4-FFF2-40B4-BE49-F238E27FC236}">
                <a16:creationId xmlns:a16="http://schemas.microsoft.com/office/drawing/2014/main" id="{346650F3-FE62-E3A1-C1F7-6A7E767D0045}"/>
              </a:ext>
            </a:extLst>
          </p:cNvPr>
          <p:cNvSpPr>
            <a:spLocks noGrp="1"/>
          </p:cNvSpPr>
          <p:nvPr>
            <p:ph type="pic" sz="quarter" idx="10"/>
          </p:nvPr>
        </p:nvSpPr>
        <p:spPr>
          <a:xfrm>
            <a:off x="1395413" y="653461"/>
            <a:ext cx="4597556" cy="5549900"/>
          </a:xfrm>
        </p:spPr>
        <p:txBody>
          <a:bodyPr/>
          <a:lstStyle/>
          <a:p>
            <a:endParaRPr lang="en-US"/>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6696222" y="3429002"/>
            <a:ext cx="4834517" cy="2774361"/>
          </a:xfrm>
        </p:spPr>
        <p:txBody>
          <a:bodyPr lIns="0" tIns="0" rIns="0" bIns="0">
            <a:noAutofit/>
          </a:bodyPr>
          <a:lstStyle>
            <a:lvl1pPr marL="0" indent="0">
              <a:buNone/>
              <a:defRPr sz="1500" cap="all"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DE39F4-E652-D021-FAC3-9A057954548D}"/>
              </a:ext>
            </a:extLst>
          </p:cNvPr>
          <p:cNvSpPr/>
          <p:nvPr userDrawn="1"/>
        </p:nvSpPr>
        <p:spPr>
          <a:xfrm>
            <a:off x="2" y="0"/>
            <a:ext cx="453347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solidFill>
                <a:schemeClr val="accent1"/>
              </a:solidFill>
            </a:endParaRPr>
          </a:p>
        </p:txBody>
      </p:sp>
      <p:sp>
        <p:nvSpPr>
          <p:cNvPr id="22" name="Title 21">
            <a:extLst>
              <a:ext uri="{FF2B5EF4-FFF2-40B4-BE49-F238E27FC236}">
                <a16:creationId xmlns:a16="http://schemas.microsoft.com/office/drawing/2014/main" id="{993F1580-C478-6F3E-90EC-651483EF7BEF}"/>
              </a:ext>
            </a:extLst>
          </p:cNvPr>
          <p:cNvSpPr>
            <a:spLocks noGrp="1"/>
          </p:cNvSpPr>
          <p:nvPr>
            <p:ph type="title" hasCustomPrompt="1"/>
          </p:nvPr>
        </p:nvSpPr>
        <p:spPr>
          <a:xfrm>
            <a:off x="847384" y="884983"/>
            <a:ext cx="10506416" cy="1128519"/>
          </a:xfrm>
        </p:spPr>
        <p:txBody>
          <a:bodyPr lIns="0" tIns="0" rIns="0" bIns="0" anchor="t">
            <a:noAutofit/>
          </a:bodyPr>
          <a:lstStyle>
            <a:lvl1pPr>
              <a:defRPr sz="2700" baseline="0">
                <a:solidFill>
                  <a:schemeClr val="tx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6763DD79-6EE3-B8D8-0CBF-2151E3515904}"/>
              </a:ext>
            </a:extLst>
          </p:cNvPr>
          <p:cNvSpPr>
            <a:spLocks noGrp="1"/>
          </p:cNvSpPr>
          <p:nvPr>
            <p:ph type="pic" sz="quarter" idx="11"/>
          </p:nvPr>
        </p:nvSpPr>
        <p:spPr>
          <a:xfrm>
            <a:off x="846439" y="2090460"/>
            <a:ext cx="4729163" cy="3271838"/>
          </a:xfrm>
          <a:custGeom>
            <a:avLst/>
            <a:gdLst>
              <a:gd name="connsiteX0" fmla="*/ 0 w 4729163"/>
              <a:gd name="connsiteY0" fmla="*/ 0 h 3271838"/>
              <a:gd name="connsiteX1" fmla="*/ 4729163 w 4729163"/>
              <a:gd name="connsiteY1" fmla="*/ 0 h 3271838"/>
              <a:gd name="connsiteX2" fmla="*/ 4729163 w 4729163"/>
              <a:gd name="connsiteY2" fmla="*/ 1519113 h 3271838"/>
              <a:gd name="connsiteX3" fmla="*/ 4674888 w 4729163"/>
              <a:gd name="connsiteY3" fmla="*/ 1524585 h 3271838"/>
              <a:gd name="connsiteX4" fmla="*/ 4145679 w 4729163"/>
              <a:gd name="connsiteY4" fmla="*/ 2173901 h 3271838"/>
              <a:gd name="connsiteX5" fmla="*/ 4674888 w 4729163"/>
              <a:gd name="connsiteY5" fmla="*/ 2823218 h 3271838"/>
              <a:gd name="connsiteX6" fmla="*/ 4729163 w 4729163"/>
              <a:gd name="connsiteY6" fmla="*/ 2828689 h 3271838"/>
              <a:gd name="connsiteX7" fmla="*/ 4729163 w 4729163"/>
              <a:gd name="connsiteY7" fmla="*/ 3271838 h 3271838"/>
              <a:gd name="connsiteX8" fmla="*/ 0 w 4729163"/>
              <a:gd name="connsiteY8" fmla="*/ 3271838 h 327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9163" h="3271838">
                <a:moveTo>
                  <a:pt x="0" y="0"/>
                </a:moveTo>
                <a:lnTo>
                  <a:pt x="4729163" y="0"/>
                </a:lnTo>
                <a:lnTo>
                  <a:pt x="4729163" y="1519113"/>
                </a:lnTo>
                <a:lnTo>
                  <a:pt x="4674888" y="1524585"/>
                </a:lnTo>
                <a:cubicBezTo>
                  <a:pt x="4372869" y="1586387"/>
                  <a:pt x="4145679" y="1853613"/>
                  <a:pt x="4145679" y="2173901"/>
                </a:cubicBezTo>
                <a:cubicBezTo>
                  <a:pt x="4145679" y="2494190"/>
                  <a:pt x="4372869" y="2761416"/>
                  <a:pt x="4674888" y="2823218"/>
                </a:cubicBezTo>
                <a:lnTo>
                  <a:pt x="4729163" y="2828689"/>
                </a:lnTo>
                <a:lnTo>
                  <a:pt x="4729163" y="3271838"/>
                </a:lnTo>
                <a:lnTo>
                  <a:pt x="0" y="3271838"/>
                </a:lnTo>
                <a:close/>
              </a:path>
            </a:pathLst>
          </a:custGeom>
          <a:solidFill>
            <a:schemeClr val="accent1">
              <a:lumMod val="20000"/>
              <a:lumOff val="80000"/>
            </a:schemeClr>
          </a:solidFill>
        </p:spPr>
        <p:txBody>
          <a:bodyPr wrap="square" anchor="ctr">
            <a:noAutofit/>
          </a:bodyPr>
          <a:lstStyle>
            <a:lvl1pPr algn="ctr">
              <a:defRPr/>
            </a:lvl1pPr>
          </a:lstStyle>
          <a:p>
            <a:endParaRPr lang="en-US"/>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978650" y="2087562"/>
            <a:ext cx="4375151" cy="3891067"/>
          </a:xfrm>
        </p:spPr>
        <p:txBody>
          <a:bodyPr lIns="0" tIns="0" rIns="0" bIns="0">
            <a:noAutofit/>
          </a:bodyPr>
          <a:lstStyle>
            <a:lvl1pPr marL="0" indent="0">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Oval 9">
            <a:extLst>
              <a:ext uri="{FF2B5EF4-FFF2-40B4-BE49-F238E27FC236}">
                <a16:creationId xmlns:a16="http://schemas.microsoft.com/office/drawing/2014/main" id="{AE3A22C8-6F2C-1CDE-8309-91BEE025D4F6}"/>
              </a:ext>
              <a:ext uri="{C183D7F6-B498-43B3-948B-1728B52AA6E4}">
                <adec:decorative xmlns:adec="http://schemas.microsoft.com/office/drawing/2017/decorative" val="1"/>
              </a:ext>
            </a:extLst>
          </p:cNvPr>
          <p:cNvSpPr/>
          <p:nvPr userDrawn="1"/>
        </p:nvSpPr>
        <p:spPr>
          <a:xfrm>
            <a:off x="4992117" y="3601581"/>
            <a:ext cx="1325563" cy="1325563"/>
          </a:xfrm>
          <a:prstGeom prst="ellipse">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solidFill>
            </a:endParaRPr>
          </a:p>
        </p:txBody>
      </p:sp>
      <p:sp>
        <p:nvSpPr>
          <p:cNvPr id="2" name="Footer Placeholder 1">
            <a:extLst>
              <a:ext uri="{FF2B5EF4-FFF2-40B4-BE49-F238E27FC236}">
                <a16:creationId xmlns:a16="http://schemas.microsoft.com/office/drawing/2014/main" id="{6CD6503F-0A61-068C-55A7-DCFF406FB31E}"/>
              </a:ext>
            </a:extLst>
          </p:cNvPr>
          <p:cNvSpPr>
            <a:spLocks noGrp="1"/>
          </p:cNvSpPr>
          <p:nvPr>
            <p:ph type="ftr" sz="quarter" idx="12"/>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CCAB612C-940F-4C41-D28D-9328F1524163}"/>
              </a:ext>
            </a:extLst>
          </p:cNvPr>
          <p:cNvSpPr>
            <a:spLocks noGrp="1"/>
          </p:cNvSpPr>
          <p:nvPr>
            <p:ph type="sldNum" sz="quarter" idx="13"/>
          </p:nvPr>
        </p:nvSpPr>
        <p:spPr/>
        <p:txBody>
          <a:bodyPr/>
          <a:lstStyle/>
          <a:p>
            <a:fld id="{09A01C0A-2BB6-49E7-91A3-DCB9F9F59583}" type="slidenum">
              <a:rPr lang="en-US" smtClean="0"/>
              <a:pPr/>
              <a:t>‹#›</a:t>
            </a:fld>
            <a:endParaRPr lang="en-US"/>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37" name="Picture 36" descr="A picture containing accessory&#10;&#10;Description automatically generated">
            <a:extLst>
              <a:ext uri="{FF2B5EF4-FFF2-40B4-BE49-F238E27FC236}">
                <a16:creationId xmlns:a16="http://schemas.microsoft.com/office/drawing/2014/main" id="{C36ADBF6-BB82-4096-70C0-7517A47A412F}"/>
              </a:ext>
            </a:extLst>
          </p:cNvPr>
          <p:cNvPicPr>
            <a:picLocks noChangeAspect="1"/>
          </p:cNvPicPr>
          <p:nvPr userDrawn="1"/>
        </p:nvPicPr>
        <p:blipFill>
          <a:blip r:embed="rId2" cstate="print">
            <a:grayscl/>
            <a:extLst>
              <a:ext uri="{BEBA8EAE-BF5A-486C-A8C5-ECC9F3942E4B}">
                <a14:imgProps xmlns:a14="http://schemas.microsoft.com/office/drawing/2010/main">
                  <a14:imgLayer r:embed="rId3">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a:ext>
            </a:extLst>
          </a:blip>
          <a:srcRect r="21975" b="1533"/>
          <a:stretch>
            <a:fillRect/>
          </a:stretch>
        </p:blipFill>
        <p:spPr>
          <a:xfrm rot="8325578">
            <a:off x="-1775001" y="-1607470"/>
            <a:ext cx="10567963" cy="8905077"/>
          </a:xfrm>
          <a:custGeom>
            <a:avLst/>
            <a:gdLst>
              <a:gd name="connsiteX0" fmla="*/ 6047036 w 10567962"/>
              <a:gd name="connsiteY0" fmla="*/ 8905077 h 8905077"/>
              <a:gd name="connsiteX1" fmla="*/ 0 w 10567962"/>
              <a:gd name="connsiteY1" fmla="*/ 3603767 h 8905077"/>
              <a:gd name="connsiteX2" fmla="*/ 0 w 10567962"/>
              <a:gd name="connsiteY2" fmla="*/ 0 h 8905077"/>
              <a:gd name="connsiteX3" fmla="*/ 6292508 w 10567962"/>
              <a:gd name="connsiteY3" fmla="*/ 0 h 8905077"/>
              <a:gd name="connsiteX4" fmla="*/ 10567962 w 10567962"/>
              <a:gd name="connsiteY4" fmla="*/ 3748201 h 8905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962" h="8905077">
                <a:moveTo>
                  <a:pt x="6047036" y="8905077"/>
                </a:moveTo>
                <a:lnTo>
                  <a:pt x="0" y="3603767"/>
                </a:lnTo>
                <a:lnTo>
                  <a:pt x="0" y="0"/>
                </a:lnTo>
                <a:lnTo>
                  <a:pt x="6292508" y="0"/>
                </a:lnTo>
                <a:lnTo>
                  <a:pt x="10567962" y="3748201"/>
                </a:lnTo>
                <a:close/>
              </a:path>
            </a:pathLst>
          </a:custGeom>
        </p:spPr>
      </p:pic>
      <p:sp>
        <p:nvSpPr>
          <p:cNvPr id="14" name="Freeform 13">
            <a:extLst>
              <a:ext uri="{FF2B5EF4-FFF2-40B4-BE49-F238E27FC236}">
                <a16:creationId xmlns:a16="http://schemas.microsoft.com/office/drawing/2014/main" id="{FA127B08-9EC5-3FDF-B7CC-DF3587255E18}"/>
              </a:ext>
            </a:extLst>
          </p:cNvPr>
          <p:cNvSpPr/>
          <p:nvPr userDrawn="1"/>
        </p:nvSpPr>
        <p:spPr>
          <a:xfrm>
            <a:off x="925160" y="4144754"/>
            <a:ext cx="4788323" cy="2713249"/>
          </a:xfrm>
          <a:custGeom>
            <a:avLst/>
            <a:gdLst>
              <a:gd name="connsiteX0" fmla="*/ 2394161 w 4788322"/>
              <a:gd name="connsiteY0" fmla="*/ 0 h 2713249"/>
              <a:gd name="connsiteX1" fmla="*/ 4788322 w 4788322"/>
              <a:gd name="connsiteY1" fmla="*/ 2394161 h 2713249"/>
              <a:gd name="connsiteX2" fmla="*/ 4775962 w 4788322"/>
              <a:gd name="connsiteY2" fmla="*/ 2638950 h 2713249"/>
              <a:gd name="connsiteX3" fmla="*/ 4764622 w 4788322"/>
              <a:gd name="connsiteY3" fmla="*/ 2713249 h 2713249"/>
              <a:gd name="connsiteX4" fmla="*/ 23700 w 4788322"/>
              <a:gd name="connsiteY4" fmla="*/ 2713249 h 2713249"/>
              <a:gd name="connsiteX5" fmla="*/ 12361 w 4788322"/>
              <a:gd name="connsiteY5" fmla="*/ 2638950 h 2713249"/>
              <a:gd name="connsiteX6" fmla="*/ 0 w 4788322"/>
              <a:gd name="connsiteY6" fmla="*/ 2394161 h 2713249"/>
              <a:gd name="connsiteX7" fmla="*/ 2394161 w 4788322"/>
              <a:gd name="connsiteY7" fmla="*/ 0 h 27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322" h="2713249">
                <a:moveTo>
                  <a:pt x="2394161" y="0"/>
                </a:moveTo>
                <a:cubicBezTo>
                  <a:pt x="3716420" y="0"/>
                  <a:pt x="4788322" y="1071902"/>
                  <a:pt x="4788322" y="2394161"/>
                </a:cubicBezTo>
                <a:cubicBezTo>
                  <a:pt x="4788322" y="2476803"/>
                  <a:pt x="4784135" y="2558466"/>
                  <a:pt x="4775962" y="2638950"/>
                </a:cubicBezTo>
                <a:lnTo>
                  <a:pt x="4764622" y="2713249"/>
                </a:lnTo>
                <a:lnTo>
                  <a:pt x="23700" y="2713249"/>
                </a:lnTo>
                <a:lnTo>
                  <a:pt x="12361" y="2638950"/>
                </a:lnTo>
                <a:cubicBezTo>
                  <a:pt x="4187" y="2558466"/>
                  <a:pt x="0" y="2476803"/>
                  <a:pt x="0" y="2394161"/>
                </a:cubicBezTo>
                <a:cubicBezTo>
                  <a:pt x="0" y="1071902"/>
                  <a:pt x="1071902" y="0"/>
                  <a:pt x="2394161" y="0"/>
                </a:cubicBezTo>
                <a:close/>
              </a:path>
            </a:pathLst>
          </a:cu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chemeClr val="accent1"/>
              </a:solidFill>
            </a:endParaRPr>
          </a:p>
        </p:txBody>
      </p:sp>
      <p:sp>
        <p:nvSpPr>
          <p:cNvPr id="10" name="Title 1">
            <a:extLst>
              <a:ext uri="{FF2B5EF4-FFF2-40B4-BE49-F238E27FC236}">
                <a16:creationId xmlns:a16="http://schemas.microsoft.com/office/drawing/2014/main" id="{0651D38D-DD64-4914-C669-30AA47A5AF3A}"/>
              </a:ext>
            </a:extLst>
          </p:cNvPr>
          <p:cNvSpPr>
            <a:spLocks noGrp="1"/>
          </p:cNvSpPr>
          <p:nvPr>
            <p:ph type="title" hasCustomPrompt="1"/>
          </p:nvPr>
        </p:nvSpPr>
        <p:spPr>
          <a:xfrm>
            <a:off x="5413445" y="2043946"/>
            <a:ext cx="6034216" cy="1439604"/>
          </a:xfrm>
        </p:spPr>
        <p:txBody>
          <a:bodyPr lIns="0" tIns="0" rIns="0" bIns="0" anchor="b">
            <a:noAutofit/>
          </a:bodyPr>
          <a:lstStyle>
            <a:lvl1pPr>
              <a:defRPr sz="2700" cap="all" baseline="0"/>
            </a:lvl1pPr>
          </a:lstStyle>
          <a:p>
            <a:r>
              <a:rPr lang="en-US"/>
              <a:t>CLICK TO EDIT MASTER TITLE STYLE</a:t>
            </a:r>
          </a:p>
        </p:txBody>
      </p:sp>
      <p:sp>
        <p:nvSpPr>
          <p:cNvPr id="12" name="Subtitle 2">
            <a:extLst>
              <a:ext uri="{FF2B5EF4-FFF2-40B4-BE49-F238E27FC236}">
                <a16:creationId xmlns:a16="http://schemas.microsoft.com/office/drawing/2014/main" id="{5A8DA7F4-A65E-7F16-9966-719CC1CE28D2}"/>
              </a:ext>
            </a:extLst>
          </p:cNvPr>
          <p:cNvSpPr>
            <a:spLocks noGrp="1"/>
          </p:cNvSpPr>
          <p:nvPr>
            <p:ph type="subTitle" idx="1" hasCustomPrompt="1"/>
          </p:nvPr>
        </p:nvSpPr>
        <p:spPr>
          <a:xfrm>
            <a:off x="5413445" y="3469264"/>
            <a:ext cx="6034216" cy="1085641"/>
          </a:xfrm>
        </p:spPr>
        <p:txBody>
          <a:bodyPr lIns="0" tIns="0" rIns="0" bIns="0">
            <a:noAutofit/>
          </a:bodyPr>
          <a:lstStyle>
            <a:lvl1pPr marL="0" indent="0" algn="l">
              <a:buNone/>
              <a:defRPr sz="1500" cap="all"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Footer Placeholder 1">
            <a:extLst>
              <a:ext uri="{FF2B5EF4-FFF2-40B4-BE49-F238E27FC236}">
                <a16:creationId xmlns:a16="http://schemas.microsoft.com/office/drawing/2014/main" id="{E21B6B04-886C-2862-3BD4-97071FCAD7CA}"/>
              </a:ext>
            </a:extLst>
          </p:cNvPr>
          <p:cNvSpPr>
            <a:spLocks noGrp="1"/>
          </p:cNvSpPr>
          <p:nvPr>
            <p:ph type="ftr" sz="quarter" idx="10"/>
          </p:nvPr>
        </p:nvSpPr>
        <p:spPr/>
        <p:txBody>
          <a:bodyPr/>
          <a:lstStyle/>
          <a:p>
            <a:r>
              <a:rPr lang="en-US"/>
              <a:t>Presentation Title</a:t>
            </a:r>
          </a:p>
        </p:txBody>
      </p:sp>
      <p:sp>
        <p:nvSpPr>
          <p:cNvPr id="3" name="Slide Number Placeholder 2">
            <a:extLst>
              <a:ext uri="{FF2B5EF4-FFF2-40B4-BE49-F238E27FC236}">
                <a16:creationId xmlns:a16="http://schemas.microsoft.com/office/drawing/2014/main" id="{AE0F1657-AAC1-699F-C320-E5260E380642}"/>
              </a:ext>
            </a:extLst>
          </p:cNvPr>
          <p:cNvSpPr>
            <a:spLocks noGrp="1"/>
          </p:cNvSpPr>
          <p:nvPr>
            <p:ph type="sldNum" sz="quarter" idx="11"/>
          </p:nvPr>
        </p:nvSpPr>
        <p:spPr/>
        <p:txBody>
          <a:bodyPr/>
          <a:lstStyle/>
          <a:p>
            <a:fld id="{09A01C0A-2BB6-49E7-91A3-DCB9F9F59583}" type="slidenum">
              <a:rPr lang="en-US" smtClean="0"/>
              <a:pPr/>
              <a:t>‹#›</a:t>
            </a:fld>
            <a:endParaRPr lang="en-US"/>
          </a:p>
        </p:txBody>
      </p:sp>
    </p:spTree>
    <p:extLst>
      <p:ext uri="{BB962C8B-B14F-4D97-AF65-F5344CB8AC3E}">
        <p14:creationId xmlns:p14="http://schemas.microsoft.com/office/powerpoint/2010/main" val="307780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0168" y="876301"/>
            <a:ext cx="10122632" cy="652054"/>
          </a:xfrm>
        </p:spPr>
        <p:txBody>
          <a:bodyPr anchor="ctr">
            <a:noAutofit/>
          </a:bodyPr>
          <a:lstStyle>
            <a:lvl1pPr algn="ctr">
              <a:defRPr sz="2700" baseline="0"/>
            </a:lvl1pPr>
          </a:lstStyle>
          <a:p>
            <a:r>
              <a:rPr lang="en-US"/>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168" y="1828800"/>
            <a:ext cx="10126363" cy="435133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68EECBEC-47C0-1CBF-96E7-318D53898471}"/>
              </a:ext>
            </a:extLst>
          </p:cNvPr>
          <p:cNvSpPr>
            <a:spLocks noGrp="1"/>
          </p:cNvSpPr>
          <p:nvPr>
            <p:ph type="ftr" sz="quarter" idx="10"/>
          </p:nvPr>
        </p:nvSpPr>
        <p:spPr/>
        <p:txBody>
          <a:bodyPr/>
          <a:lstStyle/>
          <a:p>
            <a:r>
              <a:rPr lang="en-US"/>
              <a:t>Presentation Title</a:t>
            </a:r>
          </a:p>
        </p:txBody>
      </p:sp>
      <p:sp>
        <p:nvSpPr>
          <p:cNvPr id="3" name="Slide Number Placeholder 2">
            <a:extLst>
              <a:ext uri="{FF2B5EF4-FFF2-40B4-BE49-F238E27FC236}">
                <a16:creationId xmlns:a16="http://schemas.microsoft.com/office/drawing/2014/main" id="{335D78F7-5CBD-4D51-970A-4C050848D62B}"/>
              </a:ext>
            </a:extLst>
          </p:cNvPr>
          <p:cNvSpPr>
            <a:spLocks noGrp="1"/>
          </p:cNvSpPr>
          <p:nvPr>
            <p:ph type="sldNum" sz="quarter" idx="11"/>
          </p:nvPr>
        </p:nvSpPr>
        <p:spPr/>
        <p:txBody>
          <a:bodyPr/>
          <a:lstStyle/>
          <a:p>
            <a:fld id="{09A01C0A-2BB6-49E7-91A3-DCB9F9F59583}" type="slidenum">
              <a:rPr lang="en-US" smtClean="0"/>
              <a:pPr/>
              <a:t>‹#›</a:t>
            </a:fld>
            <a:endParaRPr lang="en-US"/>
          </a:p>
        </p:txBody>
      </p:sp>
    </p:spTree>
    <p:extLst>
      <p:ext uri="{BB962C8B-B14F-4D97-AF65-F5344CB8AC3E}">
        <p14:creationId xmlns:p14="http://schemas.microsoft.com/office/powerpoint/2010/main" val="3010694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hasCustomPrompt="1"/>
          </p:nvPr>
        </p:nvSpPr>
        <p:spPr>
          <a:xfrm>
            <a:off x="846879" y="884902"/>
            <a:ext cx="4567228" cy="1877976"/>
          </a:xfrm>
        </p:spPr>
        <p:txBody>
          <a:bodyPr lIns="0" tIns="0" rIns="0" bIns="0">
            <a:noAutofit/>
          </a:bodyPr>
          <a:lstStyle>
            <a:lvl1pPr>
              <a:defRPr sz="2700" baseline="0"/>
            </a:lvl1pPr>
          </a:lstStyle>
          <a:p>
            <a:r>
              <a:rPr lang="en-US"/>
              <a:t>CLICK TO EDIT MASTER TITLE STYLE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572126" y="409576"/>
            <a:ext cx="5789913" cy="6067424"/>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5" descr="Man looking up at skyscrapers">
            <a:extLst>
              <a:ext uri="{FF2B5EF4-FFF2-40B4-BE49-F238E27FC236}">
                <a16:creationId xmlns:a16="http://schemas.microsoft.com/office/drawing/2014/main" id="{7BCB4311-6C5C-4FCF-5824-E1C8254AC360}"/>
              </a:ext>
            </a:extLst>
          </p:cNvPr>
          <p:cNvSpPr/>
          <p:nvPr userDrawn="1"/>
        </p:nvSpPr>
        <p:spPr>
          <a:xfrm rot="2329651">
            <a:off x="-532604" y="2895952"/>
            <a:ext cx="5658499" cy="5088743"/>
          </a:xfrm>
          <a:custGeom>
            <a:avLst/>
            <a:gdLst>
              <a:gd name="connsiteX0" fmla="*/ 1041364 w 5658498"/>
              <a:gd name="connsiteY0" fmla="*/ 660618 h 5088743"/>
              <a:gd name="connsiteX1" fmla="*/ 2881574 w 5658498"/>
              <a:gd name="connsiteY1" fmla="*/ 0 h 5088743"/>
              <a:gd name="connsiteX2" fmla="*/ 5644500 w 5658498"/>
              <a:gd name="connsiteY2" fmla="*/ 2032703 h 5088743"/>
              <a:gd name="connsiteX3" fmla="*/ 5658498 w 5658498"/>
              <a:gd name="connsiteY3" fmla="*/ 2087143 h 5088743"/>
              <a:gd name="connsiteX4" fmla="*/ 1928931 w 5658498"/>
              <a:gd name="connsiteY4" fmla="*/ 5088743 h 5088743"/>
              <a:gd name="connsiteX5" fmla="*/ 0 w 5658498"/>
              <a:gd name="connsiteY5" fmla="*/ 2691993 h 5088743"/>
              <a:gd name="connsiteX6" fmla="*/ 7450 w 5658498"/>
              <a:gd name="connsiteY6" fmla="*/ 2560795 h 5088743"/>
              <a:gd name="connsiteX7" fmla="*/ 1041364 w 5658498"/>
              <a:gd name="connsiteY7" fmla="*/ 660618 h 508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8498" h="5088743">
                <a:moveTo>
                  <a:pt x="1041364" y="660618"/>
                </a:moveTo>
                <a:cubicBezTo>
                  <a:pt x="1541443" y="247916"/>
                  <a:pt x="2182557" y="0"/>
                  <a:pt x="2881574" y="0"/>
                </a:cubicBezTo>
                <a:cubicBezTo>
                  <a:pt x="4179749" y="0"/>
                  <a:pt x="5278215" y="855058"/>
                  <a:pt x="5644500" y="2032703"/>
                </a:cubicBezTo>
                <a:lnTo>
                  <a:pt x="5658498" y="2087143"/>
                </a:lnTo>
                <a:lnTo>
                  <a:pt x="1928931" y="5088743"/>
                </a:lnTo>
                <a:lnTo>
                  <a:pt x="0" y="2691993"/>
                </a:lnTo>
                <a:lnTo>
                  <a:pt x="7450" y="2560795"/>
                </a:lnTo>
                <a:cubicBezTo>
                  <a:pt x="94683" y="1797754"/>
                  <a:pt x="478776" y="1124908"/>
                  <a:pt x="1041364" y="660618"/>
                </a:cubicBezTo>
                <a:close/>
              </a:path>
            </a:pathLst>
          </a:custGeom>
          <a:blipFill dpi="0" rotWithShape="1">
            <a:blip r:embed="rId2" cstate="print">
              <a:extLst>
                <a:ext uri="{BEBA8EAE-BF5A-486C-A8C5-ECC9F3942E4B}">
                  <a14:imgProps xmlns:a14="http://schemas.microsoft.com/office/drawing/2010/main">
                    <a14:imgLayer r:embed="rId3">
                      <a14:imgEffect>
                        <a14:saturation sat="0"/>
                      </a14:imgEffect>
                      <a14:imgEffect>
                        <a14:brightnessContrast bright="8000" contrast="-25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5" name="Oval 4">
            <a:extLst>
              <a:ext uri="{FF2B5EF4-FFF2-40B4-BE49-F238E27FC236}">
                <a16:creationId xmlns:a16="http://schemas.microsoft.com/office/drawing/2014/main" id="{3B5704EA-7A65-5CC2-D428-F28396B06208}"/>
              </a:ext>
            </a:extLst>
          </p:cNvPr>
          <p:cNvSpPr/>
          <p:nvPr userDrawn="1"/>
        </p:nvSpPr>
        <p:spPr>
          <a:xfrm>
            <a:off x="356462" y="2238901"/>
            <a:ext cx="1411557" cy="1411557"/>
          </a:xfrm>
          <a:prstGeom prst="ellipse">
            <a:avLst/>
          </a:prstGeom>
          <a:solidFill>
            <a:schemeClr val="accent1">
              <a:alpha val="7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lumMod val="75000"/>
                </a:schemeClr>
              </a:solidFill>
            </a:endParaRPr>
          </a:p>
        </p:txBody>
      </p:sp>
      <p:sp>
        <p:nvSpPr>
          <p:cNvPr id="3" name="Footer Placeholder 2">
            <a:extLst>
              <a:ext uri="{FF2B5EF4-FFF2-40B4-BE49-F238E27FC236}">
                <a16:creationId xmlns:a16="http://schemas.microsoft.com/office/drawing/2014/main" id="{EF04B56E-067D-C824-6EEB-3CCE57E4B5BA}"/>
              </a:ext>
            </a:extLst>
          </p:cNvPr>
          <p:cNvSpPr>
            <a:spLocks noGrp="1"/>
          </p:cNvSpPr>
          <p:nvPr>
            <p:ph type="ftr" sz="quarter" idx="10"/>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915DB247-3AE7-BCCA-E0CC-BC0FD69A7E6D}"/>
              </a:ext>
            </a:extLst>
          </p:cNvPr>
          <p:cNvSpPr>
            <a:spLocks noGrp="1"/>
          </p:cNvSpPr>
          <p:nvPr>
            <p:ph type="sldNum" sz="quarter" idx="11"/>
          </p:nvPr>
        </p:nvSpPr>
        <p:spPr/>
        <p:txBody>
          <a:bodyPr/>
          <a:lstStyle/>
          <a:p>
            <a:fld id="{09A01C0A-2BB6-49E7-91A3-DCB9F9F59583}" type="slidenum">
              <a:rPr lang="en-US" smtClean="0"/>
              <a:pPr/>
              <a:t>‹#›</a:t>
            </a:fld>
            <a:endParaRPr lang="en-US"/>
          </a:p>
        </p:txBody>
      </p:sp>
    </p:spTree>
    <p:extLst>
      <p:ext uri="{BB962C8B-B14F-4D97-AF65-F5344CB8AC3E}">
        <p14:creationId xmlns:p14="http://schemas.microsoft.com/office/powerpoint/2010/main" val="3840231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849881" y="1781357"/>
            <a:ext cx="5157787" cy="823912"/>
          </a:xfrm>
        </p:spPr>
        <p:txBody>
          <a:bodyPr lIns="0" tIns="0" rIns="0" bIns="0" anchor="b">
            <a:noAutofit/>
          </a:bodyPr>
          <a:lstStyle>
            <a:lvl1pPr marL="0" indent="0">
              <a:buNone/>
              <a:defRPr sz="1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49881" y="2605269"/>
            <a:ext cx="5157787" cy="368458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182293" y="1781357"/>
            <a:ext cx="5183188" cy="823912"/>
          </a:xfrm>
        </p:spPr>
        <p:txBody>
          <a:bodyPr lIns="0" tIns="0" rIns="0" bIns="0" anchor="b">
            <a:noAutofit/>
          </a:bodyPr>
          <a:lstStyle>
            <a:lvl1pPr marL="0" indent="0">
              <a:buNone/>
              <a:defRPr sz="1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182293" y="2605269"/>
            <a:ext cx="5183188" cy="368458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2EEB52FD-12DF-7F90-E06C-0C83CEB26F24}"/>
              </a:ext>
            </a:extLst>
          </p:cNvPr>
          <p:cNvSpPr>
            <a:spLocks noGrp="1"/>
          </p:cNvSpPr>
          <p:nvPr>
            <p:ph type="title" hasCustomPrompt="1"/>
          </p:nvPr>
        </p:nvSpPr>
        <p:spPr>
          <a:xfrm>
            <a:off x="850168" y="876301"/>
            <a:ext cx="10122632" cy="652054"/>
          </a:xfrm>
        </p:spPr>
        <p:txBody>
          <a:bodyPr anchor="ctr">
            <a:noAutofit/>
          </a:bodyPr>
          <a:lstStyle>
            <a:lvl1pPr algn="ctr">
              <a:defRPr sz="2700" baseline="0"/>
            </a:lvl1pPr>
          </a:lstStyle>
          <a:p>
            <a:r>
              <a:rPr lang="en-US"/>
              <a:t>CLICK TO EDIT MASTER TITLE</a:t>
            </a:r>
          </a:p>
        </p:txBody>
      </p:sp>
      <p:sp>
        <p:nvSpPr>
          <p:cNvPr id="2" name="Footer Placeholder 1">
            <a:extLst>
              <a:ext uri="{FF2B5EF4-FFF2-40B4-BE49-F238E27FC236}">
                <a16:creationId xmlns:a16="http://schemas.microsoft.com/office/drawing/2014/main" id="{EB5B760E-02DF-5B11-D744-D98DE8A01E9E}"/>
              </a:ext>
            </a:extLst>
          </p:cNvPr>
          <p:cNvSpPr>
            <a:spLocks noGrp="1"/>
          </p:cNvSpPr>
          <p:nvPr>
            <p:ph type="ftr" sz="quarter" idx="10"/>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50CBFEC7-DD3B-F9AE-2192-83960534DE75}"/>
              </a:ext>
            </a:extLst>
          </p:cNvPr>
          <p:cNvSpPr>
            <a:spLocks noGrp="1"/>
          </p:cNvSpPr>
          <p:nvPr>
            <p:ph type="sldNum" sz="quarter" idx="11"/>
          </p:nvPr>
        </p:nvSpPr>
        <p:spPr/>
        <p:txBody>
          <a:bodyPr/>
          <a:lstStyle/>
          <a:p>
            <a:fld id="{09A01C0A-2BB6-49E7-91A3-DCB9F9F59583}" type="slidenum">
              <a:rPr lang="en-US" smtClean="0"/>
              <a:pPr/>
              <a:t>‹#›</a:t>
            </a:fld>
            <a:endParaRPr lang="en-US"/>
          </a:p>
        </p:txBody>
      </p:sp>
    </p:spTree>
    <p:extLst>
      <p:ext uri="{BB962C8B-B14F-4D97-AF65-F5344CB8AC3E}">
        <p14:creationId xmlns:p14="http://schemas.microsoft.com/office/powerpoint/2010/main" val="4062460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B86DE8E-78DF-CA66-5AED-C7FF0CCF03CD}"/>
              </a:ext>
              <a:ext uri="{C183D7F6-B498-43B3-948B-1728B52AA6E4}">
                <adec:decorative xmlns:adec="http://schemas.microsoft.com/office/drawing/2017/decorative" val="1"/>
              </a:ext>
            </a:extLst>
          </p:cNvPr>
          <p:cNvSpPr/>
          <p:nvPr userDrawn="1"/>
        </p:nvSpPr>
        <p:spPr>
          <a:xfrm>
            <a:off x="2817383" y="4010868"/>
            <a:ext cx="5056095" cy="2847135"/>
          </a:xfrm>
          <a:custGeom>
            <a:avLst/>
            <a:gdLst>
              <a:gd name="connsiteX0" fmla="*/ 2528047 w 5056094"/>
              <a:gd name="connsiteY0" fmla="*/ 0 h 2847135"/>
              <a:gd name="connsiteX1" fmla="*/ 5056094 w 5056094"/>
              <a:gd name="connsiteY1" fmla="*/ 2528047 h 2847135"/>
              <a:gd name="connsiteX2" fmla="*/ 5043042 w 5056094"/>
              <a:gd name="connsiteY2" fmla="*/ 2786525 h 2847135"/>
              <a:gd name="connsiteX3" fmla="*/ 5033792 w 5056094"/>
              <a:gd name="connsiteY3" fmla="*/ 2847135 h 2847135"/>
              <a:gd name="connsiteX4" fmla="*/ 22302 w 5056094"/>
              <a:gd name="connsiteY4" fmla="*/ 2847135 h 2847135"/>
              <a:gd name="connsiteX5" fmla="*/ 13052 w 5056094"/>
              <a:gd name="connsiteY5" fmla="*/ 2786525 h 2847135"/>
              <a:gd name="connsiteX6" fmla="*/ 0 w 5056094"/>
              <a:gd name="connsiteY6" fmla="*/ 2528047 h 2847135"/>
              <a:gd name="connsiteX7" fmla="*/ 2528047 w 5056094"/>
              <a:gd name="connsiteY7" fmla="*/ 0 h 28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094" h="2847135">
                <a:moveTo>
                  <a:pt x="2528047" y="0"/>
                </a:moveTo>
                <a:cubicBezTo>
                  <a:pt x="3924249" y="0"/>
                  <a:pt x="5056094" y="1131845"/>
                  <a:pt x="5056094" y="2528047"/>
                </a:cubicBezTo>
                <a:cubicBezTo>
                  <a:pt x="5056094" y="2615310"/>
                  <a:pt x="5051673" y="2701540"/>
                  <a:pt x="5043042" y="2786525"/>
                </a:cubicBezTo>
                <a:lnTo>
                  <a:pt x="5033792" y="2847135"/>
                </a:lnTo>
                <a:lnTo>
                  <a:pt x="22302" y="2847135"/>
                </a:lnTo>
                <a:lnTo>
                  <a:pt x="13052" y="2786525"/>
                </a:lnTo>
                <a:cubicBezTo>
                  <a:pt x="4422" y="2701540"/>
                  <a:pt x="0" y="2615310"/>
                  <a:pt x="0" y="2528047"/>
                </a:cubicBezTo>
                <a:cubicBezTo>
                  <a:pt x="0" y="1131845"/>
                  <a:pt x="1131845" y="0"/>
                  <a:pt x="2528047" y="0"/>
                </a:cubicBezTo>
                <a:close/>
              </a:path>
            </a:pathLst>
          </a:custGeom>
          <a:solidFill>
            <a:schemeClr val="accent1">
              <a:alpha val="896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chemeClr val="accent1"/>
              </a:solidFill>
            </a:endParaRPr>
          </a:p>
        </p:txBody>
      </p:sp>
      <p:pic>
        <p:nvPicPr>
          <p:cNvPr id="12" name="Picture 11" descr="Modern house with cubic design">
            <a:extLst>
              <a:ext uri="{FF2B5EF4-FFF2-40B4-BE49-F238E27FC236}">
                <a16:creationId xmlns:a16="http://schemas.microsoft.com/office/drawing/2014/main" id="{FE966628-FEAF-3BD3-2DC4-23A466ABB93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12000" contrast="-17000"/>
                    </a14:imgEffect>
                  </a14:imgLayer>
                </a14:imgProps>
              </a:ext>
              <a:ext uri="{28A0092B-C50C-407E-A947-70E740481C1C}">
                <a14:useLocalDpi xmlns:a14="http://schemas.microsoft.com/office/drawing/2010/main"/>
              </a:ext>
            </a:extLst>
          </a:blip>
          <a:srcRect b="23487"/>
          <a:stretch/>
        </p:blipFill>
        <p:spPr>
          <a:xfrm>
            <a:off x="2531165" y="2125402"/>
            <a:ext cx="9279835" cy="4732598"/>
          </a:xfrm>
          <a:prstGeom prst="rect">
            <a:avLst/>
          </a:prstGeom>
        </p:spPr>
      </p:pic>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1228501" y="1155322"/>
            <a:ext cx="8244113" cy="970081"/>
          </a:xfrm>
        </p:spPr>
        <p:txBody>
          <a:bodyPr lIns="0" tIns="0" rIns="0" bIns="0" anchor="t">
            <a:noAutofit/>
          </a:bodyPr>
          <a:lstStyle>
            <a:lvl1pPr>
              <a:lnSpc>
                <a:spcPct val="100000"/>
              </a:lnSpc>
              <a:defRPr sz="2250" b="0" i="0" spc="0" baseline="0">
                <a:latin typeface="+mn-lt"/>
              </a:defRPr>
            </a:lvl1pPr>
          </a:lstStyle>
          <a:p>
            <a:r>
              <a:rPr lang="en-US"/>
              <a:t>CLICK TO EDIT MASTER TITLE STYLE</a:t>
            </a:r>
          </a:p>
        </p:txBody>
      </p:sp>
      <p:sp>
        <p:nvSpPr>
          <p:cNvPr id="8" name="Subtitle 2">
            <a:extLst>
              <a:ext uri="{FF2B5EF4-FFF2-40B4-BE49-F238E27FC236}">
                <a16:creationId xmlns:a16="http://schemas.microsoft.com/office/drawing/2014/main" id="{304A311B-BF0E-4ABD-250E-58093E12EC36}"/>
              </a:ext>
            </a:extLst>
          </p:cNvPr>
          <p:cNvSpPr>
            <a:spLocks noGrp="1"/>
          </p:cNvSpPr>
          <p:nvPr>
            <p:ph type="subTitle" idx="1" hasCustomPrompt="1"/>
          </p:nvPr>
        </p:nvSpPr>
        <p:spPr>
          <a:xfrm>
            <a:off x="1228501" y="2229358"/>
            <a:ext cx="7044643" cy="559184"/>
          </a:xfrm>
        </p:spPr>
        <p:txBody>
          <a:bodyPr lIns="0" tIns="0" rIns="0" bIns="0">
            <a:noAutofit/>
          </a:bodyPr>
          <a:lstStyle>
            <a:lvl1pPr marL="0" indent="0" algn="l">
              <a:buNone/>
              <a:defRPr sz="1350" b="1" spc="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 name="Footer Placeholder 2">
            <a:extLst>
              <a:ext uri="{FF2B5EF4-FFF2-40B4-BE49-F238E27FC236}">
                <a16:creationId xmlns:a16="http://schemas.microsoft.com/office/drawing/2014/main" id="{2C310569-B083-466A-F24B-8C44360B4EC2}"/>
              </a:ext>
            </a:extLst>
          </p:cNvPr>
          <p:cNvSpPr>
            <a:spLocks noGrp="1"/>
          </p:cNvSpPr>
          <p:nvPr>
            <p:ph type="ftr" sz="quarter" idx="10"/>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75FB78C1-0CD8-FD34-E7BB-B8F6E296A443}"/>
              </a:ext>
            </a:extLst>
          </p:cNvPr>
          <p:cNvSpPr>
            <a:spLocks noGrp="1"/>
          </p:cNvSpPr>
          <p:nvPr>
            <p:ph type="sldNum" sz="quarter" idx="11"/>
          </p:nvPr>
        </p:nvSpPr>
        <p:spPr/>
        <p:txBody>
          <a:bodyPr/>
          <a:lstStyle/>
          <a:p>
            <a:fld id="{09A01C0A-2BB6-49E7-91A3-DCB9F9F59583}" type="slidenum">
              <a:rPr lang="en-US" smtClean="0"/>
              <a:pPr/>
              <a:t>‹#›</a:t>
            </a:fld>
            <a:endParaRPr lang="en-US"/>
          </a:p>
        </p:txBody>
      </p:sp>
    </p:spTree>
    <p:extLst>
      <p:ext uri="{BB962C8B-B14F-4D97-AF65-F5344CB8AC3E}">
        <p14:creationId xmlns:p14="http://schemas.microsoft.com/office/powerpoint/2010/main" val="1476947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227E488-456A-A645-EEF4-38AAED9C5ED1}"/>
              </a:ext>
            </a:extLst>
          </p:cNvPr>
          <p:cNvSpPr>
            <a:spLocks noGrp="1"/>
          </p:cNvSpPr>
          <p:nvPr>
            <p:ph type="title" hasCustomPrompt="1"/>
          </p:nvPr>
        </p:nvSpPr>
        <p:spPr>
          <a:xfrm>
            <a:off x="850168" y="876301"/>
            <a:ext cx="10122632" cy="652054"/>
          </a:xfrm>
        </p:spPr>
        <p:txBody>
          <a:bodyPr anchor="ctr">
            <a:noAutofit/>
          </a:bodyPr>
          <a:lstStyle>
            <a:lvl1pPr algn="ctr">
              <a:defRPr sz="2700" baseline="0"/>
            </a:lvl1pPr>
          </a:lstStyle>
          <a:p>
            <a:r>
              <a:rPr lang="en-US"/>
              <a:t>CLICK TO EDIT MASTER TITLE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850327" y="1747522"/>
            <a:ext cx="2226360" cy="2940385"/>
          </a:xfrm>
          <a:solidFill>
            <a:schemeClr val="accent1">
              <a:lumMod val="20000"/>
              <a:lumOff val="80000"/>
            </a:schemeClr>
          </a:solidFill>
        </p:spPr>
        <p:txBody>
          <a:bodyPr anchor="ctr">
            <a:noAutofit/>
          </a:bodyPr>
          <a:lstStyle>
            <a:lvl1pPr marL="0" indent="0" algn="ctr">
              <a:buNone/>
              <a:defRPr sz="1050">
                <a:solidFill>
                  <a:schemeClr val="tx1"/>
                </a:solidFill>
              </a:defRPr>
            </a:lvl1pPr>
          </a:lstStyle>
          <a:p>
            <a:endParaRPr lang="en-US"/>
          </a:p>
        </p:txBody>
      </p:sp>
      <p:sp>
        <p:nvSpPr>
          <p:cNvPr id="21" name="Text Placeholder 20">
            <a:extLst>
              <a:ext uri="{FF2B5EF4-FFF2-40B4-BE49-F238E27FC236}">
                <a16:creationId xmlns:a16="http://schemas.microsoft.com/office/drawing/2014/main" id="{F4825303-FCCD-E705-1213-BF7CF16DF7F6}"/>
              </a:ext>
            </a:extLst>
          </p:cNvPr>
          <p:cNvSpPr>
            <a:spLocks noGrp="1"/>
          </p:cNvSpPr>
          <p:nvPr>
            <p:ph type="body" sz="quarter" idx="17" hasCustomPrompt="1"/>
          </p:nvPr>
        </p:nvSpPr>
        <p:spPr>
          <a:xfrm>
            <a:off x="850327" y="4542792"/>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a:noAutofit/>
          </a:bodyPr>
          <a:lstStyle>
            <a:lvl1pPr marL="0" indent="0" algn="l">
              <a:lnSpc>
                <a:spcPct val="100000"/>
              </a:lnSpc>
              <a:spcBef>
                <a:spcPts val="0"/>
              </a:spcBef>
              <a:buNone/>
              <a:defRPr sz="1350" b="1" i="0" spc="15" baseline="0">
                <a:solidFill>
                  <a:schemeClr val="tx1"/>
                </a:solidFill>
                <a:latin typeface="+mn-lt"/>
              </a:defRPr>
            </a:lvl1pPr>
          </a:lstStyle>
          <a:p>
            <a:pPr lvl="0"/>
            <a:r>
              <a:rPr lang="en-US"/>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985524" y="5567730"/>
            <a:ext cx="1943837" cy="347662"/>
          </a:xfrm>
        </p:spPr>
        <p:txBody>
          <a:bodyPr vert="horz" lIns="0" tIns="0" rIns="0" bIns="0" rtlCol="0">
            <a:noAutofit/>
          </a:bodyPr>
          <a:lstStyle>
            <a:lvl1pPr>
              <a:defRPr lang="en-US" sz="900" spc="15" baseline="0" dirty="0">
                <a:solidFill>
                  <a:schemeClr val="tx1"/>
                </a:solidFill>
              </a:defRPr>
            </a:lvl1pPr>
          </a:lstStyle>
          <a:p>
            <a:pPr marL="0" lvl="0" indent="0">
              <a:lnSpc>
                <a:spcPct val="100000"/>
              </a:lnSpc>
              <a:spcBef>
                <a:spcPts val="0"/>
              </a:spcBef>
              <a:buNone/>
            </a:pPr>
            <a:r>
              <a:rPr lang="en-US"/>
              <a:t>Title</a:t>
            </a:r>
          </a:p>
        </p:txBody>
      </p:sp>
      <p:sp>
        <p:nvSpPr>
          <p:cNvPr id="25" name="Picture Placeholder 23">
            <a:extLst>
              <a:ext uri="{FF2B5EF4-FFF2-40B4-BE49-F238E27FC236}">
                <a16:creationId xmlns:a16="http://schemas.microsoft.com/office/drawing/2014/main" id="{EA9E795C-FED0-FB6B-2D18-0BDABCA2C5BB}"/>
              </a:ext>
            </a:extLst>
          </p:cNvPr>
          <p:cNvSpPr>
            <a:spLocks noGrp="1"/>
          </p:cNvSpPr>
          <p:nvPr>
            <p:ph type="pic" sz="quarter" idx="26"/>
          </p:nvPr>
        </p:nvSpPr>
        <p:spPr>
          <a:xfrm>
            <a:off x="3489968" y="1758110"/>
            <a:ext cx="2226360" cy="2940385"/>
          </a:xfrm>
          <a:solidFill>
            <a:schemeClr val="accent1">
              <a:lumMod val="20000"/>
              <a:lumOff val="80000"/>
            </a:schemeClr>
          </a:solidFill>
        </p:spPr>
        <p:txBody>
          <a:bodyPr anchor="ctr">
            <a:noAutofit/>
          </a:bodyPr>
          <a:lstStyle>
            <a:lvl1pPr marL="0" indent="0" algn="ctr">
              <a:buNone/>
              <a:defRPr sz="1050">
                <a:solidFill>
                  <a:schemeClr val="tx1"/>
                </a:solidFill>
              </a:defRPr>
            </a:lvl1pPr>
          </a:lstStyle>
          <a:p>
            <a:endParaRPr lang="en-US"/>
          </a:p>
        </p:txBody>
      </p:sp>
      <p:sp>
        <p:nvSpPr>
          <p:cNvPr id="37" name="Text Placeholder 36">
            <a:extLst>
              <a:ext uri="{FF2B5EF4-FFF2-40B4-BE49-F238E27FC236}">
                <a16:creationId xmlns:a16="http://schemas.microsoft.com/office/drawing/2014/main" id="{BF18F814-0B06-5B49-EC7F-2FFDDB498FF6}"/>
              </a:ext>
            </a:extLst>
          </p:cNvPr>
          <p:cNvSpPr>
            <a:spLocks noGrp="1"/>
          </p:cNvSpPr>
          <p:nvPr>
            <p:ph type="body" sz="quarter" idx="34" hasCustomPrompt="1"/>
          </p:nvPr>
        </p:nvSpPr>
        <p:spPr>
          <a:xfrm>
            <a:off x="3489968" y="4542792"/>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a:noAutofit/>
          </a:bodyPr>
          <a:lstStyle>
            <a:lvl1pPr marL="0" indent="0" algn="l">
              <a:lnSpc>
                <a:spcPct val="100000"/>
              </a:lnSpc>
              <a:spcBef>
                <a:spcPts val="0"/>
              </a:spcBef>
              <a:buNone/>
              <a:defRPr sz="1350" b="1" i="0" spc="15" baseline="0">
                <a:solidFill>
                  <a:schemeClr val="tx1"/>
                </a:solidFill>
                <a:latin typeface="+mn-lt"/>
              </a:defRPr>
            </a:lvl1pPr>
          </a:lstStyle>
          <a:p>
            <a:pPr lvl="0"/>
            <a:r>
              <a:rPr lang="en-US"/>
              <a:t>Name</a:t>
            </a:r>
          </a:p>
        </p:txBody>
      </p:sp>
      <p:sp>
        <p:nvSpPr>
          <p:cNvPr id="28" name="Text Placeholder 28">
            <a:extLst>
              <a:ext uri="{FF2B5EF4-FFF2-40B4-BE49-F238E27FC236}">
                <a16:creationId xmlns:a16="http://schemas.microsoft.com/office/drawing/2014/main" id="{518B0AC6-8555-9EC9-31D5-2D41E9278A30}"/>
              </a:ext>
            </a:extLst>
          </p:cNvPr>
          <p:cNvSpPr>
            <a:spLocks noGrp="1"/>
          </p:cNvSpPr>
          <p:nvPr>
            <p:ph type="body" sz="quarter" idx="29" hasCustomPrompt="1"/>
          </p:nvPr>
        </p:nvSpPr>
        <p:spPr>
          <a:xfrm>
            <a:off x="3631422" y="5584541"/>
            <a:ext cx="1943837" cy="347662"/>
          </a:xfrm>
        </p:spPr>
        <p:txBody>
          <a:bodyPr vert="horz" lIns="0" tIns="0" rIns="0" bIns="0" rtlCol="0">
            <a:noAutofit/>
          </a:bodyPr>
          <a:lstStyle>
            <a:lvl1pPr>
              <a:defRPr lang="en-US" sz="900" spc="15" baseline="0" dirty="0">
                <a:solidFill>
                  <a:schemeClr val="tx1"/>
                </a:solidFill>
              </a:defRPr>
            </a:lvl1pPr>
          </a:lstStyle>
          <a:p>
            <a:pPr marL="0" lvl="0" indent="0">
              <a:lnSpc>
                <a:spcPct val="100000"/>
              </a:lnSpc>
              <a:spcBef>
                <a:spcPts val="0"/>
              </a:spcBef>
              <a:buNone/>
            </a:pPr>
            <a:r>
              <a:rPr lang="en-US"/>
              <a:t>Title</a:t>
            </a:r>
          </a:p>
        </p:txBody>
      </p:sp>
      <p:sp>
        <p:nvSpPr>
          <p:cNvPr id="26" name="Picture Placeholder 23">
            <a:extLst>
              <a:ext uri="{FF2B5EF4-FFF2-40B4-BE49-F238E27FC236}">
                <a16:creationId xmlns:a16="http://schemas.microsoft.com/office/drawing/2014/main" id="{1026B989-CBAD-BCCA-CE61-AC5ABC3F8752}"/>
              </a:ext>
            </a:extLst>
          </p:cNvPr>
          <p:cNvSpPr>
            <a:spLocks noGrp="1"/>
          </p:cNvSpPr>
          <p:nvPr>
            <p:ph type="pic" sz="quarter" idx="27"/>
          </p:nvPr>
        </p:nvSpPr>
        <p:spPr>
          <a:xfrm>
            <a:off x="6139567" y="1758110"/>
            <a:ext cx="2226360" cy="2940385"/>
          </a:xfrm>
          <a:solidFill>
            <a:schemeClr val="accent1">
              <a:lumMod val="20000"/>
              <a:lumOff val="80000"/>
            </a:schemeClr>
          </a:solidFill>
        </p:spPr>
        <p:txBody>
          <a:bodyPr anchor="ctr">
            <a:noAutofit/>
          </a:bodyPr>
          <a:lstStyle>
            <a:lvl1pPr marL="0" indent="0" algn="ctr">
              <a:buNone/>
              <a:defRPr sz="1050">
                <a:solidFill>
                  <a:schemeClr val="tx1"/>
                </a:solidFill>
              </a:defRPr>
            </a:lvl1pPr>
          </a:lstStyle>
          <a:p>
            <a:endParaRPr lang="en-US"/>
          </a:p>
        </p:txBody>
      </p:sp>
      <p:sp>
        <p:nvSpPr>
          <p:cNvPr id="38" name="Text Placeholder 37">
            <a:extLst>
              <a:ext uri="{FF2B5EF4-FFF2-40B4-BE49-F238E27FC236}">
                <a16:creationId xmlns:a16="http://schemas.microsoft.com/office/drawing/2014/main" id="{3A6E4A81-98BC-4A0B-637E-A8A4EF704A29}"/>
              </a:ext>
            </a:extLst>
          </p:cNvPr>
          <p:cNvSpPr>
            <a:spLocks noGrp="1"/>
          </p:cNvSpPr>
          <p:nvPr>
            <p:ph type="body" sz="quarter" idx="35" hasCustomPrompt="1"/>
          </p:nvPr>
        </p:nvSpPr>
        <p:spPr>
          <a:xfrm>
            <a:off x="6139567" y="4542792"/>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a:noAutofit/>
          </a:bodyPr>
          <a:lstStyle>
            <a:lvl1pPr marL="0" indent="0" algn="l">
              <a:lnSpc>
                <a:spcPct val="100000"/>
              </a:lnSpc>
              <a:spcBef>
                <a:spcPts val="0"/>
              </a:spcBef>
              <a:buNone/>
              <a:defRPr sz="1350" b="1" i="0" spc="15" baseline="0">
                <a:solidFill>
                  <a:schemeClr val="tx1"/>
                </a:solidFill>
                <a:latin typeface="+mn-lt"/>
              </a:defRPr>
            </a:lvl1pPr>
          </a:lstStyle>
          <a:p>
            <a:pPr lvl="0"/>
            <a:r>
              <a:rPr lang="en-US"/>
              <a:t>Name</a:t>
            </a:r>
          </a:p>
        </p:txBody>
      </p:sp>
      <p:sp>
        <p:nvSpPr>
          <p:cNvPr id="34" name="Text Placeholder 28">
            <a:extLst>
              <a:ext uri="{FF2B5EF4-FFF2-40B4-BE49-F238E27FC236}">
                <a16:creationId xmlns:a16="http://schemas.microsoft.com/office/drawing/2014/main" id="{671F3A8D-7485-35BA-4D51-752E669CD51B}"/>
              </a:ext>
            </a:extLst>
          </p:cNvPr>
          <p:cNvSpPr>
            <a:spLocks noGrp="1"/>
          </p:cNvSpPr>
          <p:nvPr>
            <p:ph type="body" sz="quarter" idx="31" hasCustomPrompt="1"/>
          </p:nvPr>
        </p:nvSpPr>
        <p:spPr>
          <a:xfrm>
            <a:off x="6260968" y="5584541"/>
            <a:ext cx="1943837" cy="347662"/>
          </a:xfrm>
        </p:spPr>
        <p:txBody>
          <a:bodyPr vert="horz" lIns="0" tIns="0" rIns="0" bIns="0" rtlCol="0">
            <a:noAutofit/>
          </a:bodyPr>
          <a:lstStyle>
            <a:lvl1pPr>
              <a:defRPr lang="en-US" sz="900" spc="15" baseline="0" dirty="0">
                <a:solidFill>
                  <a:schemeClr val="tx1"/>
                </a:solidFill>
              </a:defRPr>
            </a:lvl1pPr>
          </a:lstStyle>
          <a:p>
            <a:pPr marL="0" lvl="0" indent="0">
              <a:lnSpc>
                <a:spcPct val="100000"/>
              </a:lnSpc>
              <a:spcBef>
                <a:spcPts val="0"/>
              </a:spcBef>
              <a:buNone/>
            </a:pPr>
            <a:r>
              <a:rPr lang="en-US"/>
              <a:t>Title</a:t>
            </a:r>
          </a:p>
        </p:txBody>
      </p:sp>
      <p:sp>
        <p:nvSpPr>
          <p:cNvPr id="24" name="Picture Placeholder 23">
            <a:extLst>
              <a:ext uri="{FF2B5EF4-FFF2-40B4-BE49-F238E27FC236}">
                <a16:creationId xmlns:a16="http://schemas.microsoft.com/office/drawing/2014/main" id="{EC3EE756-2FF0-64E0-D905-235B8973F7D5}"/>
              </a:ext>
            </a:extLst>
          </p:cNvPr>
          <p:cNvSpPr>
            <a:spLocks noGrp="1"/>
          </p:cNvSpPr>
          <p:nvPr>
            <p:ph type="pic" sz="quarter" idx="25"/>
          </p:nvPr>
        </p:nvSpPr>
        <p:spPr>
          <a:xfrm>
            <a:off x="8755159" y="1758110"/>
            <a:ext cx="2226360" cy="2940385"/>
          </a:xfrm>
          <a:solidFill>
            <a:schemeClr val="accent1">
              <a:lumMod val="20000"/>
              <a:lumOff val="80000"/>
            </a:schemeClr>
          </a:solidFill>
        </p:spPr>
        <p:txBody>
          <a:bodyPr anchor="ctr">
            <a:noAutofit/>
          </a:bodyPr>
          <a:lstStyle>
            <a:lvl1pPr marL="0" indent="0" algn="ctr">
              <a:buNone/>
              <a:defRPr sz="1050">
                <a:solidFill>
                  <a:schemeClr val="tx1"/>
                </a:solidFill>
              </a:defRPr>
            </a:lvl1pPr>
          </a:lstStyle>
          <a:p>
            <a:endParaRPr lang="en-US"/>
          </a:p>
        </p:txBody>
      </p:sp>
      <p:sp>
        <p:nvSpPr>
          <p:cNvPr id="39" name="Text Placeholder 38">
            <a:extLst>
              <a:ext uri="{FF2B5EF4-FFF2-40B4-BE49-F238E27FC236}">
                <a16:creationId xmlns:a16="http://schemas.microsoft.com/office/drawing/2014/main" id="{35068E76-B8E5-A95C-FAAC-7F43B2481D14}"/>
              </a:ext>
            </a:extLst>
          </p:cNvPr>
          <p:cNvSpPr>
            <a:spLocks noGrp="1"/>
          </p:cNvSpPr>
          <p:nvPr>
            <p:ph type="body" sz="quarter" idx="36" hasCustomPrompt="1"/>
          </p:nvPr>
        </p:nvSpPr>
        <p:spPr>
          <a:xfrm>
            <a:off x="8755159" y="4542792"/>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a:noAutofit/>
          </a:bodyPr>
          <a:lstStyle>
            <a:lvl1pPr marL="0" indent="0" algn="l">
              <a:lnSpc>
                <a:spcPct val="100000"/>
              </a:lnSpc>
              <a:spcBef>
                <a:spcPts val="0"/>
              </a:spcBef>
              <a:buNone/>
              <a:defRPr sz="1350" b="1" i="0" spc="15" baseline="0">
                <a:solidFill>
                  <a:schemeClr val="tx1"/>
                </a:solidFill>
                <a:latin typeface="+mn-lt"/>
              </a:defRPr>
            </a:lvl1pPr>
          </a:lstStyle>
          <a:p>
            <a:pPr lvl="0"/>
            <a:r>
              <a:rPr lang="en-US"/>
              <a:t>Name</a:t>
            </a:r>
          </a:p>
        </p:txBody>
      </p:sp>
      <p:sp>
        <p:nvSpPr>
          <p:cNvPr id="36" name="Text Placeholder 28">
            <a:extLst>
              <a:ext uri="{FF2B5EF4-FFF2-40B4-BE49-F238E27FC236}">
                <a16:creationId xmlns:a16="http://schemas.microsoft.com/office/drawing/2014/main" id="{5985B1DB-E488-ABA9-E8FB-18D2006DCE09}"/>
              </a:ext>
            </a:extLst>
          </p:cNvPr>
          <p:cNvSpPr>
            <a:spLocks noGrp="1"/>
          </p:cNvSpPr>
          <p:nvPr>
            <p:ph type="body" sz="quarter" idx="33" hasCustomPrompt="1"/>
          </p:nvPr>
        </p:nvSpPr>
        <p:spPr>
          <a:xfrm>
            <a:off x="8890514" y="5584541"/>
            <a:ext cx="1943837" cy="347662"/>
          </a:xfrm>
        </p:spPr>
        <p:txBody>
          <a:bodyPr vert="horz" lIns="0" tIns="0" rIns="0" bIns="0" rtlCol="0">
            <a:noAutofit/>
          </a:bodyPr>
          <a:lstStyle>
            <a:lvl1pPr>
              <a:defRPr lang="en-US" sz="900" spc="15" baseline="0" dirty="0">
                <a:solidFill>
                  <a:schemeClr val="tx1"/>
                </a:solidFill>
              </a:defRPr>
            </a:lvl1pPr>
          </a:lstStyle>
          <a:p>
            <a:pPr marL="0" lvl="0" indent="0">
              <a:lnSpc>
                <a:spcPct val="100000"/>
              </a:lnSpc>
              <a:spcBef>
                <a:spcPts val="0"/>
              </a:spcBef>
              <a:buNone/>
            </a:pPr>
            <a:r>
              <a:rPr lang="en-US"/>
              <a:t>Title</a:t>
            </a:r>
          </a:p>
        </p:txBody>
      </p:sp>
      <p:sp>
        <p:nvSpPr>
          <p:cNvPr id="4" name="Footer Placeholder 3">
            <a:extLst>
              <a:ext uri="{FF2B5EF4-FFF2-40B4-BE49-F238E27FC236}">
                <a16:creationId xmlns:a16="http://schemas.microsoft.com/office/drawing/2014/main" id="{D6FC1105-93C5-0E50-1656-271A54E5D97D}"/>
              </a:ext>
            </a:extLst>
          </p:cNvPr>
          <p:cNvSpPr>
            <a:spLocks noGrp="1"/>
          </p:cNvSpPr>
          <p:nvPr>
            <p:ph type="ftr" sz="quarter" idx="37"/>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E134F48D-1D23-34DB-1FB6-07EEB752692C}"/>
              </a:ext>
            </a:extLst>
          </p:cNvPr>
          <p:cNvSpPr>
            <a:spLocks noGrp="1"/>
          </p:cNvSpPr>
          <p:nvPr>
            <p:ph type="sldNum" sz="quarter" idx="38"/>
          </p:nvPr>
        </p:nvSpPr>
        <p:spPr/>
        <p:txBody>
          <a:bodyPr/>
          <a:lstStyle/>
          <a:p>
            <a:fld id="{09A01C0A-2BB6-49E7-91A3-DCB9F9F59583}" type="slidenum">
              <a:rPr lang="en-US" smtClean="0"/>
              <a:pPr/>
              <a:t>‹#›</a:t>
            </a:fld>
            <a:endParaRPr lang="en-US"/>
          </a:p>
        </p:txBody>
      </p:sp>
    </p:spTree>
    <p:extLst>
      <p:ext uri="{BB962C8B-B14F-4D97-AF65-F5344CB8AC3E}">
        <p14:creationId xmlns:p14="http://schemas.microsoft.com/office/powerpoint/2010/main" val="315441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stretch>
            <a:fillRect t="-14000" b="-14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688C66-2A77-64CD-38B5-90492185CACE}"/>
              </a:ext>
            </a:extLst>
          </p:cNvPr>
          <p:cNvSpPr/>
          <p:nvPr userDrawn="1"/>
        </p:nvSpPr>
        <p:spPr>
          <a:xfrm rot="5400000" flipH="1" flipV="1">
            <a:off x="8570975" y="3236976"/>
            <a:ext cx="6858000" cy="384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ooter Placeholder 4">
            <a:extLst>
              <a:ext uri="{FF2B5EF4-FFF2-40B4-BE49-F238E27FC236}">
                <a16:creationId xmlns:a16="http://schemas.microsoft.com/office/drawing/2014/main" id="{89035839-CD36-5568-9808-CCDD9953C933}"/>
              </a:ext>
            </a:extLst>
          </p:cNvPr>
          <p:cNvSpPr>
            <a:spLocks noGrp="1"/>
          </p:cNvSpPr>
          <p:nvPr>
            <p:ph type="ftr" sz="quarter" idx="3"/>
          </p:nvPr>
        </p:nvSpPr>
        <p:spPr>
          <a:xfrm rot="16200000">
            <a:off x="8854442" y="2953511"/>
            <a:ext cx="6291068" cy="384048"/>
          </a:xfrm>
          <a:prstGeom prst="rect">
            <a:avLst/>
          </a:prstGeom>
          <a:noFill/>
        </p:spPr>
        <p:txBody>
          <a:bodyPr vert="horz" lIns="210312" tIns="45720" rIns="91440" bIns="45720" rtlCol="0" anchor="ctr"/>
          <a:lstStyle>
            <a:lvl1pPr algn="l">
              <a:defRPr sz="900" b="1" cap="all" spc="225" baseline="0">
                <a:solidFill>
                  <a:schemeClr val="bg1"/>
                </a:solidFill>
                <a:latin typeface="+mj-lt"/>
              </a:defRPr>
            </a:lvl1pPr>
          </a:lstStyle>
          <a:p>
            <a:r>
              <a:rPr lang="en-US"/>
              <a:t>Presentation Title</a:t>
            </a:r>
          </a:p>
        </p:txBody>
      </p:sp>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46439" y="409578"/>
            <a:ext cx="10972800" cy="1325563"/>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745645" y="1825625"/>
            <a:ext cx="11098307"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33E5E79-C396-3919-759D-5AD893CE4260}"/>
              </a:ext>
            </a:extLst>
          </p:cNvPr>
          <p:cNvSpPr>
            <a:spLocks noGrp="1"/>
          </p:cNvSpPr>
          <p:nvPr>
            <p:ph type="sldNum" sz="quarter" idx="4"/>
          </p:nvPr>
        </p:nvSpPr>
        <p:spPr>
          <a:xfrm rot="16200000">
            <a:off x="11716512" y="6382510"/>
            <a:ext cx="566928" cy="384048"/>
          </a:xfrm>
          <a:prstGeom prst="rect">
            <a:avLst/>
          </a:prstGeom>
        </p:spPr>
        <p:txBody>
          <a:bodyPr vert="horz" lIns="91440" tIns="45720" rIns="91440" bIns="45720" rtlCol="0" anchor="ctr"/>
          <a:lstStyle>
            <a:lvl1pPr algn="ctr">
              <a:defRPr sz="1050">
                <a:solidFill>
                  <a:schemeClr val="bg1"/>
                </a:solidFill>
              </a:defRPr>
            </a:lvl1pPr>
          </a:lstStyle>
          <a:p>
            <a:fld id="{09A01C0A-2BB6-49E7-91A3-DCB9F9F59583}" type="slidenum">
              <a:rPr lang="en-US" smtClean="0"/>
              <a:pPr/>
              <a:t>‹#›</a:t>
            </a:fld>
            <a:endParaRPr lang="en-US"/>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2" r:id="rId5"/>
    <p:sldLayoutId id="2147483665" r:id="rId6"/>
    <p:sldLayoutId id="2147483653" r:id="rId7"/>
    <p:sldLayoutId id="2147483654" r:id="rId8"/>
    <p:sldLayoutId id="2147483658" r:id="rId9"/>
    <p:sldLayoutId id="2147483655" r:id="rId10"/>
    <p:sldLayoutId id="2147483656" r:id="rId11"/>
    <p:sldLayoutId id="2147483657" r:id="rId12"/>
    <p:sldLayoutId id="2147483664" r:id="rId13"/>
    <p:sldLayoutId id="2147483663" r:id="rId14"/>
    <p:sldLayoutId id="2147483666" r:id="rId15"/>
  </p:sldLayoutIdLst>
  <p:hf hdr="0" dt="0"/>
  <p:txStyles>
    <p:title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p:titleStyle>
    <p:bodyStyle>
      <a:lvl1pPr marL="0" indent="0" algn="l" defTabSz="914400" rtl="0" eaLnBrk="1" latinLnBrk="0" hangingPunct="1">
        <a:lnSpc>
          <a:spcPct val="150000"/>
        </a:lnSpc>
        <a:spcBef>
          <a:spcPts val="1000"/>
        </a:spcBef>
        <a:buFontTx/>
        <a:buNone/>
        <a:defRPr sz="2400" b="0" i="0" kern="120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4" orient="horz" pos="1152" userDrawn="1">
          <p15:clr>
            <a:srgbClr val="547EBF"/>
          </p15:clr>
        </p15:guide>
        <p15:guide id="5" pos="7440" userDrawn="1">
          <p15:clr>
            <a:srgbClr val="547EBF"/>
          </p15:clr>
        </p15:guide>
        <p15:guide id="6" orient="horz" pos="4080" userDrawn="1">
          <p15:clr>
            <a:srgbClr val="547EBF"/>
          </p15:clr>
        </p15:guide>
        <p15:guide id="19" userDrawn="1">
          <p15:clr>
            <a:srgbClr val="547EBF"/>
          </p15:clr>
        </p15:guide>
        <p15:guide id="20" pos="7680" userDrawn="1">
          <p15:clr>
            <a:srgbClr val="547EBF"/>
          </p15:clr>
        </p15:guide>
        <p15:guide id="21" pos="528" userDrawn="1">
          <p15:clr>
            <a:srgbClr val="547EBF"/>
          </p15:clr>
        </p15:guide>
        <p15:guide id="22" pos="6912" userDrawn="1">
          <p15:clr>
            <a:srgbClr val="547EBF"/>
          </p15:clr>
        </p15:guide>
        <p15:guide id="23" orient="horz" pos="240" userDrawn="1">
          <p15:clr>
            <a:srgbClr val="547EBF"/>
          </p15:clr>
        </p15:guide>
        <p15:guide id="25" orient="horz" pos="552" userDrawn="1">
          <p15:clr>
            <a:srgbClr val="547EBF"/>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eg"/><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esafety.gov.au/report" TargetMode="External"/><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5D51A-B522-22A7-FD1C-42CC17A2D801}"/>
              </a:ext>
            </a:extLst>
          </p:cNvPr>
          <p:cNvSpPr>
            <a:spLocks noGrp="1"/>
          </p:cNvSpPr>
          <p:nvPr>
            <p:ph type="title"/>
          </p:nvPr>
        </p:nvSpPr>
        <p:spPr>
          <a:xfrm>
            <a:off x="1907198" y="1716484"/>
            <a:ext cx="6505254" cy="2066221"/>
          </a:xfrm>
        </p:spPr>
        <p:txBody>
          <a:bodyPr/>
          <a:lstStyle/>
          <a:p>
            <a:r>
              <a:rPr lang="en-US" sz="4000"/>
              <a:t>YEAR 9 ASSEMBLY</a:t>
            </a:r>
          </a:p>
        </p:txBody>
      </p:sp>
      <p:sp>
        <p:nvSpPr>
          <p:cNvPr id="3" name="Text Placeholder 2">
            <a:extLst>
              <a:ext uri="{FF2B5EF4-FFF2-40B4-BE49-F238E27FC236}">
                <a16:creationId xmlns:a16="http://schemas.microsoft.com/office/drawing/2014/main" id="{1B3D3F77-18D5-13E2-8F12-4A5D8BE150DB}"/>
              </a:ext>
            </a:extLst>
          </p:cNvPr>
          <p:cNvSpPr>
            <a:spLocks noGrp="1"/>
          </p:cNvSpPr>
          <p:nvPr>
            <p:ph type="body" idx="1"/>
          </p:nvPr>
        </p:nvSpPr>
        <p:spPr>
          <a:xfrm>
            <a:off x="1907198" y="3782705"/>
            <a:ext cx="5444517" cy="1731890"/>
          </a:xfrm>
        </p:spPr>
        <p:txBody>
          <a:bodyPr/>
          <a:lstStyle/>
          <a:p>
            <a:r>
              <a:rPr lang="en-US" sz="2400" b="1"/>
              <a:t>Welcome students and parents!</a:t>
            </a:r>
          </a:p>
          <a:p>
            <a:r>
              <a:rPr lang="en-US" sz="1600"/>
              <a:t>24/5/2024</a:t>
            </a:r>
          </a:p>
        </p:txBody>
      </p:sp>
      <p:sp>
        <p:nvSpPr>
          <p:cNvPr id="4" name="Footer Placeholder 3">
            <a:extLst>
              <a:ext uri="{FF2B5EF4-FFF2-40B4-BE49-F238E27FC236}">
                <a16:creationId xmlns:a16="http://schemas.microsoft.com/office/drawing/2014/main" id="{8DDC5524-BAA4-D240-AEB7-15B240904789}"/>
              </a:ext>
            </a:extLst>
          </p:cNvPr>
          <p:cNvSpPr>
            <a:spLocks noGrp="1"/>
          </p:cNvSpPr>
          <p:nvPr>
            <p:ph type="ftr" sz="quarter" idx="10"/>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CD5C04BE-1E94-C9D0-6394-6BBEE8FF092E}"/>
              </a:ext>
            </a:extLst>
          </p:cNvPr>
          <p:cNvSpPr>
            <a:spLocks noGrp="1"/>
          </p:cNvSpPr>
          <p:nvPr>
            <p:ph type="sldNum" sz="quarter" idx="11"/>
          </p:nvPr>
        </p:nvSpPr>
        <p:spPr/>
        <p:txBody>
          <a:bodyPr/>
          <a:lstStyle/>
          <a:p>
            <a:fld id="{09A01C0A-2BB6-49E7-91A3-DCB9F9F59583}" type="slidenum">
              <a:rPr lang="en-US" smtClean="0"/>
              <a:pPr/>
              <a:t>1</a:t>
            </a:fld>
            <a:endParaRPr lang="en-US"/>
          </a:p>
        </p:txBody>
      </p:sp>
    </p:spTree>
    <p:extLst>
      <p:ext uri="{BB962C8B-B14F-4D97-AF65-F5344CB8AC3E}">
        <p14:creationId xmlns:p14="http://schemas.microsoft.com/office/powerpoint/2010/main" val="1556268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white background with green text&#10;&#10;Description automatically generated">
            <a:extLst>
              <a:ext uri="{FF2B5EF4-FFF2-40B4-BE49-F238E27FC236}">
                <a16:creationId xmlns:a16="http://schemas.microsoft.com/office/drawing/2014/main" id="{05CB100C-09B1-CB72-1BD9-EB39236873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
            <a:extLst>
              <a:ext uri="{FF2B5EF4-FFF2-40B4-BE49-F238E27FC236}">
                <a16:creationId xmlns:a16="http://schemas.microsoft.com/office/drawing/2014/main" id="{7CCCB8F3-FCFA-5F8E-5DDC-349563030D89}"/>
              </a:ext>
            </a:extLst>
          </p:cNvPr>
          <p:cNvSpPr>
            <a:spLocks noGrp="1"/>
          </p:cNvSpPr>
          <p:nvPr>
            <p:ph type="body" idx="1"/>
          </p:nvPr>
        </p:nvSpPr>
        <p:spPr>
          <a:xfrm>
            <a:off x="849881" y="1781357"/>
            <a:ext cx="5157787" cy="823912"/>
          </a:xfrm>
        </p:spPr>
        <p:txBody>
          <a:bodyPr/>
          <a:lstStyle/>
          <a:p>
            <a:endParaRPr lang="en-US"/>
          </a:p>
        </p:txBody>
      </p:sp>
      <p:sp>
        <p:nvSpPr>
          <p:cNvPr id="3" name="Content Placeholder 2">
            <a:extLst>
              <a:ext uri="{FF2B5EF4-FFF2-40B4-BE49-F238E27FC236}">
                <a16:creationId xmlns:a16="http://schemas.microsoft.com/office/drawing/2014/main" id="{2C927296-C90A-DA01-1C91-75AFC1AB31FC}"/>
              </a:ext>
            </a:extLst>
          </p:cNvPr>
          <p:cNvSpPr>
            <a:spLocks noGrp="1"/>
          </p:cNvSpPr>
          <p:nvPr>
            <p:ph sz="half" idx="2"/>
          </p:nvPr>
        </p:nvSpPr>
        <p:spPr>
          <a:xfrm>
            <a:off x="849881" y="2605269"/>
            <a:ext cx="5157787" cy="3684588"/>
          </a:xfrm>
        </p:spPr>
        <p:txBody>
          <a:bodyPr vert="horz" lIns="0" tIns="0" rIns="0" bIns="0" rtlCol="0">
            <a:normAutofit/>
          </a:bodyPr>
          <a:lstStyle/>
          <a:p>
            <a:r>
              <a:rPr lang="en-GB"/>
              <a:t>Those with attendance at 90% or above will be prioritised during subject selections.</a:t>
            </a:r>
            <a:endParaRPr lang="en-US"/>
          </a:p>
          <a:p>
            <a:r>
              <a:rPr lang="en-GB"/>
              <a:t>Subject selections begin in Term 3</a:t>
            </a:r>
          </a:p>
        </p:txBody>
      </p:sp>
      <p:sp>
        <p:nvSpPr>
          <p:cNvPr id="16" name="Text Placeholder 3">
            <a:extLst>
              <a:ext uri="{FF2B5EF4-FFF2-40B4-BE49-F238E27FC236}">
                <a16:creationId xmlns:a16="http://schemas.microsoft.com/office/drawing/2014/main" id="{D03E6D8A-1E15-5534-06A1-0F2F08F1BCA4}"/>
              </a:ext>
            </a:extLst>
          </p:cNvPr>
          <p:cNvSpPr>
            <a:spLocks noGrp="1"/>
          </p:cNvSpPr>
          <p:nvPr>
            <p:ph type="body" sz="quarter" idx="3"/>
          </p:nvPr>
        </p:nvSpPr>
        <p:spPr>
          <a:xfrm>
            <a:off x="6182293" y="1781357"/>
            <a:ext cx="5183188" cy="823912"/>
          </a:xfrm>
        </p:spPr>
        <p:txBody>
          <a:bodyPr/>
          <a:lstStyle/>
          <a:p>
            <a:endParaRPr lang="en-US"/>
          </a:p>
        </p:txBody>
      </p:sp>
      <p:pic>
        <p:nvPicPr>
          <p:cNvPr id="10" name="Picture 9" descr="Different coloured question marks">
            <a:extLst>
              <a:ext uri="{FF2B5EF4-FFF2-40B4-BE49-F238E27FC236}">
                <a16:creationId xmlns:a16="http://schemas.microsoft.com/office/drawing/2014/main" id="{07406160-E010-7DED-27D3-DE3BD0D5B2EA}"/>
              </a:ext>
            </a:extLst>
          </p:cNvPr>
          <p:cNvPicPr>
            <a:picLocks noChangeAspect="1"/>
          </p:cNvPicPr>
          <p:nvPr/>
        </p:nvPicPr>
        <p:blipFill rotWithShape="1">
          <a:blip r:embed="rId3"/>
          <a:srcRect l="9871" r="10990" b="-13"/>
          <a:stretch/>
        </p:blipFill>
        <p:spPr>
          <a:xfrm>
            <a:off x="6182293" y="2605269"/>
            <a:ext cx="5183188" cy="3684588"/>
          </a:xfrm>
          <a:prstGeom prst="rect">
            <a:avLst/>
          </a:prstGeom>
          <a:noFill/>
        </p:spPr>
      </p:pic>
      <p:sp>
        <p:nvSpPr>
          <p:cNvPr id="6" name="Title 5">
            <a:extLst>
              <a:ext uri="{FF2B5EF4-FFF2-40B4-BE49-F238E27FC236}">
                <a16:creationId xmlns:a16="http://schemas.microsoft.com/office/drawing/2014/main" id="{767DB8DA-0503-F806-E5C1-E5937537EC15}"/>
              </a:ext>
            </a:extLst>
          </p:cNvPr>
          <p:cNvSpPr>
            <a:spLocks noGrp="1"/>
          </p:cNvSpPr>
          <p:nvPr>
            <p:ph type="title"/>
          </p:nvPr>
        </p:nvSpPr>
        <p:spPr>
          <a:xfrm>
            <a:off x="850168" y="876301"/>
            <a:ext cx="10122632" cy="652054"/>
          </a:xfrm>
        </p:spPr>
        <p:txBody>
          <a:bodyPr anchor="ctr">
            <a:normAutofit/>
          </a:bodyPr>
          <a:lstStyle/>
          <a:p>
            <a:r>
              <a:rPr lang="en-GB"/>
              <a:t>Why does attendance matter?</a:t>
            </a:r>
          </a:p>
        </p:txBody>
      </p:sp>
      <p:sp>
        <p:nvSpPr>
          <p:cNvPr id="7" name="Footer Placeholder 6">
            <a:extLst>
              <a:ext uri="{FF2B5EF4-FFF2-40B4-BE49-F238E27FC236}">
                <a16:creationId xmlns:a16="http://schemas.microsoft.com/office/drawing/2014/main" id="{2B86E1DC-0E13-DC39-20AB-0B97E7AD40B6}"/>
              </a:ext>
            </a:extLst>
          </p:cNvPr>
          <p:cNvSpPr>
            <a:spLocks noGrp="1"/>
          </p:cNvSpPr>
          <p:nvPr>
            <p:ph type="ftr" sz="quarter" idx="10"/>
          </p:nvPr>
        </p:nvSpPr>
        <p:spPr>
          <a:xfrm rot="16200000">
            <a:off x="8854442" y="2953511"/>
            <a:ext cx="6291068" cy="384048"/>
          </a:xfrm>
        </p:spPr>
        <p:txBody>
          <a:bodyPr anchor="ctr">
            <a:normAutofit/>
          </a:bodyPr>
          <a:lstStyle/>
          <a:p>
            <a:pPr>
              <a:spcAft>
                <a:spcPts val="600"/>
              </a:spcAft>
            </a:pPr>
            <a:r>
              <a:rPr lang="en-US"/>
              <a:t>Presentation Title</a:t>
            </a:r>
          </a:p>
        </p:txBody>
      </p:sp>
      <p:sp>
        <p:nvSpPr>
          <p:cNvPr id="8" name="Slide Number Placeholder 7">
            <a:extLst>
              <a:ext uri="{FF2B5EF4-FFF2-40B4-BE49-F238E27FC236}">
                <a16:creationId xmlns:a16="http://schemas.microsoft.com/office/drawing/2014/main" id="{F4C05785-FB66-8616-1AD1-96A2DA98FF8F}"/>
              </a:ext>
            </a:extLst>
          </p:cNvPr>
          <p:cNvSpPr>
            <a:spLocks noGrp="1"/>
          </p:cNvSpPr>
          <p:nvPr>
            <p:ph type="sldNum" sz="quarter" idx="11"/>
          </p:nvPr>
        </p:nvSpPr>
        <p:spPr>
          <a:xfrm rot="16200000">
            <a:off x="11716512" y="6382510"/>
            <a:ext cx="566928" cy="384048"/>
          </a:xfrm>
        </p:spPr>
        <p:txBody>
          <a:bodyPr anchor="ctr">
            <a:normAutofit/>
          </a:bodyPr>
          <a:lstStyle/>
          <a:p>
            <a:pPr>
              <a:spcAft>
                <a:spcPts val="600"/>
              </a:spcAft>
            </a:pPr>
            <a:fld id="{09A01C0A-2BB6-49E7-91A3-DCB9F9F59583}" type="slidenum">
              <a:rPr lang="en-US" smtClean="0"/>
              <a:pPr>
                <a:spcAft>
                  <a:spcPts val="600"/>
                </a:spcAft>
              </a:pPr>
              <a:t>10</a:t>
            </a:fld>
            <a:endParaRPr lang="en-US"/>
          </a:p>
        </p:txBody>
      </p:sp>
    </p:spTree>
    <p:extLst>
      <p:ext uri="{BB962C8B-B14F-4D97-AF65-F5344CB8AC3E}">
        <p14:creationId xmlns:p14="http://schemas.microsoft.com/office/powerpoint/2010/main" val="3334441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03820C-7186-4F3C-BB5B-0259417C5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71120"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22EC9B5-E8BA-C58F-97BB-2CCE88FD5F35}"/>
              </a:ext>
            </a:extLst>
          </p:cNvPr>
          <p:cNvSpPr>
            <a:spLocks noGrp="1"/>
          </p:cNvSpPr>
          <p:nvPr>
            <p:ph sz="half" idx="2"/>
          </p:nvPr>
        </p:nvSpPr>
        <p:spPr>
          <a:xfrm>
            <a:off x="432596" y="1114532"/>
            <a:ext cx="4922746" cy="1984390"/>
          </a:xfrm>
        </p:spPr>
        <p:txBody>
          <a:bodyPr vert="horz" lIns="0" tIns="0" rIns="0" bIns="0" rtlCol="0" anchor="t">
            <a:noAutofit/>
          </a:bodyPr>
          <a:lstStyle/>
          <a:p>
            <a:r>
              <a:rPr lang="en-AU" sz="1400">
                <a:ea typeface="+mn-lt"/>
                <a:cs typeface="+mn-lt"/>
              </a:rPr>
              <a:t>The Makers work with their hands as they monitor, build, fix, grow, and maintain. The Makers work with their hands as they monitor, build, fix, grow, and maintain.</a:t>
            </a:r>
            <a:endParaRPr lang="en-US">
              <a:ea typeface="+mn-lt"/>
              <a:cs typeface="+mn-lt"/>
            </a:endParaRPr>
          </a:p>
          <a:p>
            <a:r>
              <a:rPr lang="en-AU" sz="1400">
                <a:solidFill>
                  <a:srgbClr val="454545"/>
                </a:solidFill>
                <a:ea typeface="+mn-lt"/>
                <a:cs typeface="+mn-lt"/>
              </a:rPr>
              <a:t>The Makers are busy people who keep everything up and running. There are few desk jobs in this Cluster.</a:t>
            </a:r>
            <a:endParaRPr lang="en-AU"/>
          </a:p>
          <a:p>
            <a:endParaRPr lang="en-AU" sz="1400">
              <a:solidFill>
                <a:srgbClr val="454545"/>
              </a:solidFill>
              <a:ea typeface="+mn-lt"/>
              <a:cs typeface="+mn-lt"/>
            </a:endParaRPr>
          </a:p>
          <a:p>
            <a:endParaRPr lang="en-AU" sz="1400">
              <a:ea typeface="+mn-lt"/>
              <a:cs typeface="+mn-lt"/>
            </a:endParaRPr>
          </a:p>
        </p:txBody>
      </p:sp>
      <p:sp>
        <p:nvSpPr>
          <p:cNvPr id="2" name="Title 1">
            <a:extLst>
              <a:ext uri="{FF2B5EF4-FFF2-40B4-BE49-F238E27FC236}">
                <a16:creationId xmlns:a16="http://schemas.microsoft.com/office/drawing/2014/main" id="{5BA7700F-2D70-F038-B2DC-414D809078FD}"/>
              </a:ext>
            </a:extLst>
          </p:cNvPr>
          <p:cNvSpPr>
            <a:spLocks noGrp="1"/>
          </p:cNvSpPr>
          <p:nvPr>
            <p:ph type="title"/>
          </p:nvPr>
        </p:nvSpPr>
        <p:spPr>
          <a:xfrm>
            <a:off x="850168" y="392491"/>
            <a:ext cx="10122632" cy="652054"/>
          </a:xfrm>
        </p:spPr>
        <p:txBody>
          <a:bodyPr/>
          <a:lstStyle/>
          <a:p>
            <a:r>
              <a:rPr lang="en-AU"/>
              <a:t>Cluster Day - </a:t>
            </a:r>
            <a:r>
              <a:rPr lang="en-AU" err="1">
                <a:solidFill>
                  <a:schemeClr val="tx2"/>
                </a:solidFill>
              </a:rPr>
              <a:t>makerS</a:t>
            </a:r>
            <a:endParaRPr lang="en-US" err="1">
              <a:solidFill>
                <a:schemeClr val="tx2"/>
              </a:solidFill>
            </a:endParaRPr>
          </a:p>
        </p:txBody>
      </p:sp>
      <p:sp>
        <p:nvSpPr>
          <p:cNvPr id="7" name="TextBox 6">
            <a:extLst>
              <a:ext uri="{FF2B5EF4-FFF2-40B4-BE49-F238E27FC236}">
                <a16:creationId xmlns:a16="http://schemas.microsoft.com/office/drawing/2014/main" id="{B0CAE218-2338-DF49-9475-E61B5445F3D5}"/>
              </a:ext>
            </a:extLst>
          </p:cNvPr>
          <p:cNvSpPr txBox="1"/>
          <p:nvPr/>
        </p:nvSpPr>
        <p:spPr>
          <a:xfrm>
            <a:off x="5531417" y="1115639"/>
            <a:ext cx="4083610" cy="1348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1400">
                <a:solidFill>
                  <a:srgbClr val="454545"/>
                </a:solidFill>
                <a:ea typeface="+mn-lt"/>
                <a:cs typeface="+mn-lt"/>
              </a:rPr>
              <a:t>Most Makers can be found using specialised equipment, moving between worksites, and using their technical skills alongside their specialised knowledge. </a:t>
            </a:r>
            <a:endParaRPr lang="en-US"/>
          </a:p>
        </p:txBody>
      </p:sp>
      <p:pic>
        <p:nvPicPr>
          <p:cNvPr id="8" name="Picture 7" descr="A close-up of a job&#10;&#10;Description automatically generated">
            <a:extLst>
              <a:ext uri="{FF2B5EF4-FFF2-40B4-BE49-F238E27FC236}">
                <a16:creationId xmlns:a16="http://schemas.microsoft.com/office/drawing/2014/main" id="{660466D7-EB09-991C-7C94-21A36FD998A8}"/>
              </a:ext>
            </a:extLst>
          </p:cNvPr>
          <p:cNvPicPr>
            <a:picLocks noChangeAspect="1"/>
          </p:cNvPicPr>
          <p:nvPr/>
        </p:nvPicPr>
        <p:blipFill>
          <a:blip r:embed="rId3"/>
          <a:stretch>
            <a:fillRect/>
          </a:stretch>
        </p:blipFill>
        <p:spPr>
          <a:xfrm>
            <a:off x="-67668" y="3344973"/>
            <a:ext cx="12192000" cy="2678960"/>
          </a:xfrm>
          <a:prstGeom prst="rect">
            <a:avLst/>
          </a:prstGeom>
        </p:spPr>
      </p:pic>
      <p:pic>
        <p:nvPicPr>
          <p:cNvPr id="4" name="Picture 3" descr="A colorful circular chart with text&#10;&#10;Description automatically generated">
            <a:extLst>
              <a:ext uri="{FF2B5EF4-FFF2-40B4-BE49-F238E27FC236}">
                <a16:creationId xmlns:a16="http://schemas.microsoft.com/office/drawing/2014/main" id="{2EFF6D1E-91F4-7706-1C7C-2A8C8231B57A}"/>
              </a:ext>
            </a:extLst>
          </p:cNvPr>
          <p:cNvPicPr>
            <a:picLocks noChangeAspect="1"/>
          </p:cNvPicPr>
          <p:nvPr/>
        </p:nvPicPr>
        <p:blipFill>
          <a:blip r:embed="rId4"/>
          <a:stretch>
            <a:fillRect/>
          </a:stretch>
        </p:blipFill>
        <p:spPr>
          <a:xfrm>
            <a:off x="9217497" y="2574"/>
            <a:ext cx="2973087" cy="3341473"/>
          </a:xfrm>
          <a:prstGeom prst="rect">
            <a:avLst/>
          </a:prstGeom>
        </p:spPr>
      </p:pic>
    </p:spTree>
    <p:extLst>
      <p:ext uri="{BB962C8B-B14F-4D97-AF65-F5344CB8AC3E}">
        <p14:creationId xmlns:p14="http://schemas.microsoft.com/office/powerpoint/2010/main" val="3145132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03820C-7186-4F3C-BB5B-0259417C5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961" y="0"/>
            <a:ext cx="1226312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ontent Placeholder 1">
            <a:extLst>
              <a:ext uri="{FF2B5EF4-FFF2-40B4-BE49-F238E27FC236}">
                <a16:creationId xmlns:a16="http://schemas.microsoft.com/office/drawing/2014/main" id="{2F57BDCE-D415-0A82-9292-5BF7F84ED976}"/>
              </a:ext>
            </a:extLst>
          </p:cNvPr>
          <p:cNvGraphicFramePr>
            <a:graphicFrameLocks noGrp="1"/>
          </p:cNvGraphicFramePr>
          <p:nvPr>
            <p:ph sz="quarter" idx="4"/>
            <p:extLst>
              <p:ext uri="{D42A27DB-BD31-4B8C-83A1-F6EECF244321}">
                <p14:modId xmlns:p14="http://schemas.microsoft.com/office/powerpoint/2010/main" val="3438477643"/>
              </p:ext>
            </p:extLst>
          </p:nvPr>
        </p:nvGraphicFramePr>
        <p:xfrm>
          <a:off x="1575486" y="1287162"/>
          <a:ext cx="8972670" cy="4386022"/>
        </p:xfrm>
        <a:graphic>
          <a:graphicData uri="http://schemas.openxmlformats.org/drawingml/2006/table">
            <a:tbl>
              <a:tblPr firstRow="1" bandRow="1">
                <a:tableStyleId>{F5AB1C69-6EDB-4FF4-983F-18BD219EF322}</a:tableStyleId>
              </a:tblPr>
              <a:tblGrid>
                <a:gridCol w="1843216">
                  <a:extLst>
                    <a:ext uri="{9D8B030D-6E8A-4147-A177-3AD203B41FA5}">
                      <a16:colId xmlns:a16="http://schemas.microsoft.com/office/drawing/2014/main" val="4032132917"/>
                    </a:ext>
                  </a:extLst>
                </a:gridCol>
                <a:gridCol w="7129454">
                  <a:extLst>
                    <a:ext uri="{9D8B030D-6E8A-4147-A177-3AD203B41FA5}">
                      <a16:colId xmlns:a16="http://schemas.microsoft.com/office/drawing/2014/main" val="2223504949"/>
                    </a:ext>
                  </a:extLst>
                </a:gridCol>
              </a:tblGrid>
              <a:tr h="671820">
                <a:tc gridSpan="2">
                  <a:txBody>
                    <a:bodyPr/>
                    <a:lstStyle/>
                    <a:p>
                      <a:pPr lvl="0">
                        <a:buNone/>
                      </a:pPr>
                      <a:r>
                        <a:rPr lang="en-US">
                          <a:solidFill>
                            <a:schemeClr val="bg2">
                              <a:lumMod val="50000"/>
                            </a:schemeClr>
                          </a:solidFill>
                        </a:rPr>
                        <a:t>Wednesday May 29    </a:t>
                      </a:r>
                      <a:r>
                        <a:rPr lang="en-US" sz="2000" b="0" i="1" u="none" strike="noStrike" noProof="0">
                          <a:solidFill>
                            <a:srgbClr val="36393B"/>
                          </a:solidFill>
                          <a:latin typeface="Avenir Next LT Pro"/>
                        </a:rPr>
                        <a:t>Bring your curiosity, questions and enthusiasm </a:t>
                      </a:r>
                      <a:endParaRPr lang="en-US">
                        <a:solidFill>
                          <a:schemeClr val="bg2">
                            <a:lumMod val="50000"/>
                          </a:schemeClr>
                        </a:solidFill>
                      </a:endParaRPr>
                    </a:p>
                  </a:txBody>
                  <a:tcPr marT="274320"/>
                </a:tc>
                <a:tc hMerge="1">
                  <a:txBody>
                    <a:bodyPr/>
                    <a:lstStyle/>
                    <a:p>
                      <a:endParaRPr lang="en-US"/>
                    </a:p>
                  </a:txBody>
                  <a:tcPr marT="274320"/>
                </a:tc>
                <a:extLst>
                  <a:ext uri="{0D108BD9-81ED-4DB2-BD59-A6C34878D82A}">
                    <a16:rowId xmlns:a16="http://schemas.microsoft.com/office/drawing/2014/main" val="1122771294"/>
                  </a:ext>
                </a:extLst>
              </a:tr>
              <a:tr h="1151690">
                <a:tc>
                  <a:txBody>
                    <a:bodyPr/>
                    <a:lstStyle/>
                    <a:p>
                      <a:r>
                        <a:rPr lang="en-US"/>
                        <a:t>Periods 1 &amp; 2</a:t>
                      </a:r>
                    </a:p>
                  </a:txBody>
                  <a:tcPr marT="274320"/>
                </a:tc>
                <a:tc>
                  <a:txBody>
                    <a:bodyPr/>
                    <a:lstStyle/>
                    <a:p>
                      <a:r>
                        <a:rPr lang="en-US" b="1"/>
                        <a:t>Subject Expo </a:t>
                      </a:r>
                      <a:r>
                        <a:rPr lang="en-US"/>
                        <a:t>and Subject Selection tasks</a:t>
                      </a:r>
                    </a:p>
                  </a:txBody>
                  <a:tcPr marT="274320"/>
                </a:tc>
                <a:extLst>
                  <a:ext uri="{0D108BD9-81ED-4DB2-BD59-A6C34878D82A}">
                    <a16:rowId xmlns:a16="http://schemas.microsoft.com/office/drawing/2014/main" val="1434970250"/>
                  </a:ext>
                </a:extLst>
              </a:tr>
              <a:tr h="1410822">
                <a:tc>
                  <a:txBody>
                    <a:bodyPr/>
                    <a:lstStyle/>
                    <a:p>
                      <a:r>
                        <a:rPr lang="en-US"/>
                        <a:t>Periods 3 &amp; 4</a:t>
                      </a:r>
                    </a:p>
                  </a:txBody>
                  <a:tcPr marT="274320"/>
                </a:tc>
                <a:tc>
                  <a:txBody>
                    <a:bodyPr/>
                    <a:lstStyle/>
                    <a:p>
                      <a:pPr marL="0" indent="0">
                        <a:buNone/>
                      </a:pPr>
                      <a:r>
                        <a:rPr lang="en-US" b="1"/>
                        <a:t>Cluster Day Activities</a:t>
                      </a:r>
                    </a:p>
                    <a:p>
                      <a:pPr marL="285750" lvl="0" indent="-285750">
                        <a:buFont typeface="Arial"/>
                        <a:buChar char="•"/>
                      </a:pPr>
                      <a:r>
                        <a:rPr lang="en-US"/>
                        <a:t>40 students – Empowered Women in Trades</a:t>
                      </a:r>
                    </a:p>
                    <a:p>
                      <a:pPr marL="285750" lvl="0" indent="-285750">
                        <a:buFont typeface="Arial"/>
                        <a:buChar char="•"/>
                      </a:pPr>
                      <a:r>
                        <a:rPr lang="en-US"/>
                        <a:t>Multiple activities exploring Trades, VET, and more! </a:t>
                      </a:r>
                    </a:p>
                  </a:txBody>
                  <a:tcPr marT="274320"/>
                </a:tc>
                <a:extLst>
                  <a:ext uri="{0D108BD9-81ED-4DB2-BD59-A6C34878D82A}">
                    <a16:rowId xmlns:a16="http://schemas.microsoft.com/office/drawing/2014/main" val="1918460053"/>
                  </a:ext>
                </a:extLst>
              </a:tr>
              <a:tr h="1151690">
                <a:tc>
                  <a:txBody>
                    <a:bodyPr/>
                    <a:lstStyle/>
                    <a:p>
                      <a:r>
                        <a:rPr lang="en-US"/>
                        <a:t>Period 5</a:t>
                      </a:r>
                    </a:p>
                  </a:txBody>
                  <a:tcPr marT="274320"/>
                </a:tc>
                <a:tc>
                  <a:txBody>
                    <a:bodyPr/>
                    <a:lstStyle/>
                    <a:p>
                      <a:r>
                        <a:rPr lang="en-US"/>
                        <a:t>Virtual Work Experience activity</a:t>
                      </a:r>
                    </a:p>
                  </a:txBody>
                  <a:tcPr marT="274320"/>
                </a:tc>
                <a:extLst>
                  <a:ext uri="{0D108BD9-81ED-4DB2-BD59-A6C34878D82A}">
                    <a16:rowId xmlns:a16="http://schemas.microsoft.com/office/drawing/2014/main" val="1608198624"/>
                  </a:ext>
                </a:extLst>
              </a:tr>
            </a:tbl>
          </a:graphicData>
        </a:graphic>
      </p:graphicFrame>
      <p:sp>
        <p:nvSpPr>
          <p:cNvPr id="8" name="Title 1">
            <a:extLst>
              <a:ext uri="{FF2B5EF4-FFF2-40B4-BE49-F238E27FC236}">
                <a16:creationId xmlns:a16="http://schemas.microsoft.com/office/drawing/2014/main" id="{F461D5BB-01AD-14E7-AA7C-4EA2416D06C4}"/>
              </a:ext>
            </a:extLst>
          </p:cNvPr>
          <p:cNvSpPr>
            <a:spLocks noGrp="1"/>
          </p:cNvSpPr>
          <p:nvPr>
            <p:ph type="title"/>
          </p:nvPr>
        </p:nvSpPr>
        <p:spPr>
          <a:xfrm>
            <a:off x="850168" y="392491"/>
            <a:ext cx="10122632" cy="652054"/>
          </a:xfrm>
        </p:spPr>
        <p:txBody>
          <a:bodyPr/>
          <a:lstStyle/>
          <a:p>
            <a:r>
              <a:rPr lang="en-AU"/>
              <a:t>Cluster Day - </a:t>
            </a:r>
            <a:r>
              <a:rPr lang="en-AU" err="1">
                <a:solidFill>
                  <a:schemeClr val="tx2"/>
                </a:solidFill>
              </a:rPr>
              <a:t>makerS</a:t>
            </a:r>
            <a:endParaRPr lang="en-US" err="1">
              <a:solidFill>
                <a:schemeClr val="tx2"/>
              </a:solidFill>
            </a:endParaRPr>
          </a:p>
        </p:txBody>
      </p:sp>
    </p:spTree>
    <p:extLst>
      <p:ext uri="{BB962C8B-B14F-4D97-AF65-F5344CB8AC3E}">
        <p14:creationId xmlns:p14="http://schemas.microsoft.com/office/powerpoint/2010/main" val="2649070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03820C-7186-4F3C-BB5B-0259417C5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71120"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22EC9B5-E8BA-C58F-97BB-2CCE88FD5F35}"/>
              </a:ext>
            </a:extLst>
          </p:cNvPr>
          <p:cNvSpPr>
            <a:spLocks noGrp="1"/>
          </p:cNvSpPr>
          <p:nvPr>
            <p:ph sz="half" idx="2"/>
          </p:nvPr>
        </p:nvSpPr>
        <p:spPr>
          <a:xfrm>
            <a:off x="361476" y="1033252"/>
            <a:ext cx="5550881" cy="4785254"/>
          </a:xfrm>
        </p:spPr>
        <p:txBody>
          <a:bodyPr vert="horz" lIns="0" tIns="0" rIns="0" bIns="0" rtlCol="0" anchor="t">
            <a:noAutofit/>
          </a:bodyPr>
          <a:lstStyle/>
          <a:p>
            <a:r>
              <a:rPr lang="en-AU" sz="1200"/>
              <a:t>Requirements, a culmination of:</a:t>
            </a:r>
            <a:endParaRPr lang="en-US" sz="1200"/>
          </a:p>
          <a:p>
            <a:pPr marL="342900" indent="-342900">
              <a:buFont typeface="Arial"/>
              <a:buChar char="•"/>
            </a:pPr>
            <a:r>
              <a:rPr lang="en-AU" sz="1200"/>
              <a:t>2024 Term 1 and 2023 Semester 2 reports CAT grade average of B+ and above</a:t>
            </a:r>
          </a:p>
          <a:p>
            <a:pPr marL="342900" indent="-342900">
              <a:buFont typeface="Arial"/>
              <a:buChar char="•"/>
            </a:pPr>
            <a:r>
              <a:rPr lang="en-AU" sz="1200"/>
              <a:t>Average Victorian Curriculum level of 8.0 across all subjects in 2023 Semester reports and 2024 CATs</a:t>
            </a:r>
          </a:p>
          <a:p>
            <a:pPr marL="342900" indent="-342900">
              <a:buFont typeface="Arial"/>
              <a:buChar char="•"/>
            </a:pPr>
            <a:r>
              <a:rPr lang="en-AU" sz="1200">
                <a:ea typeface="+mn-lt"/>
                <a:cs typeface="+mn-lt"/>
              </a:rPr>
              <a:t>Average Victorian Curriculum level of 8.0 in 2024 Term 1 CATs and 8.5 in Term 2 CATs</a:t>
            </a:r>
            <a:endParaRPr lang="en-AU" sz="1200"/>
          </a:p>
          <a:p>
            <a:pPr marL="342900" indent="-342900">
              <a:buFont typeface="Arial"/>
              <a:buChar char="•"/>
            </a:pPr>
            <a:r>
              <a:rPr lang="en-AU" sz="1200"/>
              <a:t>Embedding or Excelling in Progress Reports for all subjects</a:t>
            </a:r>
          </a:p>
          <a:p>
            <a:pPr marL="342900" indent="-342900">
              <a:buFont typeface="Arial"/>
              <a:buChar char="•"/>
            </a:pPr>
            <a:r>
              <a:rPr lang="en-AU" sz="1200"/>
              <a:t>90% attendance and above</a:t>
            </a:r>
          </a:p>
          <a:p>
            <a:pPr marL="342900" indent="-342900">
              <a:buFont typeface="Arial"/>
              <a:buChar char="•"/>
            </a:pPr>
            <a:r>
              <a:rPr lang="en-AU" sz="1200"/>
              <a:t>Maximum of one Non-Submission of Learning Task Chronicle</a:t>
            </a:r>
          </a:p>
          <a:p>
            <a:pPr marL="342900" indent="-342900">
              <a:buFont typeface="Arial"/>
              <a:buChar char="•"/>
            </a:pPr>
            <a:r>
              <a:rPr lang="en-AU" sz="1200"/>
              <a:t>Above Year 8 standard for 2023's two PAT tests</a:t>
            </a:r>
          </a:p>
          <a:p>
            <a:pPr marL="342900" indent="-342900">
              <a:buFont typeface="Arial"/>
              <a:buChar char="•"/>
            </a:pPr>
            <a:r>
              <a:rPr lang="en-AU" sz="1200"/>
              <a:t>Completed Morrisby assessment</a:t>
            </a:r>
          </a:p>
          <a:p>
            <a:pPr marL="342900" indent="-342900">
              <a:buFont typeface="Arial"/>
              <a:buChar char="•"/>
            </a:pPr>
            <a:r>
              <a:rPr lang="en-AU" sz="1200" b="1" u="sng"/>
              <a:t>IF</a:t>
            </a:r>
            <a:r>
              <a:rPr lang="en-AU" sz="1200"/>
              <a:t> NAPLAN results are out, no more than one 'Developing' proficiency or below.</a:t>
            </a:r>
          </a:p>
          <a:p>
            <a:pPr marL="342900" indent="-342900">
              <a:buFont typeface="Arial"/>
              <a:buChar char="•"/>
            </a:pPr>
            <a:endParaRPr lang="en-AU" sz="1200"/>
          </a:p>
        </p:txBody>
      </p:sp>
      <p:sp>
        <p:nvSpPr>
          <p:cNvPr id="2" name="Title 1">
            <a:extLst>
              <a:ext uri="{FF2B5EF4-FFF2-40B4-BE49-F238E27FC236}">
                <a16:creationId xmlns:a16="http://schemas.microsoft.com/office/drawing/2014/main" id="{5BA7700F-2D70-F038-B2DC-414D809078FD}"/>
              </a:ext>
            </a:extLst>
          </p:cNvPr>
          <p:cNvSpPr>
            <a:spLocks noGrp="1"/>
          </p:cNvSpPr>
          <p:nvPr>
            <p:ph type="title"/>
          </p:nvPr>
        </p:nvSpPr>
        <p:spPr>
          <a:xfrm>
            <a:off x="850168" y="392491"/>
            <a:ext cx="10122632" cy="652054"/>
          </a:xfrm>
        </p:spPr>
        <p:txBody>
          <a:bodyPr/>
          <a:lstStyle/>
          <a:p>
            <a:r>
              <a:rPr lang="en-AU"/>
              <a:t>VCE Advancement</a:t>
            </a:r>
            <a:endParaRPr lang="en-US"/>
          </a:p>
        </p:txBody>
      </p:sp>
      <p:pic>
        <p:nvPicPr>
          <p:cNvPr id="4" name="Picture 3" descr="A group of people posing for a photo&#10;&#10;Description automatically generated">
            <a:extLst>
              <a:ext uri="{FF2B5EF4-FFF2-40B4-BE49-F238E27FC236}">
                <a16:creationId xmlns:a16="http://schemas.microsoft.com/office/drawing/2014/main" id="{C09DFDAD-93FE-7173-B661-5E1EB7CF6BAE}"/>
              </a:ext>
            </a:extLst>
          </p:cNvPr>
          <p:cNvPicPr>
            <a:picLocks noChangeAspect="1"/>
          </p:cNvPicPr>
          <p:nvPr/>
        </p:nvPicPr>
        <p:blipFill>
          <a:blip r:embed="rId3"/>
          <a:stretch>
            <a:fillRect/>
          </a:stretch>
        </p:blipFill>
        <p:spPr>
          <a:xfrm>
            <a:off x="6097361" y="1112383"/>
            <a:ext cx="5657850" cy="4905375"/>
          </a:xfrm>
          <a:prstGeom prst="rect">
            <a:avLst/>
          </a:prstGeom>
        </p:spPr>
      </p:pic>
    </p:spTree>
    <p:extLst>
      <p:ext uri="{BB962C8B-B14F-4D97-AF65-F5344CB8AC3E}">
        <p14:creationId xmlns:p14="http://schemas.microsoft.com/office/powerpoint/2010/main" val="1361366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A white background with green text&#10;&#10;Description automatically generated">
            <a:extLst>
              <a:ext uri="{FF2B5EF4-FFF2-40B4-BE49-F238E27FC236}">
                <a16:creationId xmlns:a16="http://schemas.microsoft.com/office/drawing/2014/main" id="{972F033B-18F9-F92E-A57F-EEA8AA47AB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ADC475-F943-5E90-55D7-F3E298DEE6EF}"/>
              </a:ext>
            </a:extLst>
          </p:cNvPr>
          <p:cNvSpPr>
            <a:spLocks noGrp="1"/>
          </p:cNvSpPr>
          <p:nvPr>
            <p:ph type="title"/>
          </p:nvPr>
        </p:nvSpPr>
        <p:spPr>
          <a:xfrm>
            <a:off x="1043631" y="809898"/>
            <a:ext cx="9942716" cy="1554480"/>
          </a:xfrm>
        </p:spPr>
        <p:txBody>
          <a:bodyPr anchor="ctr">
            <a:normAutofit/>
          </a:bodyPr>
          <a:lstStyle/>
          <a:p>
            <a:r>
              <a:rPr lang="en-US" sz="4800">
                <a:cs typeface="Calibri Light"/>
              </a:rPr>
              <a:t>Welcome to YEAR 10 (nearly)!</a:t>
            </a:r>
            <a:endParaRPr lang="en-US" sz="4800"/>
          </a:p>
        </p:txBody>
      </p:sp>
      <p:sp>
        <p:nvSpPr>
          <p:cNvPr id="3" name="Content Placeholder 2">
            <a:extLst>
              <a:ext uri="{FF2B5EF4-FFF2-40B4-BE49-F238E27FC236}">
                <a16:creationId xmlns:a16="http://schemas.microsoft.com/office/drawing/2014/main" id="{5678455D-0034-FD5D-8A80-4C65905A1469}"/>
              </a:ext>
            </a:extLst>
          </p:cNvPr>
          <p:cNvSpPr>
            <a:spLocks noGrp="1"/>
          </p:cNvSpPr>
          <p:nvPr>
            <p:ph idx="1"/>
          </p:nvPr>
        </p:nvSpPr>
        <p:spPr>
          <a:xfrm>
            <a:off x="567940" y="2340438"/>
            <a:ext cx="9786015" cy="4072129"/>
          </a:xfrm>
        </p:spPr>
        <p:txBody>
          <a:bodyPr vert="horz" lIns="91440" tIns="45720" rIns="91440" bIns="45720" rtlCol="0" anchor="ctr">
            <a:normAutofit/>
          </a:bodyPr>
          <a:lstStyle/>
          <a:p>
            <a:pPr marL="0" indent="0">
              <a:buNone/>
            </a:pPr>
            <a:endParaRPr lang="en-US" sz="2000">
              <a:cs typeface="Calibri"/>
            </a:endParaRPr>
          </a:p>
          <a:p>
            <a:pPr lvl="1"/>
            <a:r>
              <a:rPr lang="en-US" sz="2000">
                <a:latin typeface="Avenir Next LT Pro"/>
                <a:cs typeface="Calibri"/>
              </a:rPr>
              <a:t>You will be working towards your </a:t>
            </a:r>
            <a:r>
              <a:rPr lang="en-US" sz="2000" b="1">
                <a:highlight>
                  <a:srgbClr val="FFFF00"/>
                </a:highlight>
                <a:latin typeface="Avenir Next LT Pro"/>
                <a:cs typeface="Calibri"/>
              </a:rPr>
              <a:t>Year 10 Certificate</a:t>
            </a:r>
            <a:r>
              <a:rPr lang="en-US" sz="2000">
                <a:latin typeface="Avenir Next LT Pro"/>
                <a:cs typeface="Calibri"/>
              </a:rPr>
              <a:t>. A minimum of 8</a:t>
            </a:r>
            <a:r>
              <a:rPr lang="en-US" sz="2000" b="1">
                <a:latin typeface="Avenir Next LT Pro"/>
                <a:cs typeface="Calibri"/>
              </a:rPr>
              <a:t> S's in Year 10</a:t>
            </a:r>
            <a:r>
              <a:rPr lang="en-US" sz="2000">
                <a:latin typeface="Avenir Next LT Pro"/>
                <a:cs typeface="Calibri"/>
              </a:rPr>
              <a:t> is required to be able to complete a full VCE/VM load in 2024.</a:t>
            </a:r>
          </a:p>
          <a:p>
            <a:pPr marL="457200" lvl="1" indent="0">
              <a:buNone/>
            </a:pPr>
            <a:endParaRPr lang="en-US" sz="2000">
              <a:ea typeface="Calibri"/>
              <a:cs typeface="Calibri"/>
            </a:endParaRPr>
          </a:p>
          <a:p>
            <a:pPr lvl="1"/>
            <a:r>
              <a:rPr lang="en-US" sz="2000">
                <a:ea typeface="Calibri"/>
                <a:cs typeface="Calibri"/>
              </a:rPr>
              <a:t>Progress reports to be above a Beginning </a:t>
            </a:r>
          </a:p>
          <a:p>
            <a:pPr marL="457200" lvl="1" indent="0">
              <a:buNone/>
            </a:pPr>
            <a:endParaRPr lang="en-US" sz="2000">
              <a:cs typeface="Calibri"/>
            </a:endParaRPr>
          </a:p>
          <a:p>
            <a:pPr lvl="1"/>
            <a:r>
              <a:rPr lang="en-US" sz="2000">
                <a:cs typeface="Calibri"/>
              </a:rPr>
              <a:t>You can receive an N for attendance below 90%.</a:t>
            </a:r>
          </a:p>
          <a:p>
            <a:pPr lvl="1"/>
            <a:endParaRPr lang="en-US" sz="2000">
              <a:cs typeface="Calibri"/>
            </a:endParaRPr>
          </a:p>
          <a:p>
            <a:pPr lvl="1"/>
            <a:endParaRPr lang="en-US" sz="2000">
              <a:latin typeface="Avenir Next LT Pro"/>
              <a:cs typeface="Calibri"/>
            </a:endParaRPr>
          </a:p>
        </p:txBody>
      </p:sp>
    </p:spTree>
    <p:extLst>
      <p:ext uri="{BB962C8B-B14F-4D97-AF65-F5344CB8AC3E}">
        <p14:creationId xmlns:p14="http://schemas.microsoft.com/office/powerpoint/2010/main" val="3294130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white background with green text&#10;&#10;Description automatically generated">
            <a:extLst>
              <a:ext uri="{FF2B5EF4-FFF2-40B4-BE49-F238E27FC236}">
                <a16:creationId xmlns:a16="http://schemas.microsoft.com/office/drawing/2014/main" id="{BB6D8D1D-20C7-F9D5-B9BC-7368FDFE04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D70355A-CAC0-383B-8080-ABB55D26F60A}"/>
              </a:ext>
            </a:extLst>
          </p:cNvPr>
          <p:cNvSpPr>
            <a:spLocks noGrp="1"/>
          </p:cNvSpPr>
          <p:nvPr>
            <p:ph type="title"/>
          </p:nvPr>
        </p:nvSpPr>
        <p:spPr/>
        <p:txBody>
          <a:bodyPr/>
          <a:lstStyle/>
          <a:p>
            <a:r>
              <a:rPr lang="en-US">
                <a:cs typeface="Calibri Light"/>
              </a:rPr>
              <a:t>Choosing the best English for you!</a:t>
            </a:r>
            <a:endParaRPr lang="en-US"/>
          </a:p>
        </p:txBody>
      </p:sp>
      <p:pic>
        <p:nvPicPr>
          <p:cNvPr id="4" name="Picture 4" descr="Diagram&#10;&#10;Description automatically generated">
            <a:extLst>
              <a:ext uri="{FF2B5EF4-FFF2-40B4-BE49-F238E27FC236}">
                <a16:creationId xmlns:a16="http://schemas.microsoft.com/office/drawing/2014/main" id="{0FA13510-2A08-54AF-0804-251DA727FF77}"/>
              </a:ext>
            </a:extLst>
          </p:cNvPr>
          <p:cNvPicPr>
            <a:picLocks noGrp="1" noChangeAspect="1"/>
          </p:cNvPicPr>
          <p:nvPr>
            <p:ph idx="1"/>
          </p:nvPr>
        </p:nvPicPr>
        <p:blipFill>
          <a:blip r:embed="rId3"/>
          <a:stretch>
            <a:fillRect/>
          </a:stretch>
        </p:blipFill>
        <p:spPr>
          <a:xfrm>
            <a:off x="1274793" y="1611712"/>
            <a:ext cx="10013597" cy="4461614"/>
          </a:xfrm>
        </p:spPr>
      </p:pic>
    </p:spTree>
    <p:extLst>
      <p:ext uri="{BB962C8B-B14F-4D97-AF65-F5344CB8AC3E}">
        <p14:creationId xmlns:p14="http://schemas.microsoft.com/office/powerpoint/2010/main" val="2033530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white background with green text&#10;&#10;Description automatically generated">
            <a:extLst>
              <a:ext uri="{FF2B5EF4-FFF2-40B4-BE49-F238E27FC236}">
                <a16:creationId xmlns:a16="http://schemas.microsoft.com/office/drawing/2014/main" id="{23B96A87-5847-581A-1BE3-D3CEB47D7F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639CFB-2DB8-6017-2FDA-50D153F1502B}"/>
              </a:ext>
            </a:extLst>
          </p:cNvPr>
          <p:cNvSpPr>
            <a:spLocks noGrp="1"/>
          </p:cNvSpPr>
          <p:nvPr>
            <p:ph type="title"/>
          </p:nvPr>
        </p:nvSpPr>
        <p:spPr/>
        <p:txBody>
          <a:bodyPr/>
          <a:lstStyle/>
          <a:p>
            <a:r>
              <a:rPr lang="en-US" b="1">
                <a:cs typeface="Calibri Light" panose="020F0302020204030204"/>
              </a:rPr>
              <a:t>Acceptance into Extension English</a:t>
            </a:r>
          </a:p>
        </p:txBody>
      </p:sp>
      <p:sp>
        <p:nvSpPr>
          <p:cNvPr id="3" name="Content Placeholder 2">
            <a:extLst>
              <a:ext uri="{FF2B5EF4-FFF2-40B4-BE49-F238E27FC236}">
                <a16:creationId xmlns:a16="http://schemas.microsoft.com/office/drawing/2014/main" id="{CD9B9232-DEAE-9FB9-C342-0DF216B8C8CB}"/>
              </a:ext>
            </a:extLst>
          </p:cNvPr>
          <p:cNvSpPr>
            <a:spLocks noGrp="1"/>
          </p:cNvSpPr>
          <p:nvPr>
            <p:ph idx="1"/>
          </p:nvPr>
        </p:nvSpPr>
        <p:spPr>
          <a:xfrm>
            <a:off x="371168" y="1493786"/>
            <a:ext cx="10982632" cy="4683177"/>
          </a:xfrm>
        </p:spPr>
        <p:txBody>
          <a:bodyPr vert="horz" lIns="91440" tIns="45720" rIns="91440" bIns="45720" rtlCol="0" anchor="t">
            <a:normAutofit/>
          </a:bodyPr>
          <a:lstStyle/>
          <a:p>
            <a:r>
              <a:rPr lang="en-US">
                <a:ea typeface="+mn-lt"/>
                <a:cs typeface="+mn-lt"/>
              </a:rPr>
              <a:t>If you're interested, put it down! The worst thing that could happen is that you end up in Mainstream English – Still a good course!</a:t>
            </a:r>
          </a:p>
          <a:p>
            <a:pPr marL="342900" indent="-342900">
              <a:buFont typeface="Arial"/>
              <a:buChar char="•"/>
            </a:pPr>
            <a:r>
              <a:rPr lang="en-US"/>
              <a:t>B or 70% across all assessment</a:t>
            </a:r>
          </a:p>
          <a:p>
            <a:pPr marL="342900" indent="-342900">
              <a:buFont typeface="Arial"/>
              <a:buChar char="•"/>
            </a:pPr>
            <a:r>
              <a:rPr lang="en-US">
                <a:ea typeface="+mn-lt"/>
                <a:cs typeface="+mn-lt"/>
              </a:rPr>
              <a:t>NAPLAN/ PAT</a:t>
            </a:r>
          </a:p>
          <a:p>
            <a:pPr marL="342900" indent="-342900">
              <a:buFont typeface="Arial"/>
              <a:buChar char="•"/>
            </a:pPr>
            <a:r>
              <a:rPr lang="en-US">
                <a:cs typeface="Calibri"/>
              </a:rPr>
              <a:t>SEAL not automatic entry</a:t>
            </a:r>
          </a:p>
          <a:p>
            <a:endParaRPr lang="en-US">
              <a:cs typeface="Calibri"/>
            </a:endParaRPr>
          </a:p>
        </p:txBody>
      </p:sp>
    </p:spTree>
    <p:extLst>
      <p:ext uri="{BB962C8B-B14F-4D97-AF65-F5344CB8AC3E}">
        <p14:creationId xmlns:p14="http://schemas.microsoft.com/office/powerpoint/2010/main" val="3850724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white background with green text&#10;&#10;Description automatically generated">
            <a:extLst>
              <a:ext uri="{FF2B5EF4-FFF2-40B4-BE49-F238E27FC236}">
                <a16:creationId xmlns:a16="http://schemas.microsoft.com/office/drawing/2014/main" id="{16D50E3E-7095-6F43-6074-26B47732C0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A95C667-9BC8-C749-D081-130F72701771}"/>
              </a:ext>
            </a:extLst>
          </p:cNvPr>
          <p:cNvSpPr>
            <a:spLocks noGrp="1"/>
          </p:cNvSpPr>
          <p:nvPr>
            <p:ph type="title"/>
          </p:nvPr>
        </p:nvSpPr>
        <p:spPr>
          <a:xfrm>
            <a:off x="687977" y="109002"/>
            <a:ext cx="11033760" cy="1234440"/>
          </a:xfrm>
        </p:spPr>
        <p:txBody>
          <a:bodyPr/>
          <a:lstStyle/>
          <a:p>
            <a:r>
              <a:rPr lang="en-AU"/>
              <a:t>Choosing a science at year 10</a:t>
            </a:r>
          </a:p>
        </p:txBody>
      </p:sp>
      <p:sp>
        <p:nvSpPr>
          <p:cNvPr id="3" name="Content Placeholder 2">
            <a:extLst>
              <a:ext uri="{FF2B5EF4-FFF2-40B4-BE49-F238E27FC236}">
                <a16:creationId xmlns:a16="http://schemas.microsoft.com/office/drawing/2014/main" id="{2F4D967E-8334-C5BF-08E5-140BE2D135BA}"/>
              </a:ext>
            </a:extLst>
          </p:cNvPr>
          <p:cNvSpPr>
            <a:spLocks noGrp="1"/>
          </p:cNvSpPr>
          <p:nvPr>
            <p:ph idx="1"/>
          </p:nvPr>
        </p:nvSpPr>
        <p:spPr>
          <a:xfrm>
            <a:off x="791029" y="1519597"/>
            <a:ext cx="10241280" cy="3959352"/>
          </a:xfrm>
        </p:spPr>
        <p:txBody>
          <a:bodyPr vert="horz" lIns="0" tIns="0" rIns="0" bIns="0" rtlCol="0" anchor="t">
            <a:noAutofit/>
          </a:bodyPr>
          <a:lstStyle/>
          <a:p>
            <a:r>
              <a:rPr lang="en-AU" sz="2000">
                <a:effectLst/>
                <a:latin typeface="Georgia Ref"/>
                <a:ea typeface="Calibri"/>
                <a:cs typeface="Arial"/>
              </a:rPr>
              <a:t>All year 10 students MUST complete at least one of these semester length units to satisfy the requirements set out in the Victorian Curriculum F-10. Further information:</a:t>
            </a:r>
            <a:endParaRPr lang="en-AU" sz="2000">
              <a:effectLst/>
              <a:latin typeface="Calibri"/>
              <a:ea typeface="Calibri"/>
              <a:cs typeface="Arial"/>
            </a:endParaRPr>
          </a:p>
          <a:p>
            <a:r>
              <a:rPr lang="en-AU" sz="2000" b="1">
                <a:latin typeface="Georgia Ref"/>
                <a:ea typeface="Calibri"/>
                <a:cs typeface="Arial"/>
              </a:rPr>
              <a:t>NOTE: Students who are considering selecting VCE Bio. Chem, physics will need to do 2 science electives</a:t>
            </a:r>
          </a:p>
          <a:p>
            <a:endParaRPr lang="en-AU"/>
          </a:p>
        </p:txBody>
      </p:sp>
      <p:pic>
        <p:nvPicPr>
          <p:cNvPr id="1026" name="Picture 2" descr="Science Images - Free Download on Freepik">
            <a:extLst>
              <a:ext uri="{FF2B5EF4-FFF2-40B4-BE49-F238E27FC236}">
                <a16:creationId xmlns:a16="http://schemas.microsoft.com/office/drawing/2014/main" id="{D394490E-020F-52C6-401A-9DE1C052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900" y="3493797"/>
            <a:ext cx="3616194" cy="241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752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white background with green text&#10;&#10;Description automatically generated">
            <a:extLst>
              <a:ext uri="{FF2B5EF4-FFF2-40B4-BE49-F238E27FC236}">
                <a16:creationId xmlns:a16="http://schemas.microsoft.com/office/drawing/2014/main" id="{88612907-48B7-578E-BBD8-C6AE22ACC2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3B7626-E82C-27B0-0BD4-457A61DBF1A9}"/>
              </a:ext>
            </a:extLst>
          </p:cNvPr>
          <p:cNvSpPr>
            <a:spLocks noGrp="1"/>
          </p:cNvSpPr>
          <p:nvPr>
            <p:ph type="title"/>
          </p:nvPr>
        </p:nvSpPr>
        <p:spPr>
          <a:xfrm>
            <a:off x="827314" y="481052"/>
            <a:ext cx="10379825" cy="1603894"/>
          </a:xfrm>
        </p:spPr>
        <p:txBody>
          <a:bodyPr>
            <a:normAutofit fontScale="90000"/>
          </a:bodyPr>
          <a:lstStyle/>
          <a:p>
            <a:pPr algn="ctr"/>
            <a:r>
              <a:rPr lang="en-AU"/>
              <a:t>Choosing a science at year 10</a:t>
            </a:r>
            <a:br>
              <a:rPr lang="en-AU"/>
            </a:br>
            <a:r>
              <a:rPr lang="en-AU" sz="3100">
                <a:latin typeface="Georgia Ref"/>
                <a:ea typeface="Calibri"/>
                <a:cs typeface="Arial"/>
              </a:rPr>
              <a:t>extension science </a:t>
            </a:r>
            <a:br>
              <a:rPr lang="en-AU" sz="1800">
                <a:effectLst/>
                <a:latin typeface="Calibri" panose="020F0502020204030204" pitchFamily="34" charset="0"/>
                <a:ea typeface="Times New Roman" panose="02020603050405020304" pitchFamily="18" charset="0"/>
                <a:cs typeface="Times New Roman" panose="02020603050405020304" pitchFamily="18" charset="0"/>
              </a:rPr>
            </a:br>
            <a:endParaRPr lang="en-AU"/>
          </a:p>
        </p:txBody>
      </p:sp>
      <p:sp>
        <p:nvSpPr>
          <p:cNvPr id="3" name="Content Placeholder 2">
            <a:extLst>
              <a:ext uri="{FF2B5EF4-FFF2-40B4-BE49-F238E27FC236}">
                <a16:creationId xmlns:a16="http://schemas.microsoft.com/office/drawing/2014/main" id="{FE3D475D-3DD3-3349-20F1-457F3001AFBF}"/>
              </a:ext>
            </a:extLst>
          </p:cNvPr>
          <p:cNvSpPr>
            <a:spLocks noGrp="1"/>
          </p:cNvSpPr>
          <p:nvPr>
            <p:ph idx="1"/>
          </p:nvPr>
        </p:nvSpPr>
        <p:spPr>
          <a:xfrm>
            <a:off x="283029" y="2112264"/>
            <a:ext cx="11608041" cy="3959352"/>
          </a:xfrm>
        </p:spPr>
        <p:txBody>
          <a:bodyPr vert="horz" lIns="0" tIns="0" rIns="0" bIns="0" rtlCol="0" anchor="t">
            <a:noAutofit/>
          </a:bodyPr>
          <a:lstStyle/>
          <a:p>
            <a:r>
              <a:rPr lang="en-AU" b="1">
                <a:latin typeface="Georgia Ref"/>
                <a:ea typeface="Calibri"/>
                <a:cs typeface="Arial"/>
              </a:rPr>
              <a:t>For students really passionate about science. Enhanced learning opportunities in skills in Biology, Psychology, Chemistry and Physics!</a:t>
            </a:r>
          </a:p>
          <a:p>
            <a:endParaRPr lang="en-AU" b="1">
              <a:latin typeface="Georgia Ref"/>
              <a:ea typeface="Calibri"/>
              <a:cs typeface="Arial"/>
            </a:endParaRPr>
          </a:p>
          <a:p>
            <a:r>
              <a:rPr lang="en-AU" b="1">
                <a:latin typeface="Georgia Ref"/>
                <a:ea typeface="Calibri"/>
                <a:cs typeface="Arial"/>
              </a:rPr>
              <a:t>Note: you can do extension science AND Year 10/ Year 11 Science</a:t>
            </a:r>
          </a:p>
        </p:txBody>
      </p:sp>
    </p:spTree>
    <p:extLst>
      <p:ext uri="{BB962C8B-B14F-4D97-AF65-F5344CB8AC3E}">
        <p14:creationId xmlns:p14="http://schemas.microsoft.com/office/powerpoint/2010/main" val="254494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white background with green text&#10;&#10;Description automatically generated">
            <a:extLst>
              <a:ext uri="{FF2B5EF4-FFF2-40B4-BE49-F238E27FC236}">
                <a16:creationId xmlns:a16="http://schemas.microsoft.com/office/drawing/2014/main" id="{06477B6E-289A-483D-06D2-75D5695B27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3B7626-E82C-27B0-0BD4-457A61DBF1A9}"/>
              </a:ext>
            </a:extLst>
          </p:cNvPr>
          <p:cNvSpPr>
            <a:spLocks noGrp="1"/>
          </p:cNvSpPr>
          <p:nvPr>
            <p:ph type="title"/>
          </p:nvPr>
        </p:nvSpPr>
        <p:spPr>
          <a:xfrm>
            <a:off x="827314" y="481052"/>
            <a:ext cx="10241280" cy="1234440"/>
          </a:xfrm>
        </p:spPr>
        <p:txBody>
          <a:bodyPr>
            <a:normAutofit fontScale="90000"/>
          </a:bodyPr>
          <a:lstStyle/>
          <a:p>
            <a:pPr algn="ctr"/>
            <a:r>
              <a:rPr lang="en-AU"/>
              <a:t>Choosing a science at year 10</a:t>
            </a:r>
            <a:br>
              <a:rPr lang="en-AU"/>
            </a:br>
            <a:r>
              <a:rPr lang="en-AU" sz="3100">
                <a:effectLst/>
                <a:latin typeface="Georgia Ref"/>
                <a:ea typeface="Calibri" panose="020F0502020204030204" pitchFamily="34" charset="0"/>
                <a:cs typeface="Arial" panose="020B0604020202020204" pitchFamily="34" charset="0"/>
              </a:rPr>
              <a:t>Matter, Energy and Motion Sciences</a:t>
            </a:r>
            <a:br>
              <a:rPr lang="en-AU" sz="1800">
                <a:effectLst/>
                <a:latin typeface="Calibri" panose="020F0502020204030204" pitchFamily="34" charset="0"/>
                <a:ea typeface="Times New Roman" panose="02020603050405020304" pitchFamily="18" charset="0"/>
                <a:cs typeface="Times New Roman" panose="02020603050405020304" pitchFamily="18" charset="0"/>
              </a:rPr>
            </a:br>
            <a:endParaRPr lang="en-AU"/>
          </a:p>
        </p:txBody>
      </p:sp>
      <p:sp>
        <p:nvSpPr>
          <p:cNvPr id="3" name="Content Placeholder 2">
            <a:extLst>
              <a:ext uri="{FF2B5EF4-FFF2-40B4-BE49-F238E27FC236}">
                <a16:creationId xmlns:a16="http://schemas.microsoft.com/office/drawing/2014/main" id="{FE3D475D-3DD3-3349-20F1-457F3001AFBF}"/>
              </a:ext>
            </a:extLst>
          </p:cNvPr>
          <p:cNvSpPr>
            <a:spLocks noGrp="1"/>
          </p:cNvSpPr>
          <p:nvPr>
            <p:ph idx="1"/>
          </p:nvPr>
        </p:nvSpPr>
        <p:spPr>
          <a:xfrm>
            <a:off x="283029" y="2112264"/>
            <a:ext cx="11608041" cy="3959352"/>
          </a:xfrm>
        </p:spPr>
        <p:txBody>
          <a:bodyPr vert="horz" lIns="0" tIns="0" rIns="0" bIns="0" rtlCol="0" anchor="t">
            <a:noAutofit/>
          </a:bodyPr>
          <a:lstStyle/>
          <a:p>
            <a:r>
              <a:rPr lang="en-AU" b="1">
                <a:effectLst/>
                <a:latin typeface="Georgia Ref"/>
                <a:ea typeface="Calibri" panose="020F0502020204030204" pitchFamily="34" charset="0"/>
                <a:cs typeface="Arial"/>
              </a:rPr>
              <a:t>A student planning to undertake Year 11 Physics and/or Chemistry is strongly advised to take Matter, Energy and Motion Science. It is also recommended that such students study an additional science in Year 10.</a:t>
            </a:r>
            <a:endParaRPr lang="en-AU">
              <a:cs typeface="Arial"/>
            </a:endParaRPr>
          </a:p>
        </p:txBody>
      </p:sp>
    </p:spTree>
    <p:extLst>
      <p:ext uri="{BB962C8B-B14F-4D97-AF65-F5344CB8AC3E}">
        <p14:creationId xmlns:p14="http://schemas.microsoft.com/office/powerpoint/2010/main" val="1711786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03820C-7186-4F3C-BB5B-0259417C5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29367" y="0"/>
            <a:ext cx="123361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608A3AA5-651F-30BD-C153-2E9BE98AF2F6}"/>
              </a:ext>
            </a:extLst>
          </p:cNvPr>
          <p:cNvSpPr>
            <a:spLocks noGrp="1"/>
          </p:cNvSpPr>
          <p:nvPr>
            <p:ph type="body" idx="1"/>
          </p:nvPr>
        </p:nvSpPr>
        <p:spPr/>
        <p:txBody>
          <a:bodyPr/>
          <a:lstStyle/>
          <a:p>
            <a:endParaRPr lang="en-US"/>
          </a:p>
        </p:txBody>
      </p:sp>
      <p:pic>
        <p:nvPicPr>
          <p:cNvPr id="7" name="Content Placeholder 6" descr="Two places to appreciate the beauty of The Yarra River – Friends of Yarra  Flats Park">
            <a:extLst>
              <a:ext uri="{FF2B5EF4-FFF2-40B4-BE49-F238E27FC236}">
                <a16:creationId xmlns:a16="http://schemas.microsoft.com/office/drawing/2014/main" id="{D0AE0C3F-8304-CF70-F308-8AB5719E33F0}"/>
              </a:ext>
            </a:extLst>
          </p:cNvPr>
          <p:cNvPicPr>
            <a:picLocks noGrp="1" noChangeAspect="1"/>
          </p:cNvPicPr>
          <p:nvPr>
            <p:ph sz="half" idx="2"/>
          </p:nvPr>
        </p:nvPicPr>
        <p:blipFill>
          <a:blip r:embed="rId3"/>
          <a:stretch>
            <a:fillRect/>
          </a:stretch>
        </p:blipFill>
        <p:spPr>
          <a:xfrm>
            <a:off x="-32905" y="-563039"/>
            <a:ext cx="12264069" cy="6861813"/>
          </a:xfrm>
        </p:spPr>
      </p:pic>
      <p:sp>
        <p:nvSpPr>
          <p:cNvPr id="5" name="Text Placeholder 4">
            <a:extLst>
              <a:ext uri="{FF2B5EF4-FFF2-40B4-BE49-F238E27FC236}">
                <a16:creationId xmlns:a16="http://schemas.microsoft.com/office/drawing/2014/main" id="{DC81F41E-B477-EBAA-B685-3F7C58A73D1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A8B5BB54-65D9-6A98-3E99-655036754EE6}"/>
              </a:ext>
            </a:extLst>
          </p:cNvPr>
          <p:cNvSpPr>
            <a:spLocks noGrp="1"/>
          </p:cNvSpPr>
          <p:nvPr>
            <p:ph sz="quarter" idx="4"/>
          </p:nvPr>
        </p:nvSpPr>
        <p:spPr/>
        <p:txBody>
          <a:bodyPr/>
          <a:lstStyle/>
          <a:p>
            <a:endParaRPr lang="en-US"/>
          </a:p>
        </p:txBody>
      </p:sp>
      <p:sp>
        <p:nvSpPr>
          <p:cNvPr id="9" name="Content Placeholder 2">
            <a:extLst>
              <a:ext uri="{FF2B5EF4-FFF2-40B4-BE49-F238E27FC236}">
                <a16:creationId xmlns:a16="http://schemas.microsoft.com/office/drawing/2014/main" id="{CC0AD5CD-ED49-E3F9-159D-F907913D2788}"/>
              </a:ext>
            </a:extLst>
          </p:cNvPr>
          <p:cNvSpPr txBox="1">
            <a:spLocks/>
          </p:cNvSpPr>
          <p:nvPr/>
        </p:nvSpPr>
        <p:spPr>
          <a:xfrm>
            <a:off x="1745673" y="2548744"/>
            <a:ext cx="8586296" cy="1634726"/>
          </a:xfrm>
          <a:prstGeom prst="rect">
            <a:avLst/>
          </a:prstGeom>
        </p:spPr>
        <p:txBody>
          <a:bodyPr vert="horz" lIns="0" tIns="0" rIns="0" bIns="0" rtlCol="0" anchor="b">
            <a:normAutofit fontScale="77500" lnSpcReduction="20000"/>
          </a:bodyPr>
          <a:lstStyle>
            <a:lvl1pPr marL="0" indent="0" algn="l" defTabSz="914400" rtl="0" eaLnBrk="1" latinLnBrk="0" hangingPunct="1">
              <a:lnSpc>
                <a:spcPct val="150000"/>
              </a:lnSpc>
              <a:spcBef>
                <a:spcPts val="1000"/>
              </a:spcBef>
              <a:buFontTx/>
              <a:buNone/>
              <a:defRPr sz="1800" b="1" i="0" kern="1200">
                <a:solidFill>
                  <a:schemeClr val="tx1"/>
                </a:solidFill>
                <a:latin typeface="+mn-lt"/>
                <a:ea typeface="+mn-ea"/>
                <a:cs typeface="+mn-cs"/>
              </a:defRPr>
            </a:lvl1pPr>
            <a:lvl2pPr marL="342900" indent="0" algn="l" defTabSz="914400" rtl="0" eaLnBrk="1" latinLnBrk="0" hangingPunct="1">
              <a:lnSpc>
                <a:spcPct val="150000"/>
              </a:lnSpc>
              <a:spcBef>
                <a:spcPts val="500"/>
              </a:spcBef>
              <a:buFontTx/>
              <a:buNone/>
              <a:defRPr sz="1500" b="1" i="0" kern="1200">
                <a:solidFill>
                  <a:schemeClr val="tx1"/>
                </a:solidFill>
                <a:latin typeface="Avenir Next LT Pro" panose="020B0504020202020204" pitchFamily="34" charset="77"/>
                <a:ea typeface="+mn-ea"/>
                <a:cs typeface="+mn-cs"/>
              </a:defRPr>
            </a:lvl2pPr>
            <a:lvl3pPr marL="685800" indent="0" algn="l" defTabSz="914400" rtl="0" eaLnBrk="1" latinLnBrk="0" hangingPunct="1">
              <a:lnSpc>
                <a:spcPct val="150000"/>
              </a:lnSpc>
              <a:spcBef>
                <a:spcPts val="500"/>
              </a:spcBef>
              <a:buFontTx/>
              <a:buNone/>
              <a:defRPr sz="1350" b="1" i="0" kern="1200">
                <a:solidFill>
                  <a:schemeClr val="tx1"/>
                </a:solidFill>
                <a:latin typeface="Avenir Next LT Pro" panose="020B0504020202020204" pitchFamily="34" charset="77"/>
                <a:ea typeface="+mn-ea"/>
                <a:cs typeface="+mn-cs"/>
              </a:defRPr>
            </a:lvl3pPr>
            <a:lvl4pPr marL="1028700" indent="0" algn="l" defTabSz="914400" rtl="0" eaLnBrk="1" latinLnBrk="0" hangingPunct="1">
              <a:lnSpc>
                <a:spcPct val="150000"/>
              </a:lnSpc>
              <a:spcBef>
                <a:spcPts val="500"/>
              </a:spcBef>
              <a:buFontTx/>
              <a:buNone/>
              <a:defRPr sz="1200" b="1" i="0" kern="1200">
                <a:solidFill>
                  <a:schemeClr val="tx1"/>
                </a:solidFill>
                <a:latin typeface="Avenir Next LT Pro" panose="020B0504020202020204" pitchFamily="34" charset="77"/>
                <a:ea typeface="+mn-ea"/>
                <a:cs typeface="+mn-cs"/>
              </a:defRPr>
            </a:lvl4pPr>
            <a:lvl5pPr marL="1371600" indent="0" algn="l" defTabSz="914400" rtl="0" eaLnBrk="1" latinLnBrk="0" hangingPunct="1">
              <a:lnSpc>
                <a:spcPct val="150000"/>
              </a:lnSpc>
              <a:spcBef>
                <a:spcPts val="500"/>
              </a:spcBef>
              <a:buFontTx/>
              <a:buNone/>
              <a:defRPr sz="1200" b="1" i="0" kern="1200">
                <a:solidFill>
                  <a:schemeClr val="tx1"/>
                </a:solidFill>
                <a:latin typeface="Avenir Next LT Pro" panose="020B0504020202020204" pitchFamily="34" charset="77"/>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9pPr>
          </a:lstStyle>
          <a:p>
            <a:r>
              <a:rPr lang="en-AU" sz="2475">
                <a:solidFill>
                  <a:schemeClr val="bg1"/>
                </a:solidFill>
                <a:latin typeface="Arial" panose="020B0604020202020204" pitchFamily="34" charset="0"/>
                <a:ea typeface="Times New Roman" panose="02020603050405020304" pitchFamily="18" charset="0"/>
                <a:cs typeface="Times New Roman" panose="02020603050405020304" pitchFamily="18" charset="0"/>
              </a:rPr>
              <a:t>Doncaster Secondary College acknowledges the Wurundjeri people as the traditional custodians of the land now known as Manningham. We pay our respects to Wurundjeri Elders past and present and value the ongoing contribution to the cultural heritage of Manningham.</a:t>
            </a:r>
            <a:endParaRPr lang="en-AU" sz="2475">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endParaRPr lang="en-AU"/>
          </a:p>
        </p:txBody>
      </p:sp>
    </p:spTree>
    <p:extLst>
      <p:ext uri="{BB962C8B-B14F-4D97-AF65-F5344CB8AC3E}">
        <p14:creationId xmlns:p14="http://schemas.microsoft.com/office/powerpoint/2010/main" val="3445618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white background with green text&#10;&#10;Description automatically generated">
            <a:extLst>
              <a:ext uri="{FF2B5EF4-FFF2-40B4-BE49-F238E27FC236}">
                <a16:creationId xmlns:a16="http://schemas.microsoft.com/office/drawing/2014/main" id="{D6D96C35-A52F-6F49-984E-E78F6B05BF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B2E938C-F39E-A6AD-375A-9A8F2989FACD}"/>
              </a:ext>
            </a:extLst>
          </p:cNvPr>
          <p:cNvSpPr>
            <a:spLocks noGrp="1"/>
          </p:cNvSpPr>
          <p:nvPr>
            <p:ph type="title"/>
          </p:nvPr>
        </p:nvSpPr>
        <p:spPr>
          <a:xfrm>
            <a:off x="883920" y="795528"/>
            <a:ext cx="10728960" cy="1234440"/>
          </a:xfrm>
        </p:spPr>
        <p:txBody>
          <a:bodyPr>
            <a:normAutofit fontScale="90000"/>
          </a:bodyPr>
          <a:lstStyle/>
          <a:p>
            <a:pPr algn="ctr"/>
            <a:r>
              <a:rPr lang="en-AU"/>
              <a:t>Choosing a science at year 10</a:t>
            </a:r>
            <a:br>
              <a:rPr lang="en-AU"/>
            </a:br>
            <a:r>
              <a:rPr lang="en-AU" sz="3100">
                <a:effectLst/>
                <a:latin typeface="Georgia Ref"/>
                <a:ea typeface="Calibri" panose="020F0502020204030204" pitchFamily="34" charset="0"/>
                <a:cs typeface="Arial" panose="020B0604020202020204" pitchFamily="34" charset="0"/>
              </a:rPr>
              <a:t>Science in our World </a:t>
            </a:r>
            <a:br>
              <a:rPr lang="en-AU" sz="1800">
                <a:effectLst/>
                <a:latin typeface="Calibri" panose="020F0502020204030204" pitchFamily="34" charset="0"/>
                <a:ea typeface="Times New Roman" panose="02020603050405020304" pitchFamily="18" charset="0"/>
                <a:cs typeface="Times New Roman" panose="02020603050405020304" pitchFamily="18" charset="0"/>
              </a:rPr>
            </a:br>
            <a:endParaRPr lang="en-AU"/>
          </a:p>
        </p:txBody>
      </p:sp>
      <p:sp>
        <p:nvSpPr>
          <p:cNvPr id="3" name="Content Placeholder 2">
            <a:extLst>
              <a:ext uri="{FF2B5EF4-FFF2-40B4-BE49-F238E27FC236}">
                <a16:creationId xmlns:a16="http://schemas.microsoft.com/office/drawing/2014/main" id="{9178F96E-6417-300A-8625-2614036261D4}"/>
              </a:ext>
            </a:extLst>
          </p:cNvPr>
          <p:cNvSpPr>
            <a:spLocks noGrp="1"/>
          </p:cNvSpPr>
          <p:nvPr>
            <p:ph idx="1"/>
          </p:nvPr>
        </p:nvSpPr>
        <p:spPr>
          <a:xfrm>
            <a:off x="391886" y="2112264"/>
            <a:ext cx="11220994" cy="3959352"/>
          </a:xfrm>
        </p:spPr>
        <p:txBody>
          <a:bodyPr vert="horz" lIns="0" tIns="0" rIns="0" bIns="0" rtlCol="0" anchor="t">
            <a:normAutofit/>
          </a:bodyPr>
          <a:lstStyle/>
          <a:p>
            <a:r>
              <a:rPr lang="en-AU" b="1">
                <a:effectLst/>
                <a:latin typeface="Georgia Ref"/>
                <a:ea typeface="Calibri"/>
                <a:cs typeface="Arial"/>
              </a:rPr>
              <a:t>The Science in our World unit is recommended for students who may be unsure of their pathway and want to keep their options open for VCE. </a:t>
            </a:r>
            <a:endParaRPr lang="en-AU">
              <a:effectLst/>
              <a:latin typeface="Georgia Ref"/>
              <a:ea typeface="Calibri" panose="020F0502020204030204" pitchFamily="34" charset="0"/>
              <a:cs typeface="Arial" panose="020B0604020202020204" pitchFamily="34" charset="0"/>
            </a:endParaRPr>
          </a:p>
          <a:p>
            <a:r>
              <a:rPr lang="en-AU">
                <a:effectLst/>
                <a:latin typeface="Georgia Ref"/>
                <a:ea typeface="Calibri" panose="020F0502020204030204" pitchFamily="34" charset="0"/>
                <a:cs typeface="Arial"/>
              </a:rPr>
              <a:t>Students will investigate topics including </a:t>
            </a:r>
            <a:r>
              <a:rPr lang="en-AU" b="1">
                <a:effectLst/>
                <a:latin typeface="Georgia Ref"/>
                <a:ea typeface="Calibri" panose="020F0502020204030204" pitchFamily="34" charset="0"/>
                <a:cs typeface="Arial"/>
              </a:rPr>
              <a:t>body systems, global systems with an emphasis on climate patterns and global warming.</a:t>
            </a:r>
            <a:endParaRPr lang="en-AU" b="1">
              <a:cs typeface="Arial"/>
            </a:endParaRPr>
          </a:p>
        </p:txBody>
      </p:sp>
    </p:spTree>
    <p:extLst>
      <p:ext uri="{BB962C8B-B14F-4D97-AF65-F5344CB8AC3E}">
        <p14:creationId xmlns:p14="http://schemas.microsoft.com/office/powerpoint/2010/main" val="4062687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white background with green text&#10;&#10;Description automatically generated">
            <a:extLst>
              <a:ext uri="{FF2B5EF4-FFF2-40B4-BE49-F238E27FC236}">
                <a16:creationId xmlns:a16="http://schemas.microsoft.com/office/drawing/2014/main" id="{ABF6D975-05AA-8842-545D-091E462878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FBA742D-AF51-334D-9712-7FA2EABA1F5C}"/>
              </a:ext>
            </a:extLst>
          </p:cNvPr>
          <p:cNvSpPr>
            <a:spLocks noGrp="1"/>
          </p:cNvSpPr>
          <p:nvPr>
            <p:ph type="title"/>
          </p:nvPr>
        </p:nvSpPr>
        <p:spPr>
          <a:xfrm>
            <a:off x="416077" y="795528"/>
            <a:ext cx="11196803" cy="1234440"/>
          </a:xfrm>
        </p:spPr>
        <p:txBody>
          <a:bodyPr>
            <a:normAutofit fontScale="90000"/>
          </a:bodyPr>
          <a:lstStyle/>
          <a:p>
            <a:pPr algn="ctr"/>
            <a:r>
              <a:rPr lang="en-AU"/>
              <a:t>Choosing a science at year 10</a:t>
            </a:r>
            <a:br>
              <a:rPr lang="en-AU"/>
            </a:br>
            <a:r>
              <a:rPr lang="en-AU" sz="3100">
                <a:effectLst/>
                <a:latin typeface="Georgia Ref"/>
                <a:ea typeface="Calibri" panose="020F0502020204030204" pitchFamily="34" charset="0"/>
                <a:cs typeface="Arial" panose="020B0604020202020204" pitchFamily="34" charset="0"/>
              </a:rPr>
              <a:t>Life and Social Sciences</a:t>
            </a:r>
            <a:br>
              <a:rPr lang="en-AU" sz="1800">
                <a:effectLst/>
                <a:latin typeface="Calibri" panose="020F0502020204030204" pitchFamily="34" charset="0"/>
                <a:ea typeface="Times New Roman" panose="02020603050405020304" pitchFamily="18" charset="0"/>
                <a:cs typeface="Times New Roman" panose="02020603050405020304" pitchFamily="18" charset="0"/>
              </a:rPr>
            </a:br>
            <a:endParaRPr lang="en-AU"/>
          </a:p>
        </p:txBody>
      </p:sp>
      <p:sp>
        <p:nvSpPr>
          <p:cNvPr id="3" name="Content Placeholder 2">
            <a:extLst>
              <a:ext uri="{FF2B5EF4-FFF2-40B4-BE49-F238E27FC236}">
                <a16:creationId xmlns:a16="http://schemas.microsoft.com/office/drawing/2014/main" id="{594E080C-842F-3B77-CF02-F5A2281C8EAA}"/>
              </a:ext>
            </a:extLst>
          </p:cNvPr>
          <p:cNvSpPr>
            <a:spLocks noGrp="1"/>
          </p:cNvSpPr>
          <p:nvPr>
            <p:ph idx="1"/>
          </p:nvPr>
        </p:nvSpPr>
        <p:spPr>
          <a:xfrm>
            <a:off x="416077" y="2112264"/>
            <a:ext cx="11196803" cy="3959352"/>
          </a:xfrm>
        </p:spPr>
        <p:txBody>
          <a:bodyPr vert="horz" lIns="0" tIns="0" rIns="0" bIns="0" rtlCol="0" anchor="t">
            <a:normAutofit/>
          </a:bodyPr>
          <a:lstStyle/>
          <a:p>
            <a:r>
              <a:rPr lang="en-AU" sz="2400" b="1">
                <a:effectLst/>
                <a:latin typeface="Georgia Ref"/>
                <a:ea typeface="Symbol" panose="05050102010706020507" pitchFamily="18" charset="2"/>
                <a:cs typeface="Arial"/>
              </a:rPr>
              <a:t>A</a:t>
            </a:r>
            <a:r>
              <a:rPr lang="en-AU" sz="2400" b="1">
                <a:effectLst/>
                <a:latin typeface="Georgia Ref"/>
                <a:ea typeface="Calibri" panose="020F0502020204030204" pitchFamily="34" charset="0"/>
                <a:cs typeface="Arial"/>
              </a:rPr>
              <a:t> student planning to undertake Year 11 Biology is advised to take Life and Social Sciences. It would also recommended for such students to have studied Matter, Energy and Motion Science</a:t>
            </a:r>
            <a:r>
              <a:rPr lang="en-AU" sz="2400">
                <a:effectLst/>
                <a:latin typeface="Georgia Ref"/>
                <a:ea typeface="Calibri" panose="020F0502020204030204" pitchFamily="34" charset="0"/>
                <a:cs typeface="Arial"/>
              </a:rPr>
              <a:t>.</a:t>
            </a:r>
            <a:endParaRPr lang="en-AU" sz="2400">
              <a:cs typeface="Times New Roman"/>
            </a:endParaRPr>
          </a:p>
        </p:txBody>
      </p:sp>
    </p:spTree>
    <p:extLst>
      <p:ext uri="{BB962C8B-B14F-4D97-AF65-F5344CB8AC3E}">
        <p14:creationId xmlns:p14="http://schemas.microsoft.com/office/powerpoint/2010/main" val="1855558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A white background with green text&#10;&#10;Description automatically generated">
            <a:extLst>
              <a:ext uri="{FF2B5EF4-FFF2-40B4-BE49-F238E27FC236}">
                <a16:creationId xmlns:a16="http://schemas.microsoft.com/office/drawing/2014/main" id="{1E1FA589-44EE-794C-F01F-3B938FC2F3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D03639-09A8-DF04-FD90-A218A92E1057}"/>
              </a:ext>
            </a:extLst>
          </p:cNvPr>
          <p:cNvSpPr>
            <a:spLocks noGrp="1"/>
          </p:cNvSpPr>
          <p:nvPr>
            <p:ph type="title"/>
          </p:nvPr>
        </p:nvSpPr>
        <p:spPr>
          <a:xfrm>
            <a:off x="5545577" y="850705"/>
            <a:ext cx="5845571" cy="1638377"/>
          </a:xfrm>
        </p:spPr>
        <p:txBody>
          <a:bodyPr anchor="b">
            <a:noAutofit/>
          </a:bodyPr>
          <a:lstStyle/>
          <a:p>
            <a:r>
              <a:rPr lang="en-US">
                <a:solidFill>
                  <a:schemeClr val="accent2">
                    <a:lumMod val="50000"/>
                  </a:schemeClr>
                </a:solidFill>
                <a:cs typeface="Calibri Light"/>
              </a:rPr>
              <a:t>Vocational Education and Training</a:t>
            </a:r>
            <a:endParaRPr lang="en-US">
              <a:solidFill>
                <a:schemeClr val="accent2">
                  <a:lumMod val="50000"/>
                </a:schemeClr>
              </a:solidFill>
            </a:endParaRPr>
          </a:p>
        </p:txBody>
      </p:sp>
      <p:pic>
        <p:nvPicPr>
          <p:cNvPr id="5" name="Picture 5" descr="A picture containing text, wall, indoor&#10;&#10;Description automatically generated">
            <a:extLst>
              <a:ext uri="{FF2B5EF4-FFF2-40B4-BE49-F238E27FC236}">
                <a16:creationId xmlns:a16="http://schemas.microsoft.com/office/drawing/2014/main" id="{B7320E20-A830-A1D4-49F0-5B317692EB53}"/>
              </a:ext>
            </a:extLst>
          </p:cNvPr>
          <p:cNvPicPr>
            <a:picLocks noChangeAspect="1"/>
          </p:cNvPicPr>
          <p:nvPr/>
        </p:nvPicPr>
        <p:blipFill>
          <a:blip r:embed="rId3"/>
          <a:stretch>
            <a:fillRect/>
          </a:stretch>
        </p:blipFill>
        <p:spPr>
          <a:xfrm>
            <a:off x="439284" y="774427"/>
            <a:ext cx="4235516" cy="2242740"/>
          </a:xfrm>
          <a:prstGeom prst="rect">
            <a:avLst/>
          </a:prstGeom>
        </p:spPr>
      </p:pic>
      <p:pic>
        <p:nvPicPr>
          <p:cNvPr id="4" name="Picture 4" descr="Text&#10;&#10;Description automatically generated">
            <a:extLst>
              <a:ext uri="{FF2B5EF4-FFF2-40B4-BE49-F238E27FC236}">
                <a16:creationId xmlns:a16="http://schemas.microsoft.com/office/drawing/2014/main" id="{18A85DBD-0B1C-260C-E243-8F9ED6C12B41}"/>
              </a:ext>
            </a:extLst>
          </p:cNvPr>
          <p:cNvPicPr>
            <a:picLocks noChangeAspect="1"/>
          </p:cNvPicPr>
          <p:nvPr/>
        </p:nvPicPr>
        <p:blipFill>
          <a:blip r:embed="rId4"/>
          <a:stretch>
            <a:fillRect/>
          </a:stretch>
        </p:blipFill>
        <p:spPr>
          <a:xfrm>
            <a:off x="5310641" y="2490435"/>
            <a:ext cx="6317408" cy="3050564"/>
          </a:xfrm>
          <a:prstGeom prst="rect">
            <a:avLst/>
          </a:prstGeom>
        </p:spPr>
      </p:pic>
      <p:pic>
        <p:nvPicPr>
          <p:cNvPr id="3" name="Picture 5" descr="A picture containing text, wall, indoor&#10;&#10;Description automatically generated">
            <a:extLst>
              <a:ext uri="{FF2B5EF4-FFF2-40B4-BE49-F238E27FC236}">
                <a16:creationId xmlns:a16="http://schemas.microsoft.com/office/drawing/2014/main" id="{DB7A7760-1856-A825-2CDE-7CCCE167CB7B}"/>
              </a:ext>
            </a:extLst>
          </p:cNvPr>
          <p:cNvPicPr>
            <a:picLocks noChangeAspect="1"/>
          </p:cNvPicPr>
          <p:nvPr/>
        </p:nvPicPr>
        <p:blipFill>
          <a:blip r:embed="rId3"/>
          <a:stretch>
            <a:fillRect/>
          </a:stretch>
        </p:blipFill>
        <p:spPr>
          <a:xfrm>
            <a:off x="439283" y="3604712"/>
            <a:ext cx="4235516" cy="2242740"/>
          </a:xfrm>
          <a:prstGeom prst="rect">
            <a:avLst/>
          </a:prstGeom>
        </p:spPr>
      </p:pic>
    </p:spTree>
    <p:extLst>
      <p:ext uri="{BB962C8B-B14F-4D97-AF65-F5344CB8AC3E}">
        <p14:creationId xmlns:p14="http://schemas.microsoft.com/office/powerpoint/2010/main" val="1544918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A white background with green text&#10;&#10;Description automatically generated">
            <a:extLst>
              <a:ext uri="{FF2B5EF4-FFF2-40B4-BE49-F238E27FC236}">
                <a16:creationId xmlns:a16="http://schemas.microsoft.com/office/drawing/2014/main" id="{B4DF733F-F6E4-04DA-B9C8-17056E4955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B9E8620-20B8-77EB-7C79-8933275C7796}"/>
              </a:ext>
            </a:extLst>
          </p:cNvPr>
          <p:cNvSpPr>
            <a:spLocks noGrp="1"/>
          </p:cNvSpPr>
          <p:nvPr>
            <p:ph type="title"/>
          </p:nvPr>
        </p:nvSpPr>
        <p:spPr>
          <a:xfrm>
            <a:off x="1260811" y="1068668"/>
            <a:ext cx="9733007" cy="645569"/>
          </a:xfrm>
        </p:spPr>
        <p:txBody>
          <a:bodyPr vert="horz" lIns="91440" tIns="45720" rIns="91440" bIns="45720" rtlCol="0" anchor="b">
            <a:normAutofit fontScale="90000"/>
          </a:bodyPr>
          <a:lstStyle/>
          <a:p>
            <a:pPr algn="ctr"/>
            <a:r>
              <a:rPr lang="en-US" sz="3600">
                <a:solidFill>
                  <a:schemeClr val="accent2">
                    <a:lumMod val="50000"/>
                  </a:schemeClr>
                </a:solidFill>
              </a:rPr>
              <a:t>Vocational Education </a:t>
            </a:r>
            <a:br>
              <a:rPr lang="en-US" sz="3600">
                <a:solidFill>
                  <a:schemeClr val="accent2">
                    <a:lumMod val="50000"/>
                  </a:schemeClr>
                </a:solidFill>
              </a:rPr>
            </a:br>
            <a:r>
              <a:rPr lang="en-US" sz="3600">
                <a:solidFill>
                  <a:schemeClr val="accent2">
                    <a:lumMod val="50000"/>
                  </a:schemeClr>
                </a:solidFill>
              </a:rPr>
              <a:t>and Training</a:t>
            </a:r>
            <a:r>
              <a:rPr lang="en-US" sz="5200">
                <a:solidFill>
                  <a:schemeClr val="accent2">
                    <a:lumMod val="50000"/>
                  </a:schemeClr>
                </a:solidFill>
              </a:rPr>
              <a:t> </a:t>
            </a:r>
            <a:endParaRPr lang="en-US" sz="5200">
              <a:solidFill>
                <a:schemeClr val="accent2">
                  <a:lumMod val="50000"/>
                </a:schemeClr>
              </a:solidFill>
              <a:cs typeface="Calibri Light"/>
            </a:endParaRPr>
          </a:p>
        </p:txBody>
      </p:sp>
      <p:pic>
        <p:nvPicPr>
          <p:cNvPr id="3" name="Graphic 5" descr="Chef male with solid fill">
            <a:extLst>
              <a:ext uri="{FF2B5EF4-FFF2-40B4-BE49-F238E27FC236}">
                <a16:creationId xmlns:a16="http://schemas.microsoft.com/office/drawing/2014/main" id="{36ED1D26-7C02-D147-7A58-FA78513076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9668" y="1847057"/>
            <a:ext cx="3514855" cy="3514855"/>
          </a:xfrm>
          <a:prstGeom prst="rect">
            <a:avLst/>
          </a:prstGeom>
        </p:spPr>
      </p:pic>
      <p:pic>
        <p:nvPicPr>
          <p:cNvPr id="4" name="Picture 4" descr="Table&#10;&#10;Description automatically generated">
            <a:extLst>
              <a:ext uri="{FF2B5EF4-FFF2-40B4-BE49-F238E27FC236}">
                <a16:creationId xmlns:a16="http://schemas.microsoft.com/office/drawing/2014/main" id="{9477C6EF-871C-904F-D2D1-9216D3F87EBE}"/>
              </a:ext>
            </a:extLst>
          </p:cNvPr>
          <p:cNvPicPr>
            <a:picLocks noGrp="1" noChangeAspect="1"/>
          </p:cNvPicPr>
          <p:nvPr>
            <p:ph idx="1"/>
          </p:nvPr>
        </p:nvPicPr>
        <p:blipFill>
          <a:blip r:embed="rId5"/>
          <a:stretch>
            <a:fillRect/>
          </a:stretch>
        </p:blipFill>
        <p:spPr>
          <a:xfrm>
            <a:off x="2792371" y="1969522"/>
            <a:ext cx="4517673" cy="4208819"/>
          </a:xfrm>
          <a:prstGeom prst="rect">
            <a:avLst/>
          </a:prstGeom>
        </p:spPr>
      </p:pic>
      <p:pic>
        <p:nvPicPr>
          <p:cNvPr id="5" name="Picture 5" descr="Text&#10;&#10;Description automatically generated">
            <a:extLst>
              <a:ext uri="{FF2B5EF4-FFF2-40B4-BE49-F238E27FC236}">
                <a16:creationId xmlns:a16="http://schemas.microsoft.com/office/drawing/2014/main" id="{2056FC56-C47E-EF02-86F6-40DA6CDF69BE}"/>
              </a:ext>
            </a:extLst>
          </p:cNvPr>
          <p:cNvPicPr>
            <a:picLocks noChangeAspect="1"/>
          </p:cNvPicPr>
          <p:nvPr/>
        </p:nvPicPr>
        <p:blipFill>
          <a:blip r:embed="rId6"/>
          <a:stretch>
            <a:fillRect/>
          </a:stretch>
        </p:blipFill>
        <p:spPr>
          <a:xfrm>
            <a:off x="7444281" y="2183255"/>
            <a:ext cx="4681999" cy="3604459"/>
          </a:xfrm>
          <a:prstGeom prst="rect">
            <a:avLst/>
          </a:prstGeom>
        </p:spPr>
      </p:pic>
    </p:spTree>
    <p:extLst>
      <p:ext uri="{BB962C8B-B14F-4D97-AF65-F5344CB8AC3E}">
        <p14:creationId xmlns:p14="http://schemas.microsoft.com/office/powerpoint/2010/main" val="2074656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A white background with green text&#10;&#10;Description automatically generated">
            <a:extLst>
              <a:ext uri="{FF2B5EF4-FFF2-40B4-BE49-F238E27FC236}">
                <a16:creationId xmlns:a16="http://schemas.microsoft.com/office/drawing/2014/main" id="{AA009589-246E-E6F8-EDC6-790B2F569A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ED56C9F-D50F-DEE1-395B-6A905C64B0C4}"/>
              </a:ext>
            </a:extLst>
          </p:cNvPr>
          <p:cNvSpPr>
            <a:spLocks noGrp="1"/>
          </p:cNvSpPr>
          <p:nvPr>
            <p:ph type="title"/>
          </p:nvPr>
        </p:nvSpPr>
        <p:spPr>
          <a:xfrm>
            <a:off x="881091" y="748754"/>
            <a:ext cx="9471956" cy="1137111"/>
          </a:xfrm>
        </p:spPr>
        <p:txBody>
          <a:bodyPr>
            <a:normAutofit/>
          </a:bodyPr>
          <a:lstStyle/>
          <a:p>
            <a:r>
              <a:rPr lang="en-US" sz="5400">
                <a:solidFill>
                  <a:schemeClr val="accent2">
                    <a:lumMod val="50000"/>
                  </a:schemeClr>
                </a:solidFill>
                <a:cs typeface="Calibri Light"/>
              </a:rPr>
              <a:t>Interested in VET?</a:t>
            </a:r>
          </a:p>
        </p:txBody>
      </p:sp>
      <p:pic>
        <p:nvPicPr>
          <p:cNvPr id="4" name="Picture 4" descr="Text&#10;&#10;Description automatically generated">
            <a:extLst>
              <a:ext uri="{FF2B5EF4-FFF2-40B4-BE49-F238E27FC236}">
                <a16:creationId xmlns:a16="http://schemas.microsoft.com/office/drawing/2014/main" id="{7A70B7AB-F719-1820-2942-354846A2C4CE}"/>
              </a:ext>
            </a:extLst>
          </p:cNvPr>
          <p:cNvPicPr>
            <a:picLocks noChangeAspect="1"/>
          </p:cNvPicPr>
          <p:nvPr/>
        </p:nvPicPr>
        <p:blipFill>
          <a:blip r:embed="rId4"/>
          <a:stretch>
            <a:fillRect/>
          </a:stretch>
        </p:blipFill>
        <p:spPr>
          <a:xfrm>
            <a:off x="552095" y="2506089"/>
            <a:ext cx="6074483" cy="2425425"/>
          </a:xfrm>
          <a:prstGeom prst="rect">
            <a:avLst/>
          </a:prstGeom>
        </p:spPr>
      </p:pic>
      <p:sp>
        <p:nvSpPr>
          <p:cNvPr id="3" name="Content Placeholder 2">
            <a:extLst>
              <a:ext uri="{FF2B5EF4-FFF2-40B4-BE49-F238E27FC236}">
                <a16:creationId xmlns:a16="http://schemas.microsoft.com/office/drawing/2014/main" id="{36E7C0EF-F2C5-C4D3-3B91-9610034867E8}"/>
              </a:ext>
            </a:extLst>
          </p:cNvPr>
          <p:cNvSpPr>
            <a:spLocks noGrp="1"/>
          </p:cNvSpPr>
          <p:nvPr>
            <p:ph idx="1"/>
          </p:nvPr>
        </p:nvSpPr>
        <p:spPr>
          <a:xfrm>
            <a:off x="6883380" y="1707433"/>
            <a:ext cx="4612219" cy="3829522"/>
          </a:xfrm>
        </p:spPr>
        <p:txBody>
          <a:bodyPr vert="horz" lIns="91440" tIns="45720" rIns="91440" bIns="45720" rtlCol="0" anchor="t">
            <a:noAutofit/>
          </a:bodyPr>
          <a:lstStyle/>
          <a:p>
            <a:r>
              <a:rPr lang="en-US" sz="2000">
                <a:ea typeface="+mn-lt"/>
                <a:cs typeface="+mn-lt"/>
              </a:rPr>
              <a:t>Please fill out the VET Application form</a:t>
            </a:r>
          </a:p>
          <a:p>
            <a:r>
              <a:rPr lang="en-US" sz="2000">
                <a:cs typeface="Calibri"/>
              </a:rPr>
              <a:t>Interviews to take place in Term 3</a:t>
            </a:r>
          </a:p>
          <a:p>
            <a:r>
              <a:rPr lang="en-US" sz="2000">
                <a:cs typeface="Calibri"/>
              </a:rPr>
              <a:t>Criteria includes Progress Reports to be at Excelling</a:t>
            </a:r>
          </a:p>
          <a:p>
            <a:r>
              <a:rPr lang="en-US" sz="2000">
                <a:cs typeface="Calibri"/>
              </a:rPr>
              <a:t>Interviews and application forms does not guarantee a place!</a:t>
            </a:r>
          </a:p>
          <a:p>
            <a:endParaRPr lang="en-US" sz="1800">
              <a:cs typeface="Calibri"/>
            </a:endParaRPr>
          </a:p>
          <a:p>
            <a:endParaRPr lang="en-US" sz="1800">
              <a:cs typeface="Calibri"/>
            </a:endParaRPr>
          </a:p>
        </p:txBody>
      </p:sp>
    </p:spTree>
    <p:extLst>
      <p:ext uri="{BB962C8B-B14F-4D97-AF65-F5344CB8AC3E}">
        <p14:creationId xmlns:p14="http://schemas.microsoft.com/office/powerpoint/2010/main" val="3837614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AE1C-30F5-198A-BEA6-1F9143802632}"/>
              </a:ext>
            </a:extLst>
          </p:cNvPr>
          <p:cNvSpPr>
            <a:spLocks noGrp="1"/>
          </p:cNvSpPr>
          <p:nvPr>
            <p:ph type="title"/>
          </p:nvPr>
        </p:nvSpPr>
        <p:spPr>
          <a:xfrm>
            <a:off x="640080" y="325369"/>
            <a:ext cx="4368602" cy="1956841"/>
          </a:xfrm>
        </p:spPr>
        <p:txBody>
          <a:bodyPr vert="horz" lIns="91440" tIns="45720" rIns="91440" bIns="45720" rtlCol="0" anchor="b">
            <a:noAutofit/>
          </a:bodyPr>
          <a:lstStyle/>
          <a:p>
            <a:r>
              <a:rPr lang="en-US" sz="3200"/>
              <a:t>VET Sport, Aquatics and Recreation </a:t>
            </a:r>
          </a:p>
        </p:txBody>
      </p:sp>
      <p:sp>
        <p:nvSpPr>
          <p:cNvPr id="5" name="TextBox 4">
            <a:extLst>
              <a:ext uri="{FF2B5EF4-FFF2-40B4-BE49-F238E27FC236}">
                <a16:creationId xmlns:a16="http://schemas.microsoft.com/office/drawing/2014/main" id="{2FC8B517-AFE9-0B46-69C8-C5A4F565A70F}"/>
              </a:ext>
            </a:extLst>
          </p:cNvPr>
          <p:cNvSpPr txBox="1"/>
          <p:nvPr/>
        </p:nvSpPr>
        <p:spPr>
          <a:xfrm>
            <a:off x="640080" y="2872899"/>
            <a:ext cx="4243589" cy="332066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indent="-228600">
              <a:lnSpc>
                <a:spcPct val="90000"/>
              </a:lnSpc>
              <a:spcAft>
                <a:spcPts val="600"/>
              </a:spcAft>
              <a:buFont typeface="Arial" panose="020B0604020202020204" pitchFamily="34" charset="0"/>
              <a:buChar char="•"/>
            </a:pPr>
            <a:r>
              <a:rPr lang="en-US" sz="2200">
                <a:cs typeface="Calibri"/>
              </a:rPr>
              <a:t>Industry specific qualification and an opportunity for VCE Advancement </a:t>
            </a:r>
            <a:endParaRPr lang="en-US" sz="2200"/>
          </a:p>
          <a:p>
            <a:pPr indent="-228600">
              <a:lnSpc>
                <a:spcPct val="90000"/>
              </a:lnSpc>
              <a:spcAft>
                <a:spcPts val="600"/>
              </a:spcAft>
              <a:buFont typeface="Arial" panose="020B0604020202020204" pitchFamily="34" charset="0"/>
              <a:buChar char="•"/>
            </a:pPr>
            <a:r>
              <a:rPr lang="en-US" sz="2200"/>
              <a:t>Students develop the skills and knowledge to deliver sport and recreation services.</a:t>
            </a:r>
            <a:endParaRPr lang="en-US"/>
          </a:p>
          <a:p>
            <a:pPr indent="-228600">
              <a:lnSpc>
                <a:spcPct val="90000"/>
              </a:lnSpc>
              <a:spcAft>
                <a:spcPts val="600"/>
              </a:spcAft>
              <a:buFont typeface="Arial" panose="020B0604020202020204" pitchFamily="34" charset="0"/>
              <a:buChar char="•"/>
            </a:pPr>
            <a:r>
              <a:rPr lang="en-US" sz="2200"/>
              <a:t> Students who complete this program develop the ability to work independently in the industry, using their judgement to effectively complete work activities. </a:t>
            </a:r>
            <a:endParaRPr lang="en-US">
              <a:cs typeface="Calibri"/>
            </a:endParaRPr>
          </a:p>
        </p:txBody>
      </p:sp>
      <p:pic>
        <p:nvPicPr>
          <p:cNvPr id="3" name="Picture 3">
            <a:extLst>
              <a:ext uri="{FF2B5EF4-FFF2-40B4-BE49-F238E27FC236}">
                <a16:creationId xmlns:a16="http://schemas.microsoft.com/office/drawing/2014/main" id="{DC2C2BB5-6EBE-03CF-AE8F-276D4B5087D9}"/>
              </a:ext>
            </a:extLst>
          </p:cNvPr>
          <p:cNvPicPr>
            <a:picLocks noChangeAspect="1"/>
          </p:cNvPicPr>
          <p:nvPr/>
        </p:nvPicPr>
        <p:blipFill rotWithShape="1">
          <a:blip r:embed="rId2"/>
          <a:srcRect l="17801" r="1424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96692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AE1C-30F5-198A-BEA6-1F9143802632}"/>
              </a:ext>
            </a:extLst>
          </p:cNvPr>
          <p:cNvSpPr>
            <a:spLocks noGrp="1"/>
          </p:cNvSpPr>
          <p:nvPr>
            <p:ph type="title"/>
          </p:nvPr>
        </p:nvSpPr>
        <p:spPr>
          <a:xfrm>
            <a:off x="640080" y="325369"/>
            <a:ext cx="4368602" cy="2207362"/>
          </a:xfrm>
        </p:spPr>
        <p:txBody>
          <a:bodyPr vert="horz" lIns="91440" tIns="45720" rIns="91440" bIns="45720" rtlCol="0" anchor="b">
            <a:noAutofit/>
          </a:bodyPr>
          <a:lstStyle/>
          <a:p>
            <a:r>
              <a:rPr lang="en-US" sz="2800"/>
              <a:t>VET Certificate III Sport, Aquatics and Recreation </a:t>
            </a:r>
          </a:p>
        </p:txBody>
      </p:sp>
      <p:sp>
        <p:nvSpPr>
          <p:cNvPr id="5" name="TextBox 4">
            <a:extLst>
              <a:ext uri="{FF2B5EF4-FFF2-40B4-BE49-F238E27FC236}">
                <a16:creationId xmlns:a16="http://schemas.microsoft.com/office/drawing/2014/main" id="{2FC8B517-AFE9-0B46-69C8-C5A4F565A70F}"/>
              </a:ext>
            </a:extLst>
          </p:cNvPr>
          <p:cNvSpPr txBox="1"/>
          <p:nvPr/>
        </p:nvSpPr>
        <p:spPr>
          <a:xfrm>
            <a:off x="640080" y="2872899"/>
            <a:ext cx="4243589" cy="332066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en-US" sz="2200">
              <a:cs typeface="Calibri"/>
            </a:endParaRPr>
          </a:p>
        </p:txBody>
      </p:sp>
      <p:pic>
        <p:nvPicPr>
          <p:cNvPr id="3" name="Picture 3">
            <a:extLst>
              <a:ext uri="{FF2B5EF4-FFF2-40B4-BE49-F238E27FC236}">
                <a16:creationId xmlns:a16="http://schemas.microsoft.com/office/drawing/2014/main" id="{DC2C2BB5-6EBE-03CF-AE8F-276D4B5087D9}"/>
              </a:ext>
            </a:extLst>
          </p:cNvPr>
          <p:cNvPicPr>
            <a:picLocks noChangeAspect="1"/>
          </p:cNvPicPr>
          <p:nvPr/>
        </p:nvPicPr>
        <p:blipFill rotWithShape="1">
          <a:blip r:embed="rId2"/>
          <a:srcRect l="17801" r="1424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2A157870-8CEF-D8DF-7535-9813B5433238}"/>
              </a:ext>
            </a:extLst>
          </p:cNvPr>
          <p:cNvSpPr txBox="1"/>
          <p:nvPr/>
        </p:nvSpPr>
        <p:spPr>
          <a:xfrm>
            <a:off x="737419" y="2783758"/>
            <a:ext cx="3529780" cy="27238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cs typeface="Calibri"/>
            </a:endParaRPr>
          </a:p>
          <a:p>
            <a:r>
              <a:rPr lang="en-US" sz="2000">
                <a:cs typeface="Calibri"/>
              </a:rPr>
              <a:t>Topics to cover will include: </a:t>
            </a:r>
          </a:p>
          <a:p>
            <a:pPr marL="342900" indent="-342900">
              <a:buFont typeface="Arial"/>
              <a:buChar char="•"/>
            </a:pPr>
            <a:r>
              <a:rPr lang="en-US" sz="2000">
                <a:cs typeface="Calibri"/>
              </a:rPr>
              <a:t>recreation session delivery</a:t>
            </a:r>
          </a:p>
          <a:p>
            <a:pPr marL="342900" indent="-342900">
              <a:buFont typeface="Arial"/>
              <a:buChar char="•"/>
            </a:pPr>
            <a:r>
              <a:rPr lang="en-US" sz="2000">
                <a:cs typeface="Calibri"/>
              </a:rPr>
              <a:t> Coaching</a:t>
            </a:r>
          </a:p>
          <a:p>
            <a:pPr marL="342900" indent="-342900">
              <a:buFont typeface="Arial"/>
              <a:buChar char="•"/>
            </a:pPr>
            <a:r>
              <a:rPr lang="en-US" sz="2000">
                <a:cs typeface="Calibri"/>
              </a:rPr>
              <a:t>Technology</a:t>
            </a:r>
            <a:endParaRPr lang="en-US">
              <a:cs typeface="Calibri"/>
            </a:endParaRPr>
          </a:p>
          <a:p>
            <a:pPr marL="342900" indent="-342900">
              <a:buFont typeface="Arial"/>
              <a:buChar char="•"/>
            </a:pPr>
            <a:r>
              <a:rPr lang="en-US" sz="2000">
                <a:cs typeface="Calibri"/>
              </a:rPr>
              <a:t>Officiating</a:t>
            </a:r>
            <a:endParaRPr lang="en-US">
              <a:cs typeface="Calibri"/>
            </a:endParaRPr>
          </a:p>
          <a:p>
            <a:pPr marL="342900" indent="-342900">
              <a:buFont typeface="Arial"/>
              <a:buChar char="•"/>
            </a:pPr>
            <a:r>
              <a:rPr lang="en-US" sz="2000">
                <a:cs typeface="Calibri"/>
              </a:rPr>
              <a:t>working with diverse people</a:t>
            </a:r>
          </a:p>
          <a:p>
            <a:pPr marL="342900" indent="-342900">
              <a:buFont typeface="Arial"/>
              <a:buChar char="•"/>
            </a:pPr>
            <a:endParaRPr lang="en-US" sz="2000">
              <a:cs typeface="Calibri"/>
            </a:endParaRPr>
          </a:p>
          <a:p>
            <a:r>
              <a:rPr lang="en-US" sz="2000">
                <a:cs typeface="Calibri"/>
              </a:rPr>
              <a:t>And much more!</a:t>
            </a:r>
          </a:p>
        </p:txBody>
      </p:sp>
    </p:spTree>
    <p:extLst>
      <p:ext uri="{BB962C8B-B14F-4D97-AF65-F5344CB8AC3E}">
        <p14:creationId xmlns:p14="http://schemas.microsoft.com/office/powerpoint/2010/main" val="2488696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AE1C-30F5-198A-BEA6-1F9143802632}"/>
              </a:ext>
            </a:extLst>
          </p:cNvPr>
          <p:cNvSpPr>
            <a:spLocks noGrp="1"/>
          </p:cNvSpPr>
          <p:nvPr>
            <p:ph type="title"/>
          </p:nvPr>
        </p:nvSpPr>
        <p:spPr>
          <a:xfrm>
            <a:off x="640080" y="732465"/>
            <a:ext cx="4368602" cy="1956841"/>
          </a:xfrm>
        </p:spPr>
        <p:txBody>
          <a:bodyPr vert="horz" lIns="91440" tIns="45720" rIns="91440" bIns="45720" rtlCol="0" anchor="b">
            <a:noAutofit/>
          </a:bodyPr>
          <a:lstStyle/>
          <a:p>
            <a:r>
              <a:rPr lang="en-US" sz="2800"/>
              <a:t>VET Certificate III Sport, Aquatics and Recreation </a:t>
            </a:r>
          </a:p>
        </p:txBody>
      </p:sp>
      <p:sp>
        <p:nvSpPr>
          <p:cNvPr id="5" name="TextBox 4">
            <a:extLst>
              <a:ext uri="{FF2B5EF4-FFF2-40B4-BE49-F238E27FC236}">
                <a16:creationId xmlns:a16="http://schemas.microsoft.com/office/drawing/2014/main" id="{2FC8B517-AFE9-0B46-69C8-C5A4F565A70F}"/>
              </a:ext>
            </a:extLst>
          </p:cNvPr>
          <p:cNvSpPr txBox="1"/>
          <p:nvPr/>
        </p:nvSpPr>
        <p:spPr>
          <a:xfrm>
            <a:off x="640080" y="2872899"/>
            <a:ext cx="4243589" cy="332066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en-US" sz="2200">
              <a:cs typeface="Calibri"/>
            </a:endParaRPr>
          </a:p>
        </p:txBody>
      </p:sp>
      <p:pic>
        <p:nvPicPr>
          <p:cNvPr id="3" name="Picture 3">
            <a:extLst>
              <a:ext uri="{FF2B5EF4-FFF2-40B4-BE49-F238E27FC236}">
                <a16:creationId xmlns:a16="http://schemas.microsoft.com/office/drawing/2014/main" id="{DC2C2BB5-6EBE-03CF-AE8F-276D4B5087D9}"/>
              </a:ext>
            </a:extLst>
          </p:cNvPr>
          <p:cNvPicPr>
            <a:picLocks noChangeAspect="1"/>
          </p:cNvPicPr>
          <p:nvPr/>
        </p:nvPicPr>
        <p:blipFill rotWithShape="1">
          <a:blip r:embed="rId2"/>
          <a:srcRect l="17801" r="1424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2A157870-8CEF-D8DF-7535-9813B5433238}"/>
              </a:ext>
            </a:extLst>
          </p:cNvPr>
          <p:cNvSpPr txBox="1"/>
          <p:nvPr/>
        </p:nvSpPr>
        <p:spPr>
          <a:xfrm>
            <a:off x="737419" y="2783758"/>
            <a:ext cx="3529780" cy="35240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cs typeface="Calibri"/>
            </a:endParaRPr>
          </a:p>
          <a:p>
            <a:r>
              <a:rPr lang="en-US" sz="2000">
                <a:cs typeface="Calibri"/>
              </a:rPr>
              <a:t>Great for:</a:t>
            </a:r>
          </a:p>
          <a:p>
            <a:endParaRPr lang="en-US" sz="2000">
              <a:cs typeface="Calibri"/>
            </a:endParaRPr>
          </a:p>
          <a:p>
            <a:pPr marL="457200" indent="-457200">
              <a:buAutoNum type="arabicPeriod"/>
            </a:pPr>
            <a:r>
              <a:rPr lang="en-US" sz="2000">
                <a:cs typeface="Calibri"/>
              </a:rPr>
              <a:t>Advancement into VCE OR VCE-VM</a:t>
            </a:r>
          </a:p>
          <a:p>
            <a:pPr marL="457200" indent="-457200">
              <a:buAutoNum type="arabicPeriod"/>
            </a:pPr>
            <a:r>
              <a:rPr lang="en-US">
                <a:cs typeface="Calibri"/>
              </a:rPr>
              <a:t>Those passionate about sport and looking for industry specific knowledge and skills</a:t>
            </a:r>
            <a:endParaRPr lang="en-US" sz="2000">
              <a:cs typeface="Calibri"/>
            </a:endParaRPr>
          </a:p>
          <a:p>
            <a:pPr marL="457200" indent="-457200">
              <a:buAutoNum type="arabicPeriod"/>
            </a:pPr>
            <a:endParaRPr lang="en-US" sz="2000">
              <a:cs typeface="Calibri"/>
            </a:endParaRPr>
          </a:p>
          <a:p>
            <a:endParaRPr lang="en-US" sz="2000">
              <a:cs typeface="Calibri"/>
            </a:endParaRPr>
          </a:p>
          <a:p>
            <a:endParaRPr lang="en-US" sz="2000">
              <a:cs typeface="Calibri"/>
            </a:endParaRPr>
          </a:p>
        </p:txBody>
      </p:sp>
    </p:spTree>
    <p:extLst>
      <p:ext uri="{BB962C8B-B14F-4D97-AF65-F5344CB8AC3E}">
        <p14:creationId xmlns:p14="http://schemas.microsoft.com/office/powerpoint/2010/main" val="1953033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AE1C-30F5-198A-BEA6-1F9143802632}"/>
              </a:ext>
            </a:extLst>
          </p:cNvPr>
          <p:cNvSpPr>
            <a:spLocks noGrp="1"/>
          </p:cNvSpPr>
          <p:nvPr>
            <p:ph type="title"/>
          </p:nvPr>
        </p:nvSpPr>
        <p:spPr>
          <a:xfrm>
            <a:off x="577450" y="909917"/>
            <a:ext cx="4368602" cy="1956841"/>
          </a:xfrm>
        </p:spPr>
        <p:txBody>
          <a:bodyPr vert="horz" lIns="91440" tIns="45720" rIns="91440" bIns="45720" rtlCol="0" anchor="b">
            <a:noAutofit/>
          </a:bodyPr>
          <a:lstStyle/>
          <a:p>
            <a:r>
              <a:rPr lang="en-US" sz="2800"/>
              <a:t>VET Certificate III Sport, Aquatics and Recreation</a:t>
            </a:r>
            <a:r>
              <a:rPr lang="en-US" sz="3200"/>
              <a:t> </a:t>
            </a:r>
          </a:p>
        </p:txBody>
      </p:sp>
      <p:sp>
        <p:nvSpPr>
          <p:cNvPr id="5" name="TextBox 4">
            <a:extLst>
              <a:ext uri="{FF2B5EF4-FFF2-40B4-BE49-F238E27FC236}">
                <a16:creationId xmlns:a16="http://schemas.microsoft.com/office/drawing/2014/main" id="{2FC8B517-AFE9-0B46-69C8-C5A4F565A70F}"/>
              </a:ext>
            </a:extLst>
          </p:cNvPr>
          <p:cNvSpPr txBox="1"/>
          <p:nvPr/>
        </p:nvSpPr>
        <p:spPr>
          <a:xfrm>
            <a:off x="640080" y="2872899"/>
            <a:ext cx="4243589" cy="332066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en-US" sz="2200">
              <a:cs typeface="Calibri"/>
            </a:endParaRPr>
          </a:p>
        </p:txBody>
      </p:sp>
      <p:pic>
        <p:nvPicPr>
          <p:cNvPr id="3" name="Picture 3">
            <a:extLst>
              <a:ext uri="{FF2B5EF4-FFF2-40B4-BE49-F238E27FC236}">
                <a16:creationId xmlns:a16="http://schemas.microsoft.com/office/drawing/2014/main" id="{DC2C2BB5-6EBE-03CF-AE8F-276D4B5087D9}"/>
              </a:ext>
            </a:extLst>
          </p:cNvPr>
          <p:cNvPicPr>
            <a:picLocks noChangeAspect="1"/>
          </p:cNvPicPr>
          <p:nvPr/>
        </p:nvPicPr>
        <p:blipFill rotWithShape="1">
          <a:blip r:embed="rId2"/>
          <a:srcRect l="17801" r="1424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2A157870-8CEF-D8DF-7535-9813B5433238}"/>
              </a:ext>
            </a:extLst>
          </p:cNvPr>
          <p:cNvSpPr txBox="1"/>
          <p:nvPr/>
        </p:nvSpPr>
        <p:spPr>
          <a:xfrm>
            <a:off x="737419" y="2783758"/>
            <a:ext cx="3529780"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cs typeface="Calibri"/>
            </a:endParaRPr>
          </a:p>
          <a:p>
            <a:r>
              <a:rPr lang="en-US" sz="2000">
                <a:cs typeface="Calibri"/>
              </a:rPr>
              <a:t>Criteria:</a:t>
            </a:r>
            <a:endParaRPr lang="en-US"/>
          </a:p>
          <a:p>
            <a:endParaRPr lang="en-US" sz="2000">
              <a:cs typeface="Calibri"/>
            </a:endParaRPr>
          </a:p>
        </p:txBody>
      </p:sp>
      <p:graphicFrame>
        <p:nvGraphicFramePr>
          <p:cNvPr id="7" name="Table 7">
            <a:extLst>
              <a:ext uri="{FF2B5EF4-FFF2-40B4-BE49-F238E27FC236}">
                <a16:creationId xmlns:a16="http://schemas.microsoft.com/office/drawing/2014/main" id="{CC5E5551-D20F-E76D-A242-C45D7B3569B6}"/>
              </a:ext>
            </a:extLst>
          </p:cNvPr>
          <p:cNvGraphicFramePr>
            <a:graphicFrameLocks noGrp="1"/>
          </p:cNvGraphicFramePr>
          <p:nvPr/>
        </p:nvGraphicFramePr>
        <p:xfrm>
          <a:off x="278745" y="3635182"/>
          <a:ext cx="4628947" cy="2452232"/>
        </p:xfrm>
        <a:graphic>
          <a:graphicData uri="http://schemas.openxmlformats.org/drawingml/2006/table">
            <a:tbl>
              <a:tblPr firstRow="1" bandRow="1">
                <a:tableStyleId>{9D7B26C5-4107-4FEC-AEDC-1716B250A1EF}</a:tableStyleId>
              </a:tblPr>
              <a:tblGrid>
                <a:gridCol w="4628947">
                  <a:extLst>
                    <a:ext uri="{9D8B030D-6E8A-4147-A177-3AD203B41FA5}">
                      <a16:colId xmlns:a16="http://schemas.microsoft.com/office/drawing/2014/main" val="95032221"/>
                    </a:ext>
                  </a:extLst>
                </a:gridCol>
              </a:tblGrid>
              <a:tr h="2452232">
                <a:tc>
                  <a:txBody>
                    <a:bodyPr/>
                    <a:lstStyle/>
                    <a:p>
                      <a:pPr marL="342900" indent="-342900">
                        <a:buAutoNum type="arabicPeriod"/>
                      </a:pPr>
                      <a:r>
                        <a:rPr lang="en-US" b="0"/>
                        <a:t>90 per cent attendance</a:t>
                      </a:r>
                    </a:p>
                    <a:p>
                      <a:pPr marL="342900" lvl="0" indent="-342900">
                        <a:buAutoNum type="arabicPeriod"/>
                      </a:pPr>
                      <a:r>
                        <a:rPr lang="en-US" b="0"/>
                        <a:t>Successful completion of English and PE</a:t>
                      </a:r>
                    </a:p>
                    <a:p>
                      <a:pPr marL="342900" lvl="0" indent="-342900">
                        <a:buAutoNum type="arabicPeriod"/>
                      </a:pPr>
                      <a:r>
                        <a:rPr lang="en-US" b="0"/>
                        <a:t>Excelling in Progress Reports</a:t>
                      </a:r>
                    </a:p>
                    <a:p>
                      <a:pPr marL="342900" lvl="0" indent="-342900">
                        <a:buAutoNum type="arabicPeriod"/>
                      </a:pPr>
                      <a:endParaRPr lang="en-US" b="0"/>
                    </a:p>
                    <a:p>
                      <a:pPr marL="342900" lvl="0" indent="-342900">
                        <a:buAutoNum type="arabicPeriod"/>
                      </a:pPr>
                      <a:endParaRPr lang="en-US" b="0"/>
                    </a:p>
                    <a:p>
                      <a:pPr marL="285750" lvl="0" indent="-285750">
                        <a:buFont typeface="Arial"/>
                        <a:buChar char="•"/>
                      </a:pPr>
                      <a:r>
                        <a:rPr lang="en-US" b="0"/>
                        <a:t>An interview may be required</a:t>
                      </a:r>
                    </a:p>
                  </a:txBody>
                  <a:tcPr/>
                </a:tc>
                <a:extLst>
                  <a:ext uri="{0D108BD9-81ED-4DB2-BD59-A6C34878D82A}">
                    <a16:rowId xmlns:a16="http://schemas.microsoft.com/office/drawing/2014/main" val="3401227669"/>
                  </a:ext>
                </a:extLst>
              </a:tr>
            </a:tbl>
          </a:graphicData>
        </a:graphic>
      </p:graphicFrame>
    </p:spTree>
    <p:extLst>
      <p:ext uri="{BB962C8B-B14F-4D97-AF65-F5344CB8AC3E}">
        <p14:creationId xmlns:p14="http://schemas.microsoft.com/office/powerpoint/2010/main" val="3421788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03820C-7186-4F3C-BB5B-0259417C5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71120"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A8B5BB54-65D9-6A98-3E99-655036754EE6}"/>
              </a:ext>
            </a:extLst>
          </p:cNvPr>
          <p:cNvSpPr>
            <a:spLocks noGrp="1"/>
          </p:cNvSpPr>
          <p:nvPr>
            <p:ph sz="quarter" idx="4"/>
          </p:nvPr>
        </p:nvSpPr>
        <p:spPr>
          <a:xfrm>
            <a:off x="456407" y="362812"/>
            <a:ext cx="10554793" cy="5437188"/>
          </a:xfrm>
        </p:spPr>
        <p:txBody>
          <a:bodyPr vert="horz" lIns="0" tIns="0" rIns="0" bIns="0" rtlCol="0" anchor="t">
            <a:noAutofit/>
          </a:bodyPr>
          <a:lstStyle/>
          <a:p>
            <a:pPr algn="ctr"/>
            <a:r>
              <a:rPr lang="en-US" sz="4000">
                <a:latin typeface="Arial Black"/>
              </a:rPr>
              <a:t>Subject Selection Timeline</a:t>
            </a:r>
          </a:p>
        </p:txBody>
      </p:sp>
      <p:graphicFrame>
        <p:nvGraphicFramePr>
          <p:cNvPr id="2" name="Table 1">
            <a:extLst>
              <a:ext uri="{FF2B5EF4-FFF2-40B4-BE49-F238E27FC236}">
                <a16:creationId xmlns:a16="http://schemas.microsoft.com/office/drawing/2014/main" id="{822A8D53-048F-F836-89D9-C08A2FF5D742}"/>
              </a:ext>
            </a:extLst>
          </p:cNvPr>
          <p:cNvGraphicFramePr>
            <a:graphicFrameLocks noGrp="1"/>
          </p:cNvGraphicFramePr>
          <p:nvPr>
            <p:extLst>
              <p:ext uri="{D42A27DB-BD31-4B8C-83A1-F6EECF244321}">
                <p14:modId xmlns:p14="http://schemas.microsoft.com/office/powerpoint/2010/main" val="3471531906"/>
              </p:ext>
            </p:extLst>
          </p:nvPr>
        </p:nvGraphicFramePr>
        <p:xfrm>
          <a:off x="1642225" y="1599831"/>
          <a:ext cx="8168639" cy="2021840"/>
        </p:xfrm>
        <a:graphic>
          <a:graphicData uri="http://schemas.openxmlformats.org/drawingml/2006/table">
            <a:tbl>
              <a:tblPr firstRow="1" bandRow="1">
                <a:tableStyleId>{5C22544A-7EE6-4342-B048-85BDC9FD1C3A}</a:tableStyleId>
              </a:tblPr>
              <a:tblGrid>
                <a:gridCol w="2424545">
                  <a:extLst>
                    <a:ext uri="{9D8B030D-6E8A-4147-A177-3AD203B41FA5}">
                      <a16:colId xmlns:a16="http://schemas.microsoft.com/office/drawing/2014/main" val="1064043514"/>
                    </a:ext>
                  </a:extLst>
                </a:gridCol>
                <a:gridCol w="5744094">
                  <a:extLst>
                    <a:ext uri="{9D8B030D-6E8A-4147-A177-3AD203B41FA5}">
                      <a16:colId xmlns:a16="http://schemas.microsoft.com/office/drawing/2014/main" val="332027958"/>
                    </a:ext>
                  </a:extLst>
                </a:gridCol>
              </a:tblGrid>
              <a:tr h="370840">
                <a:tc>
                  <a:txBody>
                    <a:bodyPr/>
                    <a:lstStyle/>
                    <a:p>
                      <a:r>
                        <a:rPr lang="en-GB"/>
                        <a:t>NEXT WEEK </a:t>
                      </a:r>
                    </a:p>
                  </a:txBody>
                  <a:tcPr/>
                </a:tc>
                <a:tc>
                  <a:txBody>
                    <a:bodyPr/>
                    <a:lstStyle/>
                    <a:p>
                      <a:r>
                        <a:rPr lang="en-GB"/>
                        <a:t>ATTEND SUBJECT EXPO AND ASK QUESTIONS TO SENIOR TEACHERS PERIOD 1 AND 2</a:t>
                      </a:r>
                    </a:p>
                  </a:txBody>
                  <a:tcPr/>
                </a:tc>
                <a:extLst>
                  <a:ext uri="{0D108BD9-81ED-4DB2-BD59-A6C34878D82A}">
                    <a16:rowId xmlns:a16="http://schemas.microsoft.com/office/drawing/2014/main" val="3894337444"/>
                  </a:ext>
                </a:extLst>
              </a:tr>
              <a:tr h="370840">
                <a:tc>
                  <a:txBody>
                    <a:bodyPr/>
                    <a:lstStyle/>
                    <a:p>
                      <a:r>
                        <a:rPr lang="en-GB" b="1"/>
                        <a:t>FUTURE READY</a:t>
                      </a:r>
                      <a:endParaRPr lang="en-GB"/>
                    </a:p>
                  </a:txBody>
                  <a:tcPr/>
                </a:tc>
                <a:tc>
                  <a:txBody>
                    <a:bodyPr/>
                    <a:lstStyle/>
                    <a:p>
                      <a:r>
                        <a:rPr lang="en-GB"/>
                        <a:t>Research subjects and pre-requisites</a:t>
                      </a:r>
                    </a:p>
                  </a:txBody>
                  <a:tcPr/>
                </a:tc>
                <a:extLst>
                  <a:ext uri="{0D108BD9-81ED-4DB2-BD59-A6C34878D82A}">
                    <a16:rowId xmlns:a16="http://schemas.microsoft.com/office/drawing/2014/main" val="3499762481"/>
                  </a:ext>
                </a:extLst>
              </a:tr>
              <a:tr h="370840">
                <a:tc>
                  <a:txBody>
                    <a:bodyPr/>
                    <a:lstStyle/>
                    <a:p>
                      <a:pPr lvl="0">
                        <a:buNone/>
                      </a:pPr>
                      <a:r>
                        <a:rPr lang="en-GB" sz="1800" b="1" i="0" u="none" strike="noStrike" noProof="0">
                          <a:solidFill>
                            <a:srgbClr val="36393B"/>
                          </a:solidFill>
                          <a:latin typeface="Avenir Next LT Pro"/>
                        </a:rPr>
                        <a:t>TERM 3 WEEK 2</a:t>
                      </a:r>
                    </a:p>
                  </a:txBody>
                  <a:tcPr/>
                </a:tc>
                <a:tc>
                  <a:txBody>
                    <a:bodyPr/>
                    <a:lstStyle/>
                    <a:p>
                      <a:r>
                        <a:rPr lang="en-GB"/>
                        <a:t>Year 9 Course Counselling </a:t>
                      </a:r>
                    </a:p>
                  </a:txBody>
                  <a:tcPr/>
                </a:tc>
                <a:extLst>
                  <a:ext uri="{0D108BD9-81ED-4DB2-BD59-A6C34878D82A}">
                    <a16:rowId xmlns:a16="http://schemas.microsoft.com/office/drawing/2014/main" val="4030113704"/>
                  </a:ext>
                </a:extLst>
              </a:tr>
              <a:tr h="370840">
                <a:tc>
                  <a:txBody>
                    <a:bodyPr/>
                    <a:lstStyle/>
                    <a:p>
                      <a:pPr lvl="0">
                        <a:buNone/>
                      </a:pPr>
                      <a:r>
                        <a:rPr lang="en-GB" sz="1800" b="1" i="0" u="none" strike="noStrike" noProof="0">
                          <a:solidFill>
                            <a:srgbClr val="36393B"/>
                          </a:solidFill>
                          <a:latin typeface="Avenir Next LT Pro"/>
                        </a:rPr>
                        <a:t>TERM 3 WEEK 3</a:t>
                      </a:r>
                      <a:endParaRPr lang="en-US"/>
                    </a:p>
                  </a:txBody>
                  <a:tcPr/>
                </a:tc>
                <a:tc>
                  <a:txBody>
                    <a:bodyPr/>
                    <a:lstStyle/>
                    <a:p>
                      <a:pPr lvl="0" algn="l">
                        <a:lnSpc>
                          <a:spcPct val="100000"/>
                        </a:lnSpc>
                        <a:spcBef>
                          <a:spcPts val="0"/>
                        </a:spcBef>
                        <a:spcAft>
                          <a:spcPts val="0"/>
                        </a:spcAft>
                        <a:buNone/>
                      </a:pPr>
                      <a:r>
                        <a:rPr lang="en-GB" sz="1800" b="0" i="0" u="none" strike="noStrike" noProof="0">
                          <a:solidFill>
                            <a:srgbClr val="36393B"/>
                          </a:solidFill>
                          <a:latin typeface="Avenir Next LT Pro"/>
                        </a:rPr>
                        <a:t>Choose your subjects for next year!</a:t>
                      </a:r>
                    </a:p>
                    <a:p>
                      <a:pPr lvl="0">
                        <a:buNone/>
                      </a:pPr>
                      <a:endParaRPr lang="en-GB"/>
                    </a:p>
                  </a:txBody>
                  <a:tcPr/>
                </a:tc>
                <a:extLst>
                  <a:ext uri="{0D108BD9-81ED-4DB2-BD59-A6C34878D82A}">
                    <a16:rowId xmlns:a16="http://schemas.microsoft.com/office/drawing/2014/main" val="2412225581"/>
                  </a:ext>
                </a:extLst>
              </a:tr>
            </a:tbl>
          </a:graphicData>
        </a:graphic>
      </p:graphicFrame>
    </p:spTree>
    <p:extLst>
      <p:ext uri="{BB962C8B-B14F-4D97-AF65-F5344CB8AC3E}">
        <p14:creationId xmlns:p14="http://schemas.microsoft.com/office/powerpoint/2010/main" val="1606688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03820C-7186-4F3C-BB5B-0259417C5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961"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A8B5BB54-65D9-6A98-3E99-655036754EE6}"/>
              </a:ext>
            </a:extLst>
          </p:cNvPr>
          <p:cNvSpPr>
            <a:spLocks noGrp="1"/>
          </p:cNvSpPr>
          <p:nvPr>
            <p:ph sz="quarter" idx="4"/>
          </p:nvPr>
        </p:nvSpPr>
        <p:spPr>
          <a:xfrm>
            <a:off x="456407" y="362812"/>
            <a:ext cx="11193225" cy="5437188"/>
          </a:xfrm>
        </p:spPr>
        <p:txBody>
          <a:bodyPr vert="horz" lIns="0" tIns="0" rIns="0" bIns="0" rtlCol="0" anchor="t">
            <a:noAutofit/>
          </a:bodyPr>
          <a:lstStyle/>
          <a:p>
            <a:pPr algn="ctr"/>
            <a:r>
              <a:rPr lang="en-US" sz="4000">
                <a:latin typeface="Arial Black"/>
              </a:rPr>
              <a:t>What will we cover today</a:t>
            </a:r>
          </a:p>
        </p:txBody>
      </p:sp>
      <p:sp>
        <p:nvSpPr>
          <p:cNvPr id="4" name="Content Placeholder 3">
            <a:extLst>
              <a:ext uri="{FF2B5EF4-FFF2-40B4-BE49-F238E27FC236}">
                <a16:creationId xmlns:a16="http://schemas.microsoft.com/office/drawing/2014/main" id="{29678340-531A-DAEF-89F8-ED6DDC0EF7AB}"/>
              </a:ext>
            </a:extLst>
          </p:cNvPr>
          <p:cNvSpPr>
            <a:spLocks noGrp="1"/>
          </p:cNvSpPr>
          <p:nvPr>
            <p:ph sz="half" idx="2"/>
          </p:nvPr>
        </p:nvSpPr>
        <p:spPr>
          <a:xfrm>
            <a:off x="1469976" y="1845386"/>
            <a:ext cx="10365962" cy="4135552"/>
          </a:xfrm>
        </p:spPr>
        <p:txBody>
          <a:bodyPr vert="horz" lIns="0" tIns="0" rIns="0" bIns="0" rtlCol="0" anchor="t">
            <a:noAutofit/>
          </a:bodyPr>
          <a:lstStyle/>
          <a:p>
            <a:pPr marL="285750" indent="-285750">
              <a:buFont typeface="Arial"/>
              <a:buChar char="•"/>
            </a:pPr>
            <a:r>
              <a:rPr lang="en-AU" sz="1800" b="1" i="1" err="1"/>
              <a:t>eSafety</a:t>
            </a:r>
            <a:r>
              <a:rPr lang="en-AU" sz="1800" b="1" i="1"/>
              <a:t> &amp; Consent</a:t>
            </a:r>
            <a:endParaRPr lang="en-US" b="1"/>
          </a:p>
          <a:p>
            <a:pPr marL="285750" indent="-285750">
              <a:buFont typeface="Arial"/>
              <a:buChar char="•"/>
            </a:pPr>
            <a:r>
              <a:rPr lang="en-AU" sz="1800" b="1" i="1"/>
              <a:t>Attendance</a:t>
            </a:r>
          </a:p>
          <a:p>
            <a:pPr marL="285750" indent="-285750">
              <a:buFont typeface="Arial"/>
              <a:buChar char="•"/>
            </a:pPr>
            <a:r>
              <a:rPr lang="en-AU" sz="1800" b="1" i="1"/>
              <a:t>Course Selection</a:t>
            </a:r>
          </a:p>
          <a:p>
            <a:pPr marL="285750" indent="-285750">
              <a:buFont typeface="Arial"/>
              <a:buChar char="•"/>
            </a:pPr>
            <a:r>
              <a:rPr lang="en-AU" sz="1800" b="1" i="1"/>
              <a:t>Moving into year 10</a:t>
            </a:r>
          </a:p>
          <a:p>
            <a:pPr marL="285750" indent="-285750">
              <a:buFont typeface="Arial"/>
              <a:buChar char="•"/>
            </a:pPr>
            <a:r>
              <a:rPr lang="en-AU" sz="1800" b="1" i="1"/>
              <a:t>World Challenge</a:t>
            </a:r>
          </a:p>
          <a:p>
            <a:pPr marL="285750" indent="-285750">
              <a:buFont typeface="Arial"/>
              <a:buChar char="•"/>
            </a:pPr>
            <a:r>
              <a:rPr lang="en-AU" sz="1800" b="1" i="1"/>
              <a:t>House Keeping</a:t>
            </a:r>
          </a:p>
          <a:p>
            <a:endParaRPr lang="en-AU"/>
          </a:p>
        </p:txBody>
      </p:sp>
      <p:pic>
        <p:nvPicPr>
          <p:cNvPr id="2" name="Picture 1" descr="5 tips to turn your presentation from good to great - contentgroup">
            <a:extLst>
              <a:ext uri="{FF2B5EF4-FFF2-40B4-BE49-F238E27FC236}">
                <a16:creationId xmlns:a16="http://schemas.microsoft.com/office/drawing/2014/main" id="{0FF25E35-D8E7-E1EA-B9FB-A0AE77C5CAB8}"/>
              </a:ext>
            </a:extLst>
          </p:cNvPr>
          <p:cNvPicPr>
            <a:picLocks noChangeAspect="1"/>
          </p:cNvPicPr>
          <p:nvPr/>
        </p:nvPicPr>
        <p:blipFill>
          <a:blip r:embed="rId3"/>
          <a:stretch>
            <a:fillRect/>
          </a:stretch>
        </p:blipFill>
        <p:spPr>
          <a:xfrm>
            <a:off x="6092674" y="1551400"/>
            <a:ext cx="5267589" cy="4141419"/>
          </a:xfrm>
          <a:prstGeom prst="rect">
            <a:avLst/>
          </a:prstGeom>
        </p:spPr>
      </p:pic>
    </p:spTree>
    <p:extLst>
      <p:ext uri="{BB962C8B-B14F-4D97-AF65-F5344CB8AC3E}">
        <p14:creationId xmlns:p14="http://schemas.microsoft.com/office/powerpoint/2010/main" val="2745939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03820C-7186-4F3C-BB5B-0259417C5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71120"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A8B5BB54-65D9-6A98-3E99-655036754EE6}"/>
              </a:ext>
            </a:extLst>
          </p:cNvPr>
          <p:cNvSpPr>
            <a:spLocks noGrp="1"/>
          </p:cNvSpPr>
          <p:nvPr>
            <p:ph sz="quarter" idx="4"/>
          </p:nvPr>
        </p:nvSpPr>
        <p:spPr>
          <a:xfrm>
            <a:off x="456407" y="362812"/>
            <a:ext cx="10554793" cy="5437188"/>
          </a:xfrm>
        </p:spPr>
        <p:txBody>
          <a:bodyPr vert="horz" lIns="0" tIns="0" rIns="0" bIns="0" rtlCol="0" anchor="t">
            <a:noAutofit/>
          </a:bodyPr>
          <a:lstStyle/>
          <a:p>
            <a:pPr algn="ctr"/>
            <a:r>
              <a:rPr lang="en-US" sz="4000">
                <a:latin typeface="Arial Black"/>
              </a:rPr>
              <a:t>Subject Selection Process</a:t>
            </a:r>
          </a:p>
        </p:txBody>
      </p:sp>
    </p:spTree>
    <p:extLst>
      <p:ext uri="{BB962C8B-B14F-4D97-AF65-F5344CB8AC3E}">
        <p14:creationId xmlns:p14="http://schemas.microsoft.com/office/powerpoint/2010/main" val="2048593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03820C-7186-4F3C-BB5B-0259417C5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71120" y="0"/>
            <a:ext cx="122631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diagram of maths&#10;&#10;Description automatically generated">
            <a:extLst>
              <a:ext uri="{FF2B5EF4-FFF2-40B4-BE49-F238E27FC236}">
                <a16:creationId xmlns:a16="http://schemas.microsoft.com/office/drawing/2014/main" id="{B494F5E6-22F5-9174-FEB6-E7C0694F8ECE}"/>
              </a:ext>
            </a:extLst>
          </p:cNvPr>
          <p:cNvPicPr>
            <a:picLocks noGrp="1" noChangeAspect="1"/>
          </p:cNvPicPr>
          <p:nvPr>
            <p:ph sz="half" idx="2"/>
          </p:nvPr>
        </p:nvPicPr>
        <p:blipFill>
          <a:blip r:embed="rId3"/>
          <a:stretch>
            <a:fillRect/>
          </a:stretch>
        </p:blipFill>
        <p:spPr>
          <a:xfrm flipH="1">
            <a:off x="-149783" y="4617141"/>
            <a:ext cx="77890" cy="54134"/>
          </a:xfrm>
        </p:spPr>
      </p:pic>
      <p:pic>
        <p:nvPicPr>
          <p:cNvPr id="6" name="Content Placeholder 5" descr="A diagram of maths&#10;&#10;Description automatically generated">
            <a:extLst>
              <a:ext uri="{FF2B5EF4-FFF2-40B4-BE49-F238E27FC236}">
                <a16:creationId xmlns:a16="http://schemas.microsoft.com/office/drawing/2014/main" id="{5AA90F15-6A5A-DC90-794E-CE660395A45E}"/>
              </a:ext>
            </a:extLst>
          </p:cNvPr>
          <p:cNvPicPr>
            <a:picLocks noGrp="1" noChangeAspect="1"/>
          </p:cNvPicPr>
          <p:nvPr>
            <p:ph sz="quarter" idx="4"/>
          </p:nvPr>
        </p:nvPicPr>
        <p:blipFill>
          <a:blip r:embed="rId3"/>
          <a:stretch>
            <a:fillRect/>
          </a:stretch>
        </p:blipFill>
        <p:spPr>
          <a:xfrm>
            <a:off x="1360911" y="138708"/>
            <a:ext cx="8923915" cy="6234727"/>
          </a:xfrm>
        </p:spPr>
      </p:pic>
    </p:spTree>
    <p:extLst>
      <p:ext uri="{BB962C8B-B14F-4D97-AF65-F5344CB8AC3E}">
        <p14:creationId xmlns:p14="http://schemas.microsoft.com/office/powerpoint/2010/main" val="2439632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green text&#10;&#10;Description automatically generated">
            <a:extLst>
              <a:ext uri="{FF2B5EF4-FFF2-40B4-BE49-F238E27FC236}">
                <a16:creationId xmlns:a16="http://schemas.microsoft.com/office/drawing/2014/main" id="{9F763C70-4993-E496-5B40-36D310242F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FDD360A8-75C3-CDB9-CFDA-2BF181AA7718}"/>
              </a:ext>
            </a:extLst>
          </p:cNvPr>
          <p:cNvSpPr>
            <a:spLocks noGrp="1"/>
          </p:cNvSpPr>
          <p:nvPr>
            <p:ph type="title"/>
          </p:nvPr>
        </p:nvSpPr>
        <p:spPr/>
        <p:txBody>
          <a:bodyPr/>
          <a:lstStyle/>
          <a:p>
            <a:r>
              <a:rPr lang="en-US"/>
              <a:t>General </a:t>
            </a:r>
            <a:r>
              <a:rPr lang="en-US" err="1"/>
              <a:t>Maths</a:t>
            </a:r>
          </a:p>
        </p:txBody>
      </p:sp>
      <p:sp>
        <p:nvSpPr>
          <p:cNvPr id="7" name="Footer Placeholder 6">
            <a:extLst>
              <a:ext uri="{FF2B5EF4-FFF2-40B4-BE49-F238E27FC236}">
                <a16:creationId xmlns:a16="http://schemas.microsoft.com/office/drawing/2014/main" id="{140EE3C7-F0BE-DCBA-0229-063FFA1EE455}"/>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F805F4C8-8C35-A112-690C-E002C0AFCE05}"/>
              </a:ext>
            </a:extLst>
          </p:cNvPr>
          <p:cNvSpPr>
            <a:spLocks noGrp="1"/>
          </p:cNvSpPr>
          <p:nvPr>
            <p:ph type="sldNum" sz="quarter" idx="11"/>
          </p:nvPr>
        </p:nvSpPr>
        <p:spPr/>
        <p:txBody>
          <a:bodyPr/>
          <a:lstStyle/>
          <a:p>
            <a:fld id="{09A01C0A-2BB6-49E7-91A3-DCB9F9F59583}" type="slidenum">
              <a:rPr lang="en-US" smtClean="0"/>
              <a:pPr/>
              <a:t>32</a:t>
            </a:fld>
            <a:endParaRPr lang="en-US"/>
          </a:p>
        </p:txBody>
      </p:sp>
      <p:pic>
        <p:nvPicPr>
          <p:cNvPr id="13" name="Picture 12" descr="A diagram of a lesson&#10;&#10;Description automatically generated">
            <a:extLst>
              <a:ext uri="{FF2B5EF4-FFF2-40B4-BE49-F238E27FC236}">
                <a16:creationId xmlns:a16="http://schemas.microsoft.com/office/drawing/2014/main" id="{BCC85B10-4D35-C7A9-3BEF-C8BFF1F7D092}"/>
              </a:ext>
            </a:extLst>
          </p:cNvPr>
          <p:cNvPicPr>
            <a:picLocks noChangeAspect="1"/>
          </p:cNvPicPr>
          <p:nvPr/>
        </p:nvPicPr>
        <p:blipFill>
          <a:blip r:embed="rId3"/>
          <a:stretch>
            <a:fillRect/>
          </a:stretch>
        </p:blipFill>
        <p:spPr>
          <a:xfrm>
            <a:off x="7361" y="1534391"/>
            <a:ext cx="11636951" cy="4468090"/>
          </a:xfrm>
          <a:prstGeom prst="rect">
            <a:avLst/>
          </a:prstGeom>
        </p:spPr>
      </p:pic>
    </p:spTree>
    <p:extLst>
      <p:ext uri="{BB962C8B-B14F-4D97-AF65-F5344CB8AC3E}">
        <p14:creationId xmlns:p14="http://schemas.microsoft.com/office/powerpoint/2010/main" val="2957766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green text&#10;&#10;Description automatically generated">
            <a:extLst>
              <a:ext uri="{FF2B5EF4-FFF2-40B4-BE49-F238E27FC236}">
                <a16:creationId xmlns:a16="http://schemas.microsoft.com/office/drawing/2014/main" id="{CF8E11E9-9E7D-5547-38F4-3D23EB5D71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25F27E81-76AC-22AF-CA6B-432A4274549E}"/>
              </a:ext>
            </a:extLst>
          </p:cNvPr>
          <p:cNvSpPr>
            <a:spLocks noGrp="1"/>
          </p:cNvSpPr>
          <p:nvPr>
            <p:ph type="title"/>
          </p:nvPr>
        </p:nvSpPr>
        <p:spPr/>
        <p:txBody>
          <a:bodyPr/>
          <a:lstStyle/>
          <a:p>
            <a:r>
              <a:rPr lang="en-US" err="1"/>
              <a:t>Maths</a:t>
            </a:r>
            <a:r>
              <a:rPr lang="en-US"/>
              <a:t> Extension</a:t>
            </a:r>
          </a:p>
        </p:txBody>
      </p:sp>
      <p:sp>
        <p:nvSpPr>
          <p:cNvPr id="7" name="Footer Placeholder 6">
            <a:extLst>
              <a:ext uri="{FF2B5EF4-FFF2-40B4-BE49-F238E27FC236}">
                <a16:creationId xmlns:a16="http://schemas.microsoft.com/office/drawing/2014/main" id="{81DE51A1-513F-20AA-63A6-2B1833D56DD9}"/>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ED229082-CF39-0DBE-1AE0-148E1F3F05E6}"/>
              </a:ext>
            </a:extLst>
          </p:cNvPr>
          <p:cNvSpPr>
            <a:spLocks noGrp="1"/>
          </p:cNvSpPr>
          <p:nvPr>
            <p:ph type="sldNum" sz="quarter" idx="11"/>
          </p:nvPr>
        </p:nvSpPr>
        <p:spPr/>
        <p:txBody>
          <a:bodyPr/>
          <a:lstStyle/>
          <a:p>
            <a:fld id="{09A01C0A-2BB6-49E7-91A3-DCB9F9F59583}" type="slidenum">
              <a:rPr lang="en-US" smtClean="0"/>
              <a:pPr/>
              <a:t>33</a:t>
            </a:fld>
            <a:endParaRPr lang="en-US"/>
          </a:p>
        </p:txBody>
      </p:sp>
      <p:sp>
        <p:nvSpPr>
          <p:cNvPr id="9" name="TextBox 8">
            <a:extLst>
              <a:ext uri="{FF2B5EF4-FFF2-40B4-BE49-F238E27FC236}">
                <a16:creationId xmlns:a16="http://schemas.microsoft.com/office/drawing/2014/main" id="{08357430-418B-CF9E-8A2A-0E0C27DF042E}"/>
              </a:ext>
            </a:extLst>
          </p:cNvPr>
          <p:cNvSpPr txBox="1"/>
          <p:nvPr/>
        </p:nvSpPr>
        <p:spPr>
          <a:xfrm>
            <a:off x="484239" y="1528917"/>
            <a:ext cx="1122352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228600"/>
            <a:r>
              <a:rPr lang="en-US" b="1" u="sng" err="1"/>
              <a:t>Maths</a:t>
            </a:r>
            <a:r>
              <a:rPr lang="en-US" b="1" u="sng"/>
              <a:t> Extension is a study of </a:t>
            </a:r>
            <a:r>
              <a:rPr lang="en-US" b="1" u="sng" err="1"/>
              <a:t>maths</a:t>
            </a:r>
            <a:r>
              <a:rPr lang="en-US" b="1" u="sng"/>
              <a:t> that is complex, abstract, and not commonly used in day-to-day life.  </a:t>
            </a:r>
            <a:r>
              <a:rPr lang="en-US" err="1"/>
              <a:t>Maths</a:t>
            </a:r>
            <a:r>
              <a:rPr lang="en-US"/>
              <a:t> extension relates to careers such as engineering, software development, I.T, Medicine, financial management, banking, data analyst, Teaching (</a:t>
            </a:r>
            <a:r>
              <a:rPr lang="en-US" err="1"/>
              <a:t>maths</a:t>
            </a:r>
            <a:r>
              <a:rPr lang="en-US"/>
              <a:t>) and many more</a:t>
            </a:r>
            <a:br>
              <a:rPr lang="en-US"/>
            </a:br>
            <a:endParaRPr lang="en-US" b="1" u="sng"/>
          </a:p>
          <a:p>
            <a:r>
              <a:rPr lang="en-US" b="1">
                <a:ea typeface="+mn-lt"/>
                <a:cs typeface="+mn-lt"/>
              </a:rPr>
              <a:t>For entry into </a:t>
            </a:r>
            <a:r>
              <a:rPr lang="en-US" b="1" err="1">
                <a:ea typeface="+mn-lt"/>
                <a:cs typeface="+mn-lt"/>
              </a:rPr>
              <a:t>Maths</a:t>
            </a:r>
            <a:r>
              <a:rPr lang="en-US" b="1">
                <a:ea typeface="+mn-lt"/>
                <a:cs typeface="+mn-lt"/>
              </a:rPr>
              <a:t> Extension, you must achieve:</a:t>
            </a:r>
            <a:endParaRPr lang="en-US"/>
          </a:p>
          <a:p>
            <a:pPr marL="285750" indent="-285750">
              <a:buFont typeface="Arial"/>
              <a:buChar char="•"/>
            </a:pPr>
            <a:r>
              <a:rPr lang="en-US">
                <a:ea typeface="+mn-lt"/>
                <a:cs typeface="+mn-lt"/>
              </a:rPr>
              <a:t>At or above the level in most learning tasks. Embedding or excelling in effort and </a:t>
            </a:r>
            <a:r>
              <a:rPr lang="en-US" err="1">
                <a:ea typeface="+mn-lt"/>
                <a:cs typeface="+mn-lt"/>
              </a:rPr>
              <a:t>behaviour</a:t>
            </a:r>
            <a:r>
              <a:rPr lang="en-US">
                <a:ea typeface="+mn-lt"/>
                <a:cs typeface="+mn-lt"/>
              </a:rPr>
              <a:t>.</a:t>
            </a:r>
            <a:endParaRPr lang="en-US"/>
          </a:p>
          <a:p>
            <a:pPr marL="285750" indent="-285750">
              <a:buFont typeface="Arial"/>
              <a:buChar char="•"/>
            </a:pPr>
            <a:r>
              <a:rPr lang="en-US">
                <a:ea typeface="+mn-lt"/>
                <a:cs typeface="+mn-lt"/>
              </a:rPr>
              <a:t>At or above average in the number and algebra strand. With good attempts at problem solving and reasoning questions.</a:t>
            </a:r>
            <a:endParaRPr lang="en-US"/>
          </a:p>
          <a:p>
            <a:pPr marL="285750" indent="-285750">
              <a:buFont typeface="Arial"/>
              <a:buChar char="•"/>
            </a:pPr>
            <a:r>
              <a:rPr lang="en-US">
                <a:ea typeface="+mn-lt"/>
                <a:cs typeface="+mn-lt"/>
              </a:rPr>
              <a:t>A </a:t>
            </a:r>
            <a:r>
              <a:rPr lang="en-US" b="1">
                <a:ea typeface="+mn-lt"/>
                <a:cs typeface="+mn-lt"/>
              </a:rPr>
              <a:t>recommendation from your teacher</a:t>
            </a:r>
            <a:r>
              <a:rPr lang="en-US">
                <a:ea typeface="+mn-lt"/>
                <a:cs typeface="+mn-lt"/>
              </a:rPr>
              <a:t> based on your current ability, work ethic, staying up to date with classwork, and structuring your work properly. </a:t>
            </a:r>
            <a:endParaRPr lang="en-US"/>
          </a:p>
          <a:p>
            <a:pPr indent="-228600"/>
            <a:r>
              <a:rPr lang="en-US" b="1" u="sng"/>
              <a:t>Requirements</a:t>
            </a:r>
            <a:br>
              <a:rPr lang="en-US" b="1" u="sng"/>
            </a:br>
            <a:endParaRPr lang="en-US" b="1" u="sng"/>
          </a:p>
          <a:p>
            <a:pPr marL="285750" indent="-285750">
              <a:buFont typeface="Arial"/>
              <a:buChar char="•"/>
            </a:pPr>
            <a:r>
              <a:rPr lang="en-US">
                <a:ea typeface="+mn-lt"/>
                <a:cs typeface="+mn-lt"/>
              </a:rPr>
              <a:t>Cover two exercises each lesson.</a:t>
            </a:r>
            <a:endParaRPr lang="en-US"/>
          </a:p>
          <a:p>
            <a:pPr marL="285750" indent="-285750">
              <a:buFont typeface="Arial"/>
              <a:buChar char="•"/>
            </a:pPr>
            <a:r>
              <a:rPr lang="en-US">
                <a:ea typeface="+mn-lt"/>
                <a:cs typeface="+mn-lt"/>
              </a:rPr>
              <a:t>Complete exercises before the next lesson</a:t>
            </a:r>
            <a:endParaRPr lang="en-US"/>
          </a:p>
          <a:p>
            <a:pPr marL="285750" indent="-285750">
              <a:buFont typeface="Arial"/>
              <a:buChar char="•"/>
            </a:pPr>
            <a:r>
              <a:rPr lang="en-US">
                <a:ea typeface="+mn-lt"/>
                <a:cs typeface="+mn-lt"/>
              </a:rPr>
              <a:t>Complete a minimum of 3 hours of homework per week.</a:t>
            </a:r>
            <a:endParaRPr lang="en-US"/>
          </a:p>
          <a:p>
            <a:pPr marL="285750" indent="-285750">
              <a:buFont typeface="Arial"/>
              <a:buChar char="•"/>
            </a:pPr>
            <a:r>
              <a:rPr lang="en-US">
                <a:ea typeface="+mn-lt"/>
                <a:cs typeface="+mn-lt"/>
              </a:rPr>
              <a:t>Show processes when solving problems.</a:t>
            </a:r>
            <a:endParaRPr lang="en-US"/>
          </a:p>
          <a:p>
            <a:pPr indent="-228600"/>
            <a:endParaRPr lang="en-US" b="1" u="sng"/>
          </a:p>
        </p:txBody>
      </p:sp>
    </p:spTree>
    <p:extLst>
      <p:ext uri="{BB962C8B-B14F-4D97-AF65-F5344CB8AC3E}">
        <p14:creationId xmlns:p14="http://schemas.microsoft.com/office/powerpoint/2010/main" val="1265187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green text&#10;&#10;Description automatically generated">
            <a:extLst>
              <a:ext uri="{FF2B5EF4-FFF2-40B4-BE49-F238E27FC236}">
                <a16:creationId xmlns:a16="http://schemas.microsoft.com/office/drawing/2014/main" id="{EFD3DB17-0383-B7C4-C95B-AB7F83591A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CE92F5EC-F875-EC8F-7EA1-F418D0BEFE2B}"/>
              </a:ext>
            </a:extLst>
          </p:cNvPr>
          <p:cNvSpPr>
            <a:spLocks noGrp="1"/>
          </p:cNvSpPr>
          <p:nvPr>
            <p:ph type="title"/>
          </p:nvPr>
        </p:nvSpPr>
        <p:spPr>
          <a:xfrm>
            <a:off x="-1300639" y="102011"/>
            <a:ext cx="10122632" cy="652054"/>
          </a:xfrm>
        </p:spPr>
        <p:txBody>
          <a:bodyPr anchor="ctr">
            <a:normAutofit/>
          </a:bodyPr>
          <a:lstStyle/>
          <a:p>
            <a:r>
              <a:rPr lang="en-US" sz="2300"/>
              <a:t>Nepal 2025</a:t>
            </a:r>
            <a:br>
              <a:rPr lang="en-US" sz="2300"/>
            </a:br>
            <a:r>
              <a:rPr lang="en-US" sz="2300"/>
              <a:t>World challenge</a:t>
            </a:r>
          </a:p>
        </p:txBody>
      </p:sp>
      <p:pic>
        <p:nvPicPr>
          <p:cNvPr id="10" name="Picture 9" descr="A group of people posing for a photo&#10;&#10;Description automatically generated">
            <a:extLst>
              <a:ext uri="{FF2B5EF4-FFF2-40B4-BE49-F238E27FC236}">
                <a16:creationId xmlns:a16="http://schemas.microsoft.com/office/drawing/2014/main" id="{C11CC490-5114-30BD-2541-3FAF72B88663}"/>
              </a:ext>
            </a:extLst>
          </p:cNvPr>
          <p:cNvPicPr>
            <a:picLocks noChangeAspect="1"/>
          </p:cNvPicPr>
          <p:nvPr/>
        </p:nvPicPr>
        <p:blipFill>
          <a:blip r:embed="rId3"/>
          <a:stretch>
            <a:fillRect/>
          </a:stretch>
        </p:blipFill>
        <p:spPr>
          <a:xfrm>
            <a:off x="1349707" y="939108"/>
            <a:ext cx="4814798" cy="4978651"/>
          </a:xfrm>
          <a:prstGeom prst="rect">
            <a:avLst/>
          </a:prstGeom>
          <a:noFill/>
        </p:spPr>
      </p:pic>
      <p:sp>
        <p:nvSpPr>
          <p:cNvPr id="7" name="Footer Placeholder 6">
            <a:extLst>
              <a:ext uri="{FF2B5EF4-FFF2-40B4-BE49-F238E27FC236}">
                <a16:creationId xmlns:a16="http://schemas.microsoft.com/office/drawing/2014/main" id="{230A4701-8EF9-75C7-04F8-DF9CCAD79EEC}"/>
              </a:ext>
            </a:extLst>
          </p:cNvPr>
          <p:cNvSpPr>
            <a:spLocks noGrp="1"/>
          </p:cNvSpPr>
          <p:nvPr>
            <p:ph type="ftr" sz="quarter" idx="10"/>
          </p:nvPr>
        </p:nvSpPr>
        <p:spPr>
          <a:xfrm rot="16200000">
            <a:off x="8854442" y="2953511"/>
            <a:ext cx="6291068" cy="384048"/>
          </a:xfrm>
        </p:spPr>
        <p:txBody>
          <a:bodyPr anchor="ctr">
            <a:normAutofit/>
          </a:bodyPr>
          <a:lstStyle/>
          <a:p>
            <a:pPr>
              <a:spcAft>
                <a:spcPts val="600"/>
              </a:spcAft>
            </a:pPr>
            <a:r>
              <a:rPr lang="en-US"/>
              <a:t>Presentation Title</a:t>
            </a:r>
          </a:p>
        </p:txBody>
      </p:sp>
      <p:sp>
        <p:nvSpPr>
          <p:cNvPr id="8" name="Slide Number Placeholder 7">
            <a:extLst>
              <a:ext uri="{FF2B5EF4-FFF2-40B4-BE49-F238E27FC236}">
                <a16:creationId xmlns:a16="http://schemas.microsoft.com/office/drawing/2014/main" id="{F2897AC5-F8B1-FFA8-1E11-E8B530CC45E0}"/>
              </a:ext>
            </a:extLst>
          </p:cNvPr>
          <p:cNvSpPr>
            <a:spLocks noGrp="1"/>
          </p:cNvSpPr>
          <p:nvPr>
            <p:ph type="sldNum" sz="quarter" idx="11"/>
          </p:nvPr>
        </p:nvSpPr>
        <p:spPr>
          <a:xfrm rot="16200000">
            <a:off x="11716512" y="6382510"/>
            <a:ext cx="566928" cy="384048"/>
          </a:xfrm>
        </p:spPr>
        <p:txBody>
          <a:bodyPr anchor="ctr">
            <a:normAutofit/>
          </a:bodyPr>
          <a:lstStyle/>
          <a:p>
            <a:pPr>
              <a:spcAft>
                <a:spcPts val="600"/>
              </a:spcAft>
            </a:pPr>
            <a:fld id="{09A01C0A-2BB6-49E7-91A3-DCB9F9F59583}" type="slidenum">
              <a:rPr lang="en-US" smtClean="0"/>
              <a:pPr>
                <a:spcAft>
                  <a:spcPts val="600"/>
                </a:spcAft>
              </a:pPr>
              <a:t>34</a:t>
            </a:fld>
            <a:endParaRPr lang="en-US"/>
          </a:p>
        </p:txBody>
      </p:sp>
      <p:pic>
        <p:nvPicPr>
          <p:cNvPr id="9" name="Content Placeholder 8" descr="A baby monkey holding its hand up&#10;&#10;Description automatically generated">
            <a:extLst>
              <a:ext uri="{FF2B5EF4-FFF2-40B4-BE49-F238E27FC236}">
                <a16:creationId xmlns:a16="http://schemas.microsoft.com/office/drawing/2014/main" id="{03BB5857-C612-F9A5-C3E4-B93680BF07E9}"/>
              </a:ext>
            </a:extLst>
          </p:cNvPr>
          <p:cNvPicPr>
            <a:picLocks noGrp="1" noChangeAspect="1"/>
          </p:cNvPicPr>
          <p:nvPr>
            <p:ph sz="half" idx="2"/>
          </p:nvPr>
        </p:nvPicPr>
        <p:blipFill>
          <a:blip r:embed="rId4"/>
          <a:stretch>
            <a:fillRect/>
          </a:stretch>
        </p:blipFill>
        <p:spPr>
          <a:xfrm>
            <a:off x="8511971" y="242003"/>
            <a:ext cx="2693680" cy="5816411"/>
          </a:xfrm>
          <a:noFill/>
        </p:spPr>
      </p:pic>
    </p:spTree>
    <p:extLst>
      <p:ext uri="{BB962C8B-B14F-4D97-AF65-F5344CB8AC3E}">
        <p14:creationId xmlns:p14="http://schemas.microsoft.com/office/powerpoint/2010/main" val="3516777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03820C-7186-4F3C-BB5B-0259417C5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71120"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22EC9B5-E8BA-C58F-97BB-2CCE88FD5F35}"/>
              </a:ext>
            </a:extLst>
          </p:cNvPr>
          <p:cNvSpPr>
            <a:spLocks noGrp="1"/>
          </p:cNvSpPr>
          <p:nvPr>
            <p:ph sz="half" idx="2"/>
          </p:nvPr>
        </p:nvSpPr>
        <p:spPr>
          <a:xfrm>
            <a:off x="414596" y="1543374"/>
            <a:ext cx="10993776" cy="4419912"/>
          </a:xfrm>
        </p:spPr>
        <p:txBody>
          <a:bodyPr vert="horz" lIns="0" tIns="0" rIns="0" bIns="0" rtlCol="0" anchor="t">
            <a:noAutofit/>
          </a:bodyPr>
          <a:lstStyle/>
          <a:p>
            <a:pPr marL="342900" indent="-342900">
              <a:buFont typeface="Arial"/>
              <a:buChar char="•"/>
            </a:pPr>
            <a:r>
              <a:rPr lang="en-AU" sz="2000" u="sng"/>
              <a:t>No</a:t>
            </a:r>
            <a:r>
              <a:rPr lang="en-AU" sz="2000"/>
              <a:t> </a:t>
            </a:r>
            <a:r>
              <a:rPr lang="en-AU" sz="2000" b="1"/>
              <a:t>long sleeves</a:t>
            </a:r>
            <a:r>
              <a:rPr lang="en-AU" sz="2000"/>
              <a:t> under PE or formal uniform. </a:t>
            </a:r>
            <a:r>
              <a:rPr lang="en-AU" sz="1600" i="1"/>
              <a:t>Y</a:t>
            </a:r>
            <a:r>
              <a:rPr lang="en-AU" sz="1800" i="1"/>
              <a:t>ou will be asked to remove the non-uniform item</a:t>
            </a:r>
            <a:endParaRPr lang="en-US" sz="1800" i="1"/>
          </a:p>
          <a:p>
            <a:pPr marL="342900" indent="-342900">
              <a:buFont typeface="Arial"/>
              <a:buChar char="•"/>
            </a:pPr>
            <a:r>
              <a:rPr lang="en-AU" sz="2000"/>
              <a:t>If you are leaving during the day for an appointment, you </a:t>
            </a:r>
            <a:r>
              <a:rPr lang="en-AU" sz="2000" u="sng"/>
              <a:t>MUST</a:t>
            </a:r>
            <a:r>
              <a:rPr lang="en-AU" sz="2000"/>
              <a:t> sign out at Middle school and once/if you return, you </a:t>
            </a:r>
            <a:r>
              <a:rPr lang="en-AU" sz="2000" u="sng"/>
              <a:t>MUST</a:t>
            </a:r>
            <a:r>
              <a:rPr lang="en-AU" sz="2000"/>
              <a:t> sign back in</a:t>
            </a:r>
          </a:p>
          <a:p>
            <a:pPr marL="342900" indent="-342900">
              <a:buFont typeface="Arial"/>
              <a:buChar char="•"/>
            </a:pPr>
            <a:r>
              <a:rPr lang="en-AU" sz="2000"/>
              <a:t>If you arrive late to school (even during recess or lunch) you </a:t>
            </a:r>
            <a:r>
              <a:rPr lang="en-AU" sz="2000" u="sng"/>
              <a:t>MUST</a:t>
            </a:r>
            <a:r>
              <a:rPr lang="en-AU" sz="2000"/>
              <a:t> sign in </a:t>
            </a:r>
          </a:p>
          <a:p>
            <a:pPr marL="342900" indent="-342900">
              <a:buFont typeface="Arial"/>
              <a:buChar char="•"/>
            </a:pPr>
            <a:r>
              <a:rPr lang="en-AU" sz="2000"/>
              <a:t>Detentions for lunch time and after school will be on your Compass. It is your responsibility to be aware of these. </a:t>
            </a:r>
          </a:p>
          <a:p>
            <a:pPr marL="342900" indent="-342900">
              <a:buFont typeface="Arial"/>
              <a:buChar char="•"/>
            </a:pPr>
            <a:r>
              <a:rPr lang="en-AU" sz="2000"/>
              <a:t>Late to class – making up the time during lunch</a:t>
            </a:r>
          </a:p>
        </p:txBody>
      </p:sp>
      <p:sp>
        <p:nvSpPr>
          <p:cNvPr id="2" name="Title 1">
            <a:extLst>
              <a:ext uri="{FF2B5EF4-FFF2-40B4-BE49-F238E27FC236}">
                <a16:creationId xmlns:a16="http://schemas.microsoft.com/office/drawing/2014/main" id="{5BA7700F-2D70-F038-B2DC-414D809078FD}"/>
              </a:ext>
            </a:extLst>
          </p:cNvPr>
          <p:cNvSpPr>
            <a:spLocks noGrp="1"/>
          </p:cNvSpPr>
          <p:nvPr>
            <p:ph type="title"/>
          </p:nvPr>
        </p:nvSpPr>
        <p:spPr>
          <a:xfrm>
            <a:off x="850168" y="615176"/>
            <a:ext cx="10122632" cy="652054"/>
          </a:xfrm>
        </p:spPr>
        <p:txBody>
          <a:bodyPr/>
          <a:lstStyle/>
          <a:p>
            <a:r>
              <a:rPr lang="en-AU"/>
              <a:t>house keeping </a:t>
            </a:r>
            <a:endParaRPr lang="en-US"/>
          </a:p>
        </p:txBody>
      </p:sp>
    </p:spTree>
    <p:extLst>
      <p:ext uri="{BB962C8B-B14F-4D97-AF65-F5344CB8AC3E}">
        <p14:creationId xmlns:p14="http://schemas.microsoft.com/office/powerpoint/2010/main" val="2591105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03820C-7186-4F3C-BB5B-0259417C5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5560"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608A3AA5-651F-30BD-C153-2E9BE98AF2F6}"/>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DC81F41E-B477-EBAA-B685-3F7C58A73D1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A8B5BB54-65D9-6A98-3E99-655036754EE6}"/>
              </a:ext>
            </a:extLst>
          </p:cNvPr>
          <p:cNvSpPr>
            <a:spLocks noGrp="1"/>
          </p:cNvSpPr>
          <p:nvPr>
            <p:ph sz="quarter" idx="4"/>
          </p:nvPr>
        </p:nvSpPr>
        <p:spPr>
          <a:xfrm>
            <a:off x="6182293" y="6244137"/>
            <a:ext cx="5183188" cy="45719"/>
          </a:xfrm>
        </p:spPr>
        <p:txBody>
          <a:bodyPr/>
          <a:lstStyle/>
          <a:p>
            <a:endParaRPr lang="en-US"/>
          </a:p>
        </p:txBody>
      </p:sp>
      <p:sp>
        <p:nvSpPr>
          <p:cNvPr id="2" name="Title 1">
            <a:extLst>
              <a:ext uri="{FF2B5EF4-FFF2-40B4-BE49-F238E27FC236}">
                <a16:creationId xmlns:a16="http://schemas.microsoft.com/office/drawing/2014/main" id="{5BA7700F-2D70-F038-B2DC-414D809078FD}"/>
              </a:ext>
            </a:extLst>
          </p:cNvPr>
          <p:cNvSpPr>
            <a:spLocks noGrp="1"/>
          </p:cNvSpPr>
          <p:nvPr>
            <p:ph type="title"/>
          </p:nvPr>
        </p:nvSpPr>
        <p:spPr/>
        <p:txBody>
          <a:bodyPr/>
          <a:lstStyle/>
          <a:p>
            <a:r>
              <a:rPr lang="en-AU"/>
              <a:t>Uniform</a:t>
            </a:r>
          </a:p>
        </p:txBody>
      </p:sp>
      <p:sp>
        <p:nvSpPr>
          <p:cNvPr id="8" name="Rectangle 2">
            <a:extLst>
              <a:ext uri="{FF2B5EF4-FFF2-40B4-BE49-F238E27FC236}">
                <a16:creationId xmlns:a16="http://schemas.microsoft.com/office/drawing/2014/main" id="{073AEAC6-87D0-90D7-1309-0553A0A57368}"/>
              </a:ext>
            </a:extLst>
          </p:cNvPr>
          <p:cNvSpPr>
            <a:spLocks noChangeArrowheads="1"/>
          </p:cNvSpPr>
          <p:nvPr/>
        </p:nvSpPr>
        <p:spPr bwMode="auto">
          <a:xfrm>
            <a:off x="849313" y="35258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7" name="Content Placeholder 6">
            <a:extLst>
              <a:ext uri="{FF2B5EF4-FFF2-40B4-BE49-F238E27FC236}">
                <a16:creationId xmlns:a16="http://schemas.microsoft.com/office/drawing/2014/main" id="{B0141E44-1AC6-A091-2507-4ADA89360FB5}"/>
              </a:ext>
            </a:extLst>
          </p:cNvPr>
          <p:cNvPicPr>
            <a:picLocks noGrp="1" noChangeAspect="1"/>
          </p:cNvPicPr>
          <p:nvPr>
            <p:ph sz="half" idx="2"/>
          </p:nvPr>
        </p:nvPicPr>
        <p:blipFill rotWithShape="1">
          <a:blip r:embed="rId3"/>
          <a:srcRect l="4002" r="5098" b="5723"/>
          <a:stretch/>
        </p:blipFill>
        <p:spPr>
          <a:xfrm>
            <a:off x="849313" y="1532792"/>
            <a:ext cx="10003744" cy="4484832"/>
          </a:xfrm>
        </p:spPr>
      </p:pic>
    </p:spTree>
    <p:extLst>
      <p:ext uri="{BB962C8B-B14F-4D97-AF65-F5344CB8AC3E}">
        <p14:creationId xmlns:p14="http://schemas.microsoft.com/office/powerpoint/2010/main" val="2673488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AAA05D02-3AB7-3E4C-ACB6-2DB275874551}"/>
              </a:ext>
            </a:extLst>
          </p:cNvPr>
          <p:cNvPicPr>
            <a:picLocks noChangeAspect="1"/>
          </p:cNvPicPr>
          <p:nvPr/>
        </p:nvPicPr>
        <p:blipFill rotWithShape="1">
          <a:blip r:embed="rId3"/>
          <a:srcRect t="4521"/>
          <a:stretch/>
        </p:blipFill>
        <p:spPr>
          <a:xfrm>
            <a:off x="-78653" y="0"/>
            <a:ext cx="12337583" cy="6855398"/>
          </a:xfrm>
          <a:prstGeom prst="rect">
            <a:avLst/>
          </a:prstGeom>
        </p:spPr>
      </p:pic>
      <p:sp>
        <p:nvSpPr>
          <p:cNvPr id="2" name="Text Placeholder 1">
            <a:extLst>
              <a:ext uri="{FF2B5EF4-FFF2-40B4-BE49-F238E27FC236}">
                <a16:creationId xmlns:a16="http://schemas.microsoft.com/office/drawing/2014/main" id="{1FD6FF6F-666E-DA03-5C23-BC4FFFAD307A}"/>
              </a:ext>
            </a:extLst>
          </p:cNvPr>
          <p:cNvSpPr>
            <a:spLocks noGrp="1"/>
          </p:cNvSpPr>
          <p:nvPr>
            <p:ph type="body" idx="1"/>
          </p:nvPr>
        </p:nvSpPr>
        <p:spPr/>
        <p:txBody>
          <a:bodyPr/>
          <a:lstStyle/>
          <a:p>
            <a:r>
              <a:rPr lang="en-US" sz="2100" b="0">
                <a:latin typeface="Arial"/>
                <a:cs typeface="Arial"/>
              </a:rPr>
              <a:t>Please wait to be dismissed</a:t>
            </a:r>
            <a:endParaRPr lang="en-US"/>
          </a:p>
        </p:txBody>
      </p:sp>
      <p:sp>
        <p:nvSpPr>
          <p:cNvPr id="3" name="Content Placeholder 2">
            <a:extLst>
              <a:ext uri="{FF2B5EF4-FFF2-40B4-BE49-F238E27FC236}">
                <a16:creationId xmlns:a16="http://schemas.microsoft.com/office/drawing/2014/main" id="{9554BD77-0114-CEFE-7F3B-937AAB4E503F}"/>
              </a:ext>
            </a:extLst>
          </p:cNvPr>
          <p:cNvSpPr>
            <a:spLocks noGrp="1"/>
          </p:cNvSpPr>
          <p:nvPr>
            <p:ph sz="half" idx="2"/>
          </p:nvPr>
        </p:nvSpPr>
        <p:spPr/>
        <p:txBody>
          <a:bodyPr vert="horz" lIns="0" tIns="0" rIns="0" bIns="0" rtlCol="0" anchor="t">
            <a:noAutofit/>
          </a:bodyPr>
          <a:lstStyle/>
          <a:p>
            <a:pPr marL="330835" indent="-330835">
              <a:lnSpc>
                <a:spcPct val="100000"/>
              </a:lnSpc>
              <a:spcBef>
                <a:spcPts val="0"/>
              </a:spcBef>
              <a:buFont typeface="Wingdings,Sans-Serif"/>
              <a:buChar char="§"/>
            </a:pPr>
            <a:endParaRPr lang="en-US" sz="2100">
              <a:latin typeface="Arial"/>
              <a:cs typeface="Arial"/>
            </a:endParaRPr>
          </a:p>
          <a:p>
            <a:pPr>
              <a:lnSpc>
                <a:spcPct val="100000"/>
              </a:lnSpc>
              <a:spcBef>
                <a:spcPts val="0"/>
              </a:spcBef>
            </a:pPr>
            <a:endParaRPr lang="en-US" sz="2100">
              <a:latin typeface="Arial"/>
              <a:cs typeface="Arial"/>
            </a:endParaRPr>
          </a:p>
          <a:p>
            <a:pPr>
              <a:lnSpc>
                <a:spcPct val="100000"/>
              </a:lnSpc>
              <a:spcBef>
                <a:spcPts val="0"/>
              </a:spcBef>
            </a:pPr>
            <a:r>
              <a:rPr lang="en-US" sz="2100">
                <a:latin typeface="Segoe UI"/>
                <a:cs typeface="Segoe UI"/>
              </a:rPr>
              <a:t>Exit from the front left side door</a:t>
            </a:r>
          </a:p>
          <a:p>
            <a:pPr marL="330835" indent="-330835">
              <a:lnSpc>
                <a:spcPct val="100000"/>
              </a:lnSpc>
              <a:spcBef>
                <a:spcPts val="0"/>
              </a:spcBef>
              <a:buFont typeface="Wingdings,Sans-Serif"/>
              <a:buChar char="§"/>
            </a:pPr>
            <a:r>
              <a:rPr lang="en-US" sz="2100" b="1">
                <a:latin typeface="Arial"/>
                <a:cs typeface="Arial"/>
              </a:rPr>
              <a:t>9A</a:t>
            </a:r>
            <a:endParaRPr lang="en-US" sz="2100">
              <a:latin typeface="Arial"/>
              <a:cs typeface="Arial"/>
            </a:endParaRPr>
          </a:p>
          <a:p>
            <a:pPr marL="330835" indent="-330835">
              <a:lnSpc>
                <a:spcPct val="100000"/>
              </a:lnSpc>
              <a:spcBef>
                <a:spcPts val="0"/>
              </a:spcBef>
              <a:buFont typeface="Wingdings,Sans-Serif"/>
              <a:buChar char="§"/>
            </a:pPr>
            <a:r>
              <a:rPr lang="en-US" sz="2100" b="1">
                <a:latin typeface="Arial"/>
                <a:cs typeface="Arial"/>
              </a:rPr>
              <a:t>9B</a:t>
            </a:r>
            <a:endParaRPr lang="en-US" sz="2100">
              <a:latin typeface="Arial"/>
              <a:cs typeface="Arial"/>
            </a:endParaRPr>
          </a:p>
          <a:p>
            <a:pPr marL="330835" indent="-330835">
              <a:lnSpc>
                <a:spcPct val="100000"/>
              </a:lnSpc>
              <a:spcBef>
                <a:spcPts val="0"/>
              </a:spcBef>
              <a:buFont typeface="Wingdings,Sans-Serif"/>
              <a:buChar char="§"/>
            </a:pPr>
            <a:r>
              <a:rPr lang="en-US" sz="2100" b="1">
                <a:latin typeface="Arial"/>
                <a:cs typeface="Arial"/>
              </a:rPr>
              <a:t>9C</a:t>
            </a:r>
            <a:endParaRPr lang="en-US" sz="2100">
              <a:latin typeface="Arial"/>
              <a:cs typeface="Arial"/>
            </a:endParaRPr>
          </a:p>
          <a:p>
            <a:pPr marL="330835" indent="-330835">
              <a:lnSpc>
                <a:spcPct val="100000"/>
              </a:lnSpc>
              <a:spcBef>
                <a:spcPts val="0"/>
              </a:spcBef>
              <a:buFont typeface="Wingdings,Sans-Serif"/>
              <a:buChar char="§"/>
            </a:pPr>
            <a:r>
              <a:rPr lang="en-US" sz="2100" b="1">
                <a:latin typeface="Arial"/>
                <a:cs typeface="Arial"/>
              </a:rPr>
              <a:t>9D</a:t>
            </a:r>
            <a:endParaRPr lang="en-US" sz="2100">
              <a:latin typeface="Arial"/>
              <a:cs typeface="Arial"/>
            </a:endParaRPr>
          </a:p>
          <a:p>
            <a:pPr marL="330835" indent="-330835">
              <a:lnSpc>
                <a:spcPct val="100000"/>
              </a:lnSpc>
              <a:spcBef>
                <a:spcPts val="0"/>
              </a:spcBef>
              <a:buFont typeface="Wingdings,Sans-Serif"/>
              <a:buChar char="§"/>
            </a:pPr>
            <a:endParaRPr lang="en-US" sz="2100">
              <a:latin typeface="Arial"/>
              <a:cs typeface="Arial"/>
            </a:endParaRPr>
          </a:p>
          <a:p>
            <a:pPr>
              <a:lnSpc>
                <a:spcPct val="100000"/>
              </a:lnSpc>
              <a:spcBef>
                <a:spcPts val="0"/>
              </a:spcBef>
            </a:pPr>
            <a:endParaRPr lang="en-US" sz="2100">
              <a:latin typeface="Segoe UI"/>
              <a:cs typeface="Segoe UI"/>
            </a:endParaRPr>
          </a:p>
          <a:p>
            <a:pPr marL="330835" indent="-330835">
              <a:lnSpc>
                <a:spcPct val="100000"/>
              </a:lnSpc>
              <a:spcBef>
                <a:spcPts val="0"/>
              </a:spcBef>
              <a:buFont typeface="Wingdings,Sans-Serif"/>
              <a:buChar char="§"/>
            </a:pPr>
            <a:endParaRPr lang="en-US" sz="2100">
              <a:latin typeface="Arial"/>
              <a:cs typeface="Arial"/>
            </a:endParaRPr>
          </a:p>
          <a:p>
            <a:pPr marL="330835" indent="-330835">
              <a:lnSpc>
                <a:spcPct val="100000"/>
              </a:lnSpc>
              <a:spcBef>
                <a:spcPts val="0"/>
              </a:spcBef>
              <a:buFont typeface="Wingdings,Sans-Serif"/>
              <a:buChar char="§"/>
            </a:pPr>
            <a:endParaRPr lang="en-US" sz="2100">
              <a:latin typeface="Arial"/>
              <a:cs typeface="Arial"/>
            </a:endParaRPr>
          </a:p>
          <a:p>
            <a:pPr>
              <a:lnSpc>
                <a:spcPct val="100000"/>
              </a:lnSpc>
              <a:spcBef>
                <a:spcPts val="0"/>
              </a:spcBef>
            </a:pPr>
            <a:endParaRPr lang="en-US" sz="2100">
              <a:latin typeface="Segoe UI"/>
              <a:cs typeface="Segoe UI"/>
            </a:endParaRPr>
          </a:p>
          <a:p>
            <a:endParaRPr lang="en-GB"/>
          </a:p>
        </p:txBody>
      </p:sp>
      <p:sp>
        <p:nvSpPr>
          <p:cNvPr id="4" name="Text Placeholder 3">
            <a:extLst>
              <a:ext uri="{FF2B5EF4-FFF2-40B4-BE49-F238E27FC236}">
                <a16:creationId xmlns:a16="http://schemas.microsoft.com/office/drawing/2014/main" id="{5574C46A-1B16-4874-8453-501D444BEA15}"/>
              </a:ext>
            </a:extLst>
          </p:cNvPr>
          <p:cNvSpPr>
            <a:spLocks noGrp="1"/>
          </p:cNvSpPr>
          <p:nvPr>
            <p:ph type="body" sz="quarter" idx="3"/>
          </p:nvPr>
        </p:nvSpPr>
        <p:spPr/>
        <p:txBody>
          <a:bodyPr/>
          <a:lstStyle/>
          <a:p>
            <a:endParaRPr lang="en-GB"/>
          </a:p>
        </p:txBody>
      </p:sp>
      <p:sp>
        <p:nvSpPr>
          <p:cNvPr id="6" name="Content Placeholder 5">
            <a:extLst>
              <a:ext uri="{FF2B5EF4-FFF2-40B4-BE49-F238E27FC236}">
                <a16:creationId xmlns:a16="http://schemas.microsoft.com/office/drawing/2014/main" id="{84A17083-EAF2-BF50-F58F-C18C800DD157}"/>
              </a:ext>
            </a:extLst>
          </p:cNvPr>
          <p:cNvSpPr>
            <a:spLocks noGrp="1"/>
          </p:cNvSpPr>
          <p:nvPr>
            <p:ph sz="quarter" idx="4"/>
          </p:nvPr>
        </p:nvSpPr>
        <p:spPr/>
        <p:txBody>
          <a:bodyPr vert="horz" lIns="0" tIns="0" rIns="0" bIns="0" rtlCol="0" anchor="t">
            <a:noAutofit/>
          </a:bodyPr>
          <a:lstStyle/>
          <a:p>
            <a:pPr>
              <a:lnSpc>
                <a:spcPct val="100000"/>
              </a:lnSpc>
              <a:spcBef>
                <a:spcPts val="0"/>
              </a:spcBef>
            </a:pPr>
            <a:endParaRPr lang="en-US" sz="2100">
              <a:latin typeface="Segoe UI"/>
              <a:cs typeface="Segoe UI"/>
            </a:endParaRPr>
          </a:p>
          <a:p>
            <a:pPr>
              <a:lnSpc>
                <a:spcPct val="100000"/>
              </a:lnSpc>
              <a:spcBef>
                <a:spcPts val="0"/>
              </a:spcBef>
            </a:pPr>
            <a:endParaRPr lang="en-US" sz="2100">
              <a:latin typeface="Segoe UI"/>
              <a:cs typeface="Segoe UI"/>
            </a:endParaRPr>
          </a:p>
          <a:p>
            <a:pPr>
              <a:lnSpc>
                <a:spcPct val="100000"/>
              </a:lnSpc>
              <a:spcBef>
                <a:spcPts val="0"/>
              </a:spcBef>
            </a:pPr>
            <a:r>
              <a:rPr lang="en-US" sz="2100">
                <a:latin typeface="Segoe UI"/>
                <a:cs typeface="Segoe UI"/>
              </a:rPr>
              <a:t>Exit from the back door</a:t>
            </a:r>
            <a:endParaRPr lang="en-US"/>
          </a:p>
          <a:p>
            <a:pPr marL="330835" indent="-330835">
              <a:lnSpc>
                <a:spcPct val="100000"/>
              </a:lnSpc>
              <a:spcBef>
                <a:spcPts val="0"/>
              </a:spcBef>
              <a:buFont typeface="Wingdings,Sans-Serif"/>
              <a:buChar char="§"/>
            </a:pPr>
            <a:r>
              <a:rPr lang="en-US" sz="2100" b="1">
                <a:latin typeface="Arial"/>
                <a:cs typeface="Arial"/>
              </a:rPr>
              <a:t>9E</a:t>
            </a:r>
            <a:endParaRPr lang="en-US" sz="2100">
              <a:latin typeface="Arial"/>
              <a:cs typeface="Arial"/>
            </a:endParaRPr>
          </a:p>
          <a:p>
            <a:pPr marL="330835" indent="-330835">
              <a:lnSpc>
                <a:spcPct val="100000"/>
              </a:lnSpc>
              <a:spcBef>
                <a:spcPts val="0"/>
              </a:spcBef>
              <a:buFont typeface="Wingdings,Sans-Serif"/>
              <a:buChar char="§"/>
            </a:pPr>
            <a:r>
              <a:rPr lang="en-US" sz="2100" b="1">
                <a:latin typeface="Arial"/>
                <a:cs typeface="Arial"/>
              </a:rPr>
              <a:t>9F</a:t>
            </a:r>
            <a:endParaRPr lang="en-US" sz="2100">
              <a:latin typeface="Arial"/>
              <a:cs typeface="Arial"/>
            </a:endParaRPr>
          </a:p>
          <a:p>
            <a:pPr marL="330835" indent="-330835">
              <a:lnSpc>
                <a:spcPct val="100000"/>
              </a:lnSpc>
              <a:spcBef>
                <a:spcPts val="0"/>
              </a:spcBef>
              <a:buFont typeface="Wingdings,Sans-Serif"/>
              <a:buChar char="§"/>
            </a:pPr>
            <a:r>
              <a:rPr lang="en-US" sz="2100" b="1">
                <a:latin typeface="Arial"/>
                <a:cs typeface="Arial"/>
              </a:rPr>
              <a:t>9G</a:t>
            </a:r>
            <a:endParaRPr lang="en-US" sz="2100">
              <a:latin typeface="Arial"/>
              <a:cs typeface="Arial"/>
            </a:endParaRPr>
          </a:p>
          <a:p>
            <a:pPr marL="330835" indent="-330835">
              <a:lnSpc>
                <a:spcPct val="100000"/>
              </a:lnSpc>
              <a:spcBef>
                <a:spcPts val="0"/>
              </a:spcBef>
              <a:buFont typeface="Wingdings,Sans-Serif"/>
              <a:buChar char="§"/>
            </a:pPr>
            <a:r>
              <a:rPr lang="en-US" sz="2100" b="1">
                <a:latin typeface="Arial"/>
                <a:cs typeface="Arial"/>
              </a:rPr>
              <a:t>9H</a:t>
            </a:r>
            <a:endParaRPr lang="en-GB"/>
          </a:p>
        </p:txBody>
      </p:sp>
      <p:sp>
        <p:nvSpPr>
          <p:cNvPr id="12" name="Title 1">
            <a:extLst>
              <a:ext uri="{FF2B5EF4-FFF2-40B4-BE49-F238E27FC236}">
                <a16:creationId xmlns:a16="http://schemas.microsoft.com/office/drawing/2014/main" id="{8EF973AB-CBDD-764A-A731-5EE284EDFB52}"/>
              </a:ext>
            </a:extLst>
          </p:cNvPr>
          <p:cNvSpPr>
            <a:spLocks noGrp="1"/>
          </p:cNvSpPr>
          <p:nvPr>
            <p:ph type="title"/>
          </p:nvPr>
        </p:nvSpPr>
        <p:spPr/>
        <p:txBody>
          <a:bodyPr>
            <a:normAutofit/>
          </a:bodyPr>
          <a:lstStyle/>
          <a:p>
            <a:pPr algn="ctr"/>
            <a:r>
              <a:rPr lang="en-US" sz="3250" err="1"/>
              <a:t>THank</a:t>
            </a:r>
            <a:r>
              <a:rPr lang="en-US" sz="3250"/>
              <a:t> You</a:t>
            </a:r>
          </a:p>
        </p:txBody>
      </p:sp>
    </p:spTree>
    <p:extLst>
      <p:ext uri="{BB962C8B-B14F-4D97-AF65-F5344CB8AC3E}">
        <p14:creationId xmlns:p14="http://schemas.microsoft.com/office/powerpoint/2010/main" val="159842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03820C-7186-4F3C-BB5B-0259417C5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961"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A8B5BB54-65D9-6A98-3E99-655036754EE6}"/>
              </a:ext>
            </a:extLst>
          </p:cNvPr>
          <p:cNvSpPr>
            <a:spLocks noGrp="1"/>
          </p:cNvSpPr>
          <p:nvPr>
            <p:ph sz="quarter" idx="4"/>
          </p:nvPr>
        </p:nvSpPr>
        <p:spPr>
          <a:xfrm>
            <a:off x="456407" y="362812"/>
            <a:ext cx="11193225" cy="5437188"/>
          </a:xfrm>
        </p:spPr>
        <p:txBody>
          <a:bodyPr vert="horz" lIns="0" tIns="0" rIns="0" bIns="0" rtlCol="0" anchor="t">
            <a:noAutofit/>
          </a:bodyPr>
          <a:lstStyle/>
          <a:p>
            <a:pPr algn="ctr"/>
            <a:r>
              <a:rPr lang="en-US" sz="4000">
                <a:latin typeface="Arial Black"/>
              </a:rPr>
              <a:t>World Education Program</a:t>
            </a:r>
          </a:p>
        </p:txBody>
      </p:sp>
      <p:sp>
        <p:nvSpPr>
          <p:cNvPr id="4" name="Content Placeholder 3">
            <a:extLst>
              <a:ext uri="{FF2B5EF4-FFF2-40B4-BE49-F238E27FC236}">
                <a16:creationId xmlns:a16="http://schemas.microsoft.com/office/drawing/2014/main" id="{29678340-531A-DAEF-89F8-ED6DDC0EF7AB}"/>
              </a:ext>
            </a:extLst>
          </p:cNvPr>
          <p:cNvSpPr>
            <a:spLocks noGrp="1"/>
          </p:cNvSpPr>
          <p:nvPr>
            <p:ph sz="half" idx="2"/>
          </p:nvPr>
        </p:nvSpPr>
        <p:spPr>
          <a:xfrm>
            <a:off x="540963" y="3212810"/>
            <a:ext cx="11294975" cy="2768128"/>
          </a:xfrm>
        </p:spPr>
        <p:txBody>
          <a:bodyPr vert="horz" lIns="0" tIns="0" rIns="0" bIns="0" rtlCol="0" anchor="t">
            <a:noAutofit/>
          </a:bodyPr>
          <a:lstStyle/>
          <a:p>
            <a:r>
              <a:rPr lang="en-AU" sz="1800" i="1">
                <a:ea typeface="+mn-lt"/>
                <a:cs typeface="+mn-lt"/>
              </a:rPr>
              <a:t>WEP send high school students to countries all over the world for short term, semester, and year programs. While on exchange, students attend school full-time and live with a host family. They adapt the way of life like a local teenager.  </a:t>
            </a:r>
            <a:endParaRPr lang="en-US" sz="1800"/>
          </a:p>
          <a:p>
            <a:r>
              <a:rPr lang="en-AU" sz="1800" i="1">
                <a:ea typeface="+mn-lt"/>
                <a:cs typeface="+mn-lt"/>
              </a:rPr>
              <a:t>Students experience different customs, improve language skills, and develop personal skills such as confidence, maturity, communication, and global understanding. These skills set students up for success in their future studies and career goals. </a:t>
            </a:r>
            <a:endParaRPr lang="en-AU" sz="1800"/>
          </a:p>
          <a:p>
            <a:endParaRPr lang="en-AU"/>
          </a:p>
        </p:txBody>
      </p:sp>
      <p:pic>
        <p:nvPicPr>
          <p:cNvPr id="3" name="Picture 2" descr="Donna L. - World Education Program (WEP) Australia | LinkedIn">
            <a:extLst>
              <a:ext uri="{FF2B5EF4-FFF2-40B4-BE49-F238E27FC236}">
                <a16:creationId xmlns:a16="http://schemas.microsoft.com/office/drawing/2014/main" id="{8C22C6AC-A16A-E0DE-E486-5626BE4AC576}"/>
              </a:ext>
            </a:extLst>
          </p:cNvPr>
          <p:cNvPicPr>
            <a:picLocks noChangeAspect="1"/>
          </p:cNvPicPr>
          <p:nvPr/>
        </p:nvPicPr>
        <p:blipFill>
          <a:blip r:embed="rId3"/>
          <a:stretch>
            <a:fillRect/>
          </a:stretch>
        </p:blipFill>
        <p:spPr>
          <a:xfrm>
            <a:off x="2067698" y="1139052"/>
            <a:ext cx="7974224" cy="1954085"/>
          </a:xfrm>
          <a:prstGeom prst="rect">
            <a:avLst/>
          </a:prstGeom>
        </p:spPr>
      </p:pic>
    </p:spTree>
    <p:extLst>
      <p:ext uri="{BB962C8B-B14F-4D97-AF65-F5344CB8AC3E}">
        <p14:creationId xmlns:p14="http://schemas.microsoft.com/office/powerpoint/2010/main" val="2994428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03820C-7186-4F3C-BB5B-0259417C5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A8B5BB54-65D9-6A98-3E99-655036754EE6}"/>
              </a:ext>
            </a:extLst>
          </p:cNvPr>
          <p:cNvSpPr>
            <a:spLocks noGrp="1"/>
          </p:cNvSpPr>
          <p:nvPr>
            <p:ph sz="quarter" idx="4"/>
          </p:nvPr>
        </p:nvSpPr>
        <p:spPr>
          <a:xfrm>
            <a:off x="670003" y="296489"/>
            <a:ext cx="10554793" cy="5437188"/>
          </a:xfrm>
        </p:spPr>
        <p:txBody>
          <a:bodyPr vert="horz" lIns="0" tIns="0" rIns="0" bIns="0" rtlCol="0" anchor="t">
            <a:noAutofit/>
          </a:bodyPr>
          <a:lstStyle/>
          <a:p>
            <a:pPr algn="ctr"/>
            <a:r>
              <a:rPr lang="en-US" sz="4000" err="1">
                <a:latin typeface="Arial Black"/>
              </a:rPr>
              <a:t>eSafety</a:t>
            </a:r>
            <a:r>
              <a:rPr lang="en-US" sz="4000">
                <a:latin typeface="Arial Black"/>
              </a:rPr>
              <a:t> &amp; Consent </a:t>
            </a:r>
          </a:p>
        </p:txBody>
      </p:sp>
      <p:sp>
        <p:nvSpPr>
          <p:cNvPr id="2" name="AutoShape 2">
            <a:extLst>
              <a:ext uri="{FF2B5EF4-FFF2-40B4-BE49-F238E27FC236}">
                <a16:creationId xmlns:a16="http://schemas.microsoft.com/office/drawing/2014/main" id="{F2EAF766-A664-657E-10A8-101EDFECEAF7}"/>
              </a:ext>
            </a:extLst>
          </p:cNvPr>
          <p:cNvSpPr>
            <a:spLocks noChangeAspect="1" noChangeArrowheads="1"/>
          </p:cNvSpPr>
          <p:nvPr/>
        </p:nvSpPr>
        <p:spPr bwMode="auto">
          <a:xfrm>
            <a:off x="5416073" y="31476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 name="AutoShape 4">
            <a:extLst>
              <a:ext uri="{FF2B5EF4-FFF2-40B4-BE49-F238E27FC236}">
                <a16:creationId xmlns:a16="http://schemas.microsoft.com/office/drawing/2014/main" id="{A217709C-4833-C5A0-BA36-0D7B8C53B54E}"/>
              </a:ext>
            </a:extLst>
          </p:cNvPr>
          <p:cNvSpPr>
            <a:spLocks noGrp="1" noChangeAspect="1" noChangeArrowheads="1"/>
          </p:cNvSpPr>
          <p:nvPr>
            <p:ph sz="half" idx="2"/>
          </p:nvPr>
        </p:nvSpPr>
        <p:spPr bwMode="auto">
          <a:xfrm>
            <a:off x="412852" y="1477927"/>
            <a:ext cx="7616010" cy="42646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AU" sz="1600" b="1">
                <a:solidFill>
                  <a:srgbClr val="1B324B"/>
                </a:solidFill>
                <a:latin typeface="Work Sans"/>
              </a:rPr>
              <a:t>What do you consider when you share videos and photos??</a:t>
            </a:r>
            <a:endParaRPr lang="en-US" b="1">
              <a:solidFill>
                <a:srgbClr val="36393B"/>
              </a:solidFill>
              <a:latin typeface="Avenir Next LT Pro"/>
            </a:endParaRPr>
          </a:p>
          <a:p>
            <a:pPr marL="285750" indent="-285750">
              <a:buFont typeface="Arial"/>
              <a:buChar char="•"/>
            </a:pPr>
            <a:r>
              <a:rPr lang="en-AU" sz="1600">
                <a:solidFill>
                  <a:srgbClr val="1B324B"/>
                </a:solidFill>
                <a:latin typeface="Work Sans"/>
              </a:rPr>
              <a:t>Consent</a:t>
            </a:r>
            <a:r>
              <a:rPr lang="en-AU" sz="1600" b="0" i="0">
                <a:solidFill>
                  <a:srgbClr val="1B324B"/>
                </a:solidFill>
                <a:effectLst/>
                <a:latin typeface="Work Sans"/>
              </a:rPr>
              <a:t> means genuine agreement to take part in an activity or for a specific thing to happen.</a:t>
            </a:r>
            <a:endParaRPr lang="en-US"/>
          </a:p>
          <a:p>
            <a:pPr marL="285750" indent="-285750" algn="l">
              <a:buFont typeface="Arial"/>
              <a:buChar char="•"/>
            </a:pPr>
            <a:r>
              <a:rPr lang="en-AU" sz="1600" b="0" i="0">
                <a:solidFill>
                  <a:srgbClr val="1B324B"/>
                </a:solidFill>
                <a:effectLst/>
                <a:latin typeface="Work Sans"/>
              </a:rPr>
              <a:t>You should always ask for consent before sharing a photo or video.</a:t>
            </a:r>
          </a:p>
          <a:p>
            <a:pPr marL="285750" indent="-285750" algn="l">
              <a:buFont typeface="Arial"/>
              <a:buChar char="•"/>
            </a:pPr>
            <a:r>
              <a:rPr lang="en-AU" sz="1600" b="0" i="0">
                <a:solidFill>
                  <a:srgbClr val="1B324B"/>
                </a:solidFill>
                <a:effectLst/>
                <a:latin typeface="Work Sans"/>
              </a:rPr>
              <a:t>If someone asks you to remove a photo or video, you should do it, no questions asked.</a:t>
            </a:r>
          </a:p>
          <a:p>
            <a:pPr marL="285750" indent="-285750" algn="l">
              <a:buFont typeface="Arial"/>
              <a:buChar char="•"/>
            </a:pPr>
            <a:r>
              <a:rPr lang="en-AU" sz="1600" b="0" i="0">
                <a:solidFill>
                  <a:srgbClr val="1B324B"/>
                </a:solidFill>
                <a:effectLst/>
                <a:latin typeface="Work Sans"/>
              </a:rPr>
              <a:t>If a photo or video of you has been shared without your consent, ask the person who posted it to take it down, review your privacy settings, and </a:t>
            </a:r>
            <a:r>
              <a:rPr lang="en-AU" sz="1600" b="0" i="0" u="none" strike="noStrike">
                <a:solidFill>
                  <a:srgbClr val="1B324B"/>
                </a:solidFill>
                <a:effectLst/>
                <a:latin typeface="Work Sans"/>
                <a:hlinkClick r:id="rId3" tooltip="Report online harm"/>
              </a:rPr>
              <a:t>make a report</a:t>
            </a:r>
            <a:r>
              <a:rPr lang="en-AU" sz="1600" b="0" i="0">
                <a:solidFill>
                  <a:srgbClr val="1B324B"/>
                </a:solidFill>
                <a:effectLst/>
                <a:latin typeface="Work Sans"/>
              </a:rPr>
              <a:t> if it’s a nude or sexual image or video of you. </a:t>
            </a:r>
          </a:p>
          <a:p>
            <a:endParaRPr lang="en-AU"/>
          </a:p>
        </p:txBody>
      </p:sp>
      <p:sp>
        <p:nvSpPr>
          <p:cNvPr id="5" name="AutoShape 6">
            <a:extLst>
              <a:ext uri="{FF2B5EF4-FFF2-40B4-BE49-F238E27FC236}">
                <a16:creationId xmlns:a16="http://schemas.microsoft.com/office/drawing/2014/main" id="{49831945-2D48-3570-6832-0A11BE63558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4" name="Picture 3" descr="Free Social Media Icons Logo PNG | Social media icons free, Logo facebook,  Facebook and instagram logo">
            <a:extLst>
              <a:ext uri="{FF2B5EF4-FFF2-40B4-BE49-F238E27FC236}">
                <a16:creationId xmlns:a16="http://schemas.microsoft.com/office/drawing/2014/main" id="{953858D5-2130-EEEA-2027-72E4E2657979}"/>
              </a:ext>
            </a:extLst>
          </p:cNvPr>
          <p:cNvPicPr>
            <a:picLocks noChangeAspect="1"/>
          </p:cNvPicPr>
          <p:nvPr/>
        </p:nvPicPr>
        <p:blipFill>
          <a:blip r:embed="rId4"/>
          <a:stretch>
            <a:fillRect/>
          </a:stretch>
        </p:blipFill>
        <p:spPr>
          <a:xfrm>
            <a:off x="7824589" y="1472849"/>
            <a:ext cx="4267202" cy="4256764"/>
          </a:xfrm>
          <a:prstGeom prst="rect">
            <a:avLst/>
          </a:prstGeom>
        </p:spPr>
      </p:pic>
    </p:spTree>
    <p:extLst>
      <p:ext uri="{BB962C8B-B14F-4D97-AF65-F5344CB8AC3E}">
        <p14:creationId xmlns:p14="http://schemas.microsoft.com/office/powerpoint/2010/main" val="3205230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 white background with green text&#10;&#10;Description automatically generated">
            <a:extLst>
              <a:ext uri="{FF2B5EF4-FFF2-40B4-BE49-F238E27FC236}">
                <a16:creationId xmlns:a16="http://schemas.microsoft.com/office/drawing/2014/main" id="{4D5571FB-8A62-D53F-82F9-63C39A6054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0159" y="0"/>
            <a:ext cx="122631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descr="A blue curved graph with numbers and a red and black text&#10;&#10;Description automatically generated">
            <a:extLst>
              <a:ext uri="{FF2B5EF4-FFF2-40B4-BE49-F238E27FC236}">
                <a16:creationId xmlns:a16="http://schemas.microsoft.com/office/drawing/2014/main" id="{144AC91D-BB56-371B-05BB-A4BE5B14E113}"/>
              </a:ext>
            </a:extLst>
          </p:cNvPr>
          <p:cNvPicPr>
            <a:picLocks noGrp="1" noChangeAspect="1"/>
          </p:cNvPicPr>
          <p:nvPr>
            <p:ph sz="half" idx="2"/>
          </p:nvPr>
        </p:nvPicPr>
        <p:blipFill>
          <a:blip r:embed="rId3"/>
          <a:stretch>
            <a:fillRect/>
          </a:stretch>
        </p:blipFill>
        <p:spPr>
          <a:xfrm>
            <a:off x="524128" y="1949438"/>
            <a:ext cx="8749726" cy="4029554"/>
          </a:xfrm>
        </p:spPr>
      </p:pic>
      <p:sp>
        <p:nvSpPr>
          <p:cNvPr id="4" name="Text Placeholder 3">
            <a:extLst>
              <a:ext uri="{FF2B5EF4-FFF2-40B4-BE49-F238E27FC236}">
                <a16:creationId xmlns:a16="http://schemas.microsoft.com/office/drawing/2014/main" id="{B40EF51D-844B-5185-A627-B720E06A315C}"/>
              </a:ext>
            </a:extLst>
          </p:cNvPr>
          <p:cNvSpPr>
            <a:spLocks noGrp="1"/>
          </p:cNvSpPr>
          <p:nvPr>
            <p:ph type="body" sz="quarter" idx="3"/>
          </p:nvPr>
        </p:nvSpPr>
        <p:spPr>
          <a:xfrm>
            <a:off x="9026942" y="1414297"/>
            <a:ext cx="2776950" cy="3065779"/>
          </a:xfrm>
        </p:spPr>
        <p:txBody>
          <a:bodyPr/>
          <a:lstStyle/>
          <a:p>
            <a:r>
              <a:rPr lang="en-GB"/>
              <a:t>Goal = All students on 100%</a:t>
            </a:r>
          </a:p>
          <a:p>
            <a:endParaRPr lang="en-GB"/>
          </a:p>
          <a:p>
            <a:r>
              <a:rPr lang="en-GB"/>
              <a:t>At VCE to pass you MUST have 90% attendance</a:t>
            </a:r>
          </a:p>
        </p:txBody>
      </p:sp>
      <p:sp>
        <p:nvSpPr>
          <p:cNvPr id="6" name="Title 5">
            <a:extLst>
              <a:ext uri="{FF2B5EF4-FFF2-40B4-BE49-F238E27FC236}">
                <a16:creationId xmlns:a16="http://schemas.microsoft.com/office/drawing/2014/main" id="{E1E3E082-5D90-54AD-3663-141901A4DF3C}"/>
              </a:ext>
            </a:extLst>
          </p:cNvPr>
          <p:cNvSpPr>
            <a:spLocks noGrp="1"/>
          </p:cNvSpPr>
          <p:nvPr>
            <p:ph type="title"/>
          </p:nvPr>
        </p:nvSpPr>
        <p:spPr>
          <a:xfrm>
            <a:off x="869459" y="770200"/>
            <a:ext cx="10122632" cy="652054"/>
          </a:xfrm>
        </p:spPr>
        <p:txBody>
          <a:bodyPr/>
          <a:lstStyle/>
          <a:p>
            <a:r>
              <a:rPr lang="en-GB"/>
              <a:t>Attendance</a:t>
            </a:r>
          </a:p>
        </p:txBody>
      </p:sp>
      <p:sp>
        <p:nvSpPr>
          <p:cNvPr id="7" name="Footer Placeholder 6">
            <a:extLst>
              <a:ext uri="{FF2B5EF4-FFF2-40B4-BE49-F238E27FC236}">
                <a16:creationId xmlns:a16="http://schemas.microsoft.com/office/drawing/2014/main" id="{388D300E-F269-F150-A878-983247DA3EDE}"/>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C49BB554-6104-54C4-AD83-F36CE7A3E01C}"/>
              </a:ext>
            </a:extLst>
          </p:cNvPr>
          <p:cNvSpPr>
            <a:spLocks noGrp="1"/>
          </p:cNvSpPr>
          <p:nvPr>
            <p:ph type="sldNum" sz="quarter" idx="11"/>
          </p:nvPr>
        </p:nvSpPr>
        <p:spPr/>
        <p:txBody>
          <a:bodyPr/>
          <a:lstStyle/>
          <a:p>
            <a:fld id="{09A01C0A-2BB6-49E7-91A3-DCB9F9F59583}" type="slidenum">
              <a:rPr lang="en-US" smtClean="0"/>
              <a:pPr/>
              <a:t>6</a:t>
            </a:fld>
            <a:endParaRPr lang="en-US"/>
          </a:p>
        </p:txBody>
      </p:sp>
    </p:spTree>
    <p:extLst>
      <p:ext uri="{BB962C8B-B14F-4D97-AF65-F5344CB8AC3E}">
        <p14:creationId xmlns:p14="http://schemas.microsoft.com/office/powerpoint/2010/main" val="2721958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white background with green text&#10;&#10;Description automatically generated">
            <a:extLst>
              <a:ext uri="{FF2B5EF4-FFF2-40B4-BE49-F238E27FC236}">
                <a16:creationId xmlns:a16="http://schemas.microsoft.com/office/drawing/2014/main" id="{AB300EA7-0390-110D-5C68-DC67464B31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F7F89BE-0292-5EF9-D065-179442F52106}"/>
              </a:ext>
            </a:extLst>
          </p:cNvPr>
          <p:cNvSpPr>
            <a:spLocks noGrp="1"/>
          </p:cNvSpPr>
          <p:nvPr>
            <p:ph type="body" idx="1"/>
          </p:nvPr>
        </p:nvSpPr>
        <p:spPr/>
        <p:txBody>
          <a:bodyPr/>
          <a:lstStyle/>
          <a:p>
            <a:endParaRPr lang="en-GB"/>
          </a:p>
        </p:txBody>
      </p:sp>
      <p:sp>
        <p:nvSpPr>
          <p:cNvPr id="4" name="Text Placeholder 3">
            <a:extLst>
              <a:ext uri="{FF2B5EF4-FFF2-40B4-BE49-F238E27FC236}">
                <a16:creationId xmlns:a16="http://schemas.microsoft.com/office/drawing/2014/main" id="{F7F54632-FF5D-D1F6-5194-9DDF89DDD618}"/>
              </a:ext>
            </a:extLst>
          </p:cNvPr>
          <p:cNvSpPr>
            <a:spLocks noGrp="1"/>
          </p:cNvSpPr>
          <p:nvPr>
            <p:ph type="body" sz="quarter" idx="3"/>
          </p:nvPr>
        </p:nvSpPr>
        <p:spPr/>
        <p:txBody>
          <a:bodyPr/>
          <a:lstStyle/>
          <a:p>
            <a:endParaRPr lang="en-GB"/>
          </a:p>
        </p:txBody>
      </p:sp>
      <p:pic>
        <p:nvPicPr>
          <p:cNvPr id="12" name="Content Placeholder 11" descr="A screenshot of a computer&#10;&#10;Description automatically generated">
            <a:extLst>
              <a:ext uri="{FF2B5EF4-FFF2-40B4-BE49-F238E27FC236}">
                <a16:creationId xmlns:a16="http://schemas.microsoft.com/office/drawing/2014/main" id="{CB5AE606-A8D3-9F29-AAC1-FE867BF0FD6C}"/>
              </a:ext>
            </a:extLst>
          </p:cNvPr>
          <p:cNvPicPr>
            <a:picLocks noGrp="1" noChangeAspect="1"/>
          </p:cNvPicPr>
          <p:nvPr>
            <p:ph sz="quarter" idx="4"/>
          </p:nvPr>
        </p:nvPicPr>
        <p:blipFill>
          <a:blip r:embed="rId3"/>
          <a:stretch>
            <a:fillRect/>
          </a:stretch>
        </p:blipFill>
        <p:spPr>
          <a:xfrm>
            <a:off x="848293" y="871301"/>
            <a:ext cx="9048944" cy="4509199"/>
          </a:xfrm>
        </p:spPr>
      </p:pic>
      <p:sp>
        <p:nvSpPr>
          <p:cNvPr id="6" name="Title 5">
            <a:extLst>
              <a:ext uri="{FF2B5EF4-FFF2-40B4-BE49-F238E27FC236}">
                <a16:creationId xmlns:a16="http://schemas.microsoft.com/office/drawing/2014/main" id="{0DCC287B-7267-0C1E-00E1-253853468F70}"/>
              </a:ext>
            </a:extLst>
          </p:cNvPr>
          <p:cNvSpPr>
            <a:spLocks noGrp="1"/>
          </p:cNvSpPr>
          <p:nvPr>
            <p:ph type="title"/>
          </p:nvPr>
        </p:nvSpPr>
        <p:spPr/>
        <p:txBody>
          <a:bodyPr/>
          <a:lstStyle/>
          <a:p>
            <a:endParaRPr lang="en-GB"/>
          </a:p>
        </p:txBody>
      </p:sp>
      <p:sp>
        <p:nvSpPr>
          <p:cNvPr id="7" name="Footer Placeholder 6">
            <a:extLst>
              <a:ext uri="{FF2B5EF4-FFF2-40B4-BE49-F238E27FC236}">
                <a16:creationId xmlns:a16="http://schemas.microsoft.com/office/drawing/2014/main" id="{4C676FFF-E41D-5BF2-F894-D6E21D7047AB}"/>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D5796F2E-C397-C12A-8FBC-841434A73BE6}"/>
              </a:ext>
            </a:extLst>
          </p:cNvPr>
          <p:cNvSpPr>
            <a:spLocks noGrp="1"/>
          </p:cNvSpPr>
          <p:nvPr>
            <p:ph type="sldNum" sz="quarter" idx="11"/>
          </p:nvPr>
        </p:nvSpPr>
        <p:spPr/>
        <p:txBody>
          <a:bodyPr/>
          <a:lstStyle/>
          <a:p>
            <a:fld id="{09A01C0A-2BB6-49E7-91A3-DCB9F9F59583}" type="slidenum">
              <a:rPr lang="en-US" smtClean="0"/>
              <a:pPr/>
              <a:t>7</a:t>
            </a:fld>
            <a:endParaRPr lang="en-US"/>
          </a:p>
        </p:txBody>
      </p:sp>
      <p:sp>
        <p:nvSpPr>
          <p:cNvPr id="11" name="Content Placeholder 10">
            <a:extLst>
              <a:ext uri="{FF2B5EF4-FFF2-40B4-BE49-F238E27FC236}">
                <a16:creationId xmlns:a16="http://schemas.microsoft.com/office/drawing/2014/main" id="{53F162D2-1C0E-320F-55F4-E422A306B51D}"/>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155594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 white background with green text&#10;&#10;Description automatically generated">
            <a:extLst>
              <a:ext uri="{FF2B5EF4-FFF2-40B4-BE49-F238E27FC236}">
                <a16:creationId xmlns:a16="http://schemas.microsoft.com/office/drawing/2014/main" id="{880CEE33-FAB0-E1AA-D963-425D74C5DA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83BA045A-05A7-4D6D-5BE3-6D6D1BF7FB32}"/>
              </a:ext>
            </a:extLst>
          </p:cNvPr>
          <p:cNvSpPr>
            <a:spLocks noGrp="1"/>
          </p:cNvSpPr>
          <p:nvPr>
            <p:ph type="body" idx="1"/>
          </p:nvPr>
        </p:nvSpPr>
        <p:spPr/>
        <p:txBody>
          <a:bodyPr/>
          <a:lstStyle/>
          <a:p>
            <a:endParaRPr lang="en-GB"/>
          </a:p>
        </p:txBody>
      </p:sp>
      <p:pic>
        <p:nvPicPr>
          <p:cNvPr id="9" name="Content Placeholder 8" descr="A calendar with colorful squares&#10;&#10;Description automatically generated">
            <a:extLst>
              <a:ext uri="{FF2B5EF4-FFF2-40B4-BE49-F238E27FC236}">
                <a16:creationId xmlns:a16="http://schemas.microsoft.com/office/drawing/2014/main" id="{A2A3BD2C-2AC1-2988-8BED-5147DAEDE0CB}"/>
              </a:ext>
            </a:extLst>
          </p:cNvPr>
          <p:cNvPicPr>
            <a:picLocks noGrp="1" noChangeAspect="1"/>
          </p:cNvPicPr>
          <p:nvPr>
            <p:ph sz="half" idx="2"/>
          </p:nvPr>
        </p:nvPicPr>
        <p:blipFill>
          <a:blip r:embed="rId3"/>
          <a:stretch>
            <a:fillRect/>
          </a:stretch>
        </p:blipFill>
        <p:spPr>
          <a:xfrm>
            <a:off x="524637" y="1782791"/>
            <a:ext cx="10817030" cy="3266567"/>
          </a:xfrm>
        </p:spPr>
      </p:pic>
      <p:sp>
        <p:nvSpPr>
          <p:cNvPr id="4" name="Text Placeholder 3">
            <a:extLst>
              <a:ext uri="{FF2B5EF4-FFF2-40B4-BE49-F238E27FC236}">
                <a16:creationId xmlns:a16="http://schemas.microsoft.com/office/drawing/2014/main" id="{B7C61B01-DCA3-8213-042F-E8791D051284}"/>
              </a:ext>
            </a:extLst>
          </p:cNvPr>
          <p:cNvSpPr>
            <a:spLocks noGrp="1"/>
          </p:cNvSpPr>
          <p:nvPr>
            <p:ph type="body" sz="quarter" idx="3"/>
          </p:nvPr>
        </p:nvSpPr>
        <p:spPr/>
        <p:txBody>
          <a:bodyPr/>
          <a:lstStyle/>
          <a:p>
            <a:endParaRPr lang="en-GB"/>
          </a:p>
        </p:txBody>
      </p:sp>
      <p:sp>
        <p:nvSpPr>
          <p:cNvPr id="5" name="Content Placeholder 4">
            <a:extLst>
              <a:ext uri="{FF2B5EF4-FFF2-40B4-BE49-F238E27FC236}">
                <a16:creationId xmlns:a16="http://schemas.microsoft.com/office/drawing/2014/main" id="{207EC251-6F31-C6E7-57F6-EDA97F49B191}"/>
              </a:ext>
            </a:extLst>
          </p:cNvPr>
          <p:cNvSpPr>
            <a:spLocks noGrp="1"/>
          </p:cNvSpPr>
          <p:nvPr>
            <p:ph sz="quarter" idx="4"/>
          </p:nvPr>
        </p:nvSpPr>
        <p:spPr/>
        <p:txBody>
          <a:bodyPr/>
          <a:lstStyle/>
          <a:p>
            <a:endParaRPr lang="en-GB"/>
          </a:p>
        </p:txBody>
      </p:sp>
      <p:sp>
        <p:nvSpPr>
          <p:cNvPr id="6" name="Title 5">
            <a:extLst>
              <a:ext uri="{FF2B5EF4-FFF2-40B4-BE49-F238E27FC236}">
                <a16:creationId xmlns:a16="http://schemas.microsoft.com/office/drawing/2014/main" id="{E8329BCA-DE1C-BD24-CCDB-F2765576CFAC}"/>
              </a:ext>
            </a:extLst>
          </p:cNvPr>
          <p:cNvSpPr>
            <a:spLocks noGrp="1"/>
          </p:cNvSpPr>
          <p:nvPr>
            <p:ph type="title"/>
          </p:nvPr>
        </p:nvSpPr>
        <p:spPr/>
        <p:txBody>
          <a:bodyPr/>
          <a:lstStyle/>
          <a:p>
            <a:r>
              <a:rPr lang="en-GB"/>
              <a:t>How can I view my attendance?</a:t>
            </a:r>
          </a:p>
        </p:txBody>
      </p:sp>
      <p:sp>
        <p:nvSpPr>
          <p:cNvPr id="7" name="Footer Placeholder 6">
            <a:extLst>
              <a:ext uri="{FF2B5EF4-FFF2-40B4-BE49-F238E27FC236}">
                <a16:creationId xmlns:a16="http://schemas.microsoft.com/office/drawing/2014/main" id="{DA9B71E0-6DCD-365C-6EC0-C69983284B04}"/>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78CA3CD4-26E5-0DA3-D772-2590A70E2283}"/>
              </a:ext>
            </a:extLst>
          </p:cNvPr>
          <p:cNvSpPr>
            <a:spLocks noGrp="1"/>
          </p:cNvSpPr>
          <p:nvPr>
            <p:ph type="sldNum" sz="quarter" idx="11"/>
          </p:nvPr>
        </p:nvSpPr>
        <p:spPr/>
        <p:txBody>
          <a:bodyPr/>
          <a:lstStyle/>
          <a:p>
            <a:fld id="{09A01C0A-2BB6-49E7-91A3-DCB9F9F59583}" type="slidenum">
              <a:rPr lang="en-US" smtClean="0"/>
              <a:pPr/>
              <a:t>8</a:t>
            </a:fld>
            <a:endParaRPr lang="en-US"/>
          </a:p>
        </p:txBody>
      </p:sp>
    </p:spTree>
    <p:extLst>
      <p:ext uri="{BB962C8B-B14F-4D97-AF65-F5344CB8AC3E}">
        <p14:creationId xmlns:p14="http://schemas.microsoft.com/office/powerpoint/2010/main" val="1713567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 white background with green text&#10;&#10;Description automatically generated">
            <a:extLst>
              <a:ext uri="{FF2B5EF4-FFF2-40B4-BE49-F238E27FC236}">
                <a16:creationId xmlns:a16="http://schemas.microsoft.com/office/drawing/2014/main" id="{8B7E6A5A-2DF2-B85A-7F8E-E1E9BFB1B8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4"/>
          <a:stretch/>
        </p:blipFill>
        <p:spPr bwMode="auto">
          <a:xfrm>
            <a:off x="-39805" y="0"/>
            <a:ext cx="1226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8AF5B231-822F-68DD-81B1-3D5B94C052A8}"/>
              </a:ext>
            </a:extLst>
          </p:cNvPr>
          <p:cNvSpPr>
            <a:spLocks noGrp="1"/>
          </p:cNvSpPr>
          <p:nvPr>
            <p:ph type="body" idx="1"/>
          </p:nvPr>
        </p:nvSpPr>
        <p:spPr/>
        <p:txBody>
          <a:bodyPr/>
          <a:lstStyle/>
          <a:p>
            <a:endParaRPr lang="en-GB"/>
          </a:p>
        </p:txBody>
      </p:sp>
      <p:pic>
        <p:nvPicPr>
          <p:cNvPr id="9" name="Content Placeholder 8" descr="A screen shot of a table&#10;&#10;Description automatically generated">
            <a:extLst>
              <a:ext uri="{FF2B5EF4-FFF2-40B4-BE49-F238E27FC236}">
                <a16:creationId xmlns:a16="http://schemas.microsoft.com/office/drawing/2014/main" id="{C45B15C5-CC10-360C-DBC9-3C63E7026377}"/>
              </a:ext>
            </a:extLst>
          </p:cNvPr>
          <p:cNvPicPr>
            <a:picLocks noGrp="1" noChangeAspect="1"/>
          </p:cNvPicPr>
          <p:nvPr>
            <p:ph sz="half" idx="2"/>
          </p:nvPr>
        </p:nvPicPr>
        <p:blipFill>
          <a:blip r:embed="rId3"/>
          <a:stretch>
            <a:fillRect/>
          </a:stretch>
        </p:blipFill>
        <p:spPr>
          <a:xfrm>
            <a:off x="849881" y="1782062"/>
            <a:ext cx="10491787" cy="3351659"/>
          </a:xfrm>
        </p:spPr>
      </p:pic>
      <p:sp>
        <p:nvSpPr>
          <p:cNvPr id="4" name="Text Placeholder 3">
            <a:extLst>
              <a:ext uri="{FF2B5EF4-FFF2-40B4-BE49-F238E27FC236}">
                <a16:creationId xmlns:a16="http://schemas.microsoft.com/office/drawing/2014/main" id="{12AAB9F0-B145-B2C5-EE35-44844CC152E9}"/>
              </a:ext>
            </a:extLst>
          </p:cNvPr>
          <p:cNvSpPr>
            <a:spLocks noGrp="1"/>
          </p:cNvSpPr>
          <p:nvPr>
            <p:ph type="body" sz="quarter" idx="3"/>
          </p:nvPr>
        </p:nvSpPr>
        <p:spPr/>
        <p:txBody>
          <a:bodyPr/>
          <a:lstStyle/>
          <a:p>
            <a:endParaRPr lang="en-GB"/>
          </a:p>
        </p:txBody>
      </p:sp>
      <p:sp>
        <p:nvSpPr>
          <p:cNvPr id="5" name="Content Placeholder 4">
            <a:extLst>
              <a:ext uri="{FF2B5EF4-FFF2-40B4-BE49-F238E27FC236}">
                <a16:creationId xmlns:a16="http://schemas.microsoft.com/office/drawing/2014/main" id="{390B9D4A-066C-1E7C-32A8-40C86F30147E}"/>
              </a:ext>
            </a:extLst>
          </p:cNvPr>
          <p:cNvSpPr>
            <a:spLocks noGrp="1"/>
          </p:cNvSpPr>
          <p:nvPr>
            <p:ph sz="quarter" idx="4"/>
          </p:nvPr>
        </p:nvSpPr>
        <p:spPr/>
        <p:txBody>
          <a:bodyPr/>
          <a:lstStyle/>
          <a:p>
            <a:endParaRPr lang="en-GB"/>
          </a:p>
        </p:txBody>
      </p:sp>
      <p:sp>
        <p:nvSpPr>
          <p:cNvPr id="6" name="Title 5">
            <a:extLst>
              <a:ext uri="{FF2B5EF4-FFF2-40B4-BE49-F238E27FC236}">
                <a16:creationId xmlns:a16="http://schemas.microsoft.com/office/drawing/2014/main" id="{30093D23-C5ED-2BF7-9438-00E6F931596D}"/>
              </a:ext>
            </a:extLst>
          </p:cNvPr>
          <p:cNvSpPr>
            <a:spLocks noGrp="1"/>
          </p:cNvSpPr>
          <p:nvPr>
            <p:ph type="title"/>
          </p:nvPr>
        </p:nvSpPr>
        <p:spPr/>
        <p:txBody>
          <a:bodyPr/>
          <a:lstStyle/>
          <a:p>
            <a:endParaRPr lang="en-GB"/>
          </a:p>
        </p:txBody>
      </p:sp>
      <p:sp>
        <p:nvSpPr>
          <p:cNvPr id="7" name="Footer Placeholder 6">
            <a:extLst>
              <a:ext uri="{FF2B5EF4-FFF2-40B4-BE49-F238E27FC236}">
                <a16:creationId xmlns:a16="http://schemas.microsoft.com/office/drawing/2014/main" id="{5C68DA40-BF3A-504A-666F-99F79B41062D}"/>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28028BAC-15FC-2F37-0F82-0F526971C33A}"/>
              </a:ext>
            </a:extLst>
          </p:cNvPr>
          <p:cNvSpPr>
            <a:spLocks noGrp="1"/>
          </p:cNvSpPr>
          <p:nvPr>
            <p:ph type="sldNum" sz="quarter" idx="11"/>
          </p:nvPr>
        </p:nvSpPr>
        <p:spPr/>
        <p:txBody>
          <a:bodyPr/>
          <a:lstStyle/>
          <a:p>
            <a:fld id="{09A01C0A-2BB6-49E7-91A3-DCB9F9F59583}" type="slidenum">
              <a:rPr lang="en-US" smtClean="0"/>
              <a:pPr/>
              <a:t>9</a:t>
            </a:fld>
            <a:endParaRPr lang="en-US"/>
          </a:p>
        </p:txBody>
      </p:sp>
    </p:spTree>
    <p:extLst>
      <p:ext uri="{BB962C8B-B14F-4D97-AF65-F5344CB8AC3E}">
        <p14:creationId xmlns:p14="http://schemas.microsoft.com/office/powerpoint/2010/main" val="476494806"/>
      </p:ext>
    </p:extLst>
  </p:cSld>
  <p:clrMapOvr>
    <a:masterClrMapping/>
  </p:clrMapOvr>
</p:sld>
</file>

<file path=ppt/theme/theme1.xml><?xml version="1.0" encoding="utf-8"?>
<a:theme xmlns:a="http://schemas.openxmlformats.org/drawingml/2006/main" name="Office Theme">
  <a:themeElements>
    <a:clrScheme name="Custom 8">
      <a:dk1>
        <a:srgbClr val="36393B"/>
      </a:dk1>
      <a:lt1>
        <a:srgbClr val="FFFFFF"/>
      </a:lt1>
      <a:dk2>
        <a:srgbClr val="4D62EF"/>
      </a:dk2>
      <a:lt2>
        <a:srgbClr val="E7E4E6"/>
      </a:lt2>
      <a:accent1>
        <a:srgbClr val="3AEFCC"/>
      </a:accent1>
      <a:accent2>
        <a:srgbClr val="62D382"/>
      </a:accent2>
      <a:accent3>
        <a:srgbClr val="FDED60"/>
      </a:accent3>
      <a:accent4>
        <a:srgbClr val="FD4C00"/>
      </a:accent4>
      <a:accent5>
        <a:srgbClr val="FE2701"/>
      </a:accent5>
      <a:accent6>
        <a:srgbClr val="CA54FB"/>
      </a:accent6>
      <a:hlink>
        <a:srgbClr val="4D62EF"/>
      </a:hlink>
      <a:folHlink>
        <a:srgbClr val="FC4C00"/>
      </a:folHlink>
    </a:clrScheme>
    <a:fontScheme name="Custom 9">
      <a:majorFont>
        <a:latin typeface="Arial Black"/>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ist-Presentation-Light_Win32_SW_v9" id="{521D77A3-0F08-4721-A2D8-7E1E479B7A1E}" vid="{6146C05B-E08F-4587-B33C-EE2B5183CF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950AFD3B7EED45B47E2493EE0FCC5F" ma:contentTypeVersion="38" ma:contentTypeDescription="Create a new document." ma:contentTypeScope="" ma:versionID="7806a436775a42b713f9b63d2bb9b094">
  <xsd:schema xmlns:xsd="http://www.w3.org/2001/XMLSchema" xmlns:xs="http://www.w3.org/2001/XMLSchema" xmlns:p="http://schemas.microsoft.com/office/2006/metadata/properties" xmlns:ns3="b224c62f-dad6-49bc-851d-2551ba373199" xmlns:ns4="8171bf80-aaaa-43ac-83cc-8beefc939b0c" targetNamespace="http://schemas.microsoft.com/office/2006/metadata/properties" ma:root="true" ma:fieldsID="0c67acb6d66255cd4e8c12315d7ce7e0" ns3:_="" ns4:_="">
    <xsd:import namespace="b224c62f-dad6-49bc-851d-2551ba373199"/>
    <xsd:import namespace="8171bf80-aaaa-43ac-83cc-8beefc939b0c"/>
    <xsd:element name="properties">
      <xsd:complexType>
        <xsd:sequence>
          <xsd:element name="documentManagement">
            <xsd:complexType>
              <xsd:all>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4:SharedWithUsers" minOccurs="0"/>
                <xsd:element ref="ns4:SharedWithDetails" minOccurs="0"/>
                <xsd:element ref="ns4:SharingHintHash" minOccurs="0"/>
                <xsd:element ref="ns3:MediaServiceMetadata" minOccurs="0"/>
                <xsd:element ref="ns3:MediaServiceFastMetadata" minOccurs="0"/>
                <xsd:element ref="ns3:Teams_Channel_Section_Locatio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ObjectDetectorVersions" minOccurs="0"/>
                <xsd:element ref="ns3:MediaServiceSearchProperties" minOccurs="0"/>
                <xsd:element ref="ns3:MediaServiceDateTaken"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24c62f-dad6-49bc-851d-2551ba373199"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Teams_Channel_Section_Location" ma:index="33" nillable="true" ma:displayName="Teams Channel Section Location" ma:internalName="Teams_Channel_Section_Location">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element name="MediaServiceAutoTags" ma:index="36" nillable="true" ma:displayName="Tags" ma:internalName="MediaServiceAutoTags" ma:readOnly="true">
      <xsd:simpleType>
        <xsd:restriction base="dms:Text"/>
      </xsd:simpleType>
    </xsd:element>
    <xsd:element name="MediaServiceOCR" ma:index="37" nillable="true" ma:displayName="Extracted Text" ma:internalName="MediaServiceOCR" ma:readOnly="true">
      <xsd:simpleType>
        <xsd:restriction base="dms:Note">
          <xsd:maxLength value="255"/>
        </xsd:restriction>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_activity" ma:index="40" nillable="true" ma:displayName="_activity" ma:hidden="true" ma:internalName="_activity">
      <xsd:simpleType>
        <xsd:restriction base="dms:Note"/>
      </xsd:simpleType>
    </xsd:element>
    <xsd:element name="MediaServiceObjectDetectorVersions" ma:index="41" nillable="true" ma:displayName="MediaServiceObjectDetectorVersions" ma:hidden="true" ma:indexed="true" ma:internalName="MediaServiceObjectDetectorVersions" ma:readOnly="true">
      <xsd:simpleType>
        <xsd:restriction base="dms:Text"/>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DateTaken" ma:index="43" nillable="true" ma:displayName="MediaServiceDateTaken" ma:hidden="true" ma:indexed="true" ma:internalName="MediaServiceDateTaken" ma:readOnly="true">
      <xsd:simpleType>
        <xsd:restriction base="dms:Text"/>
      </xsd:simpleType>
    </xsd:element>
    <xsd:element name="MediaServiceSystemTags" ma:index="44" nillable="true" ma:displayName="MediaServiceSystemTags" ma:hidden="true" ma:internalName="MediaServiceSystemTags" ma:readOnly="true">
      <xsd:simpleType>
        <xsd:restriction base="dms:Note"/>
      </xsd:simpleType>
    </xsd:element>
    <xsd:element name="MediaLengthInSeconds" ma:index="4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171bf80-aaaa-43ac-83cc-8beefc939b0c"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element name="SharingHintHash" ma:index="3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ath_Settings xmlns="b224c62f-dad6-49bc-851d-2551ba373199" xsi:nil="true"/>
    <Templates xmlns="b224c62f-dad6-49bc-851d-2551ba373199" xsi:nil="true"/>
    <AppVersion xmlns="b224c62f-dad6-49bc-851d-2551ba373199" xsi:nil="true"/>
    <Invited_Students xmlns="b224c62f-dad6-49bc-851d-2551ba373199" xsi:nil="true"/>
    <FolderType xmlns="b224c62f-dad6-49bc-851d-2551ba373199" xsi:nil="true"/>
    <Owner xmlns="b224c62f-dad6-49bc-851d-2551ba373199">
      <UserInfo>
        <DisplayName/>
        <AccountId xsi:nil="true"/>
        <AccountType/>
      </UserInfo>
    </Owner>
    <Has_Teacher_Only_SectionGroup xmlns="b224c62f-dad6-49bc-851d-2551ba373199" xsi:nil="true"/>
    <NotebookType xmlns="b224c62f-dad6-49bc-851d-2551ba373199" xsi:nil="true"/>
    <CultureName xmlns="b224c62f-dad6-49bc-851d-2551ba373199" xsi:nil="true"/>
    <DefaultSectionNames xmlns="b224c62f-dad6-49bc-851d-2551ba373199" xsi:nil="true"/>
    <Is_Collaboration_Space_Locked xmlns="b224c62f-dad6-49bc-851d-2551ba373199" xsi:nil="true"/>
    <LMS_Mappings xmlns="b224c62f-dad6-49bc-851d-2551ba373199" xsi:nil="true"/>
    <Invited_Teachers xmlns="b224c62f-dad6-49bc-851d-2551ba373199" xsi:nil="true"/>
    <Students xmlns="b224c62f-dad6-49bc-851d-2551ba373199">
      <UserInfo>
        <DisplayName/>
        <AccountId xsi:nil="true"/>
        <AccountType/>
      </UserInfo>
    </Students>
    <Distribution_Groups xmlns="b224c62f-dad6-49bc-851d-2551ba373199" xsi:nil="true"/>
    <Self_Registration_Enabled xmlns="b224c62f-dad6-49bc-851d-2551ba373199" xsi:nil="true"/>
    <Teams_Channel_Section_Location xmlns="b224c62f-dad6-49bc-851d-2551ba373199" xsi:nil="true"/>
    <Teachers xmlns="b224c62f-dad6-49bc-851d-2551ba373199">
      <UserInfo>
        <DisplayName/>
        <AccountId xsi:nil="true"/>
        <AccountType/>
      </UserInfo>
    </Teachers>
    <Student_Groups xmlns="b224c62f-dad6-49bc-851d-2551ba373199">
      <UserInfo>
        <DisplayName/>
        <AccountId xsi:nil="true"/>
        <AccountType/>
      </UserInfo>
    </Student_Groups>
    <_activity xmlns="b224c62f-dad6-49bc-851d-2551ba373199" xsi:nil="true"/>
    <TeamsChannelId xmlns="b224c62f-dad6-49bc-851d-2551ba373199" xsi:nil="true"/>
    <IsNotebookLocked xmlns="b224c62f-dad6-49bc-851d-2551ba37319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166B62-1EF1-41B4-A04B-D91454E9E90F}">
  <ds:schemaRefs>
    <ds:schemaRef ds:uri="8171bf80-aaaa-43ac-83cc-8beefc939b0c"/>
    <ds:schemaRef ds:uri="b224c62f-dad6-49bc-851d-2551ba3731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BFCFE0E-5C47-4925-A2A0-86CBD24BDEDC}">
  <ds:schemaRefs>
    <ds:schemaRef ds:uri="8171bf80-aaaa-43ac-83cc-8beefc939b0c"/>
    <ds:schemaRef ds:uri="b224c62f-dad6-49bc-851d-2551ba3731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B3AE31-4513-4824-AE18-DE79E427A82B}">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1510</Words>
  <Application>Microsoft Office PowerPoint</Application>
  <PresentationFormat>Widescreen</PresentationFormat>
  <Paragraphs>190</Paragraphs>
  <Slides>37</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Arial Black</vt:lpstr>
      <vt:lpstr>Avenir Next LT Pro</vt:lpstr>
      <vt:lpstr>Calibri</vt:lpstr>
      <vt:lpstr>Calibri Light</vt:lpstr>
      <vt:lpstr>Georgia Ref</vt:lpstr>
      <vt:lpstr>Segoe UI</vt:lpstr>
      <vt:lpstr>Times New Roman</vt:lpstr>
      <vt:lpstr>Wingdings,Sans-Serif</vt:lpstr>
      <vt:lpstr>Work Sans</vt:lpstr>
      <vt:lpstr>Office Theme</vt:lpstr>
      <vt:lpstr>YEAR 9 ASSEMBLY</vt:lpstr>
      <vt:lpstr>PowerPoint Presentation</vt:lpstr>
      <vt:lpstr>PowerPoint Presentation</vt:lpstr>
      <vt:lpstr>PowerPoint Presentation</vt:lpstr>
      <vt:lpstr>PowerPoint Presentation</vt:lpstr>
      <vt:lpstr>Attendance</vt:lpstr>
      <vt:lpstr>PowerPoint Presentation</vt:lpstr>
      <vt:lpstr>How can I view my attendance?</vt:lpstr>
      <vt:lpstr>PowerPoint Presentation</vt:lpstr>
      <vt:lpstr>Why does attendance matter?</vt:lpstr>
      <vt:lpstr>Cluster Day - makerS</vt:lpstr>
      <vt:lpstr>Cluster Day - makerS</vt:lpstr>
      <vt:lpstr>VCE Advancement</vt:lpstr>
      <vt:lpstr>Welcome to YEAR 10 (nearly)!</vt:lpstr>
      <vt:lpstr>Choosing the best English for you!</vt:lpstr>
      <vt:lpstr>Acceptance into Extension English</vt:lpstr>
      <vt:lpstr>Choosing a science at year 10</vt:lpstr>
      <vt:lpstr>Choosing a science at year 10 extension science  </vt:lpstr>
      <vt:lpstr>Choosing a science at year 10 Matter, Energy and Motion Sciences </vt:lpstr>
      <vt:lpstr>Choosing a science at year 10 Science in our World  </vt:lpstr>
      <vt:lpstr>Choosing a science at year 10 Life and Social Sciences </vt:lpstr>
      <vt:lpstr>Vocational Education and Training</vt:lpstr>
      <vt:lpstr>Vocational Education  and Training </vt:lpstr>
      <vt:lpstr>Interested in VET?</vt:lpstr>
      <vt:lpstr>VET Sport, Aquatics and Recreation </vt:lpstr>
      <vt:lpstr>VET Certificate III Sport, Aquatics and Recreation </vt:lpstr>
      <vt:lpstr>VET Certificate III Sport, Aquatics and Recreation </vt:lpstr>
      <vt:lpstr>VET Certificate III Sport, Aquatics and Recreation </vt:lpstr>
      <vt:lpstr>PowerPoint Presentation</vt:lpstr>
      <vt:lpstr>PowerPoint Presentation</vt:lpstr>
      <vt:lpstr>PowerPoint Presentation</vt:lpstr>
      <vt:lpstr>General Maths</vt:lpstr>
      <vt:lpstr>Maths Extension</vt:lpstr>
      <vt:lpstr>Nepal 2025 World challenge</vt:lpstr>
      <vt:lpstr>house keeping </vt:lpstr>
      <vt:lpstr>Uniform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KATIFORIS Sousanna</dc:creator>
  <cp:lastModifiedBy>Sousanna Katiforis</cp:lastModifiedBy>
  <cp:revision>2</cp:revision>
  <dcterms:created xsi:type="dcterms:W3CDTF">2024-02-28T04:30:37Z</dcterms:created>
  <dcterms:modified xsi:type="dcterms:W3CDTF">2024-05-29T05:51:44Z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0x0101007C950AFD3B7EED45B47E2493EE0FCC5F</vt:lpwstr>
  </property>
</Properties>
</file>