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4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F13F86E-44A2-405C-86D5-67AAEEB23BCA}" v="665" dt="2021-06-09T03:39:29.15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69" d="100"/>
          <a:sy n="69" d="100"/>
        </p:scale>
        <p:origin x="372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laus JUNG" userId="S::krjun@schools.vic.edu.au::d9799089-d3ce-4dd0-9087-4a2001788d0a" providerId="AD" clId="Web-{BF13F86E-44A2-405C-86D5-67AAEEB23BCA}"/>
    <pc:docChg chg="addSld modSld addMainMaster delMainMaster">
      <pc:chgData name="Klaus JUNG" userId="S::krjun@schools.vic.edu.au::d9799089-d3ce-4dd0-9087-4a2001788d0a" providerId="AD" clId="Web-{BF13F86E-44A2-405C-86D5-67AAEEB23BCA}" dt="2021-06-09T03:39:29.158" v="371"/>
      <pc:docMkLst>
        <pc:docMk/>
      </pc:docMkLst>
      <pc:sldChg chg="addSp delSp modSp mod modTransition setBg modClrScheme delDesignElem chgLayout">
        <pc:chgData name="Klaus JUNG" userId="S::krjun@schools.vic.edu.au::d9799089-d3ce-4dd0-9087-4a2001788d0a" providerId="AD" clId="Web-{BF13F86E-44A2-405C-86D5-67AAEEB23BCA}" dt="2021-06-07T04:22:52.277" v="249"/>
        <pc:sldMkLst>
          <pc:docMk/>
          <pc:sldMk cId="109857222" sldId="256"/>
        </pc:sldMkLst>
        <pc:spChg chg="mod ord">
          <ac:chgData name="Klaus JUNG" userId="S::krjun@schools.vic.edu.au::d9799089-d3ce-4dd0-9087-4a2001788d0a" providerId="AD" clId="Web-{BF13F86E-44A2-405C-86D5-67AAEEB23BCA}" dt="2021-06-07T03:57:41.097" v="90"/>
          <ac:spMkLst>
            <pc:docMk/>
            <pc:sldMk cId="109857222" sldId="256"/>
            <ac:spMk id="2" creationId="{00000000-0000-0000-0000-000000000000}"/>
          </ac:spMkLst>
        </pc:spChg>
        <pc:spChg chg="mod ord">
          <ac:chgData name="Klaus JUNG" userId="S::krjun@schools.vic.edu.au::d9799089-d3ce-4dd0-9087-4a2001788d0a" providerId="AD" clId="Web-{BF13F86E-44A2-405C-86D5-67AAEEB23BCA}" dt="2021-06-07T03:57:41.097" v="90"/>
          <ac:spMkLst>
            <pc:docMk/>
            <pc:sldMk cId="109857222" sldId="256"/>
            <ac:spMk id="3" creationId="{00000000-0000-0000-0000-000000000000}"/>
          </ac:spMkLst>
        </pc:spChg>
        <pc:spChg chg="add del">
          <ac:chgData name="Klaus JUNG" userId="S::krjun@schools.vic.edu.au::d9799089-d3ce-4dd0-9087-4a2001788d0a" providerId="AD" clId="Web-{BF13F86E-44A2-405C-86D5-67AAEEB23BCA}" dt="2021-06-07T03:42:51.918" v="4"/>
          <ac:spMkLst>
            <pc:docMk/>
            <pc:sldMk cId="109857222" sldId="256"/>
            <ac:spMk id="5" creationId="{9F8A656C-0806-4677-A38B-DA5DF0F3C406}"/>
          </ac:spMkLst>
        </pc:spChg>
        <pc:spChg chg="add del">
          <ac:chgData name="Klaus JUNG" userId="S::krjun@schools.vic.edu.au::d9799089-d3ce-4dd0-9087-4a2001788d0a" providerId="AD" clId="Web-{BF13F86E-44A2-405C-86D5-67AAEEB23BCA}" dt="2021-06-07T03:42:51.918" v="4"/>
          <ac:spMkLst>
            <pc:docMk/>
            <pc:sldMk cId="109857222" sldId="256"/>
            <ac:spMk id="7" creationId="{9BEF8C6D-8BB3-473A-9607-D7381CC5C0A5}"/>
          </ac:spMkLst>
        </pc:spChg>
        <pc:spChg chg="add del">
          <ac:chgData name="Klaus JUNG" userId="S::krjun@schools.vic.edu.au::d9799089-d3ce-4dd0-9087-4a2001788d0a" providerId="AD" clId="Web-{BF13F86E-44A2-405C-86D5-67AAEEB23BCA}" dt="2021-06-07T03:42:51.918" v="4"/>
          <ac:spMkLst>
            <pc:docMk/>
            <pc:sldMk cId="109857222" sldId="256"/>
            <ac:spMk id="8" creationId="{DCFDFFB9-D302-4A05-A770-D33232254722}"/>
          </ac:spMkLst>
        </pc:spChg>
        <pc:spChg chg="add del">
          <ac:chgData name="Klaus JUNG" userId="S::krjun@schools.vic.edu.au::d9799089-d3ce-4dd0-9087-4a2001788d0a" providerId="AD" clId="Web-{BF13F86E-44A2-405C-86D5-67AAEEB23BCA}" dt="2021-06-07T03:41:23.431" v="1"/>
          <ac:spMkLst>
            <pc:docMk/>
            <pc:sldMk cId="109857222" sldId="256"/>
            <ac:spMk id="9" creationId="{26B4480E-B7FF-4481-890E-043A69AE6FE2}"/>
          </ac:spMkLst>
        </pc:spChg>
        <pc:spChg chg="add del">
          <ac:chgData name="Klaus JUNG" userId="S::krjun@schools.vic.edu.au::d9799089-d3ce-4dd0-9087-4a2001788d0a" providerId="AD" clId="Web-{BF13F86E-44A2-405C-86D5-67AAEEB23BCA}" dt="2021-06-07T03:41:23.431" v="1"/>
          <ac:spMkLst>
            <pc:docMk/>
            <pc:sldMk cId="109857222" sldId="256"/>
            <ac:spMk id="11" creationId="{64C13BAB-7C00-4D21-A857-E3D41C0A2A66}"/>
          </ac:spMkLst>
        </pc:spChg>
        <pc:spChg chg="add del">
          <ac:chgData name="Klaus JUNG" userId="S::krjun@schools.vic.edu.au::d9799089-d3ce-4dd0-9087-4a2001788d0a" providerId="AD" clId="Web-{BF13F86E-44A2-405C-86D5-67AAEEB23BCA}" dt="2021-06-07T03:57:41.097" v="90"/>
          <ac:spMkLst>
            <pc:docMk/>
            <pc:sldMk cId="109857222" sldId="256"/>
            <ac:spMk id="12" creationId="{B9E248E0-55F8-4E45-A07F-B49E0EEA97ED}"/>
          </ac:spMkLst>
        </pc:spChg>
        <pc:spChg chg="add del">
          <ac:chgData name="Klaus JUNG" userId="S::krjun@schools.vic.edu.au::d9799089-d3ce-4dd0-9087-4a2001788d0a" providerId="AD" clId="Web-{BF13F86E-44A2-405C-86D5-67AAEEB23BCA}" dt="2021-06-07T03:41:23.431" v="1"/>
          <ac:spMkLst>
            <pc:docMk/>
            <pc:sldMk cId="109857222" sldId="256"/>
            <ac:spMk id="13" creationId="{45E6C9CD-9938-4423-936B-5C383EDE765A}"/>
          </ac:spMkLst>
        </pc:spChg>
        <pc:spChg chg="add del">
          <ac:chgData name="Klaus JUNG" userId="S::krjun@schools.vic.edu.au::d9799089-d3ce-4dd0-9087-4a2001788d0a" providerId="AD" clId="Web-{BF13F86E-44A2-405C-86D5-67AAEEB23BCA}" dt="2021-06-07T03:57:41.097" v="90"/>
          <ac:spMkLst>
            <pc:docMk/>
            <pc:sldMk cId="109857222" sldId="256"/>
            <ac:spMk id="14" creationId="{311F016A-A753-449B-9EA6-322199B7119E}"/>
          </ac:spMkLst>
        </pc:spChg>
        <pc:spChg chg="add del">
          <ac:chgData name="Klaus JUNG" userId="S::krjun@schools.vic.edu.au::d9799089-d3ce-4dd0-9087-4a2001788d0a" providerId="AD" clId="Web-{BF13F86E-44A2-405C-86D5-67AAEEB23BCA}" dt="2021-06-07T03:41:23.431" v="1"/>
          <ac:spMkLst>
            <pc:docMk/>
            <pc:sldMk cId="109857222" sldId="256"/>
            <ac:spMk id="15" creationId="{1F1FF39A-AC3C-4066-9D4C-519AA22812EA}"/>
          </ac:spMkLst>
        </pc:spChg>
        <pc:spChg chg="add del">
          <ac:chgData name="Klaus JUNG" userId="S::krjun@schools.vic.edu.au::d9799089-d3ce-4dd0-9087-4a2001788d0a" providerId="AD" clId="Web-{BF13F86E-44A2-405C-86D5-67AAEEB23BCA}" dt="2021-06-07T03:41:23.431" v="1"/>
          <ac:spMkLst>
            <pc:docMk/>
            <pc:sldMk cId="109857222" sldId="256"/>
            <ac:spMk id="17" creationId="{26D1B40F-5D7A-414C-A415-EF39FE779606}"/>
          </ac:spMkLst>
        </pc:spChg>
        <pc:picChg chg="add del">
          <ac:chgData name="Klaus JUNG" userId="S::krjun@schools.vic.edu.au::d9799089-d3ce-4dd0-9087-4a2001788d0a" providerId="AD" clId="Web-{BF13F86E-44A2-405C-86D5-67AAEEB23BCA}" dt="2021-06-07T03:41:23.431" v="1"/>
          <ac:picMkLst>
            <pc:docMk/>
            <pc:sldMk cId="109857222" sldId="256"/>
            <ac:picMk id="4" creationId="{2FE9EAFA-8349-4756-97A3-1E07F2E890C3}"/>
          </ac:picMkLst>
        </pc:picChg>
        <pc:picChg chg="add mod ord">
          <ac:chgData name="Klaus JUNG" userId="S::krjun@schools.vic.edu.au::d9799089-d3ce-4dd0-9087-4a2001788d0a" providerId="AD" clId="Web-{BF13F86E-44A2-405C-86D5-67AAEEB23BCA}" dt="2021-06-07T03:42:51.918" v="4"/>
          <ac:picMkLst>
            <pc:docMk/>
            <pc:sldMk cId="109857222" sldId="256"/>
            <ac:picMk id="6" creationId="{2823197F-02DF-43CB-8CDD-F6E0BE1EC95F}"/>
          </ac:picMkLst>
        </pc:picChg>
        <pc:picChg chg="add mod ord">
          <ac:chgData name="Klaus JUNG" userId="S::krjun@schools.vic.edu.au::d9799089-d3ce-4dd0-9087-4a2001788d0a" providerId="AD" clId="Web-{BF13F86E-44A2-405C-86D5-67AAEEB23BCA}" dt="2021-06-07T03:42:51.918" v="4"/>
          <ac:picMkLst>
            <pc:docMk/>
            <pc:sldMk cId="109857222" sldId="256"/>
            <ac:picMk id="10" creationId="{7D0D4EF4-7EE7-4A66-9672-A9AE587C7E61}"/>
          </ac:picMkLst>
        </pc:picChg>
      </pc:sldChg>
      <pc:sldChg chg="addSp delSp modSp new mod modTransition setBg modClrScheme delDesignElem chgLayout">
        <pc:chgData name="Klaus JUNG" userId="S::krjun@schools.vic.edu.au::d9799089-d3ce-4dd0-9087-4a2001788d0a" providerId="AD" clId="Web-{BF13F86E-44A2-405C-86D5-67AAEEB23BCA}" dt="2021-06-07T04:23:06.559" v="250"/>
        <pc:sldMkLst>
          <pc:docMk/>
          <pc:sldMk cId="3849673024" sldId="257"/>
        </pc:sldMkLst>
        <pc:spChg chg="mod ord">
          <ac:chgData name="Klaus JUNG" userId="S::krjun@schools.vic.edu.au::d9799089-d3ce-4dd0-9087-4a2001788d0a" providerId="AD" clId="Web-{BF13F86E-44A2-405C-86D5-67AAEEB23BCA}" dt="2021-06-07T04:01:59.541" v="111" actId="20577"/>
          <ac:spMkLst>
            <pc:docMk/>
            <pc:sldMk cId="3849673024" sldId="257"/>
            <ac:spMk id="2" creationId="{A236C9DE-0B32-4059-BC35-F7B64DA99FDE}"/>
          </ac:spMkLst>
        </pc:spChg>
        <pc:spChg chg="add del">
          <ac:chgData name="Klaus JUNG" userId="S::krjun@schools.vic.edu.au::d9799089-d3ce-4dd0-9087-4a2001788d0a" providerId="AD" clId="Web-{BF13F86E-44A2-405C-86D5-67AAEEB23BCA}" dt="2021-06-07T03:54:18.701" v="71"/>
          <ac:spMkLst>
            <pc:docMk/>
            <pc:sldMk cId="3849673024" sldId="257"/>
            <ac:spMk id="3" creationId="{84A21231-7FA8-4C6B-B21D-143D463D341D}"/>
          </ac:spMkLst>
        </pc:spChg>
        <pc:spChg chg="mod ord">
          <ac:chgData name="Klaus JUNG" userId="S::krjun@schools.vic.edu.au::d9799089-d3ce-4dd0-9087-4a2001788d0a" providerId="AD" clId="Web-{BF13F86E-44A2-405C-86D5-67AAEEB23BCA}" dt="2021-06-07T03:57:41.097" v="90"/>
          <ac:spMkLst>
            <pc:docMk/>
            <pc:sldMk cId="3849673024" sldId="257"/>
            <ac:spMk id="4" creationId="{2359CD78-9FD5-4D8F-BCCE-2CF8DAE50C69}"/>
          </ac:spMkLst>
        </pc:spChg>
        <pc:spChg chg="add del">
          <ac:chgData name="Klaus JUNG" userId="S::krjun@schools.vic.edu.au::d9799089-d3ce-4dd0-9087-4a2001788d0a" providerId="AD" clId="Web-{BF13F86E-44A2-405C-86D5-67AAEEB23BCA}" dt="2021-06-07T03:57:41.097" v="90"/>
          <ac:spMkLst>
            <pc:docMk/>
            <pc:sldMk cId="3849673024" sldId="257"/>
            <ac:spMk id="11" creationId="{23DA7759-3209-4FE2-96D1-4EEDD81E9EA0}"/>
          </ac:spMkLst>
        </pc:spChg>
        <pc:spChg chg="add del">
          <ac:chgData name="Klaus JUNG" userId="S::krjun@schools.vic.edu.au::d9799089-d3ce-4dd0-9087-4a2001788d0a" providerId="AD" clId="Web-{BF13F86E-44A2-405C-86D5-67AAEEB23BCA}" dt="2021-06-07T03:57:41.097" v="90"/>
          <ac:spMkLst>
            <pc:docMk/>
            <pc:sldMk cId="3849673024" sldId="257"/>
            <ac:spMk id="13" creationId="{41460DAD-8769-4C9F-9C8C-BB0443909D76}"/>
          </ac:spMkLst>
        </pc:spChg>
        <pc:spChg chg="add del">
          <ac:chgData name="Klaus JUNG" userId="S::krjun@schools.vic.edu.au::d9799089-d3ce-4dd0-9087-4a2001788d0a" providerId="AD" clId="Web-{BF13F86E-44A2-405C-86D5-67AAEEB23BCA}" dt="2021-06-07T03:57:41.097" v="90"/>
          <ac:spMkLst>
            <pc:docMk/>
            <pc:sldMk cId="3849673024" sldId="257"/>
            <ac:spMk id="15" creationId="{DB304A14-32D0-4873-B914-423ED7B8DAFD}"/>
          </ac:spMkLst>
        </pc:spChg>
        <pc:spChg chg="add del">
          <ac:chgData name="Klaus JUNG" userId="S::krjun@schools.vic.edu.au::d9799089-d3ce-4dd0-9087-4a2001788d0a" providerId="AD" clId="Web-{BF13F86E-44A2-405C-86D5-67AAEEB23BCA}" dt="2021-06-07T03:57:41.097" v="90"/>
          <ac:spMkLst>
            <pc:docMk/>
            <pc:sldMk cId="3849673024" sldId="257"/>
            <ac:spMk id="17" creationId="{1D460C86-854F-4FB3-ABC2-E823D8FEB9DB}"/>
          </ac:spMkLst>
        </pc:spChg>
        <pc:spChg chg="add del">
          <ac:chgData name="Klaus JUNG" userId="S::krjun@schools.vic.edu.au::d9799089-d3ce-4dd0-9087-4a2001788d0a" providerId="AD" clId="Web-{BF13F86E-44A2-405C-86D5-67AAEEB23BCA}" dt="2021-06-07T03:57:41.097" v="90"/>
          <ac:spMkLst>
            <pc:docMk/>
            <pc:sldMk cId="3849673024" sldId="257"/>
            <ac:spMk id="19" creationId="{BB48116A-278A-4CC5-89D3-9DE8E8FF1245}"/>
          </ac:spMkLst>
        </pc:spChg>
        <pc:picChg chg="add del mod ord modCrop">
          <ac:chgData name="Klaus JUNG" userId="S::krjun@schools.vic.edu.au::d9799089-d3ce-4dd0-9087-4a2001788d0a" providerId="AD" clId="Web-{BF13F86E-44A2-405C-86D5-67AAEEB23BCA}" dt="2021-06-07T03:52:15.870" v="70"/>
          <ac:picMkLst>
            <pc:docMk/>
            <pc:sldMk cId="3849673024" sldId="257"/>
            <ac:picMk id="5" creationId="{18B686E6-702D-49A8-AEC0-BD9D4DC30F98}"/>
          </ac:picMkLst>
        </pc:picChg>
        <pc:picChg chg="add mod ord modCrop">
          <ac:chgData name="Klaus JUNG" userId="S::krjun@schools.vic.edu.au::d9799089-d3ce-4dd0-9087-4a2001788d0a" providerId="AD" clId="Web-{BF13F86E-44A2-405C-86D5-67AAEEB23BCA}" dt="2021-06-07T03:57:41.097" v="90"/>
          <ac:picMkLst>
            <pc:docMk/>
            <pc:sldMk cId="3849673024" sldId="257"/>
            <ac:picMk id="6" creationId="{BB8077FD-4606-446B-8BEE-544DAFF54CC6}"/>
          </ac:picMkLst>
        </pc:picChg>
      </pc:sldChg>
      <pc:sldChg chg="addSp delSp modSp new mod modTransition setBg">
        <pc:chgData name="Klaus JUNG" userId="S::krjun@schools.vic.edu.au::d9799089-d3ce-4dd0-9087-4a2001788d0a" providerId="AD" clId="Web-{BF13F86E-44A2-405C-86D5-67AAEEB23BCA}" dt="2021-06-07T04:23:26.169" v="251"/>
        <pc:sldMkLst>
          <pc:docMk/>
          <pc:sldMk cId="2450401306" sldId="258"/>
        </pc:sldMkLst>
        <pc:spChg chg="mod">
          <ac:chgData name="Klaus JUNG" userId="S::krjun@schools.vic.edu.au::d9799089-d3ce-4dd0-9087-4a2001788d0a" providerId="AD" clId="Web-{BF13F86E-44A2-405C-86D5-67AAEEB23BCA}" dt="2021-06-07T04:17:38.269" v="229"/>
          <ac:spMkLst>
            <pc:docMk/>
            <pc:sldMk cId="2450401306" sldId="258"/>
            <ac:spMk id="2" creationId="{5B3D2F62-1F24-45B8-8CF6-F7879DA32F5C}"/>
          </ac:spMkLst>
        </pc:spChg>
        <pc:spChg chg="mod">
          <ac:chgData name="Klaus JUNG" userId="S::krjun@schools.vic.edu.au::d9799089-d3ce-4dd0-9087-4a2001788d0a" providerId="AD" clId="Web-{BF13F86E-44A2-405C-86D5-67AAEEB23BCA}" dt="2021-06-07T04:17:38.269" v="229"/>
          <ac:spMkLst>
            <pc:docMk/>
            <pc:sldMk cId="2450401306" sldId="258"/>
            <ac:spMk id="3" creationId="{A5D435E0-0726-4B4C-BA2D-28A3E5966E8D}"/>
          </ac:spMkLst>
        </pc:spChg>
        <pc:spChg chg="del mod">
          <ac:chgData name="Klaus JUNG" userId="S::krjun@schools.vic.edu.au::d9799089-d3ce-4dd0-9087-4a2001788d0a" providerId="AD" clId="Web-{BF13F86E-44A2-405C-86D5-67AAEEB23BCA}" dt="2021-06-07T04:16:32.252" v="217"/>
          <ac:spMkLst>
            <pc:docMk/>
            <pc:sldMk cId="2450401306" sldId="258"/>
            <ac:spMk id="4" creationId="{4DDE6DAC-99EC-41C8-A693-57B967458BC9}"/>
          </ac:spMkLst>
        </pc:spChg>
        <pc:spChg chg="add">
          <ac:chgData name="Klaus JUNG" userId="S::krjun@schools.vic.edu.au::d9799089-d3ce-4dd0-9087-4a2001788d0a" providerId="AD" clId="Web-{BF13F86E-44A2-405C-86D5-67AAEEB23BCA}" dt="2021-06-07T04:17:38.269" v="229"/>
          <ac:spMkLst>
            <pc:docMk/>
            <pc:sldMk cId="2450401306" sldId="258"/>
            <ac:spMk id="7" creationId="{23DA7759-3209-4FE2-96D1-4EEDD81E9EA0}"/>
          </ac:spMkLst>
        </pc:spChg>
        <pc:spChg chg="add">
          <ac:chgData name="Klaus JUNG" userId="S::krjun@schools.vic.edu.au::d9799089-d3ce-4dd0-9087-4a2001788d0a" providerId="AD" clId="Web-{BF13F86E-44A2-405C-86D5-67AAEEB23BCA}" dt="2021-06-07T04:17:38.269" v="229"/>
          <ac:spMkLst>
            <pc:docMk/>
            <pc:sldMk cId="2450401306" sldId="258"/>
            <ac:spMk id="8" creationId="{41460DAD-8769-4C9F-9C8C-BB0443909D76}"/>
          </ac:spMkLst>
        </pc:spChg>
        <pc:spChg chg="add">
          <ac:chgData name="Klaus JUNG" userId="S::krjun@schools.vic.edu.au::d9799089-d3ce-4dd0-9087-4a2001788d0a" providerId="AD" clId="Web-{BF13F86E-44A2-405C-86D5-67AAEEB23BCA}" dt="2021-06-07T04:17:38.269" v="229"/>
          <ac:spMkLst>
            <pc:docMk/>
            <pc:sldMk cId="2450401306" sldId="258"/>
            <ac:spMk id="9" creationId="{4F7EBAE4-9945-4473-9E34-B2C66EA0F03D}"/>
          </ac:spMkLst>
        </pc:spChg>
        <pc:spChg chg="add del">
          <ac:chgData name="Klaus JUNG" userId="S::krjun@schools.vic.edu.au::d9799089-d3ce-4dd0-9087-4a2001788d0a" providerId="AD" clId="Web-{BF13F86E-44A2-405C-86D5-67AAEEB23BCA}" dt="2021-06-07T04:17:38.254" v="228"/>
          <ac:spMkLst>
            <pc:docMk/>
            <pc:sldMk cId="2450401306" sldId="258"/>
            <ac:spMk id="10" creationId="{23DA7759-3209-4FE2-96D1-4EEDD81E9EA0}"/>
          </ac:spMkLst>
        </pc:spChg>
        <pc:spChg chg="add">
          <ac:chgData name="Klaus JUNG" userId="S::krjun@schools.vic.edu.au::d9799089-d3ce-4dd0-9087-4a2001788d0a" providerId="AD" clId="Web-{BF13F86E-44A2-405C-86D5-67AAEEB23BCA}" dt="2021-06-07T04:17:38.269" v="229"/>
          <ac:spMkLst>
            <pc:docMk/>
            <pc:sldMk cId="2450401306" sldId="258"/>
            <ac:spMk id="11" creationId="{70BEB1E7-2F88-40BC-B73D-42E5B6F80BFC}"/>
          </ac:spMkLst>
        </pc:spChg>
        <pc:spChg chg="add del">
          <ac:chgData name="Klaus JUNG" userId="S::krjun@schools.vic.edu.au::d9799089-d3ce-4dd0-9087-4a2001788d0a" providerId="AD" clId="Web-{BF13F86E-44A2-405C-86D5-67AAEEB23BCA}" dt="2021-06-07T04:17:38.254" v="228"/>
          <ac:spMkLst>
            <pc:docMk/>
            <pc:sldMk cId="2450401306" sldId="258"/>
            <ac:spMk id="12" creationId="{41460DAD-8769-4C9F-9C8C-BB0443909D76}"/>
          </ac:spMkLst>
        </pc:spChg>
        <pc:spChg chg="add del">
          <ac:chgData name="Klaus JUNG" userId="S::krjun@schools.vic.edu.au::d9799089-d3ce-4dd0-9087-4a2001788d0a" providerId="AD" clId="Web-{BF13F86E-44A2-405C-86D5-67AAEEB23BCA}" dt="2021-06-07T04:17:38.254" v="228"/>
          <ac:spMkLst>
            <pc:docMk/>
            <pc:sldMk cId="2450401306" sldId="258"/>
            <ac:spMk id="14" creationId="{4E73EB10-AEDA-42B9-9D11-54E59B48D47A}"/>
          </ac:spMkLst>
        </pc:spChg>
        <pc:spChg chg="add del">
          <ac:chgData name="Klaus JUNG" userId="S::krjun@schools.vic.edu.au::d9799089-d3ce-4dd0-9087-4a2001788d0a" providerId="AD" clId="Web-{BF13F86E-44A2-405C-86D5-67AAEEB23BCA}" dt="2021-06-07T04:17:38.254" v="228"/>
          <ac:spMkLst>
            <pc:docMk/>
            <pc:sldMk cId="2450401306" sldId="258"/>
            <ac:spMk id="16" creationId="{72DEF309-605D-4117-9340-6D589B6C3A34}"/>
          </ac:spMkLst>
        </pc:spChg>
        <pc:spChg chg="add">
          <ac:chgData name="Klaus JUNG" userId="S::krjun@schools.vic.edu.au::d9799089-d3ce-4dd0-9087-4a2001788d0a" providerId="AD" clId="Web-{BF13F86E-44A2-405C-86D5-67AAEEB23BCA}" dt="2021-06-07T04:17:38.269" v="229"/>
          <ac:spMkLst>
            <pc:docMk/>
            <pc:sldMk cId="2450401306" sldId="258"/>
            <ac:spMk id="18" creationId="{A7B99495-F43F-4D80-A44F-2CB4764EB90B}"/>
          </ac:spMkLst>
        </pc:spChg>
        <pc:picChg chg="add mod ord">
          <ac:chgData name="Klaus JUNG" userId="S::krjun@schools.vic.edu.au::d9799089-d3ce-4dd0-9087-4a2001788d0a" providerId="AD" clId="Web-{BF13F86E-44A2-405C-86D5-67AAEEB23BCA}" dt="2021-06-07T04:17:38.269" v="229"/>
          <ac:picMkLst>
            <pc:docMk/>
            <pc:sldMk cId="2450401306" sldId="258"/>
            <ac:picMk id="5" creationId="{EBBF11F3-E401-441F-B783-0D869472BF0C}"/>
          </ac:picMkLst>
        </pc:picChg>
      </pc:sldChg>
      <pc:sldChg chg="addSp delSp modSp new mod modTransition setBg">
        <pc:chgData name="Klaus JUNG" userId="S::krjun@schools.vic.edu.au::d9799089-d3ce-4dd0-9087-4a2001788d0a" providerId="AD" clId="Web-{BF13F86E-44A2-405C-86D5-67AAEEB23BCA}" dt="2021-06-09T03:11:33.176" v="338"/>
        <pc:sldMkLst>
          <pc:docMk/>
          <pc:sldMk cId="2963269814" sldId="259"/>
        </pc:sldMkLst>
        <pc:spChg chg="mod">
          <ac:chgData name="Klaus JUNG" userId="S::krjun@schools.vic.edu.au::d9799089-d3ce-4dd0-9087-4a2001788d0a" providerId="AD" clId="Web-{BF13F86E-44A2-405C-86D5-67AAEEB23BCA}" dt="2021-06-09T03:07:36.733" v="310"/>
          <ac:spMkLst>
            <pc:docMk/>
            <pc:sldMk cId="2963269814" sldId="259"/>
            <ac:spMk id="2" creationId="{8EE6AC13-D2C4-4D62-82F5-41E0F0335981}"/>
          </ac:spMkLst>
        </pc:spChg>
        <pc:spChg chg="del mod">
          <ac:chgData name="Klaus JUNG" userId="S::krjun@schools.vic.edu.au::d9799089-d3ce-4dd0-9087-4a2001788d0a" providerId="AD" clId="Web-{BF13F86E-44A2-405C-86D5-67AAEEB23BCA}" dt="2021-06-09T03:06:40.014" v="305"/>
          <ac:spMkLst>
            <pc:docMk/>
            <pc:sldMk cId="2963269814" sldId="259"/>
            <ac:spMk id="3" creationId="{F46F457D-725A-43B1-84B6-5E58989BC82F}"/>
          </ac:spMkLst>
        </pc:spChg>
        <pc:spChg chg="mod">
          <ac:chgData name="Klaus JUNG" userId="S::krjun@schools.vic.edu.au::d9799089-d3ce-4dd0-9087-4a2001788d0a" providerId="AD" clId="Web-{BF13F86E-44A2-405C-86D5-67AAEEB23BCA}" dt="2021-06-09T03:09:51.799" v="331" actId="20577"/>
          <ac:spMkLst>
            <pc:docMk/>
            <pc:sldMk cId="2963269814" sldId="259"/>
            <ac:spMk id="4" creationId="{9CCD00B7-9E65-4BCF-BC79-87B49359560D}"/>
          </ac:spMkLst>
        </pc:spChg>
        <pc:spChg chg="add del mod">
          <ac:chgData name="Klaus JUNG" userId="S::krjun@schools.vic.edu.au::d9799089-d3ce-4dd0-9087-4a2001788d0a" providerId="AD" clId="Web-{BF13F86E-44A2-405C-86D5-67AAEEB23BCA}" dt="2021-06-09T02:59:55.849" v="269"/>
          <ac:spMkLst>
            <pc:docMk/>
            <pc:sldMk cId="2963269814" sldId="259"/>
            <ac:spMk id="5" creationId="{EADC120B-5AB1-43B6-96E8-4B7C01673F2F}"/>
          </ac:spMkLst>
        </pc:spChg>
        <pc:spChg chg="add del">
          <ac:chgData name="Klaus JUNG" userId="S::krjun@schools.vic.edu.au::d9799089-d3ce-4dd0-9087-4a2001788d0a" providerId="AD" clId="Web-{BF13F86E-44A2-405C-86D5-67AAEEB23BCA}" dt="2021-06-09T03:07:36.718" v="309"/>
          <ac:spMkLst>
            <pc:docMk/>
            <pc:sldMk cId="2963269814" sldId="259"/>
            <ac:spMk id="8" creationId="{23DA7759-3209-4FE2-96D1-4EEDD81E9EA0}"/>
          </ac:spMkLst>
        </pc:spChg>
        <pc:spChg chg="add del">
          <ac:chgData name="Klaus JUNG" userId="S::krjun@schools.vic.edu.au::d9799089-d3ce-4dd0-9087-4a2001788d0a" providerId="AD" clId="Web-{BF13F86E-44A2-405C-86D5-67AAEEB23BCA}" dt="2021-06-09T03:07:36.718" v="309"/>
          <ac:spMkLst>
            <pc:docMk/>
            <pc:sldMk cId="2963269814" sldId="259"/>
            <ac:spMk id="9" creationId="{41460DAD-8769-4C9F-9C8C-BB0443909D76}"/>
          </ac:spMkLst>
        </pc:spChg>
        <pc:spChg chg="add del">
          <ac:chgData name="Klaus JUNG" userId="S::krjun@schools.vic.edu.au::d9799089-d3ce-4dd0-9087-4a2001788d0a" providerId="AD" clId="Web-{BF13F86E-44A2-405C-86D5-67AAEEB23BCA}" dt="2021-06-09T03:07:36.718" v="309"/>
          <ac:spMkLst>
            <pc:docMk/>
            <pc:sldMk cId="2963269814" sldId="259"/>
            <ac:spMk id="10" creationId="{DB304A14-32D0-4873-B914-423ED7B8DAFD}"/>
          </ac:spMkLst>
        </pc:spChg>
        <pc:spChg chg="add del">
          <ac:chgData name="Klaus JUNG" userId="S::krjun@schools.vic.edu.au::d9799089-d3ce-4dd0-9087-4a2001788d0a" providerId="AD" clId="Web-{BF13F86E-44A2-405C-86D5-67AAEEB23BCA}" dt="2021-06-09T03:07:09.811" v="307"/>
          <ac:spMkLst>
            <pc:docMk/>
            <pc:sldMk cId="2963269814" sldId="259"/>
            <ac:spMk id="11" creationId="{23DA7759-3209-4FE2-96D1-4EEDD81E9EA0}"/>
          </ac:spMkLst>
        </pc:spChg>
        <pc:spChg chg="add del">
          <ac:chgData name="Klaus JUNG" userId="S::krjun@schools.vic.edu.au::d9799089-d3ce-4dd0-9087-4a2001788d0a" providerId="AD" clId="Web-{BF13F86E-44A2-405C-86D5-67AAEEB23BCA}" dt="2021-06-09T03:07:36.718" v="309"/>
          <ac:spMkLst>
            <pc:docMk/>
            <pc:sldMk cId="2963269814" sldId="259"/>
            <ac:spMk id="12" creationId="{1D460C86-854F-4FB3-ABC2-E823D8FEB9DB}"/>
          </ac:spMkLst>
        </pc:spChg>
        <pc:spChg chg="add del">
          <ac:chgData name="Klaus JUNG" userId="S::krjun@schools.vic.edu.au::d9799089-d3ce-4dd0-9087-4a2001788d0a" providerId="AD" clId="Web-{BF13F86E-44A2-405C-86D5-67AAEEB23BCA}" dt="2021-06-09T03:07:09.811" v="307"/>
          <ac:spMkLst>
            <pc:docMk/>
            <pc:sldMk cId="2963269814" sldId="259"/>
            <ac:spMk id="13" creationId="{41460DAD-8769-4C9F-9C8C-BB0443909D76}"/>
          </ac:spMkLst>
        </pc:spChg>
        <pc:spChg chg="add del">
          <ac:chgData name="Klaus JUNG" userId="S::krjun@schools.vic.edu.au::d9799089-d3ce-4dd0-9087-4a2001788d0a" providerId="AD" clId="Web-{BF13F86E-44A2-405C-86D5-67AAEEB23BCA}" dt="2021-06-09T03:07:36.718" v="309"/>
          <ac:spMkLst>
            <pc:docMk/>
            <pc:sldMk cId="2963269814" sldId="259"/>
            <ac:spMk id="14" creationId="{BB48116A-278A-4CC5-89D3-9DE8E8FF1245}"/>
          </ac:spMkLst>
        </pc:spChg>
        <pc:spChg chg="add del">
          <ac:chgData name="Klaus JUNG" userId="S::krjun@schools.vic.edu.au::d9799089-d3ce-4dd0-9087-4a2001788d0a" providerId="AD" clId="Web-{BF13F86E-44A2-405C-86D5-67AAEEB23BCA}" dt="2021-06-09T03:07:09.811" v="307"/>
          <ac:spMkLst>
            <pc:docMk/>
            <pc:sldMk cId="2963269814" sldId="259"/>
            <ac:spMk id="15" creationId="{4F7EBAE4-9945-4473-9E34-B2C66EA0F03D}"/>
          </ac:spMkLst>
        </pc:spChg>
        <pc:spChg chg="add">
          <ac:chgData name="Klaus JUNG" userId="S::krjun@schools.vic.edu.au::d9799089-d3ce-4dd0-9087-4a2001788d0a" providerId="AD" clId="Web-{BF13F86E-44A2-405C-86D5-67AAEEB23BCA}" dt="2021-06-09T03:07:36.733" v="310"/>
          <ac:spMkLst>
            <pc:docMk/>
            <pc:sldMk cId="2963269814" sldId="259"/>
            <ac:spMk id="16" creationId="{23DA7759-3209-4FE2-96D1-4EEDD81E9EA0}"/>
          </ac:spMkLst>
        </pc:spChg>
        <pc:spChg chg="add del">
          <ac:chgData name="Klaus JUNG" userId="S::krjun@schools.vic.edu.au::d9799089-d3ce-4dd0-9087-4a2001788d0a" providerId="AD" clId="Web-{BF13F86E-44A2-405C-86D5-67AAEEB23BCA}" dt="2021-06-09T03:07:09.811" v="307"/>
          <ac:spMkLst>
            <pc:docMk/>
            <pc:sldMk cId="2963269814" sldId="259"/>
            <ac:spMk id="17" creationId="{70BEB1E7-2F88-40BC-B73D-42E5B6F80BFC}"/>
          </ac:spMkLst>
        </pc:spChg>
        <pc:spChg chg="add">
          <ac:chgData name="Klaus JUNG" userId="S::krjun@schools.vic.edu.au::d9799089-d3ce-4dd0-9087-4a2001788d0a" providerId="AD" clId="Web-{BF13F86E-44A2-405C-86D5-67AAEEB23BCA}" dt="2021-06-09T03:07:36.733" v="310"/>
          <ac:spMkLst>
            <pc:docMk/>
            <pc:sldMk cId="2963269814" sldId="259"/>
            <ac:spMk id="18" creationId="{41460DAD-8769-4C9F-9C8C-BB0443909D76}"/>
          </ac:spMkLst>
        </pc:spChg>
        <pc:spChg chg="add del">
          <ac:chgData name="Klaus JUNG" userId="S::krjun@schools.vic.edu.au::d9799089-d3ce-4dd0-9087-4a2001788d0a" providerId="AD" clId="Web-{BF13F86E-44A2-405C-86D5-67AAEEB23BCA}" dt="2021-06-09T03:07:09.811" v="307"/>
          <ac:spMkLst>
            <pc:docMk/>
            <pc:sldMk cId="2963269814" sldId="259"/>
            <ac:spMk id="19" creationId="{A7B99495-F43F-4D80-A44F-2CB4764EB90B}"/>
          </ac:spMkLst>
        </pc:spChg>
        <pc:spChg chg="add">
          <ac:chgData name="Klaus JUNG" userId="S::krjun@schools.vic.edu.au::d9799089-d3ce-4dd0-9087-4a2001788d0a" providerId="AD" clId="Web-{BF13F86E-44A2-405C-86D5-67AAEEB23BCA}" dt="2021-06-09T03:07:36.733" v="310"/>
          <ac:spMkLst>
            <pc:docMk/>
            <pc:sldMk cId="2963269814" sldId="259"/>
            <ac:spMk id="20" creationId="{4F7EBAE4-9945-4473-9E34-B2C66EA0F03D}"/>
          </ac:spMkLst>
        </pc:spChg>
        <pc:spChg chg="add">
          <ac:chgData name="Klaus JUNG" userId="S::krjun@schools.vic.edu.au::d9799089-d3ce-4dd0-9087-4a2001788d0a" providerId="AD" clId="Web-{BF13F86E-44A2-405C-86D5-67AAEEB23BCA}" dt="2021-06-09T03:07:36.733" v="310"/>
          <ac:spMkLst>
            <pc:docMk/>
            <pc:sldMk cId="2963269814" sldId="259"/>
            <ac:spMk id="21" creationId="{70BEB1E7-2F88-40BC-B73D-42E5B6F80BFC}"/>
          </ac:spMkLst>
        </pc:spChg>
        <pc:spChg chg="add">
          <ac:chgData name="Klaus JUNG" userId="S::krjun@schools.vic.edu.au::d9799089-d3ce-4dd0-9087-4a2001788d0a" providerId="AD" clId="Web-{BF13F86E-44A2-405C-86D5-67AAEEB23BCA}" dt="2021-06-09T03:07:36.733" v="310"/>
          <ac:spMkLst>
            <pc:docMk/>
            <pc:sldMk cId="2963269814" sldId="259"/>
            <ac:spMk id="22" creationId="{A7B99495-F43F-4D80-A44F-2CB4764EB90B}"/>
          </ac:spMkLst>
        </pc:spChg>
        <pc:picChg chg="add mod ord modCrop">
          <ac:chgData name="Klaus JUNG" userId="S::krjun@schools.vic.edu.au::d9799089-d3ce-4dd0-9087-4a2001788d0a" providerId="AD" clId="Web-{BF13F86E-44A2-405C-86D5-67AAEEB23BCA}" dt="2021-06-09T03:11:33.176" v="338"/>
          <ac:picMkLst>
            <pc:docMk/>
            <pc:sldMk cId="2963269814" sldId="259"/>
            <ac:picMk id="6" creationId="{5748DB06-EE2D-49C7-B9CB-BBD75989E549}"/>
          </ac:picMkLst>
        </pc:picChg>
      </pc:sldChg>
      <pc:sldChg chg="addSp delSp modSp new mod modTransition setBg">
        <pc:chgData name="Klaus JUNG" userId="S::krjun@schools.vic.edu.au::d9799089-d3ce-4dd0-9087-4a2001788d0a" providerId="AD" clId="Web-{BF13F86E-44A2-405C-86D5-67AAEEB23BCA}" dt="2021-06-09T03:19:12.404" v="357"/>
        <pc:sldMkLst>
          <pc:docMk/>
          <pc:sldMk cId="3022097809" sldId="260"/>
        </pc:sldMkLst>
        <pc:spChg chg="mod">
          <ac:chgData name="Klaus JUNG" userId="S::krjun@schools.vic.edu.au::d9799089-d3ce-4dd0-9087-4a2001788d0a" providerId="AD" clId="Web-{BF13F86E-44A2-405C-86D5-67AAEEB23BCA}" dt="2021-06-09T03:17:25.965" v="351"/>
          <ac:spMkLst>
            <pc:docMk/>
            <pc:sldMk cId="3022097809" sldId="260"/>
            <ac:spMk id="2" creationId="{96B60494-0C97-4F8B-89F1-B8F5E9E58263}"/>
          </ac:spMkLst>
        </pc:spChg>
        <pc:spChg chg="del">
          <ac:chgData name="Klaus JUNG" userId="S::krjun@schools.vic.edu.au::d9799089-d3ce-4dd0-9087-4a2001788d0a" providerId="AD" clId="Web-{BF13F86E-44A2-405C-86D5-67AAEEB23BCA}" dt="2021-06-09T03:17:08.308" v="349"/>
          <ac:spMkLst>
            <pc:docMk/>
            <pc:sldMk cId="3022097809" sldId="260"/>
            <ac:spMk id="3" creationId="{664D013B-2AA8-438B-9587-D74BDAF34578}"/>
          </ac:spMkLst>
        </pc:spChg>
        <pc:spChg chg="mod">
          <ac:chgData name="Klaus JUNG" userId="S::krjun@schools.vic.edu.au::d9799089-d3ce-4dd0-9087-4a2001788d0a" providerId="AD" clId="Web-{BF13F86E-44A2-405C-86D5-67AAEEB23BCA}" dt="2021-06-09T03:18:24.403" v="354" actId="20577"/>
          <ac:spMkLst>
            <pc:docMk/>
            <pc:sldMk cId="3022097809" sldId="260"/>
            <ac:spMk id="4" creationId="{A0A27E21-83A3-4CBC-BEA3-F76780781686}"/>
          </ac:spMkLst>
        </pc:spChg>
        <pc:spChg chg="add">
          <ac:chgData name="Klaus JUNG" userId="S::krjun@schools.vic.edu.au::d9799089-d3ce-4dd0-9087-4a2001788d0a" providerId="AD" clId="Web-{BF13F86E-44A2-405C-86D5-67AAEEB23BCA}" dt="2021-06-09T03:17:25.965" v="351"/>
          <ac:spMkLst>
            <pc:docMk/>
            <pc:sldMk cId="3022097809" sldId="260"/>
            <ac:spMk id="10" creationId="{23DA7759-3209-4FE2-96D1-4EEDD81E9EA0}"/>
          </ac:spMkLst>
        </pc:spChg>
        <pc:spChg chg="add">
          <ac:chgData name="Klaus JUNG" userId="S::krjun@schools.vic.edu.au::d9799089-d3ce-4dd0-9087-4a2001788d0a" providerId="AD" clId="Web-{BF13F86E-44A2-405C-86D5-67AAEEB23BCA}" dt="2021-06-09T03:17:25.965" v="351"/>
          <ac:spMkLst>
            <pc:docMk/>
            <pc:sldMk cId="3022097809" sldId="260"/>
            <ac:spMk id="12" creationId="{41460DAD-8769-4C9F-9C8C-BB0443909D76}"/>
          </ac:spMkLst>
        </pc:spChg>
        <pc:spChg chg="add">
          <ac:chgData name="Klaus JUNG" userId="S::krjun@schools.vic.edu.au::d9799089-d3ce-4dd0-9087-4a2001788d0a" providerId="AD" clId="Web-{BF13F86E-44A2-405C-86D5-67AAEEB23BCA}" dt="2021-06-09T03:17:25.965" v="351"/>
          <ac:spMkLst>
            <pc:docMk/>
            <pc:sldMk cId="3022097809" sldId="260"/>
            <ac:spMk id="14" creationId="{DB304A14-32D0-4873-B914-423ED7B8DAFD}"/>
          </ac:spMkLst>
        </pc:spChg>
        <pc:spChg chg="add">
          <ac:chgData name="Klaus JUNG" userId="S::krjun@schools.vic.edu.au::d9799089-d3ce-4dd0-9087-4a2001788d0a" providerId="AD" clId="Web-{BF13F86E-44A2-405C-86D5-67AAEEB23BCA}" dt="2021-06-09T03:17:25.965" v="351"/>
          <ac:spMkLst>
            <pc:docMk/>
            <pc:sldMk cId="3022097809" sldId="260"/>
            <ac:spMk id="16" creationId="{1D460C86-854F-4FB3-ABC2-E823D8FEB9DB}"/>
          </ac:spMkLst>
        </pc:spChg>
        <pc:spChg chg="add">
          <ac:chgData name="Klaus JUNG" userId="S::krjun@schools.vic.edu.au::d9799089-d3ce-4dd0-9087-4a2001788d0a" providerId="AD" clId="Web-{BF13F86E-44A2-405C-86D5-67AAEEB23BCA}" dt="2021-06-09T03:17:25.965" v="351"/>
          <ac:spMkLst>
            <pc:docMk/>
            <pc:sldMk cId="3022097809" sldId="260"/>
            <ac:spMk id="18" creationId="{BB48116A-278A-4CC5-89D3-9DE8E8FF1245}"/>
          </ac:spMkLst>
        </pc:spChg>
        <pc:picChg chg="add mod ord modCrop">
          <ac:chgData name="Klaus JUNG" userId="S::krjun@schools.vic.edu.au::d9799089-d3ce-4dd0-9087-4a2001788d0a" providerId="AD" clId="Web-{BF13F86E-44A2-405C-86D5-67AAEEB23BCA}" dt="2021-06-09T03:18:07.403" v="353"/>
          <ac:picMkLst>
            <pc:docMk/>
            <pc:sldMk cId="3022097809" sldId="260"/>
            <ac:picMk id="5" creationId="{67970D35-82C6-4796-A68B-C22D7153020D}"/>
          </ac:picMkLst>
        </pc:picChg>
      </pc:sldChg>
      <pc:sldChg chg="modSp new mod modTransition setBg">
        <pc:chgData name="Klaus JUNG" userId="S::krjun@schools.vic.edu.au::d9799089-d3ce-4dd0-9087-4a2001788d0a" providerId="AD" clId="Web-{BF13F86E-44A2-405C-86D5-67AAEEB23BCA}" dt="2021-06-09T03:39:29.158" v="371"/>
        <pc:sldMkLst>
          <pc:docMk/>
          <pc:sldMk cId="3842108367" sldId="261"/>
        </pc:sldMkLst>
        <pc:spChg chg="mod">
          <ac:chgData name="Klaus JUNG" userId="S::krjun@schools.vic.edu.au::d9799089-d3ce-4dd0-9087-4a2001788d0a" providerId="AD" clId="Web-{BF13F86E-44A2-405C-86D5-67AAEEB23BCA}" dt="2021-06-09T03:36:44.060" v="362" actId="20577"/>
          <ac:spMkLst>
            <pc:docMk/>
            <pc:sldMk cId="3842108367" sldId="261"/>
            <ac:spMk id="2" creationId="{C3679D2B-9C62-46EA-A6E7-9CD4032FCF67}"/>
          </ac:spMkLst>
        </pc:spChg>
        <pc:spChg chg="mod">
          <ac:chgData name="Klaus JUNG" userId="S::krjun@schools.vic.edu.au::d9799089-d3ce-4dd0-9087-4a2001788d0a" providerId="AD" clId="Web-{BF13F86E-44A2-405C-86D5-67AAEEB23BCA}" dt="2021-06-09T03:38:27.360" v="370" actId="20577"/>
          <ac:spMkLst>
            <pc:docMk/>
            <pc:sldMk cId="3842108367" sldId="261"/>
            <ac:spMk id="3" creationId="{9C39F78A-0586-4548-AE78-C1BED84BD3B8}"/>
          </ac:spMkLst>
        </pc:spChg>
      </pc:sldChg>
      <pc:sldMasterChg chg="add del addSldLayout delSldLayout">
        <pc:chgData name="Klaus JUNG" userId="S::krjun@schools.vic.edu.au::d9799089-d3ce-4dd0-9087-4a2001788d0a" providerId="AD" clId="Web-{BF13F86E-44A2-405C-86D5-67AAEEB23BCA}" dt="2021-06-07T03:41:23.493" v="2"/>
        <pc:sldMasterMkLst>
          <pc:docMk/>
          <pc:sldMasterMk cId="2460954070" sldId="2147483660"/>
        </pc:sldMasterMkLst>
        <pc:sldLayoutChg chg="add del">
          <pc:chgData name="Klaus JUNG" userId="S::krjun@schools.vic.edu.au::d9799089-d3ce-4dd0-9087-4a2001788d0a" providerId="AD" clId="Web-{BF13F86E-44A2-405C-86D5-67AAEEB23BCA}" dt="2021-06-07T03:41:23.493" v="2"/>
          <pc:sldLayoutMkLst>
            <pc:docMk/>
            <pc:sldMasterMk cId="2460954070" sldId="2147483660"/>
            <pc:sldLayoutMk cId="2385387890" sldId="2147483661"/>
          </pc:sldLayoutMkLst>
        </pc:sldLayoutChg>
        <pc:sldLayoutChg chg="add del">
          <pc:chgData name="Klaus JUNG" userId="S::krjun@schools.vic.edu.au::d9799089-d3ce-4dd0-9087-4a2001788d0a" providerId="AD" clId="Web-{BF13F86E-44A2-405C-86D5-67AAEEB23BCA}" dt="2021-06-07T03:41:23.493" v="2"/>
          <pc:sldLayoutMkLst>
            <pc:docMk/>
            <pc:sldMasterMk cId="2460954070" sldId="2147483660"/>
            <pc:sldLayoutMk cId="949138452" sldId="2147483662"/>
          </pc:sldLayoutMkLst>
        </pc:sldLayoutChg>
        <pc:sldLayoutChg chg="add del">
          <pc:chgData name="Klaus JUNG" userId="S::krjun@schools.vic.edu.au::d9799089-d3ce-4dd0-9087-4a2001788d0a" providerId="AD" clId="Web-{BF13F86E-44A2-405C-86D5-67AAEEB23BCA}" dt="2021-06-07T03:41:23.493" v="2"/>
          <pc:sldLayoutMkLst>
            <pc:docMk/>
            <pc:sldMasterMk cId="2460954070" sldId="2147483660"/>
            <pc:sldLayoutMk cId="2591524520" sldId="2147483663"/>
          </pc:sldLayoutMkLst>
        </pc:sldLayoutChg>
        <pc:sldLayoutChg chg="add del">
          <pc:chgData name="Klaus JUNG" userId="S::krjun@schools.vic.edu.au::d9799089-d3ce-4dd0-9087-4a2001788d0a" providerId="AD" clId="Web-{BF13F86E-44A2-405C-86D5-67AAEEB23BCA}" dt="2021-06-07T03:41:23.493" v="2"/>
          <pc:sldLayoutMkLst>
            <pc:docMk/>
            <pc:sldMasterMk cId="2460954070" sldId="2147483660"/>
            <pc:sldLayoutMk cId="1203092039" sldId="2147483664"/>
          </pc:sldLayoutMkLst>
        </pc:sldLayoutChg>
        <pc:sldLayoutChg chg="add del">
          <pc:chgData name="Klaus JUNG" userId="S::krjun@schools.vic.edu.au::d9799089-d3ce-4dd0-9087-4a2001788d0a" providerId="AD" clId="Web-{BF13F86E-44A2-405C-86D5-67AAEEB23BCA}" dt="2021-06-07T03:41:23.493" v="2"/>
          <pc:sldLayoutMkLst>
            <pc:docMk/>
            <pc:sldMasterMk cId="2460954070" sldId="2147483660"/>
            <pc:sldLayoutMk cId="3733172339" sldId="2147483665"/>
          </pc:sldLayoutMkLst>
        </pc:sldLayoutChg>
        <pc:sldLayoutChg chg="add del">
          <pc:chgData name="Klaus JUNG" userId="S::krjun@schools.vic.edu.au::d9799089-d3ce-4dd0-9087-4a2001788d0a" providerId="AD" clId="Web-{BF13F86E-44A2-405C-86D5-67AAEEB23BCA}" dt="2021-06-07T03:41:23.493" v="2"/>
          <pc:sldLayoutMkLst>
            <pc:docMk/>
            <pc:sldMasterMk cId="2460954070" sldId="2147483660"/>
            <pc:sldLayoutMk cId="3210312558" sldId="2147483666"/>
          </pc:sldLayoutMkLst>
        </pc:sldLayoutChg>
        <pc:sldLayoutChg chg="add del">
          <pc:chgData name="Klaus JUNG" userId="S::krjun@schools.vic.edu.au::d9799089-d3ce-4dd0-9087-4a2001788d0a" providerId="AD" clId="Web-{BF13F86E-44A2-405C-86D5-67AAEEB23BCA}" dt="2021-06-07T03:41:23.493" v="2"/>
          <pc:sldLayoutMkLst>
            <pc:docMk/>
            <pc:sldMasterMk cId="2460954070" sldId="2147483660"/>
            <pc:sldLayoutMk cId="3146388984" sldId="2147483667"/>
          </pc:sldLayoutMkLst>
        </pc:sldLayoutChg>
        <pc:sldLayoutChg chg="add del">
          <pc:chgData name="Klaus JUNG" userId="S::krjun@schools.vic.edu.au::d9799089-d3ce-4dd0-9087-4a2001788d0a" providerId="AD" clId="Web-{BF13F86E-44A2-405C-86D5-67AAEEB23BCA}" dt="2021-06-07T03:41:23.493" v="2"/>
          <pc:sldLayoutMkLst>
            <pc:docMk/>
            <pc:sldMasterMk cId="2460954070" sldId="2147483660"/>
            <pc:sldLayoutMk cId="3171841454" sldId="2147483668"/>
          </pc:sldLayoutMkLst>
        </pc:sldLayoutChg>
        <pc:sldLayoutChg chg="add del">
          <pc:chgData name="Klaus JUNG" userId="S::krjun@schools.vic.edu.au::d9799089-d3ce-4dd0-9087-4a2001788d0a" providerId="AD" clId="Web-{BF13F86E-44A2-405C-86D5-67AAEEB23BCA}" dt="2021-06-07T03:41:23.493" v="2"/>
          <pc:sldLayoutMkLst>
            <pc:docMk/>
            <pc:sldMasterMk cId="2460954070" sldId="2147483660"/>
            <pc:sldLayoutMk cId="1718958274" sldId="2147483669"/>
          </pc:sldLayoutMkLst>
        </pc:sldLayoutChg>
        <pc:sldLayoutChg chg="add del">
          <pc:chgData name="Klaus JUNG" userId="S::krjun@schools.vic.edu.au::d9799089-d3ce-4dd0-9087-4a2001788d0a" providerId="AD" clId="Web-{BF13F86E-44A2-405C-86D5-67AAEEB23BCA}" dt="2021-06-07T03:41:23.493" v="2"/>
          <pc:sldLayoutMkLst>
            <pc:docMk/>
            <pc:sldMasterMk cId="2460954070" sldId="2147483660"/>
            <pc:sldLayoutMk cId="2202905451" sldId="2147483670"/>
          </pc:sldLayoutMkLst>
        </pc:sldLayoutChg>
        <pc:sldLayoutChg chg="add del">
          <pc:chgData name="Klaus JUNG" userId="S::krjun@schools.vic.edu.au::d9799089-d3ce-4dd0-9087-4a2001788d0a" providerId="AD" clId="Web-{BF13F86E-44A2-405C-86D5-67AAEEB23BCA}" dt="2021-06-07T03:41:23.493" v="2"/>
          <pc:sldLayoutMkLst>
            <pc:docMk/>
            <pc:sldMasterMk cId="2460954070" sldId="2147483660"/>
            <pc:sldLayoutMk cId="3479445657" sldId="2147483671"/>
          </pc:sldLayoutMkLst>
        </pc:sldLayoutChg>
      </pc:sldMasterChg>
      <pc:sldMasterChg chg="add del replId addSldLayout delSldLayout">
        <pc:chgData name="Klaus JUNG" userId="S::krjun@schools.vic.edu.au::d9799089-d3ce-4dd0-9087-4a2001788d0a" providerId="AD" clId="Web-{BF13F86E-44A2-405C-86D5-67AAEEB23BCA}" dt="2021-06-07T03:41:23.431" v="1"/>
        <pc:sldMasterMkLst>
          <pc:docMk/>
          <pc:sldMasterMk cId="1377754855" sldId="2147483672"/>
        </pc:sldMasterMkLst>
        <pc:sldLayoutChg chg="add del">
          <pc:chgData name="Klaus JUNG" userId="S::krjun@schools.vic.edu.au::d9799089-d3ce-4dd0-9087-4a2001788d0a" providerId="AD" clId="Web-{BF13F86E-44A2-405C-86D5-67AAEEB23BCA}" dt="2021-06-07T03:41:23.431" v="1"/>
          <pc:sldLayoutMkLst>
            <pc:docMk/>
            <pc:sldMasterMk cId="1377754855" sldId="2147483672"/>
            <pc:sldLayoutMk cId="3016596236" sldId="2147483673"/>
          </pc:sldLayoutMkLst>
        </pc:sldLayoutChg>
        <pc:sldLayoutChg chg="add del replId">
          <pc:chgData name="Klaus JUNG" userId="S::krjun@schools.vic.edu.au::d9799089-d3ce-4dd0-9087-4a2001788d0a" providerId="AD" clId="Web-{BF13F86E-44A2-405C-86D5-67AAEEB23BCA}" dt="2021-06-07T03:41:23.431" v="1"/>
          <pc:sldLayoutMkLst>
            <pc:docMk/>
            <pc:sldMasterMk cId="1377754855" sldId="2147483672"/>
            <pc:sldLayoutMk cId="1016058774" sldId="2147483674"/>
          </pc:sldLayoutMkLst>
        </pc:sldLayoutChg>
        <pc:sldLayoutChg chg="add del replId">
          <pc:chgData name="Klaus JUNG" userId="S::krjun@schools.vic.edu.au::d9799089-d3ce-4dd0-9087-4a2001788d0a" providerId="AD" clId="Web-{BF13F86E-44A2-405C-86D5-67AAEEB23BCA}" dt="2021-06-07T03:41:23.431" v="1"/>
          <pc:sldLayoutMkLst>
            <pc:docMk/>
            <pc:sldMasterMk cId="1377754855" sldId="2147483672"/>
            <pc:sldLayoutMk cId="1121192901" sldId="2147483675"/>
          </pc:sldLayoutMkLst>
        </pc:sldLayoutChg>
        <pc:sldLayoutChg chg="add del replId">
          <pc:chgData name="Klaus JUNG" userId="S::krjun@schools.vic.edu.au::d9799089-d3ce-4dd0-9087-4a2001788d0a" providerId="AD" clId="Web-{BF13F86E-44A2-405C-86D5-67AAEEB23BCA}" dt="2021-06-07T03:41:23.431" v="1"/>
          <pc:sldLayoutMkLst>
            <pc:docMk/>
            <pc:sldMasterMk cId="1377754855" sldId="2147483672"/>
            <pc:sldLayoutMk cId="2823654924" sldId="2147483676"/>
          </pc:sldLayoutMkLst>
        </pc:sldLayoutChg>
        <pc:sldLayoutChg chg="add del replId">
          <pc:chgData name="Klaus JUNG" userId="S::krjun@schools.vic.edu.au::d9799089-d3ce-4dd0-9087-4a2001788d0a" providerId="AD" clId="Web-{BF13F86E-44A2-405C-86D5-67AAEEB23BCA}" dt="2021-06-07T03:41:23.431" v="1"/>
          <pc:sldLayoutMkLst>
            <pc:docMk/>
            <pc:sldMasterMk cId="1377754855" sldId="2147483672"/>
            <pc:sldLayoutMk cId="3100243963" sldId="2147483677"/>
          </pc:sldLayoutMkLst>
        </pc:sldLayoutChg>
        <pc:sldLayoutChg chg="add del replId">
          <pc:chgData name="Klaus JUNG" userId="S::krjun@schools.vic.edu.au::d9799089-d3ce-4dd0-9087-4a2001788d0a" providerId="AD" clId="Web-{BF13F86E-44A2-405C-86D5-67AAEEB23BCA}" dt="2021-06-07T03:41:23.431" v="1"/>
          <pc:sldLayoutMkLst>
            <pc:docMk/>
            <pc:sldMasterMk cId="1377754855" sldId="2147483672"/>
            <pc:sldLayoutMk cId="4081271042" sldId="2147483678"/>
          </pc:sldLayoutMkLst>
        </pc:sldLayoutChg>
        <pc:sldLayoutChg chg="add del replId">
          <pc:chgData name="Klaus JUNG" userId="S::krjun@schools.vic.edu.au::d9799089-d3ce-4dd0-9087-4a2001788d0a" providerId="AD" clId="Web-{BF13F86E-44A2-405C-86D5-67AAEEB23BCA}" dt="2021-06-07T03:41:23.431" v="1"/>
          <pc:sldLayoutMkLst>
            <pc:docMk/>
            <pc:sldMasterMk cId="1377754855" sldId="2147483672"/>
            <pc:sldLayoutMk cId="2969035856" sldId="2147483679"/>
          </pc:sldLayoutMkLst>
        </pc:sldLayoutChg>
        <pc:sldLayoutChg chg="add del replId">
          <pc:chgData name="Klaus JUNG" userId="S::krjun@schools.vic.edu.au::d9799089-d3ce-4dd0-9087-4a2001788d0a" providerId="AD" clId="Web-{BF13F86E-44A2-405C-86D5-67AAEEB23BCA}" dt="2021-06-07T03:41:23.431" v="1"/>
          <pc:sldLayoutMkLst>
            <pc:docMk/>
            <pc:sldMasterMk cId="1377754855" sldId="2147483672"/>
            <pc:sldLayoutMk cId="2459394959" sldId="2147483680"/>
          </pc:sldLayoutMkLst>
        </pc:sldLayoutChg>
        <pc:sldLayoutChg chg="add del replId">
          <pc:chgData name="Klaus JUNG" userId="S::krjun@schools.vic.edu.au::d9799089-d3ce-4dd0-9087-4a2001788d0a" providerId="AD" clId="Web-{BF13F86E-44A2-405C-86D5-67AAEEB23BCA}" dt="2021-06-07T03:41:23.431" v="1"/>
          <pc:sldLayoutMkLst>
            <pc:docMk/>
            <pc:sldMasterMk cId="1377754855" sldId="2147483672"/>
            <pc:sldLayoutMk cId="2263653571" sldId="2147483681"/>
          </pc:sldLayoutMkLst>
        </pc:sldLayoutChg>
        <pc:sldLayoutChg chg="add del replId">
          <pc:chgData name="Klaus JUNG" userId="S::krjun@schools.vic.edu.au::d9799089-d3ce-4dd0-9087-4a2001788d0a" providerId="AD" clId="Web-{BF13F86E-44A2-405C-86D5-67AAEEB23BCA}" dt="2021-06-07T03:41:23.431" v="1"/>
          <pc:sldLayoutMkLst>
            <pc:docMk/>
            <pc:sldMasterMk cId="1377754855" sldId="2147483672"/>
            <pc:sldLayoutMk cId="513974539" sldId="2147483682"/>
          </pc:sldLayoutMkLst>
        </pc:sldLayoutChg>
        <pc:sldLayoutChg chg="add del replId">
          <pc:chgData name="Klaus JUNG" userId="S::krjun@schools.vic.edu.au::d9799089-d3ce-4dd0-9087-4a2001788d0a" providerId="AD" clId="Web-{BF13F86E-44A2-405C-86D5-67AAEEB23BCA}" dt="2021-06-07T03:41:23.431" v="1"/>
          <pc:sldLayoutMkLst>
            <pc:docMk/>
            <pc:sldMasterMk cId="1377754855" sldId="2147483672"/>
            <pc:sldLayoutMk cId="1883866411" sldId="2147483683"/>
          </pc:sldLayoutMkLst>
        </pc:sldLayoutChg>
      </pc:sldMasterChg>
      <pc:sldMasterChg chg="add del addSldLayout delSldLayout">
        <pc:chgData name="Klaus JUNG" userId="S::krjun@schools.vic.edu.au::d9799089-d3ce-4dd0-9087-4a2001788d0a" providerId="AD" clId="Web-{BF13F86E-44A2-405C-86D5-67AAEEB23BCA}" dt="2021-06-07T03:57:41.097" v="90"/>
        <pc:sldMasterMkLst>
          <pc:docMk/>
          <pc:sldMasterMk cId="1919650444" sldId="2147483724"/>
        </pc:sldMasterMkLst>
        <pc:sldLayoutChg chg="add del">
          <pc:chgData name="Klaus JUNG" userId="S::krjun@schools.vic.edu.au::d9799089-d3ce-4dd0-9087-4a2001788d0a" providerId="AD" clId="Web-{BF13F86E-44A2-405C-86D5-67AAEEB23BCA}" dt="2021-06-07T03:57:41.097" v="90"/>
          <pc:sldLayoutMkLst>
            <pc:docMk/>
            <pc:sldMasterMk cId="1919650444" sldId="2147483724"/>
            <pc:sldLayoutMk cId="3198627162" sldId="2147483713"/>
          </pc:sldLayoutMkLst>
        </pc:sldLayoutChg>
        <pc:sldLayoutChg chg="add del">
          <pc:chgData name="Klaus JUNG" userId="S::krjun@schools.vic.edu.au::d9799089-d3ce-4dd0-9087-4a2001788d0a" providerId="AD" clId="Web-{BF13F86E-44A2-405C-86D5-67AAEEB23BCA}" dt="2021-06-07T03:57:41.097" v="90"/>
          <pc:sldLayoutMkLst>
            <pc:docMk/>
            <pc:sldMasterMk cId="1919650444" sldId="2147483724"/>
            <pc:sldLayoutMk cId="2724830323" sldId="2147483714"/>
          </pc:sldLayoutMkLst>
        </pc:sldLayoutChg>
        <pc:sldLayoutChg chg="add del">
          <pc:chgData name="Klaus JUNG" userId="S::krjun@schools.vic.edu.au::d9799089-d3ce-4dd0-9087-4a2001788d0a" providerId="AD" clId="Web-{BF13F86E-44A2-405C-86D5-67AAEEB23BCA}" dt="2021-06-07T03:57:41.097" v="90"/>
          <pc:sldLayoutMkLst>
            <pc:docMk/>
            <pc:sldMasterMk cId="1919650444" sldId="2147483724"/>
            <pc:sldLayoutMk cId="2419343111" sldId="2147483715"/>
          </pc:sldLayoutMkLst>
        </pc:sldLayoutChg>
        <pc:sldLayoutChg chg="add del">
          <pc:chgData name="Klaus JUNG" userId="S::krjun@schools.vic.edu.au::d9799089-d3ce-4dd0-9087-4a2001788d0a" providerId="AD" clId="Web-{BF13F86E-44A2-405C-86D5-67AAEEB23BCA}" dt="2021-06-07T03:57:41.097" v="90"/>
          <pc:sldLayoutMkLst>
            <pc:docMk/>
            <pc:sldMasterMk cId="1919650444" sldId="2147483724"/>
            <pc:sldLayoutMk cId="3941038079" sldId="2147483716"/>
          </pc:sldLayoutMkLst>
        </pc:sldLayoutChg>
        <pc:sldLayoutChg chg="add del">
          <pc:chgData name="Klaus JUNG" userId="S::krjun@schools.vic.edu.au::d9799089-d3ce-4dd0-9087-4a2001788d0a" providerId="AD" clId="Web-{BF13F86E-44A2-405C-86D5-67AAEEB23BCA}" dt="2021-06-07T03:57:41.097" v="90"/>
          <pc:sldLayoutMkLst>
            <pc:docMk/>
            <pc:sldMasterMk cId="1919650444" sldId="2147483724"/>
            <pc:sldLayoutMk cId="64764714" sldId="2147483717"/>
          </pc:sldLayoutMkLst>
        </pc:sldLayoutChg>
        <pc:sldLayoutChg chg="add del">
          <pc:chgData name="Klaus JUNG" userId="S::krjun@schools.vic.edu.au::d9799089-d3ce-4dd0-9087-4a2001788d0a" providerId="AD" clId="Web-{BF13F86E-44A2-405C-86D5-67AAEEB23BCA}" dt="2021-06-07T03:57:41.097" v="90"/>
          <pc:sldLayoutMkLst>
            <pc:docMk/>
            <pc:sldMasterMk cId="1919650444" sldId="2147483724"/>
            <pc:sldLayoutMk cId="1060959029" sldId="2147483718"/>
          </pc:sldLayoutMkLst>
        </pc:sldLayoutChg>
        <pc:sldLayoutChg chg="add del">
          <pc:chgData name="Klaus JUNG" userId="S::krjun@schools.vic.edu.au::d9799089-d3ce-4dd0-9087-4a2001788d0a" providerId="AD" clId="Web-{BF13F86E-44A2-405C-86D5-67AAEEB23BCA}" dt="2021-06-07T03:57:41.097" v="90"/>
          <pc:sldLayoutMkLst>
            <pc:docMk/>
            <pc:sldMasterMk cId="1919650444" sldId="2147483724"/>
            <pc:sldLayoutMk cId="316571218" sldId="2147483719"/>
          </pc:sldLayoutMkLst>
        </pc:sldLayoutChg>
        <pc:sldLayoutChg chg="add del">
          <pc:chgData name="Klaus JUNG" userId="S::krjun@schools.vic.edu.au::d9799089-d3ce-4dd0-9087-4a2001788d0a" providerId="AD" clId="Web-{BF13F86E-44A2-405C-86D5-67AAEEB23BCA}" dt="2021-06-07T03:57:41.097" v="90"/>
          <pc:sldLayoutMkLst>
            <pc:docMk/>
            <pc:sldMasterMk cId="1919650444" sldId="2147483724"/>
            <pc:sldLayoutMk cId="3575235783" sldId="2147483720"/>
          </pc:sldLayoutMkLst>
        </pc:sldLayoutChg>
        <pc:sldLayoutChg chg="add del">
          <pc:chgData name="Klaus JUNG" userId="S::krjun@schools.vic.edu.au::d9799089-d3ce-4dd0-9087-4a2001788d0a" providerId="AD" clId="Web-{BF13F86E-44A2-405C-86D5-67AAEEB23BCA}" dt="2021-06-07T03:57:41.097" v="90"/>
          <pc:sldLayoutMkLst>
            <pc:docMk/>
            <pc:sldMasterMk cId="1919650444" sldId="2147483724"/>
            <pc:sldLayoutMk cId="2559176945" sldId="2147483721"/>
          </pc:sldLayoutMkLst>
        </pc:sldLayoutChg>
        <pc:sldLayoutChg chg="add del">
          <pc:chgData name="Klaus JUNG" userId="S::krjun@schools.vic.edu.au::d9799089-d3ce-4dd0-9087-4a2001788d0a" providerId="AD" clId="Web-{BF13F86E-44A2-405C-86D5-67AAEEB23BCA}" dt="2021-06-07T03:57:41.097" v="90"/>
          <pc:sldLayoutMkLst>
            <pc:docMk/>
            <pc:sldMasterMk cId="1919650444" sldId="2147483724"/>
            <pc:sldLayoutMk cId="2693882535" sldId="2147483722"/>
          </pc:sldLayoutMkLst>
        </pc:sldLayoutChg>
        <pc:sldLayoutChg chg="add del">
          <pc:chgData name="Klaus JUNG" userId="S::krjun@schools.vic.edu.au::d9799089-d3ce-4dd0-9087-4a2001788d0a" providerId="AD" clId="Web-{BF13F86E-44A2-405C-86D5-67AAEEB23BCA}" dt="2021-06-07T03:57:41.097" v="90"/>
          <pc:sldLayoutMkLst>
            <pc:docMk/>
            <pc:sldMasterMk cId="1919650444" sldId="2147483724"/>
            <pc:sldLayoutMk cId="1459519892" sldId="2147483723"/>
          </pc:sldLayoutMkLst>
        </pc:sldLayoutChg>
      </pc:sldMasterChg>
      <pc:sldMasterChg chg="add del addSldLayout delSldLayout modSldLayout">
        <pc:chgData name="Klaus JUNG" userId="S::krjun@schools.vic.edu.au::d9799089-d3ce-4dd0-9087-4a2001788d0a" providerId="AD" clId="Web-{BF13F86E-44A2-405C-86D5-67AAEEB23BCA}" dt="2021-06-07T03:56:59.596" v="88"/>
        <pc:sldMasterMkLst>
          <pc:docMk/>
          <pc:sldMasterMk cId="708368887" sldId="2147483725"/>
        </pc:sldMasterMkLst>
        <pc:sldLayoutChg chg="add del mod replId">
          <pc:chgData name="Klaus JUNG" userId="S::krjun@schools.vic.edu.au::d9799089-d3ce-4dd0-9087-4a2001788d0a" providerId="AD" clId="Web-{BF13F86E-44A2-405C-86D5-67AAEEB23BCA}" dt="2021-06-07T03:56:59.596" v="88"/>
          <pc:sldLayoutMkLst>
            <pc:docMk/>
            <pc:sldMasterMk cId="708368887" sldId="2147483725"/>
            <pc:sldLayoutMk cId="3693754355" sldId="2147483726"/>
          </pc:sldLayoutMkLst>
        </pc:sldLayoutChg>
        <pc:sldLayoutChg chg="add del mod replId">
          <pc:chgData name="Klaus JUNG" userId="S::krjun@schools.vic.edu.au::d9799089-d3ce-4dd0-9087-4a2001788d0a" providerId="AD" clId="Web-{BF13F86E-44A2-405C-86D5-67AAEEB23BCA}" dt="2021-06-07T03:56:59.596" v="88"/>
          <pc:sldLayoutMkLst>
            <pc:docMk/>
            <pc:sldMasterMk cId="708368887" sldId="2147483725"/>
            <pc:sldLayoutMk cId="1165308238" sldId="2147483727"/>
          </pc:sldLayoutMkLst>
        </pc:sldLayoutChg>
        <pc:sldLayoutChg chg="add del mod replId">
          <pc:chgData name="Klaus JUNG" userId="S::krjun@schools.vic.edu.au::d9799089-d3ce-4dd0-9087-4a2001788d0a" providerId="AD" clId="Web-{BF13F86E-44A2-405C-86D5-67AAEEB23BCA}" dt="2021-06-07T03:56:59.596" v="88"/>
          <pc:sldLayoutMkLst>
            <pc:docMk/>
            <pc:sldMasterMk cId="708368887" sldId="2147483725"/>
            <pc:sldLayoutMk cId="407209080" sldId="2147483728"/>
          </pc:sldLayoutMkLst>
        </pc:sldLayoutChg>
        <pc:sldLayoutChg chg="add del mod replId">
          <pc:chgData name="Klaus JUNG" userId="S::krjun@schools.vic.edu.au::d9799089-d3ce-4dd0-9087-4a2001788d0a" providerId="AD" clId="Web-{BF13F86E-44A2-405C-86D5-67AAEEB23BCA}" dt="2021-06-07T03:56:59.596" v="88"/>
          <pc:sldLayoutMkLst>
            <pc:docMk/>
            <pc:sldMasterMk cId="708368887" sldId="2147483725"/>
            <pc:sldLayoutMk cId="3786380367" sldId="2147483729"/>
          </pc:sldLayoutMkLst>
        </pc:sldLayoutChg>
        <pc:sldLayoutChg chg="add del mod replId">
          <pc:chgData name="Klaus JUNG" userId="S::krjun@schools.vic.edu.au::d9799089-d3ce-4dd0-9087-4a2001788d0a" providerId="AD" clId="Web-{BF13F86E-44A2-405C-86D5-67AAEEB23BCA}" dt="2021-06-07T03:56:59.596" v="88"/>
          <pc:sldLayoutMkLst>
            <pc:docMk/>
            <pc:sldMasterMk cId="708368887" sldId="2147483725"/>
            <pc:sldLayoutMk cId="2264919161" sldId="2147483730"/>
          </pc:sldLayoutMkLst>
        </pc:sldLayoutChg>
        <pc:sldLayoutChg chg="add del mod replId">
          <pc:chgData name="Klaus JUNG" userId="S::krjun@schools.vic.edu.au::d9799089-d3ce-4dd0-9087-4a2001788d0a" providerId="AD" clId="Web-{BF13F86E-44A2-405C-86D5-67AAEEB23BCA}" dt="2021-06-07T03:56:59.596" v="88"/>
          <pc:sldLayoutMkLst>
            <pc:docMk/>
            <pc:sldMasterMk cId="708368887" sldId="2147483725"/>
            <pc:sldLayoutMk cId="3839420941" sldId="2147483731"/>
          </pc:sldLayoutMkLst>
        </pc:sldLayoutChg>
        <pc:sldLayoutChg chg="add del mod replId">
          <pc:chgData name="Klaus JUNG" userId="S::krjun@schools.vic.edu.au::d9799089-d3ce-4dd0-9087-4a2001788d0a" providerId="AD" clId="Web-{BF13F86E-44A2-405C-86D5-67AAEEB23BCA}" dt="2021-06-07T03:56:59.596" v="88"/>
          <pc:sldLayoutMkLst>
            <pc:docMk/>
            <pc:sldMasterMk cId="708368887" sldId="2147483725"/>
            <pc:sldLayoutMk cId="737496031" sldId="2147483732"/>
          </pc:sldLayoutMkLst>
        </pc:sldLayoutChg>
        <pc:sldLayoutChg chg="add del mod replId">
          <pc:chgData name="Klaus JUNG" userId="S::krjun@schools.vic.edu.au::d9799089-d3ce-4dd0-9087-4a2001788d0a" providerId="AD" clId="Web-{BF13F86E-44A2-405C-86D5-67AAEEB23BCA}" dt="2021-06-07T03:56:59.596" v="88"/>
          <pc:sldLayoutMkLst>
            <pc:docMk/>
            <pc:sldMasterMk cId="708368887" sldId="2147483725"/>
            <pc:sldLayoutMk cId="3225328481" sldId="2147483733"/>
          </pc:sldLayoutMkLst>
        </pc:sldLayoutChg>
        <pc:sldLayoutChg chg="add del mod replId">
          <pc:chgData name="Klaus JUNG" userId="S::krjun@schools.vic.edu.au::d9799089-d3ce-4dd0-9087-4a2001788d0a" providerId="AD" clId="Web-{BF13F86E-44A2-405C-86D5-67AAEEB23BCA}" dt="2021-06-07T03:56:59.596" v="88"/>
          <pc:sldLayoutMkLst>
            <pc:docMk/>
            <pc:sldMasterMk cId="708368887" sldId="2147483725"/>
            <pc:sldLayoutMk cId="1885953608" sldId="2147483734"/>
          </pc:sldLayoutMkLst>
        </pc:sldLayoutChg>
        <pc:sldLayoutChg chg="add del mod replId">
          <pc:chgData name="Klaus JUNG" userId="S::krjun@schools.vic.edu.au::d9799089-d3ce-4dd0-9087-4a2001788d0a" providerId="AD" clId="Web-{BF13F86E-44A2-405C-86D5-67AAEEB23BCA}" dt="2021-06-07T03:56:59.596" v="88"/>
          <pc:sldLayoutMkLst>
            <pc:docMk/>
            <pc:sldMasterMk cId="708368887" sldId="2147483725"/>
            <pc:sldLayoutMk cId="314399359" sldId="2147483735"/>
          </pc:sldLayoutMkLst>
        </pc:sldLayoutChg>
        <pc:sldLayoutChg chg="add del mod replId">
          <pc:chgData name="Klaus JUNG" userId="S::krjun@schools.vic.edu.au::d9799089-d3ce-4dd0-9087-4a2001788d0a" providerId="AD" clId="Web-{BF13F86E-44A2-405C-86D5-67AAEEB23BCA}" dt="2021-06-07T03:56:59.596" v="88"/>
          <pc:sldLayoutMkLst>
            <pc:docMk/>
            <pc:sldMasterMk cId="708368887" sldId="2147483725"/>
            <pc:sldLayoutMk cId="396149096" sldId="2147483736"/>
          </pc:sldLayoutMkLst>
        </pc:sldLayoutChg>
        <pc:sldLayoutChg chg="add del mod replId">
          <pc:chgData name="Klaus JUNG" userId="S::krjun@schools.vic.edu.au::d9799089-d3ce-4dd0-9087-4a2001788d0a" providerId="AD" clId="Web-{BF13F86E-44A2-405C-86D5-67AAEEB23BCA}" dt="2021-06-07T03:56:59.596" v="88"/>
          <pc:sldLayoutMkLst>
            <pc:docMk/>
            <pc:sldMasterMk cId="708368887" sldId="2147483725"/>
            <pc:sldLayoutMk cId="3941294335" sldId="2147483737"/>
          </pc:sldLayoutMkLst>
        </pc:sldLayoutChg>
        <pc:sldLayoutChg chg="add del mod replId">
          <pc:chgData name="Klaus JUNG" userId="S::krjun@schools.vic.edu.au::d9799089-d3ce-4dd0-9087-4a2001788d0a" providerId="AD" clId="Web-{BF13F86E-44A2-405C-86D5-67AAEEB23BCA}" dt="2021-06-07T03:56:59.596" v="88"/>
          <pc:sldLayoutMkLst>
            <pc:docMk/>
            <pc:sldMasterMk cId="708368887" sldId="2147483725"/>
            <pc:sldLayoutMk cId="2282383465" sldId="2147483738"/>
          </pc:sldLayoutMkLst>
        </pc:sldLayoutChg>
        <pc:sldLayoutChg chg="add del mod replId">
          <pc:chgData name="Klaus JUNG" userId="S::krjun@schools.vic.edu.au::d9799089-d3ce-4dd0-9087-4a2001788d0a" providerId="AD" clId="Web-{BF13F86E-44A2-405C-86D5-67AAEEB23BCA}" dt="2021-06-07T03:56:59.596" v="88"/>
          <pc:sldLayoutMkLst>
            <pc:docMk/>
            <pc:sldMasterMk cId="708368887" sldId="2147483725"/>
            <pc:sldLayoutMk cId="3044666871" sldId="2147483739"/>
          </pc:sldLayoutMkLst>
        </pc:sldLayoutChg>
        <pc:sldLayoutChg chg="add del mod replId">
          <pc:chgData name="Klaus JUNG" userId="S::krjun@schools.vic.edu.au::d9799089-d3ce-4dd0-9087-4a2001788d0a" providerId="AD" clId="Web-{BF13F86E-44A2-405C-86D5-67AAEEB23BCA}" dt="2021-06-07T03:56:59.596" v="88"/>
          <pc:sldLayoutMkLst>
            <pc:docMk/>
            <pc:sldMasterMk cId="708368887" sldId="2147483725"/>
            <pc:sldLayoutMk cId="3094954205" sldId="2147483740"/>
          </pc:sldLayoutMkLst>
        </pc:sldLayoutChg>
        <pc:sldLayoutChg chg="add del mod replId">
          <pc:chgData name="Klaus JUNG" userId="S::krjun@schools.vic.edu.au::d9799089-d3ce-4dd0-9087-4a2001788d0a" providerId="AD" clId="Web-{BF13F86E-44A2-405C-86D5-67AAEEB23BCA}" dt="2021-06-07T03:56:59.596" v="88"/>
          <pc:sldLayoutMkLst>
            <pc:docMk/>
            <pc:sldMasterMk cId="708368887" sldId="2147483725"/>
            <pc:sldLayoutMk cId="809336670" sldId="2147483741"/>
          </pc:sldLayoutMkLst>
        </pc:sldLayoutChg>
        <pc:sldLayoutChg chg="add del mod replId">
          <pc:chgData name="Klaus JUNG" userId="S::krjun@schools.vic.edu.au::d9799089-d3ce-4dd0-9087-4a2001788d0a" providerId="AD" clId="Web-{BF13F86E-44A2-405C-86D5-67AAEEB23BCA}" dt="2021-06-07T03:56:59.596" v="88"/>
          <pc:sldLayoutMkLst>
            <pc:docMk/>
            <pc:sldMasterMk cId="708368887" sldId="2147483725"/>
            <pc:sldLayoutMk cId="2315951223" sldId="2147483742"/>
          </pc:sldLayoutMkLst>
        </pc:sldLayoutChg>
      </pc:sldMasterChg>
      <pc:sldMasterChg chg="add del addSldLayout delSldLayout modSldLayout">
        <pc:chgData name="Klaus JUNG" userId="S::krjun@schools.vic.edu.au::d9799089-d3ce-4dd0-9087-4a2001788d0a" providerId="AD" clId="Web-{BF13F86E-44A2-405C-86D5-67AAEEB23BCA}" dt="2021-06-07T03:57:41.097" v="90"/>
        <pc:sldMasterMkLst>
          <pc:docMk/>
          <pc:sldMasterMk cId="2175076744" sldId="2147483725"/>
        </pc:sldMasterMkLst>
        <pc:sldLayoutChg chg="add del mod replId">
          <pc:chgData name="Klaus JUNG" userId="S::krjun@schools.vic.edu.au::d9799089-d3ce-4dd0-9087-4a2001788d0a" providerId="AD" clId="Web-{BF13F86E-44A2-405C-86D5-67AAEEB23BCA}" dt="2021-06-07T03:57:41.097" v="90"/>
          <pc:sldLayoutMkLst>
            <pc:docMk/>
            <pc:sldMasterMk cId="2175076744" sldId="2147483725"/>
            <pc:sldLayoutMk cId="3622434074" sldId="2147483726"/>
          </pc:sldLayoutMkLst>
        </pc:sldLayoutChg>
        <pc:sldLayoutChg chg="add del mod replId">
          <pc:chgData name="Klaus JUNG" userId="S::krjun@schools.vic.edu.au::d9799089-d3ce-4dd0-9087-4a2001788d0a" providerId="AD" clId="Web-{BF13F86E-44A2-405C-86D5-67AAEEB23BCA}" dt="2021-06-07T03:57:41.097" v="90"/>
          <pc:sldLayoutMkLst>
            <pc:docMk/>
            <pc:sldMasterMk cId="2175076744" sldId="2147483725"/>
            <pc:sldLayoutMk cId="1278148067" sldId="2147483727"/>
          </pc:sldLayoutMkLst>
        </pc:sldLayoutChg>
        <pc:sldLayoutChg chg="add del mod replId">
          <pc:chgData name="Klaus JUNG" userId="S::krjun@schools.vic.edu.au::d9799089-d3ce-4dd0-9087-4a2001788d0a" providerId="AD" clId="Web-{BF13F86E-44A2-405C-86D5-67AAEEB23BCA}" dt="2021-06-07T03:57:41.097" v="90"/>
          <pc:sldLayoutMkLst>
            <pc:docMk/>
            <pc:sldMasterMk cId="2175076744" sldId="2147483725"/>
            <pc:sldLayoutMk cId="2289419023" sldId="2147483728"/>
          </pc:sldLayoutMkLst>
        </pc:sldLayoutChg>
        <pc:sldLayoutChg chg="add del mod replId">
          <pc:chgData name="Klaus JUNG" userId="S::krjun@schools.vic.edu.au::d9799089-d3ce-4dd0-9087-4a2001788d0a" providerId="AD" clId="Web-{BF13F86E-44A2-405C-86D5-67AAEEB23BCA}" dt="2021-06-07T03:57:41.097" v="90"/>
          <pc:sldLayoutMkLst>
            <pc:docMk/>
            <pc:sldMasterMk cId="2175076744" sldId="2147483725"/>
            <pc:sldLayoutMk cId="1462828890" sldId="2147483729"/>
          </pc:sldLayoutMkLst>
        </pc:sldLayoutChg>
        <pc:sldLayoutChg chg="add del mod replId">
          <pc:chgData name="Klaus JUNG" userId="S::krjun@schools.vic.edu.au::d9799089-d3ce-4dd0-9087-4a2001788d0a" providerId="AD" clId="Web-{BF13F86E-44A2-405C-86D5-67AAEEB23BCA}" dt="2021-06-07T03:57:41.097" v="90"/>
          <pc:sldLayoutMkLst>
            <pc:docMk/>
            <pc:sldMasterMk cId="2175076744" sldId="2147483725"/>
            <pc:sldLayoutMk cId="3176058217" sldId="2147483730"/>
          </pc:sldLayoutMkLst>
        </pc:sldLayoutChg>
        <pc:sldLayoutChg chg="add del mod replId">
          <pc:chgData name="Klaus JUNG" userId="S::krjun@schools.vic.edu.au::d9799089-d3ce-4dd0-9087-4a2001788d0a" providerId="AD" clId="Web-{BF13F86E-44A2-405C-86D5-67AAEEB23BCA}" dt="2021-06-07T03:57:41.097" v="90"/>
          <pc:sldLayoutMkLst>
            <pc:docMk/>
            <pc:sldMasterMk cId="2175076744" sldId="2147483725"/>
            <pc:sldLayoutMk cId="1512549592" sldId="2147483731"/>
          </pc:sldLayoutMkLst>
        </pc:sldLayoutChg>
        <pc:sldLayoutChg chg="add del mod replId">
          <pc:chgData name="Klaus JUNG" userId="S::krjun@schools.vic.edu.au::d9799089-d3ce-4dd0-9087-4a2001788d0a" providerId="AD" clId="Web-{BF13F86E-44A2-405C-86D5-67AAEEB23BCA}" dt="2021-06-07T03:57:41.097" v="90"/>
          <pc:sldLayoutMkLst>
            <pc:docMk/>
            <pc:sldMasterMk cId="2175076744" sldId="2147483725"/>
            <pc:sldLayoutMk cId="2836680764" sldId="2147483732"/>
          </pc:sldLayoutMkLst>
        </pc:sldLayoutChg>
        <pc:sldLayoutChg chg="add del mod replId">
          <pc:chgData name="Klaus JUNG" userId="S::krjun@schools.vic.edu.au::d9799089-d3ce-4dd0-9087-4a2001788d0a" providerId="AD" clId="Web-{BF13F86E-44A2-405C-86D5-67AAEEB23BCA}" dt="2021-06-07T03:57:41.097" v="90"/>
          <pc:sldLayoutMkLst>
            <pc:docMk/>
            <pc:sldMasterMk cId="2175076744" sldId="2147483725"/>
            <pc:sldLayoutMk cId="358013480" sldId="2147483733"/>
          </pc:sldLayoutMkLst>
        </pc:sldLayoutChg>
        <pc:sldLayoutChg chg="add del mod replId">
          <pc:chgData name="Klaus JUNG" userId="S::krjun@schools.vic.edu.au::d9799089-d3ce-4dd0-9087-4a2001788d0a" providerId="AD" clId="Web-{BF13F86E-44A2-405C-86D5-67AAEEB23BCA}" dt="2021-06-07T03:57:41.097" v="90"/>
          <pc:sldLayoutMkLst>
            <pc:docMk/>
            <pc:sldMasterMk cId="2175076744" sldId="2147483725"/>
            <pc:sldLayoutMk cId="1087060461" sldId="2147483734"/>
          </pc:sldLayoutMkLst>
        </pc:sldLayoutChg>
        <pc:sldLayoutChg chg="add del mod replId">
          <pc:chgData name="Klaus JUNG" userId="S::krjun@schools.vic.edu.au::d9799089-d3ce-4dd0-9087-4a2001788d0a" providerId="AD" clId="Web-{BF13F86E-44A2-405C-86D5-67AAEEB23BCA}" dt="2021-06-07T03:57:41.097" v="90"/>
          <pc:sldLayoutMkLst>
            <pc:docMk/>
            <pc:sldMasterMk cId="2175076744" sldId="2147483725"/>
            <pc:sldLayoutMk cId="2313159294" sldId="2147483735"/>
          </pc:sldLayoutMkLst>
        </pc:sldLayoutChg>
        <pc:sldLayoutChg chg="add del mod replId">
          <pc:chgData name="Klaus JUNG" userId="S::krjun@schools.vic.edu.au::d9799089-d3ce-4dd0-9087-4a2001788d0a" providerId="AD" clId="Web-{BF13F86E-44A2-405C-86D5-67AAEEB23BCA}" dt="2021-06-07T03:57:41.097" v="90"/>
          <pc:sldLayoutMkLst>
            <pc:docMk/>
            <pc:sldMasterMk cId="2175076744" sldId="2147483725"/>
            <pc:sldLayoutMk cId="29302625" sldId="2147483736"/>
          </pc:sldLayoutMkLst>
        </pc:sldLayoutChg>
        <pc:sldLayoutChg chg="add del mod replId">
          <pc:chgData name="Klaus JUNG" userId="S::krjun@schools.vic.edu.au::d9799089-d3ce-4dd0-9087-4a2001788d0a" providerId="AD" clId="Web-{BF13F86E-44A2-405C-86D5-67AAEEB23BCA}" dt="2021-06-07T03:57:41.097" v="90"/>
          <pc:sldLayoutMkLst>
            <pc:docMk/>
            <pc:sldMasterMk cId="2175076744" sldId="2147483725"/>
            <pc:sldLayoutMk cId="1162628984" sldId="2147483737"/>
          </pc:sldLayoutMkLst>
        </pc:sldLayoutChg>
        <pc:sldLayoutChg chg="add del mod replId">
          <pc:chgData name="Klaus JUNG" userId="S::krjun@schools.vic.edu.au::d9799089-d3ce-4dd0-9087-4a2001788d0a" providerId="AD" clId="Web-{BF13F86E-44A2-405C-86D5-67AAEEB23BCA}" dt="2021-06-07T03:57:41.097" v="90"/>
          <pc:sldLayoutMkLst>
            <pc:docMk/>
            <pc:sldMasterMk cId="2175076744" sldId="2147483725"/>
            <pc:sldLayoutMk cId="262429438" sldId="2147483738"/>
          </pc:sldLayoutMkLst>
        </pc:sldLayoutChg>
        <pc:sldLayoutChg chg="add del mod replId">
          <pc:chgData name="Klaus JUNG" userId="S::krjun@schools.vic.edu.au::d9799089-d3ce-4dd0-9087-4a2001788d0a" providerId="AD" clId="Web-{BF13F86E-44A2-405C-86D5-67AAEEB23BCA}" dt="2021-06-07T03:57:41.097" v="90"/>
          <pc:sldLayoutMkLst>
            <pc:docMk/>
            <pc:sldMasterMk cId="2175076744" sldId="2147483725"/>
            <pc:sldLayoutMk cId="3459452162" sldId="2147483739"/>
          </pc:sldLayoutMkLst>
        </pc:sldLayoutChg>
        <pc:sldLayoutChg chg="add del mod replId">
          <pc:chgData name="Klaus JUNG" userId="S::krjun@schools.vic.edu.au::d9799089-d3ce-4dd0-9087-4a2001788d0a" providerId="AD" clId="Web-{BF13F86E-44A2-405C-86D5-67AAEEB23BCA}" dt="2021-06-07T03:57:41.097" v="90"/>
          <pc:sldLayoutMkLst>
            <pc:docMk/>
            <pc:sldMasterMk cId="2175076744" sldId="2147483725"/>
            <pc:sldLayoutMk cId="722078748" sldId="2147483740"/>
          </pc:sldLayoutMkLst>
        </pc:sldLayoutChg>
        <pc:sldLayoutChg chg="add del mod replId">
          <pc:chgData name="Klaus JUNG" userId="S::krjun@schools.vic.edu.au::d9799089-d3ce-4dd0-9087-4a2001788d0a" providerId="AD" clId="Web-{BF13F86E-44A2-405C-86D5-67AAEEB23BCA}" dt="2021-06-07T03:57:41.097" v="90"/>
          <pc:sldLayoutMkLst>
            <pc:docMk/>
            <pc:sldMasterMk cId="2175076744" sldId="2147483725"/>
            <pc:sldLayoutMk cId="3423045700" sldId="2147483741"/>
          </pc:sldLayoutMkLst>
        </pc:sldLayoutChg>
        <pc:sldLayoutChg chg="add del mod replId">
          <pc:chgData name="Klaus JUNG" userId="S::krjun@schools.vic.edu.au::d9799089-d3ce-4dd0-9087-4a2001788d0a" providerId="AD" clId="Web-{BF13F86E-44A2-405C-86D5-67AAEEB23BCA}" dt="2021-06-07T03:57:41.097" v="90"/>
          <pc:sldLayoutMkLst>
            <pc:docMk/>
            <pc:sldMasterMk cId="2175076744" sldId="2147483725"/>
            <pc:sldLayoutMk cId="2618701174" sldId="2147483742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E1A06-8754-4870-9E44-E39BADAD98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27F020-BBC3-49BB-91C2-5B2CBD64B3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7C0C22-EBDA-4130-87AE-CB28BC19B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6/15/2021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A419A8-07CA-4A4C-AEC2-C40D4D50A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FA7B86-E610-42EA-B4DC-C2F447785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8A7BA06D-B3FF-4E91-8639-B4569AE3AA23}"/>
              </a:ext>
            </a:extLst>
          </p:cNvPr>
          <p:cNvSpPr/>
          <p:nvPr/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Arc 7">
            <a:extLst>
              <a:ext uri="{FF2B5EF4-FFF2-40B4-BE49-F238E27FC236}">
                <a16:creationId xmlns:a16="http://schemas.microsoft.com/office/drawing/2014/main" id="{2B30C86D-5A07-48BC-9C9D-6F9A2DB1E9E1}"/>
              </a:ext>
            </a:extLst>
          </p:cNvPr>
          <p:cNvSpPr/>
          <p:nvPr/>
        </p:nvSpPr>
        <p:spPr>
          <a:xfrm rot="10800000" flipV="1">
            <a:off x="555710" y="106482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52357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9FF209-11EE-4A3F-9685-A155FECD0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47AF11-F208-4FDA-9E19-D6CA347213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8597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E82FA1-02B7-467E-9F16-D17814940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6/15/2021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389247-FB8A-4494-859B-B3754B02A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CA5B62-3338-46A5-B381-A63B88CB0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23DA7759-3209-4FE2-96D1-4EEDD81E9EA0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1460DAD-8769-4C9F-9C8C-BB0443909D76}"/>
              </a:ext>
            </a:extLst>
          </p:cNvPr>
          <p:cNvSpPr/>
          <p:nvPr/>
        </p:nvSpPr>
        <p:spPr>
          <a:xfrm flipH="1">
            <a:off x="123536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91769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4C0001-5D76-45A0-A9F4-7172BDDD5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1462C4-0E4B-4DB7-A8BF-FE55142760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A5F313-1240-47AE-A026-7F349292B5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6/15/2021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448158-6132-4335-B8E1-F6A8963837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94C5B6-1598-48B4-9B3A-3078FDBE9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FEDBDD32-D3EE-4848-A112-BA814D4631CD}"/>
              </a:ext>
            </a:extLst>
          </p:cNvPr>
          <p:cNvSpPr/>
          <p:nvPr/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Arc 9">
            <a:extLst>
              <a:ext uri="{FF2B5EF4-FFF2-40B4-BE49-F238E27FC236}">
                <a16:creationId xmlns:a16="http://schemas.microsoft.com/office/drawing/2014/main" id="{61350361-843C-49D0-BD6A-ECDBA3842BA0}"/>
              </a:ext>
            </a:extLst>
          </p:cNvPr>
          <p:cNvSpPr/>
          <p:nvPr/>
        </p:nvSpPr>
        <p:spPr>
          <a:xfrm rot="10800000" flipV="1">
            <a:off x="555710" y="106482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38825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BFD05-2CB2-4A7E-89E7-57615BA82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9532B8-D460-476D-816F-725E8D96C0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F7120F-70AF-4ED5-B364-3AA55C6B44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D8B65F-F709-469F-9961-4D01896CAA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6/15/2021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81C6BC-B23D-48BC-AD44-654DDB8D0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00D60B-86A1-479D-BCE8-06D2C3DBC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B4EC5136-99DA-40B5-8F79-5C3A56D38BA1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F8FB775-26C4-41BA-837C-4478D48D2157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95198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2983E-E761-4429-9203-7FE8B2DB6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21E9B7-62BE-49BA-AC6B-55250D6627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41A3FD-B90A-4C31-BD6B-581F9E2E0E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0D1D55-B722-4968-B171-AF3B462DDA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71085A8-02C2-4E7F-935E-5AEECBAD19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A8A5018-8A77-40E8-B159-4894ECF228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6/15/2021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AD79441-8908-4461-9FDD-BCE638837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8D29F7D-B101-4950-A2C0-F350FB26D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62D7398-9A79-4B24-9C7D-F0DEED57C70B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07F28CD-1873-4E36-A064-2D25E0A85017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86271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11BF3-02E8-4EB7-818E-652B82CF2C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54D3190-B78C-42F1-9D62-F523886BB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6/15/2021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381C40-F9FC-4D58-8508-F0632DF5A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01CBCC-4CC2-49BD-B155-01E0F4D79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DC13EF9C-0B5A-4364-91AA-E5DD5B536E54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8F674475-6327-490A-BD7F-084F5C07F2E4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09590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7024287-C9B9-48AC-8E4D-A282DE2F44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6/15/2021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D34C9A2-75A7-4164-B3B8-E6A9D60BA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BE73CE-2859-4D49-A9EC-26AF3FBDF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AA5ED585-FEBB-4DAD-84C0-97BEE6C360C3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EF6AC352-A720-4DB3-87CA-A33B0607CA2F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48303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FC812-4DB6-4F98-9404-29C191D3B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F0855E-0CD6-47DD-B648-4C84C783D7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50082B-17D7-4D61-8AEB-81517D85D2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A70783-FF31-4C4E-9196-EB169B2097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6/15/2021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92E260-747D-40FD-A062-9DD5E6835A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7E50A0-1E05-49C5-88C9-462677512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2C155C63-9F58-4422-B669-F97486280671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385DBA62-0EDB-47AA-86C7-90463BC9B308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93431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1D7521-E43D-41D1-B458-26B20DC6DD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472CF2-2653-4B98-A416-D7A0A860EC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EF87F5-0B10-4AC7-9599-F088C5E796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A07CB7-0520-4D64-B76C-C31AC55783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6/15/2021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EEB226-AD45-45DF-AAB5-5513AE732A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E96AEB-9481-4CCE-B110-FEDD33483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6BA9707F-7BCE-464F-BF45-E216527084EE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BC589723-2CC8-49D1-B4E1-36FECED6A2D7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10380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F6E5D1-6D19-4E7F-9B4E-42326B7716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D2A06C-F91A-4ADC-9CD2-61F0A4D7EE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43AA9A-2280-4F63-8B3D-20742AE690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6/15/2021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0D986B-E58E-43B6-8A80-FFA9D8F74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140D36-2E71-4F27-967F-7A3E4C6EE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C1609904-5327-4D2C-A445-B270A00F3B5F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30FC7BEC-08C5-4D95-9C84-B48BC8AD1C94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47647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81FEA3D-0C7F-45CD-B6A0-942F707B36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8B8A12-BCE6-4D03-A637-1DEC8924BE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9755-9FF4-428A-AEB7-1A64774667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6/15/2021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141836-11E2-49FD-877D-53B74514A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D24C42-4B05-4EEF-BE14-29041EC9C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5BADDEB1-F604-408B-B02A-A2814606E6AF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D8DF7987-332F-4D6C-81C3-990F39C76C96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5712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EC5685-19F1-49DA-ADE5-D5D32F165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FC0A4D-22A1-4554-B5DE-887974F4DF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9D5CDC-F2CE-410E-AD13-DDC235C71C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cap="none" spc="0" baseline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82EDB8D0-98ED-4B86-9D5F-E61ADC70144D}" type="datetimeFigureOut">
              <a:rPr lang="en-US" smtClean="0"/>
              <a:pPr/>
              <a:t>6/15/2021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40CD45-794A-4BB0-A427-0CE61AEAF4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cap="none" spc="0" baseline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B3AB91-9588-4071-92D2-364F4A6ED0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cap="none" spc="0" baseline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4854181D-6920-4594-9A5D-6CE56DC9F8B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650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13" r:id="rId5"/>
    <p:sldLayoutId id="2147483718" r:id="rId6"/>
    <p:sldLayoutId id="2147483714" r:id="rId7"/>
    <p:sldLayoutId id="2147483715" r:id="rId8"/>
    <p:sldLayoutId id="2147483716" r:id="rId9"/>
    <p:sldLayoutId id="2147483717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Albert_Namatjira" TargetMode="External"/><Relationship Id="rId2" Type="http://schemas.openxmlformats.org/officeDocument/2006/relationships/hyperlink" Target="https://kids.kiddle.co/Albert_Namatjira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nt.gov.au/leisure/arts-culture-heritage/organisations-and-venues/museums-galleries-art-centres/alice-springs/albert-namatjira-gallery" TargetMode="External"/><Relationship Id="rId4" Type="http://schemas.openxmlformats.org/officeDocument/2006/relationships/hyperlink" Target="https://academickids.com/encyclopedia/index.php/Albert_Namatjir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4">
            <a:extLst>
              <a:ext uri="{FF2B5EF4-FFF2-40B4-BE49-F238E27FC236}">
                <a16:creationId xmlns:a16="http://schemas.microsoft.com/office/drawing/2014/main" id="{B9E248E0-55F8-4E45-A07F-B49E0EEA97E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Arc 16">
            <a:extLst>
              <a:ext uri="{FF2B5EF4-FFF2-40B4-BE49-F238E27FC236}">
                <a16:creationId xmlns:a16="http://schemas.microsoft.com/office/drawing/2014/main" id="{311F016A-A753-449B-9EA6-322199B7119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592014">
            <a:off x="3109564" y="704848"/>
            <a:ext cx="2987899" cy="2987899"/>
          </a:xfrm>
          <a:prstGeom prst="arc">
            <a:avLst>
              <a:gd name="adj1" fmla="val 16200000"/>
              <a:gd name="adj2" fmla="val 2287352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Picture 11" descr="Mt. Hermannsburg, James Range, Northern Territory by Alber ...">
            <a:extLst>
              <a:ext uri="{FF2B5EF4-FFF2-40B4-BE49-F238E27FC236}">
                <a16:creationId xmlns:a16="http://schemas.microsoft.com/office/drawing/2014/main" id="{7D0D4EF4-7EE7-4A66-9672-A9AE587C7E6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098" r="-1" b="-1"/>
          <a:stretch/>
        </p:blipFill>
        <p:spPr>
          <a:xfrm>
            <a:off x="4252394" y="2577601"/>
            <a:ext cx="7462838" cy="4280399"/>
          </a:xfrm>
          <a:custGeom>
            <a:avLst/>
            <a:gdLst/>
            <a:ahLst/>
            <a:cxnLst/>
            <a:rect l="l" t="t" r="r" b="b"/>
            <a:pathLst>
              <a:path w="7462838" h="4280399">
                <a:moveTo>
                  <a:pt x="3731419" y="0"/>
                </a:moveTo>
                <a:cubicBezTo>
                  <a:pt x="5792225" y="0"/>
                  <a:pt x="7462838" y="1670613"/>
                  <a:pt x="7462838" y="3731419"/>
                </a:cubicBezTo>
                <a:cubicBezTo>
                  <a:pt x="7462838" y="3828019"/>
                  <a:pt x="7459167" y="3923762"/>
                  <a:pt x="7451957" y="4018516"/>
                </a:cubicBezTo>
                <a:lnTo>
                  <a:pt x="7422046" y="4280399"/>
                </a:lnTo>
                <a:lnTo>
                  <a:pt x="40793" y="4280399"/>
                </a:lnTo>
                <a:lnTo>
                  <a:pt x="10881" y="4018516"/>
                </a:lnTo>
                <a:cubicBezTo>
                  <a:pt x="3671" y="3923762"/>
                  <a:pt x="0" y="3828019"/>
                  <a:pt x="0" y="3731419"/>
                </a:cubicBezTo>
                <a:cubicBezTo>
                  <a:pt x="0" y="1670613"/>
                  <a:pt x="1670614" y="0"/>
                  <a:pt x="3731419" y="0"/>
                </a:cubicBezTo>
                <a:close/>
              </a:path>
            </a:pathLst>
          </a:cu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0742" y="754840"/>
            <a:ext cx="4001034" cy="2757748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cs typeface="Aharoni"/>
              </a:rPr>
              <a:t>Albert Namatjira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0742" y="3633690"/>
            <a:ext cx="4001034" cy="2099321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en-US" dirty="0"/>
              <a:t>By Klaus Jung</a:t>
            </a:r>
          </a:p>
        </p:txBody>
      </p:sp>
      <p:pic>
        <p:nvPicPr>
          <p:cNvPr id="6" name="Picture 3" descr="Defocused blue and orange abstract background">
            <a:extLst>
              <a:ext uri="{FF2B5EF4-FFF2-40B4-BE49-F238E27FC236}">
                <a16:creationId xmlns:a16="http://schemas.microsoft.com/office/drawing/2014/main" id="{2823197F-02DF-43CB-8CDD-F6E0BE1EC95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6576" b="1"/>
          <a:stretch/>
        </p:blipFill>
        <p:spPr>
          <a:xfrm>
            <a:off x="8610600" y="10"/>
            <a:ext cx="3581400" cy="3769196"/>
          </a:xfrm>
          <a:custGeom>
            <a:avLst/>
            <a:gdLst/>
            <a:ahLst/>
            <a:cxnLst/>
            <a:rect l="l" t="t" r="r" b="b"/>
            <a:pathLst>
              <a:path w="3581400" h="3769206">
                <a:moveTo>
                  <a:pt x="366014" y="0"/>
                </a:moveTo>
                <a:lnTo>
                  <a:pt x="3581400" y="0"/>
                </a:lnTo>
                <a:lnTo>
                  <a:pt x="3581400" y="3507525"/>
                </a:lnTo>
                <a:lnTo>
                  <a:pt x="3442408" y="3574481"/>
                </a:lnTo>
                <a:cubicBezTo>
                  <a:pt x="3145957" y="3699869"/>
                  <a:pt x="2820025" y="3769206"/>
                  <a:pt x="2477898" y="3769206"/>
                </a:cubicBezTo>
                <a:cubicBezTo>
                  <a:pt x="1109392" y="3769206"/>
                  <a:pt x="0" y="2659814"/>
                  <a:pt x="0" y="1291308"/>
                </a:cubicBezTo>
                <a:cubicBezTo>
                  <a:pt x="0" y="863650"/>
                  <a:pt x="108339" y="461296"/>
                  <a:pt x="299069" y="11019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23DA7759-3209-4FE2-96D1-4EEDD81E9EA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94433" y="2"/>
            <a:ext cx="849328" cy="357668"/>
          </a:xfrm>
          <a:custGeom>
            <a:avLst/>
            <a:gdLst/>
            <a:ahLst/>
            <a:cxnLst/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41460DAD-8769-4C9F-9C8C-BB0443909D7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23536" y="5717905"/>
            <a:ext cx="1771609" cy="1140095"/>
          </a:xfrm>
          <a:custGeom>
            <a:avLst/>
            <a:gdLst/>
            <a:ahLst/>
            <a:cxnLst/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DB304A14-32D0-4873-B914-423ED7B8DAF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236C9DE-0B32-4059-BC35-F7B64DA99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387502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dirty="0">
                <a:cs typeface="Aharoni"/>
              </a:rPr>
              <a:t>Personal Information</a:t>
            </a:r>
            <a:endParaRPr lang="en-US" sz="4400" kern="1200" dirty="0">
              <a:solidFill>
                <a:schemeClr val="tx1"/>
              </a:solidFill>
              <a:latin typeface="+mj-lt"/>
              <a:cs typeface="Aharoni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59CD78-9FD5-4D8F-BCCE-2CF8DAE50C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8200" y="1825625"/>
            <a:ext cx="5387502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endParaRPr lang="en-US"/>
          </a:p>
          <a:p>
            <a:r>
              <a:rPr lang="en-US" sz="2000" b="1" dirty="0"/>
              <a:t>Albert Namatjira 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000" dirty="0"/>
              <a:t>Born 28</a:t>
            </a:r>
            <a:r>
              <a:rPr lang="en-US" sz="2000" baseline="30000" dirty="0"/>
              <a:t>th</a:t>
            </a:r>
            <a:r>
              <a:rPr lang="en-US" sz="2000" dirty="0"/>
              <a:t> July 1902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000" dirty="0"/>
              <a:t>MacDonald Rangers in Central Australia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000" dirty="0"/>
              <a:t>Member of the Western Arrernte people.</a:t>
            </a:r>
          </a:p>
        </p:txBody>
      </p:sp>
      <p:pic>
        <p:nvPicPr>
          <p:cNvPr id="6" name="Picture 6" descr="A picture containing text, person, person&#10;&#10;Description automatically generated">
            <a:extLst>
              <a:ext uri="{FF2B5EF4-FFF2-40B4-BE49-F238E27FC236}">
                <a16:creationId xmlns:a16="http://schemas.microsoft.com/office/drawing/2014/main" id="{BB8077FD-4606-446B-8BEE-544DAFF54CC6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t="5842" r="1" b="16632"/>
          <a:stretch/>
        </p:blipFill>
        <p:spPr>
          <a:xfrm>
            <a:off x="6621294" y="1295416"/>
            <a:ext cx="5570706" cy="5562584"/>
          </a:xfrm>
          <a:custGeom>
            <a:avLst/>
            <a:gdLst/>
            <a:ahLst/>
            <a:cxnLst/>
            <a:rect l="l" t="t" r="r" b="b"/>
            <a:pathLst>
              <a:path w="5570706" h="5562584">
                <a:moveTo>
                  <a:pt x="3374687" y="0"/>
                </a:moveTo>
                <a:cubicBezTo>
                  <a:pt x="4190094" y="0"/>
                  <a:pt x="4937956" y="289196"/>
                  <a:pt x="5521301" y="770615"/>
                </a:cubicBezTo>
                <a:lnTo>
                  <a:pt x="5570706" y="815517"/>
                </a:lnTo>
                <a:lnTo>
                  <a:pt x="5570706" y="5562584"/>
                </a:lnTo>
                <a:lnTo>
                  <a:pt x="808135" y="5562584"/>
                </a:lnTo>
                <a:lnTo>
                  <a:pt x="770615" y="5521302"/>
                </a:lnTo>
                <a:cubicBezTo>
                  <a:pt x="289196" y="4937957"/>
                  <a:pt x="0" y="4190095"/>
                  <a:pt x="0" y="3374687"/>
                </a:cubicBezTo>
                <a:cubicBezTo>
                  <a:pt x="0" y="1510899"/>
                  <a:pt x="1510899" y="0"/>
                  <a:pt x="3374687" y="0"/>
                </a:cubicBezTo>
                <a:close/>
              </a:path>
            </a:pathLst>
          </a:custGeom>
        </p:spPr>
      </p:pic>
      <p:sp>
        <p:nvSpPr>
          <p:cNvPr id="17" name="!!Oval">
            <a:extLst>
              <a:ext uri="{FF2B5EF4-FFF2-40B4-BE49-F238E27FC236}">
                <a16:creationId xmlns:a16="http://schemas.microsoft.com/office/drawing/2014/main" id="{1D460C86-854F-4FB3-ABC2-E823D8FEB9D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43451" y="1656147"/>
            <a:ext cx="546100" cy="5461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!!Arc">
            <a:extLst>
              <a:ext uri="{FF2B5EF4-FFF2-40B4-BE49-F238E27FC236}">
                <a16:creationId xmlns:a16="http://schemas.microsoft.com/office/drawing/2014/main" id="{BB48116A-278A-4CC5-89D3-9DE8E8FF124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34739" y="587516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96730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5000"/>
            <a:lumOff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9">
            <a:extLst>
              <a:ext uri="{FF2B5EF4-FFF2-40B4-BE49-F238E27FC236}">
                <a16:creationId xmlns:a16="http://schemas.microsoft.com/office/drawing/2014/main" id="{23DA7759-3209-4FE2-96D1-4EEDD81E9EA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94433" y="2"/>
            <a:ext cx="849328" cy="357668"/>
          </a:xfrm>
          <a:custGeom>
            <a:avLst/>
            <a:gdLst/>
            <a:ahLst/>
            <a:cxnLst/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: Shape 11">
            <a:extLst>
              <a:ext uri="{FF2B5EF4-FFF2-40B4-BE49-F238E27FC236}">
                <a16:creationId xmlns:a16="http://schemas.microsoft.com/office/drawing/2014/main" id="{41460DAD-8769-4C9F-9C8C-BB0443909D7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23536" y="5717905"/>
            <a:ext cx="1771609" cy="1140095"/>
          </a:xfrm>
          <a:custGeom>
            <a:avLst/>
            <a:gdLst/>
            <a:ahLst/>
            <a:cxnLst/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9" name="Rectangle 13">
            <a:extLst>
              <a:ext uri="{FF2B5EF4-FFF2-40B4-BE49-F238E27FC236}">
                <a16:creationId xmlns:a16="http://schemas.microsoft.com/office/drawing/2014/main" id="{4F7EBAE4-9945-4473-9E34-B2C66EA0F03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3D2F62-1F24-45B8-8CF6-F7879DA32F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393361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Life Achievements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D435E0-0726-4B4C-BA2D-28A3E5966E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393361" cy="4351338"/>
          </a:xfrm>
        </p:spPr>
        <p:txBody>
          <a:bodyPr vert="horz" lIns="91440" tIns="45720" rIns="91440" bIns="45720" rtlCol="0">
            <a:normAutofit/>
          </a:bodyPr>
          <a:lstStyle/>
          <a:p>
            <a:pPr lvl="2"/>
            <a:r>
              <a:rPr lang="en-US"/>
              <a:t>Albert Namatjira was a pioneer of contemporary Indigenous Australian art, being the most famous of his generation. </a:t>
            </a:r>
          </a:p>
          <a:p>
            <a:pPr lvl="2"/>
            <a:endParaRPr lang="en-US"/>
          </a:p>
          <a:p>
            <a:pPr lvl="2"/>
            <a:r>
              <a:rPr lang="en-US"/>
              <a:t>His water colour paintings of the outback were very different from traditional Aboriginal art.</a:t>
            </a:r>
          </a:p>
          <a:p>
            <a:pPr lvl="2"/>
            <a:endParaRPr lang="en-US"/>
          </a:p>
          <a:p>
            <a:pPr lvl="2"/>
            <a:r>
              <a:rPr lang="en-US"/>
              <a:t>His first exhibition was held in Melbourne in 1938 </a:t>
            </a:r>
          </a:p>
          <a:p>
            <a:endParaRPr lang="en-US"/>
          </a:p>
        </p:txBody>
      </p:sp>
      <p:pic>
        <p:nvPicPr>
          <p:cNvPr id="5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EBBF11F3-E401-441F-B783-0D869472BF0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l="9450" r="17785" b="1"/>
          <a:stretch/>
        </p:blipFill>
        <p:spPr>
          <a:xfrm>
            <a:off x="6374920" y="758514"/>
            <a:ext cx="5122238" cy="5122238"/>
          </a:xfrm>
          <a:custGeom>
            <a:avLst/>
            <a:gdLst/>
            <a:ahLst/>
            <a:cxnLst/>
            <a:rect l="l" t="t" r="r" b="b"/>
            <a:pathLst>
              <a:path w="2663168" h="2663168">
                <a:moveTo>
                  <a:pt x="1331584" y="0"/>
                </a:moveTo>
                <a:cubicBezTo>
                  <a:pt x="2066998" y="0"/>
                  <a:pt x="2663168" y="596170"/>
                  <a:pt x="2663168" y="1331584"/>
                </a:cubicBezTo>
                <a:cubicBezTo>
                  <a:pt x="2663168" y="2066998"/>
                  <a:pt x="2066998" y="2663168"/>
                  <a:pt x="1331584" y="2663168"/>
                </a:cubicBezTo>
                <a:cubicBezTo>
                  <a:pt x="596170" y="2663168"/>
                  <a:pt x="0" y="2066998"/>
                  <a:pt x="0" y="1331584"/>
                </a:cubicBezTo>
                <a:cubicBezTo>
                  <a:pt x="0" y="596170"/>
                  <a:pt x="596170" y="0"/>
                  <a:pt x="1331584" y="0"/>
                </a:cubicBezTo>
                <a:close/>
              </a:path>
            </a:pathLst>
          </a:custGeom>
        </p:spPr>
      </p:pic>
      <p:sp>
        <p:nvSpPr>
          <p:cNvPr id="11" name="!!Arc">
            <a:extLst>
              <a:ext uri="{FF2B5EF4-FFF2-40B4-BE49-F238E27FC236}">
                <a16:creationId xmlns:a16="http://schemas.microsoft.com/office/drawing/2014/main" id="{70BEB1E7-2F88-40BC-B73D-42E5B6F80BF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189197" flipV="1">
            <a:off x="6261882" y="687822"/>
            <a:ext cx="5471147" cy="5471147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>
                <a:alpha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!!Oval">
            <a:extLst>
              <a:ext uri="{FF2B5EF4-FFF2-40B4-BE49-F238E27FC236}">
                <a16:creationId xmlns:a16="http://schemas.microsoft.com/office/drawing/2014/main" id="{A7B99495-F43F-4D80-A44F-2CB4764EB90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48561" y="921125"/>
            <a:ext cx="791021" cy="76956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0401306"/>
      </p:ext>
    </p:extLst>
  </p:cSld>
  <p:clrMapOvr>
    <a:masterClrMapping/>
  </p:clrMapOvr>
  <p:transition spd="slow">
    <p:comb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: Shape 10">
            <a:extLst>
              <a:ext uri="{FF2B5EF4-FFF2-40B4-BE49-F238E27FC236}">
                <a16:creationId xmlns:a16="http://schemas.microsoft.com/office/drawing/2014/main" id="{23DA7759-3209-4FE2-96D1-4EEDD81E9EA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94433" y="2"/>
            <a:ext cx="849328" cy="357668"/>
          </a:xfrm>
          <a:custGeom>
            <a:avLst/>
            <a:gdLst/>
            <a:ahLst/>
            <a:cxnLst/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Freeform: Shape 12">
            <a:extLst>
              <a:ext uri="{FF2B5EF4-FFF2-40B4-BE49-F238E27FC236}">
                <a16:creationId xmlns:a16="http://schemas.microsoft.com/office/drawing/2014/main" id="{41460DAD-8769-4C9F-9C8C-BB0443909D7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23536" y="5717905"/>
            <a:ext cx="1771609" cy="1140095"/>
          </a:xfrm>
          <a:custGeom>
            <a:avLst/>
            <a:gdLst/>
            <a:ahLst/>
            <a:cxnLst/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0" name="Rectangle 14">
            <a:extLst>
              <a:ext uri="{FF2B5EF4-FFF2-40B4-BE49-F238E27FC236}">
                <a16:creationId xmlns:a16="http://schemas.microsoft.com/office/drawing/2014/main" id="{4F7EBAE4-9945-4473-9E34-B2C66EA0F03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E6AC13-D2C4-4D62-82F5-41E0F0335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393361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Interesting Facts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CD00B7-9E65-4BCF-BC79-87B4935956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50653" y="1710607"/>
            <a:ext cx="5680908" cy="446635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1371600" lvl="2" indent="-342900">
              <a:buChar char="•"/>
            </a:pPr>
            <a:r>
              <a:rPr lang="en-US" sz="2000"/>
              <a:t>A portrait of Namatjira by William Dargie won the 1956 Archibald Prize, the first painting of an Aboriginal person to win the prize.</a:t>
            </a:r>
            <a:endParaRPr lang="en-US" sz="2000" dirty="0"/>
          </a:p>
          <a:p>
            <a:pPr marL="1371600" lvl="2" indent="-342900">
              <a:buChar char="•"/>
            </a:pPr>
            <a:endParaRPr lang="en-US" sz="2000" dirty="0"/>
          </a:p>
          <a:p>
            <a:pPr marL="1314450" lvl="2" indent="-342900">
              <a:buChar char="•"/>
            </a:pPr>
            <a:r>
              <a:rPr lang="en-US" sz="2000"/>
              <a:t>The following year in 1957 he was the first Aboriginal to be granted a restricted Australian citizenship.</a:t>
            </a:r>
            <a:endParaRPr lang="en-US" sz="2000" dirty="0"/>
          </a:p>
          <a:p>
            <a:pPr marL="1314450" lvl="2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1200150" lvl="2" indent="-228600">
              <a:buFont typeface="Arial" panose="020B0604020202020204" pitchFamily="34" charset="0"/>
              <a:buChar char="•"/>
            </a:pPr>
            <a:r>
              <a:rPr lang="en-US" sz="2000"/>
              <a:t>Queen Elizabeth was a huge fan of Namatjira's work, and he was awarded the Queen's Coronation medal. He also met the Queen in Canberra in 1954.</a:t>
            </a:r>
            <a:endParaRPr lang="en-US" sz="2000" dirty="0"/>
          </a:p>
          <a:p>
            <a:pPr lvl="2" indent="-22860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pic>
        <p:nvPicPr>
          <p:cNvPr id="6" name="Picture 6" descr="A picture containing text, old&#10;&#10;Description automatically generated">
            <a:extLst>
              <a:ext uri="{FF2B5EF4-FFF2-40B4-BE49-F238E27FC236}">
                <a16:creationId xmlns:a16="http://schemas.microsoft.com/office/drawing/2014/main" id="{5748DB06-EE2D-49C7-B9CB-BBD75989E549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l="24436" r="25648" b="280"/>
          <a:stretch/>
        </p:blipFill>
        <p:spPr>
          <a:xfrm>
            <a:off x="6676845" y="758514"/>
            <a:ext cx="3816164" cy="5107942"/>
          </a:xfrm>
          <a:custGeom>
            <a:avLst/>
            <a:gdLst/>
            <a:ahLst/>
            <a:cxnLst/>
            <a:rect l="l" t="t" r="r" b="b"/>
            <a:pathLst>
              <a:path w="2663168" h="2663168">
                <a:moveTo>
                  <a:pt x="1331584" y="0"/>
                </a:moveTo>
                <a:cubicBezTo>
                  <a:pt x="2066998" y="0"/>
                  <a:pt x="2663168" y="596170"/>
                  <a:pt x="2663168" y="1331584"/>
                </a:cubicBezTo>
                <a:cubicBezTo>
                  <a:pt x="2663168" y="2066998"/>
                  <a:pt x="2066998" y="2663168"/>
                  <a:pt x="1331584" y="2663168"/>
                </a:cubicBezTo>
                <a:cubicBezTo>
                  <a:pt x="596170" y="2663168"/>
                  <a:pt x="0" y="2066998"/>
                  <a:pt x="0" y="1331584"/>
                </a:cubicBezTo>
                <a:cubicBezTo>
                  <a:pt x="0" y="596170"/>
                  <a:pt x="596170" y="0"/>
                  <a:pt x="1331584" y="0"/>
                </a:cubicBezTo>
                <a:close/>
              </a:path>
            </a:pathLst>
          </a:custGeom>
        </p:spPr>
      </p:pic>
      <p:sp>
        <p:nvSpPr>
          <p:cNvPr id="21" name="!!Arc">
            <a:extLst>
              <a:ext uri="{FF2B5EF4-FFF2-40B4-BE49-F238E27FC236}">
                <a16:creationId xmlns:a16="http://schemas.microsoft.com/office/drawing/2014/main" id="{70BEB1E7-2F88-40BC-B73D-42E5B6F80BF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189197" flipV="1">
            <a:off x="6261882" y="687822"/>
            <a:ext cx="5471147" cy="5471147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>
                <a:alpha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!!Oval">
            <a:extLst>
              <a:ext uri="{FF2B5EF4-FFF2-40B4-BE49-F238E27FC236}">
                <a16:creationId xmlns:a16="http://schemas.microsoft.com/office/drawing/2014/main" id="{A7B99495-F43F-4D80-A44F-2CB4764EB90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48561" y="921125"/>
            <a:ext cx="791021" cy="76956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3269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5000"/>
            <a:lumOff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23DA7759-3209-4FE2-96D1-4EEDD81E9EA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94433" y="2"/>
            <a:ext cx="849328" cy="357668"/>
          </a:xfrm>
          <a:custGeom>
            <a:avLst/>
            <a:gdLst/>
            <a:ahLst/>
            <a:cxnLst/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1460DAD-8769-4C9F-9C8C-BB0443909D7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23536" y="5717905"/>
            <a:ext cx="1771609" cy="1140095"/>
          </a:xfrm>
          <a:custGeom>
            <a:avLst/>
            <a:gdLst/>
            <a:ahLst/>
            <a:cxnLst/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DB304A14-32D0-4873-B914-423ED7B8DAF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6B60494-0C97-4F8B-89F1-B8F5E9E582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387502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Inspire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A27E21-83A3-4CBC-BEA3-F767807816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8200" y="1825625"/>
            <a:ext cx="5387502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2400"/>
              <a:t>I really like art and Namatjira's landscape paintings inspire me.</a:t>
            </a:r>
            <a:endParaRPr lang="en-US" sz="2400" dirty="0"/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400"/>
              <a:t> The trees are detailed and realistic and the soft colours he uses really capture nature.</a:t>
            </a:r>
            <a:endParaRPr lang="en-US" sz="2400" dirty="0"/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400"/>
              <a:t>I think his paintings inspire others like they did me. </a:t>
            </a:r>
            <a:endParaRPr lang="en-US" sz="2400" dirty="0"/>
          </a:p>
          <a:p>
            <a:pPr indent="-22860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pic>
        <p:nvPicPr>
          <p:cNvPr id="5" name="Picture 5" descr="A picture containing text, nature, canyon&#10;&#10;Description automatically generated">
            <a:extLst>
              <a:ext uri="{FF2B5EF4-FFF2-40B4-BE49-F238E27FC236}">
                <a16:creationId xmlns:a16="http://schemas.microsoft.com/office/drawing/2014/main" id="{67970D35-82C6-4796-A68B-C22D7153020D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l="18972" t="3627" r="12411" b="-3886"/>
          <a:stretch/>
        </p:blipFill>
        <p:spPr>
          <a:xfrm>
            <a:off x="6621294" y="1295416"/>
            <a:ext cx="5561070" cy="5576945"/>
          </a:xfrm>
          <a:custGeom>
            <a:avLst/>
            <a:gdLst/>
            <a:ahLst/>
            <a:cxnLst/>
            <a:rect l="l" t="t" r="r" b="b"/>
            <a:pathLst>
              <a:path w="5570706" h="5562584">
                <a:moveTo>
                  <a:pt x="3374687" y="0"/>
                </a:moveTo>
                <a:cubicBezTo>
                  <a:pt x="4190094" y="0"/>
                  <a:pt x="4937956" y="289196"/>
                  <a:pt x="5521301" y="770615"/>
                </a:cubicBezTo>
                <a:lnTo>
                  <a:pt x="5570706" y="815517"/>
                </a:lnTo>
                <a:lnTo>
                  <a:pt x="5570706" y="5562584"/>
                </a:lnTo>
                <a:lnTo>
                  <a:pt x="808135" y="5562584"/>
                </a:lnTo>
                <a:lnTo>
                  <a:pt x="770615" y="5521302"/>
                </a:lnTo>
                <a:cubicBezTo>
                  <a:pt x="289196" y="4937957"/>
                  <a:pt x="0" y="4190095"/>
                  <a:pt x="0" y="3374687"/>
                </a:cubicBezTo>
                <a:cubicBezTo>
                  <a:pt x="0" y="1510899"/>
                  <a:pt x="1510899" y="0"/>
                  <a:pt x="3374687" y="0"/>
                </a:cubicBezTo>
                <a:close/>
              </a:path>
            </a:pathLst>
          </a:custGeom>
        </p:spPr>
      </p:pic>
      <p:sp>
        <p:nvSpPr>
          <p:cNvPr id="16" name="!!Oval">
            <a:extLst>
              <a:ext uri="{FF2B5EF4-FFF2-40B4-BE49-F238E27FC236}">
                <a16:creationId xmlns:a16="http://schemas.microsoft.com/office/drawing/2014/main" id="{1D460C86-854F-4FB3-ABC2-E823D8FEB9D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43451" y="1656147"/>
            <a:ext cx="546100" cy="5461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!!Arc">
            <a:extLst>
              <a:ext uri="{FF2B5EF4-FFF2-40B4-BE49-F238E27FC236}">
                <a16:creationId xmlns:a16="http://schemas.microsoft.com/office/drawing/2014/main" id="{BB48116A-278A-4CC5-89D3-9DE8E8FF124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34739" y="587516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20978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679D2B-9C62-46EA-A6E7-9CD4032FCF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Aharoni"/>
              </a:rPr>
              <a:t>References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39F78A-0586-4548-AE78-C1BED84BD3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20000"/>
          </a:bodyPr>
          <a:lstStyle/>
          <a:p>
            <a:r>
              <a:rPr lang="en-AU" dirty="0">
                <a:ea typeface="+mn-lt"/>
                <a:cs typeface="+mn-lt"/>
                <a:hlinkClick r:id="rId2"/>
              </a:rPr>
              <a:t>https://kids.kiddle.co/Albert_Namatjira</a:t>
            </a:r>
            <a:endParaRPr lang="en-US">
              <a:ea typeface="+mn-lt"/>
              <a:cs typeface="+mn-lt"/>
            </a:endParaRPr>
          </a:p>
          <a:p>
            <a:endParaRPr lang="en-AU" dirty="0">
              <a:ea typeface="+mn-lt"/>
              <a:cs typeface="+mn-lt"/>
            </a:endParaRPr>
          </a:p>
          <a:p>
            <a:r>
              <a:rPr lang="en-AU" dirty="0">
                <a:ea typeface="+mn-lt"/>
                <a:cs typeface="+mn-lt"/>
                <a:hlinkClick r:id="rId3"/>
              </a:rPr>
              <a:t>https://en.wikipedia.org/wiki/Albert_Namatjira</a:t>
            </a:r>
            <a:endParaRPr lang="en-US">
              <a:ea typeface="+mn-lt"/>
              <a:cs typeface="+mn-lt"/>
            </a:endParaRPr>
          </a:p>
          <a:p>
            <a:endParaRPr lang="en-AU" dirty="0">
              <a:ea typeface="+mn-lt"/>
              <a:cs typeface="+mn-lt"/>
            </a:endParaRPr>
          </a:p>
          <a:p>
            <a:r>
              <a:rPr lang="en-AU" dirty="0">
                <a:ea typeface="+mn-lt"/>
                <a:cs typeface="+mn-lt"/>
                <a:hlinkClick r:id="rId4"/>
              </a:rPr>
              <a:t>https://academickids.com/encyclopedia/index.php/Albert_Namatjira</a:t>
            </a:r>
            <a:endParaRPr lang="en-US" dirty="0">
              <a:ea typeface="+mn-lt"/>
              <a:cs typeface="+mn-lt"/>
            </a:endParaRPr>
          </a:p>
          <a:p>
            <a:endParaRPr lang="en-US" dirty="0">
              <a:ea typeface="+mn-lt"/>
              <a:cs typeface="+mn-lt"/>
            </a:endParaRPr>
          </a:p>
          <a:p>
            <a:r>
              <a:rPr lang="en-AU" dirty="0">
                <a:ea typeface="+mn-lt"/>
                <a:cs typeface="+mn-lt"/>
                <a:hlinkClick r:id="rId5"/>
              </a:rPr>
              <a:t>https://nt.gov.au/leisure/arts-culture-heritage/organisations-and-venues/museums-galleries-art-centres/alice-springs/albert-namatjira-gallery</a:t>
            </a:r>
            <a:endParaRPr lang="en-US" dirty="0">
              <a:ea typeface="+mn-lt"/>
              <a:cs typeface="+mn-lt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2108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theme/theme1.xml><?xml version="1.0" encoding="utf-8"?>
<a:theme xmlns:a="http://schemas.openxmlformats.org/drawingml/2006/main" name="ShapesVTI">
  <a:themeElements>
    <a:clrScheme name="Office Theme">
      <a:dk1>
        <a:srgbClr val="000000"/>
      </a:dk1>
      <a:lt1>
        <a:srgbClr val="FFFFFF"/>
      </a:lt1>
      <a:dk2>
        <a:srgbClr val="281B10"/>
      </a:dk2>
      <a:lt2>
        <a:srgbClr val="FFF9F5"/>
      </a:lt2>
      <a:accent1>
        <a:srgbClr val="EE7661"/>
      </a:accent1>
      <a:accent2>
        <a:srgbClr val="4E91F0"/>
      </a:accent2>
      <a:accent3>
        <a:srgbClr val="5B5260"/>
      </a:accent3>
      <a:accent4>
        <a:srgbClr val="2CC3B4"/>
      </a:accent4>
      <a:accent5>
        <a:srgbClr val="C097F8"/>
      </a:accent5>
      <a:accent6>
        <a:srgbClr val="FF9514"/>
      </a:accent6>
      <a:hlink>
        <a:srgbClr val="E50CBC"/>
      </a:hlink>
      <a:folHlink>
        <a:srgbClr val="6257FF"/>
      </a:folHlink>
    </a:clrScheme>
    <a:fontScheme name="Festival">
      <a:majorFont>
        <a:latin typeface="Aharoni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hapesVTI" id="{C78D20FD-A872-4243-8597-B534C62538FF}" vid="{7CAFCCF9-7834-41D6-B6AB-7D225A18A4E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203</Words>
  <Application>Microsoft Office PowerPoint</Application>
  <PresentationFormat>Widescreen</PresentationFormat>
  <Paragraphs>32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Aharoni</vt:lpstr>
      <vt:lpstr>Arial</vt:lpstr>
      <vt:lpstr>Avenir Next LT Pro</vt:lpstr>
      <vt:lpstr>Calibri</vt:lpstr>
      <vt:lpstr>ShapesVTI</vt:lpstr>
      <vt:lpstr>Albert Namatjira</vt:lpstr>
      <vt:lpstr>Personal Information</vt:lpstr>
      <vt:lpstr>Life Achievements</vt:lpstr>
      <vt:lpstr>Interesting Facts</vt:lpstr>
      <vt:lpstr>Inspire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Melissa Ball</dc:creator>
  <cp:lastModifiedBy>Melissa Ball</cp:lastModifiedBy>
  <cp:revision>184</cp:revision>
  <dcterms:created xsi:type="dcterms:W3CDTF">2021-06-07T03:40:37Z</dcterms:created>
  <dcterms:modified xsi:type="dcterms:W3CDTF">2021-06-15T06:09:20Z</dcterms:modified>
</cp:coreProperties>
</file>