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Century Gothic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7" roundtripDataSignature="AMtx7mibB4ULVT9Jv1AUTHDk5n9H1L+Q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6D622AE-ED27-47F6-9F5A-1A9D962D1AC0}">
  <a:tblStyle styleId="{96D622AE-ED27-47F6-9F5A-1A9D962D1AC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CenturyGothic-bold.fntdata"/><Relationship Id="rId23" Type="http://schemas.openxmlformats.org/officeDocument/2006/relationships/font" Target="fonts/CenturyGothic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CenturyGothic-boldItalic.fntdata"/><Relationship Id="rId25" Type="http://schemas.openxmlformats.org/officeDocument/2006/relationships/font" Target="fonts/CenturyGothic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5" name="Google Shape;55;p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" name="Google Shape;66;p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7" name="Google Shape;77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b7bff0cc4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37b7bff0cc4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g37b7bff0cc4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b87b9349e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7b87b9349e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g37b87b9349e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b7bff0cc4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7b7bff0cc4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g37b7bff0cc4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b87b9349e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37b87b9349e_0_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7b87b9349e_0_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7b87b9349e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37b87b9349e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37b87b9349e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7b87b9349e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37b87b9349e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37b87b9349e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2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 txBox="1"/>
          <p:nvPr>
            <p:ph type="title"/>
          </p:nvPr>
        </p:nvSpPr>
        <p:spPr>
          <a:xfrm>
            <a:off x="628650" y="0"/>
            <a:ext cx="8223600" cy="444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b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</a:br>
            <a:endParaRPr b="1" i="1" sz="3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  <a:t>Social Story</a:t>
            </a:r>
            <a:b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  <a:t>Drama Toolbox - A Healthy Body Systems</a:t>
            </a:r>
            <a:endParaRPr b="1" i="1" sz="3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  <a:t>Incursion</a:t>
            </a:r>
            <a:endParaRPr b="1" i="1" sz="3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  <a:t>Wednesday 3rd September, 2025</a:t>
            </a:r>
            <a:endParaRPr b="1" i="1" sz="3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3">
            <a:alphaModFix/>
          </a:blip>
          <a:srcRect b="0" l="29613" r="30700" t="0"/>
          <a:stretch/>
        </p:blipFill>
        <p:spPr>
          <a:xfrm>
            <a:off x="136650" y="3505125"/>
            <a:ext cx="985150" cy="93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4">
            <a:alphaModFix/>
          </a:blip>
          <a:srcRect b="16087" l="20775" r="21273" t="60886"/>
          <a:stretch/>
        </p:blipFill>
        <p:spPr>
          <a:xfrm>
            <a:off x="0" y="0"/>
            <a:ext cx="9144000" cy="229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"/>
          <p:cNvSpPr txBox="1"/>
          <p:nvPr>
            <p:ph type="title"/>
          </p:nvPr>
        </p:nvSpPr>
        <p:spPr>
          <a:xfrm>
            <a:off x="-319625" y="1965175"/>
            <a:ext cx="9463500" cy="27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b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1800">
                <a:latin typeface="Century Gothic"/>
                <a:ea typeface="Century Gothic"/>
                <a:cs typeface="Century Gothic"/>
                <a:sym typeface="Century Gothic"/>
              </a:rPr>
              <a:t>On Wednesday the 3rd of September, the</a:t>
            </a:r>
            <a:br>
              <a:rPr b="1" i="1" lang="en-GB" sz="18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1800">
                <a:latin typeface="Century Gothic"/>
                <a:ea typeface="Century Gothic"/>
                <a:cs typeface="Century Gothic"/>
                <a:sym typeface="Century Gothic"/>
              </a:rPr>
              <a:t>Drama Toolbox will be visiting us to bring the curriculum to life with the Body Investigators. We will learn how diet, exercise and sleep impact our health.</a:t>
            </a:r>
            <a:br>
              <a:rPr b="1" i="1" lang="en-GB" sz="1800">
                <a:latin typeface="Century Gothic"/>
                <a:ea typeface="Century Gothic"/>
                <a:cs typeface="Century Gothic"/>
                <a:sym typeface="Century Gothic"/>
              </a:rPr>
            </a:br>
            <a:endParaRPr b="1" i="1"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2" name="Google Shape;72;p2"/>
          <p:cNvPicPr preferRelativeResize="0"/>
          <p:nvPr/>
        </p:nvPicPr>
        <p:blipFill rotWithShape="1">
          <a:blip r:embed="rId3">
            <a:alphaModFix/>
          </a:blip>
          <a:srcRect b="0" l="29538" r="28604" t="0"/>
          <a:stretch/>
        </p:blipFill>
        <p:spPr>
          <a:xfrm>
            <a:off x="278175" y="2036150"/>
            <a:ext cx="1030275" cy="93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2"/>
          <p:cNvPicPr preferRelativeResize="0"/>
          <p:nvPr/>
        </p:nvPicPr>
        <p:blipFill rotWithShape="1">
          <a:blip r:embed="rId4">
            <a:alphaModFix/>
          </a:blip>
          <a:srcRect b="7585" l="3761" r="53107" t="31289"/>
          <a:stretch/>
        </p:blipFill>
        <p:spPr>
          <a:xfrm>
            <a:off x="1686625" y="82950"/>
            <a:ext cx="5371627" cy="276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 txBox="1"/>
          <p:nvPr>
            <p:ph type="title"/>
          </p:nvPr>
        </p:nvSpPr>
        <p:spPr>
          <a:xfrm>
            <a:off x="312925" y="198125"/>
            <a:ext cx="4937400" cy="3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67"/>
              <a:buNone/>
            </a:pPr>
            <a: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  <a:t> The Drama Toolbox will visit each of the Grade 2 classes in the Damascus Community.</a:t>
            </a:r>
            <a:endParaRPr b="1" i="1" sz="2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67"/>
              <a:buNone/>
            </a:pPr>
            <a:r>
              <a:t/>
            </a:r>
            <a:endParaRPr b="1" i="1" sz="2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67"/>
              <a:buNone/>
            </a:pPr>
            <a: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  <a:t>The sessions will go for 1 hour each.</a:t>
            </a:r>
            <a:endParaRPr b="1" i="1" sz="2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3" name="Google Shape;83;p3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0" y="3407622"/>
            <a:ext cx="1739175" cy="11068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4" name="Google Shape;84;p3"/>
          <p:cNvGraphicFramePr/>
          <p:nvPr/>
        </p:nvGraphicFramePr>
        <p:xfrm>
          <a:off x="550495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{96D622AE-ED27-47F6-9F5A-1A9D962D1AC0}</a:tableStyleId>
              </a:tblPr>
              <a:tblGrid>
                <a:gridCol w="1628450"/>
                <a:gridCol w="1628450"/>
              </a:tblGrid>
              <a:tr h="2118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/>
                        <a:t>2D</a:t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/>
                        <a:t>9:00am</a:t>
                      </a:r>
                      <a:endParaRPr b="1"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/>
                        <a:t>2C</a:t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/>
                        <a:t>10:00am</a:t>
                      </a:r>
                      <a:endParaRPr b="1" sz="2000"/>
                    </a:p>
                  </a:txBody>
                  <a:tcPr marT="91425" marB="91425" marR="91425" marL="91425"/>
                </a:tc>
              </a:tr>
              <a:tr h="1810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/>
                        <a:t>2B</a:t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/>
                        <a:t>11:35am</a:t>
                      </a:r>
                      <a:endParaRPr b="1"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/>
                        <a:t>2A</a:t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/>
                        <a:t>12:35pm</a:t>
                      </a:r>
                      <a:endParaRPr b="1" sz="2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85" name="Google Shape;8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9572" y="497075"/>
            <a:ext cx="1114278" cy="11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3750" y="541325"/>
            <a:ext cx="1114275" cy="111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4775" y="2477650"/>
            <a:ext cx="1114275" cy="111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73501" y="2493150"/>
            <a:ext cx="1114276" cy="111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"/>
          <p:cNvSpPr txBox="1"/>
          <p:nvPr>
            <p:ph type="title"/>
          </p:nvPr>
        </p:nvSpPr>
        <p:spPr>
          <a:xfrm>
            <a:off x="566425" y="91150"/>
            <a:ext cx="7886700" cy="17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b="1" i="1" lang="en-GB" sz="3000">
                <a:latin typeface="Century Gothic"/>
                <a:ea typeface="Century Gothic"/>
                <a:cs typeface="Century Gothic"/>
                <a:sym typeface="Century Gothic"/>
              </a:rPr>
              <a:t>We will wear a name tag and take our shoes off.</a:t>
            </a:r>
            <a:endParaRPr b="1" i="1"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8" name="Google Shape;98;p4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42150" y="3209323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4"/>
          <p:cNvPicPr preferRelativeResize="0"/>
          <p:nvPr/>
        </p:nvPicPr>
        <p:blipFill rotWithShape="1">
          <a:blip r:embed="rId4">
            <a:alphaModFix/>
          </a:blip>
          <a:srcRect b="19250" l="31990" r="31689" t="52546"/>
          <a:stretch/>
        </p:blipFill>
        <p:spPr>
          <a:xfrm>
            <a:off x="1553424" y="1660350"/>
            <a:ext cx="6899702" cy="2221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5"/>
          <p:cNvSpPr txBox="1"/>
          <p:nvPr>
            <p:ph type="title"/>
          </p:nvPr>
        </p:nvSpPr>
        <p:spPr>
          <a:xfrm>
            <a:off x="410875" y="86600"/>
            <a:ext cx="3943200" cy="23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b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0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Our room will look different. 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There will be mats and costumes on the floor.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135615" y="3273745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5"/>
          <p:cNvPicPr preferRelativeResize="0"/>
          <p:nvPr/>
        </p:nvPicPr>
        <p:blipFill rotWithShape="1">
          <a:blip r:embed="rId4">
            <a:alphaModFix/>
          </a:blip>
          <a:srcRect b="10945" l="32970" r="31192" t="45182"/>
          <a:stretch/>
        </p:blipFill>
        <p:spPr>
          <a:xfrm>
            <a:off x="5165475" y="629625"/>
            <a:ext cx="3686726" cy="2538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b7bff0cc4_0_24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7b7bff0cc4_0_24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7b7bff0cc4_0_24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37b7bff0cc4_0_24"/>
          <p:cNvSpPr txBox="1"/>
          <p:nvPr>
            <p:ph type="title"/>
          </p:nvPr>
        </p:nvSpPr>
        <p:spPr>
          <a:xfrm>
            <a:off x="410875" y="86600"/>
            <a:ext cx="3943200" cy="29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b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We will be doing some imaginative play, which is called drama.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There will be some music.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0" name="Google Shape;120;g37b7bff0cc4_0_24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135615" y="3273745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37b7bff0cc4_0_24"/>
          <p:cNvPicPr preferRelativeResize="0"/>
          <p:nvPr/>
        </p:nvPicPr>
        <p:blipFill rotWithShape="1">
          <a:blip r:embed="rId4">
            <a:alphaModFix/>
          </a:blip>
          <a:srcRect b="15882" l="25573" r="53617" t="55345"/>
          <a:stretch/>
        </p:blipFill>
        <p:spPr>
          <a:xfrm>
            <a:off x="5466800" y="86600"/>
            <a:ext cx="2423616" cy="188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7b7bff0cc4_0_24"/>
          <p:cNvPicPr preferRelativeResize="0"/>
          <p:nvPr/>
        </p:nvPicPr>
        <p:blipFill rotWithShape="1">
          <a:blip r:embed="rId5">
            <a:alphaModFix/>
          </a:blip>
          <a:srcRect b="12584" l="1462" r="49455" t="28223"/>
          <a:stretch/>
        </p:blipFill>
        <p:spPr>
          <a:xfrm>
            <a:off x="5370525" y="1971675"/>
            <a:ext cx="2999875" cy="203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7b87b9349e_0_16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37b87b9349e_0_16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7b87b9349e_0_16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7b87b9349e_0_16"/>
          <p:cNvSpPr txBox="1"/>
          <p:nvPr>
            <p:ph type="title"/>
          </p:nvPr>
        </p:nvSpPr>
        <p:spPr>
          <a:xfrm>
            <a:off x="135625" y="76225"/>
            <a:ext cx="5693100" cy="40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We will be role playing body systems.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We will dress up as brain neurons, red and white blood cells, oxygen and more.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We will enter an unhealthy body through the nose and exit out the rear end (using drama of course).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2" name="Google Shape;132;g37b87b9349e_0_16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7404815" y="3062845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7b87b9349e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2775" y="0"/>
            <a:ext cx="3668401" cy="296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b7bff0cc4_0_13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7b7bff0cc4_0_13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7b7bff0cc4_0_13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37b7bff0cc4_0_13"/>
          <p:cNvSpPr txBox="1"/>
          <p:nvPr>
            <p:ph type="title"/>
          </p:nvPr>
        </p:nvSpPr>
        <p:spPr>
          <a:xfrm>
            <a:off x="43325" y="86600"/>
            <a:ext cx="4310700" cy="405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b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I will listen to instructions.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When the Drama Educator tells me to, I can choose a costume.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We will all dress up.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When it is not our turn, we will sit and watch.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3" name="Google Shape;143;g37b7bff0cc4_0_13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7280515" y="2815032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37b7bff0cc4_0_13"/>
          <p:cNvPicPr preferRelativeResize="0"/>
          <p:nvPr/>
        </p:nvPicPr>
        <p:blipFill rotWithShape="1">
          <a:blip r:embed="rId4">
            <a:alphaModFix/>
          </a:blip>
          <a:srcRect b="15195" l="50314" r="4368" t="16573"/>
          <a:stretch/>
        </p:blipFill>
        <p:spPr>
          <a:xfrm>
            <a:off x="4772025" y="-132975"/>
            <a:ext cx="3276902" cy="2775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7b7bff0cc4_0_13"/>
          <p:cNvPicPr preferRelativeResize="0"/>
          <p:nvPr/>
        </p:nvPicPr>
        <p:blipFill rotWithShape="1">
          <a:blip r:embed="rId5">
            <a:alphaModFix/>
          </a:blip>
          <a:srcRect b="25499" l="38466" r="39759" t="51373"/>
          <a:stretch/>
        </p:blipFill>
        <p:spPr>
          <a:xfrm>
            <a:off x="4354013" y="2948925"/>
            <a:ext cx="1991026" cy="11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7b87b9349e_0_29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7b87b9349e_0_29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7b87b9349e_0_29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7b87b9349e_0_29"/>
          <p:cNvSpPr txBox="1"/>
          <p:nvPr>
            <p:ph type="title"/>
          </p:nvPr>
        </p:nvSpPr>
        <p:spPr>
          <a:xfrm>
            <a:off x="628650" y="340027"/>
            <a:ext cx="7886700" cy="212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1" i="1" lang="en-GB" sz="31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We will be participating in this incursion, moving around and using our bodies. 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We need to show SAFETY.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b="1" i="1" sz="3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5" name="Google Shape;155;g37b87b9349e_0_29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277538" y="3079800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37b87b9349e_0_29"/>
          <p:cNvPicPr preferRelativeResize="0"/>
          <p:nvPr/>
        </p:nvPicPr>
        <p:blipFill rotWithShape="1">
          <a:blip r:embed="rId4">
            <a:alphaModFix/>
          </a:blip>
          <a:srcRect b="9759" l="0" r="67157" t="17029"/>
          <a:stretch/>
        </p:blipFill>
        <p:spPr>
          <a:xfrm>
            <a:off x="3496525" y="1904200"/>
            <a:ext cx="2208800" cy="218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b87b9349e_0_39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7b87b9349e_0_39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7b87b9349e_0_39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7b87b9349e_0_39"/>
          <p:cNvSpPr txBox="1"/>
          <p:nvPr>
            <p:ph type="title"/>
          </p:nvPr>
        </p:nvSpPr>
        <p:spPr>
          <a:xfrm>
            <a:off x="-107300" y="-28225"/>
            <a:ext cx="9473100" cy="22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Calibri"/>
              <a:buNone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Calibri"/>
              <a:buNone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We need to 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576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entury Gothic"/>
              <a:buChar char="●"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listen to the Drama Educator and our teacher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576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entury Gothic"/>
              <a:buChar char="●"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follow instructions and rules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576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entury Gothic"/>
              <a:buChar char="●"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put up our hands to ask questions and respond to discussions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576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entury Gothic"/>
              <a:buChar char="●"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speak to everyone using our manners of ‘please’ and ‘thank you’.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Calibri"/>
              <a:buNone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This shows RESPECT.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g37b87b9349e_0_39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277538" y="3079800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7b87b9349e_0_39"/>
          <p:cNvPicPr preferRelativeResize="0"/>
          <p:nvPr/>
        </p:nvPicPr>
        <p:blipFill rotWithShape="1">
          <a:blip r:embed="rId4">
            <a:alphaModFix/>
          </a:blip>
          <a:srcRect b="9097" l="33088" r="34414" t="14897"/>
          <a:stretch/>
        </p:blipFill>
        <p:spPr>
          <a:xfrm>
            <a:off x="3641175" y="2151625"/>
            <a:ext cx="1833250" cy="190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6"/>
          <p:cNvSpPr txBox="1"/>
          <p:nvPr>
            <p:ph type="title"/>
          </p:nvPr>
        </p:nvSpPr>
        <p:spPr>
          <a:xfrm>
            <a:off x="632250" y="76225"/>
            <a:ext cx="788670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We will have a go at </a:t>
            </a: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any new learning activity.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We will encourage others and challenge ourselves.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This shows LEARNING.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7" name="Google Shape;177;p6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277538" y="3079800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6"/>
          <p:cNvPicPr preferRelativeResize="0"/>
          <p:nvPr/>
        </p:nvPicPr>
        <p:blipFill rotWithShape="1">
          <a:blip r:embed="rId4">
            <a:alphaModFix/>
          </a:blip>
          <a:srcRect b="7776" l="65122" r="0" t="14613"/>
          <a:stretch/>
        </p:blipFill>
        <p:spPr>
          <a:xfrm>
            <a:off x="3605575" y="2005050"/>
            <a:ext cx="2078999" cy="205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7b87b9349e_0_5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7b87b9349e_0_5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7b87b9349e_0_5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7b87b9349e_0_5"/>
          <p:cNvSpPr txBox="1"/>
          <p:nvPr>
            <p:ph type="title"/>
          </p:nvPr>
        </p:nvSpPr>
        <p:spPr>
          <a:xfrm>
            <a:off x="445488" y="169700"/>
            <a:ext cx="8260200" cy="171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b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 We will take it in turns to show the class what our group can do. 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i="1" lang="en-GB" sz="2500">
                <a:latin typeface="Century Gothic"/>
                <a:ea typeface="Century Gothic"/>
                <a:cs typeface="Century Gothic"/>
                <a:sym typeface="Century Gothic"/>
              </a:rPr>
              <a:t>It will be lots of fun.</a:t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i="1"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8" name="Google Shape;188;g37b87b9349e_0_5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135615" y="3273745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7b87b9349e_0_5"/>
          <p:cNvPicPr preferRelativeResize="0"/>
          <p:nvPr/>
        </p:nvPicPr>
        <p:blipFill rotWithShape="1">
          <a:blip r:embed="rId4">
            <a:alphaModFix/>
          </a:blip>
          <a:srcRect b="10814" l="33247" r="34545" t="66604"/>
          <a:stretch/>
        </p:blipFill>
        <p:spPr>
          <a:xfrm>
            <a:off x="1724000" y="1712925"/>
            <a:ext cx="5526451" cy="217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7"/>
          <p:cNvSpPr txBox="1"/>
          <p:nvPr>
            <p:ph type="title"/>
          </p:nvPr>
        </p:nvSpPr>
        <p:spPr>
          <a:xfrm>
            <a:off x="840920" y="595326"/>
            <a:ext cx="4091100" cy="3359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41025"/>
              <a:buNone/>
            </a:pPr>
            <a:r>
              <a:rPr b="1" i="1" lang="en-GB">
                <a:latin typeface="Century Gothic"/>
                <a:ea typeface="Century Gothic"/>
                <a:cs typeface="Century Gothic"/>
                <a:sym typeface="Century Gothic"/>
              </a:rPr>
              <a:t>The incursion will be held in the PE portable. </a:t>
            </a:r>
            <a: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  <a:t>We can demonstrate our expectations by moving safely and respectfully to the PE room in one line.</a:t>
            </a:r>
            <a:b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  <a:t>We will line up in our community area</a:t>
            </a:r>
            <a:b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  <a:t>in roll order before we go.</a:t>
            </a:r>
            <a:endParaRPr b="1" i="1" sz="2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9" name="Google Shape;199;p7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7404825" y="3273745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8632" y="633723"/>
            <a:ext cx="2980024" cy="226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/>
          <p:nvPr>
            <p:ph type="title"/>
          </p:nvPr>
        </p:nvSpPr>
        <p:spPr>
          <a:xfrm>
            <a:off x="628650" y="340027"/>
            <a:ext cx="5490210" cy="2735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b="1" i="1" lang="en-GB" sz="2000">
                <a:latin typeface="Century Gothic"/>
                <a:ea typeface="Century Gothic"/>
                <a:cs typeface="Century Gothic"/>
                <a:sym typeface="Century Gothic"/>
              </a:rPr>
              <a:t>Once we reach the PE room we will walk inside quietly with voices off and will be instructed to sit on the floor in rows with our own class. </a:t>
            </a:r>
            <a:br>
              <a:rPr b="1" i="1" lang="en-GB" sz="20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20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000">
                <a:latin typeface="Century Gothic"/>
                <a:ea typeface="Century Gothic"/>
                <a:cs typeface="Century Gothic"/>
                <a:sym typeface="Century Gothic"/>
              </a:rPr>
              <a:t>If the teachers raise their arm we need to look at the teachers, stop what we are doing, turn our voices off and raise our arm.</a:t>
            </a:r>
            <a:br>
              <a:rPr b="1" i="1" lang="en-GB" sz="2000">
                <a:latin typeface="Century Gothic"/>
                <a:ea typeface="Century Gothic"/>
                <a:cs typeface="Century Gothic"/>
                <a:sym typeface="Century Gothic"/>
              </a:rPr>
            </a:br>
            <a:endParaRPr b="1" i="1"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10" name="Google Shape;210;p8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277538" y="3079800"/>
            <a:ext cx="1739175" cy="110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43100" y="2921754"/>
            <a:ext cx="2515432" cy="1264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8"/>
          <p:cNvPicPr preferRelativeResize="0"/>
          <p:nvPr/>
        </p:nvPicPr>
        <p:blipFill rotWithShape="1">
          <a:blip r:embed="rId5">
            <a:alphaModFix/>
          </a:blip>
          <a:srcRect b="0" l="0" r="0" t="13087"/>
          <a:stretch/>
        </p:blipFill>
        <p:spPr>
          <a:xfrm>
            <a:off x="6290729" y="465528"/>
            <a:ext cx="2561475" cy="29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/>
          <p:nvPr>
            <p:ph type="title"/>
          </p:nvPr>
        </p:nvSpPr>
        <p:spPr>
          <a:xfrm>
            <a:off x="769620" y="595495"/>
            <a:ext cx="7867650" cy="3207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br>
              <a:rPr i="1" lang="en-GB" sz="2000"/>
            </a:br>
            <a:br>
              <a:rPr i="1" lang="en-GB" sz="2000"/>
            </a:br>
            <a:r>
              <a:rPr b="1" i="1" lang="en-GB" sz="2000"/>
              <a:t>I need to be seated on the floor at all times so that the ones behind can watch the event too.</a:t>
            </a:r>
            <a:br>
              <a:rPr b="1" i="1" lang="en-GB" sz="2000"/>
            </a:br>
            <a:br>
              <a:rPr b="1" i="1" lang="en-GB" sz="2000"/>
            </a:br>
            <a:r>
              <a:rPr b="1" i="1" lang="en-GB" sz="2000"/>
              <a:t>I need to sit quietly and not interrupt the event by talking to those around me.</a:t>
            </a:r>
            <a:br>
              <a:rPr b="1" i="1" lang="en-GB" sz="2000"/>
            </a:br>
            <a:br>
              <a:rPr b="1" i="1" lang="en-GB" sz="2000"/>
            </a:br>
            <a:r>
              <a:rPr b="1" i="1" lang="en-GB" sz="2000"/>
              <a:t>It is important for me to be respectful and use good manners. I will not need to clap or cheer or call out. </a:t>
            </a:r>
            <a:br>
              <a:rPr b="1" i="1" lang="en-GB" sz="2000"/>
            </a:br>
            <a:br>
              <a:rPr b="1" i="1" lang="en-GB" sz="2000"/>
            </a:br>
            <a:r>
              <a:rPr b="1" i="1" lang="en-GB" sz="2000"/>
              <a:t>I will listen and follow directions from our teachers and adults present.</a:t>
            </a:r>
            <a:br>
              <a:rPr b="1" i="1" lang="en-GB" sz="2000"/>
            </a:br>
            <a:endParaRPr b="1" i="1"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2" name="Google Shape;222;p9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7901490" y="3961028"/>
            <a:ext cx="1249680" cy="1106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/>
          <p:nvPr/>
        </p:nvSpPr>
        <p:spPr>
          <a:xfrm>
            <a:off x="0" y="3882005"/>
            <a:ext cx="9151170" cy="1264858"/>
          </a:xfrm>
          <a:custGeom>
            <a:rect b="b" l="l" r="r" t="t"/>
            <a:pathLst>
              <a:path extrusionOk="0" h="1537821" w="7788230">
                <a:moveTo>
                  <a:pt x="7785080" y="233356"/>
                </a:moveTo>
                <a:lnTo>
                  <a:pt x="7788230" y="1537821"/>
                </a:lnTo>
                <a:lnTo>
                  <a:pt x="3879" y="1536651"/>
                </a:lnTo>
                <a:lnTo>
                  <a:pt x="0" y="604371"/>
                </a:lnTo>
                <a:cubicBezTo>
                  <a:pt x="0" y="604371"/>
                  <a:pt x="1229581" y="795308"/>
                  <a:pt x="3631708" y="397654"/>
                </a:cubicBezTo>
                <a:cubicBezTo>
                  <a:pt x="6033835" y="0"/>
                  <a:pt x="7785080" y="233356"/>
                  <a:pt x="7785080" y="233356"/>
                </a:cubicBez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0" y="4316126"/>
            <a:ext cx="9148877" cy="834614"/>
          </a:xfrm>
          <a:custGeom>
            <a:rect b="b" l="l" r="r" t="t"/>
            <a:pathLst>
              <a:path extrusionOk="0" h="1729769" w="7786278">
                <a:moveTo>
                  <a:pt x="7783129" y="425304"/>
                </a:moveTo>
                <a:lnTo>
                  <a:pt x="7786278" y="1729769"/>
                </a:lnTo>
                <a:lnTo>
                  <a:pt x="3198" y="1728599"/>
                </a:lnTo>
                <a:lnTo>
                  <a:pt x="0" y="425304"/>
                </a:lnTo>
                <a:cubicBezTo>
                  <a:pt x="0" y="425304"/>
                  <a:pt x="1331528" y="618764"/>
                  <a:pt x="3642635" y="309382"/>
                </a:cubicBezTo>
                <a:cubicBezTo>
                  <a:pt x="5953742" y="0"/>
                  <a:pt x="7618155" y="267128"/>
                  <a:pt x="7783129" y="425304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-107296" y="4444987"/>
            <a:ext cx="895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1" lang="en-GB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Intentionally Safe, Known, Respected, Heard, EngagedI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"/>
          <p:cNvSpPr txBox="1"/>
          <p:nvPr>
            <p:ph type="title"/>
          </p:nvPr>
        </p:nvSpPr>
        <p:spPr>
          <a:xfrm>
            <a:off x="628650" y="340026"/>
            <a:ext cx="7886700" cy="2739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41025"/>
              <a:buNone/>
            </a:pPr>
            <a: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  <a:t>At the end of the show, one student will be selected to thank the presenters. </a:t>
            </a:r>
            <a:b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  <a:t>I will be directed by our teachers to leave the room in order.</a:t>
            </a:r>
            <a:b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i="1" lang="en-GB" sz="26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1" lang="en-GB" sz="2400">
                <a:latin typeface="Century Gothic"/>
                <a:ea typeface="Century Gothic"/>
                <a:cs typeface="Century Gothic"/>
                <a:sym typeface="Century Gothic"/>
              </a:rPr>
              <a:t>I will walk in roll order back to class to complete a reflection activity.</a:t>
            </a:r>
            <a:endParaRPr b="1" i="1"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2" name="Google Shape;232;p10"/>
          <p:cNvPicPr preferRelativeResize="0"/>
          <p:nvPr/>
        </p:nvPicPr>
        <p:blipFill rotWithShape="1">
          <a:blip r:embed="rId3">
            <a:alphaModFix/>
          </a:blip>
          <a:srcRect b="0" l="20251" r="20257" t="0"/>
          <a:stretch/>
        </p:blipFill>
        <p:spPr>
          <a:xfrm>
            <a:off x="277538" y="3079800"/>
            <a:ext cx="1739175" cy="1106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Carol Rodrigues</dc:creator>
</cp:coreProperties>
</file>