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6" r:id="rId2"/>
    <p:sldMasterId id="2147483668" r:id="rId3"/>
    <p:sldMasterId id="2147483673" r:id="rId4"/>
    <p:sldMasterId id="2147483658" r:id="rId5"/>
    <p:sldMasterId id="2147483678" r:id="rId6"/>
    <p:sldMasterId id="2147483682" r:id="rId7"/>
  </p:sldMasterIdLst>
  <p:notesMasterIdLst>
    <p:notesMasterId r:id="rId47"/>
  </p:notesMasterIdLst>
  <p:sldIdLst>
    <p:sldId id="331" r:id="rId8"/>
    <p:sldId id="332" r:id="rId9"/>
    <p:sldId id="475" r:id="rId10"/>
    <p:sldId id="498" r:id="rId11"/>
    <p:sldId id="493" r:id="rId12"/>
    <p:sldId id="314" r:id="rId13"/>
    <p:sldId id="268" r:id="rId14"/>
    <p:sldId id="271" r:id="rId15"/>
    <p:sldId id="315" r:id="rId16"/>
    <p:sldId id="273" r:id="rId17"/>
    <p:sldId id="480" r:id="rId18"/>
    <p:sldId id="316" r:id="rId19"/>
    <p:sldId id="317" r:id="rId20"/>
    <p:sldId id="318" r:id="rId21"/>
    <p:sldId id="278" r:id="rId22"/>
    <p:sldId id="280" r:id="rId23"/>
    <p:sldId id="281" r:id="rId24"/>
    <p:sldId id="320" r:id="rId25"/>
    <p:sldId id="478" r:id="rId26"/>
    <p:sldId id="322" r:id="rId27"/>
    <p:sldId id="290" r:id="rId28"/>
    <p:sldId id="293" r:id="rId29"/>
    <p:sldId id="291" r:id="rId30"/>
    <p:sldId id="319" r:id="rId31"/>
    <p:sldId id="294" r:id="rId32"/>
    <p:sldId id="295" r:id="rId33"/>
    <p:sldId id="325" r:id="rId34"/>
    <p:sldId id="309" r:id="rId35"/>
    <p:sldId id="321" r:id="rId36"/>
    <p:sldId id="497" r:id="rId37"/>
    <p:sldId id="494" r:id="rId38"/>
    <p:sldId id="328" r:id="rId39"/>
    <p:sldId id="326" r:id="rId40"/>
    <p:sldId id="305" r:id="rId41"/>
    <p:sldId id="306" r:id="rId42"/>
    <p:sldId id="307" r:id="rId43"/>
    <p:sldId id="495" r:id="rId44"/>
    <p:sldId id="329" r:id="rId45"/>
    <p:sldId id="33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37E"/>
    <a:srgbClr val="990000"/>
    <a:srgbClr val="4368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0124" autoAdjust="0"/>
  </p:normalViewPr>
  <p:slideViewPr>
    <p:cSldViewPr snapToGrid="0" snapToObjects="1">
      <p:cViewPr varScale="1">
        <p:scale>
          <a:sx n="67" d="100"/>
          <a:sy n="67" d="100"/>
        </p:scale>
        <p:origin x="1157" y="53"/>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_rels/data1.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5E351-F19F-4ACA-9612-03009C34B2E3}"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A296E1CC-8988-40BE-AAC3-46E680328A8D}">
      <dgm:prSet phldrT="[Text]" custT="1"/>
      <dgm:spPr>
        <a:solidFill>
          <a:srgbClr val="19237E"/>
        </a:solidFill>
      </dgm:spPr>
      <dgm:t>
        <a:bodyPr/>
        <a:lstStyle/>
        <a:p>
          <a:r>
            <a:rPr lang="en-US" sz="2000" b="1" dirty="0"/>
            <a:t>1 August</a:t>
          </a:r>
          <a:br>
            <a:rPr lang="en-US" sz="2700" dirty="0"/>
          </a:br>
          <a:r>
            <a:rPr lang="en-AU" sz="1600" b="0" dirty="0"/>
            <a:t>Applications open</a:t>
          </a:r>
          <a:endParaRPr lang="en-US" sz="1800" b="0" dirty="0"/>
        </a:p>
      </dgm:t>
    </dgm:pt>
    <dgm:pt modelId="{19832721-D986-4A9D-9EB8-7B4A36EAA914}" type="parTrans" cxnId="{EF15EA33-36D9-4FDF-8F3C-76C57CA164B2}">
      <dgm:prSet/>
      <dgm:spPr/>
      <dgm:t>
        <a:bodyPr/>
        <a:lstStyle/>
        <a:p>
          <a:endParaRPr lang="en-US"/>
        </a:p>
      </dgm:t>
    </dgm:pt>
    <dgm:pt modelId="{23673035-4E9F-450C-A1E4-5215C9E500BF}" type="sibTrans" cxnId="{EF15EA33-36D9-4FDF-8F3C-76C57CA164B2}">
      <dgm:prSet/>
      <dgm:spPr>
        <a:solidFill>
          <a:srgbClr val="990000"/>
        </a:solidFill>
      </dgm:spPr>
      <dgm:t>
        <a:bodyPr/>
        <a:lstStyle/>
        <a:p>
          <a:endParaRPr lang="en-US"/>
        </a:p>
      </dgm:t>
    </dgm:pt>
    <dgm:pt modelId="{E9A0FB80-5C7F-4A50-84FB-25E49997CD1F}">
      <dgm:prSet phldrT="[Text]" custT="1"/>
      <dgm:spPr>
        <a:solidFill>
          <a:srgbClr val="19237E"/>
        </a:solidFill>
      </dgm:spPr>
      <dgm:t>
        <a:bodyPr/>
        <a:lstStyle/>
        <a:p>
          <a:r>
            <a:rPr lang="en-US" sz="2000" b="1" dirty="0"/>
            <a:t>29 September</a:t>
          </a:r>
          <a:br>
            <a:rPr lang="en-US" sz="2200" dirty="0"/>
          </a:br>
          <a:r>
            <a:rPr lang="en-US" sz="1600" dirty="0"/>
            <a:t>Timely applications close</a:t>
          </a:r>
        </a:p>
      </dgm:t>
    </dgm:pt>
    <dgm:pt modelId="{983B3E31-5E95-4BC3-9DB6-73886115839A}" type="parTrans" cxnId="{ECA81BE4-7904-4D6D-8361-4A31FBF46DE0}">
      <dgm:prSet/>
      <dgm:spPr/>
      <dgm:t>
        <a:bodyPr/>
        <a:lstStyle/>
        <a:p>
          <a:endParaRPr lang="en-US"/>
        </a:p>
      </dgm:t>
    </dgm:pt>
    <dgm:pt modelId="{1E77087D-BF1D-4DD1-835B-BAEC41D5C269}" type="sibTrans" cxnId="{ECA81BE4-7904-4D6D-8361-4A31FBF46DE0}">
      <dgm:prSet/>
      <dgm:spPr>
        <a:solidFill>
          <a:srgbClr val="990000"/>
        </a:solidFill>
      </dgm:spPr>
      <dgm:t>
        <a:bodyPr/>
        <a:lstStyle/>
        <a:p>
          <a:endParaRPr lang="en-US"/>
        </a:p>
      </dgm:t>
    </dgm:pt>
    <dgm:pt modelId="{601BB08E-84CD-4998-A958-27933F407CE1}">
      <dgm:prSet phldrT="[Text]" custT="1"/>
      <dgm:spPr>
        <a:solidFill>
          <a:srgbClr val="19237E"/>
        </a:solidFill>
      </dgm:spPr>
      <dgm:t>
        <a:bodyPr/>
        <a:lstStyle/>
        <a:p>
          <a:pPr algn="ctr"/>
          <a:r>
            <a:rPr lang="en-US" sz="2000" b="1" dirty="0"/>
            <a:t>7 October </a:t>
          </a:r>
        </a:p>
        <a:p>
          <a:pPr algn="ctr"/>
          <a:r>
            <a:rPr lang="en-US" sz="1600" b="0" dirty="0"/>
            <a:t>SEAS and scholarships close</a:t>
          </a:r>
        </a:p>
      </dgm:t>
    </dgm:pt>
    <dgm:pt modelId="{BD9156C3-E615-4493-AF55-13E0B37DD86F}" type="parTrans" cxnId="{AF6E142A-BAB6-4F50-B129-DC1EB174F59C}">
      <dgm:prSet/>
      <dgm:spPr/>
      <dgm:t>
        <a:bodyPr/>
        <a:lstStyle/>
        <a:p>
          <a:endParaRPr lang="en-US"/>
        </a:p>
      </dgm:t>
    </dgm:pt>
    <dgm:pt modelId="{D470FEFA-0A88-47BA-9080-7654C00E13E1}" type="sibTrans" cxnId="{AF6E142A-BAB6-4F50-B129-DC1EB174F59C}">
      <dgm:prSet/>
      <dgm:spPr>
        <a:blipFill rotWithShape="0">
          <a:blip xmlns:r="http://schemas.openxmlformats.org/officeDocument/2006/relationships" r:embed="rId1" cstate="screen">
            <a:extLst>
              <a:ext uri="{28A0092B-C50C-407E-A947-70E740481C1C}">
                <a14:useLocalDpi xmlns:a14="http://schemas.microsoft.com/office/drawing/2010/main"/>
              </a:ext>
            </a:extLst>
          </a:blip>
          <a:srcRect/>
          <a:stretch>
            <a:fillRect t="-13000" b="-13000"/>
          </a:stretch>
        </a:blipFill>
      </dgm:spPr>
      <dgm:t>
        <a:bodyPr/>
        <a:lstStyle/>
        <a:p>
          <a:endParaRPr lang="en-US"/>
        </a:p>
      </dgm:t>
    </dgm:pt>
    <dgm:pt modelId="{0DB61F00-101C-4E9E-B864-91B561E50694}">
      <dgm:prSet phldrT="[Text]" custT="1"/>
      <dgm:spPr>
        <a:solidFill>
          <a:srgbClr val="19237E"/>
        </a:solidFill>
      </dgm:spPr>
      <dgm:t>
        <a:bodyPr/>
        <a:lstStyle/>
        <a:p>
          <a:r>
            <a:rPr lang="en-US" sz="2000" b="1" dirty="0">
              <a:highlight>
                <a:srgbClr val="19237E"/>
              </a:highlight>
            </a:rPr>
            <a:t>14 December  </a:t>
          </a:r>
          <a:br>
            <a:rPr lang="en-US" sz="2200" dirty="0">
              <a:highlight>
                <a:srgbClr val="19237E"/>
              </a:highlight>
            </a:rPr>
          </a:br>
          <a:r>
            <a:rPr lang="en-US" sz="2200" dirty="0">
              <a:highlight>
                <a:srgbClr val="19237E"/>
              </a:highlight>
            </a:rPr>
            <a:t>c</a:t>
          </a:r>
          <a:r>
            <a:rPr lang="en-US" sz="1600" dirty="0">
              <a:highlight>
                <a:srgbClr val="19237E"/>
              </a:highlight>
            </a:rPr>
            <a:t>hange of preference closes</a:t>
          </a:r>
        </a:p>
      </dgm:t>
    </dgm:pt>
    <dgm:pt modelId="{ACEAC04E-5909-438C-97BC-301AABFD0671}" type="parTrans" cxnId="{AAF40731-79DC-4D98-AC95-4A0B6250816C}">
      <dgm:prSet/>
      <dgm:spPr/>
      <dgm:t>
        <a:bodyPr/>
        <a:lstStyle/>
        <a:p>
          <a:endParaRPr lang="en-AU"/>
        </a:p>
      </dgm:t>
    </dgm:pt>
    <dgm:pt modelId="{E758E6D5-76E5-4BA7-8299-72225E680CDC}" type="sibTrans" cxnId="{AAF40731-79DC-4D98-AC95-4A0B6250816C}">
      <dgm:prSet/>
      <dgm:spPr>
        <a:solidFill>
          <a:srgbClr val="990000"/>
        </a:solidFill>
      </dgm:spPr>
      <dgm:t>
        <a:bodyPr/>
        <a:lstStyle/>
        <a:p>
          <a:endParaRPr lang="en-AU"/>
        </a:p>
      </dgm:t>
    </dgm:pt>
    <dgm:pt modelId="{DC5DD6F1-B507-4540-9C60-648D3DBF5711}">
      <dgm:prSet phldrT="[Text]" custT="1"/>
      <dgm:spPr>
        <a:solidFill>
          <a:srgbClr val="19237E"/>
        </a:solidFill>
      </dgm:spPr>
      <dgm:t>
        <a:bodyPr/>
        <a:lstStyle/>
        <a:p>
          <a:r>
            <a:rPr lang="en-US" sz="2000" b="1" dirty="0"/>
            <a:t>12 December</a:t>
          </a:r>
          <a:br>
            <a:rPr lang="en-US" sz="2200" b="1" dirty="0"/>
          </a:br>
          <a:r>
            <a:rPr lang="en-US" sz="1600" b="0" dirty="0"/>
            <a:t>Victorian ATAR released</a:t>
          </a:r>
        </a:p>
      </dgm:t>
    </dgm:pt>
    <dgm:pt modelId="{23DC213A-0C29-4B74-8CBC-68ABAF517B59}" type="parTrans" cxnId="{57F2C8EF-8EA2-41B0-9D06-97A2E79C3619}">
      <dgm:prSet/>
      <dgm:spPr/>
      <dgm:t>
        <a:bodyPr/>
        <a:lstStyle/>
        <a:p>
          <a:endParaRPr lang="en-AU"/>
        </a:p>
      </dgm:t>
    </dgm:pt>
    <dgm:pt modelId="{4B0E4208-E112-4EEF-8208-5B27ACDF551C}" type="sibTrans" cxnId="{57F2C8EF-8EA2-41B0-9D06-97A2E79C3619}">
      <dgm:prSet/>
      <dgm:spPr>
        <a:solidFill>
          <a:srgbClr val="990000"/>
        </a:solidFill>
      </dgm:spPr>
      <dgm:t>
        <a:bodyPr/>
        <a:lstStyle/>
        <a:p>
          <a:endParaRPr lang="en-AU"/>
        </a:p>
      </dgm:t>
    </dgm:pt>
    <dgm:pt modelId="{751DBB49-C090-4188-A23C-53BE64966D72}">
      <dgm:prSet phldrT="[Text]" custT="1"/>
      <dgm:spPr>
        <a:solidFill>
          <a:srgbClr val="19237E"/>
        </a:solidFill>
      </dgm:spPr>
      <dgm:t>
        <a:bodyPr/>
        <a:lstStyle/>
        <a:p>
          <a:r>
            <a:rPr lang="en-US" sz="2000" b="1" dirty="0"/>
            <a:t>21 December</a:t>
          </a:r>
          <a:br>
            <a:rPr lang="en-US" sz="1500" b="1" dirty="0"/>
          </a:br>
          <a:r>
            <a:rPr lang="en-US" sz="1600" b="0" dirty="0" err="1"/>
            <a:t>December</a:t>
          </a:r>
          <a:r>
            <a:rPr lang="en-US" sz="1600" b="0" dirty="0"/>
            <a:t> round offers;  change of preference opens again</a:t>
          </a:r>
        </a:p>
      </dgm:t>
    </dgm:pt>
    <dgm:pt modelId="{8EEF83C6-08FD-4617-8DF6-24674CCD043B}" type="parTrans" cxnId="{B0C654A8-0FD7-4829-BD87-41EE8057523A}">
      <dgm:prSet/>
      <dgm:spPr/>
      <dgm:t>
        <a:bodyPr/>
        <a:lstStyle/>
        <a:p>
          <a:endParaRPr lang="en-AU"/>
        </a:p>
      </dgm:t>
    </dgm:pt>
    <dgm:pt modelId="{5056BB77-E6B0-4AAC-B576-3F29C38848AE}" type="sibTrans" cxnId="{B0C654A8-0FD7-4829-BD87-41EE8057523A}">
      <dgm:prSet/>
      <dgm:spPr/>
      <dgm:t>
        <a:bodyPr/>
        <a:lstStyle/>
        <a:p>
          <a:endParaRPr lang="en-AU"/>
        </a:p>
      </dgm:t>
    </dgm:pt>
    <dgm:pt modelId="{AA18B62B-984B-400F-8B59-426813A0D574}">
      <dgm:prSet custT="1"/>
      <dgm:spPr>
        <a:solidFill>
          <a:srgbClr val="19237E"/>
        </a:solidFill>
      </dgm:spPr>
      <dgm:t>
        <a:bodyPr/>
        <a:lstStyle/>
        <a:p>
          <a:r>
            <a:rPr lang="en-US" sz="2000" b="1" dirty="0"/>
            <a:t>13 January </a:t>
          </a:r>
        </a:p>
        <a:p>
          <a:r>
            <a:rPr lang="en-AU" sz="1600" dirty="0"/>
            <a:t>January domestic offers</a:t>
          </a:r>
        </a:p>
      </dgm:t>
    </dgm:pt>
    <dgm:pt modelId="{801C01E4-0D1B-469C-953D-21F439549775}" type="parTrans" cxnId="{C658F264-8C6A-43DA-8535-A2F53141DA55}">
      <dgm:prSet/>
      <dgm:spPr/>
      <dgm:t>
        <a:bodyPr/>
        <a:lstStyle/>
        <a:p>
          <a:endParaRPr lang="en-AU"/>
        </a:p>
      </dgm:t>
    </dgm:pt>
    <dgm:pt modelId="{F6EA48E6-E85F-45CE-B788-6A599D047860}" type="sibTrans" cxnId="{C658F264-8C6A-43DA-8535-A2F53141DA55}">
      <dgm:prSet/>
      <dgm:spPr/>
      <dgm:t>
        <a:bodyPr/>
        <a:lstStyle/>
        <a:p>
          <a:endParaRPr lang="en-AU"/>
        </a:p>
      </dgm:t>
    </dgm:pt>
    <dgm:pt modelId="{156457E6-15F7-4FDD-BA4A-5EDAC1CAE25B}">
      <dgm:prSet custT="1"/>
      <dgm:spPr>
        <a:solidFill>
          <a:srgbClr val="19237E"/>
        </a:solidFill>
      </dgm:spPr>
      <dgm:t>
        <a:bodyPr/>
        <a:lstStyle/>
        <a:p>
          <a:pPr algn="ctr"/>
          <a:r>
            <a:rPr lang="en-US" sz="2000" b="1" dirty="0"/>
            <a:t>1 February</a:t>
          </a:r>
        </a:p>
        <a:p>
          <a:pPr algn="ctr"/>
          <a:r>
            <a:rPr lang="en-AU" sz="1600" dirty="0"/>
            <a:t>February domestic round 1</a:t>
          </a:r>
        </a:p>
        <a:p>
          <a:pPr algn="ctr"/>
          <a:r>
            <a:rPr lang="en-AU" sz="1600" b="0" dirty="0"/>
            <a:t>Further rounds Feb  </a:t>
          </a:r>
        </a:p>
        <a:p>
          <a:pPr algn="ctr"/>
          <a:r>
            <a:rPr lang="en-AU" sz="1600" b="0" dirty="0"/>
            <a:t>8, 14, 20   </a:t>
          </a:r>
        </a:p>
      </dgm:t>
    </dgm:pt>
    <dgm:pt modelId="{62F798B9-A1D6-4EA6-9AD2-1201E4045C2A}" type="parTrans" cxnId="{07834CB5-2F7B-4ECD-9000-8EC359FC9569}">
      <dgm:prSet/>
      <dgm:spPr/>
      <dgm:t>
        <a:bodyPr/>
        <a:lstStyle/>
        <a:p>
          <a:endParaRPr lang="en-AU"/>
        </a:p>
      </dgm:t>
    </dgm:pt>
    <dgm:pt modelId="{04C15458-9FF7-4EA2-8399-181A67462BDF}" type="sibTrans" cxnId="{07834CB5-2F7B-4ECD-9000-8EC359FC9569}">
      <dgm:prSet/>
      <dgm:spPr/>
      <dgm:t>
        <a:bodyPr/>
        <a:lstStyle/>
        <a:p>
          <a:endParaRPr lang="en-AU"/>
        </a:p>
      </dgm:t>
    </dgm:pt>
    <dgm:pt modelId="{5C32CDE7-5B25-4C6D-A648-B2F63BF6D8E4}" type="pres">
      <dgm:prSet presAssocID="{EC55E351-F19F-4ACA-9612-03009C34B2E3}" presName="Name0" presStyleCnt="0">
        <dgm:presLayoutVars>
          <dgm:dir/>
          <dgm:resizeHandles val="exact"/>
        </dgm:presLayoutVars>
      </dgm:prSet>
      <dgm:spPr/>
    </dgm:pt>
    <dgm:pt modelId="{4001EB08-ACE4-425E-987E-420E078D520D}" type="pres">
      <dgm:prSet presAssocID="{A296E1CC-8988-40BE-AAC3-46E680328A8D}" presName="node" presStyleLbl="node1" presStyleIdx="0" presStyleCnt="8">
        <dgm:presLayoutVars>
          <dgm:bulletEnabled val="1"/>
        </dgm:presLayoutVars>
      </dgm:prSet>
      <dgm:spPr/>
    </dgm:pt>
    <dgm:pt modelId="{07B78B17-8C01-43C7-9D30-1E4455E24475}" type="pres">
      <dgm:prSet presAssocID="{23673035-4E9F-450C-A1E4-5215C9E500BF}" presName="sibTrans" presStyleLbl="sibTrans1D1" presStyleIdx="0" presStyleCnt="7"/>
      <dgm:spPr/>
    </dgm:pt>
    <dgm:pt modelId="{E345565B-3B8F-42F1-8A83-3D9782407537}" type="pres">
      <dgm:prSet presAssocID="{23673035-4E9F-450C-A1E4-5215C9E500BF}" presName="connectorText" presStyleLbl="sibTrans1D1" presStyleIdx="0" presStyleCnt="7"/>
      <dgm:spPr/>
    </dgm:pt>
    <dgm:pt modelId="{A3BA9E39-5BC6-4362-9C49-2FC832EA9147}" type="pres">
      <dgm:prSet presAssocID="{E9A0FB80-5C7F-4A50-84FB-25E49997CD1F}" presName="node" presStyleLbl="node1" presStyleIdx="1" presStyleCnt="8">
        <dgm:presLayoutVars>
          <dgm:bulletEnabled val="1"/>
        </dgm:presLayoutVars>
      </dgm:prSet>
      <dgm:spPr/>
    </dgm:pt>
    <dgm:pt modelId="{DC1A028A-C11F-4B51-8700-91E35C7FE37F}" type="pres">
      <dgm:prSet presAssocID="{1E77087D-BF1D-4DD1-835B-BAEC41D5C269}" presName="sibTrans" presStyleLbl="sibTrans1D1" presStyleIdx="1" presStyleCnt="7"/>
      <dgm:spPr/>
    </dgm:pt>
    <dgm:pt modelId="{E91951B8-9782-40A6-944E-A6C4B5111BF5}" type="pres">
      <dgm:prSet presAssocID="{1E77087D-BF1D-4DD1-835B-BAEC41D5C269}" presName="connectorText" presStyleLbl="sibTrans1D1" presStyleIdx="1" presStyleCnt="7"/>
      <dgm:spPr/>
    </dgm:pt>
    <dgm:pt modelId="{D0696079-5E7D-413A-93D2-E2FD4EC3B311}" type="pres">
      <dgm:prSet presAssocID="{601BB08E-84CD-4998-A958-27933F407CE1}" presName="node" presStyleLbl="node1" presStyleIdx="2" presStyleCnt="8">
        <dgm:presLayoutVars>
          <dgm:bulletEnabled val="1"/>
        </dgm:presLayoutVars>
      </dgm:prSet>
      <dgm:spPr/>
    </dgm:pt>
    <dgm:pt modelId="{937C94F3-7767-40EC-A361-92B12925A6BD}" type="pres">
      <dgm:prSet presAssocID="{D470FEFA-0A88-47BA-9080-7654C00E13E1}" presName="sibTrans" presStyleLbl="sibTrans1D1" presStyleIdx="2" presStyleCnt="7"/>
      <dgm:spPr/>
    </dgm:pt>
    <dgm:pt modelId="{8C6F7D45-59BE-4BE9-BA37-C8DEFE917102}" type="pres">
      <dgm:prSet presAssocID="{D470FEFA-0A88-47BA-9080-7654C00E13E1}" presName="connectorText" presStyleLbl="sibTrans1D1" presStyleIdx="2" presStyleCnt="7"/>
      <dgm:spPr/>
    </dgm:pt>
    <dgm:pt modelId="{F1EF6450-97FB-4640-A493-B5AC63AE54AD}" type="pres">
      <dgm:prSet presAssocID="{DC5DD6F1-B507-4540-9C60-648D3DBF5711}" presName="node" presStyleLbl="node1" presStyleIdx="3" presStyleCnt="8">
        <dgm:presLayoutVars>
          <dgm:bulletEnabled val="1"/>
        </dgm:presLayoutVars>
      </dgm:prSet>
      <dgm:spPr/>
    </dgm:pt>
    <dgm:pt modelId="{890B6672-D0C8-43AC-A8DF-9250F1FA1B3E}" type="pres">
      <dgm:prSet presAssocID="{4B0E4208-E112-4EEF-8208-5B27ACDF551C}" presName="sibTrans" presStyleLbl="sibTrans1D1" presStyleIdx="3" presStyleCnt="7"/>
      <dgm:spPr/>
    </dgm:pt>
    <dgm:pt modelId="{D8A2E577-D84D-40E3-A076-38E4132DDCD2}" type="pres">
      <dgm:prSet presAssocID="{4B0E4208-E112-4EEF-8208-5B27ACDF551C}" presName="connectorText" presStyleLbl="sibTrans1D1" presStyleIdx="3" presStyleCnt="7"/>
      <dgm:spPr/>
    </dgm:pt>
    <dgm:pt modelId="{B5F05706-81C3-449D-83D0-1D95C9991912}" type="pres">
      <dgm:prSet presAssocID="{0DB61F00-101C-4E9E-B864-91B561E50694}" presName="node" presStyleLbl="node1" presStyleIdx="4" presStyleCnt="8">
        <dgm:presLayoutVars>
          <dgm:bulletEnabled val="1"/>
        </dgm:presLayoutVars>
      </dgm:prSet>
      <dgm:spPr/>
    </dgm:pt>
    <dgm:pt modelId="{EEB26F5B-7A28-4BF4-87C8-2F767EC84321}" type="pres">
      <dgm:prSet presAssocID="{E758E6D5-76E5-4BA7-8299-72225E680CDC}" presName="sibTrans" presStyleLbl="sibTrans1D1" presStyleIdx="4" presStyleCnt="7"/>
      <dgm:spPr/>
    </dgm:pt>
    <dgm:pt modelId="{24F4BC72-457C-49B5-BE03-613A049C37FA}" type="pres">
      <dgm:prSet presAssocID="{E758E6D5-76E5-4BA7-8299-72225E680CDC}" presName="connectorText" presStyleLbl="sibTrans1D1" presStyleIdx="4" presStyleCnt="7"/>
      <dgm:spPr/>
    </dgm:pt>
    <dgm:pt modelId="{EBB52B8B-49E9-44AB-912E-5134BE5A3672}" type="pres">
      <dgm:prSet presAssocID="{751DBB49-C090-4188-A23C-53BE64966D72}" presName="node" presStyleLbl="node1" presStyleIdx="5" presStyleCnt="8">
        <dgm:presLayoutVars>
          <dgm:bulletEnabled val="1"/>
        </dgm:presLayoutVars>
      </dgm:prSet>
      <dgm:spPr/>
    </dgm:pt>
    <dgm:pt modelId="{03B5AA82-66F0-4F51-8F33-B9CD7A7E50C2}" type="pres">
      <dgm:prSet presAssocID="{5056BB77-E6B0-4AAC-B576-3F29C38848AE}" presName="sibTrans" presStyleLbl="sibTrans1D1" presStyleIdx="5" presStyleCnt="7"/>
      <dgm:spPr/>
    </dgm:pt>
    <dgm:pt modelId="{CFADBEFC-665F-45C6-9C68-68380CC7DB8C}" type="pres">
      <dgm:prSet presAssocID="{5056BB77-E6B0-4AAC-B576-3F29C38848AE}" presName="connectorText" presStyleLbl="sibTrans1D1" presStyleIdx="5" presStyleCnt="7"/>
      <dgm:spPr/>
    </dgm:pt>
    <dgm:pt modelId="{6CB96C3E-C2EC-401A-AC4A-9325FC517614}" type="pres">
      <dgm:prSet presAssocID="{AA18B62B-984B-400F-8B59-426813A0D574}" presName="node" presStyleLbl="node1" presStyleIdx="6" presStyleCnt="8">
        <dgm:presLayoutVars>
          <dgm:bulletEnabled val="1"/>
        </dgm:presLayoutVars>
      </dgm:prSet>
      <dgm:spPr/>
    </dgm:pt>
    <dgm:pt modelId="{42266522-46F7-4470-B264-335FD2175CDF}" type="pres">
      <dgm:prSet presAssocID="{F6EA48E6-E85F-45CE-B788-6A599D047860}" presName="sibTrans" presStyleLbl="sibTrans1D1" presStyleIdx="6" presStyleCnt="7"/>
      <dgm:spPr/>
    </dgm:pt>
    <dgm:pt modelId="{CC11E431-9DAD-45A3-8B44-ED3C3C333499}" type="pres">
      <dgm:prSet presAssocID="{F6EA48E6-E85F-45CE-B788-6A599D047860}" presName="connectorText" presStyleLbl="sibTrans1D1" presStyleIdx="6" presStyleCnt="7"/>
      <dgm:spPr/>
    </dgm:pt>
    <dgm:pt modelId="{3599E97F-9AD3-4E6A-A78C-456F54DABED7}" type="pres">
      <dgm:prSet presAssocID="{156457E6-15F7-4FDD-BA4A-5EDAC1CAE25B}" presName="node" presStyleLbl="node1" presStyleIdx="7" presStyleCnt="8" custLinFactNeighborX="323" custLinFactNeighborY="815">
        <dgm:presLayoutVars>
          <dgm:bulletEnabled val="1"/>
        </dgm:presLayoutVars>
      </dgm:prSet>
      <dgm:spPr/>
    </dgm:pt>
  </dgm:ptLst>
  <dgm:cxnLst>
    <dgm:cxn modelId="{9735B303-B5C0-4C17-97C1-F318A7CCAB52}" type="presOf" srcId="{D470FEFA-0A88-47BA-9080-7654C00E13E1}" destId="{8C6F7D45-59BE-4BE9-BA37-C8DEFE917102}" srcOrd="1" destOrd="0" presId="urn:microsoft.com/office/officeart/2005/8/layout/bProcess3"/>
    <dgm:cxn modelId="{D9F8070D-267A-4CB6-8646-CC84494999EC}" type="presOf" srcId="{23673035-4E9F-450C-A1E4-5215C9E500BF}" destId="{E345565B-3B8F-42F1-8A83-3D9782407537}" srcOrd="1" destOrd="0" presId="urn:microsoft.com/office/officeart/2005/8/layout/bProcess3"/>
    <dgm:cxn modelId="{71855B1A-769D-4920-ADB6-C0AFFCE8C7ED}" type="presOf" srcId="{EC55E351-F19F-4ACA-9612-03009C34B2E3}" destId="{5C32CDE7-5B25-4C6D-A648-B2F63BF6D8E4}" srcOrd="0" destOrd="0" presId="urn:microsoft.com/office/officeart/2005/8/layout/bProcess3"/>
    <dgm:cxn modelId="{AF6E142A-BAB6-4F50-B129-DC1EB174F59C}" srcId="{EC55E351-F19F-4ACA-9612-03009C34B2E3}" destId="{601BB08E-84CD-4998-A958-27933F407CE1}" srcOrd="2" destOrd="0" parTransId="{BD9156C3-E615-4493-AF55-13E0B37DD86F}" sibTransId="{D470FEFA-0A88-47BA-9080-7654C00E13E1}"/>
    <dgm:cxn modelId="{8DFEFF30-F0F6-4F34-902D-3E2E6FA5FE6C}" type="presOf" srcId="{4B0E4208-E112-4EEF-8208-5B27ACDF551C}" destId="{D8A2E577-D84D-40E3-A076-38E4132DDCD2}" srcOrd="1" destOrd="0" presId="urn:microsoft.com/office/officeart/2005/8/layout/bProcess3"/>
    <dgm:cxn modelId="{AAF40731-79DC-4D98-AC95-4A0B6250816C}" srcId="{EC55E351-F19F-4ACA-9612-03009C34B2E3}" destId="{0DB61F00-101C-4E9E-B864-91B561E50694}" srcOrd="4" destOrd="0" parTransId="{ACEAC04E-5909-438C-97BC-301AABFD0671}" sibTransId="{E758E6D5-76E5-4BA7-8299-72225E680CDC}"/>
    <dgm:cxn modelId="{FF872F33-420A-462C-A357-FD1BA7F3A4C1}" type="presOf" srcId="{F6EA48E6-E85F-45CE-B788-6A599D047860}" destId="{CC11E431-9DAD-45A3-8B44-ED3C3C333499}" srcOrd="1" destOrd="0" presId="urn:microsoft.com/office/officeart/2005/8/layout/bProcess3"/>
    <dgm:cxn modelId="{EF15EA33-36D9-4FDF-8F3C-76C57CA164B2}" srcId="{EC55E351-F19F-4ACA-9612-03009C34B2E3}" destId="{A296E1CC-8988-40BE-AAC3-46E680328A8D}" srcOrd="0" destOrd="0" parTransId="{19832721-D986-4A9D-9EB8-7B4A36EAA914}" sibTransId="{23673035-4E9F-450C-A1E4-5215C9E500BF}"/>
    <dgm:cxn modelId="{B5649334-4A05-419A-A180-3396910AD907}" type="presOf" srcId="{5056BB77-E6B0-4AAC-B576-3F29C38848AE}" destId="{03B5AA82-66F0-4F51-8F33-B9CD7A7E50C2}" srcOrd="0" destOrd="0" presId="urn:microsoft.com/office/officeart/2005/8/layout/bProcess3"/>
    <dgm:cxn modelId="{63A9AC34-3FFB-406E-913E-E18382A52683}" type="presOf" srcId="{D470FEFA-0A88-47BA-9080-7654C00E13E1}" destId="{937C94F3-7767-40EC-A361-92B12925A6BD}" srcOrd="0" destOrd="0" presId="urn:microsoft.com/office/officeart/2005/8/layout/bProcess3"/>
    <dgm:cxn modelId="{8B04FD5C-E93E-44F9-AA3C-C09C51F761C6}" type="presOf" srcId="{5056BB77-E6B0-4AAC-B576-3F29C38848AE}" destId="{CFADBEFC-665F-45C6-9C68-68380CC7DB8C}" srcOrd="1" destOrd="0" presId="urn:microsoft.com/office/officeart/2005/8/layout/bProcess3"/>
    <dgm:cxn modelId="{D7D6A162-9CF9-4F26-9868-103173D9C8EC}" type="presOf" srcId="{156457E6-15F7-4FDD-BA4A-5EDAC1CAE25B}" destId="{3599E97F-9AD3-4E6A-A78C-456F54DABED7}" srcOrd="0" destOrd="0" presId="urn:microsoft.com/office/officeart/2005/8/layout/bProcess3"/>
    <dgm:cxn modelId="{C658F264-8C6A-43DA-8535-A2F53141DA55}" srcId="{EC55E351-F19F-4ACA-9612-03009C34B2E3}" destId="{AA18B62B-984B-400F-8B59-426813A0D574}" srcOrd="6" destOrd="0" parTransId="{801C01E4-0D1B-469C-953D-21F439549775}" sibTransId="{F6EA48E6-E85F-45CE-B788-6A599D047860}"/>
    <dgm:cxn modelId="{7A81AF65-BF91-4C32-A7C0-A5865EF4BC70}" type="presOf" srcId="{E9A0FB80-5C7F-4A50-84FB-25E49997CD1F}" destId="{A3BA9E39-5BC6-4362-9C49-2FC832EA9147}" srcOrd="0" destOrd="0" presId="urn:microsoft.com/office/officeart/2005/8/layout/bProcess3"/>
    <dgm:cxn modelId="{161A674E-92C7-4E64-A56E-88E62CF3DA09}" type="presOf" srcId="{1E77087D-BF1D-4DD1-835B-BAEC41D5C269}" destId="{E91951B8-9782-40A6-944E-A6C4B5111BF5}" srcOrd="1" destOrd="0" presId="urn:microsoft.com/office/officeart/2005/8/layout/bProcess3"/>
    <dgm:cxn modelId="{ABECDF54-3526-4160-BAAB-0C1759D9F064}" type="presOf" srcId="{0DB61F00-101C-4E9E-B864-91B561E50694}" destId="{B5F05706-81C3-449D-83D0-1D95C9991912}" srcOrd="0" destOrd="0" presId="urn:microsoft.com/office/officeart/2005/8/layout/bProcess3"/>
    <dgm:cxn modelId="{C8D0F278-3D51-48EA-B595-50FCB43EDE7A}" type="presOf" srcId="{E758E6D5-76E5-4BA7-8299-72225E680CDC}" destId="{EEB26F5B-7A28-4BF4-87C8-2F767EC84321}" srcOrd="0" destOrd="0" presId="urn:microsoft.com/office/officeart/2005/8/layout/bProcess3"/>
    <dgm:cxn modelId="{960D4581-D1D3-4949-9DA8-967DA5F5EA12}" type="presOf" srcId="{4B0E4208-E112-4EEF-8208-5B27ACDF551C}" destId="{890B6672-D0C8-43AC-A8DF-9250F1FA1B3E}" srcOrd="0" destOrd="0" presId="urn:microsoft.com/office/officeart/2005/8/layout/bProcess3"/>
    <dgm:cxn modelId="{58046588-8A87-4527-88F1-EF357742397E}" type="presOf" srcId="{23673035-4E9F-450C-A1E4-5215C9E500BF}" destId="{07B78B17-8C01-43C7-9D30-1E4455E24475}" srcOrd="0" destOrd="0" presId="urn:microsoft.com/office/officeart/2005/8/layout/bProcess3"/>
    <dgm:cxn modelId="{8CC4AB92-E271-4411-B933-C1F7F40A277E}" type="presOf" srcId="{F6EA48E6-E85F-45CE-B788-6A599D047860}" destId="{42266522-46F7-4470-B264-335FD2175CDF}" srcOrd="0" destOrd="0" presId="urn:microsoft.com/office/officeart/2005/8/layout/bProcess3"/>
    <dgm:cxn modelId="{B0C654A8-0FD7-4829-BD87-41EE8057523A}" srcId="{EC55E351-F19F-4ACA-9612-03009C34B2E3}" destId="{751DBB49-C090-4188-A23C-53BE64966D72}" srcOrd="5" destOrd="0" parTransId="{8EEF83C6-08FD-4617-8DF6-24674CCD043B}" sibTransId="{5056BB77-E6B0-4AAC-B576-3F29C38848AE}"/>
    <dgm:cxn modelId="{08A184AA-AE77-4A62-80F6-7702C6DC0EB4}" type="presOf" srcId="{601BB08E-84CD-4998-A958-27933F407CE1}" destId="{D0696079-5E7D-413A-93D2-E2FD4EC3B311}" srcOrd="0" destOrd="0" presId="urn:microsoft.com/office/officeart/2005/8/layout/bProcess3"/>
    <dgm:cxn modelId="{07834CB5-2F7B-4ECD-9000-8EC359FC9569}" srcId="{EC55E351-F19F-4ACA-9612-03009C34B2E3}" destId="{156457E6-15F7-4FDD-BA4A-5EDAC1CAE25B}" srcOrd="7" destOrd="0" parTransId="{62F798B9-A1D6-4EA6-9AD2-1201E4045C2A}" sibTransId="{04C15458-9FF7-4EA2-8399-181A67462BDF}"/>
    <dgm:cxn modelId="{3E521CCC-90FB-4E91-A77C-9AF138E92B18}" type="presOf" srcId="{DC5DD6F1-B507-4540-9C60-648D3DBF5711}" destId="{F1EF6450-97FB-4640-A493-B5AC63AE54AD}" srcOrd="0" destOrd="0" presId="urn:microsoft.com/office/officeart/2005/8/layout/bProcess3"/>
    <dgm:cxn modelId="{A6803CD7-481E-47E4-B043-5E91F5AE44A4}" type="presOf" srcId="{751DBB49-C090-4188-A23C-53BE64966D72}" destId="{EBB52B8B-49E9-44AB-912E-5134BE5A3672}" srcOrd="0" destOrd="0" presId="urn:microsoft.com/office/officeart/2005/8/layout/bProcess3"/>
    <dgm:cxn modelId="{C89312DB-C1C1-4516-9C6D-C9A53D0E1478}" type="presOf" srcId="{A296E1CC-8988-40BE-AAC3-46E680328A8D}" destId="{4001EB08-ACE4-425E-987E-420E078D520D}" srcOrd="0" destOrd="0" presId="urn:microsoft.com/office/officeart/2005/8/layout/bProcess3"/>
    <dgm:cxn modelId="{ECA81BE4-7904-4D6D-8361-4A31FBF46DE0}" srcId="{EC55E351-F19F-4ACA-9612-03009C34B2E3}" destId="{E9A0FB80-5C7F-4A50-84FB-25E49997CD1F}" srcOrd="1" destOrd="0" parTransId="{983B3E31-5E95-4BC3-9DB6-73886115839A}" sibTransId="{1E77087D-BF1D-4DD1-835B-BAEC41D5C269}"/>
    <dgm:cxn modelId="{176124EB-AF14-412E-A98E-3BEC30B3ED4C}" type="presOf" srcId="{AA18B62B-984B-400F-8B59-426813A0D574}" destId="{6CB96C3E-C2EC-401A-AC4A-9325FC517614}" srcOrd="0" destOrd="0" presId="urn:microsoft.com/office/officeart/2005/8/layout/bProcess3"/>
    <dgm:cxn modelId="{249FF5EC-3FFA-4842-9309-A15FD593FEF3}" type="presOf" srcId="{E758E6D5-76E5-4BA7-8299-72225E680CDC}" destId="{24F4BC72-457C-49B5-BE03-613A049C37FA}" srcOrd="1" destOrd="0" presId="urn:microsoft.com/office/officeart/2005/8/layout/bProcess3"/>
    <dgm:cxn modelId="{57F2C8EF-8EA2-41B0-9D06-97A2E79C3619}" srcId="{EC55E351-F19F-4ACA-9612-03009C34B2E3}" destId="{DC5DD6F1-B507-4540-9C60-648D3DBF5711}" srcOrd="3" destOrd="0" parTransId="{23DC213A-0C29-4B74-8CBC-68ABAF517B59}" sibTransId="{4B0E4208-E112-4EEF-8208-5B27ACDF551C}"/>
    <dgm:cxn modelId="{0CE18AFC-A2C6-4288-80F7-2324107551B3}" type="presOf" srcId="{1E77087D-BF1D-4DD1-835B-BAEC41D5C269}" destId="{DC1A028A-C11F-4B51-8700-91E35C7FE37F}" srcOrd="0" destOrd="0" presId="urn:microsoft.com/office/officeart/2005/8/layout/bProcess3"/>
    <dgm:cxn modelId="{503388B5-B51C-4D77-B177-F002C08D794C}" type="presParOf" srcId="{5C32CDE7-5B25-4C6D-A648-B2F63BF6D8E4}" destId="{4001EB08-ACE4-425E-987E-420E078D520D}" srcOrd="0" destOrd="0" presId="urn:microsoft.com/office/officeart/2005/8/layout/bProcess3"/>
    <dgm:cxn modelId="{36718CFE-A422-4A94-BDA2-4AE7CB1250E3}" type="presParOf" srcId="{5C32CDE7-5B25-4C6D-A648-B2F63BF6D8E4}" destId="{07B78B17-8C01-43C7-9D30-1E4455E24475}" srcOrd="1" destOrd="0" presId="urn:microsoft.com/office/officeart/2005/8/layout/bProcess3"/>
    <dgm:cxn modelId="{8913B317-DF47-4E76-9E4B-DC6680B59460}" type="presParOf" srcId="{07B78B17-8C01-43C7-9D30-1E4455E24475}" destId="{E345565B-3B8F-42F1-8A83-3D9782407537}" srcOrd="0" destOrd="0" presId="urn:microsoft.com/office/officeart/2005/8/layout/bProcess3"/>
    <dgm:cxn modelId="{DA8D7671-1756-43DE-A8A5-A174A773A8E8}" type="presParOf" srcId="{5C32CDE7-5B25-4C6D-A648-B2F63BF6D8E4}" destId="{A3BA9E39-5BC6-4362-9C49-2FC832EA9147}" srcOrd="2" destOrd="0" presId="urn:microsoft.com/office/officeart/2005/8/layout/bProcess3"/>
    <dgm:cxn modelId="{D824DFBD-DEC0-491A-A837-503C56B92CEC}" type="presParOf" srcId="{5C32CDE7-5B25-4C6D-A648-B2F63BF6D8E4}" destId="{DC1A028A-C11F-4B51-8700-91E35C7FE37F}" srcOrd="3" destOrd="0" presId="urn:microsoft.com/office/officeart/2005/8/layout/bProcess3"/>
    <dgm:cxn modelId="{A0125704-DEBB-49BF-A00B-E1FEE17581C4}" type="presParOf" srcId="{DC1A028A-C11F-4B51-8700-91E35C7FE37F}" destId="{E91951B8-9782-40A6-944E-A6C4B5111BF5}" srcOrd="0" destOrd="0" presId="urn:microsoft.com/office/officeart/2005/8/layout/bProcess3"/>
    <dgm:cxn modelId="{537BBC3B-3328-4761-AEBB-91B4566EE0EA}" type="presParOf" srcId="{5C32CDE7-5B25-4C6D-A648-B2F63BF6D8E4}" destId="{D0696079-5E7D-413A-93D2-E2FD4EC3B311}" srcOrd="4" destOrd="0" presId="urn:microsoft.com/office/officeart/2005/8/layout/bProcess3"/>
    <dgm:cxn modelId="{0AD374B6-5206-4E8B-8FBB-CC153A000C7B}" type="presParOf" srcId="{5C32CDE7-5B25-4C6D-A648-B2F63BF6D8E4}" destId="{937C94F3-7767-40EC-A361-92B12925A6BD}" srcOrd="5" destOrd="0" presId="urn:microsoft.com/office/officeart/2005/8/layout/bProcess3"/>
    <dgm:cxn modelId="{44C7483F-8DC8-4898-BD13-3FFFFCEFE8AB}" type="presParOf" srcId="{937C94F3-7767-40EC-A361-92B12925A6BD}" destId="{8C6F7D45-59BE-4BE9-BA37-C8DEFE917102}" srcOrd="0" destOrd="0" presId="urn:microsoft.com/office/officeart/2005/8/layout/bProcess3"/>
    <dgm:cxn modelId="{6C6C5E81-10DA-43C9-AF08-4C847FED9B80}" type="presParOf" srcId="{5C32CDE7-5B25-4C6D-A648-B2F63BF6D8E4}" destId="{F1EF6450-97FB-4640-A493-B5AC63AE54AD}" srcOrd="6" destOrd="0" presId="urn:microsoft.com/office/officeart/2005/8/layout/bProcess3"/>
    <dgm:cxn modelId="{10881AE9-B60F-4979-BD2C-07D73EAFBE45}" type="presParOf" srcId="{5C32CDE7-5B25-4C6D-A648-B2F63BF6D8E4}" destId="{890B6672-D0C8-43AC-A8DF-9250F1FA1B3E}" srcOrd="7" destOrd="0" presId="urn:microsoft.com/office/officeart/2005/8/layout/bProcess3"/>
    <dgm:cxn modelId="{A4AFA552-1254-43BE-B788-6B148A5CB9E6}" type="presParOf" srcId="{890B6672-D0C8-43AC-A8DF-9250F1FA1B3E}" destId="{D8A2E577-D84D-40E3-A076-38E4132DDCD2}" srcOrd="0" destOrd="0" presId="urn:microsoft.com/office/officeart/2005/8/layout/bProcess3"/>
    <dgm:cxn modelId="{CB3B1C6A-5CD4-4A58-A642-578BCA1E600A}" type="presParOf" srcId="{5C32CDE7-5B25-4C6D-A648-B2F63BF6D8E4}" destId="{B5F05706-81C3-449D-83D0-1D95C9991912}" srcOrd="8" destOrd="0" presId="urn:microsoft.com/office/officeart/2005/8/layout/bProcess3"/>
    <dgm:cxn modelId="{C382CC82-C16D-4C8A-8D6B-DD137D255C76}" type="presParOf" srcId="{5C32CDE7-5B25-4C6D-A648-B2F63BF6D8E4}" destId="{EEB26F5B-7A28-4BF4-87C8-2F767EC84321}" srcOrd="9" destOrd="0" presId="urn:microsoft.com/office/officeart/2005/8/layout/bProcess3"/>
    <dgm:cxn modelId="{84B8A92B-E49B-4574-B659-3DA96D40BEB4}" type="presParOf" srcId="{EEB26F5B-7A28-4BF4-87C8-2F767EC84321}" destId="{24F4BC72-457C-49B5-BE03-613A049C37FA}" srcOrd="0" destOrd="0" presId="urn:microsoft.com/office/officeart/2005/8/layout/bProcess3"/>
    <dgm:cxn modelId="{7A23C942-EAAD-4AB4-95CC-C3DD1EE3E3A0}" type="presParOf" srcId="{5C32CDE7-5B25-4C6D-A648-B2F63BF6D8E4}" destId="{EBB52B8B-49E9-44AB-912E-5134BE5A3672}" srcOrd="10" destOrd="0" presId="urn:microsoft.com/office/officeart/2005/8/layout/bProcess3"/>
    <dgm:cxn modelId="{879BD777-5C7B-47C2-835A-52A66C0B39E5}" type="presParOf" srcId="{5C32CDE7-5B25-4C6D-A648-B2F63BF6D8E4}" destId="{03B5AA82-66F0-4F51-8F33-B9CD7A7E50C2}" srcOrd="11" destOrd="0" presId="urn:microsoft.com/office/officeart/2005/8/layout/bProcess3"/>
    <dgm:cxn modelId="{85CBDDB5-58D8-4B4D-A688-21A1257574FD}" type="presParOf" srcId="{03B5AA82-66F0-4F51-8F33-B9CD7A7E50C2}" destId="{CFADBEFC-665F-45C6-9C68-68380CC7DB8C}" srcOrd="0" destOrd="0" presId="urn:microsoft.com/office/officeart/2005/8/layout/bProcess3"/>
    <dgm:cxn modelId="{09F8FA25-479B-4232-821F-ADC3CF519971}" type="presParOf" srcId="{5C32CDE7-5B25-4C6D-A648-B2F63BF6D8E4}" destId="{6CB96C3E-C2EC-401A-AC4A-9325FC517614}" srcOrd="12" destOrd="0" presId="urn:microsoft.com/office/officeart/2005/8/layout/bProcess3"/>
    <dgm:cxn modelId="{BFAC9187-9467-4CDA-AEA5-5009E98D9A01}" type="presParOf" srcId="{5C32CDE7-5B25-4C6D-A648-B2F63BF6D8E4}" destId="{42266522-46F7-4470-B264-335FD2175CDF}" srcOrd="13" destOrd="0" presId="urn:microsoft.com/office/officeart/2005/8/layout/bProcess3"/>
    <dgm:cxn modelId="{E02C8FCC-A5AD-48FA-8092-FF894FD65602}" type="presParOf" srcId="{42266522-46F7-4470-B264-335FD2175CDF}" destId="{CC11E431-9DAD-45A3-8B44-ED3C3C333499}" srcOrd="0" destOrd="0" presId="urn:microsoft.com/office/officeart/2005/8/layout/bProcess3"/>
    <dgm:cxn modelId="{923101E8-BB2C-4341-9F67-9278FEFCD6E5}" type="presParOf" srcId="{5C32CDE7-5B25-4C6D-A648-B2F63BF6D8E4}" destId="{3599E97F-9AD3-4E6A-A78C-456F54DABED7}" srcOrd="14" destOrd="0" presId="urn:microsoft.com/office/officeart/2005/8/layout/b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5D81F6-28B5-4307-9A29-57F64E91D04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C6BCFF9C-BB37-484B-9D14-EB9E175DAFFE}">
      <dgm:prSet phldrT="[Text]"/>
      <dgm:spPr>
        <a:solidFill>
          <a:schemeClr val="accent1">
            <a:lumMod val="60000"/>
            <a:lumOff val="40000"/>
          </a:schemeClr>
        </a:solidFill>
      </dgm:spPr>
      <dgm:t>
        <a:bodyPr/>
        <a:lstStyle/>
        <a:p>
          <a:r>
            <a:rPr lang="en-US" dirty="0"/>
            <a:t>Different types of tertiary courses</a:t>
          </a:r>
        </a:p>
      </dgm:t>
    </dgm:pt>
    <dgm:pt modelId="{59A05B74-4970-469E-B329-39D86B6BA280}" type="parTrans" cxnId="{EB722A75-1C6C-4ACD-BF7E-97B88EDBA46F}">
      <dgm:prSet/>
      <dgm:spPr/>
      <dgm:t>
        <a:bodyPr/>
        <a:lstStyle/>
        <a:p>
          <a:endParaRPr lang="en-US"/>
        </a:p>
      </dgm:t>
    </dgm:pt>
    <dgm:pt modelId="{B7CBA9F8-0CB4-4E89-B729-F4311D17B73A}" type="sibTrans" cxnId="{EB722A75-1C6C-4ACD-BF7E-97B88EDBA46F}">
      <dgm:prSet/>
      <dgm:spPr/>
      <dgm:t>
        <a:bodyPr/>
        <a:lstStyle/>
        <a:p>
          <a:endParaRPr lang="en-US"/>
        </a:p>
      </dgm:t>
    </dgm:pt>
    <dgm:pt modelId="{D57A31E9-5744-4CD3-B202-C1A7E23B2C4C}">
      <dgm:prSet phldrT="[Text]"/>
      <dgm:spPr>
        <a:solidFill>
          <a:srgbClr val="19237E"/>
        </a:solidFill>
      </dgm:spPr>
      <dgm:t>
        <a:bodyPr/>
        <a:lstStyle/>
        <a:p>
          <a:r>
            <a:rPr lang="en-US" dirty="0"/>
            <a:t>VET</a:t>
          </a:r>
        </a:p>
      </dgm:t>
    </dgm:pt>
    <dgm:pt modelId="{4B0AC76F-66B6-4268-BAB1-0D22F504987C}" type="parTrans" cxnId="{F38697E9-DE5E-47E9-AD5C-AFD6DA600576}">
      <dgm:prSet/>
      <dgm:spPr/>
      <dgm:t>
        <a:bodyPr/>
        <a:lstStyle/>
        <a:p>
          <a:endParaRPr lang="en-US"/>
        </a:p>
      </dgm:t>
    </dgm:pt>
    <dgm:pt modelId="{69C6E56D-21D1-4073-9C63-8780CFFA18C8}" type="sibTrans" cxnId="{F38697E9-DE5E-47E9-AD5C-AFD6DA600576}">
      <dgm:prSet/>
      <dgm:spPr/>
      <dgm:t>
        <a:bodyPr/>
        <a:lstStyle/>
        <a:p>
          <a:endParaRPr lang="en-US"/>
        </a:p>
      </dgm:t>
    </dgm:pt>
    <dgm:pt modelId="{2BACEB24-72CA-4CF3-A914-3E5714EF517B}">
      <dgm:prSet phldrT="[Text]"/>
      <dgm:spPr>
        <a:solidFill>
          <a:srgbClr val="19237E"/>
        </a:solidFill>
      </dgm:spPr>
      <dgm:t>
        <a:bodyPr/>
        <a:lstStyle/>
        <a:p>
          <a:r>
            <a:rPr lang="en-US" dirty="0"/>
            <a:t>Cert II-IV</a:t>
          </a:r>
        </a:p>
      </dgm:t>
    </dgm:pt>
    <dgm:pt modelId="{E17488E9-645A-4EA2-9A1E-682FE87AD875}" type="parTrans" cxnId="{B04CFEB8-A6D5-427C-B567-07CBCAAA1E33}">
      <dgm:prSet/>
      <dgm:spPr/>
      <dgm:t>
        <a:bodyPr/>
        <a:lstStyle/>
        <a:p>
          <a:endParaRPr lang="en-US"/>
        </a:p>
      </dgm:t>
    </dgm:pt>
    <dgm:pt modelId="{EC04445A-6D6D-4E4F-AB93-F9FD05E3CFA5}" type="sibTrans" cxnId="{B04CFEB8-A6D5-427C-B567-07CBCAAA1E33}">
      <dgm:prSet/>
      <dgm:spPr/>
      <dgm:t>
        <a:bodyPr/>
        <a:lstStyle/>
        <a:p>
          <a:endParaRPr lang="en-US"/>
        </a:p>
      </dgm:t>
    </dgm:pt>
    <dgm:pt modelId="{CA8D30FD-9680-4871-9C5F-A97A20CB7390}">
      <dgm:prSet phldrT="[Text]"/>
      <dgm:spPr>
        <a:solidFill>
          <a:srgbClr val="19237E"/>
        </a:solidFill>
      </dgm:spPr>
      <dgm:t>
        <a:bodyPr/>
        <a:lstStyle/>
        <a:p>
          <a:r>
            <a:rPr lang="en-US" dirty="0"/>
            <a:t>Diploma</a:t>
          </a:r>
        </a:p>
      </dgm:t>
    </dgm:pt>
    <dgm:pt modelId="{CE2C2826-6DD6-4C77-8430-C355C9B59CD5}" type="parTrans" cxnId="{EBF67C6F-6CE7-4341-86A2-047572684FD3}">
      <dgm:prSet/>
      <dgm:spPr/>
      <dgm:t>
        <a:bodyPr/>
        <a:lstStyle/>
        <a:p>
          <a:endParaRPr lang="en-US"/>
        </a:p>
      </dgm:t>
    </dgm:pt>
    <dgm:pt modelId="{1EA0D68C-A0BE-4A40-B89C-62E8EF20BCF6}" type="sibTrans" cxnId="{EBF67C6F-6CE7-4341-86A2-047572684FD3}">
      <dgm:prSet/>
      <dgm:spPr/>
      <dgm:t>
        <a:bodyPr/>
        <a:lstStyle/>
        <a:p>
          <a:endParaRPr lang="en-US"/>
        </a:p>
      </dgm:t>
    </dgm:pt>
    <dgm:pt modelId="{778775C0-5881-4438-8F9B-ADBFF5FB13C2}">
      <dgm:prSet phldrT="[Text]"/>
      <dgm:spPr>
        <a:solidFill>
          <a:srgbClr val="990000"/>
        </a:solidFill>
      </dgm:spPr>
      <dgm:t>
        <a:bodyPr/>
        <a:lstStyle/>
        <a:p>
          <a:r>
            <a:rPr lang="en-US" dirty="0"/>
            <a:t>Higher Education</a:t>
          </a:r>
        </a:p>
      </dgm:t>
    </dgm:pt>
    <dgm:pt modelId="{446FE781-EF5F-4CCD-A381-16640E8C61A1}" type="parTrans" cxnId="{D92D6058-9EA0-4B9E-BFE8-7FF7782B0A10}">
      <dgm:prSet/>
      <dgm:spPr/>
      <dgm:t>
        <a:bodyPr/>
        <a:lstStyle/>
        <a:p>
          <a:endParaRPr lang="en-US"/>
        </a:p>
      </dgm:t>
    </dgm:pt>
    <dgm:pt modelId="{CF78D9F0-9403-41DB-AAAA-001092142F09}" type="sibTrans" cxnId="{D92D6058-9EA0-4B9E-BFE8-7FF7782B0A10}">
      <dgm:prSet/>
      <dgm:spPr/>
      <dgm:t>
        <a:bodyPr/>
        <a:lstStyle/>
        <a:p>
          <a:endParaRPr lang="en-US"/>
        </a:p>
      </dgm:t>
    </dgm:pt>
    <dgm:pt modelId="{6C03C364-7C6E-4D1E-A384-35FC50DF1868}">
      <dgm:prSet phldrT="[Text]"/>
      <dgm:spPr>
        <a:solidFill>
          <a:srgbClr val="990000"/>
        </a:solidFill>
      </dgm:spPr>
      <dgm:t>
        <a:bodyPr/>
        <a:lstStyle/>
        <a:p>
          <a:r>
            <a:rPr lang="en-US" dirty="0"/>
            <a:t>Advanced Diploma</a:t>
          </a:r>
        </a:p>
      </dgm:t>
    </dgm:pt>
    <dgm:pt modelId="{1C1654D2-13DE-4CE8-9930-742C3899F622}" type="parTrans" cxnId="{19839991-C69D-44E7-AB2B-A912502F098E}">
      <dgm:prSet/>
      <dgm:spPr/>
      <dgm:t>
        <a:bodyPr/>
        <a:lstStyle/>
        <a:p>
          <a:endParaRPr lang="en-US"/>
        </a:p>
      </dgm:t>
    </dgm:pt>
    <dgm:pt modelId="{438702E2-5345-4C91-8CF9-09A5810F0801}" type="sibTrans" cxnId="{19839991-C69D-44E7-AB2B-A912502F098E}">
      <dgm:prSet/>
      <dgm:spPr/>
      <dgm:t>
        <a:bodyPr/>
        <a:lstStyle/>
        <a:p>
          <a:endParaRPr lang="en-US"/>
        </a:p>
      </dgm:t>
    </dgm:pt>
    <dgm:pt modelId="{A6AB44D2-7F67-4569-A2E4-1AD181DD6A0B}">
      <dgm:prSet phldrT="[Text]"/>
      <dgm:spPr>
        <a:solidFill>
          <a:srgbClr val="19237E"/>
        </a:solidFill>
      </dgm:spPr>
      <dgm:t>
        <a:bodyPr/>
        <a:lstStyle/>
        <a:p>
          <a:r>
            <a:rPr lang="en-US" dirty="0"/>
            <a:t>Advanced Diploma</a:t>
          </a:r>
        </a:p>
      </dgm:t>
    </dgm:pt>
    <dgm:pt modelId="{2C888B63-E619-4E20-A088-3A92EC3F04A2}" type="parTrans" cxnId="{43B9024C-3BDE-43E5-8E43-0944042473FB}">
      <dgm:prSet/>
      <dgm:spPr/>
      <dgm:t>
        <a:bodyPr/>
        <a:lstStyle/>
        <a:p>
          <a:endParaRPr lang="en-US"/>
        </a:p>
      </dgm:t>
    </dgm:pt>
    <dgm:pt modelId="{EF0BF3AA-5BB4-420D-9EA6-BC4D402FDBF7}" type="sibTrans" cxnId="{43B9024C-3BDE-43E5-8E43-0944042473FB}">
      <dgm:prSet/>
      <dgm:spPr/>
      <dgm:t>
        <a:bodyPr/>
        <a:lstStyle/>
        <a:p>
          <a:endParaRPr lang="en-US"/>
        </a:p>
      </dgm:t>
    </dgm:pt>
    <dgm:pt modelId="{0762F2B2-E642-48F9-BCA9-D50FDD620A71}">
      <dgm:prSet phldrT="[Text]"/>
      <dgm:spPr>
        <a:solidFill>
          <a:srgbClr val="990000"/>
        </a:solidFill>
      </dgm:spPr>
      <dgm:t>
        <a:bodyPr/>
        <a:lstStyle/>
        <a:p>
          <a:r>
            <a:rPr lang="en-US" dirty="0"/>
            <a:t>Associate Degree</a:t>
          </a:r>
        </a:p>
      </dgm:t>
    </dgm:pt>
    <dgm:pt modelId="{5D47D8EC-E22A-47E1-9F25-EABA83A9BF5B}" type="parTrans" cxnId="{0E0269B3-9C7D-4B23-BCF9-A050566DF08B}">
      <dgm:prSet/>
      <dgm:spPr/>
      <dgm:t>
        <a:bodyPr/>
        <a:lstStyle/>
        <a:p>
          <a:endParaRPr lang="en-US"/>
        </a:p>
      </dgm:t>
    </dgm:pt>
    <dgm:pt modelId="{05F1C6FB-D3F5-46CD-9826-467FDB743F67}" type="sibTrans" cxnId="{0E0269B3-9C7D-4B23-BCF9-A050566DF08B}">
      <dgm:prSet/>
      <dgm:spPr/>
      <dgm:t>
        <a:bodyPr/>
        <a:lstStyle/>
        <a:p>
          <a:endParaRPr lang="en-US"/>
        </a:p>
      </dgm:t>
    </dgm:pt>
    <dgm:pt modelId="{C61C027E-13DB-4169-8809-A4634191989C}">
      <dgm:prSet phldrT="[Text]"/>
      <dgm:spPr>
        <a:solidFill>
          <a:srgbClr val="990000"/>
        </a:solidFill>
      </dgm:spPr>
      <dgm:t>
        <a:bodyPr/>
        <a:lstStyle/>
        <a:p>
          <a:r>
            <a:rPr lang="en-US" dirty="0"/>
            <a:t>Bachelor Degree</a:t>
          </a:r>
        </a:p>
      </dgm:t>
    </dgm:pt>
    <dgm:pt modelId="{B5CB9681-74F7-4043-9C6D-4D93B39CC8B2}" type="parTrans" cxnId="{07CB6001-2E79-4E50-88A6-43E75BF1F83B}">
      <dgm:prSet/>
      <dgm:spPr/>
      <dgm:t>
        <a:bodyPr/>
        <a:lstStyle/>
        <a:p>
          <a:endParaRPr lang="en-US"/>
        </a:p>
      </dgm:t>
    </dgm:pt>
    <dgm:pt modelId="{A8F29DC6-753B-488A-98FE-B088E2F27F97}" type="sibTrans" cxnId="{07CB6001-2E79-4E50-88A6-43E75BF1F83B}">
      <dgm:prSet/>
      <dgm:spPr/>
      <dgm:t>
        <a:bodyPr/>
        <a:lstStyle/>
        <a:p>
          <a:endParaRPr lang="en-US"/>
        </a:p>
      </dgm:t>
    </dgm:pt>
    <dgm:pt modelId="{DD89E603-841F-4F5D-9A6C-263F6C7EFC9E}">
      <dgm:prSet phldrT="[Text]"/>
      <dgm:spPr>
        <a:solidFill>
          <a:srgbClr val="353534"/>
        </a:solidFill>
      </dgm:spPr>
      <dgm:t>
        <a:bodyPr/>
        <a:lstStyle/>
        <a:p>
          <a:r>
            <a:rPr lang="en-US" dirty="0"/>
            <a:t>Graduate courses</a:t>
          </a:r>
        </a:p>
      </dgm:t>
    </dgm:pt>
    <dgm:pt modelId="{1425F4B9-AF64-4883-BCA7-337A2BFFE9FD}" type="parTrans" cxnId="{2E0E0A97-ED23-4CE4-8BE3-BEA6A1AF46D2}">
      <dgm:prSet/>
      <dgm:spPr/>
      <dgm:t>
        <a:bodyPr/>
        <a:lstStyle/>
        <a:p>
          <a:endParaRPr lang="en-US"/>
        </a:p>
      </dgm:t>
    </dgm:pt>
    <dgm:pt modelId="{05A5CFDB-6E4F-4B54-82A0-DE06F8FC7F6E}" type="sibTrans" cxnId="{2E0E0A97-ED23-4CE4-8BE3-BEA6A1AF46D2}">
      <dgm:prSet/>
      <dgm:spPr/>
      <dgm:t>
        <a:bodyPr/>
        <a:lstStyle/>
        <a:p>
          <a:endParaRPr lang="en-US"/>
        </a:p>
      </dgm:t>
    </dgm:pt>
    <dgm:pt modelId="{D3449281-0B6C-4826-B90D-CEEFB76785D0}" type="pres">
      <dgm:prSet presAssocID="{1F5D81F6-28B5-4307-9A29-57F64E91D042}" presName="Name0" presStyleCnt="0">
        <dgm:presLayoutVars>
          <dgm:chPref val="1"/>
          <dgm:dir/>
          <dgm:animOne val="branch"/>
          <dgm:animLvl val="lvl"/>
          <dgm:resizeHandles/>
        </dgm:presLayoutVars>
      </dgm:prSet>
      <dgm:spPr/>
    </dgm:pt>
    <dgm:pt modelId="{9A49EB19-6BDA-4723-8CAA-FF99337236C9}" type="pres">
      <dgm:prSet presAssocID="{C6BCFF9C-BB37-484B-9D14-EB9E175DAFFE}" presName="vertOne" presStyleCnt="0"/>
      <dgm:spPr/>
    </dgm:pt>
    <dgm:pt modelId="{2BEFB16D-87E1-46AD-9502-B35426BD7A0C}" type="pres">
      <dgm:prSet presAssocID="{C6BCFF9C-BB37-484B-9D14-EB9E175DAFFE}" presName="txOne" presStyleLbl="node0" presStyleIdx="0" presStyleCnt="1" custLinFactNeighborX="50" custLinFactNeighborY="-1112">
        <dgm:presLayoutVars>
          <dgm:chPref val="3"/>
        </dgm:presLayoutVars>
      </dgm:prSet>
      <dgm:spPr/>
    </dgm:pt>
    <dgm:pt modelId="{807A0C60-8A6C-40A9-BFC1-E5D1BA20B439}" type="pres">
      <dgm:prSet presAssocID="{C6BCFF9C-BB37-484B-9D14-EB9E175DAFFE}" presName="parTransOne" presStyleCnt="0"/>
      <dgm:spPr/>
    </dgm:pt>
    <dgm:pt modelId="{D2102189-C2D3-4492-9504-BA84413C4928}" type="pres">
      <dgm:prSet presAssocID="{C6BCFF9C-BB37-484B-9D14-EB9E175DAFFE}" presName="horzOne" presStyleCnt="0"/>
      <dgm:spPr/>
    </dgm:pt>
    <dgm:pt modelId="{48DB483C-E7C2-4FEE-89D2-A037BCFA4734}" type="pres">
      <dgm:prSet presAssocID="{D57A31E9-5744-4CD3-B202-C1A7E23B2C4C}" presName="vertTwo" presStyleCnt="0"/>
      <dgm:spPr/>
    </dgm:pt>
    <dgm:pt modelId="{874280D0-EF79-44FF-A139-5D94E66F0DAA}" type="pres">
      <dgm:prSet presAssocID="{D57A31E9-5744-4CD3-B202-C1A7E23B2C4C}" presName="txTwo" presStyleLbl="node2" presStyleIdx="0" presStyleCnt="2">
        <dgm:presLayoutVars>
          <dgm:chPref val="3"/>
        </dgm:presLayoutVars>
      </dgm:prSet>
      <dgm:spPr/>
    </dgm:pt>
    <dgm:pt modelId="{2B243E8B-0884-4194-95A4-ED19D773523A}" type="pres">
      <dgm:prSet presAssocID="{D57A31E9-5744-4CD3-B202-C1A7E23B2C4C}" presName="parTransTwo" presStyleCnt="0"/>
      <dgm:spPr/>
    </dgm:pt>
    <dgm:pt modelId="{74B07841-52BD-4232-9EE6-CA9B49FE2674}" type="pres">
      <dgm:prSet presAssocID="{D57A31E9-5744-4CD3-B202-C1A7E23B2C4C}" presName="horzTwo" presStyleCnt="0"/>
      <dgm:spPr/>
    </dgm:pt>
    <dgm:pt modelId="{39B64836-B6EF-4486-A2DC-49BDC06F70FA}" type="pres">
      <dgm:prSet presAssocID="{2BACEB24-72CA-4CF3-A914-3E5714EF517B}" presName="vertThree" presStyleCnt="0"/>
      <dgm:spPr/>
    </dgm:pt>
    <dgm:pt modelId="{E859DAB9-224C-4D6F-A301-E5EFE5470CD7}" type="pres">
      <dgm:prSet presAssocID="{2BACEB24-72CA-4CF3-A914-3E5714EF517B}" presName="txThree" presStyleLbl="node3" presStyleIdx="0" presStyleCnt="7">
        <dgm:presLayoutVars>
          <dgm:chPref val="3"/>
        </dgm:presLayoutVars>
      </dgm:prSet>
      <dgm:spPr/>
    </dgm:pt>
    <dgm:pt modelId="{83167F4D-B573-4806-92F1-24999E976D51}" type="pres">
      <dgm:prSet presAssocID="{2BACEB24-72CA-4CF3-A914-3E5714EF517B}" presName="horzThree" presStyleCnt="0"/>
      <dgm:spPr/>
    </dgm:pt>
    <dgm:pt modelId="{44C7C4F6-1C22-4D15-B6E6-A5E19DCB711D}" type="pres">
      <dgm:prSet presAssocID="{EC04445A-6D6D-4E4F-AB93-F9FD05E3CFA5}" presName="sibSpaceThree" presStyleCnt="0"/>
      <dgm:spPr/>
    </dgm:pt>
    <dgm:pt modelId="{8362D921-9C4D-45DB-9882-E7FEEA4F27F6}" type="pres">
      <dgm:prSet presAssocID="{CA8D30FD-9680-4871-9C5F-A97A20CB7390}" presName="vertThree" presStyleCnt="0"/>
      <dgm:spPr/>
    </dgm:pt>
    <dgm:pt modelId="{0A2D84C8-32E6-45AA-BCF3-E96FD281B0BE}" type="pres">
      <dgm:prSet presAssocID="{CA8D30FD-9680-4871-9C5F-A97A20CB7390}" presName="txThree" presStyleLbl="node3" presStyleIdx="1" presStyleCnt="7">
        <dgm:presLayoutVars>
          <dgm:chPref val="3"/>
        </dgm:presLayoutVars>
      </dgm:prSet>
      <dgm:spPr/>
    </dgm:pt>
    <dgm:pt modelId="{54ED9778-5A92-4518-91F4-D27179579D57}" type="pres">
      <dgm:prSet presAssocID="{CA8D30FD-9680-4871-9C5F-A97A20CB7390}" presName="horzThree" presStyleCnt="0"/>
      <dgm:spPr/>
    </dgm:pt>
    <dgm:pt modelId="{0EDD753C-66BD-481B-AA7B-7A5F3EC4979B}" type="pres">
      <dgm:prSet presAssocID="{1EA0D68C-A0BE-4A40-B89C-62E8EF20BCF6}" presName="sibSpaceThree" presStyleCnt="0"/>
      <dgm:spPr/>
    </dgm:pt>
    <dgm:pt modelId="{CCB9BADE-B395-4641-AFD4-EF7A52587858}" type="pres">
      <dgm:prSet presAssocID="{A6AB44D2-7F67-4569-A2E4-1AD181DD6A0B}" presName="vertThree" presStyleCnt="0"/>
      <dgm:spPr/>
    </dgm:pt>
    <dgm:pt modelId="{8C976DB7-F9BE-43BD-B26C-58C1289B8CDC}" type="pres">
      <dgm:prSet presAssocID="{A6AB44D2-7F67-4569-A2E4-1AD181DD6A0B}" presName="txThree" presStyleLbl="node3" presStyleIdx="2" presStyleCnt="7">
        <dgm:presLayoutVars>
          <dgm:chPref val="3"/>
        </dgm:presLayoutVars>
      </dgm:prSet>
      <dgm:spPr/>
    </dgm:pt>
    <dgm:pt modelId="{2D6DF908-E4A9-42EB-AA0F-6799F7A8D10E}" type="pres">
      <dgm:prSet presAssocID="{A6AB44D2-7F67-4569-A2E4-1AD181DD6A0B}" presName="horzThree" presStyleCnt="0"/>
      <dgm:spPr/>
    </dgm:pt>
    <dgm:pt modelId="{FD1F31B9-7E0D-4B2D-850A-1BE3583B3FDD}" type="pres">
      <dgm:prSet presAssocID="{69C6E56D-21D1-4073-9C63-8780CFFA18C8}" presName="sibSpaceTwo" presStyleCnt="0"/>
      <dgm:spPr/>
    </dgm:pt>
    <dgm:pt modelId="{FA7A527E-6636-461A-885B-FE05A510A5F9}" type="pres">
      <dgm:prSet presAssocID="{778775C0-5881-4438-8F9B-ADBFF5FB13C2}" presName="vertTwo" presStyleCnt="0"/>
      <dgm:spPr/>
    </dgm:pt>
    <dgm:pt modelId="{7CD0C42B-3189-4A3D-B1D3-A00FD9BF798C}" type="pres">
      <dgm:prSet presAssocID="{778775C0-5881-4438-8F9B-ADBFF5FB13C2}" presName="txTwo" presStyleLbl="node2" presStyleIdx="1" presStyleCnt="2">
        <dgm:presLayoutVars>
          <dgm:chPref val="3"/>
        </dgm:presLayoutVars>
      </dgm:prSet>
      <dgm:spPr/>
    </dgm:pt>
    <dgm:pt modelId="{D57619BF-AF71-45F5-937D-8C46A2140296}" type="pres">
      <dgm:prSet presAssocID="{778775C0-5881-4438-8F9B-ADBFF5FB13C2}" presName="parTransTwo" presStyleCnt="0"/>
      <dgm:spPr/>
    </dgm:pt>
    <dgm:pt modelId="{99043E2A-1770-47AA-9F24-A6D2FF4DA82C}" type="pres">
      <dgm:prSet presAssocID="{778775C0-5881-4438-8F9B-ADBFF5FB13C2}" presName="horzTwo" presStyleCnt="0"/>
      <dgm:spPr/>
    </dgm:pt>
    <dgm:pt modelId="{E8944CD6-7563-4852-80AA-35F982D4467A}" type="pres">
      <dgm:prSet presAssocID="{6C03C364-7C6E-4D1E-A384-35FC50DF1868}" presName="vertThree" presStyleCnt="0"/>
      <dgm:spPr/>
    </dgm:pt>
    <dgm:pt modelId="{3BB94EDA-1386-40EC-84D5-C60987A00561}" type="pres">
      <dgm:prSet presAssocID="{6C03C364-7C6E-4D1E-A384-35FC50DF1868}" presName="txThree" presStyleLbl="node3" presStyleIdx="3" presStyleCnt="7">
        <dgm:presLayoutVars>
          <dgm:chPref val="3"/>
        </dgm:presLayoutVars>
      </dgm:prSet>
      <dgm:spPr/>
    </dgm:pt>
    <dgm:pt modelId="{E19F8024-E478-48EB-890A-95EC33E90188}" type="pres">
      <dgm:prSet presAssocID="{6C03C364-7C6E-4D1E-A384-35FC50DF1868}" presName="horzThree" presStyleCnt="0"/>
      <dgm:spPr/>
    </dgm:pt>
    <dgm:pt modelId="{73146652-BDE2-44DC-9BF6-3942A9C13828}" type="pres">
      <dgm:prSet presAssocID="{438702E2-5345-4C91-8CF9-09A5810F0801}" presName="sibSpaceThree" presStyleCnt="0"/>
      <dgm:spPr/>
    </dgm:pt>
    <dgm:pt modelId="{4A1DF5E3-C657-49A3-AF65-183F8281A108}" type="pres">
      <dgm:prSet presAssocID="{0762F2B2-E642-48F9-BCA9-D50FDD620A71}" presName="vertThree" presStyleCnt="0"/>
      <dgm:spPr/>
    </dgm:pt>
    <dgm:pt modelId="{1E7888CF-1CE4-43A1-82DA-17077946E250}" type="pres">
      <dgm:prSet presAssocID="{0762F2B2-E642-48F9-BCA9-D50FDD620A71}" presName="txThree" presStyleLbl="node3" presStyleIdx="4" presStyleCnt="7">
        <dgm:presLayoutVars>
          <dgm:chPref val="3"/>
        </dgm:presLayoutVars>
      </dgm:prSet>
      <dgm:spPr/>
    </dgm:pt>
    <dgm:pt modelId="{594A1F9B-E113-40DB-A51A-A54DAAD2CB3B}" type="pres">
      <dgm:prSet presAssocID="{0762F2B2-E642-48F9-BCA9-D50FDD620A71}" presName="horzThree" presStyleCnt="0"/>
      <dgm:spPr/>
    </dgm:pt>
    <dgm:pt modelId="{8A17E2B5-F6BE-44B6-A565-C2A078FB1227}" type="pres">
      <dgm:prSet presAssocID="{05F1C6FB-D3F5-46CD-9826-467FDB743F67}" presName="sibSpaceThree" presStyleCnt="0"/>
      <dgm:spPr/>
    </dgm:pt>
    <dgm:pt modelId="{35213263-0E20-4886-B319-1444EFD22E7B}" type="pres">
      <dgm:prSet presAssocID="{C61C027E-13DB-4169-8809-A4634191989C}" presName="vertThree" presStyleCnt="0"/>
      <dgm:spPr/>
    </dgm:pt>
    <dgm:pt modelId="{21A2579F-E86A-4A98-9490-7030B4D5AA7D}" type="pres">
      <dgm:prSet presAssocID="{C61C027E-13DB-4169-8809-A4634191989C}" presName="txThree" presStyleLbl="node3" presStyleIdx="5" presStyleCnt="7">
        <dgm:presLayoutVars>
          <dgm:chPref val="3"/>
        </dgm:presLayoutVars>
      </dgm:prSet>
      <dgm:spPr/>
    </dgm:pt>
    <dgm:pt modelId="{53BB3EAC-DB84-44AA-9C03-EF73A85CC974}" type="pres">
      <dgm:prSet presAssocID="{C61C027E-13DB-4169-8809-A4634191989C}" presName="horzThree" presStyleCnt="0"/>
      <dgm:spPr/>
    </dgm:pt>
    <dgm:pt modelId="{2FEFCBD5-B7A9-4990-97CD-D8A5B642877D}" type="pres">
      <dgm:prSet presAssocID="{A8F29DC6-753B-488A-98FE-B088E2F27F97}" presName="sibSpaceThree" presStyleCnt="0"/>
      <dgm:spPr/>
    </dgm:pt>
    <dgm:pt modelId="{4F0E288D-79B9-487A-A8A4-A1A6A386D345}" type="pres">
      <dgm:prSet presAssocID="{DD89E603-841F-4F5D-9A6C-263F6C7EFC9E}" presName="vertThree" presStyleCnt="0"/>
      <dgm:spPr/>
    </dgm:pt>
    <dgm:pt modelId="{65204966-F4A3-4BE5-A50D-831825BC0021}" type="pres">
      <dgm:prSet presAssocID="{DD89E603-841F-4F5D-9A6C-263F6C7EFC9E}" presName="txThree" presStyleLbl="node3" presStyleIdx="6" presStyleCnt="7">
        <dgm:presLayoutVars>
          <dgm:chPref val="3"/>
        </dgm:presLayoutVars>
      </dgm:prSet>
      <dgm:spPr/>
    </dgm:pt>
    <dgm:pt modelId="{6C9A7B6F-E3E3-4CF6-8CA7-97CC9EE2F8C7}" type="pres">
      <dgm:prSet presAssocID="{DD89E603-841F-4F5D-9A6C-263F6C7EFC9E}" presName="horzThree" presStyleCnt="0"/>
      <dgm:spPr/>
    </dgm:pt>
  </dgm:ptLst>
  <dgm:cxnLst>
    <dgm:cxn modelId="{07CB6001-2E79-4E50-88A6-43E75BF1F83B}" srcId="{778775C0-5881-4438-8F9B-ADBFF5FB13C2}" destId="{C61C027E-13DB-4169-8809-A4634191989C}" srcOrd="2" destOrd="0" parTransId="{B5CB9681-74F7-4043-9C6D-4D93B39CC8B2}" sibTransId="{A8F29DC6-753B-488A-98FE-B088E2F27F97}"/>
    <dgm:cxn modelId="{E237B409-358D-439C-980A-BD7BCA95D653}" type="presOf" srcId="{2BACEB24-72CA-4CF3-A914-3E5714EF517B}" destId="{E859DAB9-224C-4D6F-A301-E5EFE5470CD7}" srcOrd="0" destOrd="0" presId="urn:microsoft.com/office/officeart/2005/8/layout/hierarchy4"/>
    <dgm:cxn modelId="{BA417528-C2B5-4D6C-9011-FE8C68A77C78}" type="presOf" srcId="{6C03C364-7C6E-4D1E-A384-35FC50DF1868}" destId="{3BB94EDA-1386-40EC-84D5-C60987A00561}" srcOrd="0" destOrd="0" presId="urn:microsoft.com/office/officeart/2005/8/layout/hierarchy4"/>
    <dgm:cxn modelId="{F6FDEF3D-66BF-4E51-899F-EC012A36F375}" type="presOf" srcId="{CA8D30FD-9680-4871-9C5F-A97A20CB7390}" destId="{0A2D84C8-32E6-45AA-BCF3-E96FD281B0BE}" srcOrd="0" destOrd="0" presId="urn:microsoft.com/office/officeart/2005/8/layout/hierarchy4"/>
    <dgm:cxn modelId="{7955C242-8EC6-40EB-9F14-F66C48096EA2}" type="presOf" srcId="{D57A31E9-5744-4CD3-B202-C1A7E23B2C4C}" destId="{874280D0-EF79-44FF-A139-5D94E66F0DAA}" srcOrd="0" destOrd="0" presId="urn:microsoft.com/office/officeart/2005/8/layout/hierarchy4"/>
    <dgm:cxn modelId="{43B9024C-3BDE-43E5-8E43-0944042473FB}" srcId="{D57A31E9-5744-4CD3-B202-C1A7E23B2C4C}" destId="{A6AB44D2-7F67-4569-A2E4-1AD181DD6A0B}" srcOrd="2" destOrd="0" parTransId="{2C888B63-E619-4E20-A088-3A92EC3F04A2}" sibTransId="{EF0BF3AA-5BB4-420D-9EA6-BC4D402FDBF7}"/>
    <dgm:cxn modelId="{EBF67C6F-6CE7-4341-86A2-047572684FD3}" srcId="{D57A31E9-5744-4CD3-B202-C1A7E23B2C4C}" destId="{CA8D30FD-9680-4871-9C5F-A97A20CB7390}" srcOrd="1" destOrd="0" parTransId="{CE2C2826-6DD6-4C77-8430-C355C9B59CD5}" sibTransId="{1EA0D68C-A0BE-4A40-B89C-62E8EF20BCF6}"/>
    <dgm:cxn modelId="{2B231072-3C7B-473E-930B-32AA9D3D0D43}" type="presOf" srcId="{C61C027E-13DB-4169-8809-A4634191989C}" destId="{21A2579F-E86A-4A98-9490-7030B4D5AA7D}" srcOrd="0" destOrd="0" presId="urn:microsoft.com/office/officeart/2005/8/layout/hierarchy4"/>
    <dgm:cxn modelId="{EB722A75-1C6C-4ACD-BF7E-97B88EDBA46F}" srcId="{1F5D81F6-28B5-4307-9A29-57F64E91D042}" destId="{C6BCFF9C-BB37-484B-9D14-EB9E175DAFFE}" srcOrd="0" destOrd="0" parTransId="{59A05B74-4970-469E-B329-39D86B6BA280}" sibTransId="{B7CBA9F8-0CB4-4E89-B729-F4311D17B73A}"/>
    <dgm:cxn modelId="{D92D6058-9EA0-4B9E-BFE8-7FF7782B0A10}" srcId="{C6BCFF9C-BB37-484B-9D14-EB9E175DAFFE}" destId="{778775C0-5881-4438-8F9B-ADBFF5FB13C2}" srcOrd="1" destOrd="0" parTransId="{446FE781-EF5F-4CCD-A381-16640E8C61A1}" sibTransId="{CF78D9F0-9403-41DB-AAAA-001092142F09}"/>
    <dgm:cxn modelId="{DA76D15A-D455-4F50-9D1F-58EEA9AD8E91}" type="presOf" srcId="{778775C0-5881-4438-8F9B-ADBFF5FB13C2}" destId="{7CD0C42B-3189-4A3D-B1D3-A00FD9BF798C}" srcOrd="0" destOrd="0" presId="urn:microsoft.com/office/officeart/2005/8/layout/hierarchy4"/>
    <dgm:cxn modelId="{6D0D3380-3AE7-4896-99FA-4CD1981CB758}" type="presOf" srcId="{A6AB44D2-7F67-4569-A2E4-1AD181DD6A0B}" destId="{8C976DB7-F9BE-43BD-B26C-58C1289B8CDC}" srcOrd="0" destOrd="0" presId="urn:microsoft.com/office/officeart/2005/8/layout/hierarchy4"/>
    <dgm:cxn modelId="{19839991-C69D-44E7-AB2B-A912502F098E}" srcId="{778775C0-5881-4438-8F9B-ADBFF5FB13C2}" destId="{6C03C364-7C6E-4D1E-A384-35FC50DF1868}" srcOrd="0" destOrd="0" parTransId="{1C1654D2-13DE-4CE8-9930-742C3899F622}" sibTransId="{438702E2-5345-4C91-8CF9-09A5810F0801}"/>
    <dgm:cxn modelId="{2E0E0A97-ED23-4CE4-8BE3-BEA6A1AF46D2}" srcId="{778775C0-5881-4438-8F9B-ADBFF5FB13C2}" destId="{DD89E603-841F-4F5D-9A6C-263F6C7EFC9E}" srcOrd="3" destOrd="0" parTransId="{1425F4B9-AF64-4883-BCA7-337A2BFFE9FD}" sibTransId="{05A5CFDB-6E4F-4B54-82A0-DE06F8FC7F6E}"/>
    <dgm:cxn modelId="{0E0269B3-9C7D-4B23-BCF9-A050566DF08B}" srcId="{778775C0-5881-4438-8F9B-ADBFF5FB13C2}" destId="{0762F2B2-E642-48F9-BCA9-D50FDD620A71}" srcOrd="1" destOrd="0" parTransId="{5D47D8EC-E22A-47E1-9F25-EABA83A9BF5B}" sibTransId="{05F1C6FB-D3F5-46CD-9826-467FDB743F67}"/>
    <dgm:cxn modelId="{B04CFEB8-A6D5-427C-B567-07CBCAAA1E33}" srcId="{D57A31E9-5744-4CD3-B202-C1A7E23B2C4C}" destId="{2BACEB24-72CA-4CF3-A914-3E5714EF517B}" srcOrd="0" destOrd="0" parTransId="{E17488E9-645A-4EA2-9A1E-682FE87AD875}" sibTransId="{EC04445A-6D6D-4E4F-AB93-F9FD05E3CFA5}"/>
    <dgm:cxn modelId="{DABC5FC2-54E9-4F64-A408-63CA73579345}" type="presOf" srcId="{C6BCFF9C-BB37-484B-9D14-EB9E175DAFFE}" destId="{2BEFB16D-87E1-46AD-9502-B35426BD7A0C}" srcOrd="0" destOrd="0" presId="urn:microsoft.com/office/officeart/2005/8/layout/hierarchy4"/>
    <dgm:cxn modelId="{10D28AC4-508F-43BC-BFA1-151C224917F5}" type="presOf" srcId="{DD89E603-841F-4F5D-9A6C-263F6C7EFC9E}" destId="{65204966-F4A3-4BE5-A50D-831825BC0021}" srcOrd="0" destOrd="0" presId="urn:microsoft.com/office/officeart/2005/8/layout/hierarchy4"/>
    <dgm:cxn modelId="{E14AC6D2-AB3F-4116-96B4-C11BBAFED325}" type="presOf" srcId="{1F5D81F6-28B5-4307-9A29-57F64E91D042}" destId="{D3449281-0B6C-4826-B90D-CEEFB76785D0}" srcOrd="0" destOrd="0" presId="urn:microsoft.com/office/officeart/2005/8/layout/hierarchy4"/>
    <dgm:cxn modelId="{A5504EDA-288B-41AF-A1D9-F1ACDA1CD276}" type="presOf" srcId="{0762F2B2-E642-48F9-BCA9-D50FDD620A71}" destId="{1E7888CF-1CE4-43A1-82DA-17077946E250}" srcOrd="0" destOrd="0" presId="urn:microsoft.com/office/officeart/2005/8/layout/hierarchy4"/>
    <dgm:cxn modelId="{F38697E9-DE5E-47E9-AD5C-AFD6DA600576}" srcId="{C6BCFF9C-BB37-484B-9D14-EB9E175DAFFE}" destId="{D57A31E9-5744-4CD3-B202-C1A7E23B2C4C}" srcOrd="0" destOrd="0" parTransId="{4B0AC76F-66B6-4268-BAB1-0D22F504987C}" sibTransId="{69C6E56D-21D1-4073-9C63-8780CFFA18C8}"/>
    <dgm:cxn modelId="{F5885B60-36DA-44F0-8226-7FD03A8B1433}" type="presParOf" srcId="{D3449281-0B6C-4826-B90D-CEEFB76785D0}" destId="{9A49EB19-6BDA-4723-8CAA-FF99337236C9}" srcOrd="0" destOrd="0" presId="urn:microsoft.com/office/officeart/2005/8/layout/hierarchy4"/>
    <dgm:cxn modelId="{3823C235-349B-45CC-A0BC-4AB59E2E9998}" type="presParOf" srcId="{9A49EB19-6BDA-4723-8CAA-FF99337236C9}" destId="{2BEFB16D-87E1-46AD-9502-B35426BD7A0C}" srcOrd="0" destOrd="0" presId="urn:microsoft.com/office/officeart/2005/8/layout/hierarchy4"/>
    <dgm:cxn modelId="{333DCA6C-E568-4583-809A-E3F1F182D63A}" type="presParOf" srcId="{9A49EB19-6BDA-4723-8CAA-FF99337236C9}" destId="{807A0C60-8A6C-40A9-BFC1-E5D1BA20B439}" srcOrd="1" destOrd="0" presId="urn:microsoft.com/office/officeart/2005/8/layout/hierarchy4"/>
    <dgm:cxn modelId="{4FB235B1-7B97-46DA-A07A-9AC923C4086E}" type="presParOf" srcId="{9A49EB19-6BDA-4723-8CAA-FF99337236C9}" destId="{D2102189-C2D3-4492-9504-BA84413C4928}" srcOrd="2" destOrd="0" presId="urn:microsoft.com/office/officeart/2005/8/layout/hierarchy4"/>
    <dgm:cxn modelId="{922C9B09-42D5-4B39-A228-DF76CC81F67A}" type="presParOf" srcId="{D2102189-C2D3-4492-9504-BA84413C4928}" destId="{48DB483C-E7C2-4FEE-89D2-A037BCFA4734}" srcOrd="0" destOrd="0" presId="urn:microsoft.com/office/officeart/2005/8/layout/hierarchy4"/>
    <dgm:cxn modelId="{9447B9EC-19B8-466A-B952-9797227817C3}" type="presParOf" srcId="{48DB483C-E7C2-4FEE-89D2-A037BCFA4734}" destId="{874280D0-EF79-44FF-A139-5D94E66F0DAA}" srcOrd="0" destOrd="0" presId="urn:microsoft.com/office/officeart/2005/8/layout/hierarchy4"/>
    <dgm:cxn modelId="{AFA8EF3C-B6F6-456B-B192-D9061114FB1D}" type="presParOf" srcId="{48DB483C-E7C2-4FEE-89D2-A037BCFA4734}" destId="{2B243E8B-0884-4194-95A4-ED19D773523A}" srcOrd="1" destOrd="0" presId="urn:microsoft.com/office/officeart/2005/8/layout/hierarchy4"/>
    <dgm:cxn modelId="{394ACBD5-80EF-462F-B6C4-A2F68D868AB6}" type="presParOf" srcId="{48DB483C-E7C2-4FEE-89D2-A037BCFA4734}" destId="{74B07841-52BD-4232-9EE6-CA9B49FE2674}" srcOrd="2" destOrd="0" presId="urn:microsoft.com/office/officeart/2005/8/layout/hierarchy4"/>
    <dgm:cxn modelId="{834AA925-2601-4DEB-B6F0-3B3A09BDDFFF}" type="presParOf" srcId="{74B07841-52BD-4232-9EE6-CA9B49FE2674}" destId="{39B64836-B6EF-4486-A2DC-49BDC06F70FA}" srcOrd="0" destOrd="0" presId="urn:microsoft.com/office/officeart/2005/8/layout/hierarchy4"/>
    <dgm:cxn modelId="{5D9FD4D9-3088-4C53-AD76-646C71336833}" type="presParOf" srcId="{39B64836-B6EF-4486-A2DC-49BDC06F70FA}" destId="{E859DAB9-224C-4D6F-A301-E5EFE5470CD7}" srcOrd="0" destOrd="0" presId="urn:microsoft.com/office/officeart/2005/8/layout/hierarchy4"/>
    <dgm:cxn modelId="{F2CCF27D-B4C6-4638-8D66-6A130ED1A222}" type="presParOf" srcId="{39B64836-B6EF-4486-A2DC-49BDC06F70FA}" destId="{83167F4D-B573-4806-92F1-24999E976D51}" srcOrd="1" destOrd="0" presId="urn:microsoft.com/office/officeart/2005/8/layout/hierarchy4"/>
    <dgm:cxn modelId="{EE78142A-A697-4D8E-B537-1983757457CE}" type="presParOf" srcId="{74B07841-52BD-4232-9EE6-CA9B49FE2674}" destId="{44C7C4F6-1C22-4D15-B6E6-A5E19DCB711D}" srcOrd="1" destOrd="0" presId="urn:microsoft.com/office/officeart/2005/8/layout/hierarchy4"/>
    <dgm:cxn modelId="{153245D0-A806-44A0-878D-117C73CDC285}" type="presParOf" srcId="{74B07841-52BD-4232-9EE6-CA9B49FE2674}" destId="{8362D921-9C4D-45DB-9882-E7FEEA4F27F6}" srcOrd="2" destOrd="0" presId="urn:microsoft.com/office/officeart/2005/8/layout/hierarchy4"/>
    <dgm:cxn modelId="{279BEEBC-BF42-4F22-9F1C-117B641751F3}" type="presParOf" srcId="{8362D921-9C4D-45DB-9882-E7FEEA4F27F6}" destId="{0A2D84C8-32E6-45AA-BCF3-E96FD281B0BE}" srcOrd="0" destOrd="0" presId="urn:microsoft.com/office/officeart/2005/8/layout/hierarchy4"/>
    <dgm:cxn modelId="{CE58FC3B-F6AC-4AA6-9DA0-BB771E2FF424}" type="presParOf" srcId="{8362D921-9C4D-45DB-9882-E7FEEA4F27F6}" destId="{54ED9778-5A92-4518-91F4-D27179579D57}" srcOrd="1" destOrd="0" presId="urn:microsoft.com/office/officeart/2005/8/layout/hierarchy4"/>
    <dgm:cxn modelId="{5C2953D0-7B4B-4D19-8103-52D1C0C774BE}" type="presParOf" srcId="{74B07841-52BD-4232-9EE6-CA9B49FE2674}" destId="{0EDD753C-66BD-481B-AA7B-7A5F3EC4979B}" srcOrd="3" destOrd="0" presId="urn:microsoft.com/office/officeart/2005/8/layout/hierarchy4"/>
    <dgm:cxn modelId="{9278D946-BDF1-44E0-AC03-F97CF4424B9F}" type="presParOf" srcId="{74B07841-52BD-4232-9EE6-CA9B49FE2674}" destId="{CCB9BADE-B395-4641-AFD4-EF7A52587858}" srcOrd="4" destOrd="0" presId="urn:microsoft.com/office/officeart/2005/8/layout/hierarchy4"/>
    <dgm:cxn modelId="{B1E478C2-5BB8-42AD-ADD9-42A484217AD3}" type="presParOf" srcId="{CCB9BADE-B395-4641-AFD4-EF7A52587858}" destId="{8C976DB7-F9BE-43BD-B26C-58C1289B8CDC}" srcOrd="0" destOrd="0" presId="urn:microsoft.com/office/officeart/2005/8/layout/hierarchy4"/>
    <dgm:cxn modelId="{6883696B-4F0C-4D80-822A-1D8C19AF1A64}" type="presParOf" srcId="{CCB9BADE-B395-4641-AFD4-EF7A52587858}" destId="{2D6DF908-E4A9-42EB-AA0F-6799F7A8D10E}" srcOrd="1" destOrd="0" presId="urn:microsoft.com/office/officeart/2005/8/layout/hierarchy4"/>
    <dgm:cxn modelId="{9EFFCF7B-916B-475E-B180-74F9C160E3DD}" type="presParOf" srcId="{D2102189-C2D3-4492-9504-BA84413C4928}" destId="{FD1F31B9-7E0D-4B2D-850A-1BE3583B3FDD}" srcOrd="1" destOrd="0" presId="urn:microsoft.com/office/officeart/2005/8/layout/hierarchy4"/>
    <dgm:cxn modelId="{8C3C9635-CE3B-487F-A876-7F78598679C2}" type="presParOf" srcId="{D2102189-C2D3-4492-9504-BA84413C4928}" destId="{FA7A527E-6636-461A-885B-FE05A510A5F9}" srcOrd="2" destOrd="0" presId="urn:microsoft.com/office/officeart/2005/8/layout/hierarchy4"/>
    <dgm:cxn modelId="{56E9CE97-6B6C-4E6D-845A-5EDF4CBE4995}" type="presParOf" srcId="{FA7A527E-6636-461A-885B-FE05A510A5F9}" destId="{7CD0C42B-3189-4A3D-B1D3-A00FD9BF798C}" srcOrd="0" destOrd="0" presId="urn:microsoft.com/office/officeart/2005/8/layout/hierarchy4"/>
    <dgm:cxn modelId="{68626EB6-29E8-48D3-A4F4-9503503AE157}" type="presParOf" srcId="{FA7A527E-6636-461A-885B-FE05A510A5F9}" destId="{D57619BF-AF71-45F5-937D-8C46A2140296}" srcOrd="1" destOrd="0" presId="urn:microsoft.com/office/officeart/2005/8/layout/hierarchy4"/>
    <dgm:cxn modelId="{1F8F12CC-539B-46FD-A178-5705AF06E41A}" type="presParOf" srcId="{FA7A527E-6636-461A-885B-FE05A510A5F9}" destId="{99043E2A-1770-47AA-9F24-A6D2FF4DA82C}" srcOrd="2" destOrd="0" presId="urn:microsoft.com/office/officeart/2005/8/layout/hierarchy4"/>
    <dgm:cxn modelId="{F6C38D1F-F976-4C12-981B-CD485DD6641E}" type="presParOf" srcId="{99043E2A-1770-47AA-9F24-A6D2FF4DA82C}" destId="{E8944CD6-7563-4852-80AA-35F982D4467A}" srcOrd="0" destOrd="0" presId="urn:microsoft.com/office/officeart/2005/8/layout/hierarchy4"/>
    <dgm:cxn modelId="{84E37C03-FFC0-4013-9A41-214178C50331}" type="presParOf" srcId="{E8944CD6-7563-4852-80AA-35F982D4467A}" destId="{3BB94EDA-1386-40EC-84D5-C60987A00561}" srcOrd="0" destOrd="0" presId="urn:microsoft.com/office/officeart/2005/8/layout/hierarchy4"/>
    <dgm:cxn modelId="{2895C517-07B0-4CFE-8BD2-155DBE98AA65}" type="presParOf" srcId="{E8944CD6-7563-4852-80AA-35F982D4467A}" destId="{E19F8024-E478-48EB-890A-95EC33E90188}" srcOrd="1" destOrd="0" presId="urn:microsoft.com/office/officeart/2005/8/layout/hierarchy4"/>
    <dgm:cxn modelId="{F581D6D4-F882-4803-99F6-BB17FD588606}" type="presParOf" srcId="{99043E2A-1770-47AA-9F24-A6D2FF4DA82C}" destId="{73146652-BDE2-44DC-9BF6-3942A9C13828}" srcOrd="1" destOrd="0" presId="urn:microsoft.com/office/officeart/2005/8/layout/hierarchy4"/>
    <dgm:cxn modelId="{614C0A77-1C0C-43AA-83F2-BE2EB7D9DBC5}" type="presParOf" srcId="{99043E2A-1770-47AA-9F24-A6D2FF4DA82C}" destId="{4A1DF5E3-C657-49A3-AF65-183F8281A108}" srcOrd="2" destOrd="0" presId="urn:microsoft.com/office/officeart/2005/8/layout/hierarchy4"/>
    <dgm:cxn modelId="{DD24BB2D-8EC0-4C48-9CD3-386101A6711A}" type="presParOf" srcId="{4A1DF5E3-C657-49A3-AF65-183F8281A108}" destId="{1E7888CF-1CE4-43A1-82DA-17077946E250}" srcOrd="0" destOrd="0" presId="urn:microsoft.com/office/officeart/2005/8/layout/hierarchy4"/>
    <dgm:cxn modelId="{6214F3DE-8B69-4425-B360-385920081E99}" type="presParOf" srcId="{4A1DF5E3-C657-49A3-AF65-183F8281A108}" destId="{594A1F9B-E113-40DB-A51A-A54DAAD2CB3B}" srcOrd="1" destOrd="0" presId="urn:microsoft.com/office/officeart/2005/8/layout/hierarchy4"/>
    <dgm:cxn modelId="{90211FC9-0D90-4BA3-BFF0-6D007AA92DB3}" type="presParOf" srcId="{99043E2A-1770-47AA-9F24-A6D2FF4DA82C}" destId="{8A17E2B5-F6BE-44B6-A565-C2A078FB1227}" srcOrd="3" destOrd="0" presId="urn:microsoft.com/office/officeart/2005/8/layout/hierarchy4"/>
    <dgm:cxn modelId="{0B6082A9-A89E-4CAB-A8F9-CD46F5F4F101}" type="presParOf" srcId="{99043E2A-1770-47AA-9F24-A6D2FF4DA82C}" destId="{35213263-0E20-4886-B319-1444EFD22E7B}" srcOrd="4" destOrd="0" presId="urn:microsoft.com/office/officeart/2005/8/layout/hierarchy4"/>
    <dgm:cxn modelId="{C3CE6E96-76B0-447C-B2EB-CEC1EB87EDD2}" type="presParOf" srcId="{35213263-0E20-4886-B319-1444EFD22E7B}" destId="{21A2579F-E86A-4A98-9490-7030B4D5AA7D}" srcOrd="0" destOrd="0" presId="urn:microsoft.com/office/officeart/2005/8/layout/hierarchy4"/>
    <dgm:cxn modelId="{B1973E83-4607-4AD8-852D-A4DC69752167}" type="presParOf" srcId="{35213263-0E20-4886-B319-1444EFD22E7B}" destId="{53BB3EAC-DB84-44AA-9C03-EF73A85CC974}" srcOrd="1" destOrd="0" presId="urn:microsoft.com/office/officeart/2005/8/layout/hierarchy4"/>
    <dgm:cxn modelId="{9F610AE1-5DA5-4A57-B764-F67C86092A07}" type="presParOf" srcId="{99043E2A-1770-47AA-9F24-A6D2FF4DA82C}" destId="{2FEFCBD5-B7A9-4990-97CD-D8A5B642877D}" srcOrd="5" destOrd="0" presId="urn:microsoft.com/office/officeart/2005/8/layout/hierarchy4"/>
    <dgm:cxn modelId="{B04F28C1-4D70-4F61-BCA0-536FAF690AE2}" type="presParOf" srcId="{99043E2A-1770-47AA-9F24-A6D2FF4DA82C}" destId="{4F0E288D-79B9-487A-A8A4-A1A6A386D345}" srcOrd="6" destOrd="0" presId="urn:microsoft.com/office/officeart/2005/8/layout/hierarchy4"/>
    <dgm:cxn modelId="{B4948474-9660-4D98-A1D2-BCAB28ED02B6}" type="presParOf" srcId="{4F0E288D-79B9-487A-A8A4-A1A6A386D345}" destId="{65204966-F4A3-4BE5-A50D-831825BC0021}" srcOrd="0" destOrd="0" presId="urn:microsoft.com/office/officeart/2005/8/layout/hierarchy4"/>
    <dgm:cxn modelId="{015042D2-AC97-4883-83E1-5A4882994EA7}" type="presParOf" srcId="{4F0E288D-79B9-487A-A8A4-A1A6A386D345}" destId="{6C9A7B6F-E3E3-4CF6-8CA7-97CC9EE2F8C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F57E74-5444-4689-848B-1F9E337AB16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B25BA78-F020-40AB-9FA9-A1414847F32A}">
      <dgm:prSet phldrT="[Text]" custT="1"/>
      <dgm:spPr>
        <a:solidFill>
          <a:srgbClr val="19237E"/>
        </a:solidFill>
      </dgm:spPr>
      <dgm:t>
        <a:bodyPr anchor="ctr"/>
        <a:lstStyle/>
        <a:p>
          <a:pPr algn="ctr"/>
          <a:r>
            <a:rPr lang="en-US" sz="2300" dirty="0"/>
            <a:t>Prerequisites</a:t>
          </a:r>
        </a:p>
        <a:p>
          <a:pPr algn="ctr"/>
          <a:r>
            <a:rPr lang="en-US" sz="1200" dirty="0"/>
            <a:t>Any VCE subjects you </a:t>
          </a:r>
          <a:r>
            <a:rPr lang="en-US" sz="1200" u="sng" dirty="0"/>
            <a:t>must</a:t>
          </a:r>
          <a:r>
            <a:rPr lang="en-US" sz="1200" dirty="0"/>
            <a:t> complete to be eligible for an offer</a:t>
          </a:r>
          <a:endParaRPr lang="en-US" sz="2300" dirty="0"/>
        </a:p>
      </dgm:t>
    </dgm:pt>
    <dgm:pt modelId="{2C041FDC-D383-42C9-A912-2E44A2EDCC0C}" type="parTrans" cxnId="{174C6119-7009-419B-8516-06A19FE7579A}">
      <dgm:prSet/>
      <dgm:spPr/>
      <dgm:t>
        <a:bodyPr/>
        <a:lstStyle/>
        <a:p>
          <a:endParaRPr lang="en-US"/>
        </a:p>
      </dgm:t>
    </dgm:pt>
    <dgm:pt modelId="{A88EDA5C-15B5-476F-8D4E-0A96885FF610}" type="sibTrans" cxnId="{174C6119-7009-419B-8516-06A19FE7579A}">
      <dgm:prSet/>
      <dgm:spPr/>
      <dgm:t>
        <a:bodyPr/>
        <a:lstStyle/>
        <a:p>
          <a:endParaRPr lang="en-US"/>
        </a:p>
      </dgm:t>
    </dgm:pt>
    <dgm:pt modelId="{9DAC2276-93F4-45A3-880F-8895CEB9AAF5}">
      <dgm:prSet phldrT="[Text]"/>
      <dgm:spPr>
        <a:solidFill>
          <a:srgbClr val="19237E"/>
        </a:solidFill>
      </dgm:spPr>
      <dgm:t>
        <a:bodyPr/>
        <a:lstStyle/>
        <a:p>
          <a:r>
            <a:rPr lang="en-US" dirty="0"/>
            <a:t>Interview</a:t>
          </a:r>
        </a:p>
      </dgm:t>
    </dgm:pt>
    <dgm:pt modelId="{CCB99D26-1362-44C4-AD6E-2BF9A135A3CF}" type="parTrans" cxnId="{680B696F-B034-4CB8-AAFB-0E6B1D250035}">
      <dgm:prSet/>
      <dgm:spPr/>
      <dgm:t>
        <a:bodyPr/>
        <a:lstStyle/>
        <a:p>
          <a:endParaRPr lang="en-US"/>
        </a:p>
      </dgm:t>
    </dgm:pt>
    <dgm:pt modelId="{4E5FF492-DEF1-4C5B-8615-24E4BCA801C9}" type="sibTrans" cxnId="{680B696F-B034-4CB8-AAFB-0E6B1D250035}">
      <dgm:prSet/>
      <dgm:spPr/>
      <dgm:t>
        <a:bodyPr/>
        <a:lstStyle/>
        <a:p>
          <a:endParaRPr lang="en-US"/>
        </a:p>
      </dgm:t>
    </dgm:pt>
    <dgm:pt modelId="{40F934EC-1859-4812-9546-D0D6DBCCAB9C}">
      <dgm:prSet phldrT="[Text]"/>
      <dgm:spPr>
        <a:solidFill>
          <a:srgbClr val="19237E"/>
        </a:solidFill>
      </dgm:spPr>
      <dgm:t>
        <a:bodyPr/>
        <a:lstStyle/>
        <a:p>
          <a:r>
            <a:rPr lang="en-US" dirty="0"/>
            <a:t>Audition</a:t>
          </a:r>
        </a:p>
      </dgm:t>
    </dgm:pt>
    <dgm:pt modelId="{A2B03D59-1E05-454D-A14F-81ADDC98829D}" type="parTrans" cxnId="{6A7618A9-83BE-4B23-9BAB-596C6575E866}">
      <dgm:prSet/>
      <dgm:spPr/>
      <dgm:t>
        <a:bodyPr/>
        <a:lstStyle/>
        <a:p>
          <a:endParaRPr lang="en-US"/>
        </a:p>
      </dgm:t>
    </dgm:pt>
    <dgm:pt modelId="{75CE93AE-4DFD-419F-ACBE-2E93941ABF71}" type="sibTrans" cxnId="{6A7618A9-83BE-4B23-9BAB-596C6575E866}">
      <dgm:prSet/>
      <dgm:spPr/>
      <dgm:t>
        <a:bodyPr/>
        <a:lstStyle/>
        <a:p>
          <a:endParaRPr lang="en-US"/>
        </a:p>
      </dgm:t>
    </dgm:pt>
    <dgm:pt modelId="{120CAE87-F9D3-4537-BC80-4C92512AAAE8}">
      <dgm:prSet phldrT="[Text]"/>
      <dgm:spPr>
        <a:solidFill>
          <a:srgbClr val="19237E"/>
        </a:solidFill>
      </dgm:spPr>
      <dgm:t>
        <a:bodyPr/>
        <a:lstStyle/>
        <a:p>
          <a:r>
            <a:rPr lang="en-US" dirty="0"/>
            <a:t>Personal statement</a:t>
          </a:r>
        </a:p>
      </dgm:t>
    </dgm:pt>
    <dgm:pt modelId="{12EB4CF7-D60A-4AFF-B9B9-C6D49287343A}" type="parTrans" cxnId="{AFD4B6FD-F775-4038-A65A-4743666D842F}">
      <dgm:prSet/>
      <dgm:spPr/>
      <dgm:t>
        <a:bodyPr/>
        <a:lstStyle/>
        <a:p>
          <a:endParaRPr lang="en-US"/>
        </a:p>
      </dgm:t>
    </dgm:pt>
    <dgm:pt modelId="{9972A4FB-CBEC-4D2B-9D05-7F542BA6FBDA}" type="sibTrans" cxnId="{AFD4B6FD-F775-4038-A65A-4743666D842F}">
      <dgm:prSet/>
      <dgm:spPr/>
      <dgm:t>
        <a:bodyPr/>
        <a:lstStyle/>
        <a:p>
          <a:endParaRPr lang="en-US"/>
        </a:p>
      </dgm:t>
    </dgm:pt>
    <dgm:pt modelId="{7B76E101-4267-42BE-ADE2-401F676E3E16}">
      <dgm:prSet phldrT="[Text]"/>
      <dgm:spPr>
        <a:solidFill>
          <a:srgbClr val="19237E"/>
        </a:solidFill>
      </dgm:spPr>
      <dgm:t>
        <a:bodyPr/>
        <a:lstStyle/>
        <a:p>
          <a:r>
            <a:rPr lang="en-US" dirty="0"/>
            <a:t>Folio presentation</a:t>
          </a:r>
        </a:p>
      </dgm:t>
    </dgm:pt>
    <dgm:pt modelId="{7AE723F6-6DA3-4EB9-BB45-3E0E9D4C07D5}" type="parTrans" cxnId="{D7465EB5-4CF6-49E3-A39D-6CBDF1DFF520}">
      <dgm:prSet/>
      <dgm:spPr/>
      <dgm:t>
        <a:bodyPr/>
        <a:lstStyle/>
        <a:p>
          <a:endParaRPr lang="en-US"/>
        </a:p>
      </dgm:t>
    </dgm:pt>
    <dgm:pt modelId="{64EBE335-30C7-4A1A-BB1F-A2BA1471D1F6}" type="sibTrans" cxnId="{D7465EB5-4CF6-49E3-A39D-6CBDF1DFF520}">
      <dgm:prSet/>
      <dgm:spPr/>
      <dgm:t>
        <a:bodyPr/>
        <a:lstStyle/>
        <a:p>
          <a:endParaRPr lang="en-US"/>
        </a:p>
      </dgm:t>
    </dgm:pt>
    <dgm:pt modelId="{C39EE2AC-B2F9-4BB5-A729-00B75BF96D9C}">
      <dgm:prSet phldrT="[Text]" custT="1"/>
      <dgm:spPr>
        <a:solidFill>
          <a:srgbClr val="19237E"/>
        </a:solidFill>
      </dgm:spPr>
      <dgm:t>
        <a:bodyPr/>
        <a:lstStyle/>
        <a:p>
          <a:r>
            <a:rPr lang="en-US" sz="2400" dirty="0"/>
            <a:t>CASPer test</a:t>
          </a:r>
          <a:br>
            <a:rPr lang="en-US" sz="2400" dirty="0"/>
          </a:br>
          <a:br>
            <a:rPr lang="en-US" sz="2400" dirty="0"/>
          </a:br>
          <a:r>
            <a:rPr lang="en-US" sz="1200" dirty="0"/>
            <a:t>Online test needed for most teaching courses</a:t>
          </a:r>
          <a:endParaRPr lang="en-US" sz="2400" dirty="0"/>
        </a:p>
      </dgm:t>
    </dgm:pt>
    <dgm:pt modelId="{B82DEDB2-5AD3-446C-B2DD-B4BB589E342B}" type="parTrans" cxnId="{76BD36C0-F4AD-471A-A63F-C6ABEA33E972}">
      <dgm:prSet/>
      <dgm:spPr/>
      <dgm:t>
        <a:bodyPr/>
        <a:lstStyle/>
        <a:p>
          <a:endParaRPr lang="en-US"/>
        </a:p>
      </dgm:t>
    </dgm:pt>
    <dgm:pt modelId="{E21D9F90-5E57-4FE7-AEB0-3E98B314E20B}" type="sibTrans" cxnId="{76BD36C0-F4AD-471A-A63F-C6ABEA33E972}">
      <dgm:prSet/>
      <dgm:spPr/>
      <dgm:t>
        <a:bodyPr/>
        <a:lstStyle/>
        <a:p>
          <a:endParaRPr lang="en-US"/>
        </a:p>
      </dgm:t>
    </dgm:pt>
    <dgm:pt modelId="{0ED23502-D343-4548-95C2-E69267A22F9D}">
      <dgm:prSet phldrT="[Text]" custT="1"/>
      <dgm:spPr>
        <a:solidFill>
          <a:srgbClr val="19237E"/>
        </a:solidFill>
      </dgm:spPr>
      <dgm:t>
        <a:bodyPr/>
        <a:lstStyle/>
        <a:p>
          <a:r>
            <a:rPr lang="en-US" sz="2000" dirty="0"/>
            <a:t>Subject adjustments</a:t>
          </a:r>
          <a:br>
            <a:rPr lang="en-US" sz="2000" dirty="0"/>
          </a:br>
          <a:br>
            <a:rPr lang="en-US" sz="2000" dirty="0"/>
          </a:br>
          <a:r>
            <a:rPr lang="en-US" sz="1200" dirty="0"/>
            <a:t>Extra points for completing VCE subjects relevant to the course</a:t>
          </a:r>
        </a:p>
      </dgm:t>
    </dgm:pt>
    <dgm:pt modelId="{473A89CC-E550-4A8B-BBEF-ABB4B0BCEB47}" type="parTrans" cxnId="{AFA5A471-ED02-4F19-9C79-C548203B8451}">
      <dgm:prSet/>
      <dgm:spPr/>
      <dgm:t>
        <a:bodyPr/>
        <a:lstStyle/>
        <a:p>
          <a:endParaRPr lang="en-US"/>
        </a:p>
      </dgm:t>
    </dgm:pt>
    <dgm:pt modelId="{9811D3AA-0720-4425-A3A1-E74DBA9FE1D4}" type="sibTrans" cxnId="{AFA5A471-ED02-4F19-9C79-C548203B8451}">
      <dgm:prSet/>
      <dgm:spPr/>
      <dgm:t>
        <a:bodyPr/>
        <a:lstStyle/>
        <a:p>
          <a:endParaRPr lang="en-US"/>
        </a:p>
      </dgm:t>
    </dgm:pt>
    <dgm:pt modelId="{1B10FE05-CC25-4F56-9918-4CF9B5F721F5}">
      <dgm:prSet phldrT="[Text]" custT="1"/>
      <dgm:spPr>
        <a:solidFill>
          <a:srgbClr val="19237E"/>
        </a:solidFill>
      </dgm:spPr>
      <dgm:t>
        <a:bodyPr/>
        <a:lstStyle/>
        <a:p>
          <a:r>
            <a:rPr lang="en-US" sz="2500" dirty="0"/>
            <a:t>SEAS</a:t>
          </a:r>
          <a:br>
            <a:rPr lang="en-US" sz="2500" dirty="0"/>
          </a:br>
          <a:br>
            <a:rPr lang="en-US" sz="1200" dirty="0"/>
          </a:br>
          <a:r>
            <a:rPr lang="en-US" sz="1200" dirty="0"/>
            <a:t>Special consideration</a:t>
          </a:r>
        </a:p>
      </dgm:t>
    </dgm:pt>
    <dgm:pt modelId="{E7A5ECAB-2F26-4E71-B99C-E3EFF7680F40}" type="parTrans" cxnId="{182C60FD-A799-45D7-BB78-4B127899D709}">
      <dgm:prSet/>
      <dgm:spPr/>
      <dgm:t>
        <a:bodyPr/>
        <a:lstStyle/>
        <a:p>
          <a:endParaRPr lang="en-US"/>
        </a:p>
      </dgm:t>
    </dgm:pt>
    <dgm:pt modelId="{17DA1EEB-F307-4344-9AD2-6ACD38EA0C3F}" type="sibTrans" cxnId="{182C60FD-A799-45D7-BB78-4B127899D709}">
      <dgm:prSet/>
      <dgm:spPr/>
      <dgm:t>
        <a:bodyPr/>
        <a:lstStyle/>
        <a:p>
          <a:endParaRPr lang="en-US"/>
        </a:p>
      </dgm:t>
    </dgm:pt>
    <dgm:pt modelId="{3AE60979-F745-4D76-9AEF-4DCE3586F9D0}" type="pres">
      <dgm:prSet presAssocID="{42F57E74-5444-4689-848B-1F9E337AB160}" presName="diagram" presStyleCnt="0">
        <dgm:presLayoutVars>
          <dgm:dir/>
          <dgm:resizeHandles val="exact"/>
        </dgm:presLayoutVars>
      </dgm:prSet>
      <dgm:spPr/>
    </dgm:pt>
    <dgm:pt modelId="{DAD2D8BA-5463-41A0-B637-3165CE909FF2}" type="pres">
      <dgm:prSet presAssocID="{1B25BA78-F020-40AB-9FA9-A1414847F32A}" presName="node" presStyleLbl="node1" presStyleIdx="0" presStyleCnt="8">
        <dgm:presLayoutVars>
          <dgm:bulletEnabled val="1"/>
        </dgm:presLayoutVars>
      </dgm:prSet>
      <dgm:spPr/>
    </dgm:pt>
    <dgm:pt modelId="{C006061D-D325-4E14-967D-457375C9B1FB}" type="pres">
      <dgm:prSet presAssocID="{A88EDA5C-15B5-476F-8D4E-0A96885FF610}" presName="sibTrans" presStyleCnt="0"/>
      <dgm:spPr/>
    </dgm:pt>
    <dgm:pt modelId="{7FF8C48F-583D-4B41-A042-0A48653BDA3A}" type="pres">
      <dgm:prSet presAssocID="{9DAC2276-93F4-45A3-880F-8895CEB9AAF5}" presName="node" presStyleLbl="node1" presStyleIdx="1" presStyleCnt="8">
        <dgm:presLayoutVars>
          <dgm:bulletEnabled val="1"/>
        </dgm:presLayoutVars>
      </dgm:prSet>
      <dgm:spPr/>
    </dgm:pt>
    <dgm:pt modelId="{20FA8330-12A4-479F-8163-A83CAA11AA0D}" type="pres">
      <dgm:prSet presAssocID="{4E5FF492-DEF1-4C5B-8615-24E4BCA801C9}" presName="sibTrans" presStyleCnt="0"/>
      <dgm:spPr/>
    </dgm:pt>
    <dgm:pt modelId="{134FEF5D-89A1-4D2F-8B1A-02B981629697}" type="pres">
      <dgm:prSet presAssocID="{120CAE87-F9D3-4537-BC80-4C92512AAAE8}" presName="node" presStyleLbl="node1" presStyleIdx="2" presStyleCnt="8">
        <dgm:presLayoutVars>
          <dgm:bulletEnabled val="1"/>
        </dgm:presLayoutVars>
      </dgm:prSet>
      <dgm:spPr/>
    </dgm:pt>
    <dgm:pt modelId="{84208736-0B33-4741-9717-917C948A3E07}" type="pres">
      <dgm:prSet presAssocID="{9972A4FB-CBEC-4D2B-9D05-7F542BA6FBDA}" presName="sibTrans" presStyleCnt="0"/>
      <dgm:spPr/>
    </dgm:pt>
    <dgm:pt modelId="{FB4F5810-3871-4AD9-A30A-639C1A15A26D}" type="pres">
      <dgm:prSet presAssocID="{40F934EC-1859-4812-9546-D0D6DBCCAB9C}" presName="node" presStyleLbl="node1" presStyleIdx="3" presStyleCnt="8">
        <dgm:presLayoutVars>
          <dgm:bulletEnabled val="1"/>
        </dgm:presLayoutVars>
      </dgm:prSet>
      <dgm:spPr/>
    </dgm:pt>
    <dgm:pt modelId="{150BFE31-4E17-48E4-BA10-52B36D276C9D}" type="pres">
      <dgm:prSet presAssocID="{75CE93AE-4DFD-419F-ACBE-2E93941ABF71}" presName="sibTrans" presStyleCnt="0"/>
      <dgm:spPr/>
    </dgm:pt>
    <dgm:pt modelId="{1CEE0F21-79E1-4CF5-AFA2-3A69936DBBFA}" type="pres">
      <dgm:prSet presAssocID="{7B76E101-4267-42BE-ADE2-401F676E3E16}" presName="node" presStyleLbl="node1" presStyleIdx="4" presStyleCnt="8">
        <dgm:presLayoutVars>
          <dgm:bulletEnabled val="1"/>
        </dgm:presLayoutVars>
      </dgm:prSet>
      <dgm:spPr/>
    </dgm:pt>
    <dgm:pt modelId="{A7964DFF-4236-4B6E-A6BD-4BBB5927C50C}" type="pres">
      <dgm:prSet presAssocID="{64EBE335-30C7-4A1A-BB1F-A2BA1471D1F6}" presName="sibTrans" presStyleCnt="0"/>
      <dgm:spPr/>
    </dgm:pt>
    <dgm:pt modelId="{752D57F1-B52D-4B8B-B221-6D0CCFDE894B}" type="pres">
      <dgm:prSet presAssocID="{C39EE2AC-B2F9-4BB5-A729-00B75BF96D9C}" presName="node" presStyleLbl="node1" presStyleIdx="5" presStyleCnt="8">
        <dgm:presLayoutVars>
          <dgm:bulletEnabled val="1"/>
        </dgm:presLayoutVars>
      </dgm:prSet>
      <dgm:spPr/>
    </dgm:pt>
    <dgm:pt modelId="{A2B9F0EF-F536-4E30-908F-1418743071FB}" type="pres">
      <dgm:prSet presAssocID="{E21D9F90-5E57-4FE7-AEB0-3E98B314E20B}" presName="sibTrans" presStyleCnt="0"/>
      <dgm:spPr/>
    </dgm:pt>
    <dgm:pt modelId="{6770EBA7-0286-43D4-BAA4-6814CD904703}" type="pres">
      <dgm:prSet presAssocID="{0ED23502-D343-4548-95C2-E69267A22F9D}" presName="node" presStyleLbl="node1" presStyleIdx="6" presStyleCnt="8">
        <dgm:presLayoutVars>
          <dgm:bulletEnabled val="1"/>
        </dgm:presLayoutVars>
      </dgm:prSet>
      <dgm:spPr/>
    </dgm:pt>
    <dgm:pt modelId="{B8FE9888-29A5-43F4-B535-FE8B98C3F1F2}" type="pres">
      <dgm:prSet presAssocID="{9811D3AA-0720-4425-A3A1-E74DBA9FE1D4}" presName="sibTrans" presStyleCnt="0"/>
      <dgm:spPr/>
    </dgm:pt>
    <dgm:pt modelId="{444C1EAD-85EA-4476-8110-76F8EBC9914A}" type="pres">
      <dgm:prSet presAssocID="{1B10FE05-CC25-4F56-9918-4CF9B5F721F5}" presName="node" presStyleLbl="node1" presStyleIdx="7" presStyleCnt="8">
        <dgm:presLayoutVars>
          <dgm:bulletEnabled val="1"/>
        </dgm:presLayoutVars>
      </dgm:prSet>
      <dgm:spPr/>
    </dgm:pt>
  </dgm:ptLst>
  <dgm:cxnLst>
    <dgm:cxn modelId="{25C58C01-9755-40AC-82BF-7ACA23D3D380}" type="presOf" srcId="{7B76E101-4267-42BE-ADE2-401F676E3E16}" destId="{1CEE0F21-79E1-4CF5-AFA2-3A69936DBBFA}" srcOrd="0" destOrd="0" presId="urn:microsoft.com/office/officeart/2005/8/layout/default"/>
    <dgm:cxn modelId="{FFC55F12-B756-4268-A468-6971338F1449}" type="presOf" srcId="{120CAE87-F9D3-4537-BC80-4C92512AAAE8}" destId="{134FEF5D-89A1-4D2F-8B1A-02B981629697}" srcOrd="0" destOrd="0" presId="urn:microsoft.com/office/officeart/2005/8/layout/default"/>
    <dgm:cxn modelId="{174C6119-7009-419B-8516-06A19FE7579A}" srcId="{42F57E74-5444-4689-848B-1F9E337AB160}" destId="{1B25BA78-F020-40AB-9FA9-A1414847F32A}" srcOrd="0" destOrd="0" parTransId="{2C041FDC-D383-42C9-A912-2E44A2EDCC0C}" sibTransId="{A88EDA5C-15B5-476F-8D4E-0A96885FF610}"/>
    <dgm:cxn modelId="{9DB27720-BF01-44D4-BCA2-6A0621A97D7B}" type="presOf" srcId="{0ED23502-D343-4548-95C2-E69267A22F9D}" destId="{6770EBA7-0286-43D4-BAA4-6814CD904703}" srcOrd="0" destOrd="0" presId="urn:microsoft.com/office/officeart/2005/8/layout/default"/>
    <dgm:cxn modelId="{1C69AF5F-3766-40DF-B195-77241E6FF0B7}" type="presOf" srcId="{42F57E74-5444-4689-848B-1F9E337AB160}" destId="{3AE60979-F745-4D76-9AEF-4DCE3586F9D0}" srcOrd="0" destOrd="0" presId="urn:microsoft.com/office/officeart/2005/8/layout/default"/>
    <dgm:cxn modelId="{D6CB3247-DB70-410A-B219-C1D48E613F5E}" type="presOf" srcId="{1B25BA78-F020-40AB-9FA9-A1414847F32A}" destId="{DAD2D8BA-5463-41A0-B637-3165CE909FF2}" srcOrd="0" destOrd="0" presId="urn:microsoft.com/office/officeart/2005/8/layout/default"/>
    <dgm:cxn modelId="{680B696F-B034-4CB8-AAFB-0E6B1D250035}" srcId="{42F57E74-5444-4689-848B-1F9E337AB160}" destId="{9DAC2276-93F4-45A3-880F-8895CEB9AAF5}" srcOrd="1" destOrd="0" parTransId="{CCB99D26-1362-44C4-AD6E-2BF9A135A3CF}" sibTransId="{4E5FF492-DEF1-4C5B-8615-24E4BCA801C9}"/>
    <dgm:cxn modelId="{AFA5A471-ED02-4F19-9C79-C548203B8451}" srcId="{42F57E74-5444-4689-848B-1F9E337AB160}" destId="{0ED23502-D343-4548-95C2-E69267A22F9D}" srcOrd="6" destOrd="0" parTransId="{473A89CC-E550-4A8B-BBEF-ABB4B0BCEB47}" sibTransId="{9811D3AA-0720-4425-A3A1-E74DBA9FE1D4}"/>
    <dgm:cxn modelId="{82BBB47D-CCD1-4612-8012-F15EBAC7CABD}" type="presOf" srcId="{C39EE2AC-B2F9-4BB5-A729-00B75BF96D9C}" destId="{752D57F1-B52D-4B8B-B221-6D0CCFDE894B}" srcOrd="0" destOrd="0" presId="urn:microsoft.com/office/officeart/2005/8/layout/default"/>
    <dgm:cxn modelId="{9B1D9E85-F82A-4E2A-B228-0B5C6CD87487}" type="presOf" srcId="{9DAC2276-93F4-45A3-880F-8895CEB9AAF5}" destId="{7FF8C48F-583D-4B41-A042-0A48653BDA3A}" srcOrd="0" destOrd="0" presId="urn:microsoft.com/office/officeart/2005/8/layout/default"/>
    <dgm:cxn modelId="{54C026A0-0494-407E-A02C-53A825F424EE}" type="presOf" srcId="{1B10FE05-CC25-4F56-9918-4CF9B5F721F5}" destId="{444C1EAD-85EA-4476-8110-76F8EBC9914A}" srcOrd="0" destOrd="0" presId="urn:microsoft.com/office/officeart/2005/8/layout/default"/>
    <dgm:cxn modelId="{6A7618A9-83BE-4B23-9BAB-596C6575E866}" srcId="{42F57E74-5444-4689-848B-1F9E337AB160}" destId="{40F934EC-1859-4812-9546-D0D6DBCCAB9C}" srcOrd="3" destOrd="0" parTransId="{A2B03D59-1E05-454D-A14F-81ADDC98829D}" sibTransId="{75CE93AE-4DFD-419F-ACBE-2E93941ABF71}"/>
    <dgm:cxn modelId="{D7465EB5-4CF6-49E3-A39D-6CBDF1DFF520}" srcId="{42F57E74-5444-4689-848B-1F9E337AB160}" destId="{7B76E101-4267-42BE-ADE2-401F676E3E16}" srcOrd="4" destOrd="0" parTransId="{7AE723F6-6DA3-4EB9-BB45-3E0E9D4C07D5}" sibTransId="{64EBE335-30C7-4A1A-BB1F-A2BA1471D1F6}"/>
    <dgm:cxn modelId="{76BD36C0-F4AD-471A-A63F-C6ABEA33E972}" srcId="{42F57E74-5444-4689-848B-1F9E337AB160}" destId="{C39EE2AC-B2F9-4BB5-A729-00B75BF96D9C}" srcOrd="5" destOrd="0" parTransId="{B82DEDB2-5AD3-446C-B2DD-B4BB589E342B}" sibTransId="{E21D9F90-5E57-4FE7-AEB0-3E98B314E20B}"/>
    <dgm:cxn modelId="{F6BAD2F8-ABF4-4B45-89C3-E87400E22A7B}" type="presOf" srcId="{40F934EC-1859-4812-9546-D0D6DBCCAB9C}" destId="{FB4F5810-3871-4AD9-A30A-639C1A15A26D}" srcOrd="0" destOrd="0" presId="urn:microsoft.com/office/officeart/2005/8/layout/default"/>
    <dgm:cxn modelId="{182C60FD-A799-45D7-BB78-4B127899D709}" srcId="{42F57E74-5444-4689-848B-1F9E337AB160}" destId="{1B10FE05-CC25-4F56-9918-4CF9B5F721F5}" srcOrd="7" destOrd="0" parTransId="{E7A5ECAB-2F26-4E71-B99C-E3EFF7680F40}" sibTransId="{17DA1EEB-F307-4344-9AD2-6ACD38EA0C3F}"/>
    <dgm:cxn modelId="{AFD4B6FD-F775-4038-A65A-4743666D842F}" srcId="{42F57E74-5444-4689-848B-1F9E337AB160}" destId="{120CAE87-F9D3-4537-BC80-4C92512AAAE8}" srcOrd="2" destOrd="0" parTransId="{12EB4CF7-D60A-4AFF-B9B9-C6D49287343A}" sibTransId="{9972A4FB-CBEC-4D2B-9D05-7F542BA6FBDA}"/>
    <dgm:cxn modelId="{40F3322A-9D2A-4BFC-BCAB-EACC6035717B}" type="presParOf" srcId="{3AE60979-F745-4D76-9AEF-4DCE3586F9D0}" destId="{DAD2D8BA-5463-41A0-B637-3165CE909FF2}" srcOrd="0" destOrd="0" presId="urn:microsoft.com/office/officeart/2005/8/layout/default"/>
    <dgm:cxn modelId="{7479C50F-445D-4DD0-A5B7-146B5AEA43A9}" type="presParOf" srcId="{3AE60979-F745-4D76-9AEF-4DCE3586F9D0}" destId="{C006061D-D325-4E14-967D-457375C9B1FB}" srcOrd="1" destOrd="0" presId="urn:microsoft.com/office/officeart/2005/8/layout/default"/>
    <dgm:cxn modelId="{0D768198-EEB3-45C2-8661-19D13793E5CD}" type="presParOf" srcId="{3AE60979-F745-4D76-9AEF-4DCE3586F9D0}" destId="{7FF8C48F-583D-4B41-A042-0A48653BDA3A}" srcOrd="2" destOrd="0" presId="urn:microsoft.com/office/officeart/2005/8/layout/default"/>
    <dgm:cxn modelId="{0780F32D-8C03-4725-80A8-A7925B781A99}" type="presParOf" srcId="{3AE60979-F745-4D76-9AEF-4DCE3586F9D0}" destId="{20FA8330-12A4-479F-8163-A83CAA11AA0D}" srcOrd="3" destOrd="0" presId="urn:microsoft.com/office/officeart/2005/8/layout/default"/>
    <dgm:cxn modelId="{CC393239-A489-441F-B0E3-C973CF8F06F4}" type="presParOf" srcId="{3AE60979-F745-4D76-9AEF-4DCE3586F9D0}" destId="{134FEF5D-89A1-4D2F-8B1A-02B981629697}" srcOrd="4" destOrd="0" presId="urn:microsoft.com/office/officeart/2005/8/layout/default"/>
    <dgm:cxn modelId="{74A941AA-DC47-4249-AB14-52C84718E7D5}" type="presParOf" srcId="{3AE60979-F745-4D76-9AEF-4DCE3586F9D0}" destId="{84208736-0B33-4741-9717-917C948A3E07}" srcOrd="5" destOrd="0" presId="urn:microsoft.com/office/officeart/2005/8/layout/default"/>
    <dgm:cxn modelId="{BFAA9637-2232-4DD8-B70C-F75618BE4D21}" type="presParOf" srcId="{3AE60979-F745-4D76-9AEF-4DCE3586F9D0}" destId="{FB4F5810-3871-4AD9-A30A-639C1A15A26D}" srcOrd="6" destOrd="0" presId="urn:microsoft.com/office/officeart/2005/8/layout/default"/>
    <dgm:cxn modelId="{88CF5282-62F5-4DBF-83AC-88C1BF183132}" type="presParOf" srcId="{3AE60979-F745-4D76-9AEF-4DCE3586F9D0}" destId="{150BFE31-4E17-48E4-BA10-52B36D276C9D}" srcOrd="7" destOrd="0" presId="urn:microsoft.com/office/officeart/2005/8/layout/default"/>
    <dgm:cxn modelId="{A095A14F-B91D-4BEE-A6E9-1C1616E90295}" type="presParOf" srcId="{3AE60979-F745-4D76-9AEF-4DCE3586F9D0}" destId="{1CEE0F21-79E1-4CF5-AFA2-3A69936DBBFA}" srcOrd="8" destOrd="0" presId="urn:microsoft.com/office/officeart/2005/8/layout/default"/>
    <dgm:cxn modelId="{9E6A0A8E-A373-4870-9F3C-F66EEE1D5956}" type="presParOf" srcId="{3AE60979-F745-4D76-9AEF-4DCE3586F9D0}" destId="{A7964DFF-4236-4B6E-A6BD-4BBB5927C50C}" srcOrd="9" destOrd="0" presId="urn:microsoft.com/office/officeart/2005/8/layout/default"/>
    <dgm:cxn modelId="{DF1F2202-7187-474B-B84E-F11AAA87D119}" type="presParOf" srcId="{3AE60979-F745-4D76-9AEF-4DCE3586F9D0}" destId="{752D57F1-B52D-4B8B-B221-6D0CCFDE894B}" srcOrd="10" destOrd="0" presId="urn:microsoft.com/office/officeart/2005/8/layout/default"/>
    <dgm:cxn modelId="{9F6EB6C8-D124-4F32-8FA0-CB6124422057}" type="presParOf" srcId="{3AE60979-F745-4D76-9AEF-4DCE3586F9D0}" destId="{A2B9F0EF-F536-4E30-908F-1418743071FB}" srcOrd="11" destOrd="0" presId="urn:microsoft.com/office/officeart/2005/8/layout/default"/>
    <dgm:cxn modelId="{96D7C3AF-DC73-4215-865F-0C2C6444DF1B}" type="presParOf" srcId="{3AE60979-F745-4D76-9AEF-4DCE3586F9D0}" destId="{6770EBA7-0286-43D4-BAA4-6814CD904703}" srcOrd="12" destOrd="0" presId="urn:microsoft.com/office/officeart/2005/8/layout/default"/>
    <dgm:cxn modelId="{62888B1D-E367-47EB-B9E2-225EEFB4A779}" type="presParOf" srcId="{3AE60979-F745-4D76-9AEF-4DCE3586F9D0}" destId="{B8FE9888-29A5-43F4-B535-FE8B98C3F1F2}" srcOrd="13" destOrd="0" presId="urn:microsoft.com/office/officeart/2005/8/layout/default"/>
    <dgm:cxn modelId="{B1D72F23-EC76-4112-BC06-35CA4194DB7B}" type="presParOf" srcId="{3AE60979-F745-4D76-9AEF-4DCE3586F9D0}" destId="{444C1EAD-85EA-4476-8110-76F8EBC9914A}"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CBB10A-332E-4ED7-AC3D-61D2CBEBF72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9258220-56B1-49F9-8984-489ADF9E7473}">
      <dgm:prSet phldrT="[Text]" custT="1"/>
      <dgm:spPr>
        <a:solidFill>
          <a:srgbClr val="990000"/>
        </a:solidFill>
      </dgm:spPr>
      <dgm:t>
        <a:bodyPr/>
        <a:lstStyle/>
        <a:p>
          <a:r>
            <a:rPr lang="en-US" sz="2000" b="0" dirty="0"/>
            <a:t>Essential requirements for </a:t>
          </a:r>
          <a:r>
            <a:rPr lang="en-US" sz="2000" b="1" dirty="0"/>
            <a:t>selection and application</a:t>
          </a:r>
        </a:p>
      </dgm:t>
    </dgm:pt>
    <dgm:pt modelId="{C696AF17-A30C-42AE-8543-934F9C8DA8F0}" type="parTrans" cxnId="{8C5F81D1-2318-441A-8012-262B4E2F4181}">
      <dgm:prSet/>
      <dgm:spPr/>
      <dgm:t>
        <a:bodyPr/>
        <a:lstStyle/>
        <a:p>
          <a:endParaRPr lang="en-US"/>
        </a:p>
      </dgm:t>
    </dgm:pt>
    <dgm:pt modelId="{B64E0189-7B8F-4906-BB83-18DDEDB1734D}" type="sibTrans" cxnId="{8C5F81D1-2318-441A-8012-262B4E2F4181}">
      <dgm:prSet/>
      <dgm:spPr/>
      <dgm:t>
        <a:bodyPr/>
        <a:lstStyle/>
        <a:p>
          <a:endParaRPr lang="en-US"/>
        </a:p>
      </dgm:t>
    </dgm:pt>
    <dgm:pt modelId="{2BF383F3-EBF4-4AA7-B7DD-299F7F7C303E}">
      <dgm:prSet phldrT="[Text]"/>
      <dgm:spPr/>
      <dgm:t>
        <a:bodyPr/>
        <a:lstStyle/>
        <a:p>
          <a:r>
            <a:rPr lang="en-US" dirty="0"/>
            <a:t>Prerequisite subjects</a:t>
          </a:r>
        </a:p>
      </dgm:t>
    </dgm:pt>
    <dgm:pt modelId="{DD003181-7839-4AF9-8C94-A095138700D4}" type="parTrans" cxnId="{E77D27C3-186C-490F-83F6-EE6A88C69AB8}">
      <dgm:prSet/>
      <dgm:spPr/>
      <dgm:t>
        <a:bodyPr/>
        <a:lstStyle/>
        <a:p>
          <a:endParaRPr lang="en-US"/>
        </a:p>
      </dgm:t>
    </dgm:pt>
    <dgm:pt modelId="{D7C8CCE8-11AD-4678-8699-04E666551CBE}" type="sibTrans" cxnId="{E77D27C3-186C-490F-83F6-EE6A88C69AB8}">
      <dgm:prSet/>
      <dgm:spPr/>
      <dgm:t>
        <a:bodyPr/>
        <a:lstStyle/>
        <a:p>
          <a:endParaRPr lang="en-US"/>
        </a:p>
      </dgm:t>
    </dgm:pt>
    <dgm:pt modelId="{6770791C-D2FA-4369-93F8-E0485B7CF389}">
      <dgm:prSet phldrT="[Text]" custT="1"/>
      <dgm:spPr>
        <a:solidFill>
          <a:srgbClr val="990000"/>
        </a:solidFill>
      </dgm:spPr>
      <dgm:t>
        <a:bodyPr/>
        <a:lstStyle/>
        <a:p>
          <a:r>
            <a:rPr lang="en-AU" sz="2000" b="0" dirty="0"/>
            <a:t>Essential requirements for </a:t>
          </a:r>
          <a:r>
            <a:rPr lang="en-AU" sz="2000" b="1" dirty="0"/>
            <a:t>enrolment or graduation</a:t>
          </a:r>
          <a:endParaRPr lang="en-US" sz="2000" b="1" dirty="0"/>
        </a:p>
      </dgm:t>
    </dgm:pt>
    <dgm:pt modelId="{DD9640A4-0A0F-4E15-85B7-264CF9E0A6B3}" type="parTrans" cxnId="{1916FCA6-A9E9-4F9A-88DE-6F8DE235DD70}">
      <dgm:prSet/>
      <dgm:spPr/>
      <dgm:t>
        <a:bodyPr/>
        <a:lstStyle/>
        <a:p>
          <a:endParaRPr lang="en-US"/>
        </a:p>
      </dgm:t>
    </dgm:pt>
    <dgm:pt modelId="{2F03E871-A802-449E-AFC2-EAF04A2776C1}" type="sibTrans" cxnId="{1916FCA6-A9E9-4F9A-88DE-6F8DE235DD70}">
      <dgm:prSet/>
      <dgm:spPr/>
      <dgm:t>
        <a:bodyPr/>
        <a:lstStyle/>
        <a:p>
          <a:endParaRPr lang="en-US"/>
        </a:p>
      </dgm:t>
    </dgm:pt>
    <dgm:pt modelId="{8A87EFAC-EFD0-4138-96C4-5A7C6D1E931E}">
      <dgm:prSet phldrT="[Text]"/>
      <dgm:spPr/>
      <dgm:t>
        <a:bodyPr/>
        <a:lstStyle/>
        <a:p>
          <a:r>
            <a:rPr lang="en-US" dirty="0"/>
            <a:t>Immunisations</a:t>
          </a:r>
        </a:p>
      </dgm:t>
    </dgm:pt>
    <dgm:pt modelId="{746B87BD-D507-496C-B7B9-31AD97206465}" type="parTrans" cxnId="{E99FBE49-68EA-479D-947A-94AB761660C9}">
      <dgm:prSet/>
      <dgm:spPr/>
      <dgm:t>
        <a:bodyPr/>
        <a:lstStyle/>
        <a:p>
          <a:endParaRPr lang="en-US"/>
        </a:p>
      </dgm:t>
    </dgm:pt>
    <dgm:pt modelId="{749018FA-6F4F-4B7C-BB24-5494E6FEEEB9}" type="sibTrans" cxnId="{E99FBE49-68EA-479D-947A-94AB761660C9}">
      <dgm:prSet/>
      <dgm:spPr/>
      <dgm:t>
        <a:bodyPr/>
        <a:lstStyle/>
        <a:p>
          <a:endParaRPr lang="en-US"/>
        </a:p>
      </dgm:t>
    </dgm:pt>
    <dgm:pt modelId="{7FBE9217-EEC7-4BD8-81DA-886C09A012D0}">
      <dgm:prSet phldrT="[Text]"/>
      <dgm:spPr/>
      <dgm:t>
        <a:bodyPr/>
        <a:lstStyle/>
        <a:p>
          <a:r>
            <a:rPr lang="en-US" dirty="0"/>
            <a:t>Police check</a:t>
          </a:r>
        </a:p>
      </dgm:t>
    </dgm:pt>
    <dgm:pt modelId="{8AC84266-7B70-4172-A458-18F229997F50}" type="parTrans" cxnId="{03276B4F-2AD1-4731-BEE8-456C167DD8C0}">
      <dgm:prSet/>
      <dgm:spPr/>
      <dgm:t>
        <a:bodyPr/>
        <a:lstStyle/>
        <a:p>
          <a:endParaRPr lang="en-US"/>
        </a:p>
      </dgm:t>
    </dgm:pt>
    <dgm:pt modelId="{17705354-3944-44E5-82A5-5AB5D3BB1F90}" type="sibTrans" cxnId="{03276B4F-2AD1-4731-BEE8-456C167DD8C0}">
      <dgm:prSet/>
      <dgm:spPr/>
      <dgm:t>
        <a:bodyPr/>
        <a:lstStyle/>
        <a:p>
          <a:endParaRPr lang="en-US"/>
        </a:p>
      </dgm:t>
    </dgm:pt>
    <dgm:pt modelId="{ED0F71FE-DFE8-4E4D-BCEB-5855B7ED74C8}">
      <dgm:prSet phldrT="[Text]"/>
      <dgm:spPr/>
      <dgm:t>
        <a:bodyPr/>
        <a:lstStyle/>
        <a:p>
          <a:r>
            <a:rPr lang="en-US" dirty="0"/>
            <a:t>Working with Children Check</a:t>
          </a:r>
        </a:p>
      </dgm:t>
    </dgm:pt>
    <dgm:pt modelId="{D30047F8-EFF2-48CB-8322-49066B30FC2B}" type="parTrans" cxnId="{ADE2C003-F0E0-4369-AFA2-B9CC778EFAD4}">
      <dgm:prSet/>
      <dgm:spPr/>
      <dgm:t>
        <a:bodyPr/>
        <a:lstStyle/>
        <a:p>
          <a:endParaRPr lang="en-US"/>
        </a:p>
      </dgm:t>
    </dgm:pt>
    <dgm:pt modelId="{1472C350-E0B0-4D68-82FC-7A1E0B20CB7F}" type="sibTrans" cxnId="{ADE2C003-F0E0-4369-AFA2-B9CC778EFAD4}">
      <dgm:prSet/>
      <dgm:spPr/>
      <dgm:t>
        <a:bodyPr/>
        <a:lstStyle/>
        <a:p>
          <a:endParaRPr lang="en-US"/>
        </a:p>
      </dgm:t>
    </dgm:pt>
    <dgm:pt modelId="{74C02D39-8770-44FB-B039-193AE66463FF}">
      <dgm:prSet phldrT="[Text]"/>
      <dgm:spPr/>
      <dgm:t>
        <a:bodyPr/>
        <a:lstStyle/>
        <a:p>
          <a:r>
            <a:rPr lang="en-US" dirty="0"/>
            <a:t>Interview</a:t>
          </a:r>
        </a:p>
      </dgm:t>
    </dgm:pt>
    <dgm:pt modelId="{D490F258-19F2-4748-9684-0B0C1F135BC9}" type="parTrans" cxnId="{1D4C9612-3D16-4194-919E-8DD906A5BB1D}">
      <dgm:prSet/>
      <dgm:spPr/>
      <dgm:t>
        <a:bodyPr/>
        <a:lstStyle/>
        <a:p>
          <a:endParaRPr lang="en-US"/>
        </a:p>
      </dgm:t>
    </dgm:pt>
    <dgm:pt modelId="{C501D19A-0E1E-44AE-82F0-03BEC9AA4556}" type="sibTrans" cxnId="{1D4C9612-3D16-4194-919E-8DD906A5BB1D}">
      <dgm:prSet/>
      <dgm:spPr/>
      <dgm:t>
        <a:bodyPr/>
        <a:lstStyle/>
        <a:p>
          <a:endParaRPr lang="en-US"/>
        </a:p>
      </dgm:t>
    </dgm:pt>
    <dgm:pt modelId="{819E610D-739A-4810-9F22-7350796EC027}">
      <dgm:prSet phldrT="[Text]"/>
      <dgm:spPr/>
      <dgm:t>
        <a:bodyPr/>
        <a:lstStyle/>
        <a:p>
          <a:r>
            <a:rPr lang="en-US" dirty="0"/>
            <a:t>Audition</a:t>
          </a:r>
        </a:p>
      </dgm:t>
    </dgm:pt>
    <dgm:pt modelId="{1AC95FF4-723C-4B4F-9287-B5095B6EA790}" type="parTrans" cxnId="{FCAE307D-6C02-4A95-AE5F-EB9335A4275E}">
      <dgm:prSet/>
      <dgm:spPr/>
      <dgm:t>
        <a:bodyPr/>
        <a:lstStyle/>
        <a:p>
          <a:endParaRPr lang="en-US"/>
        </a:p>
      </dgm:t>
    </dgm:pt>
    <dgm:pt modelId="{24C87933-6805-4151-9C39-DA6295754DC2}" type="sibTrans" cxnId="{FCAE307D-6C02-4A95-AE5F-EB9335A4275E}">
      <dgm:prSet/>
      <dgm:spPr/>
      <dgm:t>
        <a:bodyPr/>
        <a:lstStyle/>
        <a:p>
          <a:endParaRPr lang="en-US"/>
        </a:p>
      </dgm:t>
    </dgm:pt>
    <dgm:pt modelId="{97F49E47-00AE-49DD-98FC-E655D054D85F}">
      <dgm:prSet phldrT="[Text]"/>
      <dgm:spPr/>
      <dgm:t>
        <a:bodyPr/>
        <a:lstStyle/>
        <a:p>
          <a:r>
            <a:rPr lang="en-US" dirty="0"/>
            <a:t>Test (e.g. Casper)</a:t>
          </a:r>
        </a:p>
      </dgm:t>
    </dgm:pt>
    <dgm:pt modelId="{10C9020E-C2A9-4E12-B8E9-87BF56C793F4}" type="parTrans" cxnId="{B4F28E36-FB13-4280-AA5B-46709DD24156}">
      <dgm:prSet/>
      <dgm:spPr/>
      <dgm:t>
        <a:bodyPr/>
        <a:lstStyle/>
        <a:p>
          <a:endParaRPr lang="en-AU"/>
        </a:p>
      </dgm:t>
    </dgm:pt>
    <dgm:pt modelId="{12DECDBB-7FD6-4163-B9EC-D7B70DAF76B3}" type="sibTrans" cxnId="{B4F28E36-FB13-4280-AA5B-46709DD24156}">
      <dgm:prSet/>
      <dgm:spPr/>
      <dgm:t>
        <a:bodyPr/>
        <a:lstStyle/>
        <a:p>
          <a:endParaRPr lang="en-AU"/>
        </a:p>
      </dgm:t>
    </dgm:pt>
    <dgm:pt modelId="{1753E48D-BF28-44E4-8A73-81BF4D6F5C02}">
      <dgm:prSet phldrT="[Text]"/>
      <dgm:spPr/>
      <dgm:t>
        <a:bodyPr/>
        <a:lstStyle/>
        <a:p>
          <a:r>
            <a:rPr lang="en-US" b="1" dirty="0">
              <a:solidFill>
                <a:srgbClr val="C00000"/>
              </a:solidFill>
            </a:rPr>
            <a:t>Nursing and Midwifery English Language declaration</a:t>
          </a:r>
        </a:p>
      </dgm:t>
    </dgm:pt>
    <dgm:pt modelId="{E370C528-EF69-4735-B7CD-7B3AEBB9975D}" type="parTrans" cxnId="{0723BFD0-0DC1-4A10-9EC9-93EA0201D77D}">
      <dgm:prSet/>
      <dgm:spPr/>
      <dgm:t>
        <a:bodyPr/>
        <a:lstStyle/>
        <a:p>
          <a:endParaRPr lang="en-AU"/>
        </a:p>
      </dgm:t>
    </dgm:pt>
    <dgm:pt modelId="{29705B8D-46E7-484A-ABDC-0EA1EAF9F9C5}" type="sibTrans" cxnId="{0723BFD0-0DC1-4A10-9EC9-93EA0201D77D}">
      <dgm:prSet/>
      <dgm:spPr/>
      <dgm:t>
        <a:bodyPr/>
        <a:lstStyle/>
        <a:p>
          <a:endParaRPr lang="en-AU"/>
        </a:p>
      </dgm:t>
    </dgm:pt>
    <dgm:pt modelId="{666F706C-30CE-4592-8A61-E1B1E42620B3}" type="pres">
      <dgm:prSet presAssocID="{F5CBB10A-332E-4ED7-AC3D-61D2CBEBF727}" presName="linear" presStyleCnt="0">
        <dgm:presLayoutVars>
          <dgm:animLvl val="lvl"/>
          <dgm:resizeHandles val="exact"/>
        </dgm:presLayoutVars>
      </dgm:prSet>
      <dgm:spPr/>
    </dgm:pt>
    <dgm:pt modelId="{B41D46C7-3FBE-48D4-A292-8E4931A18D25}" type="pres">
      <dgm:prSet presAssocID="{79258220-56B1-49F9-8984-489ADF9E7473}" presName="parentText" presStyleLbl="node1" presStyleIdx="0" presStyleCnt="2" custLinFactNeighborX="-11337">
        <dgm:presLayoutVars>
          <dgm:chMax val="0"/>
          <dgm:bulletEnabled val="1"/>
        </dgm:presLayoutVars>
      </dgm:prSet>
      <dgm:spPr/>
    </dgm:pt>
    <dgm:pt modelId="{5CE54DFE-A705-4B2D-B0BA-F3CFAEE8CCE7}" type="pres">
      <dgm:prSet presAssocID="{79258220-56B1-49F9-8984-489ADF9E7473}" presName="childText" presStyleLbl="revTx" presStyleIdx="0" presStyleCnt="2">
        <dgm:presLayoutVars>
          <dgm:bulletEnabled val="1"/>
        </dgm:presLayoutVars>
      </dgm:prSet>
      <dgm:spPr/>
    </dgm:pt>
    <dgm:pt modelId="{1CEFD7DE-0974-4DE6-A6AE-F179466BB14B}" type="pres">
      <dgm:prSet presAssocID="{6770791C-D2FA-4369-93F8-E0485B7CF389}" presName="parentText" presStyleLbl="node1" presStyleIdx="1" presStyleCnt="2" custLinFactNeighborX="731" custLinFactNeighborY="408">
        <dgm:presLayoutVars>
          <dgm:chMax val="0"/>
          <dgm:bulletEnabled val="1"/>
        </dgm:presLayoutVars>
      </dgm:prSet>
      <dgm:spPr/>
    </dgm:pt>
    <dgm:pt modelId="{05A3EF21-E757-44DE-A39D-E3CF5C940896}" type="pres">
      <dgm:prSet presAssocID="{6770791C-D2FA-4369-93F8-E0485B7CF389}" presName="childText" presStyleLbl="revTx" presStyleIdx="1" presStyleCnt="2">
        <dgm:presLayoutVars>
          <dgm:bulletEnabled val="1"/>
        </dgm:presLayoutVars>
      </dgm:prSet>
      <dgm:spPr/>
    </dgm:pt>
  </dgm:ptLst>
  <dgm:cxnLst>
    <dgm:cxn modelId="{ADE2C003-F0E0-4369-AFA2-B9CC778EFAD4}" srcId="{6770791C-D2FA-4369-93F8-E0485B7CF389}" destId="{ED0F71FE-DFE8-4E4D-BCEB-5855B7ED74C8}" srcOrd="2" destOrd="0" parTransId="{D30047F8-EFF2-48CB-8322-49066B30FC2B}" sibTransId="{1472C350-E0B0-4D68-82FC-7A1E0B20CB7F}"/>
    <dgm:cxn modelId="{1D4C9612-3D16-4194-919E-8DD906A5BB1D}" srcId="{79258220-56B1-49F9-8984-489ADF9E7473}" destId="{74C02D39-8770-44FB-B039-193AE66463FF}" srcOrd="1" destOrd="0" parTransId="{D490F258-19F2-4748-9684-0B0C1F135BC9}" sibTransId="{C501D19A-0E1E-44AE-82F0-03BEC9AA4556}"/>
    <dgm:cxn modelId="{8C999B29-A8E1-429A-9087-E5CF567886F3}" type="presOf" srcId="{8A87EFAC-EFD0-4138-96C4-5A7C6D1E931E}" destId="{05A3EF21-E757-44DE-A39D-E3CF5C940896}" srcOrd="0" destOrd="0" presId="urn:microsoft.com/office/officeart/2005/8/layout/vList2"/>
    <dgm:cxn modelId="{B4F28E36-FB13-4280-AA5B-46709DD24156}" srcId="{79258220-56B1-49F9-8984-489ADF9E7473}" destId="{97F49E47-00AE-49DD-98FC-E655D054D85F}" srcOrd="2" destOrd="0" parTransId="{10C9020E-C2A9-4E12-B8E9-87BF56C793F4}" sibTransId="{12DECDBB-7FD6-4163-B9EC-D7B70DAF76B3}"/>
    <dgm:cxn modelId="{9080DE5D-8D8F-436A-9259-39CE34AF3F01}" type="presOf" srcId="{F5CBB10A-332E-4ED7-AC3D-61D2CBEBF727}" destId="{666F706C-30CE-4592-8A61-E1B1E42620B3}" srcOrd="0" destOrd="0" presId="urn:microsoft.com/office/officeart/2005/8/layout/vList2"/>
    <dgm:cxn modelId="{BD4A3068-B848-46D0-AB45-48DFE6E91895}" type="presOf" srcId="{2BF383F3-EBF4-4AA7-B7DD-299F7F7C303E}" destId="{5CE54DFE-A705-4B2D-B0BA-F3CFAEE8CCE7}" srcOrd="0" destOrd="0" presId="urn:microsoft.com/office/officeart/2005/8/layout/vList2"/>
    <dgm:cxn modelId="{E99FBE49-68EA-479D-947A-94AB761660C9}" srcId="{6770791C-D2FA-4369-93F8-E0485B7CF389}" destId="{8A87EFAC-EFD0-4138-96C4-5A7C6D1E931E}" srcOrd="0" destOrd="0" parTransId="{746B87BD-D507-496C-B7B9-31AD97206465}" sibTransId="{749018FA-6F4F-4B7C-BB24-5494E6FEEEB9}"/>
    <dgm:cxn modelId="{03276B4F-2AD1-4731-BEE8-456C167DD8C0}" srcId="{6770791C-D2FA-4369-93F8-E0485B7CF389}" destId="{7FBE9217-EEC7-4BD8-81DA-886C09A012D0}" srcOrd="1" destOrd="0" parTransId="{8AC84266-7B70-4172-A458-18F229997F50}" sibTransId="{17705354-3944-44E5-82A5-5AB5D3BB1F90}"/>
    <dgm:cxn modelId="{FCAE307D-6C02-4A95-AE5F-EB9335A4275E}" srcId="{79258220-56B1-49F9-8984-489ADF9E7473}" destId="{819E610D-739A-4810-9F22-7350796EC027}" srcOrd="3" destOrd="0" parTransId="{1AC95FF4-723C-4B4F-9287-B5095B6EA790}" sibTransId="{24C87933-6805-4151-9C39-DA6295754DC2}"/>
    <dgm:cxn modelId="{25616D8A-0825-4B57-82BF-5780B272126B}" type="presOf" srcId="{1753E48D-BF28-44E4-8A73-81BF4D6F5C02}" destId="{5CE54DFE-A705-4B2D-B0BA-F3CFAEE8CCE7}" srcOrd="0" destOrd="4" presId="urn:microsoft.com/office/officeart/2005/8/layout/vList2"/>
    <dgm:cxn modelId="{1C413E8F-9793-4FDD-A656-127B57B8088D}" type="presOf" srcId="{97F49E47-00AE-49DD-98FC-E655D054D85F}" destId="{5CE54DFE-A705-4B2D-B0BA-F3CFAEE8CCE7}" srcOrd="0" destOrd="2" presId="urn:microsoft.com/office/officeart/2005/8/layout/vList2"/>
    <dgm:cxn modelId="{1916FCA6-A9E9-4F9A-88DE-6F8DE235DD70}" srcId="{F5CBB10A-332E-4ED7-AC3D-61D2CBEBF727}" destId="{6770791C-D2FA-4369-93F8-E0485B7CF389}" srcOrd="1" destOrd="0" parTransId="{DD9640A4-0A0F-4E15-85B7-264CF9E0A6B3}" sibTransId="{2F03E871-A802-449E-AFC2-EAF04A2776C1}"/>
    <dgm:cxn modelId="{E77D27C3-186C-490F-83F6-EE6A88C69AB8}" srcId="{79258220-56B1-49F9-8984-489ADF9E7473}" destId="{2BF383F3-EBF4-4AA7-B7DD-299F7F7C303E}" srcOrd="0" destOrd="0" parTransId="{DD003181-7839-4AF9-8C94-A095138700D4}" sibTransId="{D7C8CCE8-11AD-4678-8699-04E666551CBE}"/>
    <dgm:cxn modelId="{97B167C4-ACC8-4D56-98FF-56D76B365ADA}" type="presOf" srcId="{819E610D-739A-4810-9F22-7350796EC027}" destId="{5CE54DFE-A705-4B2D-B0BA-F3CFAEE8CCE7}" srcOrd="0" destOrd="3" presId="urn:microsoft.com/office/officeart/2005/8/layout/vList2"/>
    <dgm:cxn modelId="{51D915C7-1B9A-46B2-AAB7-E429E95AD738}" type="presOf" srcId="{7FBE9217-EEC7-4BD8-81DA-886C09A012D0}" destId="{05A3EF21-E757-44DE-A39D-E3CF5C940896}" srcOrd="0" destOrd="1" presId="urn:microsoft.com/office/officeart/2005/8/layout/vList2"/>
    <dgm:cxn modelId="{0723BFD0-0DC1-4A10-9EC9-93EA0201D77D}" srcId="{79258220-56B1-49F9-8984-489ADF9E7473}" destId="{1753E48D-BF28-44E4-8A73-81BF4D6F5C02}" srcOrd="4" destOrd="0" parTransId="{E370C528-EF69-4735-B7CD-7B3AEBB9975D}" sibTransId="{29705B8D-46E7-484A-ABDC-0EA1EAF9F9C5}"/>
    <dgm:cxn modelId="{8C5F81D1-2318-441A-8012-262B4E2F4181}" srcId="{F5CBB10A-332E-4ED7-AC3D-61D2CBEBF727}" destId="{79258220-56B1-49F9-8984-489ADF9E7473}" srcOrd="0" destOrd="0" parTransId="{C696AF17-A30C-42AE-8543-934F9C8DA8F0}" sibTransId="{B64E0189-7B8F-4906-BB83-18DDEDB1734D}"/>
    <dgm:cxn modelId="{55A346EF-6B3A-42EF-98D6-3D62255B597B}" type="presOf" srcId="{74C02D39-8770-44FB-B039-193AE66463FF}" destId="{5CE54DFE-A705-4B2D-B0BA-F3CFAEE8CCE7}" srcOrd="0" destOrd="1" presId="urn:microsoft.com/office/officeart/2005/8/layout/vList2"/>
    <dgm:cxn modelId="{44C0C8F0-3C89-4F7B-B665-75B1E1DA0868}" type="presOf" srcId="{ED0F71FE-DFE8-4E4D-BCEB-5855B7ED74C8}" destId="{05A3EF21-E757-44DE-A39D-E3CF5C940896}" srcOrd="0" destOrd="2" presId="urn:microsoft.com/office/officeart/2005/8/layout/vList2"/>
    <dgm:cxn modelId="{7815E2F0-5525-47B6-A661-5C9A93254EBC}" type="presOf" srcId="{6770791C-D2FA-4369-93F8-E0485B7CF389}" destId="{1CEFD7DE-0974-4DE6-A6AE-F179466BB14B}" srcOrd="0" destOrd="0" presId="urn:microsoft.com/office/officeart/2005/8/layout/vList2"/>
    <dgm:cxn modelId="{6D28DCFB-6972-4662-8054-749E735E7AEE}" type="presOf" srcId="{79258220-56B1-49F9-8984-489ADF9E7473}" destId="{B41D46C7-3FBE-48D4-A292-8E4931A18D25}" srcOrd="0" destOrd="0" presId="urn:microsoft.com/office/officeart/2005/8/layout/vList2"/>
    <dgm:cxn modelId="{F9E0B719-B028-46BD-B122-F1DFDA341C1A}" type="presParOf" srcId="{666F706C-30CE-4592-8A61-E1B1E42620B3}" destId="{B41D46C7-3FBE-48D4-A292-8E4931A18D25}" srcOrd="0" destOrd="0" presId="urn:microsoft.com/office/officeart/2005/8/layout/vList2"/>
    <dgm:cxn modelId="{DADF7168-F484-42A1-8413-593102953ACF}" type="presParOf" srcId="{666F706C-30CE-4592-8A61-E1B1E42620B3}" destId="{5CE54DFE-A705-4B2D-B0BA-F3CFAEE8CCE7}" srcOrd="1" destOrd="0" presId="urn:microsoft.com/office/officeart/2005/8/layout/vList2"/>
    <dgm:cxn modelId="{EAAE75E6-89A3-4527-AD93-3D400A990704}" type="presParOf" srcId="{666F706C-30CE-4592-8A61-E1B1E42620B3}" destId="{1CEFD7DE-0974-4DE6-A6AE-F179466BB14B}" srcOrd="2" destOrd="0" presId="urn:microsoft.com/office/officeart/2005/8/layout/vList2"/>
    <dgm:cxn modelId="{E3BFD47F-00B9-485B-BA99-7919AC25A4EE}" type="presParOf" srcId="{666F706C-30CE-4592-8A61-E1B1E42620B3}" destId="{05A3EF21-E757-44DE-A39D-E3CF5C94089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D24507-8CBF-401C-98F1-4A8C21AF7032}"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606CCC44-539B-4B12-ACA2-1F2DD8AF9D86}">
      <dgm:prSet phldrT="[Text]"/>
      <dgm:spPr>
        <a:solidFill>
          <a:srgbClr val="19237E"/>
        </a:solidFill>
      </dgm:spPr>
      <dgm:t>
        <a:bodyPr/>
        <a:lstStyle/>
        <a:p>
          <a:endParaRPr lang="en-US" dirty="0"/>
        </a:p>
        <a:p>
          <a:endParaRPr lang="en-US" dirty="0"/>
        </a:p>
        <a:p>
          <a:endParaRPr lang="en-US" dirty="0"/>
        </a:p>
        <a:p>
          <a:r>
            <a:rPr lang="en-US" dirty="0"/>
            <a:t>No offers in </a:t>
          </a:r>
          <a:br>
            <a:rPr lang="en-US" dirty="0"/>
          </a:br>
          <a:r>
            <a:rPr lang="en-US" dirty="0"/>
            <a:t>the earlier rounds</a:t>
          </a:r>
        </a:p>
      </dgm:t>
    </dgm:pt>
    <dgm:pt modelId="{50E9344E-97DB-41B9-916C-602932770122}" type="parTrans" cxnId="{799736AF-8DAF-41BE-844F-74E0A32E3ACE}">
      <dgm:prSet/>
      <dgm:spPr/>
      <dgm:t>
        <a:bodyPr/>
        <a:lstStyle/>
        <a:p>
          <a:endParaRPr lang="en-US"/>
        </a:p>
      </dgm:t>
    </dgm:pt>
    <dgm:pt modelId="{1A1B945D-FB9D-44E2-8E92-44C749FD408C}" type="sibTrans" cxnId="{799736AF-8DAF-41BE-844F-74E0A32E3ACE}">
      <dgm:prSet/>
      <dgm:spPr>
        <a:solidFill>
          <a:srgbClr val="990000"/>
        </a:solidFill>
      </dgm:spPr>
      <dgm:t>
        <a:bodyPr/>
        <a:lstStyle/>
        <a:p>
          <a:endParaRPr lang="en-US" dirty="0"/>
        </a:p>
      </dgm:t>
    </dgm:pt>
    <dgm:pt modelId="{1FAB9D08-97CF-4573-B1C2-3E2F89C85AA0}">
      <dgm:prSet phldrT="[Text]"/>
      <dgm:spPr>
        <a:solidFill>
          <a:srgbClr val="19237E"/>
        </a:solidFill>
      </dgm:spPr>
      <dgm:t>
        <a:bodyPr/>
        <a:lstStyle/>
        <a:p>
          <a:endParaRPr lang="en-US" dirty="0"/>
        </a:p>
        <a:p>
          <a:endParaRPr lang="en-US" dirty="0"/>
        </a:p>
        <a:p>
          <a:r>
            <a:rPr lang="en-US" dirty="0"/>
            <a:t>Your details released to institutions with places available</a:t>
          </a:r>
        </a:p>
      </dgm:t>
    </dgm:pt>
    <dgm:pt modelId="{3551ECA5-91F0-46F5-BAD2-F31C106ED621}" type="parTrans" cxnId="{7D241553-BCF2-4F6D-B40B-2AC2F4B64F7C}">
      <dgm:prSet/>
      <dgm:spPr/>
      <dgm:t>
        <a:bodyPr/>
        <a:lstStyle/>
        <a:p>
          <a:endParaRPr lang="en-US"/>
        </a:p>
      </dgm:t>
    </dgm:pt>
    <dgm:pt modelId="{24F5EDD2-D755-4467-B1BD-BD36AA8CEE82}" type="sibTrans" cxnId="{7D241553-BCF2-4F6D-B40B-2AC2F4B64F7C}">
      <dgm:prSet/>
      <dgm:spPr>
        <a:solidFill>
          <a:srgbClr val="990000"/>
        </a:solidFill>
      </dgm:spPr>
      <dgm:t>
        <a:bodyPr/>
        <a:lstStyle/>
        <a:p>
          <a:endParaRPr lang="en-US" dirty="0"/>
        </a:p>
      </dgm:t>
    </dgm:pt>
    <dgm:pt modelId="{D28045DF-FA89-44B6-A013-84CA38AED7CA}">
      <dgm:prSet phldrT="[Text]"/>
      <dgm:spPr>
        <a:solidFill>
          <a:srgbClr val="19237E"/>
        </a:solidFill>
      </dgm:spPr>
      <dgm:t>
        <a:bodyPr/>
        <a:lstStyle/>
        <a:p>
          <a:endParaRPr lang="en-US" dirty="0"/>
        </a:p>
        <a:p>
          <a:endParaRPr lang="en-US" dirty="0"/>
        </a:p>
        <a:p>
          <a:r>
            <a:rPr lang="en-US" dirty="0"/>
            <a:t>If interested, enrol for the course with the institution</a:t>
          </a:r>
        </a:p>
      </dgm:t>
    </dgm:pt>
    <dgm:pt modelId="{FE23AC4B-4934-4810-87FF-4522A2C51FBE}" type="parTrans" cxnId="{E38CB243-AB30-4B4F-B170-E921B0BC01DE}">
      <dgm:prSet/>
      <dgm:spPr/>
      <dgm:t>
        <a:bodyPr/>
        <a:lstStyle/>
        <a:p>
          <a:endParaRPr lang="en-US"/>
        </a:p>
      </dgm:t>
    </dgm:pt>
    <dgm:pt modelId="{92A854EA-DB17-4C6C-AB4A-B9054B95C846}" type="sibTrans" cxnId="{E38CB243-AB30-4B4F-B170-E921B0BC01DE}">
      <dgm:prSet/>
      <dgm:spPr/>
      <dgm:t>
        <a:bodyPr/>
        <a:lstStyle/>
        <a:p>
          <a:endParaRPr lang="en-US"/>
        </a:p>
      </dgm:t>
    </dgm:pt>
    <dgm:pt modelId="{6031557B-601B-4086-BA2E-B01FA20F8004}">
      <dgm:prSet phldrT="[Text]"/>
      <dgm:spPr>
        <a:solidFill>
          <a:srgbClr val="19237E"/>
        </a:solidFill>
      </dgm:spPr>
      <dgm:t>
        <a:bodyPr/>
        <a:lstStyle/>
        <a:p>
          <a:endParaRPr lang="en-US" dirty="0"/>
        </a:p>
        <a:p>
          <a:endParaRPr lang="en-US" dirty="0"/>
        </a:p>
        <a:p>
          <a:r>
            <a:rPr lang="en-US" dirty="0"/>
            <a:t>They may contact you to suggest a course you hadn’t applied for</a:t>
          </a:r>
        </a:p>
      </dgm:t>
    </dgm:pt>
    <dgm:pt modelId="{276A9AFF-A75C-4B75-92AD-4B57A81915C9}" type="parTrans" cxnId="{DC6531E1-FD4B-44A7-80B9-C17D9925EE59}">
      <dgm:prSet/>
      <dgm:spPr/>
      <dgm:t>
        <a:bodyPr/>
        <a:lstStyle/>
        <a:p>
          <a:endParaRPr lang="en-US"/>
        </a:p>
      </dgm:t>
    </dgm:pt>
    <dgm:pt modelId="{F9E98701-BC71-4ECC-9008-77E29BA05DC2}" type="sibTrans" cxnId="{DC6531E1-FD4B-44A7-80B9-C17D9925EE59}">
      <dgm:prSet/>
      <dgm:spPr>
        <a:solidFill>
          <a:srgbClr val="990000"/>
        </a:solidFill>
      </dgm:spPr>
      <dgm:t>
        <a:bodyPr/>
        <a:lstStyle/>
        <a:p>
          <a:endParaRPr lang="en-US" dirty="0"/>
        </a:p>
      </dgm:t>
    </dgm:pt>
    <dgm:pt modelId="{9B3B5E2E-6507-4571-A6B3-E9B7B276EF4B}" type="pres">
      <dgm:prSet presAssocID="{F4D24507-8CBF-401C-98F1-4A8C21AF7032}" presName="diagram" presStyleCnt="0">
        <dgm:presLayoutVars>
          <dgm:dir/>
          <dgm:resizeHandles val="exact"/>
        </dgm:presLayoutVars>
      </dgm:prSet>
      <dgm:spPr/>
    </dgm:pt>
    <dgm:pt modelId="{AB574ADD-EFEE-401B-9B3B-12DEDF741FC2}" type="pres">
      <dgm:prSet presAssocID="{606CCC44-539B-4B12-ACA2-1F2DD8AF9D86}" presName="node" presStyleLbl="node1" presStyleIdx="0" presStyleCnt="4">
        <dgm:presLayoutVars>
          <dgm:bulletEnabled val="1"/>
        </dgm:presLayoutVars>
      </dgm:prSet>
      <dgm:spPr/>
    </dgm:pt>
    <dgm:pt modelId="{05AEA963-7425-46B6-A7FF-B252B716ACD3}" type="pres">
      <dgm:prSet presAssocID="{1A1B945D-FB9D-44E2-8E92-44C749FD408C}" presName="sibTrans" presStyleLbl="sibTrans2D1" presStyleIdx="0" presStyleCnt="3"/>
      <dgm:spPr/>
    </dgm:pt>
    <dgm:pt modelId="{05815925-798D-4BDA-A2ED-52EED8BF1FD7}" type="pres">
      <dgm:prSet presAssocID="{1A1B945D-FB9D-44E2-8E92-44C749FD408C}" presName="connectorText" presStyleLbl="sibTrans2D1" presStyleIdx="0" presStyleCnt="3"/>
      <dgm:spPr/>
    </dgm:pt>
    <dgm:pt modelId="{9799BA34-A0A8-4070-81A1-3921E183909A}" type="pres">
      <dgm:prSet presAssocID="{1FAB9D08-97CF-4573-B1C2-3E2F89C85AA0}" presName="node" presStyleLbl="node1" presStyleIdx="1" presStyleCnt="4">
        <dgm:presLayoutVars>
          <dgm:bulletEnabled val="1"/>
        </dgm:presLayoutVars>
      </dgm:prSet>
      <dgm:spPr/>
    </dgm:pt>
    <dgm:pt modelId="{3402BDDB-CAFC-40F9-8D9C-DC400F8D8151}" type="pres">
      <dgm:prSet presAssocID="{24F5EDD2-D755-4467-B1BD-BD36AA8CEE82}" presName="sibTrans" presStyleLbl="sibTrans2D1" presStyleIdx="1" presStyleCnt="3"/>
      <dgm:spPr/>
    </dgm:pt>
    <dgm:pt modelId="{646A200D-5D61-4A2D-90BD-FA87E04C1D25}" type="pres">
      <dgm:prSet presAssocID="{24F5EDD2-D755-4467-B1BD-BD36AA8CEE82}" presName="connectorText" presStyleLbl="sibTrans2D1" presStyleIdx="1" presStyleCnt="3"/>
      <dgm:spPr/>
    </dgm:pt>
    <dgm:pt modelId="{3FBE9B0C-0CD8-4F71-B731-3F747011ED78}" type="pres">
      <dgm:prSet presAssocID="{6031557B-601B-4086-BA2E-B01FA20F8004}" presName="node" presStyleLbl="node1" presStyleIdx="2" presStyleCnt="4">
        <dgm:presLayoutVars>
          <dgm:bulletEnabled val="1"/>
        </dgm:presLayoutVars>
      </dgm:prSet>
      <dgm:spPr/>
    </dgm:pt>
    <dgm:pt modelId="{A1F3A687-00F7-4007-828B-6A75B2E9285B}" type="pres">
      <dgm:prSet presAssocID="{F9E98701-BC71-4ECC-9008-77E29BA05DC2}" presName="sibTrans" presStyleLbl="sibTrans2D1" presStyleIdx="2" presStyleCnt="3"/>
      <dgm:spPr/>
    </dgm:pt>
    <dgm:pt modelId="{62FCD91E-B62A-433A-B68F-4F2F5D621985}" type="pres">
      <dgm:prSet presAssocID="{F9E98701-BC71-4ECC-9008-77E29BA05DC2}" presName="connectorText" presStyleLbl="sibTrans2D1" presStyleIdx="2" presStyleCnt="3"/>
      <dgm:spPr/>
    </dgm:pt>
    <dgm:pt modelId="{C6C6E141-DE7C-46DE-AB65-8B78FD70DA0C}" type="pres">
      <dgm:prSet presAssocID="{D28045DF-FA89-44B6-A013-84CA38AED7CA}" presName="node" presStyleLbl="node1" presStyleIdx="3" presStyleCnt="4">
        <dgm:presLayoutVars>
          <dgm:bulletEnabled val="1"/>
        </dgm:presLayoutVars>
      </dgm:prSet>
      <dgm:spPr/>
    </dgm:pt>
  </dgm:ptLst>
  <dgm:cxnLst>
    <dgm:cxn modelId="{BF6B3401-D006-481D-A371-22AFE46FF83A}" type="presOf" srcId="{D28045DF-FA89-44B6-A013-84CA38AED7CA}" destId="{C6C6E141-DE7C-46DE-AB65-8B78FD70DA0C}" srcOrd="0" destOrd="0" presId="urn:microsoft.com/office/officeart/2005/8/layout/process5"/>
    <dgm:cxn modelId="{DA42840F-A2AE-46EC-B1D6-31B003A791DF}" type="presOf" srcId="{F9E98701-BC71-4ECC-9008-77E29BA05DC2}" destId="{A1F3A687-00F7-4007-828B-6A75B2E9285B}" srcOrd="0" destOrd="0" presId="urn:microsoft.com/office/officeart/2005/8/layout/process5"/>
    <dgm:cxn modelId="{E38CB243-AB30-4B4F-B170-E921B0BC01DE}" srcId="{F4D24507-8CBF-401C-98F1-4A8C21AF7032}" destId="{D28045DF-FA89-44B6-A013-84CA38AED7CA}" srcOrd="3" destOrd="0" parTransId="{FE23AC4B-4934-4810-87FF-4522A2C51FBE}" sibTransId="{92A854EA-DB17-4C6C-AB4A-B9054B95C846}"/>
    <dgm:cxn modelId="{81A0B366-C832-43FB-8A73-E82A691AB947}" type="presOf" srcId="{6031557B-601B-4086-BA2E-B01FA20F8004}" destId="{3FBE9B0C-0CD8-4F71-B731-3F747011ED78}" srcOrd="0" destOrd="0" presId="urn:microsoft.com/office/officeart/2005/8/layout/process5"/>
    <dgm:cxn modelId="{10833748-60BA-4B43-AF17-6E5461ABF28D}" type="presOf" srcId="{1A1B945D-FB9D-44E2-8E92-44C749FD408C}" destId="{05AEA963-7425-46B6-A7FF-B252B716ACD3}" srcOrd="0" destOrd="0" presId="urn:microsoft.com/office/officeart/2005/8/layout/process5"/>
    <dgm:cxn modelId="{85DA3072-7C86-44D2-9EDC-CEA0F1742CE7}" type="presOf" srcId="{24F5EDD2-D755-4467-B1BD-BD36AA8CEE82}" destId="{3402BDDB-CAFC-40F9-8D9C-DC400F8D8151}" srcOrd="0" destOrd="0" presId="urn:microsoft.com/office/officeart/2005/8/layout/process5"/>
    <dgm:cxn modelId="{7D241553-BCF2-4F6D-B40B-2AC2F4B64F7C}" srcId="{F4D24507-8CBF-401C-98F1-4A8C21AF7032}" destId="{1FAB9D08-97CF-4573-B1C2-3E2F89C85AA0}" srcOrd="1" destOrd="0" parTransId="{3551ECA5-91F0-46F5-BAD2-F31C106ED621}" sibTransId="{24F5EDD2-D755-4467-B1BD-BD36AA8CEE82}"/>
    <dgm:cxn modelId="{EDEF2C9F-028E-4AD0-81AE-29092A590F21}" type="presOf" srcId="{606CCC44-539B-4B12-ACA2-1F2DD8AF9D86}" destId="{AB574ADD-EFEE-401B-9B3B-12DEDF741FC2}" srcOrd="0" destOrd="0" presId="urn:microsoft.com/office/officeart/2005/8/layout/process5"/>
    <dgm:cxn modelId="{13F10BA1-C88C-4F30-8605-5DDC6988E9A2}" type="presOf" srcId="{1A1B945D-FB9D-44E2-8E92-44C749FD408C}" destId="{05815925-798D-4BDA-A2ED-52EED8BF1FD7}" srcOrd="1" destOrd="0" presId="urn:microsoft.com/office/officeart/2005/8/layout/process5"/>
    <dgm:cxn modelId="{9F62B1A7-DAF9-4F11-8463-84CDDAB7503D}" type="presOf" srcId="{F9E98701-BC71-4ECC-9008-77E29BA05DC2}" destId="{62FCD91E-B62A-433A-B68F-4F2F5D621985}" srcOrd="1" destOrd="0" presId="urn:microsoft.com/office/officeart/2005/8/layout/process5"/>
    <dgm:cxn modelId="{799736AF-8DAF-41BE-844F-74E0A32E3ACE}" srcId="{F4D24507-8CBF-401C-98F1-4A8C21AF7032}" destId="{606CCC44-539B-4B12-ACA2-1F2DD8AF9D86}" srcOrd="0" destOrd="0" parTransId="{50E9344E-97DB-41B9-916C-602932770122}" sibTransId="{1A1B945D-FB9D-44E2-8E92-44C749FD408C}"/>
    <dgm:cxn modelId="{4A4765B6-C2D3-49DD-AA58-8911312A0723}" type="presOf" srcId="{1FAB9D08-97CF-4573-B1C2-3E2F89C85AA0}" destId="{9799BA34-A0A8-4070-81A1-3921E183909A}" srcOrd="0" destOrd="0" presId="urn:microsoft.com/office/officeart/2005/8/layout/process5"/>
    <dgm:cxn modelId="{749506C5-F1D4-4428-BC65-47A056A41761}" type="presOf" srcId="{24F5EDD2-D755-4467-B1BD-BD36AA8CEE82}" destId="{646A200D-5D61-4A2D-90BD-FA87E04C1D25}" srcOrd="1" destOrd="0" presId="urn:microsoft.com/office/officeart/2005/8/layout/process5"/>
    <dgm:cxn modelId="{0A04D0C9-80B0-412B-AD81-477EB8BEE592}" type="presOf" srcId="{F4D24507-8CBF-401C-98F1-4A8C21AF7032}" destId="{9B3B5E2E-6507-4571-A6B3-E9B7B276EF4B}" srcOrd="0" destOrd="0" presId="urn:microsoft.com/office/officeart/2005/8/layout/process5"/>
    <dgm:cxn modelId="{DC6531E1-FD4B-44A7-80B9-C17D9925EE59}" srcId="{F4D24507-8CBF-401C-98F1-4A8C21AF7032}" destId="{6031557B-601B-4086-BA2E-B01FA20F8004}" srcOrd="2" destOrd="0" parTransId="{276A9AFF-A75C-4B75-92AD-4B57A81915C9}" sibTransId="{F9E98701-BC71-4ECC-9008-77E29BA05DC2}"/>
    <dgm:cxn modelId="{E71C70E7-C2CC-4C0B-8021-EA29C78F3A90}" type="presParOf" srcId="{9B3B5E2E-6507-4571-A6B3-E9B7B276EF4B}" destId="{AB574ADD-EFEE-401B-9B3B-12DEDF741FC2}" srcOrd="0" destOrd="0" presId="urn:microsoft.com/office/officeart/2005/8/layout/process5"/>
    <dgm:cxn modelId="{DE93FF49-E39C-4D4B-B991-7503837FF6F5}" type="presParOf" srcId="{9B3B5E2E-6507-4571-A6B3-E9B7B276EF4B}" destId="{05AEA963-7425-46B6-A7FF-B252B716ACD3}" srcOrd="1" destOrd="0" presId="urn:microsoft.com/office/officeart/2005/8/layout/process5"/>
    <dgm:cxn modelId="{CA9BD31C-C991-44F1-B120-4775E8126113}" type="presParOf" srcId="{05AEA963-7425-46B6-A7FF-B252B716ACD3}" destId="{05815925-798D-4BDA-A2ED-52EED8BF1FD7}" srcOrd="0" destOrd="0" presId="urn:microsoft.com/office/officeart/2005/8/layout/process5"/>
    <dgm:cxn modelId="{8DDEE9D1-EB96-4870-A538-15FA38485626}" type="presParOf" srcId="{9B3B5E2E-6507-4571-A6B3-E9B7B276EF4B}" destId="{9799BA34-A0A8-4070-81A1-3921E183909A}" srcOrd="2" destOrd="0" presId="urn:microsoft.com/office/officeart/2005/8/layout/process5"/>
    <dgm:cxn modelId="{AE26DFC8-9B9E-4149-8E28-F29D89F549E9}" type="presParOf" srcId="{9B3B5E2E-6507-4571-A6B3-E9B7B276EF4B}" destId="{3402BDDB-CAFC-40F9-8D9C-DC400F8D8151}" srcOrd="3" destOrd="0" presId="urn:microsoft.com/office/officeart/2005/8/layout/process5"/>
    <dgm:cxn modelId="{5150AB9A-24B9-4E57-87E9-6AA3ACD3351F}" type="presParOf" srcId="{3402BDDB-CAFC-40F9-8D9C-DC400F8D8151}" destId="{646A200D-5D61-4A2D-90BD-FA87E04C1D25}" srcOrd="0" destOrd="0" presId="urn:microsoft.com/office/officeart/2005/8/layout/process5"/>
    <dgm:cxn modelId="{C26FA44B-0594-4862-B3C7-319CB9EF9060}" type="presParOf" srcId="{9B3B5E2E-6507-4571-A6B3-E9B7B276EF4B}" destId="{3FBE9B0C-0CD8-4F71-B731-3F747011ED78}" srcOrd="4" destOrd="0" presId="urn:microsoft.com/office/officeart/2005/8/layout/process5"/>
    <dgm:cxn modelId="{21C2DC92-6564-47C2-B9B2-D1529193C3B3}" type="presParOf" srcId="{9B3B5E2E-6507-4571-A6B3-E9B7B276EF4B}" destId="{A1F3A687-00F7-4007-828B-6A75B2E9285B}" srcOrd="5" destOrd="0" presId="urn:microsoft.com/office/officeart/2005/8/layout/process5"/>
    <dgm:cxn modelId="{83A8145E-0308-4932-8D89-4C7C88D22812}" type="presParOf" srcId="{A1F3A687-00F7-4007-828B-6A75B2E9285B}" destId="{62FCD91E-B62A-433A-B68F-4F2F5D621985}" srcOrd="0" destOrd="0" presId="urn:microsoft.com/office/officeart/2005/8/layout/process5"/>
    <dgm:cxn modelId="{B1B68964-BE63-4603-9C0A-6F64188ADE2C}" type="presParOf" srcId="{9B3B5E2E-6507-4571-A6B3-E9B7B276EF4B}" destId="{C6C6E141-DE7C-46DE-AB65-8B78FD70DA0C}" srcOrd="6" destOrd="0" presId="urn:microsoft.com/office/officeart/2005/8/layout/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83C60F-9114-4473-A602-35832BDFEF7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6608C89-2002-42D6-9191-D428636D8DDF}">
      <dgm:prSet phldrT="[Text]"/>
      <dgm:spPr>
        <a:solidFill>
          <a:srgbClr val="990000"/>
        </a:solidFill>
      </dgm:spPr>
      <dgm:t>
        <a:bodyPr/>
        <a:lstStyle/>
        <a:p>
          <a:r>
            <a:rPr lang="en-US" dirty="0"/>
            <a:t>Online </a:t>
          </a:r>
        </a:p>
      </dgm:t>
    </dgm:pt>
    <dgm:pt modelId="{2AAE8365-936D-4F97-BA56-D4D9B73455F7}" type="parTrans" cxnId="{CFAE24A7-E64B-4094-827A-C1A95CF6315B}">
      <dgm:prSet/>
      <dgm:spPr/>
      <dgm:t>
        <a:bodyPr/>
        <a:lstStyle/>
        <a:p>
          <a:endParaRPr lang="en-US"/>
        </a:p>
      </dgm:t>
    </dgm:pt>
    <dgm:pt modelId="{F24B8AA2-C373-4BB5-AA89-73A016DBA615}" type="sibTrans" cxnId="{CFAE24A7-E64B-4094-827A-C1A95CF6315B}">
      <dgm:prSet/>
      <dgm:spPr/>
      <dgm:t>
        <a:bodyPr/>
        <a:lstStyle/>
        <a:p>
          <a:endParaRPr lang="en-US"/>
        </a:p>
      </dgm:t>
    </dgm:pt>
    <dgm:pt modelId="{C8375EEE-249C-462C-9526-D2D3A493A836}">
      <dgm:prSet phldrT="[Text]"/>
      <dgm:spPr>
        <a:solidFill>
          <a:srgbClr val="990000"/>
        </a:solidFill>
      </dgm:spPr>
      <dgm:t>
        <a:bodyPr/>
        <a:lstStyle/>
        <a:p>
          <a:r>
            <a:rPr lang="en-US" dirty="0"/>
            <a:t>Results app</a:t>
          </a:r>
        </a:p>
      </dgm:t>
    </dgm:pt>
    <dgm:pt modelId="{282F337D-3E7C-4F89-BAD2-5D5E5717E7FA}" type="parTrans" cxnId="{C7FE8E87-0EC8-40EB-B6F8-C12F4F5D9DA5}">
      <dgm:prSet/>
      <dgm:spPr/>
      <dgm:t>
        <a:bodyPr/>
        <a:lstStyle/>
        <a:p>
          <a:endParaRPr lang="en-US"/>
        </a:p>
      </dgm:t>
    </dgm:pt>
    <dgm:pt modelId="{F798A37C-5713-43E9-8BCB-B49CE49C6A99}" type="sibTrans" cxnId="{C7FE8E87-0EC8-40EB-B6F8-C12F4F5D9DA5}">
      <dgm:prSet/>
      <dgm:spPr/>
      <dgm:t>
        <a:bodyPr/>
        <a:lstStyle/>
        <a:p>
          <a:endParaRPr lang="en-US"/>
        </a:p>
      </dgm:t>
    </dgm:pt>
    <dgm:pt modelId="{CE656699-83D0-4895-A532-4954B86FF3A5}">
      <dgm:prSet phldrT="[Text]"/>
      <dgm:spPr>
        <a:solidFill>
          <a:srgbClr val="990000"/>
        </a:solidFill>
      </dgm:spPr>
      <dgm:t>
        <a:bodyPr/>
        <a:lstStyle/>
        <a:p>
          <a:r>
            <a:rPr lang="en-US" dirty="0"/>
            <a:t>Mail</a:t>
          </a:r>
        </a:p>
      </dgm:t>
    </dgm:pt>
    <dgm:pt modelId="{4360F6DA-46DF-43ED-A7BF-8B0C6EF7ECCD}" type="parTrans" cxnId="{8238F9A0-BC84-4667-9ADB-EC0A64D58088}">
      <dgm:prSet/>
      <dgm:spPr/>
      <dgm:t>
        <a:bodyPr/>
        <a:lstStyle/>
        <a:p>
          <a:endParaRPr lang="en-US"/>
        </a:p>
      </dgm:t>
    </dgm:pt>
    <dgm:pt modelId="{837AA719-72E0-4650-B262-0DC00C68DE27}" type="sibTrans" cxnId="{8238F9A0-BC84-4667-9ADB-EC0A64D58088}">
      <dgm:prSet/>
      <dgm:spPr/>
      <dgm:t>
        <a:bodyPr/>
        <a:lstStyle/>
        <a:p>
          <a:endParaRPr lang="en-US"/>
        </a:p>
      </dgm:t>
    </dgm:pt>
    <dgm:pt modelId="{063D195C-B776-4BCC-8944-CF78CBC9F7C7}">
      <dgm:prSet phldrT="[Text]"/>
      <dgm:spPr/>
      <dgm:t>
        <a:bodyPr/>
        <a:lstStyle/>
        <a:p>
          <a:r>
            <a:rPr lang="en-US" dirty="0"/>
            <a:t>Free online access at resultsandatar.vic.edu.au</a:t>
          </a:r>
        </a:p>
      </dgm:t>
    </dgm:pt>
    <dgm:pt modelId="{3559F1C0-37B1-492A-B714-ACED768C5F0D}" type="parTrans" cxnId="{5FE19C2D-BFEB-4634-8147-B5D049B467AE}">
      <dgm:prSet/>
      <dgm:spPr/>
      <dgm:t>
        <a:bodyPr/>
        <a:lstStyle/>
        <a:p>
          <a:endParaRPr lang="en-US"/>
        </a:p>
      </dgm:t>
    </dgm:pt>
    <dgm:pt modelId="{976C07F8-FC1A-46B3-B7EC-B089424FB79D}" type="sibTrans" cxnId="{5FE19C2D-BFEB-4634-8147-B5D049B467AE}">
      <dgm:prSet/>
      <dgm:spPr/>
      <dgm:t>
        <a:bodyPr/>
        <a:lstStyle/>
        <a:p>
          <a:endParaRPr lang="en-US"/>
        </a:p>
      </dgm:t>
    </dgm:pt>
    <dgm:pt modelId="{E85758CC-71B1-4A7A-A615-45BF70277F2D}">
      <dgm:prSet phldrT="[Text]"/>
      <dgm:spPr/>
      <dgm:t>
        <a:bodyPr/>
        <a:lstStyle/>
        <a:p>
          <a:r>
            <a:rPr lang="en-US" dirty="0"/>
            <a:t>Free download of joint VCAA/VTAC app: ‘Results and ATAR’</a:t>
          </a:r>
        </a:p>
      </dgm:t>
    </dgm:pt>
    <dgm:pt modelId="{25A0CEE1-B7BD-45F2-A573-3B18947F5FD8}" type="parTrans" cxnId="{F3622184-46B5-4E14-8D0D-7494BBECCE5C}">
      <dgm:prSet/>
      <dgm:spPr/>
      <dgm:t>
        <a:bodyPr/>
        <a:lstStyle/>
        <a:p>
          <a:endParaRPr lang="en-US"/>
        </a:p>
      </dgm:t>
    </dgm:pt>
    <dgm:pt modelId="{415B5692-122E-4C46-BABE-729C01EEE6C9}" type="sibTrans" cxnId="{F3622184-46B5-4E14-8D0D-7494BBECCE5C}">
      <dgm:prSet/>
      <dgm:spPr/>
      <dgm:t>
        <a:bodyPr/>
        <a:lstStyle/>
        <a:p>
          <a:endParaRPr lang="en-US"/>
        </a:p>
      </dgm:t>
    </dgm:pt>
    <dgm:pt modelId="{B78BBC73-5E7D-4E58-9E34-6A6BCDDC28D9}">
      <dgm:prSet phldrT="[Text]"/>
      <dgm:spPr/>
      <dgm:t>
        <a:bodyPr/>
        <a:lstStyle/>
        <a:p>
          <a:r>
            <a:rPr lang="en-US" dirty="0"/>
            <a:t>Paid VTAC applicants will receive a printed ATAR statement</a:t>
          </a:r>
        </a:p>
      </dgm:t>
    </dgm:pt>
    <dgm:pt modelId="{BA8D1840-CEF3-44E6-A8EE-A874945DFF52}" type="parTrans" cxnId="{480237CA-7C60-4AEF-95AB-26EF3F57B035}">
      <dgm:prSet/>
      <dgm:spPr/>
      <dgm:t>
        <a:bodyPr/>
        <a:lstStyle/>
        <a:p>
          <a:endParaRPr lang="en-US"/>
        </a:p>
      </dgm:t>
    </dgm:pt>
    <dgm:pt modelId="{AFA3D5AB-62FB-4952-848C-DF7C4BB5CC5B}" type="sibTrans" cxnId="{480237CA-7C60-4AEF-95AB-26EF3F57B035}">
      <dgm:prSet/>
      <dgm:spPr/>
      <dgm:t>
        <a:bodyPr/>
        <a:lstStyle/>
        <a:p>
          <a:endParaRPr lang="en-US"/>
        </a:p>
      </dgm:t>
    </dgm:pt>
    <dgm:pt modelId="{0CC1F582-E6BE-4055-B851-D1CA81540FBF}" type="pres">
      <dgm:prSet presAssocID="{9A83C60F-9114-4473-A602-35832BDFEF70}" presName="linear" presStyleCnt="0">
        <dgm:presLayoutVars>
          <dgm:dir/>
          <dgm:animLvl val="lvl"/>
          <dgm:resizeHandles val="exact"/>
        </dgm:presLayoutVars>
      </dgm:prSet>
      <dgm:spPr/>
    </dgm:pt>
    <dgm:pt modelId="{AB194361-BEA6-4882-94A5-F7B26B03AF72}" type="pres">
      <dgm:prSet presAssocID="{56608C89-2002-42D6-9191-D428636D8DDF}" presName="parentLin" presStyleCnt="0"/>
      <dgm:spPr/>
    </dgm:pt>
    <dgm:pt modelId="{08823267-AA92-4D37-BE15-EB8B14790C49}" type="pres">
      <dgm:prSet presAssocID="{56608C89-2002-42D6-9191-D428636D8DDF}" presName="parentLeftMargin" presStyleLbl="node1" presStyleIdx="0" presStyleCnt="3"/>
      <dgm:spPr/>
    </dgm:pt>
    <dgm:pt modelId="{C9CDEFFB-5F4F-42DA-990D-FDB0A99B8E80}" type="pres">
      <dgm:prSet presAssocID="{56608C89-2002-42D6-9191-D428636D8DDF}" presName="parentText" presStyleLbl="node1" presStyleIdx="0" presStyleCnt="3">
        <dgm:presLayoutVars>
          <dgm:chMax val="0"/>
          <dgm:bulletEnabled val="1"/>
        </dgm:presLayoutVars>
      </dgm:prSet>
      <dgm:spPr/>
    </dgm:pt>
    <dgm:pt modelId="{1BEB336E-8A85-4AC3-BC61-297D3C652BB4}" type="pres">
      <dgm:prSet presAssocID="{56608C89-2002-42D6-9191-D428636D8DDF}" presName="negativeSpace" presStyleCnt="0"/>
      <dgm:spPr/>
    </dgm:pt>
    <dgm:pt modelId="{7FFF9897-0F7C-48DD-94AD-5C4B0D48269A}" type="pres">
      <dgm:prSet presAssocID="{56608C89-2002-42D6-9191-D428636D8DDF}" presName="childText" presStyleLbl="conFgAcc1" presStyleIdx="0" presStyleCnt="3">
        <dgm:presLayoutVars>
          <dgm:bulletEnabled val="1"/>
        </dgm:presLayoutVars>
      </dgm:prSet>
      <dgm:spPr/>
    </dgm:pt>
    <dgm:pt modelId="{895DBF1F-CE68-42AE-A6A2-92E92383780E}" type="pres">
      <dgm:prSet presAssocID="{F24B8AA2-C373-4BB5-AA89-73A016DBA615}" presName="spaceBetweenRectangles" presStyleCnt="0"/>
      <dgm:spPr/>
    </dgm:pt>
    <dgm:pt modelId="{1C58207E-48E4-4873-B2ED-521201797C01}" type="pres">
      <dgm:prSet presAssocID="{C8375EEE-249C-462C-9526-D2D3A493A836}" presName="parentLin" presStyleCnt="0"/>
      <dgm:spPr/>
    </dgm:pt>
    <dgm:pt modelId="{2A076DC8-4FEF-480D-B785-3C0F596CB963}" type="pres">
      <dgm:prSet presAssocID="{C8375EEE-249C-462C-9526-D2D3A493A836}" presName="parentLeftMargin" presStyleLbl="node1" presStyleIdx="0" presStyleCnt="3"/>
      <dgm:spPr/>
    </dgm:pt>
    <dgm:pt modelId="{15878E05-F180-4680-8AE6-512926597364}" type="pres">
      <dgm:prSet presAssocID="{C8375EEE-249C-462C-9526-D2D3A493A836}" presName="parentText" presStyleLbl="node1" presStyleIdx="1" presStyleCnt="3">
        <dgm:presLayoutVars>
          <dgm:chMax val="0"/>
          <dgm:bulletEnabled val="1"/>
        </dgm:presLayoutVars>
      </dgm:prSet>
      <dgm:spPr/>
    </dgm:pt>
    <dgm:pt modelId="{6244F746-4BEE-45EB-B50E-12BF964445FE}" type="pres">
      <dgm:prSet presAssocID="{C8375EEE-249C-462C-9526-D2D3A493A836}" presName="negativeSpace" presStyleCnt="0"/>
      <dgm:spPr/>
    </dgm:pt>
    <dgm:pt modelId="{AC942FE8-7461-406F-B26C-4E7E638D4F68}" type="pres">
      <dgm:prSet presAssocID="{C8375EEE-249C-462C-9526-D2D3A493A836}" presName="childText" presStyleLbl="conFgAcc1" presStyleIdx="1" presStyleCnt="3" custLinFactNeighborX="-10074" custLinFactNeighborY="485">
        <dgm:presLayoutVars>
          <dgm:bulletEnabled val="1"/>
        </dgm:presLayoutVars>
      </dgm:prSet>
      <dgm:spPr/>
    </dgm:pt>
    <dgm:pt modelId="{267DB927-72F2-4B25-B2D0-7967F6AC56D5}" type="pres">
      <dgm:prSet presAssocID="{F798A37C-5713-43E9-8BCB-B49CE49C6A99}" presName="spaceBetweenRectangles" presStyleCnt="0"/>
      <dgm:spPr/>
    </dgm:pt>
    <dgm:pt modelId="{A010A489-4986-4073-9A24-DD477660BD2A}" type="pres">
      <dgm:prSet presAssocID="{CE656699-83D0-4895-A532-4954B86FF3A5}" presName="parentLin" presStyleCnt="0"/>
      <dgm:spPr/>
    </dgm:pt>
    <dgm:pt modelId="{68914332-50DF-4E65-B685-D7D811217A31}" type="pres">
      <dgm:prSet presAssocID="{CE656699-83D0-4895-A532-4954B86FF3A5}" presName="parentLeftMargin" presStyleLbl="node1" presStyleIdx="1" presStyleCnt="3"/>
      <dgm:spPr/>
    </dgm:pt>
    <dgm:pt modelId="{4B99CE54-BCDA-493F-857B-EF5CA6B57790}" type="pres">
      <dgm:prSet presAssocID="{CE656699-83D0-4895-A532-4954B86FF3A5}" presName="parentText" presStyleLbl="node1" presStyleIdx="2" presStyleCnt="3">
        <dgm:presLayoutVars>
          <dgm:chMax val="0"/>
          <dgm:bulletEnabled val="1"/>
        </dgm:presLayoutVars>
      </dgm:prSet>
      <dgm:spPr/>
    </dgm:pt>
    <dgm:pt modelId="{43A3BC09-11F0-4D18-8547-4B43B41B003C}" type="pres">
      <dgm:prSet presAssocID="{CE656699-83D0-4895-A532-4954B86FF3A5}" presName="negativeSpace" presStyleCnt="0"/>
      <dgm:spPr/>
    </dgm:pt>
    <dgm:pt modelId="{96FFA2A3-7F34-477C-8132-2E671FA70B18}" type="pres">
      <dgm:prSet presAssocID="{CE656699-83D0-4895-A532-4954B86FF3A5}" presName="childText" presStyleLbl="conFgAcc1" presStyleIdx="2" presStyleCnt="3">
        <dgm:presLayoutVars>
          <dgm:bulletEnabled val="1"/>
        </dgm:presLayoutVars>
      </dgm:prSet>
      <dgm:spPr/>
    </dgm:pt>
  </dgm:ptLst>
  <dgm:cxnLst>
    <dgm:cxn modelId="{8A27791D-8A04-40D8-8EFD-ECE9F99D4B8E}" type="presOf" srcId="{C8375EEE-249C-462C-9526-D2D3A493A836}" destId="{2A076DC8-4FEF-480D-B785-3C0F596CB963}" srcOrd="0" destOrd="0" presId="urn:microsoft.com/office/officeart/2005/8/layout/list1"/>
    <dgm:cxn modelId="{40E33A28-B005-4106-B917-FE324DF12AB1}" type="presOf" srcId="{CE656699-83D0-4895-A532-4954B86FF3A5}" destId="{68914332-50DF-4E65-B685-D7D811217A31}" srcOrd="0" destOrd="0" presId="urn:microsoft.com/office/officeart/2005/8/layout/list1"/>
    <dgm:cxn modelId="{5FE19C2D-BFEB-4634-8147-B5D049B467AE}" srcId="{56608C89-2002-42D6-9191-D428636D8DDF}" destId="{063D195C-B776-4BCC-8944-CF78CBC9F7C7}" srcOrd="0" destOrd="0" parTransId="{3559F1C0-37B1-492A-B714-ACED768C5F0D}" sibTransId="{976C07F8-FC1A-46B3-B7EC-B089424FB79D}"/>
    <dgm:cxn modelId="{5CDF0865-71AA-44D5-90BC-9346DBA0572A}" type="presOf" srcId="{E85758CC-71B1-4A7A-A615-45BF70277F2D}" destId="{AC942FE8-7461-406F-B26C-4E7E638D4F68}" srcOrd="0" destOrd="0" presId="urn:microsoft.com/office/officeart/2005/8/layout/list1"/>
    <dgm:cxn modelId="{20E78246-654B-4148-A9FF-8730B3449B30}" type="presOf" srcId="{B78BBC73-5E7D-4E58-9E34-6A6BCDDC28D9}" destId="{96FFA2A3-7F34-477C-8132-2E671FA70B18}" srcOrd="0" destOrd="0" presId="urn:microsoft.com/office/officeart/2005/8/layout/list1"/>
    <dgm:cxn modelId="{B1DD5876-438E-430A-ADAD-2BA417370A9A}" type="presOf" srcId="{9A83C60F-9114-4473-A602-35832BDFEF70}" destId="{0CC1F582-E6BE-4055-B851-D1CA81540FBF}" srcOrd="0" destOrd="0" presId="urn:microsoft.com/office/officeart/2005/8/layout/list1"/>
    <dgm:cxn modelId="{9BA3655A-8E93-4FA8-A6F0-980343E31461}" type="presOf" srcId="{CE656699-83D0-4895-A532-4954B86FF3A5}" destId="{4B99CE54-BCDA-493F-857B-EF5CA6B57790}" srcOrd="1" destOrd="0" presId="urn:microsoft.com/office/officeart/2005/8/layout/list1"/>
    <dgm:cxn modelId="{F3622184-46B5-4E14-8D0D-7494BBECCE5C}" srcId="{C8375EEE-249C-462C-9526-D2D3A493A836}" destId="{E85758CC-71B1-4A7A-A615-45BF70277F2D}" srcOrd="0" destOrd="0" parTransId="{25A0CEE1-B7BD-45F2-A573-3B18947F5FD8}" sibTransId="{415B5692-122E-4C46-BABE-729C01EEE6C9}"/>
    <dgm:cxn modelId="{C7FE8E87-0EC8-40EB-B6F8-C12F4F5D9DA5}" srcId="{9A83C60F-9114-4473-A602-35832BDFEF70}" destId="{C8375EEE-249C-462C-9526-D2D3A493A836}" srcOrd="1" destOrd="0" parTransId="{282F337D-3E7C-4F89-BAD2-5D5E5717E7FA}" sibTransId="{F798A37C-5713-43E9-8BCB-B49CE49C6A99}"/>
    <dgm:cxn modelId="{8238F9A0-BC84-4667-9ADB-EC0A64D58088}" srcId="{9A83C60F-9114-4473-A602-35832BDFEF70}" destId="{CE656699-83D0-4895-A532-4954B86FF3A5}" srcOrd="2" destOrd="0" parTransId="{4360F6DA-46DF-43ED-A7BF-8B0C6EF7ECCD}" sibTransId="{837AA719-72E0-4650-B262-0DC00C68DE27}"/>
    <dgm:cxn modelId="{CFAE24A7-E64B-4094-827A-C1A95CF6315B}" srcId="{9A83C60F-9114-4473-A602-35832BDFEF70}" destId="{56608C89-2002-42D6-9191-D428636D8DDF}" srcOrd="0" destOrd="0" parTransId="{2AAE8365-936D-4F97-BA56-D4D9B73455F7}" sibTransId="{F24B8AA2-C373-4BB5-AA89-73A016DBA615}"/>
    <dgm:cxn modelId="{480237CA-7C60-4AEF-95AB-26EF3F57B035}" srcId="{CE656699-83D0-4895-A532-4954B86FF3A5}" destId="{B78BBC73-5E7D-4E58-9E34-6A6BCDDC28D9}" srcOrd="0" destOrd="0" parTransId="{BA8D1840-CEF3-44E6-A8EE-A874945DFF52}" sibTransId="{AFA3D5AB-62FB-4952-848C-DF7C4BB5CC5B}"/>
    <dgm:cxn modelId="{85196FD1-240F-4355-A23F-5B02E76B331B}" type="presOf" srcId="{063D195C-B776-4BCC-8944-CF78CBC9F7C7}" destId="{7FFF9897-0F7C-48DD-94AD-5C4B0D48269A}" srcOrd="0" destOrd="0" presId="urn:microsoft.com/office/officeart/2005/8/layout/list1"/>
    <dgm:cxn modelId="{0E8E9ADF-9209-4D70-B733-C1238F4B6C5E}" type="presOf" srcId="{C8375EEE-249C-462C-9526-D2D3A493A836}" destId="{15878E05-F180-4680-8AE6-512926597364}" srcOrd="1" destOrd="0" presId="urn:microsoft.com/office/officeart/2005/8/layout/list1"/>
    <dgm:cxn modelId="{ED855BEB-6F73-40D6-8E2A-761B9ABA9451}" type="presOf" srcId="{56608C89-2002-42D6-9191-D428636D8DDF}" destId="{C9CDEFFB-5F4F-42DA-990D-FDB0A99B8E80}" srcOrd="1" destOrd="0" presId="urn:microsoft.com/office/officeart/2005/8/layout/list1"/>
    <dgm:cxn modelId="{D34219EE-75DF-410B-A15F-2CCCB9B889E3}" type="presOf" srcId="{56608C89-2002-42D6-9191-D428636D8DDF}" destId="{08823267-AA92-4D37-BE15-EB8B14790C49}" srcOrd="0" destOrd="0" presId="urn:microsoft.com/office/officeart/2005/8/layout/list1"/>
    <dgm:cxn modelId="{0BA31FAB-B5D3-456E-A2C5-2B012559ACB8}" type="presParOf" srcId="{0CC1F582-E6BE-4055-B851-D1CA81540FBF}" destId="{AB194361-BEA6-4882-94A5-F7B26B03AF72}" srcOrd="0" destOrd="0" presId="urn:microsoft.com/office/officeart/2005/8/layout/list1"/>
    <dgm:cxn modelId="{0E5267D4-88CB-4234-AC3C-181EAA33FE95}" type="presParOf" srcId="{AB194361-BEA6-4882-94A5-F7B26B03AF72}" destId="{08823267-AA92-4D37-BE15-EB8B14790C49}" srcOrd="0" destOrd="0" presId="urn:microsoft.com/office/officeart/2005/8/layout/list1"/>
    <dgm:cxn modelId="{B58C3A93-6E31-48F3-A6D0-F704C40D0056}" type="presParOf" srcId="{AB194361-BEA6-4882-94A5-F7B26B03AF72}" destId="{C9CDEFFB-5F4F-42DA-990D-FDB0A99B8E80}" srcOrd="1" destOrd="0" presId="urn:microsoft.com/office/officeart/2005/8/layout/list1"/>
    <dgm:cxn modelId="{3A6C02BB-D018-494A-91CA-4B68EE8B03D7}" type="presParOf" srcId="{0CC1F582-E6BE-4055-B851-D1CA81540FBF}" destId="{1BEB336E-8A85-4AC3-BC61-297D3C652BB4}" srcOrd="1" destOrd="0" presId="urn:microsoft.com/office/officeart/2005/8/layout/list1"/>
    <dgm:cxn modelId="{4A82E5E9-5573-4CD4-B176-FFADC38F10B9}" type="presParOf" srcId="{0CC1F582-E6BE-4055-B851-D1CA81540FBF}" destId="{7FFF9897-0F7C-48DD-94AD-5C4B0D48269A}" srcOrd="2" destOrd="0" presId="urn:microsoft.com/office/officeart/2005/8/layout/list1"/>
    <dgm:cxn modelId="{51CE5DD0-7F31-48F0-A685-4A515E46E2C1}" type="presParOf" srcId="{0CC1F582-E6BE-4055-B851-D1CA81540FBF}" destId="{895DBF1F-CE68-42AE-A6A2-92E92383780E}" srcOrd="3" destOrd="0" presId="urn:microsoft.com/office/officeart/2005/8/layout/list1"/>
    <dgm:cxn modelId="{95B6533A-CEB9-4198-B46E-EA7720113D49}" type="presParOf" srcId="{0CC1F582-E6BE-4055-B851-D1CA81540FBF}" destId="{1C58207E-48E4-4873-B2ED-521201797C01}" srcOrd="4" destOrd="0" presId="urn:microsoft.com/office/officeart/2005/8/layout/list1"/>
    <dgm:cxn modelId="{E5E3638D-0BCF-4C79-8C53-1637CF12B201}" type="presParOf" srcId="{1C58207E-48E4-4873-B2ED-521201797C01}" destId="{2A076DC8-4FEF-480D-B785-3C0F596CB963}" srcOrd="0" destOrd="0" presId="urn:microsoft.com/office/officeart/2005/8/layout/list1"/>
    <dgm:cxn modelId="{A3010CC2-2AA6-4C22-8578-ADCD16A02568}" type="presParOf" srcId="{1C58207E-48E4-4873-B2ED-521201797C01}" destId="{15878E05-F180-4680-8AE6-512926597364}" srcOrd="1" destOrd="0" presId="urn:microsoft.com/office/officeart/2005/8/layout/list1"/>
    <dgm:cxn modelId="{9CCAEC34-8E2E-4E89-9162-E2EADE18895A}" type="presParOf" srcId="{0CC1F582-E6BE-4055-B851-D1CA81540FBF}" destId="{6244F746-4BEE-45EB-B50E-12BF964445FE}" srcOrd="5" destOrd="0" presId="urn:microsoft.com/office/officeart/2005/8/layout/list1"/>
    <dgm:cxn modelId="{8417F5BC-4E29-471E-A184-3AB86CE59B16}" type="presParOf" srcId="{0CC1F582-E6BE-4055-B851-D1CA81540FBF}" destId="{AC942FE8-7461-406F-B26C-4E7E638D4F68}" srcOrd="6" destOrd="0" presId="urn:microsoft.com/office/officeart/2005/8/layout/list1"/>
    <dgm:cxn modelId="{3C36E313-D72B-485E-ABF1-0CBEDB1CAF11}" type="presParOf" srcId="{0CC1F582-E6BE-4055-B851-D1CA81540FBF}" destId="{267DB927-72F2-4B25-B2D0-7967F6AC56D5}" srcOrd="7" destOrd="0" presId="urn:microsoft.com/office/officeart/2005/8/layout/list1"/>
    <dgm:cxn modelId="{29EE64BE-3619-4204-B5B7-4965C81D4D83}" type="presParOf" srcId="{0CC1F582-E6BE-4055-B851-D1CA81540FBF}" destId="{A010A489-4986-4073-9A24-DD477660BD2A}" srcOrd="8" destOrd="0" presId="urn:microsoft.com/office/officeart/2005/8/layout/list1"/>
    <dgm:cxn modelId="{07350F71-D737-4C74-8AA6-F7616922AFF6}" type="presParOf" srcId="{A010A489-4986-4073-9A24-DD477660BD2A}" destId="{68914332-50DF-4E65-B685-D7D811217A31}" srcOrd="0" destOrd="0" presId="urn:microsoft.com/office/officeart/2005/8/layout/list1"/>
    <dgm:cxn modelId="{61EC34A9-34DF-42B0-9CA7-3AFF2A28F025}" type="presParOf" srcId="{A010A489-4986-4073-9A24-DD477660BD2A}" destId="{4B99CE54-BCDA-493F-857B-EF5CA6B57790}" srcOrd="1" destOrd="0" presId="urn:microsoft.com/office/officeart/2005/8/layout/list1"/>
    <dgm:cxn modelId="{79E0AB82-862D-4930-AA72-CBF7AFB89D0B}" type="presParOf" srcId="{0CC1F582-E6BE-4055-B851-D1CA81540FBF}" destId="{43A3BC09-11F0-4D18-8547-4B43B41B003C}" srcOrd="9" destOrd="0" presId="urn:microsoft.com/office/officeart/2005/8/layout/list1"/>
    <dgm:cxn modelId="{13166D27-61C3-4802-A8A1-4179AD4A738B}" type="presParOf" srcId="{0CC1F582-E6BE-4055-B851-D1CA81540FBF}" destId="{96FFA2A3-7F34-477C-8132-2E671FA70B1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3E89DF-DCB4-43C4-9BC7-36A9212117A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6A97B04-78D3-4C8A-904D-D32547545615}">
      <dgm:prSet phldrT="[Text]"/>
      <dgm:spPr>
        <a:solidFill>
          <a:srgbClr val="19237E"/>
        </a:solidFill>
      </dgm:spPr>
      <dgm:t>
        <a:bodyPr/>
        <a:lstStyle/>
        <a:p>
          <a:r>
            <a:rPr lang="en-US" dirty="0"/>
            <a:t>What is it?</a:t>
          </a:r>
        </a:p>
      </dgm:t>
    </dgm:pt>
    <dgm:pt modelId="{0105DDA8-895F-4C07-8727-0F338B763AAB}" type="parTrans" cxnId="{AEDAD269-FEAC-4BD0-824C-9E090D3B6451}">
      <dgm:prSet/>
      <dgm:spPr/>
      <dgm:t>
        <a:bodyPr/>
        <a:lstStyle/>
        <a:p>
          <a:endParaRPr lang="en-US"/>
        </a:p>
      </dgm:t>
    </dgm:pt>
    <dgm:pt modelId="{AAB7AD8D-8BBF-481F-86D3-623B1957FD0F}" type="sibTrans" cxnId="{AEDAD269-FEAC-4BD0-824C-9E090D3B6451}">
      <dgm:prSet/>
      <dgm:spPr/>
      <dgm:t>
        <a:bodyPr/>
        <a:lstStyle/>
        <a:p>
          <a:endParaRPr lang="en-US"/>
        </a:p>
      </dgm:t>
    </dgm:pt>
    <dgm:pt modelId="{E57E07ED-0EE8-42DD-88D0-2A62C7A2DA76}">
      <dgm:prSet phldrT="[Text]"/>
      <dgm:spPr>
        <a:solidFill>
          <a:srgbClr val="19237E"/>
        </a:solidFill>
      </dgm:spPr>
      <dgm:t>
        <a:bodyPr/>
        <a:lstStyle/>
        <a:p>
          <a:r>
            <a:rPr lang="en-US" dirty="0"/>
            <a:t>How is it calculated?</a:t>
          </a:r>
        </a:p>
      </dgm:t>
    </dgm:pt>
    <dgm:pt modelId="{B1193DEC-21DD-48F2-9A2B-5574C51F6D5A}" type="parTrans" cxnId="{C7ECA9BC-2973-4775-AE1B-3C2724A6A68C}">
      <dgm:prSet/>
      <dgm:spPr/>
      <dgm:t>
        <a:bodyPr/>
        <a:lstStyle/>
        <a:p>
          <a:endParaRPr lang="en-US"/>
        </a:p>
      </dgm:t>
    </dgm:pt>
    <dgm:pt modelId="{3F92E125-A1A4-48C6-B7CF-E94EB279185B}" type="sibTrans" cxnId="{C7ECA9BC-2973-4775-AE1B-3C2724A6A68C}">
      <dgm:prSet/>
      <dgm:spPr/>
      <dgm:t>
        <a:bodyPr/>
        <a:lstStyle/>
        <a:p>
          <a:endParaRPr lang="en-US"/>
        </a:p>
      </dgm:t>
    </dgm:pt>
    <dgm:pt modelId="{885A7E3B-C3E3-4D2B-9B9C-A56C57D4BFAD}">
      <dgm:prSet phldrT="[Text]"/>
      <dgm:spPr/>
      <dgm:t>
        <a:bodyPr/>
        <a:lstStyle/>
        <a:p>
          <a:pPr>
            <a:buFont typeface="+mj-lt"/>
            <a:buAutoNum type="arabicPeriod"/>
          </a:pPr>
          <a:r>
            <a:rPr lang="en-US" dirty="0"/>
            <a:t>VTAC receives your study scores from VCAA and </a:t>
          </a:r>
          <a:r>
            <a:rPr lang="en-US" b="1" dirty="0"/>
            <a:t>scales</a:t>
          </a:r>
          <a:r>
            <a:rPr lang="en-US" dirty="0"/>
            <a:t> them for fairness</a:t>
          </a:r>
        </a:p>
      </dgm:t>
    </dgm:pt>
    <dgm:pt modelId="{137B7061-E559-4B94-8080-92EF60DDAE6F}" type="parTrans" cxnId="{9CFD061A-0EF3-451D-9E42-400428762BA5}">
      <dgm:prSet/>
      <dgm:spPr/>
      <dgm:t>
        <a:bodyPr/>
        <a:lstStyle/>
        <a:p>
          <a:endParaRPr lang="en-US"/>
        </a:p>
      </dgm:t>
    </dgm:pt>
    <dgm:pt modelId="{E7BDB2D5-37DD-4DC2-8031-20DE32599BB3}" type="sibTrans" cxnId="{9CFD061A-0EF3-451D-9E42-400428762BA5}">
      <dgm:prSet/>
      <dgm:spPr/>
      <dgm:t>
        <a:bodyPr/>
        <a:lstStyle/>
        <a:p>
          <a:endParaRPr lang="en-US"/>
        </a:p>
      </dgm:t>
    </dgm:pt>
    <dgm:pt modelId="{3AFF3A38-6E61-4402-AE8C-0C7D6D493A36}">
      <dgm:prSet phldrT="[Text]"/>
      <dgm:spPr/>
      <dgm:t>
        <a:bodyPr/>
        <a:lstStyle/>
        <a:p>
          <a:r>
            <a:rPr lang="en-US" dirty="0"/>
            <a:t>A tool for tertiary selection based on relative performance in the VCE</a:t>
          </a:r>
        </a:p>
      </dgm:t>
    </dgm:pt>
    <dgm:pt modelId="{973824B2-3F0E-4ACA-8F00-DC50E8C33AB0}" type="parTrans" cxnId="{A32A2162-B0FD-4218-8E46-BBD1ADB5D9B3}">
      <dgm:prSet/>
      <dgm:spPr/>
      <dgm:t>
        <a:bodyPr/>
        <a:lstStyle/>
        <a:p>
          <a:endParaRPr lang="en-US"/>
        </a:p>
      </dgm:t>
    </dgm:pt>
    <dgm:pt modelId="{312F6BA6-1034-4717-9AE1-F2C5BD88889D}" type="sibTrans" cxnId="{A32A2162-B0FD-4218-8E46-BBD1ADB5D9B3}">
      <dgm:prSet/>
      <dgm:spPr/>
      <dgm:t>
        <a:bodyPr/>
        <a:lstStyle/>
        <a:p>
          <a:endParaRPr lang="en-US"/>
        </a:p>
      </dgm:t>
    </dgm:pt>
    <dgm:pt modelId="{BB9DDEC2-D083-4C4D-9130-26C1EBC20183}">
      <dgm:prSet phldrT="[Text]"/>
      <dgm:spPr/>
      <dgm:t>
        <a:bodyPr/>
        <a:lstStyle/>
        <a:p>
          <a:r>
            <a:rPr lang="en-US" dirty="0"/>
            <a:t>It’s a rank, not a score</a:t>
          </a:r>
        </a:p>
      </dgm:t>
    </dgm:pt>
    <dgm:pt modelId="{4FD47CCA-105F-471C-A6EA-B9C203CD1F88}" type="parTrans" cxnId="{3F9416EA-817E-4AF1-87EC-FC142433472F}">
      <dgm:prSet/>
      <dgm:spPr/>
      <dgm:t>
        <a:bodyPr/>
        <a:lstStyle/>
        <a:p>
          <a:endParaRPr lang="en-US"/>
        </a:p>
      </dgm:t>
    </dgm:pt>
    <dgm:pt modelId="{A66B0273-DC5A-469D-84AC-40ED0A5BADAF}" type="sibTrans" cxnId="{3F9416EA-817E-4AF1-87EC-FC142433472F}">
      <dgm:prSet/>
      <dgm:spPr/>
      <dgm:t>
        <a:bodyPr/>
        <a:lstStyle/>
        <a:p>
          <a:endParaRPr lang="en-US"/>
        </a:p>
      </dgm:t>
    </dgm:pt>
    <dgm:pt modelId="{273956B7-7F50-4648-B252-2604058C6775}">
      <dgm:prSet phldrT="[Text]"/>
      <dgm:spPr/>
      <dgm:t>
        <a:bodyPr/>
        <a:lstStyle/>
        <a:p>
          <a:pPr>
            <a:buFont typeface="+mj-lt"/>
            <a:buAutoNum type="arabicPeriod"/>
          </a:pPr>
          <a:r>
            <a:rPr lang="en-US" dirty="0"/>
            <a:t>Your </a:t>
          </a:r>
          <a:r>
            <a:rPr lang="en-US" b="1" dirty="0"/>
            <a:t>aggregate</a:t>
          </a:r>
          <a:r>
            <a:rPr lang="en-US" dirty="0"/>
            <a:t> is calculated from the highest permissible combination of your subjects</a:t>
          </a:r>
        </a:p>
      </dgm:t>
    </dgm:pt>
    <dgm:pt modelId="{A491831A-E22C-43A3-B14B-4A4457039A0C}" type="parTrans" cxnId="{3EB97DD0-95F2-431A-BA20-C66B93AD53EF}">
      <dgm:prSet/>
      <dgm:spPr/>
      <dgm:t>
        <a:bodyPr/>
        <a:lstStyle/>
        <a:p>
          <a:endParaRPr lang="en-US"/>
        </a:p>
      </dgm:t>
    </dgm:pt>
    <dgm:pt modelId="{9AC8CF35-48A8-4617-A3B9-1819BEB99811}" type="sibTrans" cxnId="{3EB97DD0-95F2-431A-BA20-C66B93AD53EF}">
      <dgm:prSet/>
      <dgm:spPr/>
      <dgm:t>
        <a:bodyPr/>
        <a:lstStyle/>
        <a:p>
          <a:endParaRPr lang="en-US"/>
        </a:p>
      </dgm:t>
    </dgm:pt>
    <dgm:pt modelId="{5E82B6ED-102F-470F-B4FD-2009F13B3F33}">
      <dgm:prSet phldrT="[Text]"/>
      <dgm:spPr/>
      <dgm:t>
        <a:bodyPr/>
        <a:lstStyle/>
        <a:p>
          <a:pPr>
            <a:buFont typeface="+mj-lt"/>
            <a:buAutoNum type="arabicPeriod"/>
          </a:pPr>
          <a:r>
            <a:rPr lang="en-US" dirty="0"/>
            <a:t>The aggregates for everyone are placed in order for conversion to the </a:t>
          </a:r>
          <a:r>
            <a:rPr lang="en-US" b="1" dirty="0"/>
            <a:t>ATAR</a:t>
          </a:r>
          <a:r>
            <a:rPr lang="en-US" dirty="0"/>
            <a:t>, which is a percentile scale</a:t>
          </a:r>
        </a:p>
      </dgm:t>
    </dgm:pt>
    <dgm:pt modelId="{58E6758E-6B8E-4321-AC82-C7F16D2413CD}" type="parTrans" cxnId="{ECF8FB75-3D28-4FF3-B0B8-6F59E3370E16}">
      <dgm:prSet/>
      <dgm:spPr/>
      <dgm:t>
        <a:bodyPr/>
        <a:lstStyle/>
        <a:p>
          <a:endParaRPr lang="en-US"/>
        </a:p>
      </dgm:t>
    </dgm:pt>
    <dgm:pt modelId="{DBB03785-ABF9-492E-BF5F-CF143152A899}" type="sibTrans" cxnId="{ECF8FB75-3D28-4FF3-B0B8-6F59E3370E16}">
      <dgm:prSet/>
      <dgm:spPr/>
      <dgm:t>
        <a:bodyPr/>
        <a:lstStyle/>
        <a:p>
          <a:endParaRPr lang="en-US"/>
        </a:p>
      </dgm:t>
    </dgm:pt>
    <dgm:pt modelId="{17AF190D-FBEF-4C13-A1EB-502B4F015A1F}" type="pres">
      <dgm:prSet presAssocID="{423E89DF-DCB4-43C4-9BC7-36A9212117AD}" presName="linear" presStyleCnt="0">
        <dgm:presLayoutVars>
          <dgm:dir/>
          <dgm:animLvl val="lvl"/>
          <dgm:resizeHandles val="exact"/>
        </dgm:presLayoutVars>
      </dgm:prSet>
      <dgm:spPr/>
    </dgm:pt>
    <dgm:pt modelId="{BA3AD0C0-1150-48C1-B2F1-5B6EE41121F1}" type="pres">
      <dgm:prSet presAssocID="{96A97B04-78D3-4C8A-904D-D32547545615}" presName="parentLin" presStyleCnt="0"/>
      <dgm:spPr/>
    </dgm:pt>
    <dgm:pt modelId="{AB9B26D2-DA74-41C8-B8FB-D3DD8DD1338B}" type="pres">
      <dgm:prSet presAssocID="{96A97B04-78D3-4C8A-904D-D32547545615}" presName="parentLeftMargin" presStyleLbl="node1" presStyleIdx="0" presStyleCnt="2"/>
      <dgm:spPr/>
    </dgm:pt>
    <dgm:pt modelId="{5A6F2BBA-147B-42B0-B6D0-52225E0EC47E}" type="pres">
      <dgm:prSet presAssocID="{96A97B04-78D3-4C8A-904D-D32547545615}" presName="parentText" presStyleLbl="node1" presStyleIdx="0" presStyleCnt="2">
        <dgm:presLayoutVars>
          <dgm:chMax val="0"/>
          <dgm:bulletEnabled val="1"/>
        </dgm:presLayoutVars>
      </dgm:prSet>
      <dgm:spPr/>
    </dgm:pt>
    <dgm:pt modelId="{B98A53C7-69AB-408C-8D16-A982203638D2}" type="pres">
      <dgm:prSet presAssocID="{96A97B04-78D3-4C8A-904D-D32547545615}" presName="negativeSpace" presStyleCnt="0"/>
      <dgm:spPr/>
    </dgm:pt>
    <dgm:pt modelId="{D8D26430-46E4-446A-8EBC-49B3D9F83A6C}" type="pres">
      <dgm:prSet presAssocID="{96A97B04-78D3-4C8A-904D-D32547545615}" presName="childText" presStyleLbl="conFgAcc1" presStyleIdx="0" presStyleCnt="2">
        <dgm:presLayoutVars>
          <dgm:bulletEnabled val="1"/>
        </dgm:presLayoutVars>
      </dgm:prSet>
      <dgm:spPr/>
    </dgm:pt>
    <dgm:pt modelId="{EEDF2D21-CD17-49A8-9016-2B5FB70982F5}" type="pres">
      <dgm:prSet presAssocID="{AAB7AD8D-8BBF-481F-86D3-623B1957FD0F}" presName="spaceBetweenRectangles" presStyleCnt="0"/>
      <dgm:spPr/>
    </dgm:pt>
    <dgm:pt modelId="{E9E122A7-ED10-44C0-BF20-D719767EF65C}" type="pres">
      <dgm:prSet presAssocID="{E57E07ED-0EE8-42DD-88D0-2A62C7A2DA76}" presName="parentLin" presStyleCnt="0"/>
      <dgm:spPr/>
    </dgm:pt>
    <dgm:pt modelId="{91B353C3-F09B-44A9-B570-677BCF5B502C}" type="pres">
      <dgm:prSet presAssocID="{E57E07ED-0EE8-42DD-88D0-2A62C7A2DA76}" presName="parentLeftMargin" presStyleLbl="node1" presStyleIdx="0" presStyleCnt="2"/>
      <dgm:spPr/>
    </dgm:pt>
    <dgm:pt modelId="{4E8B7127-0273-4564-B557-0B64F9CAAB3D}" type="pres">
      <dgm:prSet presAssocID="{E57E07ED-0EE8-42DD-88D0-2A62C7A2DA76}" presName="parentText" presStyleLbl="node1" presStyleIdx="1" presStyleCnt="2">
        <dgm:presLayoutVars>
          <dgm:chMax val="0"/>
          <dgm:bulletEnabled val="1"/>
        </dgm:presLayoutVars>
      </dgm:prSet>
      <dgm:spPr/>
    </dgm:pt>
    <dgm:pt modelId="{098A2E10-CAE4-40FB-BA87-77A39AC70FDA}" type="pres">
      <dgm:prSet presAssocID="{E57E07ED-0EE8-42DD-88D0-2A62C7A2DA76}" presName="negativeSpace" presStyleCnt="0"/>
      <dgm:spPr/>
    </dgm:pt>
    <dgm:pt modelId="{BE8D0538-51E0-4E60-B848-2E0DFD5954B9}" type="pres">
      <dgm:prSet presAssocID="{E57E07ED-0EE8-42DD-88D0-2A62C7A2DA76}" presName="childText" presStyleLbl="conFgAcc1" presStyleIdx="1" presStyleCnt="2">
        <dgm:presLayoutVars>
          <dgm:bulletEnabled val="1"/>
        </dgm:presLayoutVars>
      </dgm:prSet>
      <dgm:spPr/>
    </dgm:pt>
  </dgm:ptLst>
  <dgm:cxnLst>
    <dgm:cxn modelId="{9CFD061A-0EF3-451D-9E42-400428762BA5}" srcId="{E57E07ED-0EE8-42DD-88D0-2A62C7A2DA76}" destId="{885A7E3B-C3E3-4D2B-9B9C-A56C57D4BFAD}" srcOrd="0" destOrd="0" parTransId="{137B7061-E559-4B94-8080-92EF60DDAE6F}" sibTransId="{E7BDB2D5-37DD-4DC2-8031-20DE32599BB3}"/>
    <dgm:cxn modelId="{FD9C922A-DEC6-4C15-B830-F17A76252049}" type="presOf" srcId="{885A7E3B-C3E3-4D2B-9B9C-A56C57D4BFAD}" destId="{BE8D0538-51E0-4E60-B848-2E0DFD5954B9}" srcOrd="0" destOrd="0" presId="urn:microsoft.com/office/officeart/2005/8/layout/list1"/>
    <dgm:cxn modelId="{A32A2162-B0FD-4218-8E46-BBD1ADB5D9B3}" srcId="{96A97B04-78D3-4C8A-904D-D32547545615}" destId="{3AFF3A38-6E61-4402-AE8C-0C7D6D493A36}" srcOrd="0" destOrd="0" parTransId="{973824B2-3F0E-4ACA-8F00-DC50E8C33AB0}" sibTransId="{312F6BA6-1034-4717-9AE1-F2C5BD88889D}"/>
    <dgm:cxn modelId="{AEDAD269-FEAC-4BD0-824C-9E090D3B6451}" srcId="{423E89DF-DCB4-43C4-9BC7-36A9212117AD}" destId="{96A97B04-78D3-4C8A-904D-D32547545615}" srcOrd="0" destOrd="0" parTransId="{0105DDA8-895F-4C07-8727-0F338B763AAB}" sibTransId="{AAB7AD8D-8BBF-481F-86D3-623B1957FD0F}"/>
    <dgm:cxn modelId="{ECF8FB75-3D28-4FF3-B0B8-6F59E3370E16}" srcId="{E57E07ED-0EE8-42DD-88D0-2A62C7A2DA76}" destId="{5E82B6ED-102F-470F-B4FD-2009F13B3F33}" srcOrd="2" destOrd="0" parTransId="{58E6758E-6B8E-4321-AC82-C7F16D2413CD}" sibTransId="{DBB03785-ABF9-492E-BF5F-CF143152A899}"/>
    <dgm:cxn modelId="{9CA2408C-099F-4D7D-B51D-91EC1F84EA3F}" type="presOf" srcId="{96A97B04-78D3-4C8A-904D-D32547545615}" destId="{AB9B26D2-DA74-41C8-B8FB-D3DD8DD1338B}" srcOrd="0" destOrd="0" presId="urn:microsoft.com/office/officeart/2005/8/layout/list1"/>
    <dgm:cxn modelId="{B4158696-21EE-41C8-89E0-4332174D9C23}" type="presOf" srcId="{423E89DF-DCB4-43C4-9BC7-36A9212117AD}" destId="{17AF190D-FBEF-4C13-A1EB-502B4F015A1F}" srcOrd="0" destOrd="0" presId="urn:microsoft.com/office/officeart/2005/8/layout/list1"/>
    <dgm:cxn modelId="{3BFA26A1-4147-42D8-9CE0-09A976BC3D5A}" type="presOf" srcId="{E57E07ED-0EE8-42DD-88D0-2A62C7A2DA76}" destId="{4E8B7127-0273-4564-B557-0B64F9CAAB3D}" srcOrd="1" destOrd="0" presId="urn:microsoft.com/office/officeart/2005/8/layout/list1"/>
    <dgm:cxn modelId="{2C5C4AA9-D573-43E2-93D5-04805A4DC860}" type="presOf" srcId="{273956B7-7F50-4648-B252-2604058C6775}" destId="{BE8D0538-51E0-4E60-B848-2E0DFD5954B9}" srcOrd="0" destOrd="1" presId="urn:microsoft.com/office/officeart/2005/8/layout/list1"/>
    <dgm:cxn modelId="{86305AA9-DA90-4B40-9CF8-A9B83F4778F8}" type="presOf" srcId="{BB9DDEC2-D083-4C4D-9130-26C1EBC20183}" destId="{D8D26430-46E4-446A-8EBC-49B3D9F83A6C}" srcOrd="0" destOrd="1" presId="urn:microsoft.com/office/officeart/2005/8/layout/list1"/>
    <dgm:cxn modelId="{C7ECA9BC-2973-4775-AE1B-3C2724A6A68C}" srcId="{423E89DF-DCB4-43C4-9BC7-36A9212117AD}" destId="{E57E07ED-0EE8-42DD-88D0-2A62C7A2DA76}" srcOrd="1" destOrd="0" parTransId="{B1193DEC-21DD-48F2-9A2B-5574C51F6D5A}" sibTransId="{3F92E125-A1A4-48C6-B7CF-E94EB279185B}"/>
    <dgm:cxn modelId="{95C308C8-6CFA-425A-83D5-37A0F8DDC9A7}" type="presOf" srcId="{96A97B04-78D3-4C8A-904D-D32547545615}" destId="{5A6F2BBA-147B-42B0-B6D0-52225E0EC47E}" srcOrd="1" destOrd="0" presId="urn:microsoft.com/office/officeart/2005/8/layout/list1"/>
    <dgm:cxn modelId="{3EB97DD0-95F2-431A-BA20-C66B93AD53EF}" srcId="{E57E07ED-0EE8-42DD-88D0-2A62C7A2DA76}" destId="{273956B7-7F50-4648-B252-2604058C6775}" srcOrd="1" destOrd="0" parTransId="{A491831A-E22C-43A3-B14B-4A4457039A0C}" sibTransId="{9AC8CF35-48A8-4617-A3B9-1819BEB99811}"/>
    <dgm:cxn modelId="{170D08E7-C8BA-4F98-89DF-A817CD4AE543}" type="presOf" srcId="{3AFF3A38-6E61-4402-AE8C-0C7D6D493A36}" destId="{D8D26430-46E4-446A-8EBC-49B3D9F83A6C}" srcOrd="0" destOrd="0" presId="urn:microsoft.com/office/officeart/2005/8/layout/list1"/>
    <dgm:cxn modelId="{3F9416EA-817E-4AF1-87EC-FC142433472F}" srcId="{96A97B04-78D3-4C8A-904D-D32547545615}" destId="{BB9DDEC2-D083-4C4D-9130-26C1EBC20183}" srcOrd="1" destOrd="0" parTransId="{4FD47CCA-105F-471C-A6EA-B9C203CD1F88}" sibTransId="{A66B0273-DC5A-469D-84AC-40ED0A5BADAF}"/>
    <dgm:cxn modelId="{506814F3-A3B2-47C9-A784-E0EE4473B7F0}" type="presOf" srcId="{5E82B6ED-102F-470F-B4FD-2009F13B3F33}" destId="{BE8D0538-51E0-4E60-B848-2E0DFD5954B9}" srcOrd="0" destOrd="2" presId="urn:microsoft.com/office/officeart/2005/8/layout/list1"/>
    <dgm:cxn modelId="{CB3FD7FD-A535-41C7-BE60-A0FA2D34553F}" type="presOf" srcId="{E57E07ED-0EE8-42DD-88D0-2A62C7A2DA76}" destId="{91B353C3-F09B-44A9-B570-677BCF5B502C}" srcOrd="0" destOrd="0" presId="urn:microsoft.com/office/officeart/2005/8/layout/list1"/>
    <dgm:cxn modelId="{111321B5-E889-4E17-85A3-CC8B188470B0}" type="presParOf" srcId="{17AF190D-FBEF-4C13-A1EB-502B4F015A1F}" destId="{BA3AD0C0-1150-48C1-B2F1-5B6EE41121F1}" srcOrd="0" destOrd="0" presId="urn:microsoft.com/office/officeart/2005/8/layout/list1"/>
    <dgm:cxn modelId="{B521B245-FF4A-41FD-BCA7-72A7D9D7AB25}" type="presParOf" srcId="{BA3AD0C0-1150-48C1-B2F1-5B6EE41121F1}" destId="{AB9B26D2-DA74-41C8-B8FB-D3DD8DD1338B}" srcOrd="0" destOrd="0" presId="urn:microsoft.com/office/officeart/2005/8/layout/list1"/>
    <dgm:cxn modelId="{93E5F6C2-482A-4AE8-B4DF-2C681F124D0F}" type="presParOf" srcId="{BA3AD0C0-1150-48C1-B2F1-5B6EE41121F1}" destId="{5A6F2BBA-147B-42B0-B6D0-52225E0EC47E}" srcOrd="1" destOrd="0" presId="urn:microsoft.com/office/officeart/2005/8/layout/list1"/>
    <dgm:cxn modelId="{65F13EBC-940D-4FA8-94EB-81A248B56E04}" type="presParOf" srcId="{17AF190D-FBEF-4C13-A1EB-502B4F015A1F}" destId="{B98A53C7-69AB-408C-8D16-A982203638D2}" srcOrd="1" destOrd="0" presId="urn:microsoft.com/office/officeart/2005/8/layout/list1"/>
    <dgm:cxn modelId="{B6B5E9A0-7947-4E01-AC0D-C9141F96422F}" type="presParOf" srcId="{17AF190D-FBEF-4C13-A1EB-502B4F015A1F}" destId="{D8D26430-46E4-446A-8EBC-49B3D9F83A6C}" srcOrd="2" destOrd="0" presId="urn:microsoft.com/office/officeart/2005/8/layout/list1"/>
    <dgm:cxn modelId="{4663581C-9540-417D-9ADE-9042080B45E7}" type="presParOf" srcId="{17AF190D-FBEF-4C13-A1EB-502B4F015A1F}" destId="{EEDF2D21-CD17-49A8-9016-2B5FB70982F5}" srcOrd="3" destOrd="0" presId="urn:microsoft.com/office/officeart/2005/8/layout/list1"/>
    <dgm:cxn modelId="{D07A3227-60E4-425C-B8C9-ED29B3C366B6}" type="presParOf" srcId="{17AF190D-FBEF-4C13-A1EB-502B4F015A1F}" destId="{E9E122A7-ED10-44C0-BF20-D719767EF65C}" srcOrd="4" destOrd="0" presId="urn:microsoft.com/office/officeart/2005/8/layout/list1"/>
    <dgm:cxn modelId="{D0EA8376-7E76-4A66-82CA-FE5A91D2FB6F}" type="presParOf" srcId="{E9E122A7-ED10-44C0-BF20-D719767EF65C}" destId="{91B353C3-F09B-44A9-B570-677BCF5B502C}" srcOrd="0" destOrd="0" presId="urn:microsoft.com/office/officeart/2005/8/layout/list1"/>
    <dgm:cxn modelId="{E95710ED-681D-4127-91CD-635C84726D5A}" type="presParOf" srcId="{E9E122A7-ED10-44C0-BF20-D719767EF65C}" destId="{4E8B7127-0273-4564-B557-0B64F9CAAB3D}" srcOrd="1" destOrd="0" presId="urn:microsoft.com/office/officeart/2005/8/layout/list1"/>
    <dgm:cxn modelId="{0476E92C-6D11-49CE-A334-5D22A4ABFEA6}" type="presParOf" srcId="{17AF190D-FBEF-4C13-A1EB-502B4F015A1F}" destId="{098A2E10-CAE4-40FB-BA87-77A39AC70FDA}" srcOrd="5" destOrd="0" presId="urn:microsoft.com/office/officeart/2005/8/layout/list1"/>
    <dgm:cxn modelId="{145F71BA-F0AC-42DE-8E25-B9E9C5C594F2}" type="presParOf" srcId="{17AF190D-FBEF-4C13-A1EB-502B4F015A1F}" destId="{BE8D0538-51E0-4E60-B848-2E0DFD5954B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03604D-4925-4E03-9157-AE8EA219B5E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048F847-D163-4203-9466-C766818983EA}">
      <dgm:prSet phldrT="[Text]"/>
      <dgm:spPr>
        <a:solidFill>
          <a:srgbClr val="19237E"/>
        </a:solidFill>
      </dgm:spPr>
      <dgm:t>
        <a:bodyPr/>
        <a:lstStyle/>
        <a:p>
          <a:r>
            <a:rPr lang="en-US" dirty="0"/>
            <a:t>Why?</a:t>
          </a:r>
        </a:p>
      </dgm:t>
    </dgm:pt>
    <dgm:pt modelId="{A69417D8-7089-4C87-B11D-29A1F8BDBE62}" type="parTrans" cxnId="{A2DF4CE1-1C44-4F17-A146-C4DA44D8C8C0}">
      <dgm:prSet/>
      <dgm:spPr/>
      <dgm:t>
        <a:bodyPr/>
        <a:lstStyle/>
        <a:p>
          <a:endParaRPr lang="en-US"/>
        </a:p>
      </dgm:t>
    </dgm:pt>
    <dgm:pt modelId="{706EDB84-E775-4A50-9844-1D4ACD3DE9FF}" type="sibTrans" cxnId="{A2DF4CE1-1C44-4F17-A146-C4DA44D8C8C0}">
      <dgm:prSet/>
      <dgm:spPr/>
      <dgm:t>
        <a:bodyPr/>
        <a:lstStyle/>
        <a:p>
          <a:endParaRPr lang="en-US"/>
        </a:p>
      </dgm:t>
    </dgm:pt>
    <dgm:pt modelId="{62A7FC6E-6069-4FEE-835A-3197D4D1763B}">
      <dgm:prSet phldrT="[Text]"/>
      <dgm:spPr>
        <a:solidFill>
          <a:srgbClr val="19237E"/>
        </a:solidFill>
      </dgm:spPr>
      <dgm:t>
        <a:bodyPr/>
        <a:lstStyle/>
        <a:p>
          <a:r>
            <a:rPr lang="en-US" dirty="0"/>
            <a:t>Study scores received from the VCAA are a rank for that particular subject</a:t>
          </a:r>
        </a:p>
      </dgm:t>
    </dgm:pt>
    <dgm:pt modelId="{79E5AC5B-5097-4F06-BA8C-8C09AFDF38C7}" type="parTrans" cxnId="{B47B5EF3-F005-4780-8FE2-60D66A24E0B8}">
      <dgm:prSet/>
      <dgm:spPr/>
      <dgm:t>
        <a:bodyPr/>
        <a:lstStyle/>
        <a:p>
          <a:endParaRPr lang="en-US"/>
        </a:p>
      </dgm:t>
    </dgm:pt>
    <dgm:pt modelId="{0618CD2B-73D0-4BBA-997C-33E3E2AC07A1}" type="sibTrans" cxnId="{B47B5EF3-F005-4780-8FE2-60D66A24E0B8}">
      <dgm:prSet/>
      <dgm:spPr/>
      <dgm:t>
        <a:bodyPr/>
        <a:lstStyle/>
        <a:p>
          <a:endParaRPr lang="en-US"/>
        </a:p>
      </dgm:t>
    </dgm:pt>
    <dgm:pt modelId="{D46E87D2-FB28-4F89-9014-15485F2E2DCC}">
      <dgm:prSet phldrT="[Text]"/>
      <dgm:spPr>
        <a:solidFill>
          <a:srgbClr val="19237E"/>
        </a:solidFill>
      </dgm:spPr>
      <dgm:t>
        <a:bodyPr/>
        <a:lstStyle/>
        <a:p>
          <a:r>
            <a:rPr lang="en-US" dirty="0"/>
            <a:t>30 is the average for every study, regardless of how competitive the cohort</a:t>
          </a:r>
        </a:p>
      </dgm:t>
    </dgm:pt>
    <dgm:pt modelId="{01F245F1-8113-49D2-94AB-7A77DCFC0D10}" type="parTrans" cxnId="{C1C7E3DB-CE64-4DCD-85CB-C4B51A180EF3}">
      <dgm:prSet/>
      <dgm:spPr/>
      <dgm:t>
        <a:bodyPr/>
        <a:lstStyle/>
        <a:p>
          <a:endParaRPr lang="en-US"/>
        </a:p>
      </dgm:t>
    </dgm:pt>
    <dgm:pt modelId="{C3B57AC3-246B-40BB-891B-101BE9EC57D6}" type="sibTrans" cxnId="{C1C7E3DB-CE64-4DCD-85CB-C4B51A180EF3}">
      <dgm:prSet/>
      <dgm:spPr/>
      <dgm:t>
        <a:bodyPr/>
        <a:lstStyle/>
        <a:p>
          <a:endParaRPr lang="en-US"/>
        </a:p>
      </dgm:t>
    </dgm:pt>
    <dgm:pt modelId="{43D8E55C-979D-4B13-A38A-21AE53AF24B6}">
      <dgm:prSet phldrT="[Text]"/>
      <dgm:spPr>
        <a:solidFill>
          <a:srgbClr val="19237E"/>
        </a:solidFill>
      </dgm:spPr>
      <dgm:t>
        <a:bodyPr/>
        <a:lstStyle/>
        <a:p>
          <a:r>
            <a:rPr lang="en-US" dirty="0"/>
            <a:t>How?</a:t>
          </a:r>
        </a:p>
      </dgm:t>
    </dgm:pt>
    <dgm:pt modelId="{3DCF3B16-7C17-46A4-A0F9-FB13E4FED85E}" type="parTrans" cxnId="{4432441B-0EB3-44C0-A403-15D4A2A5DFF7}">
      <dgm:prSet/>
      <dgm:spPr/>
      <dgm:t>
        <a:bodyPr/>
        <a:lstStyle/>
        <a:p>
          <a:endParaRPr lang="en-US"/>
        </a:p>
      </dgm:t>
    </dgm:pt>
    <dgm:pt modelId="{59BAEE51-F3D9-4554-9F8E-7C7932163F16}" type="sibTrans" cxnId="{4432441B-0EB3-44C0-A403-15D4A2A5DFF7}">
      <dgm:prSet/>
      <dgm:spPr/>
      <dgm:t>
        <a:bodyPr/>
        <a:lstStyle/>
        <a:p>
          <a:endParaRPr lang="en-US"/>
        </a:p>
      </dgm:t>
    </dgm:pt>
    <dgm:pt modelId="{93E90129-B342-4582-9ABC-86773A383671}">
      <dgm:prSet phldrT="[Text]"/>
      <dgm:spPr>
        <a:solidFill>
          <a:srgbClr val="19237E"/>
        </a:solidFill>
      </dgm:spPr>
      <dgm:t>
        <a:bodyPr/>
        <a:lstStyle/>
        <a:p>
          <a:r>
            <a:rPr lang="en-US" dirty="0"/>
            <a:t>By looking at the students undertaking the study this year, and their performance in their other studies</a:t>
          </a:r>
        </a:p>
      </dgm:t>
    </dgm:pt>
    <dgm:pt modelId="{261427C5-B5D1-410F-9435-DF1E55127E80}" type="parTrans" cxnId="{26C22769-03B7-4843-956E-82BD2E4D8751}">
      <dgm:prSet/>
      <dgm:spPr/>
      <dgm:t>
        <a:bodyPr/>
        <a:lstStyle/>
        <a:p>
          <a:endParaRPr lang="en-US"/>
        </a:p>
      </dgm:t>
    </dgm:pt>
    <dgm:pt modelId="{04D3EBF5-96D6-47BD-A92A-459CD9870446}" type="sibTrans" cxnId="{26C22769-03B7-4843-956E-82BD2E4D8751}">
      <dgm:prSet/>
      <dgm:spPr/>
      <dgm:t>
        <a:bodyPr/>
        <a:lstStyle/>
        <a:p>
          <a:endParaRPr lang="en-US"/>
        </a:p>
      </dgm:t>
    </dgm:pt>
    <dgm:pt modelId="{40C56E1F-4CB3-42E6-8C11-2A4251A038BE}">
      <dgm:prSet phldrT="[Text]"/>
      <dgm:spPr>
        <a:solidFill>
          <a:srgbClr val="19237E"/>
        </a:solidFill>
      </dgm:spPr>
      <dgm:t>
        <a:bodyPr/>
        <a:lstStyle/>
        <a:p>
          <a:r>
            <a:rPr lang="en-US" dirty="0"/>
            <a:t>For what?</a:t>
          </a:r>
        </a:p>
      </dgm:t>
    </dgm:pt>
    <dgm:pt modelId="{5326B884-9D02-40D3-B69A-A6DEF5627DE2}" type="parTrans" cxnId="{64555FFF-2C43-4688-8993-27E47EE11DC1}">
      <dgm:prSet/>
      <dgm:spPr/>
      <dgm:t>
        <a:bodyPr/>
        <a:lstStyle/>
        <a:p>
          <a:endParaRPr lang="en-US"/>
        </a:p>
      </dgm:t>
    </dgm:pt>
    <dgm:pt modelId="{1376DA53-142E-49D3-BFB4-5D5057063D23}" type="sibTrans" cxnId="{64555FFF-2C43-4688-8993-27E47EE11DC1}">
      <dgm:prSet/>
      <dgm:spPr/>
      <dgm:t>
        <a:bodyPr/>
        <a:lstStyle/>
        <a:p>
          <a:endParaRPr lang="en-US"/>
        </a:p>
      </dgm:t>
    </dgm:pt>
    <dgm:pt modelId="{DDA0BC6F-D017-443A-BD8A-0A8B3D1DC8EA}">
      <dgm:prSet phldrT="[Text]"/>
      <dgm:spPr>
        <a:solidFill>
          <a:srgbClr val="19237E"/>
        </a:solidFill>
      </dgm:spPr>
      <dgm:t>
        <a:bodyPr/>
        <a:lstStyle/>
        <a:p>
          <a:r>
            <a:rPr lang="en-US" dirty="0"/>
            <a:t>Scaled scores are used </a:t>
          </a:r>
          <a:r>
            <a:rPr lang="en-US" u="sng" dirty="0"/>
            <a:t>only</a:t>
          </a:r>
          <a:r>
            <a:rPr lang="en-US" dirty="0"/>
            <a:t> for the calculation of the ATAR</a:t>
          </a:r>
        </a:p>
      </dgm:t>
    </dgm:pt>
    <dgm:pt modelId="{798A9481-FE37-4E66-B9ED-D18E84349B11}" type="parTrans" cxnId="{8AB4F6DA-9A8E-4FA3-BCB4-327BDF230BB1}">
      <dgm:prSet/>
      <dgm:spPr/>
      <dgm:t>
        <a:bodyPr/>
        <a:lstStyle/>
        <a:p>
          <a:endParaRPr lang="en-US"/>
        </a:p>
      </dgm:t>
    </dgm:pt>
    <dgm:pt modelId="{EFE6FC3A-B371-4450-8DCB-6D1DCEF4DD6A}" type="sibTrans" cxnId="{8AB4F6DA-9A8E-4FA3-BCB4-327BDF230BB1}">
      <dgm:prSet/>
      <dgm:spPr/>
      <dgm:t>
        <a:bodyPr/>
        <a:lstStyle/>
        <a:p>
          <a:endParaRPr lang="en-US"/>
        </a:p>
      </dgm:t>
    </dgm:pt>
    <dgm:pt modelId="{A0C22210-5DEE-4EED-9607-9FDC3F65B222}">
      <dgm:prSet phldrT="[Text]"/>
      <dgm:spPr>
        <a:solidFill>
          <a:srgbClr val="19237E"/>
        </a:solidFill>
      </dgm:spPr>
      <dgm:t>
        <a:bodyPr/>
        <a:lstStyle/>
        <a:p>
          <a:r>
            <a:rPr lang="en-US" dirty="0"/>
            <a:t>Prerequisites and subject adjustments are based on raw study scores</a:t>
          </a:r>
        </a:p>
      </dgm:t>
    </dgm:pt>
    <dgm:pt modelId="{AB2F57FF-8A9D-4718-B2A1-2F5F3D7F11F9}" type="parTrans" cxnId="{AEF72D6F-4AD5-4C4F-8238-201168C85064}">
      <dgm:prSet/>
      <dgm:spPr/>
      <dgm:t>
        <a:bodyPr/>
        <a:lstStyle/>
        <a:p>
          <a:endParaRPr lang="en-US"/>
        </a:p>
      </dgm:t>
    </dgm:pt>
    <dgm:pt modelId="{D29E2158-E5E7-4F18-8AEA-CA9D821B835D}" type="sibTrans" cxnId="{AEF72D6F-4AD5-4C4F-8238-201168C85064}">
      <dgm:prSet/>
      <dgm:spPr/>
      <dgm:t>
        <a:bodyPr/>
        <a:lstStyle/>
        <a:p>
          <a:endParaRPr lang="en-US"/>
        </a:p>
      </dgm:t>
    </dgm:pt>
    <dgm:pt modelId="{09C6D425-2F95-4322-B461-DC00156E4081}" type="pres">
      <dgm:prSet presAssocID="{3603604D-4925-4E03-9157-AE8EA219B5ED}" presName="linearFlow" presStyleCnt="0">
        <dgm:presLayoutVars>
          <dgm:dir/>
          <dgm:resizeHandles val="exact"/>
        </dgm:presLayoutVars>
      </dgm:prSet>
      <dgm:spPr/>
    </dgm:pt>
    <dgm:pt modelId="{623A7936-1777-440E-8B15-6B9A0895974D}" type="pres">
      <dgm:prSet presAssocID="{5048F847-D163-4203-9466-C766818983EA}" presName="composite" presStyleCnt="0"/>
      <dgm:spPr/>
    </dgm:pt>
    <dgm:pt modelId="{E7E7B872-484C-4E62-9F34-1EBC3CA59FA4}" type="pres">
      <dgm:prSet presAssocID="{5048F847-D163-4203-9466-C766818983EA}" presName="imgShp" presStyleLbl="fgImgPlace1" presStyleIdx="0" presStyleCnt="3"/>
      <dgm:spPr>
        <a:solidFill>
          <a:schemeClr val="bg1"/>
        </a:solidFill>
      </dgm:spPr>
      <dgm:extLst>
        <a:ext uri="{E40237B7-FDA0-4F09-8148-C483321AD2D9}">
          <dgm14:cNvPr xmlns:dgm14="http://schemas.microsoft.com/office/drawing/2010/diagram" id="0" name="" descr="Scales of Justice"/>
        </a:ext>
      </dgm:extLst>
    </dgm:pt>
    <dgm:pt modelId="{123E9851-34A9-4036-AC9E-C879B5CFE6B9}" type="pres">
      <dgm:prSet presAssocID="{5048F847-D163-4203-9466-C766818983EA}" presName="txShp" presStyleLbl="node1" presStyleIdx="0" presStyleCnt="3">
        <dgm:presLayoutVars>
          <dgm:bulletEnabled val="1"/>
        </dgm:presLayoutVars>
      </dgm:prSet>
      <dgm:spPr/>
    </dgm:pt>
    <dgm:pt modelId="{E4C2DB32-4131-45AA-A3E5-CBBC178B193F}" type="pres">
      <dgm:prSet presAssocID="{706EDB84-E775-4A50-9844-1D4ACD3DE9FF}" presName="spacing" presStyleCnt="0"/>
      <dgm:spPr/>
    </dgm:pt>
    <dgm:pt modelId="{767FA460-E905-4A1C-B0A6-11BB0051FD85}" type="pres">
      <dgm:prSet presAssocID="{43D8E55C-979D-4B13-A38A-21AE53AF24B6}" presName="composite" presStyleCnt="0"/>
      <dgm:spPr/>
    </dgm:pt>
    <dgm:pt modelId="{673EA2F4-DDC7-4E94-AE78-9A88247E93D2}" type="pres">
      <dgm:prSet presAssocID="{43D8E55C-979D-4B13-A38A-21AE53AF24B6}" presName="imgShp" presStyleLbl="fgImgPlace1" presStyleIdx="1" presStyleCnt="3"/>
      <dgm:spPr>
        <a:solidFill>
          <a:schemeClr val="bg1"/>
        </a:solidFill>
      </dgm:spPr>
    </dgm:pt>
    <dgm:pt modelId="{2A1ED368-EB69-4A81-8EBE-6C9C1D9BD8F3}" type="pres">
      <dgm:prSet presAssocID="{43D8E55C-979D-4B13-A38A-21AE53AF24B6}" presName="txShp" presStyleLbl="node1" presStyleIdx="1" presStyleCnt="3">
        <dgm:presLayoutVars>
          <dgm:bulletEnabled val="1"/>
        </dgm:presLayoutVars>
      </dgm:prSet>
      <dgm:spPr/>
    </dgm:pt>
    <dgm:pt modelId="{97E69E84-AB2D-481B-A6CB-90E8602BD00E}" type="pres">
      <dgm:prSet presAssocID="{59BAEE51-F3D9-4554-9F8E-7C7932163F16}" presName="spacing" presStyleCnt="0"/>
      <dgm:spPr/>
    </dgm:pt>
    <dgm:pt modelId="{947F0650-821A-42E8-A21B-69C8CFDCDCB9}" type="pres">
      <dgm:prSet presAssocID="{40C56E1F-4CB3-42E6-8C11-2A4251A038BE}" presName="composite" presStyleCnt="0"/>
      <dgm:spPr/>
    </dgm:pt>
    <dgm:pt modelId="{3160D982-21CF-4F33-85EC-5CF663DD0064}" type="pres">
      <dgm:prSet presAssocID="{40C56E1F-4CB3-42E6-8C11-2A4251A038BE}" presName="imgShp" presStyleLbl="fgImgPlace1" presStyleIdx="2" presStyleCnt="3"/>
      <dgm:spPr>
        <a:solidFill>
          <a:schemeClr val="bg1"/>
        </a:solidFill>
      </dgm:spPr>
    </dgm:pt>
    <dgm:pt modelId="{FB23DF58-F477-43A1-A10F-07E60A2770DC}" type="pres">
      <dgm:prSet presAssocID="{40C56E1F-4CB3-42E6-8C11-2A4251A038BE}" presName="txShp" presStyleLbl="node1" presStyleIdx="2" presStyleCnt="3">
        <dgm:presLayoutVars>
          <dgm:bulletEnabled val="1"/>
        </dgm:presLayoutVars>
      </dgm:prSet>
      <dgm:spPr/>
    </dgm:pt>
  </dgm:ptLst>
  <dgm:cxnLst>
    <dgm:cxn modelId="{4432441B-0EB3-44C0-A403-15D4A2A5DFF7}" srcId="{3603604D-4925-4E03-9157-AE8EA219B5ED}" destId="{43D8E55C-979D-4B13-A38A-21AE53AF24B6}" srcOrd="1" destOrd="0" parTransId="{3DCF3B16-7C17-46A4-A0F9-FB13E4FED85E}" sibTransId="{59BAEE51-F3D9-4554-9F8E-7C7932163F16}"/>
    <dgm:cxn modelId="{A589CE29-47FF-4C3A-A4EE-F6EBE5189AB7}" type="presOf" srcId="{A0C22210-5DEE-4EED-9607-9FDC3F65B222}" destId="{FB23DF58-F477-43A1-A10F-07E60A2770DC}" srcOrd="0" destOrd="2" presId="urn:microsoft.com/office/officeart/2005/8/layout/vList3"/>
    <dgm:cxn modelId="{FBEF8447-4404-4F47-AB08-C844583A81E9}" type="presOf" srcId="{93E90129-B342-4582-9ABC-86773A383671}" destId="{2A1ED368-EB69-4A81-8EBE-6C9C1D9BD8F3}" srcOrd="0" destOrd="1" presId="urn:microsoft.com/office/officeart/2005/8/layout/vList3"/>
    <dgm:cxn modelId="{26C22769-03B7-4843-956E-82BD2E4D8751}" srcId="{43D8E55C-979D-4B13-A38A-21AE53AF24B6}" destId="{93E90129-B342-4582-9ABC-86773A383671}" srcOrd="0" destOrd="0" parTransId="{261427C5-B5D1-410F-9435-DF1E55127E80}" sibTransId="{04D3EBF5-96D6-47BD-A92A-459CD9870446}"/>
    <dgm:cxn modelId="{6EF0F56E-D349-4AA8-A9ED-16216D0BD939}" type="presOf" srcId="{D46E87D2-FB28-4F89-9014-15485F2E2DCC}" destId="{123E9851-34A9-4036-AC9E-C879B5CFE6B9}" srcOrd="0" destOrd="2" presId="urn:microsoft.com/office/officeart/2005/8/layout/vList3"/>
    <dgm:cxn modelId="{AEF72D6F-4AD5-4C4F-8238-201168C85064}" srcId="{40C56E1F-4CB3-42E6-8C11-2A4251A038BE}" destId="{A0C22210-5DEE-4EED-9607-9FDC3F65B222}" srcOrd="1" destOrd="0" parTransId="{AB2F57FF-8A9D-4718-B2A1-2F5F3D7F11F9}" sibTransId="{D29E2158-E5E7-4F18-8AEA-CA9D821B835D}"/>
    <dgm:cxn modelId="{A0DB3B50-867C-400C-A18C-C25CAECC5B55}" type="presOf" srcId="{43D8E55C-979D-4B13-A38A-21AE53AF24B6}" destId="{2A1ED368-EB69-4A81-8EBE-6C9C1D9BD8F3}" srcOrd="0" destOrd="0" presId="urn:microsoft.com/office/officeart/2005/8/layout/vList3"/>
    <dgm:cxn modelId="{42043B59-A602-4B55-B07A-E372E0D2D817}" type="presOf" srcId="{62A7FC6E-6069-4FEE-835A-3197D4D1763B}" destId="{123E9851-34A9-4036-AC9E-C879B5CFE6B9}" srcOrd="0" destOrd="1" presId="urn:microsoft.com/office/officeart/2005/8/layout/vList3"/>
    <dgm:cxn modelId="{BE5CAEAC-D41B-41B7-A6B4-AE088E5714F7}" type="presOf" srcId="{5048F847-D163-4203-9466-C766818983EA}" destId="{123E9851-34A9-4036-AC9E-C879B5CFE6B9}" srcOrd="0" destOrd="0" presId="urn:microsoft.com/office/officeart/2005/8/layout/vList3"/>
    <dgm:cxn modelId="{3CA3A8BB-23FE-4181-B045-445F95C140F9}" type="presOf" srcId="{3603604D-4925-4E03-9157-AE8EA219B5ED}" destId="{09C6D425-2F95-4322-B461-DC00156E4081}" srcOrd="0" destOrd="0" presId="urn:microsoft.com/office/officeart/2005/8/layout/vList3"/>
    <dgm:cxn modelId="{DFEC7AD3-1304-4834-8478-B772730D4E91}" type="presOf" srcId="{40C56E1F-4CB3-42E6-8C11-2A4251A038BE}" destId="{FB23DF58-F477-43A1-A10F-07E60A2770DC}" srcOrd="0" destOrd="0" presId="urn:microsoft.com/office/officeart/2005/8/layout/vList3"/>
    <dgm:cxn modelId="{8AB4F6DA-9A8E-4FA3-BCB4-327BDF230BB1}" srcId="{40C56E1F-4CB3-42E6-8C11-2A4251A038BE}" destId="{DDA0BC6F-D017-443A-BD8A-0A8B3D1DC8EA}" srcOrd="0" destOrd="0" parTransId="{798A9481-FE37-4E66-B9ED-D18E84349B11}" sibTransId="{EFE6FC3A-B371-4450-8DCB-6D1DCEF4DD6A}"/>
    <dgm:cxn modelId="{C1C7E3DB-CE64-4DCD-85CB-C4B51A180EF3}" srcId="{5048F847-D163-4203-9466-C766818983EA}" destId="{D46E87D2-FB28-4F89-9014-15485F2E2DCC}" srcOrd="1" destOrd="0" parTransId="{01F245F1-8113-49D2-94AB-7A77DCFC0D10}" sibTransId="{C3B57AC3-246B-40BB-891B-101BE9EC57D6}"/>
    <dgm:cxn modelId="{A2DF4CE1-1C44-4F17-A146-C4DA44D8C8C0}" srcId="{3603604D-4925-4E03-9157-AE8EA219B5ED}" destId="{5048F847-D163-4203-9466-C766818983EA}" srcOrd="0" destOrd="0" parTransId="{A69417D8-7089-4C87-B11D-29A1F8BDBE62}" sibTransId="{706EDB84-E775-4A50-9844-1D4ACD3DE9FF}"/>
    <dgm:cxn modelId="{0A8800E7-C1EF-45F2-88E1-CF5C970BC066}" type="presOf" srcId="{DDA0BC6F-D017-443A-BD8A-0A8B3D1DC8EA}" destId="{FB23DF58-F477-43A1-A10F-07E60A2770DC}" srcOrd="0" destOrd="1" presId="urn:microsoft.com/office/officeart/2005/8/layout/vList3"/>
    <dgm:cxn modelId="{B47B5EF3-F005-4780-8FE2-60D66A24E0B8}" srcId="{5048F847-D163-4203-9466-C766818983EA}" destId="{62A7FC6E-6069-4FEE-835A-3197D4D1763B}" srcOrd="0" destOrd="0" parTransId="{79E5AC5B-5097-4F06-BA8C-8C09AFDF38C7}" sibTransId="{0618CD2B-73D0-4BBA-997C-33E3E2AC07A1}"/>
    <dgm:cxn modelId="{64555FFF-2C43-4688-8993-27E47EE11DC1}" srcId="{3603604D-4925-4E03-9157-AE8EA219B5ED}" destId="{40C56E1F-4CB3-42E6-8C11-2A4251A038BE}" srcOrd="2" destOrd="0" parTransId="{5326B884-9D02-40D3-B69A-A6DEF5627DE2}" sibTransId="{1376DA53-142E-49D3-BFB4-5D5057063D23}"/>
    <dgm:cxn modelId="{EAFFA93B-E97F-4DED-BF56-06BA26CFFEE9}" type="presParOf" srcId="{09C6D425-2F95-4322-B461-DC00156E4081}" destId="{623A7936-1777-440E-8B15-6B9A0895974D}" srcOrd="0" destOrd="0" presId="urn:microsoft.com/office/officeart/2005/8/layout/vList3"/>
    <dgm:cxn modelId="{D3EC75D7-FD9A-4675-B205-915AFCCDF1C6}" type="presParOf" srcId="{623A7936-1777-440E-8B15-6B9A0895974D}" destId="{E7E7B872-484C-4E62-9F34-1EBC3CA59FA4}" srcOrd="0" destOrd="0" presId="urn:microsoft.com/office/officeart/2005/8/layout/vList3"/>
    <dgm:cxn modelId="{7EAE10FC-B2C1-467D-8CE6-5DF344BE65C0}" type="presParOf" srcId="{623A7936-1777-440E-8B15-6B9A0895974D}" destId="{123E9851-34A9-4036-AC9E-C879B5CFE6B9}" srcOrd="1" destOrd="0" presId="urn:microsoft.com/office/officeart/2005/8/layout/vList3"/>
    <dgm:cxn modelId="{16557C59-77FD-409D-9EDC-FEDA0D7764DF}" type="presParOf" srcId="{09C6D425-2F95-4322-B461-DC00156E4081}" destId="{E4C2DB32-4131-45AA-A3E5-CBBC178B193F}" srcOrd="1" destOrd="0" presId="urn:microsoft.com/office/officeart/2005/8/layout/vList3"/>
    <dgm:cxn modelId="{D26C94F7-B66B-42D4-AE8B-624C03E2E788}" type="presParOf" srcId="{09C6D425-2F95-4322-B461-DC00156E4081}" destId="{767FA460-E905-4A1C-B0A6-11BB0051FD85}" srcOrd="2" destOrd="0" presId="urn:microsoft.com/office/officeart/2005/8/layout/vList3"/>
    <dgm:cxn modelId="{DA30E29E-CE07-4334-95C0-DCF3092EBE08}" type="presParOf" srcId="{767FA460-E905-4A1C-B0A6-11BB0051FD85}" destId="{673EA2F4-DDC7-4E94-AE78-9A88247E93D2}" srcOrd="0" destOrd="0" presId="urn:microsoft.com/office/officeart/2005/8/layout/vList3"/>
    <dgm:cxn modelId="{C004798B-A4EF-46EA-895D-F423051937B5}" type="presParOf" srcId="{767FA460-E905-4A1C-B0A6-11BB0051FD85}" destId="{2A1ED368-EB69-4A81-8EBE-6C9C1D9BD8F3}" srcOrd="1" destOrd="0" presId="urn:microsoft.com/office/officeart/2005/8/layout/vList3"/>
    <dgm:cxn modelId="{4CDEA7B5-FD33-411F-9F1E-112BE2F81F47}" type="presParOf" srcId="{09C6D425-2F95-4322-B461-DC00156E4081}" destId="{97E69E84-AB2D-481B-A6CB-90E8602BD00E}" srcOrd="3" destOrd="0" presId="urn:microsoft.com/office/officeart/2005/8/layout/vList3"/>
    <dgm:cxn modelId="{36E788FB-C085-40B0-80AC-17942D8C4411}" type="presParOf" srcId="{09C6D425-2F95-4322-B461-DC00156E4081}" destId="{947F0650-821A-42E8-A21B-69C8CFDCDCB9}" srcOrd="4" destOrd="0" presId="urn:microsoft.com/office/officeart/2005/8/layout/vList3"/>
    <dgm:cxn modelId="{7E6EBA2F-234E-493F-A493-CB1D1A407551}" type="presParOf" srcId="{947F0650-821A-42E8-A21B-69C8CFDCDCB9}" destId="{3160D982-21CF-4F33-85EC-5CF663DD0064}" srcOrd="0" destOrd="0" presId="urn:microsoft.com/office/officeart/2005/8/layout/vList3"/>
    <dgm:cxn modelId="{304594DD-916D-43F2-A397-EA013BDFF24B}" type="presParOf" srcId="{947F0650-821A-42E8-A21B-69C8CFDCDCB9}" destId="{FB23DF58-F477-43A1-A10F-07E60A2770D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4E5135-E61D-44FD-9566-BD2FDE642C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71854042-36C6-42DC-AA31-74096A16DBBD}">
      <dgm:prSet phldrT="[Text]"/>
      <dgm:spPr>
        <a:solidFill>
          <a:srgbClr val="19237E"/>
        </a:solidFill>
      </dgm:spPr>
      <dgm:t>
        <a:bodyPr/>
        <a:lstStyle/>
        <a:p>
          <a:r>
            <a:rPr lang="en-AU" dirty="0"/>
            <a:t>Highest eligible </a:t>
          </a:r>
          <a:r>
            <a:rPr lang="en-AU" b="1" dirty="0"/>
            <a:t>English</a:t>
          </a:r>
          <a:r>
            <a:rPr lang="en-AU" dirty="0"/>
            <a:t> group subject </a:t>
          </a:r>
        </a:p>
      </dgm:t>
    </dgm:pt>
    <dgm:pt modelId="{DF0A4584-643B-4235-87B1-3AB2A5A52EEF}" type="parTrans" cxnId="{FF0D0A1E-6794-4B2E-9134-965579A5AF3F}">
      <dgm:prSet/>
      <dgm:spPr/>
      <dgm:t>
        <a:bodyPr/>
        <a:lstStyle/>
        <a:p>
          <a:endParaRPr lang="en-AU"/>
        </a:p>
      </dgm:t>
    </dgm:pt>
    <dgm:pt modelId="{1C920942-899E-4D34-8179-738E57786E52}" type="sibTrans" cxnId="{FF0D0A1E-6794-4B2E-9134-965579A5AF3F}">
      <dgm:prSet/>
      <dgm:spPr/>
      <dgm:t>
        <a:bodyPr/>
        <a:lstStyle/>
        <a:p>
          <a:endParaRPr lang="en-AU"/>
        </a:p>
      </dgm:t>
    </dgm:pt>
    <dgm:pt modelId="{FBBF8C8A-B5E1-488D-A593-71E1B3611A64}">
      <dgm:prSet phldrT="[Text]"/>
      <dgm:spPr>
        <a:solidFill>
          <a:srgbClr val="19237E"/>
        </a:solidFill>
      </dgm:spPr>
      <dgm:t>
        <a:bodyPr/>
        <a:lstStyle/>
        <a:p>
          <a:r>
            <a:rPr lang="en-AU" dirty="0"/>
            <a:t>Next highest eligible subject</a:t>
          </a:r>
        </a:p>
      </dgm:t>
    </dgm:pt>
    <dgm:pt modelId="{770E1E32-E86C-4F12-8EBA-BE0727BFE21E}" type="parTrans" cxnId="{5E18DFE3-1854-4D38-AE05-B683CF3820DD}">
      <dgm:prSet/>
      <dgm:spPr/>
      <dgm:t>
        <a:bodyPr/>
        <a:lstStyle/>
        <a:p>
          <a:endParaRPr lang="en-AU"/>
        </a:p>
      </dgm:t>
    </dgm:pt>
    <dgm:pt modelId="{C4FDCFC9-7B3D-4704-B5A8-3E4D1960D04F}" type="sibTrans" cxnId="{5E18DFE3-1854-4D38-AE05-B683CF3820DD}">
      <dgm:prSet/>
      <dgm:spPr/>
      <dgm:t>
        <a:bodyPr/>
        <a:lstStyle/>
        <a:p>
          <a:endParaRPr lang="en-AU"/>
        </a:p>
      </dgm:t>
    </dgm:pt>
    <dgm:pt modelId="{D252D3AD-0FCC-495F-AA41-EFB791D3B687}">
      <dgm:prSet phldrT="[Text]"/>
      <dgm:spPr>
        <a:solidFill>
          <a:srgbClr val="19237E"/>
        </a:solidFill>
      </dgm:spPr>
      <dgm:t>
        <a:bodyPr/>
        <a:lstStyle/>
        <a:p>
          <a:r>
            <a:rPr lang="en-AU" dirty="0"/>
            <a:t>Next highest eligible subject</a:t>
          </a:r>
        </a:p>
      </dgm:t>
    </dgm:pt>
    <dgm:pt modelId="{36A25E4B-ED27-4B3D-AB72-F35A8D4CFB6C}" type="parTrans" cxnId="{E6E28F8D-8CA3-46A9-A1DD-3EE3962C5B3F}">
      <dgm:prSet/>
      <dgm:spPr/>
      <dgm:t>
        <a:bodyPr/>
        <a:lstStyle/>
        <a:p>
          <a:endParaRPr lang="en-AU"/>
        </a:p>
      </dgm:t>
    </dgm:pt>
    <dgm:pt modelId="{681EC98A-4A1A-41BE-86E8-8B9E75B775E0}" type="sibTrans" cxnId="{E6E28F8D-8CA3-46A9-A1DD-3EE3962C5B3F}">
      <dgm:prSet/>
      <dgm:spPr/>
      <dgm:t>
        <a:bodyPr/>
        <a:lstStyle/>
        <a:p>
          <a:endParaRPr lang="en-AU"/>
        </a:p>
      </dgm:t>
    </dgm:pt>
    <dgm:pt modelId="{9F427D8C-5EF3-4881-89BE-4A620EB23BD5}">
      <dgm:prSet phldrT="[Text]"/>
      <dgm:spPr>
        <a:solidFill>
          <a:srgbClr val="19237E"/>
        </a:solidFill>
      </dgm:spPr>
      <dgm:t>
        <a:bodyPr/>
        <a:lstStyle/>
        <a:p>
          <a:r>
            <a:rPr lang="en-AU" dirty="0"/>
            <a:t>Next highest eligible subject</a:t>
          </a:r>
        </a:p>
      </dgm:t>
    </dgm:pt>
    <dgm:pt modelId="{8E4D78FC-B1E4-4E11-B0D9-F55F6C4CA45D}" type="parTrans" cxnId="{B2F59A78-08E5-441D-A46E-D0DA8B86C791}">
      <dgm:prSet/>
      <dgm:spPr/>
      <dgm:t>
        <a:bodyPr/>
        <a:lstStyle/>
        <a:p>
          <a:endParaRPr lang="en-AU"/>
        </a:p>
      </dgm:t>
    </dgm:pt>
    <dgm:pt modelId="{3E565B81-DE14-4BCA-851B-56F92EF46B1F}" type="sibTrans" cxnId="{B2F59A78-08E5-441D-A46E-D0DA8B86C791}">
      <dgm:prSet/>
      <dgm:spPr/>
      <dgm:t>
        <a:bodyPr/>
        <a:lstStyle/>
        <a:p>
          <a:endParaRPr lang="en-AU"/>
        </a:p>
      </dgm:t>
    </dgm:pt>
    <dgm:pt modelId="{E8C45573-1425-484E-8FFF-D28A0B7EE955}">
      <dgm:prSet phldrT="[Text]"/>
      <dgm:spPr>
        <a:solidFill>
          <a:srgbClr val="19237E"/>
        </a:solidFill>
      </dgm:spPr>
      <dgm:t>
        <a:bodyPr/>
        <a:lstStyle/>
        <a:p>
          <a:r>
            <a:rPr lang="en-AU" dirty="0"/>
            <a:t>10% of next highest (or other increment)</a:t>
          </a:r>
        </a:p>
      </dgm:t>
    </dgm:pt>
    <dgm:pt modelId="{A31554D8-4245-407A-A153-C89AB7EB4878}" type="parTrans" cxnId="{1BDBDBB1-BB4E-417B-ADE7-C412A35AF3C9}">
      <dgm:prSet/>
      <dgm:spPr/>
      <dgm:t>
        <a:bodyPr/>
        <a:lstStyle/>
        <a:p>
          <a:endParaRPr lang="en-AU"/>
        </a:p>
      </dgm:t>
    </dgm:pt>
    <dgm:pt modelId="{249BDDCA-8EBA-48E7-940C-E3CFD8FF3393}" type="sibTrans" cxnId="{1BDBDBB1-BB4E-417B-ADE7-C412A35AF3C9}">
      <dgm:prSet/>
      <dgm:spPr/>
      <dgm:t>
        <a:bodyPr/>
        <a:lstStyle/>
        <a:p>
          <a:endParaRPr lang="en-AU"/>
        </a:p>
      </dgm:t>
    </dgm:pt>
    <dgm:pt modelId="{2C804283-482B-4D43-8878-6C7D169E9235}">
      <dgm:prSet phldrT="[Text]"/>
      <dgm:spPr>
        <a:solidFill>
          <a:srgbClr val="19237E"/>
        </a:solidFill>
      </dgm:spPr>
      <dgm:t>
        <a:bodyPr/>
        <a:lstStyle/>
        <a:p>
          <a:r>
            <a:rPr lang="en-AU" dirty="0"/>
            <a:t>10% of next highest (or other increment)</a:t>
          </a:r>
        </a:p>
      </dgm:t>
    </dgm:pt>
    <dgm:pt modelId="{27DE7634-BD95-47BF-AFD7-CBD6FB87F1DD}" type="parTrans" cxnId="{F0B5A28D-5AB0-4E3B-BB9F-E4F710E75AEC}">
      <dgm:prSet/>
      <dgm:spPr/>
      <dgm:t>
        <a:bodyPr/>
        <a:lstStyle/>
        <a:p>
          <a:endParaRPr lang="en-AU"/>
        </a:p>
      </dgm:t>
    </dgm:pt>
    <dgm:pt modelId="{82F1E6B1-0508-45B4-8E4D-C658D44EAC26}" type="sibTrans" cxnId="{F0B5A28D-5AB0-4E3B-BB9F-E4F710E75AEC}">
      <dgm:prSet/>
      <dgm:spPr/>
      <dgm:t>
        <a:bodyPr/>
        <a:lstStyle/>
        <a:p>
          <a:endParaRPr lang="en-AU"/>
        </a:p>
      </dgm:t>
    </dgm:pt>
    <dgm:pt modelId="{4116D774-9C88-4B7D-97EF-2F8F8684AE28}" type="pres">
      <dgm:prSet presAssocID="{7D4E5135-E61D-44FD-9566-BD2FDE642C33}" presName="linear" presStyleCnt="0">
        <dgm:presLayoutVars>
          <dgm:animLvl val="lvl"/>
          <dgm:resizeHandles val="exact"/>
        </dgm:presLayoutVars>
      </dgm:prSet>
      <dgm:spPr/>
    </dgm:pt>
    <dgm:pt modelId="{8FD4C459-3FB4-4A5C-A686-BB95BB57BD7B}" type="pres">
      <dgm:prSet presAssocID="{71854042-36C6-42DC-AA31-74096A16DBBD}" presName="parentText" presStyleLbl="node1" presStyleIdx="0" presStyleCnt="6">
        <dgm:presLayoutVars>
          <dgm:chMax val="0"/>
          <dgm:bulletEnabled val="1"/>
        </dgm:presLayoutVars>
      </dgm:prSet>
      <dgm:spPr/>
    </dgm:pt>
    <dgm:pt modelId="{13F9FC19-D1EE-4612-BEB0-10F55D6440E2}" type="pres">
      <dgm:prSet presAssocID="{1C920942-899E-4D34-8179-738E57786E52}" presName="spacer" presStyleCnt="0"/>
      <dgm:spPr/>
    </dgm:pt>
    <dgm:pt modelId="{5FB6C238-505B-4F1E-B875-19261A218E75}" type="pres">
      <dgm:prSet presAssocID="{FBBF8C8A-B5E1-488D-A593-71E1B3611A64}" presName="parentText" presStyleLbl="node1" presStyleIdx="1" presStyleCnt="6">
        <dgm:presLayoutVars>
          <dgm:chMax val="0"/>
          <dgm:bulletEnabled val="1"/>
        </dgm:presLayoutVars>
      </dgm:prSet>
      <dgm:spPr/>
    </dgm:pt>
    <dgm:pt modelId="{FABE4385-7194-4AFC-9763-06CC55ED40AF}" type="pres">
      <dgm:prSet presAssocID="{C4FDCFC9-7B3D-4704-B5A8-3E4D1960D04F}" presName="spacer" presStyleCnt="0"/>
      <dgm:spPr/>
    </dgm:pt>
    <dgm:pt modelId="{882D2CAE-2717-48EE-A38D-CF0B12136FDB}" type="pres">
      <dgm:prSet presAssocID="{9F427D8C-5EF3-4881-89BE-4A620EB23BD5}" presName="parentText" presStyleLbl="node1" presStyleIdx="2" presStyleCnt="6">
        <dgm:presLayoutVars>
          <dgm:chMax val="0"/>
          <dgm:bulletEnabled val="1"/>
        </dgm:presLayoutVars>
      </dgm:prSet>
      <dgm:spPr/>
    </dgm:pt>
    <dgm:pt modelId="{8755A9E4-7E0C-4A0B-9D16-CC5822AEB934}" type="pres">
      <dgm:prSet presAssocID="{3E565B81-DE14-4BCA-851B-56F92EF46B1F}" presName="spacer" presStyleCnt="0"/>
      <dgm:spPr/>
    </dgm:pt>
    <dgm:pt modelId="{00C7BBFE-BCCD-4F38-9687-7A42396E5DD9}" type="pres">
      <dgm:prSet presAssocID="{D252D3AD-0FCC-495F-AA41-EFB791D3B687}" presName="parentText" presStyleLbl="node1" presStyleIdx="3" presStyleCnt="6">
        <dgm:presLayoutVars>
          <dgm:chMax val="0"/>
          <dgm:bulletEnabled val="1"/>
        </dgm:presLayoutVars>
      </dgm:prSet>
      <dgm:spPr/>
    </dgm:pt>
    <dgm:pt modelId="{BAB637C9-DCF1-409C-9404-8DF816DDE084}" type="pres">
      <dgm:prSet presAssocID="{681EC98A-4A1A-41BE-86E8-8B9E75B775E0}" presName="spacer" presStyleCnt="0"/>
      <dgm:spPr/>
    </dgm:pt>
    <dgm:pt modelId="{F3226F5F-4D14-44C7-A852-3D5C893657CC}" type="pres">
      <dgm:prSet presAssocID="{E8C45573-1425-484E-8FFF-D28A0B7EE955}" presName="parentText" presStyleLbl="node1" presStyleIdx="4" presStyleCnt="6">
        <dgm:presLayoutVars>
          <dgm:chMax val="0"/>
          <dgm:bulletEnabled val="1"/>
        </dgm:presLayoutVars>
      </dgm:prSet>
      <dgm:spPr/>
    </dgm:pt>
    <dgm:pt modelId="{581EABC7-966E-4E9E-BD20-FA2257A971B0}" type="pres">
      <dgm:prSet presAssocID="{249BDDCA-8EBA-48E7-940C-E3CFD8FF3393}" presName="spacer" presStyleCnt="0"/>
      <dgm:spPr/>
    </dgm:pt>
    <dgm:pt modelId="{E1E726F8-0EED-45EE-B415-C9004F7A7E87}" type="pres">
      <dgm:prSet presAssocID="{2C804283-482B-4D43-8878-6C7D169E9235}" presName="parentText" presStyleLbl="node1" presStyleIdx="5" presStyleCnt="6">
        <dgm:presLayoutVars>
          <dgm:chMax val="0"/>
          <dgm:bulletEnabled val="1"/>
        </dgm:presLayoutVars>
      </dgm:prSet>
      <dgm:spPr/>
    </dgm:pt>
  </dgm:ptLst>
  <dgm:cxnLst>
    <dgm:cxn modelId="{3096DC1B-29F7-49D3-A7CE-5E41A1BD1832}" type="presOf" srcId="{7D4E5135-E61D-44FD-9566-BD2FDE642C33}" destId="{4116D774-9C88-4B7D-97EF-2F8F8684AE28}" srcOrd="0" destOrd="0" presId="urn:microsoft.com/office/officeart/2005/8/layout/vList2"/>
    <dgm:cxn modelId="{FF0D0A1E-6794-4B2E-9134-965579A5AF3F}" srcId="{7D4E5135-E61D-44FD-9566-BD2FDE642C33}" destId="{71854042-36C6-42DC-AA31-74096A16DBBD}" srcOrd="0" destOrd="0" parTransId="{DF0A4584-643B-4235-87B1-3AB2A5A52EEF}" sibTransId="{1C920942-899E-4D34-8179-738E57786E52}"/>
    <dgm:cxn modelId="{95B69621-6EBD-4D01-A547-0E511CBB0996}" type="presOf" srcId="{2C804283-482B-4D43-8878-6C7D169E9235}" destId="{E1E726F8-0EED-45EE-B415-C9004F7A7E87}" srcOrd="0" destOrd="0" presId="urn:microsoft.com/office/officeart/2005/8/layout/vList2"/>
    <dgm:cxn modelId="{F58EBA4B-A87D-4D71-B89D-18331F977E5E}" type="presOf" srcId="{FBBF8C8A-B5E1-488D-A593-71E1B3611A64}" destId="{5FB6C238-505B-4F1E-B875-19261A218E75}" srcOrd="0" destOrd="0" presId="urn:microsoft.com/office/officeart/2005/8/layout/vList2"/>
    <dgm:cxn modelId="{63389450-37DA-43C8-AE25-10202F2F504A}" type="presOf" srcId="{9F427D8C-5EF3-4881-89BE-4A620EB23BD5}" destId="{882D2CAE-2717-48EE-A38D-CF0B12136FDB}" srcOrd="0" destOrd="0" presId="urn:microsoft.com/office/officeart/2005/8/layout/vList2"/>
    <dgm:cxn modelId="{B2F59A78-08E5-441D-A46E-D0DA8B86C791}" srcId="{7D4E5135-E61D-44FD-9566-BD2FDE642C33}" destId="{9F427D8C-5EF3-4881-89BE-4A620EB23BD5}" srcOrd="2" destOrd="0" parTransId="{8E4D78FC-B1E4-4E11-B0D9-F55F6C4CA45D}" sibTransId="{3E565B81-DE14-4BCA-851B-56F92EF46B1F}"/>
    <dgm:cxn modelId="{E6E28F8D-8CA3-46A9-A1DD-3EE3962C5B3F}" srcId="{7D4E5135-E61D-44FD-9566-BD2FDE642C33}" destId="{D252D3AD-0FCC-495F-AA41-EFB791D3B687}" srcOrd="3" destOrd="0" parTransId="{36A25E4B-ED27-4B3D-AB72-F35A8D4CFB6C}" sibTransId="{681EC98A-4A1A-41BE-86E8-8B9E75B775E0}"/>
    <dgm:cxn modelId="{F0B5A28D-5AB0-4E3B-BB9F-E4F710E75AEC}" srcId="{7D4E5135-E61D-44FD-9566-BD2FDE642C33}" destId="{2C804283-482B-4D43-8878-6C7D169E9235}" srcOrd="5" destOrd="0" parTransId="{27DE7634-BD95-47BF-AFD7-CBD6FB87F1DD}" sibTransId="{82F1E6B1-0508-45B4-8E4D-C658D44EAC26}"/>
    <dgm:cxn modelId="{E3CF4EA6-994D-4283-9DD4-AA4094F95132}" type="presOf" srcId="{E8C45573-1425-484E-8FFF-D28A0B7EE955}" destId="{F3226F5F-4D14-44C7-A852-3D5C893657CC}" srcOrd="0" destOrd="0" presId="urn:microsoft.com/office/officeart/2005/8/layout/vList2"/>
    <dgm:cxn modelId="{1BDBDBB1-BB4E-417B-ADE7-C412A35AF3C9}" srcId="{7D4E5135-E61D-44FD-9566-BD2FDE642C33}" destId="{E8C45573-1425-484E-8FFF-D28A0B7EE955}" srcOrd="4" destOrd="0" parTransId="{A31554D8-4245-407A-A153-C89AB7EB4878}" sibTransId="{249BDDCA-8EBA-48E7-940C-E3CFD8FF3393}"/>
    <dgm:cxn modelId="{2D877BD8-0C40-4298-BBCA-0C01D36AB59D}" type="presOf" srcId="{D252D3AD-0FCC-495F-AA41-EFB791D3B687}" destId="{00C7BBFE-BCCD-4F38-9687-7A42396E5DD9}" srcOrd="0" destOrd="0" presId="urn:microsoft.com/office/officeart/2005/8/layout/vList2"/>
    <dgm:cxn modelId="{0E7850DE-8D5E-441E-A80F-E66E41775EDC}" type="presOf" srcId="{71854042-36C6-42DC-AA31-74096A16DBBD}" destId="{8FD4C459-3FB4-4A5C-A686-BB95BB57BD7B}" srcOrd="0" destOrd="0" presId="urn:microsoft.com/office/officeart/2005/8/layout/vList2"/>
    <dgm:cxn modelId="{5E18DFE3-1854-4D38-AE05-B683CF3820DD}" srcId="{7D4E5135-E61D-44FD-9566-BD2FDE642C33}" destId="{FBBF8C8A-B5E1-488D-A593-71E1B3611A64}" srcOrd="1" destOrd="0" parTransId="{770E1E32-E86C-4F12-8EBA-BE0727BFE21E}" sibTransId="{C4FDCFC9-7B3D-4704-B5A8-3E4D1960D04F}"/>
    <dgm:cxn modelId="{C266BF7F-BF6F-4D09-8263-41092F411B05}" type="presParOf" srcId="{4116D774-9C88-4B7D-97EF-2F8F8684AE28}" destId="{8FD4C459-3FB4-4A5C-A686-BB95BB57BD7B}" srcOrd="0" destOrd="0" presId="urn:microsoft.com/office/officeart/2005/8/layout/vList2"/>
    <dgm:cxn modelId="{E49CBEA6-D588-4F88-9EDD-9F685BEE2CEF}" type="presParOf" srcId="{4116D774-9C88-4B7D-97EF-2F8F8684AE28}" destId="{13F9FC19-D1EE-4612-BEB0-10F55D6440E2}" srcOrd="1" destOrd="0" presId="urn:microsoft.com/office/officeart/2005/8/layout/vList2"/>
    <dgm:cxn modelId="{1DAEC9AB-A834-4DE4-A720-9830DFACE210}" type="presParOf" srcId="{4116D774-9C88-4B7D-97EF-2F8F8684AE28}" destId="{5FB6C238-505B-4F1E-B875-19261A218E75}" srcOrd="2" destOrd="0" presId="urn:microsoft.com/office/officeart/2005/8/layout/vList2"/>
    <dgm:cxn modelId="{6C8D2144-56AD-43D8-B844-1ED447768756}" type="presParOf" srcId="{4116D774-9C88-4B7D-97EF-2F8F8684AE28}" destId="{FABE4385-7194-4AFC-9763-06CC55ED40AF}" srcOrd="3" destOrd="0" presId="urn:microsoft.com/office/officeart/2005/8/layout/vList2"/>
    <dgm:cxn modelId="{7EB8DF14-1A7E-4BE6-A1D1-5C0AC821965F}" type="presParOf" srcId="{4116D774-9C88-4B7D-97EF-2F8F8684AE28}" destId="{882D2CAE-2717-48EE-A38D-CF0B12136FDB}" srcOrd="4" destOrd="0" presId="urn:microsoft.com/office/officeart/2005/8/layout/vList2"/>
    <dgm:cxn modelId="{CC012E9B-6CC2-46D3-879F-B9F35A88C651}" type="presParOf" srcId="{4116D774-9C88-4B7D-97EF-2F8F8684AE28}" destId="{8755A9E4-7E0C-4A0B-9D16-CC5822AEB934}" srcOrd="5" destOrd="0" presId="urn:microsoft.com/office/officeart/2005/8/layout/vList2"/>
    <dgm:cxn modelId="{23B509FD-20F7-4064-96FF-695C410BAE80}" type="presParOf" srcId="{4116D774-9C88-4B7D-97EF-2F8F8684AE28}" destId="{00C7BBFE-BCCD-4F38-9687-7A42396E5DD9}" srcOrd="6" destOrd="0" presId="urn:microsoft.com/office/officeart/2005/8/layout/vList2"/>
    <dgm:cxn modelId="{7E6F1539-0165-4E87-BE57-9F9E71798530}" type="presParOf" srcId="{4116D774-9C88-4B7D-97EF-2F8F8684AE28}" destId="{BAB637C9-DCF1-409C-9404-8DF816DDE084}" srcOrd="7" destOrd="0" presId="urn:microsoft.com/office/officeart/2005/8/layout/vList2"/>
    <dgm:cxn modelId="{F04CF8F2-8E89-432D-A0DB-D666AE9308E3}" type="presParOf" srcId="{4116D774-9C88-4B7D-97EF-2F8F8684AE28}" destId="{F3226F5F-4D14-44C7-A852-3D5C893657CC}" srcOrd="8" destOrd="0" presId="urn:microsoft.com/office/officeart/2005/8/layout/vList2"/>
    <dgm:cxn modelId="{2D524C31-D9E7-44BE-AE63-C0B13853E1BB}" type="presParOf" srcId="{4116D774-9C88-4B7D-97EF-2F8F8684AE28}" destId="{581EABC7-966E-4E9E-BD20-FA2257A971B0}" srcOrd="9" destOrd="0" presId="urn:microsoft.com/office/officeart/2005/8/layout/vList2"/>
    <dgm:cxn modelId="{F625BF21-6EF1-47ED-9A33-8FC0C5928D88}" type="presParOf" srcId="{4116D774-9C88-4B7D-97EF-2F8F8684AE28}" destId="{E1E726F8-0EED-45EE-B415-C9004F7A7E8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78B17-8C01-43C7-9D30-1E4455E24475}">
      <dsp:nvSpPr>
        <dsp:cNvPr id="0" name=""/>
        <dsp:cNvSpPr/>
      </dsp:nvSpPr>
      <dsp:spPr>
        <a:xfrm>
          <a:off x="2342140" y="889673"/>
          <a:ext cx="506772" cy="91440"/>
        </a:xfrm>
        <a:custGeom>
          <a:avLst/>
          <a:gdLst/>
          <a:ahLst/>
          <a:cxnLst/>
          <a:rect l="0" t="0" r="0" b="0"/>
          <a:pathLst>
            <a:path>
              <a:moveTo>
                <a:pt x="0" y="45720"/>
              </a:moveTo>
              <a:lnTo>
                <a:pt x="5067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2092" y="932703"/>
        <a:ext cx="26868" cy="5378"/>
      </dsp:txXfrm>
    </dsp:sp>
    <dsp:sp modelId="{4001EB08-ACE4-425E-987E-420E078D520D}">
      <dsp:nvSpPr>
        <dsp:cNvPr id="0" name=""/>
        <dsp:cNvSpPr/>
      </dsp:nvSpPr>
      <dsp:spPr>
        <a:xfrm>
          <a:off x="7538" y="234473"/>
          <a:ext cx="2336401" cy="1401840"/>
        </a:xfrm>
        <a:prstGeom prst="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1 August</a:t>
          </a:r>
          <a:br>
            <a:rPr lang="en-US" sz="2700" kern="1200" dirty="0"/>
          </a:br>
          <a:r>
            <a:rPr lang="en-AU" sz="1600" b="0" kern="1200" dirty="0"/>
            <a:t>Applications open</a:t>
          </a:r>
          <a:endParaRPr lang="en-US" sz="1800" b="0" kern="1200" dirty="0"/>
        </a:p>
      </dsp:txBody>
      <dsp:txXfrm>
        <a:off x="7538" y="234473"/>
        <a:ext cx="2336401" cy="1401840"/>
      </dsp:txXfrm>
    </dsp:sp>
    <dsp:sp modelId="{DC1A028A-C11F-4B51-8700-91E35C7FE37F}">
      <dsp:nvSpPr>
        <dsp:cNvPr id="0" name=""/>
        <dsp:cNvSpPr/>
      </dsp:nvSpPr>
      <dsp:spPr>
        <a:xfrm>
          <a:off x="5215913" y="889673"/>
          <a:ext cx="506772" cy="91440"/>
        </a:xfrm>
        <a:custGeom>
          <a:avLst/>
          <a:gdLst/>
          <a:ahLst/>
          <a:cxnLst/>
          <a:rect l="0" t="0" r="0" b="0"/>
          <a:pathLst>
            <a:path>
              <a:moveTo>
                <a:pt x="0" y="45720"/>
              </a:moveTo>
              <a:lnTo>
                <a:pt x="5067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55865" y="932703"/>
        <a:ext cx="26868" cy="5378"/>
      </dsp:txXfrm>
    </dsp:sp>
    <dsp:sp modelId="{A3BA9E39-5BC6-4362-9C49-2FC832EA9147}">
      <dsp:nvSpPr>
        <dsp:cNvPr id="0" name=""/>
        <dsp:cNvSpPr/>
      </dsp:nvSpPr>
      <dsp:spPr>
        <a:xfrm>
          <a:off x="2881312" y="234473"/>
          <a:ext cx="2336401" cy="1401840"/>
        </a:xfrm>
        <a:prstGeom prst="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29 September</a:t>
          </a:r>
          <a:br>
            <a:rPr lang="en-US" sz="2200" kern="1200" dirty="0"/>
          </a:br>
          <a:r>
            <a:rPr lang="en-US" sz="1600" kern="1200" dirty="0"/>
            <a:t>Timely applications close</a:t>
          </a:r>
        </a:p>
      </dsp:txBody>
      <dsp:txXfrm>
        <a:off x="2881312" y="234473"/>
        <a:ext cx="2336401" cy="1401840"/>
      </dsp:txXfrm>
    </dsp:sp>
    <dsp:sp modelId="{937C94F3-7767-40EC-A361-92B12925A6BD}">
      <dsp:nvSpPr>
        <dsp:cNvPr id="0" name=""/>
        <dsp:cNvSpPr/>
      </dsp:nvSpPr>
      <dsp:spPr>
        <a:xfrm>
          <a:off x="8089687" y="889673"/>
          <a:ext cx="506772" cy="91440"/>
        </a:xfrm>
        <a:custGeom>
          <a:avLst/>
          <a:gdLst/>
          <a:ahLst/>
          <a:cxnLst/>
          <a:rect l="0" t="0" r="0" b="0"/>
          <a:pathLst>
            <a:path>
              <a:moveTo>
                <a:pt x="0" y="45720"/>
              </a:moveTo>
              <a:lnTo>
                <a:pt x="5067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329639" y="932703"/>
        <a:ext cx="26868" cy="5378"/>
      </dsp:txXfrm>
    </dsp:sp>
    <dsp:sp modelId="{D0696079-5E7D-413A-93D2-E2FD4EC3B311}">
      <dsp:nvSpPr>
        <dsp:cNvPr id="0" name=""/>
        <dsp:cNvSpPr/>
      </dsp:nvSpPr>
      <dsp:spPr>
        <a:xfrm>
          <a:off x="5755086" y="234473"/>
          <a:ext cx="2336401" cy="1401840"/>
        </a:xfrm>
        <a:prstGeom prst="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7 October </a:t>
          </a:r>
        </a:p>
        <a:p>
          <a:pPr marL="0" lvl="0" indent="0" algn="ctr" defTabSz="889000">
            <a:lnSpc>
              <a:spcPct val="90000"/>
            </a:lnSpc>
            <a:spcBef>
              <a:spcPct val="0"/>
            </a:spcBef>
            <a:spcAft>
              <a:spcPct val="35000"/>
            </a:spcAft>
            <a:buNone/>
          </a:pPr>
          <a:r>
            <a:rPr lang="en-US" sz="1600" b="0" kern="1200" dirty="0"/>
            <a:t>SEAS and scholarships close</a:t>
          </a:r>
        </a:p>
      </dsp:txBody>
      <dsp:txXfrm>
        <a:off x="5755086" y="234473"/>
        <a:ext cx="2336401" cy="1401840"/>
      </dsp:txXfrm>
    </dsp:sp>
    <dsp:sp modelId="{890B6672-D0C8-43AC-A8DF-9250F1FA1B3E}">
      <dsp:nvSpPr>
        <dsp:cNvPr id="0" name=""/>
        <dsp:cNvSpPr/>
      </dsp:nvSpPr>
      <dsp:spPr>
        <a:xfrm>
          <a:off x="1175739" y="1634513"/>
          <a:ext cx="8621320" cy="506772"/>
        </a:xfrm>
        <a:custGeom>
          <a:avLst/>
          <a:gdLst/>
          <a:ahLst/>
          <a:cxnLst/>
          <a:rect l="0" t="0" r="0" b="0"/>
          <a:pathLst>
            <a:path>
              <a:moveTo>
                <a:pt x="8621320" y="0"/>
              </a:moveTo>
              <a:lnTo>
                <a:pt x="8621320" y="270486"/>
              </a:lnTo>
              <a:lnTo>
                <a:pt x="0" y="270486"/>
              </a:lnTo>
              <a:lnTo>
                <a:pt x="0" y="50677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5270448" y="1885210"/>
        <a:ext cx="431902" cy="5378"/>
      </dsp:txXfrm>
    </dsp:sp>
    <dsp:sp modelId="{F1EF6450-97FB-4640-A493-B5AC63AE54AD}">
      <dsp:nvSpPr>
        <dsp:cNvPr id="0" name=""/>
        <dsp:cNvSpPr/>
      </dsp:nvSpPr>
      <dsp:spPr>
        <a:xfrm>
          <a:off x="8628859" y="234473"/>
          <a:ext cx="2336401" cy="1401840"/>
        </a:xfrm>
        <a:prstGeom prst="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12 December</a:t>
          </a:r>
          <a:br>
            <a:rPr lang="en-US" sz="2200" b="1" kern="1200" dirty="0"/>
          </a:br>
          <a:r>
            <a:rPr lang="en-US" sz="1600" b="0" kern="1200" dirty="0"/>
            <a:t>Victorian ATAR released</a:t>
          </a:r>
        </a:p>
      </dsp:txBody>
      <dsp:txXfrm>
        <a:off x="8628859" y="234473"/>
        <a:ext cx="2336401" cy="1401840"/>
      </dsp:txXfrm>
    </dsp:sp>
    <dsp:sp modelId="{EEB26F5B-7A28-4BF4-87C8-2F767EC84321}">
      <dsp:nvSpPr>
        <dsp:cNvPr id="0" name=""/>
        <dsp:cNvSpPr/>
      </dsp:nvSpPr>
      <dsp:spPr>
        <a:xfrm>
          <a:off x="2342140" y="2828886"/>
          <a:ext cx="506772" cy="91440"/>
        </a:xfrm>
        <a:custGeom>
          <a:avLst/>
          <a:gdLst/>
          <a:ahLst/>
          <a:cxnLst/>
          <a:rect l="0" t="0" r="0" b="0"/>
          <a:pathLst>
            <a:path>
              <a:moveTo>
                <a:pt x="0" y="45720"/>
              </a:moveTo>
              <a:lnTo>
                <a:pt x="5067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2582092" y="2871917"/>
        <a:ext cx="26868" cy="5378"/>
      </dsp:txXfrm>
    </dsp:sp>
    <dsp:sp modelId="{B5F05706-81C3-449D-83D0-1D95C9991912}">
      <dsp:nvSpPr>
        <dsp:cNvPr id="0" name=""/>
        <dsp:cNvSpPr/>
      </dsp:nvSpPr>
      <dsp:spPr>
        <a:xfrm>
          <a:off x="7538" y="2173686"/>
          <a:ext cx="2336401" cy="1401840"/>
        </a:xfrm>
        <a:prstGeom prst="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highlight>
                <a:srgbClr val="19237E"/>
              </a:highlight>
            </a:rPr>
            <a:t>14 December  </a:t>
          </a:r>
          <a:br>
            <a:rPr lang="en-US" sz="2200" kern="1200" dirty="0">
              <a:highlight>
                <a:srgbClr val="19237E"/>
              </a:highlight>
            </a:rPr>
          </a:br>
          <a:r>
            <a:rPr lang="en-US" sz="2200" kern="1200" dirty="0">
              <a:highlight>
                <a:srgbClr val="19237E"/>
              </a:highlight>
            </a:rPr>
            <a:t>c</a:t>
          </a:r>
          <a:r>
            <a:rPr lang="en-US" sz="1600" kern="1200" dirty="0">
              <a:highlight>
                <a:srgbClr val="19237E"/>
              </a:highlight>
            </a:rPr>
            <a:t>hange of preference closes</a:t>
          </a:r>
        </a:p>
      </dsp:txBody>
      <dsp:txXfrm>
        <a:off x="7538" y="2173686"/>
        <a:ext cx="2336401" cy="1401840"/>
      </dsp:txXfrm>
    </dsp:sp>
    <dsp:sp modelId="{03B5AA82-66F0-4F51-8F33-B9CD7A7E50C2}">
      <dsp:nvSpPr>
        <dsp:cNvPr id="0" name=""/>
        <dsp:cNvSpPr/>
      </dsp:nvSpPr>
      <dsp:spPr>
        <a:xfrm>
          <a:off x="5215913" y="2828886"/>
          <a:ext cx="506772" cy="91440"/>
        </a:xfrm>
        <a:custGeom>
          <a:avLst/>
          <a:gdLst/>
          <a:ahLst/>
          <a:cxnLst/>
          <a:rect l="0" t="0" r="0" b="0"/>
          <a:pathLst>
            <a:path>
              <a:moveTo>
                <a:pt x="0" y="45720"/>
              </a:moveTo>
              <a:lnTo>
                <a:pt x="50677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5455865" y="2871917"/>
        <a:ext cx="26868" cy="5378"/>
      </dsp:txXfrm>
    </dsp:sp>
    <dsp:sp modelId="{EBB52B8B-49E9-44AB-912E-5134BE5A3672}">
      <dsp:nvSpPr>
        <dsp:cNvPr id="0" name=""/>
        <dsp:cNvSpPr/>
      </dsp:nvSpPr>
      <dsp:spPr>
        <a:xfrm>
          <a:off x="2881312" y="2173686"/>
          <a:ext cx="2336401" cy="1401840"/>
        </a:xfrm>
        <a:prstGeom prst="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21 December</a:t>
          </a:r>
          <a:br>
            <a:rPr lang="en-US" sz="1500" b="1" kern="1200" dirty="0"/>
          </a:br>
          <a:r>
            <a:rPr lang="en-US" sz="1600" b="0" kern="1200" dirty="0" err="1"/>
            <a:t>December</a:t>
          </a:r>
          <a:r>
            <a:rPr lang="en-US" sz="1600" b="0" kern="1200" dirty="0"/>
            <a:t> round offers;  change of preference opens again</a:t>
          </a:r>
        </a:p>
      </dsp:txBody>
      <dsp:txXfrm>
        <a:off x="2881312" y="2173686"/>
        <a:ext cx="2336401" cy="1401840"/>
      </dsp:txXfrm>
    </dsp:sp>
    <dsp:sp modelId="{42266522-46F7-4470-B264-335FD2175CDF}">
      <dsp:nvSpPr>
        <dsp:cNvPr id="0" name=""/>
        <dsp:cNvSpPr/>
      </dsp:nvSpPr>
      <dsp:spPr>
        <a:xfrm>
          <a:off x="8089687" y="2828886"/>
          <a:ext cx="514311" cy="91440"/>
        </a:xfrm>
        <a:custGeom>
          <a:avLst/>
          <a:gdLst/>
          <a:ahLst/>
          <a:cxnLst/>
          <a:rect l="0" t="0" r="0" b="0"/>
          <a:pathLst>
            <a:path>
              <a:moveTo>
                <a:pt x="0" y="45720"/>
              </a:moveTo>
              <a:lnTo>
                <a:pt x="274255" y="45720"/>
              </a:lnTo>
              <a:lnTo>
                <a:pt x="274255" y="57145"/>
              </a:lnTo>
              <a:lnTo>
                <a:pt x="514311" y="5714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8333217" y="2871917"/>
        <a:ext cx="27251" cy="5378"/>
      </dsp:txXfrm>
    </dsp:sp>
    <dsp:sp modelId="{6CB96C3E-C2EC-401A-AC4A-9325FC517614}">
      <dsp:nvSpPr>
        <dsp:cNvPr id="0" name=""/>
        <dsp:cNvSpPr/>
      </dsp:nvSpPr>
      <dsp:spPr>
        <a:xfrm>
          <a:off x="5755086" y="2173686"/>
          <a:ext cx="2336401" cy="1401840"/>
        </a:xfrm>
        <a:prstGeom prst="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13 January </a:t>
          </a:r>
        </a:p>
        <a:p>
          <a:pPr marL="0" lvl="0" indent="0" algn="ctr" defTabSz="889000">
            <a:lnSpc>
              <a:spcPct val="90000"/>
            </a:lnSpc>
            <a:spcBef>
              <a:spcPct val="0"/>
            </a:spcBef>
            <a:spcAft>
              <a:spcPct val="35000"/>
            </a:spcAft>
            <a:buNone/>
          </a:pPr>
          <a:r>
            <a:rPr lang="en-AU" sz="1600" kern="1200" dirty="0"/>
            <a:t>January domestic offers</a:t>
          </a:r>
        </a:p>
      </dsp:txBody>
      <dsp:txXfrm>
        <a:off x="5755086" y="2173686"/>
        <a:ext cx="2336401" cy="1401840"/>
      </dsp:txXfrm>
    </dsp:sp>
    <dsp:sp modelId="{3599E97F-9AD3-4E6A-A78C-456F54DABED7}">
      <dsp:nvSpPr>
        <dsp:cNvPr id="0" name=""/>
        <dsp:cNvSpPr/>
      </dsp:nvSpPr>
      <dsp:spPr>
        <a:xfrm>
          <a:off x="8636398" y="2185111"/>
          <a:ext cx="2336401" cy="1401840"/>
        </a:xfrm>
        <a:prstGeom prst="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1 February</a:t>
          </a:r>
        </a:p>
        <a:p>
          <a:pPr marL="0" lvl="0" indent="0" algn="ctr" defTabSz="889000">
            <a:lnSpc>
              <a:spcPct val="90000"/>
            </a:lnSpc>
            <a:spcBef>
              <a:spcPct val="0"/>
            </a:spcBef>
            <a:spcAft>
              <a:spcPct val="35000"/>
            </a:spcAft>
            <a:buNone/>
          </a:pPr>
          <a:r>
            <a:rPr lang="en-AU" sz="1600" kern="1200" dirty="0"/>
            <a:t>February domestic round 1</a:t>
          </a:r>
        </a:p>
        <a:p>
          <a:pPr marL="0" lvl="0" indent="0" algn="ctr" defTabSz="889000">
            <a:lnSpc>
              <a:spcPct val="90000"/>
            </a:lnSpc>
            <a:spcBef>
              <a:spcPct val="0"/>
            </a:spcBef>
            <a:spcAft>
              <a:spcPct val="35000"/>
            </a:spcAft>
            <a:buNone/>
          </a:pPr>
          <a:r>
            <a:rPr lang="en-AU" sz="1600" b="0" kern="1200" dirty="0"/>
            <a:t>Further rounds Feb  </a:t>
          </a:r>
        </a:p>
        <a:p>
          <a:pPr marL="0" lvl="0" indent="0" algn="ctr" defTabSz="889000">
            <a:lnSpc>
              <a:spcPct val="90000"/>
            </a:lnSpc>
            <a:spcBef>
              <a:spcPct val="0"/>
            </a:spcBef>
            <a:spcAft>
              <a:spcPct val="35000"/>
            </a:spcAft>
            <a:buNone/>
          </a:pPr>
          <a:r>
            <a:rPr lang="en-AU" sz="1600" b="0" kern="1200" dirty="0"/>
            <a:t>8, 14, 20   </a:t>
          </a:r>
        </a:p>
      </dsp:txBody>
      <dsp:txXfrm>
        <a:off x="8636398" y="2185111"/>
        <a:ext cx="2336401" cy="1401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FB16D-87E1-46AD-9502-B35426BD7A0C}">
      <dsp:nvSpPr>
        <dsp:cNvPr id="0" name=""/>
        <dsp:cNvSpPr/>
      </dsp:nvSpPr>
      <dsp:spPr>
        <a:xfrm>
          <a:off x="10892" y="0"/>
          <a:ext cx="10961907" cy="1524173"/>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Different types of tertiary courses</a:t>
          </a:r>
        </a:p>
      </dsp:txBody>
      <dsp:txXfrm>
        <a:off x="55534" y="44642"/>
        <a:ext cx="10872623" cy="1434889"/>
      </dsp:txXfrm>
    </dsp:sp>
    <dsp:sp modelId="{874280D0-EF79-44FF-A139-5D94E66F0DAA}">
      <dsp:nvSpPr>
        <dsp:cNvPr id="0" name=""/>
        <dsp:cNvSpPr/>
      </dsp:nvSpPr>
      <dsp:spPr>
        <a:xfrm>
          <a:off x="5446" y="1715299"/>
          <a:ext cx="4634839" cy="1524173"/>
        </a:xfrm>
        <a:prstGeom prst="roundRect">
          <a:avLst>
            <a:gd name="adj" fmla="val 10000"/>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VET</a:t>
          </a:r>
        </a:p>
      </dsp:txBody>
      <dsp:txXfrm>
        <a:off x="50088" y="1759941"/>
        <a:ext cx="4545555" cy="1434889"/>
      </dsp:txXfrm>
    </dsp:sp>
    <dsp:sp modelId="{E859DAB9-224C-4D6F-A301-E5EFE5470CD7}">
      <dsp:nvSpPr>
        <dsp:cNvPr id="0" name=""/>
        <dsp:cNvSpPr/>
      </dsp:nvSpPr>
      <dsp:spPr>
        <a:xfrm>
          <a:off x="5446" y="3428496"/>
          <a:ext cx="1502866" cy="1524173"/>
        </a:xfrm>
        <a:prstGeom prst="roundRect">
          <a:avLst>
            <a:gd name="adj" fmla="val 10000"/>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Cert II-IV</a:t>
          </a:r>
        </a:p>
      </dsp:txBody>
      <dsp:txXfrm>
        <a:off x="49463" y="3472513"/>
        <a:ext cx="1414832" cy="1436139"/>
      </dsp:txXfrm>
    </dsp:sp>
    <dsp:sp modelId="{0A2D84C8-32E6-45AA-BCF3-E96FD281B0BE}">
      <dsp:nvSpPr>
        <dsp:cNvPr id="0" name=""/>
        <dsp:cNvSpPr/>
      </dsp:nvSpPr>
      <dsp:spPr>
        <a:xfrm>
          <a:off x="1571433" y="3428496"/>
          <a:ext cx="1502866" cy="1524173"/>
        </a:xfrm>
        <a:prstGeom prst="roundRect">
          <a:avLst>
            <a:gd name="adj" fmla="val 10000"/>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Diploma</a:t>
          </a:r>
        </a:p>
      </dsp:txBody>
      <dsp:txXfrm>
        <a:off x="1615450" y="3472513"/>
        <a:ext cx="1414832" cy="1436139"/>
      </dsp:txXfrm>
    </dsp:sp>
    <dsp:sp modelId="{8C976DB7-F9BE-43BD-B26C-58C1289B8CDC}">
      <dsp:nvSpPr>
        <dsp:cNvPr id="0" name=""/>
        <dsp:cNvSpPr/>
      </dsp:nvSpPr>
      <dsp:spPr>
        <a:xfrm>
          <a:off x="3137419" y="3428496"/>
          <a:ext cx="1502866" cy="1524173"/>
        </a:xfrm>
        <a:prstGeom prst="roundRect">
          <a:avLst>
            <a:gd name="adj" fmla="val 10000"/>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Advanced Diploma</a:t>
          </a:r>
        </a:p>
      </dsp:txBody>
      <dsp:txXfrm>
        <a:off x="3181436" y="3472513"/>
        <a:ext cx="1414832" cy="1436139"/>
      </dsp:txXfrm>
    </dsp:sp>
    <dsp:sp modelId="{7CD0C42B-3189-4A3D-B1D3-A00FD9BF798C}">
      <dsp:nvSpPr>
        <dsp:cNvPr id="0" name=""/>
        <dsp:cNvSpPr/>
      </dsp:nvSpPr>
      <dsp:spPr>
        <a:xfrm>
          <a:off x="4766526" y="1715299"/>
          <a:ext cx="6200826" cy="1524173"/>
        </a:xfrm>
        <a:prstGeom prst="roundRect">
          <a:avLst>
            <a:gd name="adj" fmla="val 10000"/>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Higher Education</a:t>
          </a:r>
        </a:p>
      </dsp:txBody>
      <dsp:txXfrm>
        <a:off x="4811168" y="1759941"/>
        <a:ext cx="6111542" cy="1434889"/>
      </dsp:txXfrm>
    </dsp:sp>
    <dsp:sp modelId="{3BB94EDA-1386-40EC-84D5-C60987A00561}">
      <dsp:nvSpPr>
        <dsp:cNvPr id="0" name=""/>
        <dsp:cNvSpPr/>
      </dsp:nvSpPr>
      <dsp:spPr>
        <a:xfrm>
          <a:off x="4766526" y="3428496"/>
          <a:ext cx="1502866" cy="1524173"/>
        </a:xfrm>
        <a:prstGeom prst="roundRect">
          <a:avLst>
            <a:gd name="adj" fmla="val 10000"/>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Advanced Diploma</a:t>
          </a:r>
        </a:p>
      </dsp:txBody>
      <dsp:txXfrm>
        <a:off x="4810543" y="3472513"/>
        <a:ext cx="1414832" cy="1436139"/>
      </dsp:txXfrm>
    </dsp:sp>
    <dsp:sp modelId="{1E7888CF-1CE4-43A1-82DA-17077946E250}">
      <dsp:nvSpPr>
        <dsp:cNvPr id="0" name=""/>
        <dsp:cNvSpPr/>
      </dsp:nvSpPr>
      <dsp:spPr>
        <a:xfrm>
          <a:off x="6332513" y="3428496"/>
          <a:ext cx="1502866" cy="1524173"/>
        </a:xfrm>
        <a:prstGeom prst="roundRect">
          <a:avLst>
            <a:gd name="adj" fmla="val 10000"/>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Associate Degree</a:t>
          </a:r>
        </a:p>
      </dsp:txBody>
      <dsp:txXfrm>
        <a:off x="6376530" y="3472513"/>
        <a:ext cx="1414832" cy="1436139"/>
      </dsp:txXfrm>
    </dsp:sp>
    <dsp:sp modelId="{21A2579F-E86A-4A98-9490-7030B4D5AA7D}">
      <dsp:nvSpPr>
        <dsp:cNvPr id="0" name=""/>
        <dsp:cNvSpPr/>
      </dsp:nvSpPr>
      <dsp:spPr>
        <a:xfrm>
          <a:off x="7898500" y="3428496"/>
          <a:ext cx="1502866" cy="1524173"/>
        </a:xfrm>
        <a:prstGeom prst="roundRect">
          <a:avLst>
            <a:gd name="adj" fmla="val 10000"/>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Bachelor Degree</a:t>
          </a:r>
        </a:p>
      </dsp:txBody>
      <dsp:txXfrm>
        <a:off x="7942517" y="3472513"/>
        <a:ext cx="1414832" cy="1436139"/>
      </dsp:txXfrm>
    </dsp:sp>
    <dsp:sp modelId="{65204966-F4A3-4BE5-A50D-831825BC0021}">
      <dsp:nvSpPr>
        <dsp:cNvPr id="0" name=""/>
        <dsp:cNvSpPr/>
      </dsp:nvSpPr>
      <dsp:spPr>
        <a:xfrm>
          <a:off x="9464487" y="3428496"/>
          <a:ext cx="1502866" cy="1524173"/>
        </a:xfrm>
        <a:prstGeom prst="roundRect">
          <a:avLst>
            <a:gd name="adj" fmla="val 10000"/>
          </a:avLst>
        </a:prstGeom>
        <a:solidFill>
          <a:srgbClr val="3535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Graduate courses</a:t>
          </a:r>
        </a:p>
      </dsp:txBody>
      <dsp:txXfrm>
        <a:off x="9508504" y="3472513"/>
        <a:ext cx="1414832" cy="1436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2D8BA-5463-41A0-B637-3165CE909FF2}">
      <dsp:nvSpPr>
        <dsp:cNvPr id="0" name=""/>
        <dsp:cNvSpPr/>
      </dsp:nvSpPr>
      <dsp:spPr>
        <a:xfrm>
          <a:off x="3214" y="247292"/>
          <a:ext cx="2550318" cy="1530191"/>
        </a:xfrm>
        <a:prstGeom prst="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Prerequisites</a:t>
          </a:r>
        </a:p>
        <a:p>
          <a:pPr marL="0" lvl="0" indent="0" algn="ctr" defTabSz="1022350">
            <a:lnSpc>
              <a:spcPct val="90000"/>
            </a:lnSpc>
            <a:spcBef>
              <a:spcPct val="0"/>
            </a:spcBef>
            <a:spcAft>
              <a:spcPct val="35000"/>
            </a:spcAft>
            <a:buNone/>
          </a:pPr>
          <a:r>
            <a:rPr lang="en-US" sz="1200" kern="1200" dirty="0"/>
            <a:t>Any VCE subjects you </a:t>
          </a:r>
          <a:r>
            <a:rPr lang="en-US" sz="1200" u="sng" kern="1200" dirty="0"/>
            <a:t>must</a:t>
          </a:r>
          <a:r>
            <a:rPr lang="en-US" sz="1200" kern="1200" dirty="0"/>
            <a:t> complete to be eligible for an offer</a:t>
          </a:r>
          <a:endParaRPr lang="en-US" sz="2300" kern="1200" dirty="0"/>
        </a:p>
      </dsp:txBody>
      <dsp:txXfrm>
        <a:off x="3214" y="247292"/>
        <a:ext cx="2550318" cy="1530191"/>
      </dsp:txXfrm>
    </dsp:sp>
    <dsp:sp modelId="{7FF8C48F-583D-4B41-A042-0A48653BDA3A}">
      <dsp:nvSpPr>
        <dsp:cNvPr id="0" name=""/>
        <dsp:cNvSpPr/>
      </dsp:nvSpPr>
      <dsp:spPr>
        <a:xfrm>
          <a:off x="2808565" y="247292"/>
          <a:ext cx="2550318" cy="1530191"/>
        </a:xfrm>
        <a:prstGeom prst="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Interview</a:t>
          </a:r>
        </a:p>
      </dsp:txBody>
      <dsp:txXfrm>
        <a:off x="2808565" y="247292"/>
        <a:ext cx="2550318" cy="1530191"/>
      </dsp:txXfrm>
    </dsp:sp>
    <dsp:sp modelId="{134FEF5D-89A1-4D2F-8B1A-02B981629697}">
      <dsp:nvSpPr>
        <dsp:cNvPr id="0" name=""/>
        <dsp:cNvSpPr/>
      </dsp:nvSpPr>
      <dsp:spPr>
        <a:xfrm>
          <a:off x="5613915" y="247292"/>
          <a:ext cx="2550318" cy="1530191"/>
        </a:xfrm>
        <a:prstGeom prst="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Personal statement</a:t>
          </a:r>
        </a:p>
      </dsp:txBody>
      <dsp:txXfrm>
        <a:off x="5613915" y="247292"/>
        <a:ext cx="2550318" cy="1530191"/>
      </dsp:txXfrm>
    </dsp:sp>
    <dsp:sp modelId="{FB4F5810-3871-4AD9-A30A-639C1A15A26D}">
      <dsp:nvSpPr>
        <dsp:cNvPr id="0" name=""/>
        <dsp:cNvSpPr/>
      </dsp:nvSpPr>
      <dsp:spPr>
        <a:xfrm>
          <a:off x="8419266" y="247292"/>
          <a:ext cx="2550318" cy="1530191"/>
        </a:xfrm>
        <a:prstGeom prst="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Audition</a:t>
          </a:r>
        </a:p>
      </dsp:txBody>
      <dsp:txXfrm>
        <a:off x="8419266" y="247292"/>
        <a:ext cx="2550318" cy="1530191"/>
      </dsp:txXfrm>
    </dsp:sp>
    <dsp:sp modelId="{1CEE0F21-79E1-4CF5-AFA2-3A69936DBBFA}">
      <dsp:nvSpPr>
        <dsp:cNvPr id="0" name=""/>
        <dsp:cNvSpPr/>
      </dsp:nvSpPr>
      <dsp:spPr>
        <a:xfrm>
          <a:off x="3214" y="2032515"/>
          <a:ext cx="2550318" cy="1530191"/>
        </a:xfrm>
        <a:prstGeom prst="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Folio presentation</a:t>
          </a:r>
        </a:p>
      </dsp:txBody>
      <dsp:txXfrm>
        <a:off x="3214" y="2032515"/>
        <a:ext cx="2550318" cy="1530191"/>
      </dsp:txXfrm>
    </dsp:sp>
    <dsp:sp modelId="{752D57F1-B52D-4B8B-B221-6D0CCFDE894B}">
      <dsp:nvSpPr>
        <dsp:cNvPr id="0" name=""/>
        <dsp:cNvSpPr/>
      </dsp:nvSpPr>
      <dsp:spPr>
        <a:xfrm>
          <a:off x="2808565" y="2032515"/>
          <a:ext cx="2550318" cy="1530191"/>
        </a:xfrm>
        <a:prstGeom prst="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CASPer test</a:t>
          </a:r>
          <a:br>
            <a:rPr lang="en-US" sz="2400" kern="1200" dirty="0"/>
          </a:br>
          <a:br>
            <a:rPr lang="en-US" sz="2400" kern="1200" dirty="0"/>
          </a:br>
          <a:r>
            <a:rPr lang="en-US" sz="1200" kern="1200" dirty="0"/>
            <a:t>Online test needed for most teaching courses</a:t>
          </a:r>
          <a:endParaRPr lang="en-US" sz="2400" kern="1200" dirty="0"/>
        </a:p>
      </dsp:txBody>
      <dsp:txXfrm>
        <a:off x="2808565" y="2032515"/>
        <a:ext cx="2550318" cy="1530191"/>
      </dsp:txXfrm>
    </dsp:sp>
    <dsp:sp modelId="{6770EBA7-0286-43D4-BAA4-6814CD904703}">
      <dsp:nvSpPr>
        <dsp:cNvPr id="0" name=""/>
        <dsp:cNvSpPr/>
      </dsp:nvSpPr>
      <dsp:spPr>
        <a:xfrm>
          <a:off x="5613915" y="2032515"/>
          <a:ext cx="2550318" cy="1530191"/>
        </a:xfrm>
        <a:prstGeom prst="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Subject adjustments</a:t>
          </a:r>
          <a:br>
            <a:rPr lang="en-US" sz="2000" kern="1200" dirty="0"/>
          </a:br>
          <a:br>
            <a:rPr lang="en-US" sz="2000" kern="1200" dirty="0"/>
          </a:br>
          <a:r>
            <a:rPr lang="en-US" sz="1200" kern="1200" dirty="0"/>
            <a:t>Extra points for completing VCE subjects relevant to the course</a:t>
          </a:r>
        </a:p>
      </dsp:txBody>
      <dsp:txXfrm>
        <a:off x="5613915" y="2032515"/>
        <a:ext cx="2550318" cy="1530191"/>
      </dsp:txXfrm>
    </dsp:sp>
    <dsp:sp modelId="{444C1EAD-85EA-4476-8110-76F8EBC9914A}">
      <dsp:nvSpPr>
        <dsp:cNvPr id="0" name=""/>
        <dsp:cNvSpPr/>
      </dsp:nvSpPr>
      <dsp:spPr>
        <a:xfrm>
          <a:off x="8419266" y="2032515"/>
          <a:ext cx="2550318" cy="1530191"/>
        </a:xfrm>
        <a:prstGeom prst="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SEAS</a:t>
          </a:r>
          <a:br>
            <a:rPr lang="en-US" sz="2500" kern="1200" dirty="0"/>
          </a:br>
          <a:br>
            <a:rPr lang="en-US" sz="1200" kern="1200" dirty="0"/>
          </a:br>
          <a:r>
            <a:rPr lang="en-US" sz="1200" kern="1200" dirty="0"/>
            <a:t>Special consideration</a:t>
          </a:r>
        </a:p>
      </dsp:txBody>
      <dsp:txXfrm>
        <a:off x="8419266" y="2032515"/>
        <a:ext cx="2550318" cy="15301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D46C7-3FBE-48D4-A292-8E4931A18D25}">
      <dsp:nvSpPr>
        <dsp:cNvPr id="0" name=""/>
        <dsp:cNvSpPr/>
      </dsp:nvSpPr>
      <dsp:spPr>
        <a:xfrm>
          <a:off x="0" y="52547"/>
          <a:ext cx="7269126" cy="524160"/>
        </a:xfrm>
        <a:prstGeom prst="roundRect">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t>Essential requirements for </a:t>
          </a:r>
          <a:r>
            <a:rPr lang="en-US" sz="2000" b="1" kern="1200" dirty="0"/>
            <a:t>selection and application</a:t>
          </a:r>
        </a:p>
      </dsp:txBody>
      <dsp:txXfrm>
        <a:off x="25587" y="78134"/>
        <a:ext cx="7217952" cy="472986"/>
      </dsp:txXfrm>
    </dsp:sp>
    <dsp:sp modelId="{5CE54DFE-A705-4B2D-B0BA-F3CFAEE8CCE7}">
      <dsp:nvSpPr>
        <dsp:cNvPr id="0" name=""/>
        <dsp:cNvSpPr/>
      </dsp:nvSpPr>
      <dsp:spPr>
        <a:xfrm>
          <a:off x="0" y="576708"/>
          <a:ext cx="7269126" cy="191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79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Prerequisite subjects</a:t>
          </a:r>
        </a:p>
        <a:p>
          <a:pPr marL="228600" lvl="1" indent="-228600" algn="l" defTabSz="977900">
            <a:lnSpc>
              <a:spcPct val="90000"/>
            </a:lnSpc>
            <a:spcBef>
              <a:spcPct val="0"/>
            </a:spcBef>
            <a:spcAft>
              <a:spcPct val="20000"/>
            </a:spcAft>
            <a:buChar char="•"/>
          </a:pPr>
          <a:r>
            <a:rPr lang="en-US" sz="2200" kern="1200" dirty="0"/>
            <a:t>Interview</a:t>
          </a:r>
        </a:p>
        <a:p>
          <a:pPr marL="228600" lvl="1" indent="-228600" algn="l" defTabSz="977900">
            <a:lnSpc>
              <a:spcPct val="90000"/>
            </a:lnSpc>
            <a:spcBef>
              <a:spcPct val="0"/>
            </a:spcBef>
            <a:spcAft>
              <a:spcPct val="20000"/>
            </a:spcAft>
            <a:buChar char="•"/>
          </a:pPr>
          <a:r>
            <a:rPr lang="en-US" sz="2200" kern="1200" dirty="0"/>
            <a:t>Test (e.g. Casper)</a:t>
          </a:r>
        </a:p>
        <a:p>
          <a:pPr marL="228600" lvl="1" indent="-228600" algn="l" defTabSz="977900">
            <a:lnSpc>
              <a:spcPct val="90000"/>
            </a:lnSpc>
            <a:spcBef>
              <a:spcPct val="0"/>
            </a:spcBef>
            <a:spcAft>
              <a:spcPct val="20000"/>
            </a:spcAft>
            <a:buChar char="•"/>
          </a:pPr>
          <a:r>
            <a:rPr lang="en-US" sz="2200" kern="1200" dirty="0"/>
            <a:t>Audition</a:t>
          </a:r>
        </a:p>
        <a:p>
          <a:pPr marL="228600" lvl="1" indent="-228600" algn="l" defTabSz="977900">
            <a:lnSpc>
              <a:spcPct val="90000"/>
            </a:lnSpc>
            <a:spcBef>
              <a:spcPct val="0"/>
            </a:spcBef>
            <a:spcAft>
              <a:spcPct val="20000"/>
            </a:spcAft>
            <a:buChar char="•"/>
          </a:pPr>
          <a:r>
            <a:rPr lang="en-US" sz="2200" b="1" kern="1200" dirty="0">
              <a:solidFill>
                <a:srgbClr val="C00000"/>
              </a:solidFill>
            </a:rPr>
            <a:t>Nursing and Midwifery English Language declaration</a:t>
          </a:r>
        </a:p>
      </dsp:txBody>
      <dsp:txXfrm>
        <a:off x="0" y="576708"/>
        <a:ext cx="7269126" cy="1912680"/>
      </dsp:txXfrm>
    </dsp:sp>
    <dsp:sp modelId="{1CEFD7DE-0974-4DE6-A6AE-F179466BB14B}">
      <dsp:nvSpPr>
        <dsp:cNvPr id="0" name=""/>
        <dsp:cNvSpPr/>
      </dsp:nvSpPr>
      <dsp:spPr>
        <a:xfrm>
          <a:off x="0" y="2493999"/>
          <a:ext cx="7269126" cy="524160"/>
        </a:xfrm>
        <a:prstGeom prst="roundRect">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AU" sz="2000" b="0" kern="1200" dirty="0"/>
            <a:t>Essential requirements for </a:t>
          </a:r>
          <a:r>
            <a:rPr lang="en-AU" sz="2000" b="1" kern="1200" dirty="0"/>
            <a:t>enrolment or graduation</a:t>
          </a:r>
          <a:endParaRPr lang="en-US" sz="2000" b="1" kern="1200" dirty="0"/>
        </a:p>
      </dsp:txBody>
      <dsp:txXfrm>
        <a:off x="25587" y="2519586"/>
        <a:ext cx="7217952" cy="472986"/>
      </dsp:txXfrm>
    </dsp:sp>
    <dsp:sp modelId="{05A3EF21-E757-44DE-A39D-E3CF5C940896}">
      <dsp:nvSpPr>
        <dsp:cNvPr id="0" name=""/>
        <dsp:cNvSpPr/>
      </dsp:nvSpPr>
      <dsp:spPr>
        <a:xfrm>
          <a:off x="0" y="3013548"/>
          <a:ext cx="7269126"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79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Immunisations</a:t>
          </a:r>
        </a:p>
        <a:p>
          <a:pPr marL="228600" lvl="1" indent="-228600" algn="l" defTabSz="977900">
            <a:lnSpc>
              <a:spcPct val="90000"/>
            </a:lnSpc>
            <a:spcBef>
              <a:spcPct val="0"/>
            </a:spcBef>
            <a:spcAft>
              <a:spcPct val="20000"/>
            </a:spcAft>
            <a:buChar char="•"/>
          </a:pPr>
          <a:r>
            <a:rPr lang="en-US" sz="2200" kern="1200" dirty="0"/>
            <a:t>Police check</a:t>
          </a:r>
        </a:p>
        <a:p>
          <a:pPr marL="228600" lvl="1" indent="-228600" algn="l" defTabSz="977900">
            <a:lnSpc>
              <a:spcPct val="90000"/>
            </a:lnSpc>
            <a:spcBef>
              <a:spcPct val="0"/>
            </a:spcBef>
            <a:spcAft>
              <a:spcPct val="20000"/>
            </a:spcAft>
            <a:buChar char="•"/>
          </a:pPr>
          <a:r>
            <a:rPr lang="en-US" sz="2200" kern="1200" dirty="0"/>
            <a:t>Working with Children Check</a:t>
          </a:r>
        </a:p>
      </dsp:txBody>
      <dsp:txXfrm>
        <a:off x="0" y="3013548"/>
        <a:ext cx="7269126" cy="1130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74ADD-EFEE-401B-9B3B-12DEDF741FC2}">
      <dsp:nvSpPr>
        <dsp:cNvPr id="0" name=""/>
        <dsp:cNvSpPr/>
      </dsp:nvSpPr>
      <dsp:spPr>
        <a:xfrm>
          <a:off x="486964" y="1531"/>
          <a:ext cx="2379336" cy="1427601"/>
        </a:xfrm>
        <a:prstGeom prst="roundRect">
          <a:avLst>
            <a:gd name="adj" fmla="val 10000"/>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kern="1200" dirty="0"/>
            <a:t>No offers in </a:t>
          </a:r>
          <a:br>
            <a:rPr lang="en-US" sz="1400" kern="1200" dirty="0"/>
          </a:br>
          <a:r>
            <a:rPr lang="en-US" sz="1400" kern="1200" dirty="0"/>
            <a:t>the earlier rounds</a:t>
          </a:r>
        </a:p>
      </dsp:txBody>
      <dsp:txXfrm>
        <a:off x="528777" y="43344"/>
        <a:ext cx="2295710" cy="1343975"/>
      </dsp:txXfrm>
    </dsp:sp>
    <dsp:sp modelId="{05AEA963-7425-46B6-A7FF-B252B716ACD3}">
      <dsp:nvSpPr>
        <dsp:cNvPr id="0" name=""/>
        <dsp:cNvSpPr/>
      </dsp:nvSpPr>
      <dsp:spPr>
        <a:xfrm>
          <a:off x="3075681" y="420294"/>
          <a:ext cx="504419" cy="590075"/>
        </a:xfrm>
        <a:prstGeom prst="rightArrow">
          <a:avLst>
            <a:gd name="adj1" fmla="val 60000"/>
            <a:gd name="adj2" fmla="val 50000"/>
          </a:avLst>
        </a:prstGeom>
        <a:solidFill>
          <a:srgbClr val="99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3075681" y="538309"/>
        <a:ext cx="353093" cy="354045"/>
      </dsp:txXfrm>
    </dsp:sp>
    <dsp:sp modelId="{9799BA34-A0A8-4070-81A1-3921E183909A}">
      <dsp:nvSpPr>
        <dsp:cNvPr id="0" name=""/>
        <dsp:cNvSpPr/>
      </dsp:nvSpPr>
      <dsp:spPr>
        <a:xfrm>
          <a:off x="3818034" y="1531"/>
          <a:ext cx="2379336" cy="1427601"/>
        </a:xfrm>
        <a:prstGeom prst="roundRect">
          <a:avLst>
            <a:gd name="adj" fmla="val 10000"/>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kern="1200" dirty="0"/>
            <a:t>Your details released to institutions with places available</a:t>
          </a:r>
        </a:p>
      </dsp:txBody>
      <dsp:txXfrm>
        <a:off x="3859847" y="43344"/>
        <a:ext cx="2295710" cy="1343975"/>
      </dsp:txXfrm>
    </dsp:sp>
    <dsp:sp modelId="{3402BDDB-CAFC-40F9-8D9C-DC400F8D8151}">
      <dsp:nvSpPr>
        <dsp:cNvPr id="0" name=""/>
        <dsp:cNvSpPr/>
      </dsp:nvSpPr>
      <dsp:spPr>
        <a:xfrm rot="5400000">
          <a:off x="4755493" y="1595686"/>
          <a:ext cx="504419" cy="590075"/>
        </a:xfrm>
        <a:prstGeom prst="rightArrow">
          <a:avLst>
            <a:gd name="adj1" fmla="val 60000"/>
            <a:gd name="adj2" fmla="val 50000"/>
          </a:avLst>
        </a:prstGeom>
        <a:solidFill>
          <a:srgbClr val="99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5400000">
        <a:off x="4830680" y="1638514"/>
        <a:ext cx="354045" cy="353093"/>
      </dsp:txXfrm>
    </dsp:sp>
    <dsp:sp modelId="{3FBE9B0C-0CD8-4F71-B731-3F747011ED78}">
      <dsp:nvSpPr>
        <dsp:cNvPr id="0" name=""/>
        <dsp:cNvSpPr/>
      </dsp:nvSpPr>
      <dsp:spPr>
        <a:xfrm>
          <a:off x="3818034" y="2380867"/>
          <a:ext cx="2379336" cy="1427601"/>
        </a:xfrm>
        <a:prstGeom prst="roundRect">
          <a:avLst>
            <a:gd name="adj" fmla="val 10000"/>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kern="1200" dirty="0"/>
            <a:t>They may contact you to suggest a course you hadn’t applied for</a:t>
          </a:r>
        </a:p>
      </dsp:txBody>
      <dsp:txXfrm>
        <a:off x="3859847" y="2422680"/>
        <a:ext cx="2295710" cy="1343975"/>
      </dsp:txXfrm>
    </dsp:sp>
    <dsp:sp modelId="{A1F3A687-00F7-4007-828B-6A75B2E9285B}">
      <dsp:nvSpPr>
        <dsp:cNvPr id="0" name=""/>
        <dsp:cNvSpPr/>
      </dsp:nvSpPr>
      <dsp:spPr>
        <a:xfrm rot="10800000">
          <a:off x="3104233" y="2799630"/>
          <a:ext cx="504419" cy="590075"/>
        </a:xfrm>
        <a:prstGeom prst="rightArrow">
          <a:avLst>
            <a:gd name="adj1" fmla="val 60000"/>
            <a:gd name="adj2" fmla="val 50000"/>
          </a:avLst>
        </a:prstGeom>
        <a:solidFill>
          <a:srgbClr val="99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10800000">
        <a:off x="3255559" y="2917645"/>
        <a:ext cx="353093" cy="354045"/>
      </dsp:txXfrm>
    </dsp:sp>
    <dsp:sp modelId="{C6C6E141-DE7C-46DE-AB65-8B78FD70DA0C}">
      <dsp:nvSpPr>
        <dsp:cNvPr id="0" name=""/>
        <dsp:cNvSpPr/>
      </dsp:nvSpPr>
      <dsp:spPr>
        <a:xfrm>
          <a:off x="486964" y="2380867"/>
          <a:ext cx="2379336" cy="1427601"/>
        </a:xfrm>
        <a:prstGeom prst="roundRect">
          <a:avLst>
            <a:gd name="adj" fmla="val 10000"/>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kern="1200" dirty="0"/>
            <a:t>If interested, enrol for the course with the institution</a:t>
          </a:r>
        </a:p>
      </dsp:txBody>
      <dsp:txXfrm>
        <a:off x="528777" y="2422680"/>
        <a:ext cx="2295710" cy="13439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F9897-0F7C-48DD-94AD-5C4B0D48269A}">
      <dsp:nvSpPr>
        <dsp:cNvPr id="0" name=""/>
        <dsp:cNvSpPr/>
      </dsp:nvSpPr>
      <dsp:spPr>
        <a:xfrm>
          <a:off x="0" y="339719"/>
          <a:ext cx="3945622"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6224" tIns="333248" rIns="30622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Free online access at resultsandatar.vic.edu.au</a:t>
          </a:r>
        </a:p>
      </dsp:txBody>
      <dsp:txXfrm>
        <a:off x="0" y="339719"/>
        <a:ext cx="3945622" cy="907200"/>
      </dsp:txXfrm>
    </dsp:sp>
    <dsp:sp modelId="{C9CDEFFB-5F4F-42DA-990D-FDB0A99B8E80}">
      <dsp:nvSpPr>
        <dsp:cNvPr id="0" name=""/>
        <dsp:cNvSpPr/>
      </dsp:nvSpPr>
      <dsp:spPr>
        <a:xfrm>
          <a:off x="197281" y="103559"/>
          <a:ext cx="2761935" cy="472320"/>
        </a:xfrm>
        <a:prstGeom prst="roundRect">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395" tIns="0" rIns="104395" bIns="0" numCol="1" spcCol="1270" anchor="ctr" anchorCtr="0">
          <a:noAutofit/>
        </a:bodyPr>
        <a:lstStyle/>
        <a:p>
          <a:pPr marL="0" lvl="0" indent="0" algn="l" defTabSz="711200">
            <a:lnSpc>
              <a:spcPct val="90000"/>
            </a:lnSpc>
            <a:spcBef>
              <a:spcPct val="0"/>
            </a:spcBef>
            <a:spcAft>
              <a:spcPct val="35000"/>
            </a:spcAft>
            <a:buNone/>
          </a:pPr>
          <a:r>
            <a:rPr lang="en-US" sz="1600" kern="1200" dirty="0"/>
            <a:t>Online </a:t>
          </a:r>
        </a:p>
      </dsp:txBody>
      <dsp:txXfrm>
        <a:off x="220338" y="126616"/>
        <a:ext cx="2715821" cy="426206"/>
      </dsp:txXfrm>
    </dsp:sp>
    <dsp:sp modelId="{AC942FE8-7461-406F-B26C-4E7E638D4F68}">
      <dsp:nvSpPr>
        <dsp:cNvPr id="0" name=""/>
        <dsp:cNvSpPr/>
      </dsp:nvSpPr>
      <dsp:spPr>
        <a:xfrm>
          <a:off x="0" y="1569899"/>
          <a:ext cx="3945622"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6224" tIns="333248" rIns="30622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Free download of joint VCAA/VTAC app: ‘Results and ATAR’</a:t>
          </a:r>
        </a:p>
      </dsp:txBody>
      <dsp:txXfrm>
        <a:off x="0" y="1569899"/>
        <a:ext cx="3945622" cy="907200"/>
      </dsp:txXfrm>
    </dsp:sp>
    <dsp:sp modelId="{15878E05-F180-4680-8AE6-512926597364}">
      <dsp:nvSpPr>
        <dsp:cNvPr id="0" name=""/>
        <dsp:cNvSpPr/>
      </dsp:nvSpPr>
      <dsp:spPr>
        <a:xfrm>
          <a:off x="197281" y="1333319"/>
          <a:ext cx="2761935" cy="472320"/>
        </a:xfrm>
        <a:prstGeom prst="roundRect">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395" tIns="0" rIns="104395" bIns="0" numCol="1" spcCol="1270" anchor="ctr" anchorCtr="0">
          <a:noAutofit/>
        </a:bodyPr>
        <a:lstStyle/>
        <a:p>
          <a:pPr marL="0" lvl="0" indent="0" algn="l" defTabSz="711200">
            <a:lnSpc>
              <a:spcPct val="90000"/>
            </a:lnSpc>
            <a:spcBef>
              <a:spcPct val="0"/>
            </a:spcBef>
            <a:spcAft>
              <a:spcPct val="35000"/>
            </a:spcAft>
            <a:buNone/>
          </a:pPr>
          <a:r>
            <a:rPr lang="en-US" sz="1600" kern="1200" dirty="0"/>
            <a:t>Results app</a:t>
          </a:r>
        </a:p>
      </dsp:txBody>
      <dsp:txXfrm>
        <a:off x="220338" y="1356376"/>
        <a:ext cx="2715821" cy="426206"/>
      </dsp:txXfrm>
    </dsp:sp>
    <dsp:sp modelId="{96FFA2A3-7F34-477C-8132-2E671FA70B18}">
      <dsp:nvSpPr>
        <dsp:cNvPr id="0" name=""/>
        <dsp:cNvSpPr/>
      </dsp:nvSpPr>
      <dsp:spPr>
        <a:xfrm>
          <a:off x="0" y="2799239"/>
          <a:ext cx="3945622"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6224" tIns="333248" rIns="30622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Paid VTAC applicants will receive a printed ATAR statement</a:t>
          </a:r>
        </a:p>
      </dsp:txBody>
      <dsp:txXfrm>
        <a:off x="0" y="2799239"/>
        <a:ext cx="3945622" cy="907200"/>
      </dsp:txXfrm>
    </dsp:sp>
    <dsp:sp modelId="{4B99CE54-BCDA-493F-857B-EF5CA6B57790}">
      <dsp:nvSpPr>
        <dsp:cNvPr id="0" name=""/>
        <dsp:cNvSpPr/>
      </dsp:nvSpPr>
      <dsp:spPr>
        <a:xfrm>
          <a:off x="197281" y="2563079"/>
          <a:ext cx="2761935" cy="472320"/>
        </a:xfrm>
        <a:prstGeom prst="roundRect">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395" tIns="0" rIns="104395" bIns="0" numCol="1" spcCol="1270" anchor="ctr" anchorCtr="0">
          <a:noAutofit/>
        </a:bodyPr>
        <a:lstStyle/>
        <a:p>
          <a:pPr marL="0" lvl="0" indent="0" algn="l" defTabSz="711200">
            <a:lnSpc>
              <a:spcPct val="90000"/>
            </a:lnSpc>
            <a:spcBef>
              <a:spcPct val="0"/>
            </a:spcBef>
            <a:spcAft>
              <a:spcPct val="35000"/>
            </a:spcAft>
            <a:buNone/>
          </a:pPr>
          <a:r>
            <a:rPr lang="en-US" sz="1600" kern="1200" dirty="0"/>
            <a:t>Mail</a:t>
          </a:r>
        </a:p>
      </dsp:txBody>
      <dsp:txXfrm>
        <a:off x="220338" y="2586136"/>
        <a:ext cx="2715821" cy="42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26430-46E4-446A-8EBC-49B3D9F83A6C}">
      <dsp:nvSpPr>
        <dsp:cNvPr id="0" name=""/>
        <dsp:cNvSpPr/>
      </dsp:nvSpPr>
      <dsp:spPr>
        <a:xfrm>
          <a:off x="0" y="370499"/>
          <a:ext cx="10972800" cy="1165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611" tIns="416560" rIns="85161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 tool for tertiary selection based on relative performance in the VCE</a:t>
          </a:r>
        </a:p>
        <a:p>
          <a:pPr marL="228600" lvl="1" indent="-228600" algn="l" defTabSz="889000">
            <a:lnSpc>
              <a:spcPct val="90000"/>
            </a:lnSpc>
            <a:spcBef>
              <a:spcPct val="0"/>
            </a:spcBef>
            <a:spcAft>
              <a:spcPct val="15000"/>
            </a:spcAft>
            <a:buChar char="•"/>
          </a:pPr>
          <a:r>
            <a:rPr lang="en-US" sz="2000" kern="1200" dirty="0"/>
            <a:t>It’s a rank, not a score</a:t>
          </a:r>
        </a:p>
      </dsp:txBody>
      <dsp:txXfrm>
        <a:off x="0" y="370499"/>
        <a:ext cx="10972800" cy="1165500"/>
      </dsp:txXfrm>
    </dsp:sp>
    <dsp:sp modelId="{5A6F2BBA-147B-42B0-B6D0-52225E0EC47E}">
      <dsp:nvSpPr>
        <dsp:cNvPr id="0" name=""/>
        <dsp:cNvSpPr/>
      </dsp:nvSpPr>
      <dsp:spPr>
        <a:xfrm>
          <a:off x="548640" y="75299"/>
          <a:ext cx="7680960" cy="590400"/>
        </a:xfrm>
        <a:prstGeom prst="round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89000">
            <a:lnSpc>
              <a:spcPct val="90000"/>
            </a:lnSpc>
            <a:spcBef>
              <a:spcPct val="0"/>
            </a:spcBef>
            <a:spcAft>
              <a:spcPct val="35000"/>
            </a:spcAft>
            <a:buNone/>
          </a:pPr>
          <a:r>
            <a:rPr lang="en-US" sz="2000" kern="1200" dirty="0"/>
            <a:t>What is it?</a:t>
          </a:r>
        </a:p>
      </dsp:txBody>
      <dsp:txXfrm>
        <a:off x="577461" y="104120"/>
        <a:ext cx="7623318" cy="532758"/>
      </dsp:txXfrm>
    </dsp:sp>
    <dsp:sp modelId="{BE8D0538-51E0-4E60-B848-2E0DFD5954B9}">
      <dsp:nvSpPr>
        <dsp:cNvPr id="0" name=""/>
        <dsp:cNvSpPr/>
      </dsp:nvSpPr>
      <dsp:spPr>
        <a:xfrm>
          <a:off x="0" y="1939200"/>
          <a:ext cx="10972800" cy="1795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611" tIns="416560" rIns="851611" bIns="142240" numCol="1" spcCol="1270" anchor="t" anchorCtr="0">
          <a:noAutofit/>
        </a:bodyPr>
        <a:lstStyle/>
        <a:p>
          <a:pPr marL="228600" lvl="1" indent="-228600" algn="l" defTabSz="889000">
            <a:lnSpc>
              <a:spcPct val="90000"/>
            </a:lnSpc>
            <a:spcBef>
              <a:spcPct val="0"/>
            </a:spcBef>
            <a:spcAft>
              <a:spcPct val="15000"/>
            </a:spcAft>
            <a:buFont typeface="+mj-lt"/>
            <a:buAutoNum type="arabicPeriod"/>
          </a:pPr>
          <a:r>
            <a:rPr lang="en-US" sz="2000" kern="1200" dirty="0"/>
            <a:t>VTAC receives your study scores from VCAA and </a:t>
          </a:r>
          <a:r>
            <a:rPr lang="en-US" sz="2000" b="1" kern="1200" dirty="0"/>
            <a:t>scales</a:t>
          </a:r>
          <a:r>
            <a:rPr lang="en-US" sz="2000" kern="1200" dirty="0"/>
            <a:t> them for fairness</a:t>
          </a:r>
        </a:p>
        <a:p>
          <a:pPr marL="228600" lvl="1" indent="-228600" algn="l" defTabSz="889000">
            <a:lnSpc>
              <a:spcPct val="90000"/>
            </a:lnSpc>
            <a:spcBef>
              <a:spcPct val="0"/>
            </a:spcBef>
            <a:spcAft>
              <a:spcPct val="15000"/>
            </a:spcAft>
            <a:buFont typeface="+mj-lt"/>
            <a:buAutoNum type="arabicPeriod"/>
          </a:pPr>
          <a:r>
            <a:rPr lang="en-US" sz="2000" kern="1200" dirty="0"/>
            <a:t>Your </a:t>
          </a:r>
          <a:r>
            <a:rPr lang="en-US" sz="2000" b="1" kern="1200" dirty="0"/>
            <a:t>aggregate</a:t>
          </a:r>
          <a:r>
            <a:rPr lang="en-US" sz="2000" kern="1200" dirty="0"/>
            <a:t> is calculated from the highest permissible combination of your subjects</a:t>
          </a:r>
        </a:p>
        <a:p>
          <a:pPr marL="228600" lvl="1" indent="-228600" algn="l" defTabSz="889000">
            <a:lnSpc>
              <a:spcPct val="90000"/>
            </a:lnSpc>
            <a:spcBef>
              <a:spcPct val="0"/>
            </a:spcBef>
            <a:spcAft>
              <a:spcPct val="15000"/>
            </a:spcAft>
            <a:buFont typeface="+mj-lt"/>
            <a:buAutoNum type="arabicPeriod"/>
          </a:pPr>
          <a:r>
            <a:rPr lang="en-US" sz="2000" kern="1200" dirty="0"/>
            <a:t>The aggregates for everyone are placed in order for conversion to the </a:t>
          </a:r>
          <a:r>
            <a:rPr lang="en-US" sz="2000" b="1" kern="1200" dirty="0"/>
            <a:t>ATAR</a:t>
          </a:r>
          <a:r>
            <a:rPr lang="en-US" sz="2000" kern="1200" dirty="0"/>
            <a:t>, which is a percentile scale</a:t>
          </a:r>
        </a:p>
      </dsp:txBody>
      <dsp:txXfrm>
        <a:off x="0" y="1939200"/>
        <a:ext cx="10972800" cy="1795500"/>
      </dsp:txXfrm>
    </dsp:sp>
    <dsp:sp modelId="{4E8B7127-0273-4564-B557-0B64F9CAAB3D}">
      <dsp:nvSpPr>
        <dsp:cNvPr id="0" name=""/>
        <dsp:cNvSpPr/>
      </dsp:nvSpPr>
      <dsp:spPr>
        <a:xfrm>
          <a:off x="548640" y="1644000"/>
          <a:ext cx="7680960" cy="590400"/>
        </a:xfrm>
        <a:prstGeom prst="round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889000">
            <a:lnSpc>
              <a:spcPct val="90000"/>
            </a:lnSpc>
            <a:spcBef>
              <a:spcPct val="0"/>
            </a:spcBef>
            <a:spcAft>
              <a:spcPct val="35000"/>
            </a:spcAft>
            <a:buNone/>
          </a:pPr>
          <a:r>
            <a:rPr lang="en-US" sz="2000" kern="1200" dirty="0"/>
            <a:t>How is it calculated?</a:t>
          </a:r>
        </a:p>
      </dsp:txBody>
      <dsp:txXfrm>
        <a:off x="577461" y="1672821"/>
        <a:ext cx="7623318" cy="5327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E9851-34A9-4036-AC9E-C879B5CFE6B9}">
      <dsp:nvSpPr>
        <dsp:cNvPr id="0" name=""/>
        <dsp:cNvSpPr/>
      </dsp:nvSpPr>
      <dsp:spPr>
        <a:xfrm rot="10800000">
          <a:off x="2108520" y="1094"/>
          <a:ext cx="7296912" cy="1082304"/>
        </a:xfrm>
        <a:prstGeom prst="homePlate">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7266" tIns="80010" rIns="149352" bIns="80010" numCol="1" spcCol="1270" anchor="t" anchorCtr="0">
          <a:noAutofit/>
        </a:bodyPr>
        <a:lstStyle/>
        <a:p>
          <a:pPr marL="0" lvl="0" indent="0" algn="l" defTabSz="933450">
            <a:lnSpc>
              <a:spcPct val="90000"/>
            </a:lnSpc>
            <a:spcBef>
              <a:spcPct val="0"/>
            </a:spcBef>
            <a:spcAft>
              <a:spcPct val="35000"/>
            </a:spcAft>
            <a:buNone/>
          </a:pPr>
          <a:r>
            <a:rPr lang="en-US" sz="2100" kern="1200" dirty="0"/>
            <a:t>Why?</a:t>
          </a:r>
        </a:p>
        <a:p>
          <a:pPr marL="171450" lvl="1" indent="-171450" algn="l" defTabSz="711200">
            <a:lnSpc>
              <a:spcPct val="90000"/>
            </a:lnSpc>
            <a:spcBef>
              <a:spcPct val="0"/>
            </a:spcBef>
            <a:spcAft>
              <a:spcPct val="15000"/>
            </a:spcAft>
            <a:buChar char="•"/>
          </a:pPr>
          <a:r>
            <a:rPr lang="en-US" sz="1600" kern="1200" dirty="0"/>
            <a:t>Study scores received from the VCAA are a rank for that particular subject</a:t>
          </a:r>
        </a:p>
        <a:p>
          <a:pPr marL="171450" lvl="1" indent="-171450" algn="l" defTabSz="711200">
            <a:lnSpc>
              <a:spcPct val="90000"/>
            </a:lnSpc>
            <a:spcBef>
              <a:spcPct val="0"/>
            </a:spcBef>
            <a:spcAft>
              <a:spcPct val="15000"/>
            </a:spcAft>
            <a:buChar char="•"/>
          </a:pPr>
          <a:r>
            <a:rPr lang="en-US" sz="1600" kern="1200" dirty="0"/>
            <a:t>30 is the average for every study, regardless of how competitive the cohort</a:t>
          </a:r>
        </a:p>
      </dsp:txBody>
      <dsp:txXfrm rot="10800000">
        <a:off x="2379096" y="1094"/>
        <a:ext cx="7026336" cy="1082304"/>
      </dsp:txXfrm>
    </dsp:sp>
    <dsp:sp modelId="{E7E7B872-484C-4E62-9F34-1EBC3CA59FA4}">
      <dsp:nvSpPr>
        <dsp:cNvPr id="0" name=""/>
        <dsp:cNvSpPr/>
      </dsp:nvSpPr>
      <dsp:spPr>
        <a:xfrm>
          <a:off x="1567367" y="1094"/>
          <a:ext cx="1082304" cy="1082304"/>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1ED368-EB69-4A81-8EBE-6C9C1D9BD8F3}">
      <dsp:nvSpPr>
        <dsp:cNvPr id="0" name=""/>
        <dsp:cNvSpPr/>
      </dsp:nvSpPr>
      <dsp:spPr>
        <a:xfrm rot="10800000">
          <a:off x="2108520" y="1363847"/>
          <a:ext cx="7296912" cy="1082304"/>
        </a:xfrm>
        <a:prstGeom prst="homePlate">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7266" tIns="80010" rIns="149352" bIns="80010" numCol="1" spcCol="1270" anchor="t" anchorCtr="0">
          <a:noAutofit/>
        </a:bodyPr>
        <a:lstStyle/>
        <a:p>
          <a:pPr marL="0" lvl="0" indent="0" algn="l" defTabSz="933450">
            <a:lnSpc>
              <a:spcPct val="90000"/>
            </a:lnSpc>
            <a:spcBef>
              <a:spcPct val="0"/>
            </a:spcBef>
            <a:spcAft>
              <a:spcPct val="35000"/>
            </a:spcAft>
            <a:buNone/>
          </a:pPr>
          <a:r>
            <a:rPr lang="en-US" sz="2100" kern="1200" dirty="0"/>
            <a:t>How?</a:t>
          </a:r>
        </a:p>
        <a:p>
          <a:pPr marL="171450" lvl="1" indent="-171450" algn="l" defTabSz="711200">
            <a:lnSpc>
              <a:spcPct val="90000"/>
            </a:lnSpc>
            <a:spcBef>
              <a:spcPct val="0"/>
            </a:spcBef>
            <a:spcAft>
              <a:spcPct val="15000"/>
            </a:spcAft>
            <a:buChar char="•"/>
          </a:pPr>
          <a:r>
            <a:rPr lang="en-US" sz="1600" kern="1200" dirty="0"/>
            <a:t>By looking at the students undertaking the study this year, and their performance in their other studies</a:t>
          </a:r>
        </a:p>
      </dsp:txBody>
      <dsp:txXfrm rot="10800000">
        <a:off x="2379096" y="1363847"/>
        <a:ext cx="7026336" cy="1082304"/>
      </dsp:txXfrm>
    </dsp:sp>
    <dsp:sp modelId="{673EA2F4-DDC7-4E94-AE78-9A88247E93D2}">
      <dsp:nvSpPr>
        <dsp:cNvPr id="0" name=""/>
        <dsp:cNvSpPr/>
      </dsp:nvSpPr>
      <dsp:spPr>
        <a:xfrm>
          <a:off x="1567367" y="1363847"/>
          <a:ext cx="1082304" cy="1082304"/>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23DF58-F477-43A1-A10F-07E60A2770DC}">
      <dsp:nvSpPr>
        <dsp:cNvPr id="0" name=""/>
        <dsp:cNvSpPr/>
      </dsp:nvSpPr>
      <dsp:spPr>
        <a:xfrm rot="10800000">
          <a:off x="2108520" y="2726600"/>
          <a:ext cx="7296912" cy="1082304"/>
        </a:xfrm>
        <a:prstGeom prst="homePlate">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7266" tIns="80010" rIns="149352" bIns="80010" numCol="1" spcCol="1270" anchor="t" anchorCtr="0">
          <a:noAutofit/>
        </a:bodyPr>
        <a:lstStyle/>
        <a:p>
          <a:pPr marL="0" lvl="0" indent="0" algn="l" defTabSz="933450">
            <a:lnSpc>
              <a:spcPct val="90000"/>
            </a:lnSpc>
            <a:spcBef>
              <a:spcPct val="0"/>
            </a:spcBef>
            <a:spcAft>
              <a:spcPct val="35000"/>
            </a:spcAft>
            <a:buNone/>
          </a:pPr>
          <a:r>
            <a:rPr lang="en-US" sz="2100" kern="1200" dirty="0"/>
            <a:t>For what?</a:t>
          </a:r>
        </a:p>
        <a:p>
          <a:pPr marL="171450" lvl="1" indent="-171450" algn="l" defTabSz="711200">
            <a:lnSpc>
              <a:spcPct val="90000"/>
            </a:lnSpc>
            <a:spcBef>
              <a:spcPct val="0"/>
            </a:spcBef>
            <a:spcAft>
              <a:spcPct val="15000"/>
            </a:spcAft>
            <a:buChar char="•"/>
          </a:pPr>
          <a:r>
            <a:rPr lang="en-US" sz="1600" kern="1200" dirty="0"/>
            <a:t>Scaled scores are used </a:t>
          </a:r>
          <a:r>
            <a:rPr lang="en-US" sz="1600" u="sng" kern="1200" dirty="0"/>
            <a:t>only</a:t>
          </a:r>
          <a:r>
            <a:rPr lang="en-US" sz="1600" kern="1200" dirty="0"/>
            <a:t> for the calculation of the ATAR</a:t>
          </a:r>
        </a:p>
        <a:p>
          <a:pPr marL="171450" lvl="1" indent="-171450" algn="l" defTabSz="711200">
            <a:lnSpc>
              <a:spcPct val="90000"/>
            </a:lnSpc>
            <a:spcBef>
              <a:spcPct val="0"/>
            </a:spcBef>
            <a:spcAft>
              <a:spcPct val="15000"/>
            </a:spcAft>
            <a:buChar char="•"/>
          </a:pPr>
          <a:r>
            <a:rPr lang="en-US" sz="1600" kern="1200" dirty="0"/>
            <a:t>Prerequisites and subject adjustments are based on raw study scores</a:t>
          </a:r>
        </a:p>
      </dsp:txBody>
      <dsp:txXfrm rot="10800000">
        <a:off x="2379096" y="2726600"/>
        <a:ext cx="7026336" cy="1082304"/>
      </dsp:txXfrm>
    </dsp:sp>
    <dsp:sp modelId="{3160D982-21CF-4F33-85EC-5CF663DD0064}">
      <dsp:nvSpPr>
        <dsp:cNvPr id="0" name=""/>
        <dsp:cNvSpPr/>
      </dsp:nvSpPr>
      <dsp:spPr>
        <a:xfrm>
          <a:off x="1567367" y="2726600"/>
          <a:ext cx="1082304" cy="1082304"/>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4C459-3FB4-4A5C-A686-BB95BB57BD7B}">
      <dsp:nvSpPr>
        <dsp:cNvPr id="0" name=""/>
        <dsp:cNvSpPr/>
      </dsp:nvSpPr>
      <dsp:spPr>
        <a:xfrm>
          <a:off x="0" y="6899"/>
          <a:ext cx="2928257" cy="596700"/>
        </a:xfrm>
        <a:prstGeom prst="round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dirty="0"/>
            <a:t>Highest eligible </a:t>
          </a:r>
          <a:r>
            <a:rPr lang="en-AU" sz="1500" b="1" kern="1200" dirty="0"/>
            <a:t>English</a:t>
          </a:r>
          <a:r>
            <a:rPr lang="en-AU" sz="1500" kern="1200" dirty="0"/>
            <a:t> group subject </a:t>
          </a:r>
        </a:p>
      </dsp:txBody>
      <dsp:txXfrm>
        <a:off x="29128" y="36027"/>
        <a:ext cx="2870001" cy="538444"/>
      </dsp:txXfrm>
    </dsp:sp>
    <dsp:sp modelId="{5FB6C238-505B-4F1E-B875-19261A218E75}">
      <dsp:nvSpPr>
        <dsp:cNvPr id="0" name=""/>
        <dsp:cNvSpPr/>
      </dsp:nvSpPr>
      <dsp:spPr>
        <a:xfrm>
          <a:off x="0" y="646799"/>
          <a:ext cx="2928257" cy="596700"/>
        </a:xfrm>
        <a:prstGeom prst="round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dirty="0"/>
            <a:t>Next highest eligible subject</a:t>
          </a:r>
        </a:p>
      </dsp:txBody>
      <dsp:txXfrm>
        <a:off x="29128" y="675927"/>
        <a:ext cx="2870001" cy="538444"/>
      </dsp:txXfrm>
    </dsp:sp>
    <dsp:sp modelId="{882D2CAE-2717-48EE-A38D-CF0B12136FDB}">
      <dsp:nvSpPr>
        <dsp:cNvPr id="0" name=""/>
        <dsp:cNvSpPr/>
      </dsp:nvSpPr>
      <dsp:spPr>
        <a:xfrm>
          <a:off x="0" y="1286699"/>
          <a:ext cx="2928257" cy="596700"/>
        </a:xfrm>
        <a:prstGeom prst="round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dirty="0"/>
            <a:t>Next highest eligible subject</a:t>
          </a:r>
        </a:p>
      </dsp:txBody>
      <dsp:txXfrm>
        <a:off x="29128" y="1315827"/>
        <a:ext cx="2870001" cy="538444"/>
      </dsp:txXfrm>
    </dsp:sp>
    <dsp:sp modelId="{00C7BBFE-BCCD-4F38-9687-7A42396E5DD9}">
      <dsp:nvSpPr>
        <dsp:cNvPr id="0" name=""/>
        <dsp:cNvSpPr/>
      </dsp:nvSpPr>
      <dsp:spPr>
        <a:xfrm>
          <a:off x="0" y="1926599"/>
          <a:ext cx="2928257" cy="596700"/>
        </a:xfrm>
        <a:prstGeom prst="round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dirty="0"/>
            <a:t>Next highest eligible subject</a:t>
          </a:r>
        </a:p>
      </dsp:txBody>
      <dsp:txXfrm>
        <a:off x="29128" y="1955727"/>
        <a:ext cx="2870001" cy="538444"/>
      </dsp:txXfrm>
    </dsp:sp>
    <dsp:sp modelId="{F3226F5F-4D14-44C7-A852-3D5C893657CC}">
      <dsp:nvSpPr>
        <dsp:cNvPr id="0" name=""/>
        <dsp:cNvSpPr/>
      </dsp:nvSpPr>
      <dsp:spPr>
        <a:xfrm>
          <a:off x="0" y="2566499"/>
          <a:ext cx="2928257" cy="596700"/>
        </a:xfrm>
        <a:prstGeom prst="round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dirty="0"/>
            <a:t>10% of next highest (or other increment)</a:t>
          </a:r>
        </a:p>
      </dsp:txBody>
      <dsp:txXfrm>
        <a:off x="29128" y="2595627"/>
        <a:ext cx="2870001" cy="538444"/>
      </dsp:txXfrm>
    </dsp:sp>
    <dsp:sp modelId="{E1E726F8-0EED-45EE-B415-C9004F7A7E87}">
      <dsp:nvSpPr>
        <dsp:cNvPr id="0" name=""/>
        <dsp:cNvSpPr/>
      </dsp:nvSpPr>
      <dsp:spPr>
        <a:xfrm>
          <a:off x="0" y="3206400"/>
          <a:ext cx="2928257" cy="596700"/>
        </a:xfrm>
        <a:prstGeom prst="roundRect">
          <a:avLst/>
        </a:prstGeom>
        <a:solidFill>
          <a:srgbClr val="1923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AU" sz="1500" kern="1200" dirty="0"/>
            <a:t>10% of next highest (or other increment)</a:t>
          </a:r>
        </a:p>
      </dsp:txBody>
      <dsp:txXfrm>
        <a:off x="29128" y="3235528"/>
        <a:ext cx="2870001" cy="53844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7T08:44:27.6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901C5E-A87B-4C6E-A51F-B651A5A2B748}" type="datetimeFigureOut">
              <a:rPr lang="en-AU" smtClean="0"/>
              <a:t>11/07/2022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D5E01-0D1A-49B4-A059-ADB2F3754AB6}" type="slidenum">
              <a:rPr lang="en-AU" smtClean="0"/>
              <a:t>‹#›</a:t>
            </a:fld>
            <a:endParaRPr lang="en-AU" dirty="0"/>
          </a:p>
        </p:txBody>
      </p:sp>
    </p:spTree>
    <p:extLst>
      <p:ext uri="{BB962C8B-B14F-4D97-AF65-F5344CB8AC3E}">
        <p14:creationId xmlns:p14="http://schemas.microsoft.com/office/powerpoint/2010/main" val="660588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kills.vic.gov.a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AU" sz="1200" dirty="0"/>
              <a:t>Victorian Tertiary Admissions Centre (VTAC) is the central point for applications to Victorian universities, TAFEs, and Independent Tertiary Colleges.</a:t>
            </a:r>
          </a:p>
          <a:p>
            <a:pPr>
              <a:lnSpc>
                <a:spcPct val="100000"/>
              </a:lnSpc>
            </a:pPr>
            <a:endParaRPr lang="en-AU" sz="1200" dirty="0"/>
          </a:p>
          <a:p>
            <a:pPr>
              <a:lnSpc>
                <a:spcPct val="100000"/>
              </a:lnSpc>
            </a:pPr>
            <a:r>
              <a:rPr lang="en-AU" sz="1200" dirty="0"/>
              <a:t>VTAC also calculates the Australian Tertiary Admission Rank (ATAR) for Victorian Year 12 students.</a:t>
            </a:r>
          </a:p>
          <a:p>
            <a:endParaRPr lang="en-AU" dirty="0"/>
          </a:p>
          <a:p>
            <a:r>
              <a:rPr lang="en-AU" dirty="0"/>
              <a:t>Students won’t be applying individually to each institution when in year 12, but instead submitting one application through VTAC for up to 8 course preferences</a:t>
            </a:r>
          </a:p>
        </p:txBody>
      </p:sp>
      <p:sp>
        <p:nvSpPr>
          <p:cNvPr id="4" name="Slide Number Placeholder 3"/>
          <p:cNvSpPr>
            <a:spLocks noGrp="1"/>
          </p:cNvSpPr>
          <p:nvPr>
            <p:ph type="sldNum" sz="quarter" idx="10"/>
          </p:nvPr>
        </p:nvSpPr>
        <p:spPr/>
        <p:txBody>
          <a:bodyPr/>
          <a:lstStyle/>
          <a:p>
            <a:fld id="{82869989-EB00-4EE7-BCB5-25BDC5BB29F8}" type="slidenum">
              <a:rPr lang="en-US" smtClean="0"/>
              <a:t>2</a:t>
            </a:fld>
            <a:endParaRPr lang="en-US" dirty="0"/>
          </a:p>
        </p:txBody>
      </p:sp>
    </p:spTree>
    <p:extLst>
      <p:ext uri="{BB962C8B-B14F-4D97-AF65-F5344CB8AC3E}">
        <p14:creationId xmlns:p14="http://schemas.microsoft.com/office/powerpoint/2010/main" val="1214570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Every course has some way of ranking applicants. In this example, they are using the ATAR but also taking into account special consideration and subject adjustments. For a different course they might be starting with e.g. the score from an audition, rather than ATAR.</a:t>
            </a:r>
          </a:p>
          <a:p>
            <a:endParaRPr lang="en-AU" dirty="0"/>
          </a:p>
          <a:p>
            <a:r>
              <a:rPr lang="en-AU" dirty="0"/>
              <a:t>Let’s go through all six applicants in turn.</a:t>
            </a:r>
          </a:p>
          <a:p>
            <a:endParaRPr lang="en-AU" dirty="0"/>
          </a:p>
          <a:p>
            <a:r>
              <a:rPr lang="en-AU" dirty="0"/>
              <a:t>CLICK Taylor did not receive any adjustments, so her selection rank is the same as her ATAR, 95.00.</a:t>
            </a:r>
          </a:p>
          <a:p>
            <a:endParaRPr lang="en-AU" dirty="0"/>
          </a:p>
          <a:p>
            <a:r>
              <a:rPr lang="en-AU" dirty="0"/>
              <a:t>CLICK Yang received a subject adjustment for completing a relevant VCE subject, so her selection rank is higher than her ATAR: 94.00</a:t>
            </a:r>
          </a:p>
          <a:p>
            <a:endParaRPr lang="en-AU" dirty="0"/>
          </a:p>
          <a:p>
            <a:r>
              <a:rPr lang="en-AU" dirty="0"/>
              <a:t>CLICK Josh did not receive any adjustments, so his selection rank is the same as his ATAR</a:t>
            </a:r>
          </a:p>
          <a:p>
            <a:endParaRPr lang="en-AU" dirty="0"/>
          </a:p>
          <a:p>
            <a:r>
              <a:rPr lang="en-AU" dirty="0"/>
              <a:t>CLICK Riley did not receive any adjustments, so their selection rank is the same as their ATAR</a:t>
            </a:r>
          </a:p>
          <a:p>
            <a:endParaRPr lang="en-AU" dirty="0"/>
          </a:p>
          <a:p>
            <a:r>
              <a:rPr lang="en-AU" dirty="0"/>
              <a:t>CLICK  Malik received a subject adjustment like Yang but also special consideration through SEAS, so his selection rank is a fair bit higher than his ATAR.</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Ava did not receive any adjustments, so her  selection rank is the same as her ATAR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course had 4 places available for the 6 people applying, so who got the offers?</a:t>
            </a:r>
          </a:p>
          <a:p>
            <a:pPr marL="0" marR="0" lvl="0" indent="0" algn="l" defTabSz="914400" rtl="0" eaLnBrk="1" fontAlgn="auto" latinLnBrk="0" hangingPunct="1">
              <a:lnSpc>
                <a:spcPct val="100000"/>
              </a:lnSpc>
              <a:spcBef>
                <a:spcPts val="0"/>
              </a:spcBef>
              <a:spcAft>
                <a:spcPts val="0"/>
              </a:spcAft>
              <a:buClrTx/>
              <a:buSzTx/>
              <a:buFontTx/>
              <a:buNone/>
              <a:tabLst/>
              <a:defRPr/>
            </a:pPr>
            <a:br>
              <a:rPr lang="en-AU" dirty="0"/>
            </a:br>
            <a:r>
              <a:rPr lang="en-AU" dirty="0"/>
              <a:t>CLICK the offers went to the applicants with the highest selection rank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If we copy these same offers across to the ATAR list (CLICK), we can see that the people with the highest selection rank were not completely the same as the people with the highest ATAR.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82869989-EB00-4EE7-BCB5-25BDC5BB29F8}" type="slidenum">
              <a:rPr lang="en-US" smtClean="0"/>
              <a:t>12</a:t>
            </a:fld>
            <a:endParaRPr lang="en-US" dirty="0"/>
          </a:p>
        </p:txBody>
      </p:sp>
    </p:spTree>
    <p:extLst>
      <p:ext uri="{BB962C8B-B14F-4D97-AF65-F5344CB8AC3E}">
        <p14:creationId xmlns:p14="http://schemas.microsoft.com/office/powerpoint/2010/main" val="2658373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what information gets published about this course to tell you how competitive it was to get in?</a:t>
            </a:r>
          </a:p>
          <a:p>
            <a:endParaRPr lang="en-AU" dirty="0"/>
          </a:p>
          <a:p>
            <a:r>
              <a:rPr lang="en-AU" dirty="0"/>
              <a:t>CLICK first, the lowest ATAR to successfully receive an offer</a:t>
            </a:r>
          </a:p>
          <a:p>
            <a:br>
              <a:rPr lang="en-AU" dirty="0"/>
            </a:br>
            <a:r>
              <a:rPr lang="en-AU" dirty="0"/>
              <a:t>CLICK second, the lowest selection rank to successfully receive an offer</a:t>
            </a:r>
          </a:p>
          <a:p>
            <a:endParaRPr lang="en-AU" dirty="0"/>
          </a:p>
          <a:p>
            <a:r>
              <a:rPr lang="en-AU" dirty="0"/>
              <a:t>Explain why lowest sel. rank is the best number to look at</a:t>
            </a:r>
          </a:p>
          <a:p>
            <a:endParaRPr lang="en-AU" dirty="0"/>
          </a:p>
          <a:p>
            <a:r>
              <a:rPr lang="en-AU" dirty="0"/>
              <a:t>Remember it’s last year’s data, might change for next year.</a:t>
            </a:r>
          </a:p>
          <a:p>
            <a:endParaRPr lang="en-AU" dirty="0"/>
          </a:p>
        </p:txBody>
      </p:sp>
      <p:sp>
        <p:nvSpPr>
          <p:cNvPr id="4" name="Slide Number Placeholder 3"/>
          <p:cNvSpPr>
            <a:spLocks noGrp="1"/>
          </p:cNvSpPr>
          <p:nvPr>
            <p:ph type="sldNum" sz="quarter" idx="10"/>
          </p:nvPr>
        </p:nvSpPr>
        <p:spPr/>
        <p:txBody>
          <a:bodyPr/>
          <a:lstStyle/>
          <a:p>
            <a:fld id="{82869989-EB00-4EE7-BCB5-25BDC5BB29F8}" type="slidenum">
              <a:rPr lang="en-US" smtClean="0"/>
              <a:t>13</a:t>
            </a:fld>
            <a:endParaRPr lang="en-US" dirty="0"/>
          </a:p>
        </p:txBody>
      </p:sp>
    </p:spTree>
    <p:extLst>
      <p:ext uri="{BB962C8B-B14F-4D97-AF65-F5344CB8AC3E}">
        <p14:creationId xmlns:p14="http://schemas.microsoft.com/office/powerpoint/2010/main" val="4029082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sz="1800" dirty="0"/>
              <a:t>All applications (i.e., course application, SEAS application, scholarship application) completed online using the one account</a:t>
            </a:r>
          </a:p>
          <a:p>
            <a:r>
              <a:rPr lang="en-AU" sz="1800" dirty="0"/>
              <a:t>You can create an account from 1 August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An authorised nominee can make enquiries to VTAC on your behalf. VTAC cannot discuss your application with anyone except you (not even your parents) unless you have specified an authorised nominee when registering.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Some school email addresses are deactivated by the time offer emails are sent so use an email that you will continue using after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USI is easy to create or retrieve from the USI website.</a:t>
            </a:r>
          </a:p>
          <a:p>
            <a:endParaRPr lang="en-AU" sz="1800" dirty="0"/>
          </a:p>
          <a:p>
            <a:r>
              <a:rPr lang="en-AU" sz="1800" b="1" dirty="0"/>
              <a:t>NB: </a:t>
            </a:r>
            <a:r>
              <a:rPr lang="en-AU" sz="1800" dirty="0"/>
              <a:t>Only make one registration.</a:t>
            </a:r>
          </a:p>
          <a:p>
            <a:pPr lvl="1"/>
            <a:r>
              <a:rPr lang="en-AU" sz="1600" dirty="0"/>
              <a:t>To correct errors, change the details online or call VTAC. Do not create another registration.</a:t>
            </a:r>
          </a:p>
          <a:p>
            <a:r>
              <a:rPr lang="en-AU" sz="1800" dirty="0"/>
              <a:t>For current Year 12 applicants, use a personal, not school email address</a:t>
            </a:r>
          </a:p>
          <a:p>
            <a:pPr lvl="1"/>
            <a:r>
              <a:rPr lang="en-AU" sz="1600" dirty="0"/>
              <a:t>Some school email addresses are deactivated by the time offer emails are sent</a:t>
            </a:r>
          </a:p>
          <a:p>
            <a:r>
              <a:rPr lang="en-AU" sz="1800" dirty="0"/>
              <a:t>Four digit PIN</a:t>
            </a:r>
          </a:p>
          <a:p>
            <a:pPr lvl="1"/>
            <a:r>
              <a:rPr lang="en-AU" sz="1600" dirty="0"/>
              <a:t>Lost PINs can be retrieved from the log in form.</a:t>
            </a:r>
          </a:p>
        </p:txBody>
      </p:sp>
      <p:sp>
        <p:nvSpPr>
          <p:cNvPr id="4" name="Slide Number Placeholder 3"/>
          <p:cNvSpPr>
            <a:spLocks noGrp="1"/>
          </p:cNvSpPr>
          <p:nvPr>
            <p:ph type="sldNum" sz="quarter" idx="10"/>
          </p:nvPr>
        </p:nvSpPr>
        <p:spPr/>
        <p:txBody>
          <a:bodyPr/>
          <a:lstStyle/>
          <a:p>
            <a:fld id="{82869989-EB00-4EE7-BCB5-25BDC5BB29F8}" type="slidenum">
              <a:rPr lang="en-US" smtClean="0"/>
              <a:t>15</a:t>
            </a:fld>
            <a:endParaRPr lang="en-US" dirty="0"/>
          </a:p>
        </p:txBody>
      </p:sp>
    </p:spTree>
    <p:extLst>
      <p:ext uri="{BB962C8B-B14F-4D97-AF65-F5344CB8AC3E}">
        <p14:creationId xmlns:p14="http://schemas.microsoft.com/office/powerpoint/2010/main" val="1714855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Bef>
                <a:spcPct val="0"/>
              </a:spcBef>
            </a:pPr>
            <a:r>
              <a:rPr lang="en-AU" altLang="en-US" dirty="0"/>
              <a:t>This is how the account will look.</a:t>
            </a:r>
          </a:p>
          <a:p>
            <a:pPr>
              <a:spcBef>
                <a:spcPct val="0"/>
              </a:spcBef>
            </a:pPr>
            <a:endParaRPr lang="en-AU" altLang="en-US" dirty="0"/>
          </a:p>
          <a:p>
            <a:pPr>
              <a:spcBef>
                <a:spcPct val="0"/>
              </a:spcBef>
            </a:pPr>
            <a:r>
              <a:rPr lang="en-AU" altLang="en-US" dirty="0"/>
              <a:t>Highlight location of message inbox – a copy also sent to email</a:t>
            </a:r>
            <a:endParaRPr lang="en-AU" altLang="en-US" baseline="0" dirty="0"/>
          </a:p>
          <a:p>
            <a:pPr>
              <a:spcBef>
                <a:spcPct val="0"/>
              </a:spcBef>
            </a:pPr>
            <a:endParaRPr lang="en-AU" altLang="en-US" dirty="0"/>
          </a:p>
          <a:p>
            <a:pPr>
              <a:spcBef>
                <a:spcPct val="0"/>
              </a:spcBef>
            </a:pPr>
            <a:r>
              <a:rPr lang="en-AU" altLang="en-US" dirty="0"/>
              <a:t>CLICK once you have a VTAC account, you can go straight on and press “make a course application”</a:t>
            </a:r>
          </a:p>
        </p:txBody>
      </p:sp>
      <p:sp>
        <p:nvSpPr>
          <p:cNvPr id="4" name="Slide Number Placeholder 3"/>
          <p:cNvSpPr>
            <a:spLocks noGrp="1"/>
          </p:cNvSpPr>
          <p:nvPr>
            <p:ph type="sldNum" sz="quarter" idx="10"/>
          </p:nvPr>
        </p:nvSpPr>
        <p:spPr/>
        <p:txBody>
          <a:bodyPr/>
          <a:lstStyle/>
          <a:p>
            <a:fld id="{82869989-EB00-4EE7-BCB5-25BDC5BB29F8}" type="slidenum">
              <a:rPr lang="en-US" smtClean="0"/>
              <a:t>16</a:t>
            </a:fld>
            <a:endParaRPr lang="en-US" dirty="0"/>
          </a:p>
        </p:txBody>
      </p:sp>
    </p:spTree>
    <p:extLst>
      <p:ext uri="{BB962C8B-B14F-4D97-AF65-F5344CB8AC3E}">
        <p14:creationId xmlns:p14="http://schemas.microsoft.com/office/powerpoint/2010/main" val="2527594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Bef>
                <a:spcPct val="0"/>
              </a:spcBef>
            </a:pPr>
            <a:r>
              <a:rPr lang="en-AU" altLang="en-US" dirty="0"/>
              <a:t>Explain why preference order matters – you won’t find out about lower preference courses</a:t>
            </a:r>
          </a:p>
          <a:p>
            <a:pPr>
              <a:spcBef>
                <a:spcPct val="0"/>
              </a:spcBef>
            </a:pPr>
            <a:endParaRPr lang="en-AU" altLang="en-US" dirty="0"/>
          </a:p>
          <a:p>
            <a:pPr>
              <a:spcBef>
                <a:spcPct val="0"/>
              </a:spcBef>
            </a:pPr>
            <a:r>
              <a:rPr lang="en-AU" altLang="en-US" b="1" dirty="0"/>
              <a:t>YOU MUST LIST COURSES IN THE ORDER YOU MOST WANT TO STUDY THEM</a:t>
            </a:r>
          </a:p>
          <a:p>
            <a:pPr>
              <a:spcBef>
                <a:spcPct val="0"/>
              </a:spcBef>
            </a:pPr>
            <a:endParaRPr lang="en-AU" altLang="en-US" dirty="0"/>
          </a:p>
          <a:p>
            <a:pPr>
              <a:spcBef>
                <a:spcPct val="0"/>
              </a:spcBef>
            </a:pPr>
            <a:r>
              <a:rPr lang="en-AU" altLang="en-US" dirty="0"/>
              <a:t>Be careful with X button – if a course has an early closing date and it is removed after that closing date, it can’t be re-added</a:t>
            </a:r>
          </a:p>
        </p:txBody>
      </p:sp>
      <p:sp>
        <p:nvSpPr>
          <p:cNvPr id="4" name="Slide Number Placeholder 3"/>
          <p:cNvSpPr>
            <a:spLocks noGrp="1"/>
          </p:cNvSpPr>
          <p:nvPr>
            <p:ph type="sldNum" sz="quarter" idx="10"/>
          </p:nvPr>
        </p:nvSpPr>
        <p:spPr/>
        <p:txBody>
          <a:bodyPr/>
          <a:lstStyle/>
          <a:p>
            <a:fld id="{82869989-EB00-4EE7-BCB5-25BDC5BB29F8}" type="slidenum">
              <a:rPr lang="en-US" smtClean="0"/>
              <a:t>17</a:t>
            </a:fld>
            <a:endParaRPr lang="en-US" dirty="0"/>
          </a:p>
        </p:txBody>
      </p:sp>
    </p:spTree>
    <p:extLst>
      <p:ext uri="{BB962C8B-B14F-4D97-AF65-F5344CB8AC3E}">
        <p14:creationId xmlns:p14="http://schemas.microsoft.com/office/powerpoint/2010/main" val="1927474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supplementary offer process allows courses with vacancies to make offers to certain VTAC applicants who have not previously applied for the course, if they have not received a preference offer in December or January.</a:t>
            </a:r>
            <a:endParaRPr lang="en-AU" dirty="0"/>
          </a:p>
        </p:txBody>
      </p:sp>
      <p:sp>
        <p:nvSpPr>
          <p:cNvPr id="4" name="Slide Number Placeholder 3"/>
          <p:cNvSpPr>
            <a:spLocks noGrp="1"/>
          </p:cNvSpPr>
          <p:nvPr>
            <p:ph type="sldNum" sz="quarter" idx="10"/>
          </p:nvPr>
        </p:nvSpPr>
        <p:spPr/>
        <p:txBody>
          <a:bodyPr/>
          <a:lstStyle/>
          <a:p>
            <a:fld id="{82869989-EB00-4EE7-BCB5-25BDC5BB29F8}" type="slidenum">
              <a:rPr lang="en-US" smtClean="0"/>
              <a:t>18</a:t>
            </a:fld>
            <a:endParaRPr lang="en-US" dirty="0"/>
          </a:p>
        </p:txBody>
      </p:sp>
    </p:spTree>
    <p:extLst>
      <p:ext uri="{BB962C8B-B14F-4D97-AF65-F5344CB8AC3E}">
        <p14:creationId xmlns:p14="http://schemas.microsoft.com/office/powerpoint/2010/main" val="1382619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Bef>
                <a:spcPct val="0"/>
              </a:spcBef>
            </a:pPr>
            <a:r>
              <a:rPr lang="en-AU" altLang="en-US" dirty="0"/>
              <a:t>No limits or extra fees for change of preference.  </a:t>
            </a:r>
          </a:p>
          <a:p>
            <a:pPr>
              <a:spcBef>
                <a:spcPct val="0"/>
              </a:spcBef>
            </a:pPr>
            <a:br>
              <a:rPr lang="en-AU" altLang="en-US" dirty="0"/>
            </a:br>
            <a:endParaRPr lang="en-AU" alt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19</a:t>
            </a:fld>
            <a:endParaRPr lang="en-US" dirty="0"/>
          </a:p>
        </p:txBody>
      </p:sp>
    </p:spTree>
    <p:extLst>
      <p:ext uri="{BB962C8B-B14F-4D97-AF65-F5344CB8AC3E}">
        <p14:creationId xmlns:p14="http://schemas.microsoft.com/office/powerpoint/2010/main" val="386260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Bef>
                <a:spcPct val="0"/>
              </a:spcBef>
            </a:pPr>
            <a:r>
              <a:rPr lang="en-AU" altLang="en-US" dirty="0"/>
              <a:t>A single application for all eligible preferences</a:t>
            </a:r>
          </a:p>
        </p:txBody>
      </p:sp>
      <p:sp>
        <p:nvSpPr>
          <p:cNvPr id="4" name="Slide Number Placeholder 3"/>
          <p:cNvSpPr>
            <a:spLocks noGrp="1"/>
          </p:cNvSpPr>
          <p:nvPr>
            <p:ph type="sldNum" sz="quarter" idx="10"/>
          </p:nvPr>
        </p:nvSpPr>
        <p:spPr/>
        <p:txBody>
          <a:bodyPr/>
          <a:lstStyle/>
          <a:p>
            <a:fld id="{82869989-EB00-4EE7-BCB5-25BDC5BB29F8}" type="slidenum">
              <a:rPr lang="en-US" smtClean="0"/>
              <a:t>21</a:t>
            </a:fld>
            <a:endParaRPr lang="en-US" dirty="0"/>
          </a:p>
        </p:txBody>
      </p:sp>
    </p:spTree>
    <p:extLst>
      <p:ext uri="{BB962C8B-B14F-4D97-AF65-F5344CB8AC3E}">
        <p14:creationId xmlns:p14="http://schemas.microsoft.com/office/powerpoint/2010/main" val="3553758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Bef>
                <a:spcPct val="0"/>
              </a:spcBef>
            </a:pPr>
            <a:r>
              <a:rPr lang="en-AU" altLang="en-US" dirty="0"/>
              <a:t>Apply for as many categories as relevant to your circumstances, but do not claim the same circumstances under multiple categories</a:t>
            </a:r>
          </a:p>
          <a:p>
            <a:pPr>
              <a:spcBef>
                <a:spcPct val="0"/>
              </a:spcBef>
            </a:pPr>
            <a:endParaRPr lang="en-AU" altLang="en-US" dirty="0"/>
          </a:p>
          <a:p>
            <a:pPr>
              <a:spcBef>
                <a:spcPct val="0"/>
              </a:spcBef>
            </a:pPr>
            <a:r>
              <a:rPr lang="en-AU" altLang="en-US" dirty="0"/>
              <a:t>Explain the categories:</a:t>
            </a:r>
          </a:p>
          <a:p>
            <a:pPr>
              <a:buFont typeface="Arial" panose="020B0604020202020204" pitchFamily="34" charset="0"/>
              <a:buChar char="•"/>
            </a:pPr>
            <a:r>
              <a:rPr lang="en-US" dirty="0"/>
              <a:t>    Category 1: Personal information and location. This category includes age, living or school location, under-representation of a gender in a course or field of study, recognition as an Indigenous Australian, recognition for being from a non-English speaking background and recognition for being the first in your family to attend tertiary study. Everyone should apply for this category. The box is pre- ticked, you just need to submit.</a:t>
            </a:r>
          </a:p>
          <a:p>
            <a:pPr>
              <a:buFont typeface="Arial" panose="020B0604020202020204" pitchFamily="34" charset="0"/>
              <a:buChar char="•"/>
            </a:pPr>
            <a:r>
              <a:rPr lang="en-US" dirty="0"/>
              <a:t>    Category 2: Disadvantaged financial background</a:t>
            </a:r>
          </a:p>
          <a:p>
            <a:pPr>
              <a:buFont typeface="Arial" panose="020B0604020202020204" pitchFamily="34" charset="0"/>
              <a:buChar char="•"/>
            </a:pPr>
            <a:r>
              <a:rPr lang="en-US" dirty="0"/>
              <a:t>    Category 3: Disability or medical condition</a:t>
            </a:r>
          </a:p>
          <a:p>
            <a:pPr>
              <a:buFont typeface="Arial" panose="020B0604020202020204" pitchFamily="34" charset="0"/>
              <a:buChar char="•"/>
            </a:pPr>
            <a:r>
              <a:rPr lang="en-US" dirty="0"/>
              <a:t>    Category 4: Difficult circumstances: anything else beyond your control which has negatively affected </a:t>
            </a:r>
            <a:r>
              <a:rPr lang="en-AU" dirty="0"/>
              <a:t>your education and is not already covered by a previous category </a:t>
            </a:r>
            <a:endParaRPr lang="en-US" dirty="0"/>
          </a:p>
          <a:p>
            <a:pPr>
              <a:spcBef>
                <a:spcPct val="0"/>
              </a:spcBef>
            </a:pPr>
            <a:endParaRPr lang="en-AU" altLang="en-US" dirty="0"/>
          </a:p>
          <a:p>
            <a:pPr>
              <a:spcBef>
                <a:spcPct val="0"/>
              </a:spcBef>
            </a:pPr>
            <a:r>
              <a:rPr lang="en-AU" altLang="en-US" dirty="0"/>
              <a:t>For category one no additional information is required, the box is already ticked so just submit. 
The other three categories do require additional documentation. We’ll go through the evidence requirements for these. </a:t>
            </a:r>
          </a:p>
        </p:txBody>
      </p:sp>
      <p:sp>
        <p:nvSpPr>
          <p:cNvPr id="4" name="Slide Number Placeholder 3"/>
          <p:cNvSpPr>
            <a:spLocks noGrp="1"/>
          </p:cNvSpPr>
          <p:nvPr>
            <p:ph type="sldNum" sz="quarter" idx="10"/>
          </p:nvPr>
        </p:nvSpPr>
        <p:spPr/>
        <p:txBody>
          <a:bodyPr/>
          <a:lstStyle/>
          <a:p>
            <a:fld id="{82869989-EB00-4EE7-BCB5-25BDC5BB29F8}" type="slidenum">
              <a:rPr lang="en-US" smtClean="0"/>
              <a:t>22</a:t>
            </a:fld>
            <a:endParaRPr lang="en-US" dirty="0"/>
          </a:p>
        </p:txBody>
      </p:sp>
    </p:spTree>
    <p:extLst>
      <p:ext uri="{BB962C8B-B14F-4D97-AF65-F5344CB8AC3E}">
        <p14:creationId xmlns:p14="http://schemas.microsoft.com/office/powerpoint/2010/main" val="1452725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Bef>
                <a:spcPct val="0"/>
              </a:spcBef>
            </a:pPr>
            <a:r>
              <a:rPr lang="en-AU" altLang="en-US" dirty="0"/>
              <a:t>Show how in</a:t>
            </a:r>
            <a:r>
              <a:rPr lang="en-AU" altLang="en-US" baseline="0" dirty="0"/>
              <a:t> the example from earlier, special consideration through SEAS allowed Malik to get an offer ahead of Riley, even though Malik’s ATAR was lower.</a:t>
            </a:r>
            <a:endParaRPr lang="en-AU" alt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23</a:t>
            </a:fld>
            <a:endParaRPr lang="en-US" dirty="0"/>
          </a:p>
        </p:txBody>
      </p:sp>
    </p:spTree>
    <p:extLst>
      <p:ext uri="{BB962C8B-B14F-4D97-AF65-F5344CB8AC3E}">
        <p14:creationId xmlns:p14="http://schemas.microsoft.com/office/powerpoint/2010/main" val="128570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D77A479-2E8D-4ABC-8FD4-51738B811F6B}" type="slidenum">
              <a:rPr lang="en-AU" smtClean="0"/>
              <a:t>3</a:t>
            </a:fld>
            <a:endParaRPr lang="en-AU" dirty="0"/>
          </a:p>
        </p:txBody>
      </p:sp>
    </p:spTree>
    <p:extLst>
      <p:ext uri="{BB962C8B-B14F-4D97-AF65-F5344CB8AC3E}">
        <p14:creationId xmlns:p14="http://schemas.microsoft.com/office/powerpoint/2010/main" val="2412254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1554163"/>
            <a:ext cx="7459663" cy="4197350"/>
          </a:xfrm>
        </p:spPr>
      </p:sp>
      <p:sp>
        <p:nvSpPr>
          <p:cNvPr id="3" name="Notes Placeholder 2"/>
          <p:cNvSpPr>
            <a:spLocks noGrp="1"/>
          </p:cNvSpPr>
          <p:nvPr>
            <p:ph type="body" idx="1"/>
          </p:nvPr>
        </p:nvSpPr>
        <p:spPr/>
        <p:txBody>
          <a:bodyPr/>
          <a:lstStyle/>
          <a:p>
            <a:pPr>
              <a:spcBef>
                <a:spcPct val="0"/>
              </a:spcBef>
            </a:pPr>
            <a:r>
              <a:rPr lang="en-AU" altLang="en-US" dirty="0"/>
              <a:t>CRN</a:t>
            </a:r>
            <a:r>
              <a:rPr lang="en-AU" altLang="en-US" baseline="0" dirty="0"/>
              <a:t> only possible if it’s in the applicant’s name</a:t>
            </a:r>
          </a:p>
          <a:p>
            <a:pPr>
              <a:spcBef>
                <a:spcPct val="0"/>
              </a:spcBef>
            </a:pPr>
            <a:endParaRPr lang="en-AU" altLang="en-US" baseline="0" dirty="0"/>
          </a:p>
          <a:p>
            <a:pPr>
              <a:spcBef>
                <a:spcPct val="0"/>
              </a:spcBef>
            </a:pPr>
            <a:r>
              <a:rPr lang="en-AU" altLang="en-US" baseline="0" dirty="0"/>
              <a:t>OR documentary evidence if it’s in a parent’s name</a:t>
            </a:r>
          </a:p>
          <a:p>
            <a:pPr>
              <a:spcBef>
                <a:spcPct val="0"/>
              </a:spcBef>
            </a:pPr>
            <a:br>
              <a:rPr lang="en-AU" altLang="en-US" baseline="0" dirty="0"/>
            </a:br>
            <a:r>
              <a:rPr lang="en-AU" altLang="en-US" baseline="0" dirty="0"/>
              <a:t>OR impact statement and statement of support</a:t>
            </a:r>
          </a:p>
          <a:p>
            <a:pPr>
              <a:spcBef>
                <a:spcPct val="0"/>
              </a:spcBef>
            </a:pPr>
            <a:endParaRPr lang="en-AU" altLang="en-US" baseline="0" dirty="0"/>
          </a:p>
          <a:p>
            <a:pPr>
              <a:spcBef>
                <a:spcPct val="0"/>
              </a:spcBef>
            </a:pPr>
            <a:r>
              <a:rPr lang="en-AU" dirty="0"/>
              <a:t>Evidence must be no older than 3 months at the time of applications opening.</a:t>
            </a:r>
          </a:p>
        </p:txBody>
      </p:sp>
      <p:sp>
        <p:nvSpPr>
          <p:cNvPr id="4" name="Slide Number Placeholder 3"/>
          <p:cNvSpPr>
            <a:spLocks noGrp="1"/>
          </p:cNvSpPr>
          <p:nvPr>
            <p:ph type="sldNum" sz="quarter" idx="10"/>
          </p:nvPr>
        </p:nvSpPr>
        <p:spPr/>
        <p:txBody>
          <a:bodyPr/>
          <a:lstStyle/>
          <a:p>
            <a:fld id="{82869989-EB00-4EE7-BCB5-25BDC5BB29F8}" type="slidenum">
              <a:rPr lang="en-US" smtClean="0"/>
              <a:t>24</a:t>
            </a:fld>
            <a:endParaRPr lang="en-US" dirty="0"/>
          </a:p>
        </p:txBody>
      </p:sp>
    </p:spTree>
    <p:extLst>
      <p:ext uri="{BB962C8B-B14F-4D97-AF65-F5344CB8AC3E}">
        <p14:creationId xmlns:p14="http://schemas.microsoft.com/office/powerpoint/2010/main" val="3249523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Bef>
                <a:spcPct val="0"/>
              </a:spcBef>
            </a:pPr>
            <a:r>
              <a:rPr lang="en-AU" altLang="en-US" dirty="0"/>
              <a:t>For the specific circumstances you can see on the screen , there is more information on the VTAC website about the specific processes and evidence requirements for these. </a:t>
            </a:r>
          </a:p>
          <a:p>
            <a:pPr>
              <a:spcBef>
                <a:spcPct val="0"/>
              </a:spcBef>
            </a:pPr>
            <a:endParaRPr lang="en-AU" altLang="en-US" dirty="0"/>
          </a:p>
          <a:p>
            <a:pPr>
              <a:spcBef>
                <a:spcPct val="0"/>
              </a:spcBef>
            </a:pPr>
            <a:r>
              <a:rPr lang="en-AU" altLang="en-US" dirty="0"/>
              <a:t>There is also a specific process for the impact of COVID-19 remote learning.
For all other circumstances and/or medical conditions, written statements are required. Check the VTAC website for more detailed  information about what to include in these . </a:t>
            </a:r>
          </a:p>
          <a:p>
            <a:pPr>
              <a:spcBef>
                <a:spcPct val="0"/>
              </a:spcBef>
            </a:pPr>
            <a:endParaRPr lang="en-AU" altLang="en-US" dirty="0"/>
          </a:p>
          <a:p>
            <a:pPr>
              <a:spcBef>
                <a:spcPct val="0"/>
              </a:spcBef>
            </a:pPr>
            <a:r>
              <a:rPr lang="en-AU" altLang="en-US" dirty="0"/>
              <a:t>There is detailed information and examples online, including a fact sheet that you can give to your supporters to assist them to write a statement of support.</a:t>
            </a:r>
          </a:p>
          <a:p>
            <a:pPr>
              <a:spcBef>
                <a:spcPct val="0"/>
              </a:spcBef>
            </a:pPr>
            <a:endParaRPr lang="en-AU" altLang="en-US" b="1" dirty="0"/>
          </a:p>
          <a:p>
            <a:pPr>
              <a:spcBef>
                <a:spcPct val="0"/>
              </a:spcBef>
            </a:pPr>
            <a:endParaRPr lang="en-AU" altLang="en-US" b="1" dirty="0"/>
          </a:p>
          <a:p>
            <a:pPr>
              <a:spcBef>
                <a:spcPct val="0"/>
              </a:spcBef>
            </a:pPr>
            <a:endParaRPr lang="en-AU" altLang="en-US" dirty="0"/>
          </a:p>
          <a:p>
            <a:pPr>
              <a:spcBef>
                <a:spcPct val="0"/>
              </a:spcBef>
            </a:pPr>
            <a:r>
              <a:rPr lang="en-AU" altLang="en-US" dirty="0"/>
              <a:t>*****</a:t>
            </a:r>
          </a:p>
        </p:txBody>
      </p:sp>
      <p:sp>
        <p:nvSpPr>
          <p:cNvPr id="4" name="Slide Number Placeholder 3"/>
          <p:cNvSpPr>
            <a:spLocks noGrp="1"/>
          </p:cNvSpPr>
          <p:nvPr>
            <p:ph type="sldNum" sz="quarter" idx="10"/>
          </p:nvPr>
        </p:nvSpPr>
        <p:spPr/>
        <p:txBody>
          <a:bodyPr/>
          <a:lstStyle/>
          <a:p>
            <a:fld id="{82869989-EB00-4EE7-BCB5-25BDC5BB29F8}" type="slidenum">
              <a:rPr lang="en-US" smtClean="0"/>
              <a:t>25</a:t>
            </a:fld>
            <a:endParaRPr lang="en-US" dirty="0"/>
          </a:p>
        </p:txBody>
      </p:sp>
    </p:spTree>
    <p:extLst>
      <p:ext uri="{BB962C8B-B14F-4D97-AF65-F5344CB8AC3E}">
        <p14:creationId xmlns:p14="http://schemas.microsoft.com/office/powerpoint/2010/main" val="1175127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Bef>
                <a:spcPct val="0"/>
              </a:spcBef>
            </a:pPr>
            <a:r>
              <a:rPr lang="en-AU" altLang="en-US" dirty="0"/>
              <a:t>Scholarships are not just for 99.95 students! Everyone should apply.</a:t>
            </a:r>
          </a:p>
          <a:p>
            <a:pPr>
              <a:spcBef>
                <a:spcPct val="0"/>
              </a:spcBef>
            </a:pPr>
            <a:endParaRPr lang="en-AU" altLang="en-US" dirty="0"/>
          </a:p>
          <a:p>
            <a:pPr>
              <a:spcBef>
                <a:spcPct val="0"/>
              </a:spcBef>
            </a:pPr>
            <a:r>
              <a:rPr lang="en-AU" altLang="en-US" b="1" dirty="0"/>
              <a:t>Advisory deadline for guaranteed document review – </a:t>
            </a:r>
            <a:r>
              <a:rPr lang="en-AU" altLang="en-US" b="0" dirty="0"/>
              <a:t>if you are able to get your SEAS and scholarship documentation submitted by </a:t>
            </a:r>
            <a:r>
              <a:rPr lang="en-AU" altLang="en-US" b="1" dirty="0"/>
              <a:t>16 September</a:t>
            </a:r>
            <a:r>
              <a:rPr lang="en-AU" altLang="en-US" b="0" dirty="0"/>
              <a:t>, VTAC will review it to check for problems, </a:t>
            </a:r>
            <a:r>
              <a:rPr lang="en-AU" altLang="en-US" b="0" dirty="0" err="1"/>
              <a:t>e.g</a:t>
            </a:r>
            <a:r>
              <a:rPr lang="en-AU" altLang="en-US" b="0" dirty="0"/>
              <a:t> accidental upload of a blank page, out of date financial document - and let you know if there is a problem, giving you time to resubmit by the SEAS and Scholarships deadline of 7 October.</a:t>
            </a:r>
          </a:p>
          <a:p>
            <a:pPr>
              <a:spcBef>
                <a:spcPct val="0"/>
              </a:spcBef>
            </a:pPr>
            <a:endParaRPr lang="en-AU" alt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26</a:t>
            </a:fld>
            <a:endParaRPr lang="en-US" dirty="0"/>
          </a:p>
        </p:txBody>
      </p:sp>
    </p:spTree>
    <p:extLst>
      <p:ext uri="{BB962C8B-B14F-4D97-AF65-F5344CB8AC3E}">
        <p14:creationId xmlns:p14="http://schemas.microsoft.com/office/powerpoint/2010/main" val="1032314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Registration for the results service (choosing a secure password to access your results) is </a:t>
            </a:r>
            <a:r>
              <a:rPr lang="en-AU" b="1" dirty="0"/>
              <a:t>separate</a:t>
            </a:r>
            <a:r>
              <a:rPr lang="en-AU" dirty="0"/>
              <a:t> from the VTAC account and application and will be available from Monday 1 August.</a:t>
            </a:r>
          </a:p>
          <a:p>
            <a:endParaRPr lang="en-AU" dirty="0"/>
          </a:p>
          <a:p>
            <a:r>
              <a:rPr lang="en-AU" dirty="0"/>
              <a:t>Year 11 students wishing to access a result for a year 12 subject they have completed this year do </a:t>
            </a:r>
            <a:r>
              <a:rPr lang="en-AU" b="1" u="sng" dirty="0"/>
              <a:t>not</a:t>
            </a:r>
            <a:r>
              <a:rPr lang="en-AU" dirty="0"/>
              <a:t> need to create a </a:t>
            </a:r>
            <a:r>
              <a:rPr lang="en-AU" b="1" u="sng" dirty="0"/>
              <a:t>VTAC account</a:t>
            </a:r>
            <a:r>
              <a:rPr lang="en-AU" dirty="0"/>
              <a:t>. They can simply register for the </a:t>
            </a:r>
            <a:r>
              <a:rPr lang="en-AU" b="1" u="sng" dirty="0"/>
              <a:t>Results and ATAR service</a:t>
            </a:r>
            <a:r>
              <a:rPr lang="en-AU" dirty="0"/>
              <a:t>.</a:t>
            </a:r>
          </a:p>
        </p:txBody>
      </p:sp>
      <p:sp>
        <p:nvSpPr>
          <p:cNvPr id="4" name="Slide Number Placeholder 3"/>
          <p:cNvSpPr>
            <a:spLocks noGrp="1"/>
          </p:cNvSpPr>
          <p:nvPr>
            <p:ph type="sldNum" sz="quarter" idx="10"/>
          </p:nvPr>
        </p:nvSpPr>
        <p:spPr/>
        <p:txBody>
          <a:bodyPr/>
          <a:lstStyle/>
          <a:p>
            <a:fld id="{82869989-EB00-4EE7-BCB5-25BDC5BB29F8}" type="slidenum">
              <a:rPr lang="en-US" smtClean="0"/>
              <a:t>28</a:t>
            </a:fld>
            <a:endParaRPr lang="en-US" dirty="0"/>
          </a:p>
        </p:txBody>
      </p:sp>
    </p:spTree>
    <p:extLst>
      <p:ext uri="{BB962C8B-B14F-4D97-AF65-F5344CB8AC3E}">
        <p14:creationId xmlns:p14="http://schemas.microsoft.com/office/powerpoint/2010/main" val="4266871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1554163"/>
            <a:ext cx="7459663" cy="4197350"/>
          </a:xfrm>
        </p:spPr>
      </p:sp>
      <p:sp>
        <p:nvSpPr>
          <p:cNvPr id="3" name="Notes Placeholder 2"/>
          <p:cNvSpPr>
            <a:spLocks noGrp="1"/>
          </p:cNvSpPr>
          <p:nvPr>
            <p:ph type="body" idx="1"/>
          </p:nvPr>
        </p:nvSpPr>
        <p:spPr/>
        <p:txBody>
          <a:bodyPr/>
          <a:lstStyle/>
          <a:p>
            <a:pPr>
              <a:spcBef>
                <a:spcPct val="0"/>
              </a:spcBef>
            </a:pPr>
            <a:r>
              <a:rPr lang="en-AU" altLang="en-US" dirty="0"/>
              <a:t>When offer advice is released, you will receive an email from VTAC which tells you what course you've been offered. </a:t>
            </a:r>
          </a:p>
          <a:p>
            <a:pPr>
              <a:spcBef>
                <a:spcPct val="0"/>
              </a:spcBef>
            </a:pPr>
            <a:endParaRPr lang="en-AU" altLang="en-US" dirty="0"/>
          </a:p>
          <a:p>
            <a:pPr>
              <a:spcBef>
                <a:spcPct val="0"/>
              </a:spcBef>
            </a:pPr>
            <a:r>
              <a:rPr lang="en-AU" altLang="en-US" dirty="0"/>
              <a:t>CLICK The same information will also be available online from 2:00 PM. if you gave permission when you applied, it will be in the newspaper the next day </a:t>
            </a:r>
          </a:p>
          <a:p>
            <a:pPr>
              <a:spcBef>
                <a:spcPct val="0"/>
              </a:spcBef>
            </a:pPr>
            <a:endParaRPr lang="en-AU" altLang="en-US" dirty="0"/>
          </a:p>
          <a:p>
            <a:pPr>
              <a:spcBef>
                <a:spcPct val="0"/>
              </a:spcBef>
            </a:pPr>
            <a:r>
              <a:rPr lang="en-AU" altLang="en-US" dirty="0"/>
              <a:t>A second email will come straight from the course with instructions on how to CLICK accept (explain), CLICK defer (explain), CLICK or reject (explain).</a:t>
            </a:r>
          </a:p>
          <a:p>
            <a:pPr>
              <a:spcBef>
                <a:spcPct val="0"/>
              </a:spcBef>
            </a:pPr>
            <a:endParaRPr lang="en-AU" altLang="en-US" dirty="0"/>
          </a:p>
          <a:p>
            <a:pPr>
              <a:spcBef>
                <a:spcPct val="0"/>
              </a:spcBef>
            </a:pPr>
            <a:r>
              <a:rPr lang="en-AU" altLang="en-US" dirty="0"/>
              <a:t>Advise students</a:t>
            </a:r>
            <a:r>
              <a:rPr lang="en-AU" altLang="en-US" baseline="0" dirty="0"/>
              <a:t> to check enrolment deadlines carefully. These are set by institutions so are not all the same.</a:t>
            </a:r>
          </a:p>
          <a:p>
            <a:pPr>
              <a:spcBef>
                <a:spcPct val="0"/>
              </a:spcBef>
            </a:pPr>
            <a:endParaRPr lang="en-AU" altLang="en-US" baseline="0" dirty="0"/>
          </a:p>
          <a:p>
            <a:pPr>
              <a:spcBef>
                <a:spcPct val="0"/>
              </a:spcBef>
            </a:pPr>
            <a:r>
              <a:rPr lang="en-AU" altLang="en-US" baseline="0" dirty="0"/>
              <a:t>Enrolment/deferment is done with the institution, not VTAC</a:t>
            </a:r>
            <a:endParaRPr lang="en-AU" alt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29</a:t>
            </a:fld>
            <a:endParaRPr lang="en-US" dirty="0"/>
          </a:p>
        </p:txBody>
      </p:sp>
    </p:spTree>
    <p:extLst>
      <p:ext uri="{BB962C8B-B14F-4D97-AF65-F5344CB8AC3E}">
        <p14:creationId xmlns:p14="http://schemas.microsoft.com/office/powerpoint/2010/main" val="942257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students are happy with their preferences, they can just leave them alone and they will be automatically considered for any higher preferences.</a:t>
            </a:r>
          </a:p>
          <a:p>
            <a:endParaRPr lang="en-AU" dirty="0"/>
          </a:p>
          <a:p>
            <a:r>
              <a:rPr lang="en-AU" dirty="0"/>
              <a:t>Otherwise, make sure any new or changed preferences are listed </a:t>
            </a:r>
            <a:r>
              <a:rPr lang="en-AU" b="1" u="sng" dirty="0"/>
              <a:t>above</a:t>
            </a:r>
            <a:r>
              <a:rPr lang="en-AU" dirty="0"/>
              <a:t> an offer already received </a:t>
            </a:r>
          </a:p>
          <a:p>
            <a:endParaRPr lang="en-AU" dirty="0"/>
          </a:p>
        </p:txBody>
      </p:sp>
      <p:sp>
        <p:nvSpPr>
          <p:cNvPr id="4" name="Slide Number Placeholder 3"/>
          <p:cNvSpPr>
            <a:spLocks noGrp="1"/>
          </p:cNvSpPr>
          <p:nvPr>
            <p:ph type="sldNum" sz="quarter" idx="5"/>
          </p:nvPr>
        </p:nvSpPr>
        <p:spPr/>
        <p:txBody>
          <a:bodyPr/>
          <a:lstStyle/>
          <a:p>
            <a:fld id="{208D5E01-0D1A-49B4-A059-ADB2F3754AB6}" type="slidenum">
              <a:rPr lang="en-AU" smtClean="0"/>
              <a:t>30</a:t>
            </a:fld>
            <a:endParaRPr lang="en-AU" dirty="0"/>
          </a:p>
        </p:txBody>
      </p:sp>
    </p:spTree>
    <p:extLst>
      <p:ext uri="{BB962C8B-B14F-4D97-AF65-F5344CB8AC3E}">
        <p14:creationId xmlns:p14="http://schemas.microsoft.com/office/powerpoint/2010/main" val="2078410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majority of offers are made in the earlier rounds – December and January</a:t>
            </a:r>
          </a:p>
          <a:p>
            <a:endParaRPr lang="en-AU" dirty="0"/>
          </a:p>
          <a:p>
            <a:r>
              <a:rPr lang="en-AU" dirty="0"/>
              <a:t>This is why the 14 December COP deadline is so important, even though students can keep changing their preferences between rounds.</a:t>
            </a:r>
          </a:p>
        </p:txBody>
      </p:sp>
      <p:sp>
        <p:nvSpPr>
          <p:cNvPr id="4" name="Slide Number Placeholder 3"/>
          <p:cNvSpPr>
            <a:spLocks noGrp="1"/>
          </p:cNvSpPr>
          <p:nvPr>
            <p:ph type="sldNum" sz="quarter" idx="10"/>
          </p:nvPr>
        </p:nvSpPr>
        <p:spPr/>
        <p:txBody>
          <a:bodyPr/>
          <a:lstStyle/>
          <a:p>
            <a:fld id="{82869989-EB00-4EE7-BCB5-25BDC5BB29F8}" type="slidenum">
              <a:rPr lang="en-US" smtClean="0"/>
              <a:t>31</a:t>
            </a:fld>
            <a:endParaRPr lang="en-US"/>
          </a:p>
        </p:txBody>
      </p:sp>
    </p:spTree>
    <p:extLst>
      <p:ext uri="{BB962C8B-B14F-4D97-AF65-F5344CB8AC3E}">
        <p14:creationId xmlns:p14="http://schemas.microsoft.com/office/powerpoint/2010/main" val="1986826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ATAR is just one of many tools used to decide who gets into a course.</a:t>
            </a:r>
          </a:p>
          <a:p>
            <a:endParaRPr lang="en-AU" dirty="0"/>
          </a:p>
          <a:p>
            <a:r>
              <a:rPr lang="en-AU" dirty="0"/>
              <a:t>It’s not a score for the VCE. You must pass the VCE to be eligible for an ATAR of any number.</a:t>
            </a:r>
          </a:p>
          <a:p>
            <a:endParaRPr lang="en-AU" dirty="0"/>
          </a:p>
          <a:p>
            <a:r>
              <a:rPr lang="en-AU" dirty="0"/>
              <a:t>We’ll go through these three steps on the following slides.</a:t>
            </a:r>
          </a:p>
        </p:txBody>
      </p:sp>
      <p:sp>
        <p:nvSpPr>
          <p:cNvPr id="4" name="Slide Number Placeholder 3"/>
          <p:cNvSpPr>
            <a:spLocks noGrp="1"/>
          </p:cNvSpPr>
          <p:nvPr>
            <p:ph type="sldNum" sz="quarter" idx="5"/>
          </p:nvPr>
        </p:nvSpPr>
        <p:spPr/>
        <p:txBody>
          <a:bodyPr/>
          <a:lstStyle/>
          <a:p>
            <a:fld id="{208D5E01-0D1A-49B4-A059-ADB2F3754AB6}" type="slidenum">
              <a:rPr lang="en-AU" smtClean="0"/>
              <a:t>33</a:t>
            </a:fld>
            <a:endParaRPr lang="en-AU" dirty="0"/>
          </a:p>
        </p:txBody>
      </p:sp>
    </p:spTree>
    <p:extLst>
      <p:ext uri="{BB962C8B-B14F-4D97-AF65-F5344CB8AC3E}">
        <p14:creationId xmlns:p14="http://schemas.microsoft.com/office/powerpoint/2010/main" val="2722892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Scaling:</a:t>
            </a:r>
          </a:p>
          <a:p>
            <a:pPr marL="171450" indent="-171450">
              <a:buFontTx/>
              <a:buChar char="-"/>
            </a:pPr>
            <a:r>
              <a:rPr lang="en-AU" dirty="0"/>
              <a:t>Is not about difficulty, it is about the strength of competition within the subject</a:t>
            </a:r>
          </a:p>
          <a:p>
            <a:pPr marL="171450" indent="-171450">
              <a:buFontTx/>
              <a:buChar char="-"/>
            </a:pPr>
            <a:r>
              <a:rPr lang="en-AU" dirty="0"/>
              <a:t>Is based on the results of all Victorian students doing that study this year (not by school, not by class)</a:t>
            </a:r>
          </a:p>
          <a:p>
            <a:pPr marL="171450" indent="-171450">
              <a:buFontTx/>
              <a:buChar char="-"/>
            </a:pPr>
            <a:r>
              <a:rPr lang="en-AU" dirty="0"/>
              <a:t>Is done fresh every year (scaling report on the VTAC website shows it is relatively stable from year to year)</a:t>
            </a:r>
          </a:p>
          <a:p>
            <a:pPr marL="171450" indent="-171450">
              <a:buFontTx/>
              <a:buChar char="-"/>
            </a:pPr>
            <a:endParaRPr lang="en-AU" dirty="0"/>
          </a:p>
          <a:p>
            <a:pPr marL="171450" indent="-171450">
              <a:buFontTx/>
              <a:buChar char="-"/>
            </a:pPr>
            <a:r>
              <a:rPr lang="en-AU" dirty="0"/>
              <a:t>CLICK to pop up study score normal distribution diagram</a:t>
            </a:r>
          </a:p>
        </p:txBody>
      </p:sp>
      <p:sp>
        <p:nvSpPr>
          <p:cNvPr id="4" name="Slide Number Placeholder 3"/>
          <p:cNvSpPr>
            <a:spLocks noGrp="1"/>
          </p:cNvSpPr>
          <p:nvPr>
            <p:ph type="sldNum" sz="quarter" idx="10"/>
          </p:nvPr>
        </p:nvSpPr>
        <p:spPr/>
        <p:txBody>
          <a:bodyPr/>
          <a:lstStyle/>
          <a:p>
            <a:fld id="{82869989-EB00-4EE7-BCB5-25BDC5BB29F8}" type="slidenum">
              <a:rPr lang="en-US" smtClean="0"/>
              <a:t>34</a:t>
            </a:fld>
            <a:endParaRPr lang="en-US" dirty="0"/>
          </a:p>
        </p:txBody>
      </p:sp>
    </p:spTree>
    <p:extLst>
      <p:ext uri="{BB962C8B-B14F-4D97-AF65-F5344CB8AC3E}">
        <p14:creationId xmlns:p14="http://schemas.microsoft.com/office/powerpoint/2010/main" val="2862851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For example, to scale Chemistry, we start off with the raw score of 30, which is the average VCAA score for all subjects when VTAC receives them.</a:t>
            </a:r>
          </a:p>
          <a:p>
            <a:pPr marL="228600" indent="-228600">
              <a:buAutoNum type="arabicPeriod"/>
            </a:pPr>
            <a:endParaRPr lang="en-AU" dirty="0"/>
          </a:p>
          <a:p>
            <a:pPr marL="0" indent="0">
              <a:buNone/>
            </a:pPr>
            <a:r>
              <a:rPr lang="en-AU" dirty="0"/>
              <a:t>How hard was it to get that 30? (i.e. the average mark)</a:t>
            </a:r>
          </a:p>
          <a:p>
            <a:pPr marL="0" indent="0">
              <a:buNone/>
            </a:pPr>
            <a:endParaRPr lang="en-AU" dirty="0"/>
          </a:p>
          <a:p>
            <a:pPr marL="0" indent="0">
              <a:buNone/>
            </a:pPr>
            <a:r>
              <a:rPr lang="en-AU" dirty="0"/>
              <a:t>CLICK To find out, we look at the results of everyone doing Chemistry, and find the average of their results in all their studies, not just Chemistry.</a:t>
            </a:r>
          </a:p>
          <a:p>
            <a:pPr marL="0" indent="0">
              <a:buNone/>
            </a:pPr>
            <a:endParaRPr lang="en-AU" dirty="0"/>
          </a:p>
          <a:p>
            <a:pPr marL="0" indent="0">
              <a:buNone/>
            </a:pPr>
            <a:r>
              <a:rPr lang="en-AU" dirty="0"/>
              <a:t>CLICK In this example, Chemistry students performed above average in all their subjects, showing that Chemistry was more competitive – therefore Chemistry scales up this year.</a:t>
            </a:r>
          </a:p>
          <a:p>
            <a:pPr marL="0" indent="0">
              <a:buNone/>
            </a:pPr>
            <a:endParaRPr lang="en-AU" dirty="0"/>
          </a:p>
          <a:p>
            <a:pPr marL="0" indent="0">
              <a:buNone/>
            </a:pPr>
            <a:r>
              <a:rPr lang="en-AU" dirty="0"/>
              <a:t>The scaling process is purely about how the students in that subject performed in this particular year. It is not about how hard or how easy the curriculum of that subject is. </a:t>
            </a:r>
          </a:p>
        </p:txBody>
      </p:sp>
      <p:sp>
        <p:nvSpPr>
          <p:cNvPr id="4" name="Slide Number Placeholder 3"/>
          <p:cNvSpPr>
            <a:spLocks noGrp="1"/>
          </p:cNvSpPr>
          <p:nvPr>
            <p:ph type="sldNum" sz="quarter" idx="10"/>
          </p:nvPr>
        </p:nvSpPr>
        <p:spPr/>
        <p:txBody>
          <a:bodyPr/>
          <a:lstStyle/>
          <a:p>
            <a:fld id="{82869989-EB00-4EE7-BCB5-25BDC5BB29F8}" type="slidenum">
              <a:rPr lang="en-US" smtClean="0"/>
              <a:t>35</a:t>
            </a:fld>
            <a:endParaRPr lang="en-US" dirty="0"/>
          </a:p>
        </p:txBody>
      </p:sp>
    </p:spTree>
    <p:extLst>
      <p:ext uri="{BB962C8B-B14F-4D97-AF65-F5344CB8AC3E}">
        <p14:creationId xmlns:p14="http://schemas.microsoft.com/office/powerpoint/2010/main" val="531058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website for complete listing of dates for both domestic and internationals</a:t>
            </a:r>
            <a:endParaRPr lang="en-AU" dirty="0"/>
          </a:p>
        </p:txBody>
      </p:sp>
      <p:sp>
        <p:nvSpPr>
          <p:cNvPr id="4" name="Slide Number Placeholder 3"/>
          <p:cNvSpPr>
            <a:spLocks noGrp="1"/>
          </p:cNvSpPr>
          <p:nvPr>
            <p:ph type="sldNum" sz="quarter" idx="5"/>
          </p:nvPr>
        </p:nvSpPr>
        <p:spPr/>
        <p:txBody>
          <a:bodyPr/>
          <a:lstStyle/>
          <a:p>
            <a:fld id="{82869989-EB00-4EE7-BCB5-25BDC5BB29F8}" type="slidenum">
              <a:rPr lang="en-US" smtClean="0"/>
              <a:t>4</a:t>
            </a:fld>
            <a:endParaRPr lang="en-US"/>
          </a:p>
        </p:txBody>
      </p:sp>
    </p:spTree>
    <p:extLst>
      <p:ext uri="{BB962C8B-B14F-4D97-AF65-F5344CB8AC3E}">
        <p14:creationId xmlns:p14="http://schemas.microsoft.com/office/powerpoint/2010/main" val="3471969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must pass the VCE and have at least four scored subjects including English to qualify for an ATAR.</a:t>
            </a:r>
          </a:p>
          <a:p>
            <a:endParaRPr lang="en-AU" dirty="0"/>
          </a:p>
          <a:p>
            <a:r>
              <a:rPr lang="en-AU" dirty="0"/>
              <a:t>If available, we will also use up to two more subjects as increments.</a:t>
            </a:r>
          </a:p>
          <a:p>
            <a:endParaRPr lang="en-AU" dirty="0"/>
          </a:p>
          <a:p>
            <a:r>
              <a:rPr lang="en-AU" dirty="0"/>
              <a:t>If there are seven or more subjects completed, we will use the highest allowable six.</a:t>
            </a:r>
          </a:p>
          <a:p>
            <a:endParaRPr lang="en-AU" dirty="0"/>
          </a:p>
          <a:p>
            <a:r>
              <a:rPr lang="en-AU" dirty="0"/>
              <a:t>The sum of all of these contributions is called the “aggregate” (total).</a:t>
            </a:r>
          </a:p>
        </p:txBody>
      </p:sp>
      <p:sp>
        <p:nvSpPr>
          <p:cNvPr id="4" name="Slide Number Placeholder 3"/>
          <p:cNvSpPr>
            <a:spLocks noGrp="1"/>
          </p:cNvSpPr>
          <p:nvPr>
            <p:ph type="sldNum" sz="quarter" idx="10"/>
          </p:nvPr>
        </p:nvSpPr>
        <p:spPr/>
        <p:txBody>
          <a:bodyPr/>
          <a:lstStyle/>
          <a:p>
            <a:fld id="{82869989-EB00-4EE7-BCB5-25BDC5BB29F8}" type="slidenum">
              <a:rPr lang="en-US" smtClean="0"/>
              <a:t>36</a:t>
            </a:fld>
            <a:endParaRPr lang="en-US" dirty="0"/>
          </a:p>
        </p:txBody>
      </p:sp>
    </p:spTree>
    <p:extLst>
      <p:ext uri="{BB962C8B-B14F-4D97-AF65-F5344CB8AC3E}">
        <p14:creationId xmlns:p14="http://schemas.microsoft.com/office/powerpoint/2010/main" val="235259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last step is to calculate the ATAR, which is a percentile rank based on the aggregate.</a:t>
            </a:r>
          </a:p>
          <a:p>
            <a:endParaRPr lang="en-AU"/>
          </a:p>
          <a:p>
            <a:r>
              <a:rPr lang="en-AU"/>
              <a:t>So an ATAR of 50.00 means you have performed better than 50% of the Year 12 age group</a:t>
            </a:r>
          </a:p>
        </p:txBody>
      </p:sp>
      <p:sp>
        <p:nvSpPr>
          <p:cNvPr id="4" name="Slide Number Placeholder 3"/>
          <p:cNvSpPr>
            <a:spLocks noGrp="1"/>
          </p:cNvSpPr>
          <p:nvPr>
            <p:ph type="sldNum" sz="quarter" idx="5"/>
          </p:nvPr>
        </p:nvSpPr>
        <p:spPr/>
        <p:txBody>
          <a:bodyPr/>
          <a:lstStyle/>
          <a:p>
            <a:fld id="{208D5E01-0D1A-49B4-A059-ADB2F3754AB6}" type="slidenum">
              <a:rPr lang="en-AU" smtClean="0"/>
              <a:t>37</a:t>
            </a:fld>
            <a:endParaRPr lang="en-AU"/>
          </a:p>
        </p:txBody>
      </p:sp>
    </p:spTree>
    <p:extLst>
      <p:ext uri="{BB962C8B-B14F-4D97-AF65-F5344CB8AC3E}">
        <p14:creationId xmlns:p14="http://schemas.microsoft.com/office/powerpoint/2010/main" val="771915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Edit this slide to include any school-specific contact information</a:t>
            </a:r>
          </a:p>
        </p:txBody>
      </p:sp>
      <p:sp>
        <p:nvSpPr>
          <p:cNvPr id="4" name="Slide Number Placeholder 3"/>
          <p:cNvSpPr>
            <a:spLocks noGrp="1"/>
          </p:cNvSpPr>
          <p:nvPr>
            <p:ph type="sldNum" sz="quarter" idx="5"/>
          </p:nvPr>
        </p:nvSpPr>
        <p:spPr/>
        <p:txBody>
          <a:bodyPr/>
          <a:lstStyle/>
          <a:p>
            <a:fld id="{208D5E01-0D1A-49B4-A059-ADB2F3754AB6}" type="slidenum">
              <a:rPr lang="en-AU" smtClean="0"/>
              <a:t>39</a:t>
            </a:fld>
            <a:endParaRPr lang="en-AU" dirty="0"/>
          </a:p>
        </p:txBody>
      </p:sp>
    </p:spTree>
    <p:extLst>
      <p:ext uri="{BB962C8B-B14F-4D97-AF65-F5344CB8AC3E}">
        <p14:creationId xmlns:p14="http://schemas.microsoft.com/office/powerpoint/2010/main" val="3831898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Online Guides for each year level – you can get more detailed information about everything you’re hearing in this presentation by going to vtac.edu.au and clicking on the Guide for your year level.</a:t>
            </a:r>
          </a:p>
          <a:p>
            <a:endParaRPr lang="en-AU" dirty="0"/>
          </a:p>
        </p:txBody>
      </p:sp>
      <p:sp>
        <p:nvSpPr>
          <p:cNvPr id="4" name="Slide Number Placeholder 3"/>
          <p:cNvSpPr>
            <a:spLocks noGrp="1"/>
          </p:cNvSpPr>
          <p:nvPr>
            <p:ph type="sldNum" sz="quarter" idx="5"/>
          </p:nvPr>
        </p:nvSpPr>
        <p:spPr/>
        <p:txBody>
          <a:bodyPr/>
          <a:lstStyle/>
          <a:p>
            <a:fld id="{208D5E01-0D1A-49B4-A059-ADB2F3754AB6}" type="slidenum">
              <a:rPr lang="en-AU" smtClean="0"/>
              <a:t>5</a:t>
            </a:fld>
            <a:endParaRPr lang="en-AU" dirty="0"/>
          </a:p>
        </p:txBody>
      </p:sp>
    </p:spTree>
    <p:extLst>
      <p:ext uri="{BB962C8B-B14F-4D97-AF65-F5344CB8AC3E}">
        <p14:creationId xmlns:p14="http://schemas.microsoft.com/office/powerpoint/2010/main" val="236797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CourseSearch lets you search across all the institutions at once – good for comparing courses</a:t>
            </a:r>
          </a:p>
          <a:p>
            <a:endParaRPr lang="en-AU" dirty="0"/>
          </a:p>
          <a:p>
            <a:r>
              <a:rPr lang="en-AU" dirty="0"/>
              <a:t>You can link from the website  CLICK</a:t>
            </a:r>
          </a:p>
          <a:p>
            <a:endParaRPr lang="en-AU" dirty="0"/>
          </a:p>
          <a:p>
            <a:r>
              <a:rPr lang="en-AU" dirty="0"/>
              <a:t>Information displayed in CourseSearch is provided by the institution offering the course</a:t>
            </a:r>
          </a:p>
          <a:p>
            <a:endParaRPr lang="en-AU" dirty="0"/>
          </a:p>
          <a:p>
            <a:r>
              <a:rPr lang="en-AU" dirty="0"/>
              <a:t>2023 </a:t>
            </a:r>
            <a:r>
              <a:rPr lang="en-AU" dirty="0" err="1"/>
              <a:t>CourseSearch</a:t>
            </a:r>
            <a:r>
              <a:rPr lang="en-AU" baseline="0" dirty="0"/>
              <a:t> is available from late July</a:t>
            </a:r>
            <a:endParaRPr lang="en-AU" dirty="0"/>
          </a:p>
        </p:txBody>
      </p:sp>
      <p:sp>
        <p:nvSpPr>
          <p:cNvPr id="4" name="Slide Number Placeholder 3"/>
          <p:cNvSpPr>
            <a:spLocks noGrp="1"/>
          </p:cNvSpPr>
          <p:nvPr>
            <p:ph type="sldNum" sz="quarter" idx="10"/>
          </p:nvPr>
        </p:nvSpPr>
        <p:spPr/>
        <p:txBody>
          <a:bodyPr/>
          <a:lstStyle/>
          <a:p>
            <a:fld id="{82869989-EB00-4EE7-BCB5-25BDC5BB29F8}" type="slidenum">
              <a:rPr lang="en-US" smtClean="0"/>
              <a:t>7</a:t>
            </a:fld>
            <a:endParaRPr lang="en-US" dirty="0"/>
          </a:p>
        </p:txBody>
      </p:sp>
    </p:spTree>
    <p:extLst>
      <p:ext uri="{BB962C8B-B14F-4D97-AF65-F5344CB8AC3E}">
        <p14:creationId xmlns:p14="http://schemas.microsoft.com/office/powerpoint/2010/main" val="2412446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can list both VET and Higher Ed courses on your VTAC preferences</a:t>
            </a:r>
          </a:p>
          <a:p>
            <a:endParaRPr lang="en-AU" dirty="0"/>
          </a:p>
          <a:p>
            <a:r>
              <a:rPr lang="en-AU" dirty="0"/>
              <a:t>Current Year 12 students not eligible for Graduate courses</a:t>
            </a:r>
          </a:p>
          <a:p>
            <a:endParaRPr lang="en-AU" dirty="0"/>
          </a:p>
          <a:p>
            <a:r>
              <a:rPr lang="en-AU" sz="1800" b="1" dirty="0">
                <a:effectLst/>
                <a:latin typeface="Times New Roman" panose="02020603050405020304" pitchFamily="18" charset="0"/>
                <a:ea typeface="Times New Roman" panose="02020603050405020304" pitchFamily="18" charset="0"/>
              </a:rPr>
              <a:t>What is a higher education course?</a:t>
            </a:r>
          </a:p>
          <a:p>
            <a:pPr>
              <a:lnSpc>
                <a:spcPct val="107000"/>
              </a:lnSpc>
              <a:spcAft>
                <a:spcPts val="800"/>
              </a:spcAft>
            </a:pP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Higher education courses provide professional qualifications with an emphasis on knowledge, theory, personal attributes, and the development of professional and transferable skills. Some courses have fixed vocational outcomes, leading to careers in specific areas, such as accountancy or nursing, while others are ‘generalist’ with more flexible career goals, such as business or science.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b="1" dirty="0">
                <a:effectLst/>
                <a:latin typeface="Times New Roman" panose="02020603050405020304" pitchFamily="18" charset="0"/>
                <a:ea typeface="Times New Roman" panose="02020603050405020304" pitchFamily="18" charset="0"/>
              </a:rPr>
              <a:t>Higher education qualifications include:</a:t>
            </a:r>
          </a:p>
          <a:p>
            <a:pPr marL="342900" lvl="0" indent="-342900">
              <a:lnSpc>
                <a:spcPct val="107000"/>
              </a:lnSpc>
              <a:buFont typeface="Symbol" panose="05050102010706020507" pitchFamily="18" charset="2"/>
              <a:buChar char=""/>
            </a:pP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Bachelor degrees, which take three to four years to complete on a full-time basis.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Associate degrees or Diplomas, which generally require between one and two years full-time study, although some offer an accelerated one-year program. Diplomas may also provide a clear pathway into a degree course.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Postgraduate studies, which can be studied after a Bachelor degree is completed. These include postgraduate degrees, honours, Masters degrees and Doctorates (PhDs).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b="1" dirty="0">
                <a:effectLst/>
                <a:latin typeface="Times New Roman" panose="02020603050405020304" pitchFamily="18" charset="0"/>
                <a:ea typeface="Times New Roman" panose="02020603050405020304" pitchFamily="18" charset="0"/>
              </a:rPr>
              <a:t>What is a vocational education and training course (VET)?</a:t>
            </a:r>
          </a:p>
          <a:p>
            <a:r>
              <a:rPr lang="en-GB" sz="1800" dirty="0">
                <a:effectLst/>
                <a:latin typeface="Times New Roman" panose="02020603050405020304" pitchFamily="18" charset="0"/>
                <a:ea typeface="Calibri" panose="020F0502020204030204" pitchFamily="34" charset="0"/>
                <a:cs typeface="Times New Roman" panose="02020603050405020304" pitchFamily="18" charset="0"/>
              </a:rPr>
              <a:t>Vocational education and training (VET) courses provide trade, para-professional and professional qualifications with an emphasis on practical skills, capabilities and associated knowledge in specific industry areas. You apply for some VET courses through VTAC, while others, like apprenticeships, follow a different process. </a:t>
            </a: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Visit </a:t>
            </a:r>
            <a:r>
              <a:rPr lang="en-AU"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www.skills.vic.gov.au</a:t>
            </a: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for additional information on VET courses.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b="1" dirty="0">
                <a:effectLst/>
                <a:latin typeface="Times New Roman" panose="02020603050405020304" pitchFamily="18" charset="0"/>
                <a:ea typeface="Times New Roman" panose="02020603050405020304" pitchFamily="18" charset="0"/>
              </a:rPr>
              <a:t> </a:t>
            </a:r>
          </a:p>
          <a:p>
            <a:r>
              <a:rPr lang="en-AU" sz="1800" b="1" dirty="0">
                <a:effectLst/>
                <a:latin typeface="Times New Roman" panose="02020603050405020304" pitchFamily="18" charset="0"/>
                <a:ea typeface="Times New Roman" panose="02020603050405020304" pitchFamily="18" charset="0"/>
              </a:rPr>
              <a:t>VET qualifications </a:t>
            </a:r>
          </a:p>
          <a:p>
            <a:pPr>
              <a:lnSpc>
                <a:spcPct val="107000"/>
              </a:lnSpc>
              <a:spcAft>
                <a:spcPts val="800"/>
              </a:spcAft>
            </a:pP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Certificates I-II are the most basic qualifications and introduce learners to a vocational field. These courses can also provide a pathway to further learning, particularly for those who have not completed a Year 12 certificate.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Certificate III-IV courses include trade-level certificates and can lead to skilled employment. Certificate IV courses can be used as a pathway to Diploma level training or higher education courses.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Diplomas and Advanced Diplomas provide deeper level training and equip learners to undertake advanced skilled or paraprofessional work. They also provide a pathway to higher education and can sometimes provide credit towards an undergraduate degree.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a:p>
            <a:r>
              <a:rPr lang="en-AU" b="1" dirty="0"/>
              <a:t>Look out for </a:t>
            </a:r>
            <a:r>
              <a:rPr lang="en-AU" b="1" i="1" dirty="0"/>
              <a:t>pathways</a:t>
            </a:r>
            <a:r>
              <a:rPr lang="en-AU" b="1" dirty="0"/>
              <a:t>, e.g. a Diploma which leads on to a Bachelor degree.</a:t>
            </a:r>
          </a:p>
        </p:txBody>
      </p:sp>
      <p:sp>
        <p:nvSpPr>
          <p:cNvPr id="4" name="Slide Number Placeholder 3"/>
          <p:cNvSpPr>
            <a:spLocks noGrp="1"/>
          </p:cNvSpPr>
          <p:nvPr>
            <p:ph type="sldNum" sz="quarter" idx="10"/>
          </p:nvPr>
        </p:nvSpPr>
        <p:spPr/>
        <p:txBody>
          <a:bodyPr/>
          <a:lstStyle/>
          <a:p>
            <a:fld id="{82869989-EB00-4EE7-BCB5-25BDC5BB29F8}" type="slidenum">
              <a:rPr lang="en-US" smtClean="0"/>
              <a:t>8</a:t>
            </a:fld>
            <a:endParaRPr lang="en-US" dirty="0"/>
          </a:p>
        </p:txBody>
      </p:sp>
    </p:spTree>
    <p:extLst>
      <p:ext uri="{BB962C8B-B14F-4D97-AF65-F5344CB8AC3E}">
        <p14:creationId xmlns:p14="http://schemas.microsoft.com/office/powerpoint/2010/main" val="1094563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you open a course page in CourseSearch, a lot of the information you see is fairly self-explanatory, like the name of the course, which campus it runs at, and so on.</a:t>
            </a:r>
          </a:p>
          <a:p>
            <a:endParaRPr lang="en-AU" dirty="0"/>
          </a:p>
          <a:p>
            <a:r>
              <a:rPr lang="en-AU" b="1" dirty="0"/>
              <a:t>CLICK</a:t>
            </a:r>
            <a:r>
              <a:rPr lang="en-AU" dirty="0"/>
              <a:t> you can download a fact sheet from the VTAC website which explains all the information in detail.</a:t>
            </a:r>
          </a:p>
          <a:p>
            <a:endParaRPr lang="en-AU" dirty="0"/>
          </a:p>
          <a:p>
            <a:r>
              <a:rPr lang="en-AU" b="1" dirty="0"/>
              <a:t>CLICK</a:t>
            </a:r>
            <a:r>
              <a:rPr lang="en-AU" dirty="0"/>
              <a:t> but there’s two sections we’ll discuss today: first, the Essential Requirements and Admission Criteria</a:t>
            </a:r>
          </a:p>
          <a:p>
            <a:br>
              <a:rPr lang="en-AU" dirty="0"/>
            </a:br>
            <a:r>
              <a:rPr lang="en-AU" b="1" dirty="0"/>
              <a:t>CLICK</a:t>
            </a:r>
            <a:r>
              <a:rPr lang="en-AU" dirty="0"/>
              <a:t> secondly, the ATAR profile</a:t>
            </a:r>
          </a:p>
        </p:txBody>
      </p:sp>
      <p:sp>
        <p:nvSpPr>
          <p:cNvPr id="4" name="Slide Number Placeholder 3"/>
          <p:cNvSpPr>
            <a:spLocks noGrp="1"/>
          </p:cNvSpPr>
          <p:nvPr>
            <p:ph type="sldNum" sz="quarter" idx="5"/>
          </p:nvPr>
        </p:nvSpPr>
        <p:spPr/>
        <p:txBody>
          <a:bodyPr/>
          <a:lstStyle/>
          <a:p>
            <a:fld id="{208D5E01-0D1A-49B4-A059-ADB2F3754AB6}" type="slidenum">
              <a:rPr lang="en-AU" smtClean="0"/>
              <a:t>9</a:t>
            </a:fld>
            <a:endParaRPr lang="en-AU" dirty="0"/>
          </a:p>
        </p:txBody>
      </p:sp>
    </p:spTree>
    <p:extLst>
      <p:ext uri="{BB962C8B-B14F-4D97-AF65-F5344CB8AC3E}">
        <p14:creationId xmlns:p14="http://schemas.microsoft.com/office/powerpoint/2010/main" val="676841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There’s a whole range of things you might see listed under the Essential Requirements and Admission Criteria.</a:t>
            </a:r>
          </a:p>
          <a:p>
            <a:endParaRPr lang="en-AU" dirty="0"/>
          </a:p>
          <a:p>
            <a:r>
              <a:rPr lang="en-AU" dirty="0"/>
              <a:t>Whatever the requirements are for a course, you’ll always see these listed in VTAC CourseSearch. Here are some of the most common ones:</a:t>
            </a:r>
          </a:p>
          <a:p>
            <a:endParaRPr lang="en-AU" dirty="0"/>
          </a:p>
          <a:p>
            <a:r>
              <a:rPr lang="en-AU" dirty="0"/>
              <a:t>CLICK to spotlight in order:</a:t>
            </a:r>
          </a:p>
          <a:p>
            <a:endParaRPr lang="en-AU" dirty="0"/>
          </a:p>
          <a:p>
            <a:r>
              <a:rPr lang="en-AU" dirty="0"/>
              <a:t>Prerequisites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Subjects that you must have completed to be eligible for selection into a course</a:t>
            </a:r>
          </a:p>
          <a:p>
            <a:endParaRPr lang="en-AU" dirty="0"/>
          </a:p>
          <a:p>
            <a:r>
              <a:rPr lang="en-AU" dirty="0"/>
              <a:t>CLICK CASPer test</a:t>
            </a:r>
          </a:p>
          <a:p>
            <a:r>
              <a:rPr lang="en-AU" dirty="0"/>
              <a:t>Compulsory online test needed for most teaching and some nursing courses in Victoria</a:t>
            </a:r>
          </a:p>
          <a:p>
            <a:endParaRPr lang="en-AU" dirty="0"/>
          </a:p>
          <a:p>
            <a:r>
              <a:rPr lang="en-AU" dirty="0"/>
              <a:t>CLICK Subject adjustment</a:t>
            </a:r>
          </a:p>
          <a:p>
            <a:r>
              <a:rPr lang="en-AU" dirty="0"/>
              <a:t>Explain the concept and that these are applied automatically if specified in the course description</a:t>
            </a:r>
          </a:p>
          <a:p>
            <a:endParaRPr lang="en-AU" dirty="0"/>
          </a:p>
          <a:p>
            <a:r>
              <a:rPr lang="en-AU" dirty="0"/>
              <a:t>CLICK to show all categories again</a:t>
            </a:r>
          </a:p>
          <a:p>
            <a:r>
              <a:rPr lang="en-AU" dirty="0"/>
              <a:t>Information about how to organise e.g. auditions and interviews is found in each course description. Contact the institution if it’s unclear how to complete a requirement.</a:t>
            </a:r>
          </a:p>
          <a:p>
            <a:r>
              <a:rPr lang="en-AU" dirty="0"/>
              <a:t>We’ll talk about SEAS in a bit.</a:t>
            </a:r>
          </a:p>
        </p:txBody>
      </p:sp>
      <p:sp>
        <p:nvSpPr>
          <p:cNvPr id="4" name="Slide Number Placeholder 3"/>
          <p:cNvSpPr>
            <a:spLocks noGrp="1"/>
          </p:cNvSpPr>
          <p:nvPr>
            <p:ph type="sldNum" sz="quarter" idx="10"/>
          </p:nvPr>
        </p:nvSpPr>
        <p:spPr/>
        <p:txBody>
          <a:bodyPr/>
          <a:lstStyle/>
          <a:p>
            <a:fld id="{82869989-EB00-4EE7-BCB5-25BDC5BB29F8}" type="slidenum">
              <a:rPr lang="en-US" smtClean="0"/>
              <a:t>10</a:t>
            </a:fld>
            <a:endParaRPr lang="en-US" dirty="0"/>
          </a:p>
        </p:txBody>
      </p:sp>
    </p:spTree>
    <p:extLst>
      <p:ext uri="{BB962C8B-B14F-4D97-AF65-F5344CB8AC3E}">
        <p14:creationId xmlns:p14="http://schemas.microsoft.com/office/powerpoint/2010/main" val="2452966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are just some examples of each type and there may be other requirements under these headings</a:t>
            </a:r>
          </a:p>
          <a:p>
            <a:r>
              <a:rPr lang="en-AU" dirty="0"/>
              <a:t>****</a:t>
            </a:r>
            <a:r>
              <a:rPr lang="en-AU" b="1" dirty="0"/>
              <a:t>Note that if you are applying for a nursing or midwifery </a:t>
            </a:r>
            <a:r>
              <a:rPr lang="en-AU" dirty="0"/>
              <a:t>course you must complete an English language declaration. The information is in </a:t>
            </a:r>
            <a:r>
              <a:rPr lang="en-AU" dirty="0" err="1"/>
              <a:t>CoureSearch</a:t>
            </a:r>
            <a:r>
              <a:rPr lang="en-AU" dirty="0"/>
              <a:t> and the link to complete the declaration will appear on your account when you add any nursing or midwifery course to your preferences.  It </a:t>
            </a:r>
            <a:r>
              <a:rPr lang="en-AU" b="1" dirty="0"/>
              <a:t>must </a:t>
            </a:r>
            <a:r>
              <a:rPr lang="en-AU" dirty="0"/>
              <a:t>be completed for you to receive an offer.  </a:t>
            </a:r>
          </a:p>
          <a:p>
            <a:endParaRPr lang="en-AU" dirty="0"/>
          </a:p>
        </p:txBody>
      </p:sp>
      <p:sp>
        <p:nvSpPr>
          <p:cNvPr id="4" name="Slide Number Placeholder 3"/>
          <p:cNvSpPr>
            <a:spLocks noGrp="1"/>
          </p:cNvSpPr>
          <p:nvPr>
            <p:ph type="sldNum" sz="quarter" idx="10"/>
          </p:nvPr>
        </p:nvSpPr>
        <p:spPr/>
        <p:txBody>
          <a:bodyPr/>
          <a:lstStyle/>
          <a:p>
            <a:fld id="{82869989-EB00-4EE7-BCB5-25BDC5BB29F8}" type="slidenum">
              <a:rPr lang="en-US" smtClean="0"/>
              <a:t>11</a:t>
            </a:fld>
            <a:endParaRPr lang="en-US" dirty="0"/>
          </a:p>
        </p:txBody>
      </p:sp>
    </p:spTree>
    <p:extLst>
      <p:ext uri="{BB962C8B-B14F-4D97-AF65-F5344CB8AC3E}">
        <p14:creationId xmlns:p14="http://schemas.microsoft.com/office/powerpoint/2010/main" val="1215250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2A24AA-A14E-3441-AA94-178EB79E712A}"/>
              </a:ext>
            </a:extLst>
          </p:cNvPr>
          <p:cNvSpPr>
            <a:spLocks noGrp="1"/>
          </p:cNvSpPr>
          <p:nvPr>
            <p:ph type="title" hasCustomPrompt="1"/>
          </p:nvPr>
        </p:nvSpPr>
        <p:spPr/>
        <p:txBody>
          <a:bodyPr/>
          <a:lstStyle/>
          <a:p>
            <a:r>
              <a:rPr lang="en-GB" dirty="0"/>
              <a:t>Students and </a:t>
            </a:r>
            <a:br>
              <a:rPr lang="en-GB" dirty="0"/>
            </a:br>
            <a:r>
              <a:rPr lang="en-GB" dirty="0"/>
              <a:t>parents</a:t>
            </a:r>
            <a:endParaRPr lang="en-US" dirty="0"/>
          </a:p>
        </p:txBody>
      </p:sp>
    </p:spTree>
    <p:extLst>
      <p:ext uri="{BB962C8B-B14F-4D97-AF65-F5344CB8AC3E}">
        <p14:creationId xmlns:p14="http://schemas.microsoft.com/office/powerpoint/2010/main" val="330370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53A21C-7CCA-804B-8BC2-723B10F950DD}"/>
              </a:ext>
            </a:extLst>
          </p:cNvPr>
          <p:cNvSpPr>
            <a:spLocks noGrp="1"/>
          </p:cNvSpPr>
          <p:nvPr>
            <p:ph idx="1" hasCustomPrompt="1"/>
          </p:nvPr>
        </p:nvSpPr>
        <p:spPr/>
        <p:txBody>
          <a:bodyPr/>
          <a:lstStyle/>
          <a:p>
            <a:pPr lvl="0"/>
            <a:r>
              <a:rPr lang="en-GB" dirty="0"/>
              <a:t>Text styles</a:t>
            </a:r>
          </a:p>
          <a:p>
            <a:pPr lvl="1"/>
            <a:r>
              <a:rPr lang="en-GB" dirty="0"/>
              <a:t>Second level</a:t>
            </a:r>
          </a:p>
          <a:p>
            <a:pPr lvl="2"/>
            <a:r>
              <a:rPr lang="en-GB" dirty="0"/>
              <a:t>Third level</a:t>
            </a:r>
          </a:p>
          <a:p>
            <a:pPr lvl="3"/>
            <a:r>
              <a:rPr lang="en-GB" dirty="0"/>
              <a:t>Fourth level</a:t>
            </a:r>
          </a:p>
        </p:txBody>
      </p:sp>
      <p:sp>
        <p:nvSpPr>
          <p:cNvPr id="7" name="Title Placeholder 6">
            <a:extLst>
              <a:ext uri="{FF2B5EF4-FFF2-40B4-BE49-F238E27FC236}">
                <a16:creationId xmlns:a16="http://schemas.microsoft.com/office/drawing/2014/main" id="{31B7528E-0BFD-9342-A0E6-97C6A22AD026}"/>
              </a:ext>
            </a:extLst>
          </p:cNvPr>
          <p:cNvSpPr>
            <a:spLocks noGrp="1"/>
          </p:cNvSpPr>
          <p:nvPr>
            <p:ph type="title"/>
          </p:nvPr>
        </p:nvSpPr>
        <p:spPr>
          <a:xfrm>
            <a:off x="1134765" y="1274929"/>
            <a:ext cx="10515600" cy="615650"/>
          </a:xfrm>
          <a:prstGeom prst="rect">
            <a:avLst/>
          </a:prstGeom>
        </p:spPr>
        <p:txBody>
          <a:bodyPr vert="horz" lIns="91440" tIns="45720" rIns="91440" bIns="45720" rtlCol="0" anchor="ctr">
            <a:normAutofit/>
          </a:bodyPr>
          <a:lstStyle/>
          <a:p>
            <a:r>
              <a:rPr lang="en-GB" dirty="0"/>
              <a:t>Title style</a:t>
            </a:r>
            <a:endParaRPr lang="en-US" dirty="0"/>
          </a:p>
        </p:txBody>
      </p:sp>
    </p:spTree>
    <p:extLst>
      <p:ext uri="{BB962C8B-B14F-4D97-AF65-F5344CB8AC3E}">
        <p14:creationId xmlns:p14="http://schemas.microsoft.com/office/powerpoint/2010/main" val="1434202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107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BC9DE56-796B-FD40-B36A-544A22C892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4BCA416-1562-3E48-8E4B-C3AE87F62A9B}"/>
              </a:ext>
            </a:extLst>
          </p:cNvPr>
          <p:cNvSpPr>
            <a:spLocks noGrp="1"/>
          </p:cNvSpPr>
          <p:nvPr>
            <p:ph type="body" sz="half" idx="2"/>
          </p:nvPr>
        </p:nvSpPr>
        <p:spPr>
          <a:xfrm>
            <a:off x="1134765" y="2057400"/>
            <a:ext cx="363726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Placeholder 6">
            <a:extLst>
              <a:ext uri="{FF2B5EF4-FFF2-40B4-BE49-F238E27FC236}">
                <a16:creationId xmlns:a16="http://schemas.microsoft.com/office/drawing/2014/main" id="{131A8C78-ECC5-724B-A775-23B6F2FDA937}"/>
              </a:ext>
            </a:extLst>
          </p:cNvPr>
          <p:cNvSpPr>
            <a:spLocks noGrp="1"/>
          </p:cNvSpPr>
          <p:nvPr>
            <p:ph type="title"/>
          </p:nvPr>
        </p:nvSpPr>
        <p:spPr>
          <a:xfrm>
            <a:off x="1134765" y="1274929"/>
            <a:ext cx="3637260" cy="647656"/>
          </a:xfrm>
          <a:prstGeom prst="rect">
            <a:avLst/>
          </a:prstGeom>
        </p:spPr>
        <p:txBody>
          <a:bodyPr vert="horz" lIns="91440" tIns="45720" rIns="91440" bIns="45720" rtlCol="0" anchor="ctr">
            <a:normAutofit/>
          </a:bodyPr>
          <a:lstStyle/>
          <a:p>
            <a:r>
              <a:rPr lang="en-GB" dirty="0"/>
              <a:t>Title style</a:t>
            </a:r>
            <a:endParaRPr lang="en-US" dirty="0"/>
          </a:p>
        </p:txBody>
      </p:sp>
    </p:spTree>
    <p:extLst>
      <p:ext uri="{BB962C8B-B14F-4D97-AF65-F5344CB8AC3E}">
        <p14:creationId xmlns:p14="http://schemas.microsoft.com/office/powerpoint/2010/main" val="3364153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96FE87B-D5D2-5846-A7B5-77339BA18984}"/>
              </a:ext>
            </a:extLst>
          </p:cNvPr>
          <p:cNvSpPr>
            <a:spLocks noGrp="1"/>
          </p:cNvSpPr>
          <p:nvPr>
            <p:ph idx="1" hasCustomPrompt="1"/>
          </p:nvPr>
        </p:nvSpPr>
        <p:spPr>
          <a:xfrm>
            <a:off x="1134765" y="1949194"/>
            <a:ext cx="10515600" cy="3858482"/>
          </a:xfrm>
        </p:spPr>
        <p:txBody>
          <a:bodyPr/>
          <a:lstStyle/>
          <a:p>
            <a:pPr lvl="0"/>
            <a:r>
              <a:rPr lang="en-GB" dirty="0"/>
              <a:t>Text styles</a:t>
            </a:r>
          </a:p>
          <a:p>
            <a:pPr lvl="1"/>
            <a:r>
              <a:rPr lang="en-GB" dirty="0"/>
              <a:t>Second level</a:t>
            </a:r>
          </a:p>
          <a:p>
            <a:pPr lvl="2"/>
            <a:r>
              <a:rPr lang="en-GB" dirty="0"/>
              <a:t>Third level</a:t>
            </a:r>
          </a:p>
          <a:p>
            <a:pPr lvl="3"/>
            <a:r>
              <a:rPr lang="en-GB" dirty="0"/>
              <a:t>Fourth level</a:t>
            </a:r>
          </a:p>
        </p:txBody>
      </p:sp>
      <p:sp>
        <p:nvSpPr>
          <p:cNvPr id="8" name="Title Placeholder 6">
            <a:extLst>
              <a:ext uri="{FF2B5EF4-FFF2-40B4-BE49-F238E27FC236}">
                <a16:creationId xmlns:a16="http://schemas.microsoft.com/office/drawing/2014/main" id="{6195B6ED-9013-5344-9FC4-3AA282E45F0B}"/>
              </a:ext>
            </a:extLst>
          </p:cNvPr>
          <p:cNvSpPr>
            <a:spLocks noGrp="1"/>
          </p:cNvSpPr>
          <p:nvPr>
            <p:ph type="title"/>
          </p:nvPr>
        </p:nvSpPr>
        <p:spPr>
          <a:xfrm>
            <a:off x="1134765" y="1274929"/>
            <a:ext cx="10515600" cy="615650"/>
          </a:xfrm>
          <a:prstGeom prst="rect">
            <a:avLst/>
          </a:prstGeom>
        </p:spPr>
        <p:txBody>
          <a:bodyPr vert="horz" lIns="91440" tIns="45720" rIns="91440" bIns="45720" rtlCol="0" anchor="ctr">
            <a:normAutofit/>
          </a:bodyPr>
          <a:lstStyle/>
          <a:p>
            <a:r>
              <a:rPr lang="en-GB" dirty="0"/>
              <a:t>Title style</a:t>
            </a:r>
            <a:endParaRPr lang="en-US" dirty="0"/>
          </a:p>
        </p:txBody>
      </p:sp>
    </p:spTree>
    <p:extLst>
      <p:ext uri="{BB962C8B-B14F-4D97-AF65-F5344CB8AC3E}">
        <p14:creationId xmlns:p14="http://schemas.microsoft.com/office/powerpoint/2010/main" val="3343438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531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201111A-9E5C-7241-B87A-9EA39D7A05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ext Placeholder 3">
            <a:extLst>
              <a:ext uri="{FF2B5EF4-FFF2-40B4-BE49-F238E27FC236}">
                <a16:creationId xmlns:a16="http://schemas.microsoft.com/office/drawing/2014/main" id="{C7C02947-BF53-AB40-B45C-CEC9A6FD98B2}"/>
              </a:ext>
            </a:extLst>
          </p:cNvPr>
          <p:cNvSpPr>
            <a:spLocks noGrp="1"/>
          </p:cNvSpPr>
          <p:nvPr>
            <p:ph type="body" sz="half" idx="2"/>
          </p:nvPr>
        </p:nvSpPr>
        <p:spPr>
          <a:xfrm>
            <a:off x="1134765" y="2057400"/>
            <a:ext cx="363726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itle Placeholder 6">
            <a:extLst>
              <a:ext uri="{FF2B5EF4-FFF2-40B4-BE49-F238E27FC236}">
                <a16:creationId xmlns:a16="http://schemas.microsoft.com/office/drawing/2014/main" id="{7BC93AB2-14A6-4B4A-B06C-687054304D41}"/>
              </a:ext>
            </a:extLst>
          </p:cNvPr>
          <p:cNvSpPr>
            <a:spLocks noGrp="1"/>
          </p:cNvSpPr>
          <p:nvPr>
            <p:ph type="title"/>
          </p:nvPr>
        </p:nvSpPr>
        <p:spPr>
          <a:xfrm>
            <a:off x="1134765" y="1274929"/>
            <a:ext cx="3637260" cy="647656"/>
          </a:xfrm>
          <a:prstGeom prst="rect">
            <a:avLst/>
          </a:prstGeom>
        </p:spPr>
        <p:txBody>
          <a:bodyPr vert="horz" lIns="91440" tIns="45720" rIns="91440" bIns="45720" rtlCol="0" anchor="ctr">
            <a:normAutofit/>
          </a:bodyPr>
          <a:lstStyle/>
          <a:p>
            <a:r>
              <a:rPr lang="en-GB" dirty="0"/>
              <a:t>Title style</a:t>
            </a:r>
            <a:endParaRPr lang="en-US" dirty="0"/>
          </a:p>
        </p:txBody>
      </p:sp>
    </p:spTree>
    <p:extLst>
      <p:ext uri="{BB962C8B-B14F-4D97-AF65-F5344CB8AC3E}">
        <p14:creationId xmlns:p14="http://schemas.microsoft.com/office/powerpoint/2010/main" val="3569526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96FE87B-D5D2-5846-A7B5-77339BA18984}"/>
              </a:ext>
            </a:extLst>
          </p:cNvPr>
          <p:cNvSpPr>
            <a:spLocks noGrp="1"/>
          </p:cNvSpPr>
          <p:nvPr>
            <p:ph idx="1" hasCustomPrompt="1"/>
          </p:nvPr>
        </p:nvSpPr>
        <p:spPr>
          <a:xfrm>
            <a:off x="1134765" y="1949194"/>
            <a:ext cx="10515600" cy="3858482"/>
          </a:xfrm>
        </p:spPr>
        <p:txBody>
          <a:bodyPr/>
          <a:lstStyle/>
          <a:p>
            <a:pPr lvl="0"/>
            <a:r>
              <a:rPr lang="en-GB" dirty="0"/>
              <a:t>Text styles</a:t>
            </a:r>
          </a:p>
          <a:p>
            <a:pPr lvl="1"/>
            <a:r>
              <a:rPr lang="en-GB" dirty="0"/>
              <a:t>Second level</a:t>
            </a:r>
          </a:p>
          <a:p>
            <a:pPr lvl="2"/>
            <a:r>
              <a:rPr lang="en-GB" dirty="0"/>
              <a:t>Third level</a:t>
            </a:r>
          </a:p>
          <a:p>
            <a:pPr lvl="3"/>
            <a:r>
              <a:rPr lang="en-GB" dirty="0"/>
              <a:t>Fourth level</a:t>
            </a:r>
          </a:p>
        </p:txBody>
      </p:sp>
      <p:sp>
        <p:nvSpPr>
          <p:cNvPr id="8" name="Title Placeholder 6">
            <a:extLst>
              <a:ext uri="{FF2B5EF4-FFF2-40B4-BE49-F238E27FC236}">
                <a16:creationId xmlns:a16="http://schemas.microsoft.com/office/drawing/2014/main" id="{6195B6ED-9013-5344-9FC4-3AA282E45F0B}"/>
              </a:ext>
            </a:extLst>
          </p:cNvPr>
          <p:cNvSpPr>
            <a:spLocks noGrp="1"/>
          </p:cNvSpPr>
          <p:nvPr>
            <p:ph type="title"/>
          </p:nvPr>
        </p:nvSpPr>
        <p:spPr>
          <a:xfrm>
            <a:off x="1134765" y="1274929"/>
            <a:ext cx="10515600" cy="615650"/>
          </a:xfrm>
          <a:prstGeom prst="rect">
            <a:avLst/>
          </a:prstGeom>
        </p:spPr>
        <p:txBody>
          <a:bodyPr vert="horz" lIns="91440" tIns="45720" rIns="91440" bIns="45720" rtlCol="0" anchor="ctr">
            <a:normAutofit/>
          </a:bodyPr>
          <a:lstStyle/>
          <a:p>
            <a:r>
              <a:rPr lang="en-GB" dirty="0"/>
              <a:t>Title style</a:t>
            </a:r>
            <a:endParaRPr lang="en-US" dirty="0"/>
          </a:p>
        </p:txBody>
      </p:sp>
    </p:spTree>
    <p:extLst>
      <p:ext uri="{BB962C8B-B14F-4D97-AF65-F5344CB8AC3E}">
        <p14:creationId xmlns:p14="http://schemas.microsoft.com/office/powerpoint/2010/main" val="236057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501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201111A-9E5C-7241-B87A-9EA39D7A05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ext Placeholder 3">
            <a:extLst>
              <a:ext uri="{FF2B5EF4-FFF2-40B4-BE49-F238E27FC236}">
                <a16:creationId xmlns:a16="http://schemas.microsoft.com/office/drawing/2014/main" id="{C7C02947-BF53-AB40-B45C-CEC9A6FD98B2}"/>
              </a:ext>
            </a:extLst>
          </p:cNvPr>
          <p:cNvSpPr>
            <a:spLocks noGrp="1"/>
          </p:cNvSpPr>
          <p:nvPr>
            <p:ph type="body" sz="half" idx="2"/>
          </p:nvPr>
        </p:nvSpPr>
        <p:spPr>
          <a:xfrm>
            <a:off x="1134765" y="2057400"/>
            <a:ext cx="363726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itle Placeholder 6">
            <a:extLst>
              <a:ext uri="{FF2B5EF4-FFF2-40B4-BE49-F238E27FC236}">
                <a16:creationId xmlns:a16="http://schemas.microsoft.com/office/drawing/2014/main" id="{7BC93AB2-14A6-4B4A-B06C-687054304D41}"/>
              </a:ext>
            </a:extLst>
          </p:cNvPr>
          <p:cNvSpPr>
            <a:spLocks noGrp="1"/>
          </p:cNvSpPr>
          <p:nvPr>
            <p:ph type="title"/>
          </p:nvPr>
        </p:nvSpPr>
        <p:spPr>
          <a:xfrm>
            <a:off x="1134765" y="1274929"/>
            <a:ext cx="3637260" cy="647656"/>
          </a:xfrm>
          <a:prstGeom prst="rect">
            <a:avLst/>
          </a:prstGeom>
        </p:spPr>
        <p:txBody>
          <a:bodyPr vert="horz" lIns="91440" tIns="45720" rIns="91440" bIns="45720" rtlCol="0" anchor="ctr">
            <a:normAutofit/>
          </a:bodyPr>
          <a:lstStyle/>
          <a:p>
            <a:r>
              <a:rPr lang="en-GB" dirty="0"/>
              <a:t>Title style</a:t>
            </a:r>
            <a:endParaRPr lang="en-US" dirty="0"/>
          </a:p>
        </p:txBody>
      </p:sp>
    </p:spTree>
    <p:extLst>
      <p:ext uri="{BB962C8B-B14F-4D97-AF65-F5344CB8AC3E}">
        <p14:creationId xmlns:p14="http://schemas.microsoft.com/office/powerpoint/2010/main" val="3049587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96FE87B-D5D2-5846-A7B5-77339BA18984}"/>
              </a:ext>
            </a:extLst>
          </p:cNvPr>
          <p:cNvSpPr>
            <a:spLocks noGrp="1"/>
          </p:cNvSpPr>
          <p:nvPr>
            <p:ph idx="1" hasCustomPrompt="1"/>
          </p:nvPr>
        </p:nvSpPr>
        <p:spPr>
          <a:xfrm>
            <a:off x="1134765" y="1949194"/>
            <a:ext cx="10515600" cy="3858482"/>
          </a:xfrm>
        </p:spPr>
        <p:txBody>
          <a:bodyPr/>
          <a:lstStyle/>
          <a:p>
            <a:pPr lvl="0"/>
            <a:r>
              <a:rPr lang="en-GB" dirty="0"/>
              <a:t>Text styles</a:t>
            </a:r>
          </a:p>
          <a:p>
            <a:pPr lvl="1"/>
            <a:r>
              <a:rPr lang="en-GB" dirty="0"/>
              <a:t>Second level</a:t>
            </a:r>
          </a:p>
          <a:p>
            <a:pPr lvl="2"/>
            <a:r>
              <a:rPr lang="en-GB" dirty="0"/>
              <a:t>Third level</a:t>
            </a:r>
          </a:p>
          <a:p>
            <a:pPr lvl="3"/>
            <a:r>
              <a:rPr lang="en-GB" dirty="0"/>
              <a:t>Fourth level</a:t>
            </a:r>
          </a:p>
        </p:txBody>
      </p:sp>
      <p:sp>
        <p:nvSpPr>
          <p:cNvPr id="8" name="Title Placeholder 6">
            <a:extLst>
              <a:ext uri="{FF2B5EF4-FFF2-40B4-BE49-F238E27FC236}">
                <a16:creationId xmlns:a16="http://schemas.microsoft.com/office/drawing/2014/main" id="{6195B6ED-9013-5344-9FC4-3AA282E45F0B}"/>
              </a:ext>
            </a:extLst>
          </p:cNvPr>
          <p:cNvSpPr>
            <a:spLocks noGrp="1"/>
          </p:cNvSpPr>
          <p:nvPr>
            <p:ph type="title"/>
          </p:nvPr>
        </p:nvSpPr>
        <p:spPr>
          <a:xfrm>
            <a:off x="1134765" y="1274929"/>
            <a:ext cx="10515600" cy="615650"/>
          </a:xfrm>
          <a:prstGeom prst="rect">
            <a:avLst/>
          </a:prstGeom>
        </p:spPr>
        <p:txBody>
          <a:bodyPr vert="horz" lIns="91440" tIns="45720" rIns="91440" bIns="45720" rtlCol="0" anchor="ctr">
            <a:normAutofit/>
          </a:bodyPr>
          <a:lstStyle/>
          <a:p>
            <a:r>
              <a:rPr lang="en-GB" dirty="0"/>
              <a:t>Title style</a:t>
            </a:r>
            <a:endParaRPr lang="en-US" dirty="0"/>
          </a:p>
        </p:txBody>
      </p:sp>
    </p:spTree>
    <p:extLst>
      <p:ext uri="{BB962C8B-B14F-4D97-AF65-F5344CB8AC3E}">
        <p14:creationId xmlns:p14="http://schemas.microsoft.com/office/powerpoint/2010/main" val="3263853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FE992BD-30EF-764E-B5E5-4E86F894FCD5}"/>
              </a:ext>
            </a:extLst>
          </p:cNvPr>
          <p:cNvSpPr>
            <a:spLocks noGrp="1"/>
          </p:cNvSpPr>
          <p:nvPr>
            <p:ph idx="1" hasCustomPrompt="1"/>
          </p:nvPr>
        </p:nvSpPr>
        <p:spPr>
          <a:xfrm>
            <a:off x="1134765" y="1949194"/>
            <a:ext cx="10515600" cy="3858482"/>
          </a:xfrm>
        </p:spPr>
        <p:txBody>
          <a:bodyPr/>
          <a:lstStyle/>
          <a:p>
            <a:pPr lvl="0"/>
            <a:r>
              <a:rPr lang="en-GB" dirty="0"/>
              <a:t>Text styles</a:t>
            </a:r>
          </a:p>
          <a:p>
            <a:pPr lvl="1"/>
            <a:r>
              <a:rPr lang="en-GB" dirty="0"/>
              <a:t>Second level</a:t>
            </a:r>
          </a:p>
          <a:p>
            <a:pPr lvl="2"/>
            <a:r>
              <a:rPr lang="en-GB" dirty="0"/>
              <a:t>Third level</a:t>
            </a:r>
          </a:p>
          <a:p>
            <a:pPr lvl="3"/>
            <a:r>
              <a:rPr lang="en-GB" dirty="0"/>
              <a:t>Fourth level</a:t>
            </a:r>
          </a:p>
        </p:txBody>
      </p:sp>
      <p:sp>
        <p:nvSpPr>
          <p:cNvPr id="8" name="Title Placeholder 6">
            <a:extLst>
              <a:ext uri="{FF2B5EF4-FFF2-40B4-BE49-F238E27FC236}">
                <a16:creationId xmlns:a16="http://schemas.microsoft.com/office/drawing/2014/main" id="{8752F1CC-E43E-6D44-AF9E-716A613BCD0C}"/>
              </a:ext>
            </a:extLst>
          </p:cNvPr>
          <p:cNvSpPr>
            <a:spLocks noGrp="1"/>
          </p:cNvSpPr>
          <p:nvPr>
            <p:ph type="title"/>
          </p:nvPr>
        </p:nvSpPr>
        <p:spPr>
          <a:xfrm>
            <a:off x="1134765" y="1274929"/>
            <a:ext cx="10515600" cy="615650"/>
          </a:xfrm>
          <a:prstGeom prst="rect">
            <a:avLst/>
          </a:prstGeom>
        </p:spPr>
        <p:txBody>
          <a:bodyPr vert="horz" lIns="91440" tIns="45720" rIns="91440" bIns="45720" rtlCol="0" anchor="ctr">
            <a:normAutofit/>
          </a:bodyPr>
          <a:lstStyle/>
          <a:p>
            <a:r>
              <a:rPr lang="en-GB" dirty="0"/>
              <a:t>Title style</a:t>
            </a:r>
            <a:endParaRPr lang="en-US" dirty="0"/>
          </a:p>
        </p:txBody>
      </p:sp>
    </p:spTree>
    <p:extLst>
      <p:ext uri="{BB962C8B-B14F-4D97-AF65-F5344CB8AC3E}">
        <p14:creationId xmlns:p14="http://schemas.microsoft.com/office/powerpoint/2010/main" val="1605321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496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201111A-9E5C-7241-B87A-9EA39D7A05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ext Placeholder 3">
            <a:extLst>
              <a:ext uri="{FF2B5EF4-FFF2-40B4-BE49-F238E27FC236}">
                <a16:creationId xmlns:a16="http://schemas.microsoft.com/office/drawing/2014/main" id="{C7C02947-BF53-AB40-B45C-CEC9A6FD98B2}"/>
              </a:ext>
            </a:extLst>
          </p:cNvPr>
          <p:cNvSpPr>
            <a:spLocks noGrp="1"/>
          </p:cNvSpPr>
          <p:nvPr>
            <p:ph type="body" sz="half" idx="2"/>
          </p:nvPr>
        </p:nvSpPr>
        <p:spPr>
          <a:xfrm>
            <a:off x="1134765" y="2057400"/>
            <a:ext cx="363726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itle Placeholder 6">
            <a:extLst>
              <a:ext uri="{FF2B5EF4-FFF2-40B4-BE49-F238E27FC236}">
                <a16:creationId xmlns:a16="http://schemas.microsoft.com/office/drawing/2014/main" id="{7BC93AB2-14A6-4B4A-B06C-687054304D41}"/>
              </a:ext>
            </a:extLst>
          </p:cNvPr>
          <p:cNvSpPr>
            <a:spLocks noGrp="1"/>
          </p:cNvSpPr>
          <p:nvPr>
            <p:ph type="title"/>
          </p:nvPr>
        </p:nvSpPr>
        <p:spPr>
          <a:xfrm>
            <a:off x="1134765" y="1274929"/>
            <a:ext cx="3637260" cy="647656"/>
          </a:xfrm>
          <a:prstGeom prst="rect">
            <a:avLst/>
          </a:prstGeom>
        </p:spPr>
        <p:txBody>
          <a:bodyPr vert="horz" lIns="91440" tIns="45720" rIns="91440" bIns="45720" rtlCol="0" anchor="ctr">
            <a:normAutofit/>
          </a:bodyPr>
          <a:lstStyle/>
          <a:p>
            <a:r>
              <a:rPr lang="en-GB" dirty="0"/>
              <a:t>Title style</a:t>
            </a:r>
            <a:endParaRPr lang="en-US" dirty="0"/>
          </a:p>
        </p:txBody>
      </p:sp>
    </p:spTree>
    <p:extLst>
      <p:ext uri="{BB962C8B-B14F-4D97-AF65-F5344CB8AC3E}">
        <p14:creationId xmlns:p14="http://schemas.microsoft.com/office/powerpoint/2010/main" val="186046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18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BC9DE56-796B-FD40-B36A-544A22C892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4BCA416-1562-3E48-8E4B-C3AE87F62A9B}"/>
              </a:ext>
            </a:extLst>
          </p:cNvPr>
          <p:cNvSpPr>
            <a:spLocks noGrp="1"/>
          </p:cNvSpPr>
          <p:nvPr>
            <p:ph type="body" sz="half" idx="2"/>
          </p:nvPr>
        </p:nvSpPr>
        <p:spPr>
          <a:xfrm>
            <a:off x="1134765" y="2057400"/>
            <a:ext cx="363726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Placeholder 6">
            <a:extLst>
              <a:ext uri="{FF2B5EF4-FFF2-40B4-BE49-F238E27FC236}">
                <a16:creationId xmlns:a16="http://schemas.microsoft.com/office/drawing/2014/main" id="{131A8C78-ECC5-724B-A775-23B6F2FDA937}"/>
              </a:ext>
            </a:extLst>
          </p:cNvPr>
          <p:cNvSpPr>
            <a:spLocks noGrp="1"/>
          </p:cNvSpPr>
          <p:nvPr>
            <p:ph type="title"/>
          </p:nvPr>
        </p:nvSpPr>
        <p:spPr>
          <a:xfrm>
            <a:off x="1134765" y="1274929"/>
            <a:ext cx="3637260" cy="647656"/>
          </a:xfrm>
          <a:prstGeom prst="rect">
            <a:avLst/>
          </a:prstGeom>
        </p:spPr>
        <p:txBody>
          <a:bodyPr vert="horz" lIns="91440" tIns="45720" rIns="91440" bIns="45720" rtlCol="0" anchor="ctr">
            <a:normAutofit/>
          </a:bodyPr>
          <a:lstStyle/>
          <a:p>
            <a:r>
              <a:rPr lang="en-GB" dirty="0"/>
              <a:t>Title style</a:t>
            </a:r>
            <a:endParaRPr lang="en-US" dirty="0"/>
          </a:p>
        </p:txBody>
      </p:sp>
    </p:spTree>
    <p:extLst>
      <p:ext uri="{BB962C8B-B14F-4D97-AF65-F5344CB8AC3E}">
        <p14:creationId xmlns:p14="http://schemas.microsoft.com/office/powerpoint/2010/main" val="34472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53A21C-7CCA-804B-8BC2-723B10F950DD}"/>
              </a:ext>
            </a:extLst>
          </p:cNvPr>
          <p:cNvSpPr>
            <a:spLocks noGrp="1"/>
          </p:cNvSpPr>
          <p:nvPr>
            <p:ph idx="1" hasCustomPrompt="1"/>
          </p:nvPr>
        </p:nvSpPr>
        <p:spPr/>
        <p:txBody>
          <a:bodyPr/>
          <a:lstStyle/>
          <a:p>
            <a:pPr lvl="0"/>
            <a:r>
              <a:rPr lang="en-GB" dirty="0"/>
              <a:t>Text styles</a:t>
            </a:r>
          </a:p>
          <a:p>
            <a:pPr lvl="1"/>
            <a:r>
              <a:rPr lang="en-GB" dirty="0"/>
              <a:t>Second level</a:t>
            </a:r>
          </a:p>
          <a:p>
            <a:pPr lvl="2"/>
            <a:r>
              <a:rPr lang="en-GB" dirty="0"/>
              <a:t>Third level</a:t>
            </a:r>
          </a:p>
          <a:p>
            <a:pPr lvl="3"/>
            <a:r>
              <a:rPr lang="en-GB" dirty="0"/>
              <a:t>Fourth level</a:t>
            </a:r>
          </a:p>
        </p:txBody>
      </p:sp>
      <p:sp>
        <p:nvSpPr>
          <p:cNvPr id="7" name="Title Placeholder 6">
            <a:extLst>
              <a:ext uri="{FF2B5EF4-FFF2-40B4-BE49-F238E27FC236}">
                <a16:creationId xmlns:a16="http://schemas.microsoft.com/office/drawing/2014/main" id="{31B7528E-0BFD-9342-A0E6-97C6A22AD026}"/>
              </a:ext>
            </a:extLst>
          </p:cNvPr>
          <p:cNvSpPr>
            <a:spLocks noGrp="1"/>
          </p:cNvSpPr>
          <p:nvPr>
            <p:ph type="title"/>
          </p:nvPr>
        </p:nvSpPr>
        <p:spPr>
          <a:xfrm>
            <a:off x="1134765" y="1274929"/>
            <a:ext cx="10515600" cy="615650"/>
          </a:xfrm>
          <a:prstGeom prst="rect">
            <a:avLst/>
          </a:prstGeom>
        </p:spPr>
        <p:txBody>
          <a:bodyPr vert="horz" lIns="91440" tIns="45720" rIns="91440" bIns="45720" rtlCol="0" anchor="ctr">
            <a:normAutofit/>
          </a:bodyPr>
          <a:lstStyle/>
          <a:p>
            <a:r>
              <a:rPr lang="en-GB" dirty="0"/>
              <a:t>Title style</a:t>
            </a:r>
            <a:endParaRPr lang="en-US" dirty="0"/>
          </a:p>
        </p:txBody>
      </p:sp>
    </p:spTree>
    <p:extLst>
      <p:ext uri="{BB962C8B-B14F-4D97-AF65-F5344CB8AC3E}">
        <p14:creationId xmlns:p14="http://schemas.microsoft.com/office/powerpoint/2010/main" val="2135255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37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BC9DE56-796B-FD40-B36A-544A22C892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4BCA416-1562-3E48-8E4B-C3AE87F62A9B}"/>
              </a:ext>
            </a:extLst>
          </p:cNvPr>
          <p:cNvSpPr>
            <a:spLocks noGrp="1"/>
          </p:cNvSpPr>
          <p:nvPr>
            <p:ph type="body" sz="half" idx="2"/>
          </p:nvPr>
        </p:nvSpPr>
        <p:spPr>
          <a:xfrm>
            <a:off x="1134765" y="2057400"/>
            <a:ext cx="363726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le Placeholder 6">
            <a:extLst>
              <a:ext uri="{FF2B5EF4-FFF2-40B4-BE49-F238E27FC236}">
                <a16:creationId xmlns:a16="http://schemas.microsoft.com/office/drawing/2014/main" id="{131A8C78-ECC5-724B-A775-23B6F2FDA937}"/>
              </a:ext>
            </a:extLst>
          </p:cNvPr>
          <p:cNvSpPr>
            <a:spLocks noGrp="1"/>
          </p:cNvSpPr>
          <p:nvPr>
            <p:ph type="title"/>
          </p:nvPr>
        </p:nvSpPr>
        <p:spPr>
          <a:xfrm>
            <a:off x="1134765" y="1274929"/>
            <a:ext cx="3637260" cy="647656"/>
          </a:xfrm>
          <a:prstGeom prst="rect">
            <a:avLst/>
          </a:prstGeom>
        </p:spPr>
        <p:txBody>
          <a:bodyPr vert="horz" lIns="91440" tIns="45720" rIns="91440" bIns="45720" rtlCol="0" anchor="ctr">
            <a:normAutofit/>
          </a:bodyPr>
          <a:lstStyle/>
          <a:p>
            <a:r>
              <a:rPr lang="en-GB" dirty="0"/>
              <a:t>Title style</a:t>
            </a:r>
            <a:endParaRPr lang="en-US" dirty="0"/>
          </a:p>
        </p:txBody>
      </p:sp>
    </p:spTree>
    <p:extLst>
      <p:ext uri="{BB962C8B-B14F-4D97-AF65-F5344CB8AC3E}">
        <p14:creationId xmlns:p14="http://schemas.microsoft.com/office/powerpoint/2010/main" val="2235613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4697D"/>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981201"/>
            <a:ext cx="5257800" cy="3810001"/>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81201"/>
            <a:ext cx="5257800" cy="3810001"/>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5CF7C-B333-48E1-A4A6-83A3C8B73AC0}" type="datetime1">
              <a:rPr lang="en-US" smtClean="0"/>
              <a:t>7/11/2022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89626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BFFFC-DA5E-9D4B-90FD-3658505B883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D9EF9D55-EE73-5E44-820B-0BA9EDB317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9255358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4A14F100-950D-E042-AE6C-1E9A9064C940}"/>
              </a:ext>
            </a:extLst>
          </p:cNvPr>
          <p:cNvSpPr>
            <a:spLocks noGrp="1"/>
          </p:cNvSpPr>
          <p:nvPr>
            <p:ph type="title"/>
          </p:nvPr>
        </p:nvSpPr>
        <p:spPr>
          <a:xfrm>
            <a:off x="6392565" y="1568006"/>
            <a:ext cx="10515600" cy="1222086"/>
          </a:xfrm>
          <a:prstGeom prst="rect">
            <a:avLst/>
          </a:prstGeom>
        </p:spPr>
        <p:txBody>
          <a:bodyPr vert="horz" lIns="91440" tIns="45720" rIns="91440" bIns="45720" rtlCol="0" anchor="ctr">
            <a:noAutofit/>
          </a:bodyPr>
          <a:lstStyle/>
          <a:p>
            <a:r>
              <a:rPr lang="en-GB" dirty="0"/>
              <a:t>Students and</a:t>
            </a:r>
            <a:br>
              <a:rPr lang="en-GB" dirty="0"/>
            </a:br>
            <a:r>
              <a:rPr lang="en-GB" dirty="0"/>
              <a:t>parents</a:t>
            </a:r>
            <a:endParaRPr lang="en-US" dirty="0"/>
          </a:p>
        </p:txBody>
      </p:sp>
      <p:sp>
        <p:nvSpPr>
          <p:cNvPr id="8" name="Title Placeholder 6">
            <a:extLst>
              <a:ext uri="{FF2B5EF4-FFF2-40B4-BE49-F238E27FC236}">
                <a16:creationId xmlns:a16="http://schemas.microsoft.com/office/drawing/2014/main" id="{94AFD275-318B-204B-8ED5-69AD377E2DEC}"/>
              </a:ext>
            </a:extLst>
          </p:cNvPr>
          <p:cNvSpPr txBox="1">
            <a:spLocks/>
          </p:cNvSpPr>
          <p:nvPr userDrawn="1"/>
        </p:nvSpPr>
        <p:spPr>
          <a:xfrm>
            <a:off x="6392565" y="1113642"/>
            <a:ext cx="10515600" cy="3957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Montserrat" pitchFamily="2" charset="77"/>
                <a:ea typeface="+mj-ea"/>
                <a:cs typeface="+mj-cs"/>
              </a:defRPr>
            </a:lvl1pPr>
          </a:lstStyle>
          <a:p>
            <a:pPr>
              <a:lnSpc>
                <a:spcPct val="100000"/>
              </a:lnSpc>
            </a:pPr>
            <a:r>
              <a:rPr lang="en-GB" sz="1800" dirty="0">
                <a:solidFill>
                  <a:schemeClr val="bg1"/>
                </a:solidFill>
              </a:rPr>
              <a:t>VICTORIAN TERTIARY ADMISSIONS CENTRE</a:t>
            </a:r>
            <a:endParaRPr lang="en-US" sz="1800" dirty="0">
              <a:solidFill>
                <a:schemeClr val="bg1"/>
              </a:solidFill>
            </a:endParaRPr>
          </a:p>
        </p:txBody>
      </p:sp>
      <p:pic>
        <p:nvPicPr>
          <p:cNvPr id="10" name="Picture 9" descr="A picture containing drawing&#10;&#10;Description automatically generated">
            <a:extLst>
              <a:ext uri="{FF2B5EF4-FFF2-40B4-BE49-F238E27FC236}">
                <a16:creationId xmlns:a16="http://schemas.microsoft.com/office/drawing/2014/main" id="{DC114A86-B33C-F944-B398-B8A75A9297D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2542" y="5498122"/>
            <a:ext cx="1629846" cy="699965"/>
          </a:xfrm>
          <a:prstGeom prst="rect">
            <a:avLst/>
          </a:prstGeom>
        </p:spPr>
      </p:pic>
    </p:spTree>
    <p:extLst>
      <p:ext uri="{BB962C8B-B14F-4D97-AF65-F5344CB8AC3E}">
        <p14:creationId xmlns:p14="http://schemas.microsoft.com/office/powerpoint/2010/main" val="134018633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kern="1200">
          <a:solidFill>
            <a:schemeClr val="bg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Inter" panose="020B0502030000000004" pitchFamily="34" charset="0"/>
          <a:ea typeface="Inter" panose="020B050203000000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nter" panose="020B0502030000000004" pitchFamily="34" charset="0"/>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B0502030000000004" pitchFamily="34" charset="0"/>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Inter" panose="020B0502030000000004" pitchFamily="34" charset="0"/>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B0502030000000004" pitchFamily="34" charset="0"/>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B23A05-0520-124A-9888-C526CA25ABB8}"/>
              </a:ext>
            </a:extLst>
          </p:cNvPr>
          <p:cNvSpPr>
            <a:spLocks noGrp="1"/>
          </p:cNvSpPr>
          <p:nvPr>
            <p:ph type="body" idx="1"/>
          </p:nvPr>
        </p:nvSpPr>
        <p:spPr>
          <a:xfrm>
            <a:off x="1134765" y="1949194"/>
            <a:ext cx="10515600" cy="3858482"/>
          </a:xfrm>
          <a:prstGeom prst="rect">
            <a:avLst/>
          </a:prstGeom>
        </p:spPr>
        <p:txBody>
          <a:bodyPr vert="horz" lIns="91440" tIns="45720" rIns="91440" bIns="45720" rtlCol="0">
            <a:normAutofit/>
          </a:bodyPr>
          <a:lstStyle/>
          <a:p>
            <a:pPr lvl="0"/>
            <a:r>
              <a:rPr lang="en-GB" dirty="0"/>
              <a:t>Text styles</a:t>
            </a:r>
          </a:p>
          <a:p>
            <a:pPr lvl="1"/>
            <a:r>
              <a:rPr lang="en-GB" dirty="0"/>
              <a:t>Second level</a:t>
            </a:r>
          </a:p>
          <a:p>
            <a:pPr lvl="2"/>
            <a:r>
              <a:rPr lang="en-GB" dirty="0"/>
              <a:t>Third level</a:t>
            </a:r>
          </a:p>
          <a:p>
            <a:pPr lvl="3"/>
            <a:r>
              <a:rPr lang="en-GB" dirty="0"/>
              <a:t>Fourth level</a:t>
            </a:r>
          </a:p>
        </p:txBody>
      </p:sp>
      <p:sp>
        <p:nvSpPr>
          <p:cNvPr id="7" name="Title Placeholder 6">
            <a:extLst>
              <a:ext uri="{FF2B5EF4-FFF2-40B4-BE49-F238E27FC236}">
                <a16:creationId xmlns:a16="http://schemas.microsoft.com/office/drawing/2014/main" id="{4A14F100-950D-E042-AE6C-1E9A9064C940}"/>
              </a:ext>
            </a:extLst>
          </p:cNvPr>
          <p:cNvSpPr>
            <a:spLocks noGrp="1"/>
          </p:cNvSpPr>
          <p:nvPr>
            <p:ph type="title"/>
          </p:nvPr>
        </p:nvSpPr>
        <p:spPr>
          <a:xfrm>
            <a:off x="1134765" y="1274929"/>
            <a:ext cx="10515600" cy="615650"/>
          </a:xfrm>
          <a:prstGeom prst="rect">
            <a:avLst/>
          </a:prstGeom>
        </p:spPr>
        <p:txBody>
          <a:bodyPr vert="horz" lIns="91440" tIns="45720" rIns="91440" bIns="45720" rtlCol="0" anchor="ctr">
            <a:normAutofit/>
          </a:bodyPr>
          <a:lstStyle/>
          <a:p>
            <a:r>
              <a:rPr lang="en-GB" dirty="0"/>
              <a:t>Title style</a:t>
            </a:r>
            <a:endParaRPr lang="en-US" dirty="0"/>
          </a:p>
        </p:txBody>
      </p:sp>
    </p:spTree>
    <p:extLst>
      <p:ext uri="{BB962C8B-B14F-4D97-AF65-F5344CB8AC3E}">
        <p14:creationId xmlns:p14="http://schemas.microsoft.com/office/powerpoint/2010/main" val="17815099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l" defTabSz="914400" rtl="0" eaLnBrk="1" latinLnBrk="0" hangingPunct="1">
        <a:lnSpc>
          <a:spcPct val="90000"/>
        </a:lnSpc>
        <a:spcBef>
          <a:spcPct val="0"/>
        </a:spcBef>
        <a:buNone/>
        <a:defRPr sz="3200" b="1" kern="120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Inter" panose="020B0502030000000004" pitchFamily="34" charset="0"/>
          <a:ea typeface="Inter" panose="020B050203000000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nter" panose="020B0502030000000004" pitchFamily="34" charset="0"/>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B0502030000000004" pitchFamily="34" charset="0"/>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Inter" panose="020B0502030000000004" pitchFamily="34" charset="0"/>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B0502030000000004" pitchFamily="34" charset="0"/>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B23A05-0520-124A-9888-C526CA25ABB8}"/>
              </a:ext>
            </a:extLst>
          </p:cNvPr>
          <p:cNvSpPr>
            <a:spLocks noGrp="1"/>
          </p:cNvSpPr>
          <p:nvPr>
            <p:ph type="body" idx="1"/>
          </p:nvPr>
        </p:nvSpPr>
        <p:spPr>
          <a:xfrm>
            <a:off x="1134765" y="1949194"/>
            <a:ext cx="10515600" cy="3858482"/>
          </a:xfrm>
          <a:prstGeom prst="rect">
            <a:avLst/>
          </a:prstGeom>
        </p:spPr>
        <p:txBody>
          <a:bodyPr vert="horz" lIns="91440" tIns="45720" rIns="91440" bIns="45720" rtlCol="0">
            <a:normAutofit/>
          </a:bodyPr>
          <a:lstStyle/>
          <a:p>
            <a:pPr lvl="0"/>
            <a:r>
              <a:rPr lang="en-GB" dirty="0"/>
              <a:t>Text styles</a:t>
            </a:r>
          </a:p>
          <a:p>
            <a:pPr lvl="1"/>
            <a:r>
              <a:rPr lang="en-GB" dirty="0"/>
              <a:t>Second level</a:t>
            </a:r>
          </a:p>
          <a:p>
            <a:pPr lvl="2"/>
            <a:r>
              <a:rPr lang="en-GB" dirty="0"/>
              <a:t>Third level</a:t>
            </a:r>
          </a:p>
          <a:p>
            <a:pPr lvl="3"/>
            <a:r>
              <a:rPr lang="en-GB" dirty="0"/>
              <a:t>Fourth level</a:t>
            </a:r>
          </a:p>
        </p:txBody>
      </p:sp>
      <p:sp>
        <p:nvSpPr>
          <p:cNvPr id="7" name="Title Placeholder 6">
            <a:extLst>
              <a:ext uri="{FF2B5EF4-FFF2-40B4-BE49-F238E27FC236}">
                <a16:creationId xmlns:a16="http://schemas.microsoft.com/office/drawing/2014/main" id="{4A14F100-950D-E042-AE6C-1E9A9064C940}"/>
              </a:ext>
            </a:extLst>
          </p:cNvPr>
          <p:cNvSpPr>
            <a:spLocks noGrp="1"/>
          </p:cNvSpPr>
          <p:nvPr>
            <p:ph type="title"/>
          </p:nvPr>
        </p:nvSpPr>
        <p:spPr>
          <a:xfrm>
            <a:off x="1134765" y="1274929"/>
            <a:ext cx="10515600" cy="615650"/>
          </a:xfrm>
          <a:prstGeom prst="rect">
            <a:avLst/>
          </a:prstGeom>
        </p:spPr>
        <p:txBody>
          <a:bodyPr vert="horz" lIns="91440" tIns="45720" rIns="91440" bIns="45720" rtlCol="0" anchor="ctr">
            <a:normAutofit/>
          </a:bodyPr>
          <a:lstStyle/>
          <a:p>
            <a:r>
              <a:rPr lang="en-GB" dirty="0"/>
              <a:t>Title style</a:t>
            </a:r>
            <a:endParaRPr lang="en-US" dirty="0"/>
          </a:p>
        </p:txBody>
      </p:sp>
    </p:spTree>
    <p:extLst>
      <p:ext uri="{BB962C8B-B14F-4D97-AF65-F5344CB8AC3E}">
        <p14:creationId xmlns:p14="http://schemas.microsoft.com/office/powerpoint/2010/main" val="31462983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90" r:id="rId4"/>
  </p:sldLayoutIdLst>
  <p:txStyles>
    <p:titleStyle>
      <a:lvl1pPr algn="l" defTabSz="914400" rtl="0" eaLnBrk="1" latinLnBrk="0" hangingPunct="1">
        <a:lnSpc>
          <a:spcPct val="90000"/>
        </a:lnSpc>
        <a:spcBef>
          <a:spcPct val="0"/>
        </a:spcBef>
        <a:buNone/>
        <a:defRPr sz="3200" b="1" kern="120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Inter" panose="020B0502030000000004" pitchFamily="34" charset="0"/>
          <a:ea typeface="Inter" panose="020B050203000000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nter" panose="020B0502030000000004" pitchFamily="34" charset="0"/>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B0502030000000004" pitchFamily="34" charset="0"/>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Inter" panose="020B0502030000000004" pitchFamily="34" charset="0"/>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B0502030000000004" pitchFamily="34" charset="0"/>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B23A05-0520-124A-9888-C526CA25ABB8}"/>
              </a:ext>
            </a:extLst>
          </p:cNvPr>
          <p:cNvSpPr>
            <a:spLocks noGrp="1"/>
          </p:cNvSpPr>
          <p:nvPr>
            <p:ph type="body" idx="1"/>
          </p:nvPr>
        </p:nvSpPr>
        <p:spPr>
          <a:xfrm>
            <a:off x="1134765" y="1949194"/>
            <a:ext cx="10515600" cy="3858482"/>
          </a:xfrm>
          <a:prstGeom prst="rect">
            <a:avLst/>
          </a:prstGeom>
        </p:spPr>
        <p:txBody>
          <a:bodyPr vert="horz" lIns="91440" tIns="45720" rIns="91440" bIns="45720" rtlCol="0">
            <a:normAutofit/>
          </a:bodyPr>
          <a:lstStyle/>
          <a:p>
            <a:pPr lvl="0"/>
            <a:r>
              <a:rPr lang="en-GB" dirty="0"/>
              <a:t>Text styles</a:t>
            </a:r>
          </a:p>
          <a:p>
            <a:pPr lvl="1"/>
            <a:r>
              <a:rPr lang="en-GB" dirty="0"/>
              <a:t>Second level</a:t>
            </a:r>
          </a:p>
          <a:p>
            <a:pPr lvl="2"/>
            <a:r>
              <a:rPr lang="en-GB" dirty="0"/>
              <a:t>Third level</a:t>
            </a:r>
          </a:p>
          <a:p>
            <a:pPr lvl="3"/>
            <a:r>
              <a:rPr lang="en-GB" dirty="0"/>
              <a:t>Fourth level</a:t>
            </a:r>
          </a:p>
        </p:txBody>
      </p:sp>
      <p:sp>
        <p:nvSpPr>
          <p:cNvPr id="7" name="Title Placeholder 6">
            <a:extLst>
              <a:ext uri="{FF2B5EF4-FFF2-40B4-BE49-F238E27FC236}">
                <a16:creationId xmlns:a16="http://schemas.microsoft.com/office/drawing/2014/main" id="{4A14F100-950D-E042-AE6C-1E9A9064C940}"/>
              </a:ext>
            </a:extLst>
          </p:cNvPr>
          <p:cNvSpPr>
            <a:spLocks noGrp="1"/>
          </p:cNvSpPr>
          <p:nvPr>
            <p:ph type="title"/>
          </p:nvPr>
        </p:nvSpPr>
        <p:spPr>
          <a:xfrm>
            <a:off x="1134765" y="1274929"/>
            <a:ext cx="10515600" cy="615650"/>
          </a:xfrm>
          <a:prstGeom prst="rect">
            <a:avLst/>
          </a:prstGeom>
        </p:spPr>
        <p:txBody>
          <a:bodyPr vert="horz" lIns="91440" tIns="45720" rIns="91440" bIns="45720" rtlCol="0" anchor="ctr">
            <a:normAutofit/>
          </a:bodyPr>
          <a:lstStyle/>
          <a:p>
            <a:r>
              <a:rPr lang="en-GB" dirty="0"/>
              <a:t>Title style</a:t>
            </a:r>
            <a:endParaRPr lang="en-US" dirty="0"/>
          </a:p>
        </p:txBody>
      </p:sp>
      <p:sp>
        <p:nvSpPr>
          <p:cNvPr id="4" name="Title Placeholder 6">
            <a:extLst>
              <a:ext uri="{FF2B5EF4-FFF2-40B4-BE49-F238E27FC236}">
                <a16:creationId xmlns:a16="http://schemas.microsoft.com/office/drawing/2014/main" id="{0B52D627-DEBB-E24E-A92F-BA1E62580127}"/>
              </a:ext>
            </a:extLst>
          </p:cNvPr>
          <p:cNvSpPr txBox="1">
            <a:spLocks/>
          </p:cNvSpPr>
          <p:nvPr userDrawn="1"/>
        </p:nvSpPr>
        <p:spPr>
          <a:xfrm>
            <a:off x="337597" y="380762"/>
            <a:ext cx="10515600" cy="6156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ontserrat" pitchFamily="2" charset="77"/>
                <a:ea typeface="+mj-ea"/>
                <a:cs typeface="+mj-cs"/>
              </a:defRPr>
            </a:lvl1pPr>
          </a:lstStyle>
          <a:p>
            <a:pPr>
              <a:lnSpc>
                <a:spcPct val="100000"/>
              </a:lnSpc>
            </a:pPr>
            <a:r>
              <a:rPr lang="en-GB" sz="2800" spc="110" baseline="0" dirty="0">
                <a:solidFill>
                  <a:schemeClr val="bg1"/>
                </a:solidFill>
              </a:rPr>
              <a:t>Student</a:t>
            </a:r>
            <a:r>
              <a:rPr lang="en-GB" sz="2800" spc="110" baseline="0" dirty="0">
                <a:solidFill>
                  <a:srgbClr val="19237E"/>
                </a:solidFill>
              </a:rPr>
              <a:t>s</a:t>
            </a:r>
            <a:r>
              <a:rPr lang="en-GB" sz="2800" spc="110" baseline="0" dirty="0">
                <a:solidFill>
                  <a:schemeClr val="bg1"/>
                </a:solidFill>
              </a:rPr>
              <a:t> </a:t>
            </a:r>
            <a:r>
              <a:rPr lang="en-GB" sz="2800" spc="110" baseline="0" dirty="0">
                <a:solidFill>
                  <a:srgbClr val="19237E"/>
                </a:solidFill>
              </a:rPr>
              <a:t>and parents</a:t>
            </a:r>
            <a:endParaRPr lang="en-US" sz="2800" spc="110" baseline="0" dirty="0">
              <a:solidFill>
                <a:srgbClr val="19237E"/>
              </a:solidFill>
            </a:endParaRPr>
          </a:p>
        </p:txBody>
      </p:sp>
      <p:sp>
        <p:nvSpPr>
          <p:cNvPr id="5" name="Title Placeholder 6">
            <a:extLst>
              <a:ext uri="{FF2B5EF4-FFF2-40B4-BE49-F238E27FC236}">
                <a16:creationId xmlns:a16="http://schemas.microsoft.com/office/drawing/2014/main" id="{67F7EF6F-E893-A14C-909B-065DB7D67748}"/>
              </a:ext>
            </a:extLst>
          </p:cNvPr>
          <p:cNvSpPr txBox="1">
            <a:spLocks/>
          </p:cNvSpPr>
          <p:nvPr userDrawn="1"/>
        </p:nvSpPr>
        <p:spPr>
          <a:xfrm>
            <a:off x="349320" y="218057"/>
            <a:ext cx="10515600" cy="395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ontserrat" pitchFamily="2" charset="77"/>
                <a:ea typeface="+mj-ea"/>
                <a:cs typeface="+mj-cs"/>
              </a:defRPr>
            </a:lvl1pPr>
          </a:lstStyle>
          <a:p>
            <a:pPr>
              <a:lnSpc>
                <a:spcPct val="100000"/>
              </a:lnSpc>
            </a:pPr>
            <a:r>
              <a:rPr lang="en-GB" sz="1400" dirty="0">
                <a:solidFill>
                  <a:schemeClr val="bg1"/>
                </a:solidFill>
              </a:rPr>
              <a:t>VTAC BRIEFING</a:t>
            </a:r>
            <a:endParaRPr lang="en-US" sz="1400" dirty="0">
              <a:solidFill>
                <a:schemeClr val="bg1"/>
              </a:solidFill>
            </a:endParaRPr>
          </a:p>
        </p:txBody>
      </p:sp>
    </p:spTree>
    <p:extLst>
      <p:ext uri="{BB962C8B-B14F-4D97-AF65-F5344CB8AC3E}">
        <p14:creationId xmlns:p14="http://schemas.microsoft.com/office/powerpoint/2010/main" val="15849345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xStyles>
    <p:titleStyle>
      <a:lvl1pPr algn="l" defTabSz="914400" rtl="0" eaLnBrk="1" latinLnBrk="0" hangingPunct="1">
        <a:lnSpc>
          <a:spcPct val="90000"/>
        </a:lnSpc>
        <a:spcBef>
          <a:spcPct val="0"/>
        </a:spcBef>
        <a:buNone/>
        <a:defRPr sz="3200" b="1" kern="120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Inter" panose="020B0502030000000004" pitchFamily="34" charset="0"/>
          <a:ea typeface="Inter" panose="020B050203000000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nter" panose="020B0502030000000004" pitchFamily="34" charset="0"/>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B0502030000000004" pitchFamily="34" charset="0"/>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Inter" panose="020B0502030000000004" pitchFamily="34" charset="0"/>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nter" panose="020B0502030000000004" pitchFamily="34" charset="0"/>
          <a:ea typeface="Inter" panose="020B050203000000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C73C3349-9923-2B41-A1C7-9D3BC8C10965}"/>
              </a:ext>
            </a:extLst>
          </p:cNvPr>
          <p:cNvSpPr>
            <a:spLocks noGrp="1"/>
          </p:cNvSpPr>
          <p:nvPr>
            <p:ph type="body" idx="1"/>
          </p:nvPr>
        </p:nvSpPr>
        <p:spPr>
          <a:xfrm>
            <a:off x="1287164" y="1949194"/>
            <a:ext cx="10515600" cy="3858482"/>
          </a:xfrm>
          <a:prstGeom prst="rect">
            <a:avLst/>
          </a:prstGeom>
        </p:spPr>
        <p:txBody>
          <a:bodyPr vert="horz" lIns="91440" tIns="45720" rIns="91440" bIns="45720" rtlCol="0">
            <a:normAutofit/>
          </a:bodyPr>
          <a:lstStyle/>
          <a:p>
            <a:pPr lvl="0"/>
            <a:r>
              <a:rPr lang="en-GB" dirty="0"/>
              <a:t>Text styles</a:t>
            </a:r>
          </a:p>
          <a:p>
            <a:pPr lvl="1"/>
            <a:r>
              <a:rPr lang="en-GB" dirty="0"/>
              <a:t>Second level</a:t>
            </a:r>
          </a:p>
          <a:p>
            <a:pPr lvl="2"/>
            <a:r>
              <a:rPr lang="en-GB" dirty="0"/>
              <a:t>Third level</a:t>
            </a:r>
          </a:p>
          <a:p>
            <a:pPr lvl="3"/>
            <a:r>
              <a:rPr lang="en-GB" dirty="0"/>
              <a:t>Fourth level</a:t>
            </a:r>
          </a:p>
        </p:txBody>
      </p:sp>
      <p:sp>
        <p:nvSpPr>
          <p:cNvPr id="8" name="Title Placeholder 6">
            <a:extLst>
              <a:ext uri="{FF2B5EF4-FFF2-40B4-BE49-F238E27FC236}">
                <a16:creationId xmlns:a16="http://schemas.microsoft.com/office/drawing/2014/main" id="{44777DD6-A7E1-EE4A-A8C8-A5D30626FA4F}"/>
              </a:ext>
            </a:extLst>
          </p:cNvPr>
          <p:cNvSpPr>
            <a:spLocks noGrp="1"/>
          </p:cNvSpPr>
          <p:nvPr>
            <p:ph type="title"/>
          </p:nvPr>
        </p:nvSpPr>
        <p:spPr>
          <a:xfrm>
            <a:off x="1263718" y="1232155"/>
            <a:ext cx="10515600" cy="615650"/>
          </a:xfrm>
          <a:prstGeom prst="rect">
            <a:avLst/>
          </a:prstGeom>
        </p:spPr>
        <p:txBody>
          <a:bodyPr vert="horz" lIns="91440" tIns="45720" rIns="91440" bIns="45720" rtlCol="0" anchor="ctr">
            <a:noAutofit/>
          </a:bodyPr>
          <a:lstStyle/>
          <a:p>
            <a:r>
              <a:rPr lang="en-GB" dirty="0"/>
              <a:t>Title style</a:t>
            </a:r>
            <a:endParaRPr lang="en-US" dirty="0"/>
          </a:p>
        </p:txBody>
      </p:sp>
    </p:spTree>
    <p:extLst>
      <p:ext uri="{BB962C8B-B14F-4D97-AF65-F5344CB8AC3E}">
        <p14:creationId xmlns:p14="http://schemas.microsoft.com/office/powerpoint/2010/main" val="2413498713"/>
      </p:ext>
    </p:extLst>
  </p:cSld>
  <p:clrMap bg1="lt1" tx1="dk1" bg2="lt2" tx2="dk2" accent1="accent1" accent2="accent2" accent3="accent3" accent4="accent4" accent5="accent5" accent6="accent6" hlink="hlink" folHlink="folHlink"/>
  <p:sldLayoutIdLst>
    <p:sldLayoutId id="2147483660" r:id="rId1"/>
    <p:sldLayoutId id="2147483665" r:id="rId2"/>
    <p:sldLayoutId id="2147483667" r:id="rId3"/>
  </p:sldLayoutIdLst>
  <p:txStyles>
    <p:titleStyle>
      <a:lvl1pPr algn="l" defTabSz="914400" rtl="0" eaLnBrk="1" latinLnBrk="0" hangingPunct="1">
        <a:lnSpc>
          <a:spcPct val="90000"/>
        </a:lnSpc>
        <a:spcBef>
          <a:spcPct val="0"/>
        </a:spcBef>
        <a:buNone/>
        <a:defRPr sz="3600" b="1" kern="1200">
          <a:solidFill>
            <a:schemeClr val="bg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Inter" panose="020B0502030000000004" pitchFamily="34" charset="0"/>
          <a:ea typeface="Inter" panose="020B050203000000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Inter" panose="020B0502030000000004" pitchFamily="34" charset="0"/>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Inter" panose="020B0502030000000004" pitchFamily="34" charset="0"/>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Inter" panose="020B0502030000000004" pitchFamily="34" charset="0"/>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C73C3349-9923-2B41-A1C7-9D3BC8C10965}"/>
              </a:ext>
            </a:extLst>
          </p:cNvPr>
          <p:cNvSpPr>
            <a:spLocks noGrp="1"/>
          </p:cNvSpPr>
          <p:nvPr>
            <p:ph type="body" idx="1"/>
          </p:nvPr>
        </p:nvSpPr>
        <p:spPr>
          <a:xfrm>
            <a:off x="1287164" y="1949194"/>
            <a:ext cx="10515600" cy="3858482"/>
          </a:xfrm>
          <a:prstGeom prst="rect">
            <a:avLst/>
          </a:prstGeom>
        </p:spPr>
        <p:txBody>
          <a:bodyPr vert="horz" lIns="91440" tIns="45720" rIns="91440" bIns="45720" rtlCol="0">
            <a:normAutofit/>
          </a:bodyPr>
          <a:lstStyle/>
          <a:p>
            <a:pPr lvl="0"/>
            <a:r>
              <a:rPr lang="en-GB" dirty="0"/>
              <a:t>Text styles</a:t>
            </a:r>
          </a:p>
          <a:p>
            <a:pPr lvl="1"/>
            <a:r>
              <a:rPr lang="en-GB" dirty="0"/>
              <a:t>Second level</a:t>
            </a:r>
          </a:p>
          <a:p>
            <a:pPr lvl="2"/>
            <a:r>
              <a:rPr lang="en-GB" dirty="0"/>
              <a:t>Third level</a:t>
            </a:r>
          </a:p>
          <a:p>
            <a:pPr lvl="3"/>
            <a:r>
              <a:rPr lang="en-GB" dirty="0"/>
              <a:t>Fourth level</a:t>
            </a:r>
          </a:p>
        </p:txBody>
      </p:sp>
      <p:sp>
        <p:nvSpPr>
          <p:cNvPr id="8" name="Title Placeholder 6">
            <a:extLst>
              <a:ext uri="{FF2B5EF4-FFF2-40B4-BE49-F238E27FC236}">
                <a16:creationId xmlns:a16="http://schemas.microsoft.com/office/drawing/2014/main" id="{44777DD6-A7E1-EE4A-A8C8-A5D30626FA4F}"/>
              </a:ext>
            </a:extLst>
          </p:cNvPr>
          <p:cNvSpPr>
            <a:spLocks noGrp="1"/>
          </p:cNvSpPr>
          <p:nvPr>
            <p:ph type="title"/>
          </p:nvPr>
        </p:nvSpPr>
        <p:spPr>
          <a:xfrm>
            <a:off x="1263718" y="1232155"/>
            <a:ext cx="10515600" cy="615650"/>
          </a:xfrm>
          <a:prstGeom prst="rect">
            <a:avLst/>
          </a:prstGeom>
        </p:spPr>
        <p:txBody>
          <a:bodyPr vert="horz" lIns="91440" tIns="45720" rIns="91440" bIns="45720" rtlCol="0" anchor="ctr">
            <a:noAutofit/>
          </a:bodyPr>
          <a:lstStyle/>
          <a:p>
            <a:r>
              <a:rPr lang="en-GB" dirty="0"/>
              <a:t>Title style</a:t>
            </a:r>
            <a:endParaRPr lang="en-US" dirty="0"/>
          </a:p>
        </p:txBody>
      </p:sp>
    </p:spTree>
    <p:extLst>
      <p:ext uri="{BB962C8B-B14F-4D97-AF65-F5344CB8AC3E}">
        <p14:creationId xmlns:p14="http://schemas.microsoft.com/office/powerpoint/2010/main" val="263021962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l" defTabSz="914400" rtl="0" eaLnBrk="1" latinLnBrk="0" hangingPunct="1">
        <a:lnSpc>
          <a:spcPct val="90000"/>
        </a:lnSpc>
        <a:spcBef>
          <a:spcPct val="0"/>
        </a:spcBef>
        <a:buNone/>
        <a:defRPr sz="3600" b="1" kern="1200">
          <a:solidFill>
            <a:schemeClr val="bg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Inter" panose="020B0502030000000004" pitchFamily="34" charset="0"/>
          <a:ea typeface="Inter" panose="020B050203000000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Inter" panose="020B0502030000000004" pitchFamily="34" charset="0"/>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Inter" panose="020B0502030000000004" pitchFamily="34" charset="0"/>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Inter" panose="020B0502030000000004" pitchFamily="34" charset="0"/>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C73C3349-9923-2B41-A1C7-9D3BC8C10965}"/>
              </a:ext>
            </a:extLst>
          </p:cNvPr>
          <p:cNvSpPr>
            <a:spLocks noGrp="1"/>
          </p:cNvSpPr>
          <p:nvPr>
            <p:ph type="body" idx="1"/>
          </p:nvPr>
        </p:nvSpPr>
        <p:spPr>
          <a:xfrm>
            <a:off x="1287164" y="1949194"/>
            <a:ext cx="10515600" cy="3858482"/>
          </a:xfrm>
          <a:prstGeom prst="rect">
            <a:avLst/>
          </a:prstGeom>
        </p:spPr>
        <p:txBody>
          <a:bodyPr vert="horz" lIns="91440" tIns="45720" rIns="91440" bIns="45720" rtlCol="0">
            <a:normAutofit/>
          </a:bodyPr>
          <a:lstStyle/>
          <a:p>
            <a:pPr lvl="0"/>
            <a:r>
              <a:rPr lang="en-GB" dirty="0"/>
              <a:t>Text styles</a:t>
            </a:r>
          </a:p>
          <a:p>
            <a:pPr lvl="1"/>
            <a:r>
              <a:rPr lang="en-GB" dirty="0"/>
              <a:t>Second level</a:t>
            </a:r>
          </a:p>
          <a:p>
            <a:pPr lvl="2"/>
            <a:r>
              <a:rPr lang="en-GB" dirty="0"/>
              <a:t>Third level</a:t>
            </a:r>
          </a:p>
          <a:p>
            <a:pPr lvl="3"/>
            <a:r>
              <a:rPr lang="en-GB" dirty="0"/>
              <a:t>Fourth level</a:t>
            </a:r>
          </a:p>
        </p:txBody>
      </p:sp>
      <p:sp>
        <p:nvSpPr>
          <p:cNvPr id="8" name="Title Placeholder 6">
            <a:extLst>
              <a:ext uri="{FF2B5EF4-FFF2-40B4-BE49-F238E27FC236}">
                <a16:creationId xmlns:a16="http://schemas.microsoft.com/office/drawing/2014/main" id="{44777DD6-A7E1-EE4A-A8C8-A5D30626FA4F}"/>
              </a:ext>
            </a:extLst>
          </p:cNvPr>
          <p:cNvSpPr>
            <a:spLocks noGrp="1"/>
          </p:cNvSpPr>
          <p:nvPr>
            <p:ph type="title"/>
          </p:nvPr>
        </p:nvSpPr>
        <p:spPr>
          <a:xfrm>
            <a:off x="1263718" y="1232155"/>
            <a:ext cx="10515600" cy="615650"/>
          </a:xfrm>
          <a:prstGeom prst="rect">
            <a:avLst/>
          </a:prstGeom>
        </p:spPr>
        <p:txBody>
          <a:bodyPr vert="horz" lIns="91440" tIns="45720" rIns="91440" bIns="45720" rtlCol="0" anchor="ctr">
            <a:noAutofit/>
          </a:bodyPr>
          <a:lstStyle/>
          <a:p>
            <a:r>
              <a:rPr lang="en-GB" dirty="0"/>
              <a:t>Title style</a:t>
            </a:r>
            <a:endParaRPr lang="en-US" dirty="0"/>
          </a:p>
        </p:txBody>
      </p:sp>
      <p:sp>
        <p:nvSpPr>
          <p:cNvPr id="4" name="Title Placeholder 6">
            <a:extLst>
              <a:ext uri="{FF2B5EF4-FFF2-40B4-BE49-F238E27FC236}">
                <a16:creationId xmlns:a16="http://schemas.microsoft.com/office/drawing/2014/main" id="{CD45ED7E-8F0C-C34E-8DA6-7195D59A99A7}"/>
              </a:ext>
            </a:extLst>
          </p:cNvPr>
          <p:cNvSpPr txBox="1">
            <a:spLocks/>
          </p:cNvSpPr>
          <p:nvPr userDrawn="1"/>
        </p:nvSpPr>
        <p:spPr>
          <a:xfrm>
            <a:off x="337597" y="380762"/>
            <a:ext cx="10515600" cy="6156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ontserrat" pitchFamily="2" charset="77"/>
                <a:ea typeface="+mj-ea"/>
                <a:cs typeface="+mj-cs"/>
              </a:defRPr>
            </a:lvl1pPr>
          </a:lstStyle>
          <a:p>
            <a:pPr>
              <a:lnSpc>
                <a:spcPct val="100000"/>
              </a:lnSpc>
            </a:pPr>
            <a:r>
              <a:rPr lang="en-GB" sz="2800" spc="110" baseline="0" dirty="0">
                <a:solidFill>
                  <a:srgbClr val="19237E"/>
                </a:solidFill>
              </a:rPr>
              <a:t>Student</a:t>
            </a:r>
            <a:r>
              <a:rPr lang="en-GB" sz="2800" spc="110" baseline="0" dirty="0">
                <a:solidFill>
                  <a:schemeClr val="bg1"/>
                </a:solidFill>
              </a:rPr>
              <a:t>s</a:t>
            </a:r>
            <a:r>
              <a:rPr lang="en-GB" sz="2800" spc="110" baseline="0" dirty="0">
                <a:solidFill>
                  <a:srgbClr val="19237E"/>
                </a:solidFill>
              </a:rPr>
              <a:t> </a:t>
            </a:r>
            <a:r>
              <a:rPr lang="en-GB" sz="2800" spc="110" baseline="0" dirty="0">
                <a:solidFill>
                  <a:schemeClr val="bg1"/>
                </a:solidFill>
              </a:rPr>
              <a:t>and parents</a:t>
            </a:r>
            <a:endParaRPr lang="en-US" sz="2800" spc="110" baseline="0" dirty="0">
              <a:solidFill>
                <a:schemeClr val="bg1"/>
              </a:solidFill>
            </a:endParaRPr>
          </a:p>
        </p:txBody>
      </p:sp>
      <p:sp>
        <p:nvSpPr>
          <p:cNvPr id="5" name="Title Placeholder 6">
            <a:extLst>
              <a:ext uri="{FF2B5EF4-FFF2-40B4-BE49-F238E27FC236}">
                <a16:creationId xmlns:a16="http://schemas.microsoft.com/office/drawing/2014/main" id="{E6F6C826-2E56-7040-9EE9-3FA767F214CE}"/>
              </a:ext>
            </a:extLst>
          </p:cNvPr>
          <p:cNvSpPr txBox="1">
            <a:spLocks/>
          </p:cNvSpPr>
          <p:nvPr userDrawn="1"/>
        </p:nvSpPr>
        <p:spPr>
          <a:xfrm>
            <a:off x="349320" y="218057"/>
            <a:ext cx="10515600" cy="395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ontserrat" pitchFamily="2" charset="77"/>
                <a:ea typeface="+mj-ea"/>
                <a:cs typeface="+mj-cs"/>
              </a:defRPr>
            </a:lvl1pPr>
          </a:lstStyle>
          <a:p>
            <a:pPr>
              <a:lnSpc>
                <a:spcPct val="100000"/>
              </a:lnSpc>
            </a:pPr>
            <a:r>
              <a:rPr lang="en-GB" sz="1400" dirty="0">
                <a:solidFill>
                  <a:srgbClr val="19237E"/>
                </a:solidFill>
              </a:rPr>
              <a:t>VTAC BRIEFING</a:t>
            </a:r>
            <a:endParaRPr lang="en-US" sz="1400" dirty="0">
              <a:solidFill>
                <a:srgbClr val="19237E"/>
              </a:solidFill>
            </a:endParaRPr>
          </a:p>
        </p:txBody>
      </p:sp>
    </p:spTree>
    <p:extLst>
      <p:ext uri="{BB962C8B-B14F-4D97-AF65-F5344CB8AC3E}">
        <p14:creationId xmlns:p14="http://schemas.microsoft.com/office/powerpoint/2010/main" val="90269773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l" defTabSz="914400" rtl="0" eaLnBrk="1" latinLnBrk="0" hangingPunct="1">
        <a:lnSpc>
          <a:spcPct val="90000"/>
        </a:lnSpc>
        <a:spcBef>
          <a:spcPct val="0"/>
        </a:spcBef>
        <a:buNone/>
        <a:defRPr sz="3600" b="1" kern="1200">
          <a:solidFill>
            <a:schemeClr val="bg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Inter" panose="020B0502030000000004" pitchFamily="34" charset="0"/>
          <a:ea typeface="Inter" panose="020B050203000000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Inter" panose="020B0502030000000004" pitchFamily="34" charset="0"/>
          <a:ea typeface="Inter" panose="020B050203000000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Inter" panose="020B0502030000000004" pitchFamily="34" charset="0"/>
          <a:ea typeface="Inter" panose="020B050203000000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Inter" panose="020B0502030000000004" pitchFamily="34" charset="0"/>
          <a:ea typeface="Inter" panose="020B050203000000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15.xml"/><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5.xml"/><Relationship Id="rId6" Type="http://schemas.openxmlformats.org/officeDocument/2006/relationships/diagramColors" Target="../diagrams/colors5.xml"/><Relationship Id="rId11" Type="http://schemas.openxmlformats.org/officeDocument/2006/relationships/image" Target="../media/image27.png"/><Relationship Id="rId5" Type="http://schemas.openxmlformats.org/officeDocument/2006/relationships/diagramQuickStyle" Target="../diagrams/quickStyle5.xml"/><Relationship Id="rId15" Type="http://schemas.openxmlformats.org/officeDocument/2006/relationships/image" Target="../media/image31.png"/><Relationship Id="rId10" Type="http://schemas.openxmlformats.org/officeDocument/2006/relationships/image" Target="../media/image26.svg"/><Relationship Id="rId19" Type="http://schemas.openxmlformats.org/officeDocument/2006/relationships/image" Target="../media/image35.png"/><Relationship Id="rId4" Type="http://schemas.openxmlformats.org/officeDocument/2006/relationships/diagramLayout" Target="../diagrams/layout5.xml"/><Relationship Id="rId9" Type="http://schemas.openxmlformats.org/officeDocument/2006/relationships/image" Target="../media/image25.png"/><Relationship Id="rId14" Type="http://schemas.openxmlformats.org/officeDocument/2006/relationships/image" Target="../media/image30.sv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hyperlink" Target="http://www.vtac.edu.au/"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6.xml"/><Relationship Id="rId11" Type="http://schemas.openxmlformats.org/officeDocument/2006/relationships/image" Target="../media/image47.svg"/><Relationship Id="rId5" Type="http://schemas.openxmlformats.org/officeDocument/2006/relationships/diagramQuickStyle" Target="../diagrams/quickStyle6.xml"/><Relationship Id="rId10" Type="http://schemas.openxmlformats.org/officeDocument/2006/relationships/image" Target="../media/image46.png"/><Relationship Id="rId4" Type="http://schemas.openxmlformats.org/officeDocument/2006/relationships/diagramLayout" Target="../diagrams/layout6.xml"/><Relationship Id="rId9" Type="http://schemas.openxmlformats.org/officeDocument/2006/relationships/image" Target="../media/image45.svg"/></Relationships>
</file>

<file path=ppt/slides/_rels/slide29.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sv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51.sv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sv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59.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sv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Colors" Target="../diagrams/colors8.xml"/><Relationship Id="rId11" Type="http://schemas.openxmlformats.org/officeDocument/2006/relationships/image" Target="../media/image66.svg"/><Relationship Id="rId5" Type="http://schemas.openxmlformats.org/officeDocument/2006/relationships/diagramQuickStyle" Target="../diagrams/quickStyle8.xml"/><Relationship Id="rId10" Type="http://schemas.openxmlformats.org/officeDocument/2006/relationships/image" Target="../media/image65.png"/><Relationship Id="rId4" Type="http://schemas.openxmlformats.org/officeDocument/2006/relationships/diagramLayout" Target="../diagrams/layout8.xml"/><Relationship Id="rId9" Type="http://schemas.openxmlformats.org/officeDocument/2006/relationships/image" Target="../media/image64.svg"/><Relationship Id="rId14" Type="http://schemas.openxmlformats.org/officeDocument/2006/relationships/image" Target="../media/image69.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71.sv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2C61-730E-7444-8ADA-CB2469405D7C}"/>
              </a:ext>
            </a:extLst>
          </p:cNvPr>
          <p:cNvSpPr>
            <a:spLocks noGrp="1"/>
          </p:cNvSpPr>
          <p:nvPr>
            <p:ph type="title"/>
          </p:nvPr>
        </p:nvSpPr>
        <p:spPr>
          <a:xfrm>
            <a:off x="6392565" y="1547852"/>
            <a:ext cx="4716593" cy="1985320"/>
          </a:xfrm>
        </p:spPr>
        <p:txBody>
          <a:bodyPr/>
          <a:lstStyle/>
          <a:p>
            <a:r>
              <a:rPr lang="en-US" dirty="0"/>
              <a:t>Applying for tertiary study in 2023</a:t>
            </a:r>
          </a:p>
        </p:txBody>
      </p:sp>
    </p:spTree>
    <p:extLst>
      <p:ext uri="{BB962C8B-B14F-4D97-AF65-F5344CB8AC3E}">
        <p14:creationId xmlns:p14="http://schemas.microsoft.com/office/powerpoint/2010/main" val="18339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133E858-30A4-42FB-865D-86961E1F90D6}"/>
              </a:ext>
            </a:extLst>
          </p:cNvPr>
          <p:cNvGraphicFramePr>
            <a:graphicFrameLocks noGrp="1"/>
          </p:cNvGraphicFramePr>
          <p:nvPr>
            <p:ph idx="1"/>
            <p:extLst>
              <p:ext uri="{D42A27DB-BD31-4B8C-83A1-F6EECF244321}">
                <p14:modId xmlns:p14="http://schemas.microsoft.com/office/powerpoint/2010/main" val="31784978"/>
              </p:ext>
            </p:extLst>
          </p:nvPr>
        </p:nvGraphicFramePr>
        <p:xfrm>
          <a:off x="609600" y="1981200"/>
          <a:ext cx="10972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eeform: Shape 6">
            <a:extLst>
              <a:ext uri="{FF2B5EF4-FFF2-40B4-BE49-F238E27FC236}">
                <a16:creationId xmlns:a16="http://schemas.microsoft.com/office/drawing/2014/main" id="{F1281875-CAC9-40EB-B77D-36366BB61BB0}"/>
              </a:ext>
            </a:extLst>
          </p:cNvPr>
          <p:cNvSpPr/>
          <p:nvPr/>
        </p:nvSpPr>
        <p:spPr>
          <a:xfrm>
            <a:off x="-113414" y="-85060"/>
            <a:ext cx="12418828" cy="6943060"/>
          </a:xfrm>
          <a:custGeom>
            <a:avLst/>
            <a:gdLst>
              <a:gd name="connsiteX0" fmla="*/ 1929810 w 12418828"/>
              <a:gd name="connsiteY0" fmla="*/ 1348528 h 6943060"/>
              <a:gd name="connsiteX1" fmla="*/ 361508 w 12418828"/>
              <a:gd name="connsiteY1" fmla="*/ 2916830 h 6943060"/>
              <a:gd name="connsiteX2" fmla="*/ 1929810 w 12418828"/>
              <a:gd name="connsiteY2" fmla="*/ 4485132 h 6943060"/>
              <a:gd name="connsiteX3" fmla="*/ 3498112 w 12418828"/>
              <a:gd name="connsiteY3" fmla="*/ 2916830 h 6943060"/>
              <a:gd name="connsiteX4" fmla="*/ 1929810 w 12418828"/>
              <a:gd name="connsiteY4" fmla="*/ 1348528 h 6943060"/>
              <a:gd name="connsiteX5" fmla="*/ 0 w 12418828"/>
              <a:gd name="connsiteY5" fmla="*/ 0 h 6943060"/>
              <a:gd name="connsiteX6" fmla="*/ 12418828 w 12418828"/>
              <a:gd name="connsiteY6" fmla="*/ 0 h 6943060"/>
              <a:gd name="connsiteX7" fmla="*/ 12418828 w 12418828"/>
              <a:gd name="connsiteY7" fmla="*/ 6943060 h 6943060"/>
              <a:gd name="connsiteX8" fmla="*/ 0 w 12418828"/>
              <a:gd name="connsiteY8" fmla="*/ 6943060 h 694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8828" h="6943060">
                <a:moveTo>
                  <a:pt x="1929810" y="1348528"/>
                </a:moveTo>
                <a:cubicBezTo>
                  <a:pt x="1063661" y="1348528"/>
                  <a:pt x="361508" y="2050681"/>
                  <a:pt x="361508" y="2916830"/>
                </a:cubicBezTo>
                <a:cubicBezTo>
                  <a:pt x="361508" y="3782979"/>
                  <a:pt x="1063661" y="4485132"/>
                  <a:pt x="1929810" y="4485132"/>
                </a:cubicBezTo>
                <a:cubicBezTo>
                  <a:pt x="2795959" y="4485132"/>
                  <a:pt x="3498112" y="3782979"/>
                  <a:pt x="3498112" y="2916830"/>
                </a:cubicBezTo>
                <a:cubicBezTo>
                  <a:pt x="3498112" y="2050681"/>
                  <a:pt x="2795959" y="1348528"/>
                  <a:pt x="1929810" y="1348528"/>
                </a:cubicBezTo>
                <a:close/>
                <a:moveTo>
                  <a:pt x="0" y="0"/>
                </a:moveTo>
                <a:lnTo>
                  <a:pt x="12418828" y="0"/>
                </a:lnTo>
                <a:lnTo>
                  <a:pt x="12418828" y="6943060"/>
                </a:lnTo>
                <a:lnTo>
                  <a:pt x="0" y="6943060"/>
                </a:lnTo>
                <a:close/>
              </a:path>
            </a:pathLst>
          </a:custGeom>
          <a:solidFill>
            <a:srgbClr val="2D2E2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Freeform: Shape 12">
            <a:extLst>
              <a:ext uri="{FF2B5EF4-FFF2-40B4-BE49-F238E27FC236}">
                <a16:creationId xmlns:a16="http://schemas.microsoft.com/office/drawing/2014/main" id="{672CC475-119F-48C2-96A1-7D9C23255321}"/>
              </a:ext>
            </a:extLst>
          </p:cNvPr>
          <p:cNvSpPr/>
          <p:nvPr/>
        </p:nvSpPr>
        <p:spPr>
          <a:xfrm>
            <a:off x="-223284" y="-170121"/>
            <a:ext cx="12642112" cy="7070651"/>
          </a:xfrm>
          <a:custGeom>
            <a:avLst/>
            <a:gdLst>
              <a:gd name="connsiteX0" fmla="*/ 4917559 w 12642112"/>
              <a:gd name="connsiteY0" fmla="*/ 3402418 h 7070651"/>
              <a:gd name="connsiteX1" fmla="*/ 3296093 w 12642112"/>
              <a:gd name="connsiteY1" fmla="*/ 5023884 h 7070651"/>
              <a:gd name="connsiteX2" fmla="*/ 4917559 w 12642112"/>
              <a:gd name="connsiteY2" fmla="*/ 6645350 h 7070651"/>
              <a:gd name="connsiteX3" fmla="*/ 6539025 w 12642112"/>
              <a:gd name="connsiteY3" fmla="*/ 5023884 h 7070651"/>
              <a:gd name="connsiteX4" fmla="*/ 4917559 w 12642112"/>
              <a:gd name="connsiteY4" fmla="*/ 3402418 h 7070651"/>
              <a:gd name="connsiteX5" fmla="*/ 0 w 12642112"/>
              <a:gd name="connsiteY5" fmla="*/ 0 h 7070651"/>
              <a:gd name="connsiteX6" fmla="*/ 12642112 w 12642112"/>
              <a:gd name="connsiteY6" fmla="*/ 0 h 7070651"/>
              <a:gd name="connsiteX7" fmla="*/ 12642112 w 12642112"/>
              <a:gd name="connsiteY7" fmla="*/ 7070651 h 7070651"/>
              <a:gd name="connsiteX8" fmla="*/ 0 w 12642112"/>
              <a:gd name="connsiteY8" fmla="*/ 7070651 h 707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42112" h="7070651">
                <a:moveTo>
                  <a:pt x="4917559" y="3402418"/>
                </a:moveTo>
                <a:cubicBezTo>
                  <a:pt x="4022048" y="3402418"/>
                  <a:pt x="3296093" y="4128373"/>
                  <a:pt x="3296093" y="5023884"/>
                </a:cubicBezTo>
                <a:cubicBezTo>
                  <a:pt x="3296093" y="5919395"/>
                  <a:pt x="4022048" y="6645350"/>
                  <a:pt x="4917559" y="6645350"/>
                </a:cubicBezTo>
                <a:cubicBezTo>
                  <a:pt x="5813071" y="6645350"/>
                  <a:pt x="6539025" y="5919395"/>
                  <a:pt x="6539025" y="5023884"/>
                </a:cubicBezTo>
                <a:cubicBezTo>
                  <a:pt x="6539025" y="4128373"/>
                  <a:pt x="5813071" y="3402418"/>
                  <a:pt x="4917559" y="3402418"/>
                </a:cubicBezTo>
                <a:close/>
                <a:moveTo>
                  <a:pt x="0" y="0"/>
                </a:moveTo>
                <a:lnTo>
                  <a:pt x="12642112" y="0"/>
                </a:lnTo>
                <a:lnTo>
                  <a:pt x="12642112" y="7070651"/>
                </a:lnTo>
                <a:lnTo>
                  <a:pt x="0" y="7070651"/>
                </a:lnTo>
                <a:close/>
              </a:path>
            </a:pathLst>
          </a:custGeom>
          <a:solidFill>
            <a:srgbClr val="2D2E2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Freeform: Shape 15">
            <a:extLst>
              <a:ext uri="{FF2B5EF4-FFF2-40B4-BE49-F238E27FC236}">
                <a16:creationId xmlns:a16="http://schemas.microsoft.com/office/drawing/2014/main" id="{01CA4A4E-F406-4F9F-ABA1-B7990063572E}"/>
              </a:ext>
            </a:extLst>
          </p:cNvPr>
          <p:cNvSpPr/>
          <p:nvPr/>
        </p:nvSpPr>
        <p:spPr>
          <a:xfrm>
            <a:off x="-377456" y="-276446"/>
            <a:ext cx="12569456" cy="7070651"/>
          </a:xfrm>
          <a:custGeom>
            <a:avLst/>
            <a:gdLst>
              <a:gd name="connsiteX0" fmla="*/ 7851258 w 12569456"/>
              <a:gd name="connsiteY0" fmla="*/ 3636334 h 7070651"/>
              <a:gd name="connsiteX1" fmla="*/ 6284728 w 12569456"/>
              <a:gd name="connsiteY1" fmla="*/ 5202864 h 7070651"/>
              <a:gd name="connsiteX2" fmla="*/ 7851258 w 12569456"/>
              <a:gd name="connsiteY2" fmla="*/ 6769394 h 7070651"/>
              <a:gd name="connsiteX3" fmla="*/ 9417788 w 12569456"/>
              <a:gd name="connsiteY3" fmla="*/ 5202864 h 7070651"/>
              <a:gd name="connsiteX4" fmla="*/ 7851258 w 12569456"/>
              <a:gd name="connsiteY4" fmla="*/ 3636334 h 7070651"/>
              <a:gd name="connsiteX5" fmla="*/ 0 w 12569456"/>
              <a:gd name="connsiteY5" fmla="*/ 0 h 7070651"/>
              <a:gd name="connsiteX6" fmla="*/ 12569456 w 12569456"/>
              <a:gd name="connsiteY6" fmla="*/ 0 h 7070651"/>
              <a:gd name="connsiteX7" fmla="*/ 12569456 w 12569456"/>
              <a:gd name="connsiteY7" fmla="*/ 7070651 h 7070651"/>
              <a:gd name="connsiteX8" fmla="*/ 0 w 12569456"/>
              <a:gd name="connsiteY8" fmla="*/ 7070651 h 707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9456" h="7070651">
                <a:moveTo>
                  <a:pt x="7851258" y="3636334"/>
                </a:moveTo>
                <a:cubicBezTo>
                  <a:pt x="6986087" y="3636334"/>
                  <a:pt x="6284728" y="4337693"/>
                  <a:pt x="6284728" y="5202864"/>
                </a:cubicBezTo>
                <a:cubicBezTo>
                  <a:pt x="6284728" y="6068035"/>
                  <a:pt x="6986087" y="6769394"/>
                  <a:pt x="7851258" y="6769394"/>
                </a:cubicBezTo>
                <a:cubicBezTo>
                  <a:pt x="8716429" y="6769394"/>
                  <a:pt x="9417788" y="6068035"/>
                  <a:pt x="9417788" y="5202864"/>
                </a:cubicBezTo>
                <a:cubicBezTo>
                  <a:pt x="9417788" y="4337693"/>
                  <a:pt x="8716429" y="3636334"/>
                  <a:pt x="7851258" y="3636334"/>
                </a:cubicBezTo>
                <a:close/>
                <a:moveTo>
                  <a:pt x="0" y="0"/>
                </a:moveTo>
                <a:lnTo>
                  <a:pt x="12569456" y="0"/>
                </a:lnTo>
                <a:lnTo>
                  <a:pt x="12569456" y="7070651"/>
                </a:lnTo>
                <a:lnTo>
                  <a:pt x="0" y="7070651"/>
                </a:lnTo>
                <a:close/>
              </a:path>
            </a:pathLst>
          </a:custGeom>
          <a:solidFill>
            <a:srgbClr val="2D2E2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A010D891-250B-458F-9D3D-BBD4A5724DF5}"/>
              </a:ext>
            </a:extLst>
          </p:cNvPr>
          <p:cNvSpPr>
            <a:spLocks noGrp="1"/>
          </p:cNvSpPr>
          <p:nvPr>
            <p:ph type="title"/>
          </p:nvPr>
        </p:nvSpPr>
        <p:spPr/>
        <p:txBody>
          <a:bodyPr/>
          <a:lstStyle/>
          <a:p>
            <a:r>
              <a:rPr lang="en-AU" dirty="0"/>
              <a:t>What requirements might exist?</a:t>
            </a:r>
          </a:p>
        </p:txBody>
      </p:sp>
    </p:spTree>
    <p:extLst>
      <p:ext uri="{BB962C8B-B14F-4D97-AF65-F5344CB8AC3E}">
        <p14:creationId xmlns:p14="http://schemas.microsoft.com/office/powerpoint/2010/main" val="370109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3" grpId="0" animBg="1"/>
      <p:bldP spid="13" grpId="1" animBg="1"/>
      <p:bldP spid="16" grpId="0" animBg="1"/>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65EE9-A5C8-4F24-A84B-25BDB54F9801}"/>
              </a:ext>
            </a:extLst>
          </p:cNvPr>
          <p:cNvSpPr>
            <a:spLocks noGrp="1"/>
          </p:cNvSpPr>
          <p:nvPr>
            <p:ph type="title"/>
          </p:nvPr>
        </p:nvSpPr>
        <p:spPr/>
        <p:txBody>
          <a:bodyPr/>
          <a:lstStyle/>
          <a:p>
            <a:r>
              <a:rPr lang="en-AU" dirty="0"/>
              <a:t>Two types of essential requirements</a:t>
            </a:r>
          </a:p>
        </p:txBody>
      </p:sp>
      <p:graphicFrame>
        <p:nvGraphicFramePr>
          <p:cNvPr id="4" name="Content Placeholder 3">
            <a:extLst>
              <a:ext uri="{FF2B5EF4-FFF2-40B4-BE49-F238E27FC236}">
                <a16:creationId xmlns:a16="http://schemas.microsoft.com/office/drawing/2014/main" id="{4225969C-0B1C-4BBC-A313-9621840AA74B}"/>
              </a:ext>
            </a:extLst>
          </p:cNvPr>
          <p:cNvGraphicFramePr>
            <a:graphicFrameLocks noGrp="1"/>
          </p:cNvGraphicFramePr>
          <p:nvPr>
            <p:ph idx="1"/>
            <p:extLst>
              <p:ext uri="{D42A27DB-BD31-4B8C-83A1-F6EECF244321}">
                <p14:modId xmlns:p14="http://schemas.microsoft.com/office/powerpoint/2010/main" val="2013876935"/>
              </p:ext>
            </p:extLst>
          </p:nvPr>
        </p:nvGraphicFramePr>
        <p:xfrm>
          <a:off x="609600" y="1981200"/>
          <a:ext cx="7269126" cy="4196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Pentagon 2">
            <a:extLst>
              <a:ext uri="{FF2B5EF4-FFF2-40B4-BE49-F238E27FC236}">
                <a16:creationId xmlns:a16="http://schemas.microsoft.com/office/drawing/2014/main" id="{C210D49A-D87F-4E1D-A114-16FFB4C50FCA}"/>
              </a:ext>
            </a:extLst>
          </p:cNvPr>
          <p:cNvSpPr/>
          <p:nvPr/>
        </p:nvSpPr>
        <p:spPr>
          <a:xfrm flipH="1">
            <a:off x="8500166" y="1890579"/>
            <a:ext cx="2738445" cy="1134348"/>
          </a:xfrm>
          <a:prstGeom prst="homePlate">
            <a:avLst/>
          </a:prstGeom>
          <a:solidFill>
            <a:srgbClr val="1923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You need to complete these to apply and receive an offer</a:t>
            </a:r>
          </a:p>
        </p:txBody>
      </p:sp>
      <p:sp>
        <p:nvSpPr>
          <p:cNvPr id="5" name="Arrow: Pentagon 4">
            <a:extLst>
              <a:ext uri="{FF2B5EF4-FFF2-40B4-BE49-F238E27FC236}">
                <a16:creationId xmlns:a16="http://schemas.microsoft.com/office/drawing/2014/main" id="{C4F5C3BE-03E1-42DD-A38F-6FD2B11590F6}"/>
              </a:ext>
            </a:extLst>
          </p:cNvPr>
          <p:cNvSpPr/>
          <p:nvPr/>
        </p:nvSpPr>
        <p:spPr>
          <a:xfrm flipH="1">
            <a:off x="8521429" y="3962944"/>
            <a:ext cx="2738445" cy="1134349"/>
          </a:xfrm>
          <a:prstGeom prst="homePlate">
            <a:avLst/>
          </a:prstGeom>
          <a:solidFill>
            <a:srgbClr val="1923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You </a:t>
            </a:r>
            <a:r>
              <a:rPr lang="en-AU" u="sng" dirty="0"/>
              <a:t>don’t</a:t>
            </a:r>
            <a:r>
              <a:rPr lang="en-AU" dirty="0"/>
              <a:t> need to complete these until you have successfully received an offer</a:t>
            </a:r>
          </a:p>
        </p:txBody>
      </p:sp>
    </p:spTree>
    <p:extLst>
      <p:ext uri="{BB962C8B-B14F-4D97-AF65-F5344CB8AC3E}">
        <p14:creationId xmlns:p14="http://schemas.microsoft.com/office/powerpoint/2010/main" val="203217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12703-3971-4E95-A1B1-29D00507BEF3}"/>
              </a:ext>
            </a:extLst>
          </p:cNvPr>
          <p:cNvSpPr>
            <a:spLocks noGrp="1"/>
          </p:cNvSpPr>
          <p:nvPr>
            <p:ph type="title"/>
          </p:nvPr>
        </p:nvSpPr>
        <p:spPr/>
        <p:txBody>
          <a:bodyPr/>
          <a:lstStyle/>
          <a:p>
            <a:r>
              <a:rPr lang="en-AU" dirty="0"/>
              <a:t>Ranking applicants</a:t>
            </a:r>
          </a:p>
        </p:txBody>
      </p:sp>
      <p:graphicFrame>
        <p:nvGraphicFramePr>
          <p:cNvPr id="4" name="Table 3">
            <a:extLst>
              <a:ext uri="{FF2B5EF4-FFF2-40B4-BE49-F238E27FC236}">
                <a16:creationId xmlns:a16="http://schemas.microsoft.com/office/drawing/2014/main" id="{C45D20E7-D647-41D2-A020-8536410E2BD2}"/>
              </a:ext>
            </a:extLst>
          </p:cNvPr>
          <p:cNvGraphicFramePr>
            <a:graphicFrameLocks noGrp="1"/>
          </p:cNvGraphicFramePr>
          <p:nvPr>
            <p:extLst>
              <p:ext uri="{D42A27DB-BD31-4B8C-83A1-F6EECF244321}">
                <p14:modId xmlns:p14="http://schemas.microsoft.com/office/powerpoint/2010/main" val="1886311804"/>
              </p:ext>
            </p:extLst>
          </p:nvPr>
        </p:nvGraphicFramePr>
        <p:xfrm>
          <a:off x="609600" y="1932884"/>
          <a:ext cx="3860800" cy="3939691"/>
        </p:xfrm>
        <a:graphic>
          <a:graphicData uri="http://schemas.openxmlformats.org/drawingml/2006/table">
            <a:tbl>
              <a:tblPr firstRow="1" bandRow="1">
                <a:tableStyleId>{69012ECD-51FC-41F1-AA8D-1B2483CD663E}</a:tableStyleId>
              </a:tblPr>
              <a:tblGrid>
                <a:gridCol w="457200">
                  <a:extLst>
                    <a:ext uri="{9D8B030D-6E8A-4147-A177-3AD203B41FA5}">
                      <a16:colId xmlns:a16="http://schemas.microsoft.com/office/drawing/2014/main" val="2274479996"/>
                    </a:ext>
                  </a:extLst>
                </a:gridCol>
                <a:gridCol w="1315506">
                  <a:extLst>
                    <a:ext uri="{9D8B030D-6E8A-4147-A177-3AD203B41FA5}">
                      <a16:colId xmlns:a16="http://schemas.microsoft.com/office/drawing/2014/main" val="20000"/>
                    </a:ext>
                  </a:extLst>
                </a:gridCol>
                <a:gridCol w="2088094">
                  <a:extLst>
                    <a:ext uri="{9D8B030D-6E8A-4147-A177-3AD203B41FA5}">
                      <a16:colId xmlns:a16="http://schemas.microsoft.com/office/drawing/2014/main" val="20001"/>
                    </a:ext>
                  </a:extLst>
                </a:gridCol>
              </a:tblGrid>
              <a:tr h="562813">
                <a:tc gridSpan="3">
                  <a:txBody>
                    <a:bodyPr/>
                    <a:lstStyle/>
                    <a:p>
                      <a:pPr algn="ctr"/>
                      <a:r>
                        <a:rPr lang="en-AU" sz="1600" dirty="0"/>
                        <a:t>ATAR</a:t>
                      </a:r>
                    </a:p>
                  </a:txBody>
                  <a:tcPr anchor="ctr">
                    <a:solidFill>
                      <a:srgbClr val="19237E"/>
                    </a:solidFill>
                  </a:tcPr>
                </a:tc>
                <a:tc hMerge="1">
                  <a:txBody>
                    <a:bodyPr/>
                    <a:lstStyle/>
                    <a:p>
                      <a:pPr algn="ctr"/>
                      <a:endParaRPr lang="en-AU" sz="1600"/>
                    </a:p>
                  </a:txBody>
                  <a:tcPr anchor="ctr">
                    <a:solidFill>
                      <a:srgbClr val="44687D"/>
                    </a:solidFill>
                  </a:tcPr>
                </a:tc>
                <a:tc hMerge="1">
                  <a:txBody>
                    <a:bodyPr/>
                    <a:lstStyle/>
                    <a:p>
                      <a:pPr algn="ctr"/>
                      <a:endParaRPr lang="en-AU"/>
                    </a:p>
                  </a:txBody>
                  <a:tcPr anchor="ctr">
                    <a:solidFill>
                      <a:srgbClr val="44687D"/>
                    </a:solidFill>
                  </a:tcPr>
                </a:tc>
                <a:extLst>
                  <a:ext uri="{0D108BD9-81ED-4DB2-BD59-A6C34878D82A}">
                    <a16:rowId xmlns:a16="http://schemas.microsoft.com/office/drawing/2014/main" val="10000"/>
                  </a:ext>
                </a:extLst>
              </a:tr>
              <a:tr h="562813">
                <a:tc>
                  <a:txBody>
                    <a:bodyPr/>
                    <a:lstStyle/>
                    <a:p>
                      <a:r>
                        <a:rPr lang="en-AU" b="0" dirty="0"/>
                        <a:t>1</a:t>
                      </a:r>
                    </a:p>
                  </a:txBody>
                  <a:tcPr anchor="ctr"/>
                </a:tc>
                <a:tc>
                  <a:txBody>
                    <a:bodyPr/>
                    <a:lstStyle/>
                    <a:p>
                      <a:r>
                        <a:rPr lang="en-US" b="0" dirty="0"/>
                        <a:t>Taylor</a:t>
                      </a:r>
                      <a:endParaRPr lang="en-AU" b="0" dirty="0"/>
                    </a:p>
                  </a:txBody>
                  <a:tcPr anchor="ctr"/>
                </a:tc>
                <a:tc>
                  <a:txBody>
                    <a:bodyPr/>
                    <a:lstStyle/>
                    <a:p>
                      <a:r>
                        <a:rPr lang="en-AU" sz="1400" b="1" dirty="0"/>
                        <a:t>95.00 ATAR</a:t>
                      </a:r>
                    </a:p>
                  </a:txBody>
                  <a:tcPr anchor="ctr"/>
                </a:tc>
                <a:extLst>
                  <a:ext uri="{0D108BD9-81ED-4DB2-BD59-A6C34878D82A}">
                    <a16:rowId xmlns:a16="http://schemas.microsoft.com/office/drawing/2014/main" val="10001"/>
                  </a:ext>
                </a:extLst>
              </a:tr>
              <a:tr h="562813">
                <a:tc>
                  <a:txBody>
                    <a:bodyPr/>
                    <a:lstStyle/>
                    <a:p>
                      <a:r>
                        <a:rPr lang="en-AU" b="0" dirty="0"/>
                        <a:t>2</a:t>
                      </a:r>
                    </a:p>
                  </a:txBody>
                  <a:tcPr anchor="ctr"/>
                </a:tc>
                <a:tc>
                  <a:txBody>
                    <a:bodyPr/>
                    <a:lstStyle/>
                    <a:p>
                      <a:r>
                        <a:rPr lang="en-AU" b="0" dirty="0"/>
                        <a:t>Yang</a:t>
                      </a:r>
                    </a:p>
                  </a:txBody>
                  <a:tcPr anchor="ctr"/>
                </a:tc>
                <a:tc>
                  <a:txBody>
                    <a:bodyPr/>
                    <a:lstStyle/>
                    <a:p>
                      <a:r>
                        <a:rPr lang="en-AU" sz="1400" b="1" dirty="0"/>
                        <a:t>90.00 ATAR</a:t>
                      </a:r>
                    </a:p>
                  </a:txBody>
                  <a:tcPr anchor="ctr"/>
                </a:tc>
                <a:extLst>
                  <a:ext uri="{0D108BD9-81ED-4DB2-BD59-A6C34878D82A}">
                    <a16:rowId xmlns:a16="http://schemas.microsoft.com/office/drawing/2014/main" val="10002"/>
                  </a:ext>
                </a:extLst>
              </a:tr>
              <a:tr h="562813">
                <a:tc>
                  <a:txBody>
                    <a:bodyPr/>
                    <a:lstStyle/>
                    <a:p>
                      <a:r>
                        <a:rPr lang="en-AU" b="0" dirty="0"/>
                        <a:t>3</a:t>
                      </a:r>
                    </a:p>
                  </a:txBody>
                  <a:tcPr anchor="ctr"/>
                </a:tc>
                <a:tc>
                  <a:txBody>
                    <a:bodyPr/>
                    <a:lstStyle/>
                    <a:p>
                      <a:r>
                        <a:rPr lang="en-AU" b="0" dirty="0"/>
                        <a:t>Josh</a:t>
                      </a:r>
                    </a:p>
                  </a:txBody>
                  <a:tcPr anchor="ctr"/>
                </a:tc>
                <a:tc>
                  <a:txBody>
                    <a:bodyPr/>
                    <a:lstStyle/>
                    <a:p>
                      <a:r>
                        <a:rPr lang="en-AU" sz="1400" b="1" dirty="0"/>
                        <a:t>85.00 ATAR</a:t>
                      </a:r>
                    </a:p>
                  </a:txBody>
                  <a:tcPr anchor="ctr"/>
                </a:tc>
                <a:extLst>
                  <a:ext uri="{0D108BD9-81ED-4DB2-BD59-A6C34878D82A}">
                    <a16:rowId xmlns:a16="http://schemas.microsoft.com/office/drawing/2014/main" val="10003"/>
                  </a:ext>
                </a:extLst>
              </a:tr>
              <a:tr h="562813">
                <a:tc>
                  <a:txBody>
                    <a:bodyPr/>
                    <a:lstStyle/>
                    <a:p>
                      <a:r>
                        <a:rPr lang="en-AU" b="0" dirty="0"/>
                        <a:t>4</a:t>
                      </a:r>
                    </a:p>
                  </a:txBody>
                  <a:tcPr anchor="ctr"/>
                </a:tc>
                <a:tc>
                  <a:txBody>
                    <a:bodyPr/>
                    <a:lstStyle/>
                    <a:p>
                      <a:r>
                        <a:rPr lang="en-AU" b="0" dirty="0"/>
                        <a:t>Riley</a:t>
                      </a:r>
                    </a:p>
                  </a:txBody>
                  <a:tcPr anchor="ctr"/>
                </a:tc>
                <a:tc>
                  <a:txBody>
                    <a:bodyPr/>
                    <a:lstStyle/>
                    <a:p>
                      <a:r>
                        <a:rPr lang="en-AU" sz="1400" b="1" dirty="0"/>
                        <a:t>80.00 ATAR</a:t>
                      </a:r>
                    </a:p>
                  </a:txBody>
                  <a:tcPr anchor="ctr"/>
                </a:tc>
                <a:extLst>
                  <a:ext uri="{0D108BD9-81ED-4DB2-BD59-A6C34878D82A}">
                    <a16:rowId xmlns:a16="http://schemas.microsoft.com/office/drawing/2014/main" val="10004"/>
                  </a:ext>
                </a:extLst>
              </a:tr>
              <a:tr h="562813">
                <a:tc>
                  <a:txBody>
                    <a:bodyPr/>
                    <a:lstStyle/>
                    <a:p>
                      <a:r>
                        <a:rPr lang="en-AU" b="0" dirty="0"/>
                        <a:t>5</a:t>
                      </a:r>
                    </a:p>
                  </a:txBody>
                  <a:tcPr anchor="ctr"/>
                </a:tc>
                <a:tc>
                  <a:txBody>
                    <a:bodyPr/>
                    <a:lstStyle/>
                    <a:p>
                      <a:r>
                        <a:rPr lang="en-US" b="0" dirty="0"/>
                        <a:t>Malik</a:t>
                      </a:r>
                      <a:endParaRPr lang="en-AU" b="0" dirty="0"/>
                    </a:p>
                  </a:txBody>
                  <a:tcPr anchor="ctr"/>
                </a:tc>
                <a:tc>
                  <a:txBody>
                    <a:bodyPr/>
                    <a:lstStyle/>
                    <a:p>
                      <a:r>
                        <a:rPr lang="en-AU" sz="1400" b="1" dirty="0"/>
                        <a:t>75.00 ATAR</a:t>
                      </a:r>
                    </a:p>
                  </a:txBody>
                  <a:tcPr anchor="ctr"/>
                </a:tc>
                <a:extLst>
                  <a:ext uri="{0D108BD9-81ED-4DB2-BD59-A6C34878D82A}">
                    <a16:rowId xmlns:a16="http://schemas.microsoft.com/office/drawing/2014/main" val="10005"/>
                  </a:ext>
                </a:extLst>
              </a:tr>
              <a:tr h="562813">
                <a:tc>
                  <a:txBody>
                    <a:bodyPr/>
                    <a:lstStyle/>
                    <a:p>
                      <a:r>
                        <a:rPr lang="en-AU" b="0" dirty="0"/>
                        <a:t>6</a:t>
                      </a:r>
                    </a:p>
                  </a:txBody>
                  <a:tcPr anchor="ctr"/>
                </a:tc>
                <a:tc>
                  <a:txBody>
                    <a:bodyPr/>
                    <a:lstStyle/>
                    <a:p>
                      <a:r>
                        <a:rPr lang="en-US" b="0" dirty="0"/>
                        <a:t>A</a:t>
                      </a:r>
                      <a:r>
                        <a:rPr lang="en-AU" b="0" dirty="0"/>
                        <a:t>va</a:t>
                      </a:r>
                    </a:p>
                  </a:txBody>
                  <a:tcPr anchor="ctr"/>
                </a:tc>
                <a:tc>
                  <a:txBody>
                    <a:bodyPr/>
                    <a:lstStyle/>
                    <a:p>
                      <a:r>
                        <a:rPr lang="en-AU" sz="1400" b="1" dirty="0"/>
                        <a:t>70.00 ATAR</a:t>
                      </a:r>
                    </a:p>
                  </a:txBody>
                  <a:tcPr anchor="ctr"/>
                </a:tc>
                <a:extLst>
                  <a:ext uri="{0D108BD9-81ED-4DB2-BD59-A6C34878D82A}">
                    <a16:rowId xmlns:a16="http://schemas.microsoft.com/office/drawing/2014/main" val="10006"/>
                  </a:ext>
                </a:extLst>
              </a:tr>
            </a:tbl>
          </a:graphicData>
        </a:graphic>
      </p:graphicFrame>
      <p:graphicFrame>
        <p:nvGraphicFramePr>
          <p:cNvPr id="11" name="Table 10">
            <a:extLst>
              <a:ext uri="{FF2B5EF4-FFF2-40B4-BE49-F238E27FC236}">
                <a16:creationId xmlns:a16="http://schemas.microsoft.com/office/drawing/2014/main" id="{15898C8F-E828-4FDF-ACA4-38B07D0937FA}"/>
              </a:ext>
            </a:extLst>
          </p:cNvPr>
          <p:cNvGraphicFramePr>
            <a:graphicFrameLocks noGrp="1"/>
          </p:cNvGraphicFramePr>
          <p:nvPr/>
        </p:nvGraphicFramePr>
        <p:xfrm>
          <a:off x="6985000" y="1932884"/>
          <a:ext cx="4064000" cy="4191514"/>
        </p:xfrm>
        <a:graphic>
          <a:graphicData uri="http://schemas.openxmlformats.org/drawingml/2006/table">
            <a:tbl>
              <a:tblPr firstRow="1" bandRow="1">
                <a:tableStyleId>{69012ECD-51FC-41F1-AA8D-1B2483CD663E}</a:tableStyleId>
              </a:tblPr>
              <a:tblGrid>
                <a:gridCol w="310535">
                  <a:extLst>
                    <a:ext uri="{9D8B030D-6E8A-4147-A177-3AD203B41FA5}">
                      <a16:colId xmlns:a16="http://schemas.microsoft.com/office/drawing/2014/main" val="340601911"/>
                    </a:ext>
                  </a:extLst>
                </a:gridCol>
                <a:gridCol w="1209368">
                  <a:extLst>
                    <a:ext uri="{9D8B030D-6E8A-4147-A177-3AD203B41FA5}">
                      <a16:colId xmlns:a16="http://schemas.microsoft.com/office/drawing/2014/main" val="20000"/>
                    </a:ext>
                  </a:extLst>
                </a:gridCol>
                <a:gridCol w="2544097">
                  <a:extLst>
                    <a:ext uri="{9D8B030D-6E8A-4147-A177-3AD203B41FA5}">
                      <a16:colId xmlns:a16="http://schemas.microsoft.com/office/drawing/2014/main" val="20001"/>
                    </a:ext>
                  </a:extLst>
                </a:gridCol>
              </a:tblGrid>
              <a:tr h="576400">
                <a:tc>
                  <a:txBody>
                    <a:bodyPr/>
                    <a:lstStyle/>
                    <a:p>
                      <a:pPr algn="ctr"/>
                      <a:endParaRPr lang="en-AU" sz="1600" dirty="0"/>
                    </a:p>
                  </a:txBody>
                  <a:tcPr anchor="ctr">
                    <a:solidFill>
                      <a:srgbClr val="19237E"/>
                    </a:solidFill>
                  </a:tcPr>
                </a:tc>
                <a:tc gridSpan="2">
                  <a:txBody>
                    <a:bodyPr/>
                    <a:lstStyle/>
                    <a:p>
                      <a:pPr algn="ctr"/>
                      <a:r>
                        <a:rPr lang="en-AU" sz="1600" dirty="0"/>
                        <a:t>Selection rank</a:t>
                      </a:r>
                    </a:p>
                  </a:txBody>
                  <a:tcPr anchor="ctr">
                    <a:solidFill>
                      <a:srgbClr val="19237E"/>
                    </a:solidFill>
                  </a:tcPr>
                </a:tc>
                <a:tc hMerge="1">
                  <a:txBody>
                    <a:bodyPr/>
                    <a:lstStyle/>
                    <a:p>
                      <a:pPr algn="ctr"/>
                      <a:endParaRPr lang="en-AU"/>
                    </a:p>
                  </a:txBody>
                  <a:tcPr anchor="ctr">
                    <a:solidFill>
                      <a:srgbClr val="44687D"/>
                    </a:solidFill>
                  </a:tcPr>
                </a:tc>
                <a:extLst>
                  <a:ext uri="{0D108BD9-81ED-4DB2-BD59-A6C34878D82A}">
                    <a16:rowId xmlns:a16="http://schemas.microsoft.com/office/drawing/2014/main" val="10000"/>
                  </a:ext>
                </a:extLst>
              </a:tr>
              <a:tr h="499650">
                <a:tc>
                  <a:txBody>
                    <a:bodyPr/>
                    <a:lstStyle/>
                    <a:p>
                      <a:endParaRPr lang="en-AU" b="0" dirty="0"/>
                    </a:p>
                  </a:txBody>
                  <a:tcPr anchor="ctr"/>
                </a:tc>
                <a:tc>
                  <a:txBody>
                    <a:bodyPr/>
                    <a:lstStyle/>
                    <a:p>
                      <a:endParaRPr lang="en-AU" b="0" dirty="0"/>
                    </a:p>
                  </a:txBody>
                  <a:tcPr anchor="ctr"/>
                </a:tc>
                <a:tc>
                  <a:txBody>
                    <a:bodyPr/>
                    <a:lstStyle/>
                    <a:p>
                      <a:endParaRPr lang="en-AU" sz="1400" b="1" dirty="0"/>
                    </a:p>
                  </a:txBody>
                  <a:tcPr anchor="ctr"/>
                </a:tc>
                <a:extLst>
                  <a:ext uri="{0D108BD9-81ED-4DB2-BD59-A6C34878D82A}">
                    <a16:rowId xmlns:a16="http://schemas.microsoft.com/office/drawing/2014/main" val="10001"/>
                  </a:ext>
                </a:extLst>
              </a:tr>
              <a:tr h="705388">
                <a:tc>
                  <a:txBody>
                    <a:bodyPr/>
                    <a:lstStyle/>
                    <a:p>
                      <a:endParaRPr lang="en-AU" b="0" dirty="0"/>
                    </a:p>
                  </a:txBody>
                  <a:tcPr anchor="ctr"/>
                </a:tc>
                <a:tc>
                  <a:txBody>
                    <a:bodyPr/>
                    <a:lstStyle/>
                    <a:p>
                      <a:endParaRPr lang="en-AU" b="0" dirty="0"/>
                    </a:p>
                  </a:txBody>
                  <a:tcPr anchor="ctr"/>
                </a:tc>
                <a:tc>
                  <a:txBody>
                    <a:bodyPr/>
                    <a:lstStyle/>
                    <a:p>
                      <a:endParaRPr lang="en-AU" sz="1400" b="1" dirty="0"/>
                    </a:p>
                  </a:txBody>
                  <a:tcPr anchor="ctr"/>
                </a:tc>
                <a:extLst>
                  <a:ext uri="{0D108BD9-81ED-4DB2-BD59-A6C34878D82A}">
                    <a16:rowId xmlns:a16="http://schemas.microsoft.com/office/drawing/2014/main" val="10002"/>
                  </a:ext>
                </a:extLst>
              </a:tr>
              <a:tr h="911126">
                <a:tc>
                  <a:txBody>
                    <a:bodyPr/>
                    <a:lstStyle/>
                    <a:p>
                      <a:endParaRPr lang="en-AU" dirty="0"/>
                    </a:p>
                  </a:txBody>
                  <a:tcPr anchor="ctr"/>
                </a:tc>
                <a:tc>
                  <a:txBody>
                    <a:bodyPr/>
                    <a:lstStyle/>
                    <a:p>
                      <a:endParaRPr lang="en-AU" dirty="0"/>
                    </a:p>
                  </a:txBody>
                  <a:tcPr anchor="ctr"/>
                </a:tc>
                <a:tc>
                  <a:txBody>
                    <a:bodyPr/>
                    <a:lstStyle/>
                    <a:p>
                      <a:endParaRPr lang="en-AU" sz="1400" b="1" dirty="0"/>
                    </a:p>
                  </a:txBody>
                  <a:tcPr/>
                </a:tc>
                <a:extLst>
                  <a:ext uri="{0D108BD9-81ED-4DB2-BD59-A6C34878D82A}">
                    <a16:rowId xmlns:a16="http://schemas.microsoft.com/office/drawing/2014/main" val="2521416135"/>
                  </a:ext>
                </a:extLst>
              </a:tr>
              <a:tr h="499650">
                <a:tc>
                  <a:txBody>
                    <a:bodyPr/>
                    <a:lstStyle/>
                    <a:p>
                      <a:endParaRPr lang="en-AU" b="0" dirty="0"/>
                    </a:p>
                  </a:txBody>
                  <a:tcPr anchor="ctr"/>
                </a:tc>
                <a:tc>
                  <a:txBody>
                    <a:bodyPr/>
                    <a:lstStyle/>
                    <a:p>
                      <a:endParaRPr lang="en-AU" b="0" dirty="0"/>
                    </a:p>
                  </a:txBody>
                  <a:tcPr anchor="ctr"/>
                </a:tc>
                <a:tc>
                  <a:txBody>
                    <a:bodyPr/>
                    <a:lstStyle/>
                    <a:p>
                      <a:endParaRPr lang="en-AU" sz="1400" b="1" dirty="0"/>
                    </a:p>
                  </a:txBody>
                  <a:tcPr anchor="ctr"/>
                </a:tc>
                <a:extLst>
                  <a:ext uri="{0D108BD9-81ED-4DB2-BD59-A6C34878D82A}">
                    <a16:rowId xmlns:a16="http://schemas.microsoft.com/office/drawing/2014/main" val="10003"/>
                  </a:ext>
                </a:extLst>
              </a:tr>
              <a:tr h="499650">
                <a:tc>
                  <a:txBody>
                    <a:bodyPr/>
                    <a:lstStyle/>
                    <a:p>
                      <a:endParaRPr lang="en-AU" b="0" dirty="0"/>
                    </a:p>
                  </a:txBody>
                  <a:tcPr anchor="ctr"/>
                </a:tc>
                <a:tc>
                  <a:txBody>
                    <a:bodyPr/>
                    <a:lstStyle/>
                    <a:p>
                      <a:endParaRPr lang="en-AU" b="0" dirty="0"/>
                    </a:p>
                  </a:txBody>
                  <a:tcPr anchor="ctr"/>
                </a:tc>
                <a:tc>
                  <a:txBody>
                    <a:bodyPr/>
                    <a:lstStyle/>
                    <a:p>
                      <a:endParaRPr lang="en-AU" sz="1400" b="1" dirty="0"/>
                    </a:p>
                  </a:txBody>
                  <a:tcPr anchor="ctr"/>
                </a:tc>
                <a:extLst>
                  <a:ext uri="{0D108BD9-81ED-4DB2-BD59-A6C34878D82A}">
                    <a16:rowId xmlns:a16="http://schemas.microsoft.com/office/drawing/2014/main" val="10004"/>
                  </a:ext>
                </a:extLst>
              </a:tr>
              <a:tr h="499650">
                <a:tc>
                  <a:txBody>
                    <a:bodyPr/>
                    <a:lstStyle/>
                    <a:p>
                      <a:endParaRPr lang="en-AU" b="0" dirty="0"/>
                    </a:p>
                  </a:txBody>
                  <a:tcPr anchor="ctr"/>
                </a:tc>
                <a:tc>
                  <a:txBody>
                    <a:bodyPr/>
                    <a:lstStyle/>
                    <a:p>
                      <a:endParaRPr lang="en-AU" b="0" dirty="0"/>
                    </a:p>
                  </a:txBody>
                  <a:tcPr anchor="ctr"/>
                </a:tc>
                <a:tc>
                  <a:txBody>
                    <a:bodyPr/>
                    <a:lstStyle/>
                    <a:p>
                      <a:endParaRPr lang="en-AU" sz="1400" b="1" dirty="0"/>
                    </a:p>
                  </a:txBody>
                  <a:tcPr anchor="ctr"/>
                </a:tc>
                <a:extLst>
                  <a:ext uri="{0D108BD9-81ED-4DB2-BD59-A6C34878D82A}">
                    <a16:rowId xmlns:a16="http://schemas.microsoft.com/office/drawing/2014/main" val="10006"/>
                  </a:ext>
                </a:extLst>
              </a:tr>
            </a:tbl>
          </a:graphicData>
        </a:graphic>
      </p:graphicFrame>
      <p:grpSp>
        <p:nvGrpSpPr>
          <p:cNvPr id="48" name="Group 47">
            <a:extLst>
              <a:ext uri="{FF2B5EF4-FFF2-40B4-BE49-F238E27FC236}">
                <a16:creationId xmlns:a16="http://schemas.microsoft.com/office/drawing/2014/main" id="{A9B2E900-14D0-4F41-BDC3-705C08ECCA35}"/>
              </a:ext>
            </a:extLst>
          </p:cNvPr>
          <p:cNvGrpSpPr/>
          <p:nvPr/>
        </p:nvGrpSpPr>
        <p:grpSpPr>
          <a:xfrm>
            <a:off x="3759200" y="2501900"/>
            <a:ext cx="558800" cy="1655248"/>
            <a:chOff x="3759200" y="2501900"/>
            <a:chExt cx="558800" cy="1676400"/>
          </a:xfrm>
        </p:grpSpPr>
        <p:pic>
          <p:nvPicPr>
            <p:cNvPr id="18" name="Graphic 17" descr="Email">
              <a:extLst>
                <a:ext uri="{FF2B5EF4-FFF2-40B4-BE49-F238E27FC236}">
                  <a16:creationId xmlns:a16="http://schemas.microsoft.com/office/drawing/2014/main" id="{82BD05DB-DC23-46B0-A9D4-F79D308934C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59200" y="2501900"/>
              <a:ext cx="558800" cy="558800"/>
            </a:xfrm>
            <a:prstGeom prst="rect">
              <a:avLst/>
            </a:prstGeom>
          </p:spPr>
        </p:pic>
        <p:pic>
          <p:nvPicPr>
            <p:cNvPr id="19" name="Graphic 18" descr="Email">
              <a:extLst>
                <a:ext uri="{FF2B5EF4-FFF2-40B4-BE49-F238E27FC236}">
                  <a16:creationId xmlns:a16="http://schemas.microsoft.com/office/drawing/2014/main" id="{67C87832-A7C6-442C-A04D-0C91449548C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59200" y="3060700"/>
              <a:ext cx="558800" cy="558800"/>
            </a:xfrm>
            <a:prstGeom prst="rect">
              <a:avLst/>
            </a:prstGeom>
          </p:spPr>
        </p:pic>
        <p:pic>
          <p:nvPicPr>
            <p:cNvPr id="20" name="Graphic 19" descr="Email">
              <a:extLst>
                <a:ext uri="{FF2B5EF4-FFF2-40B4-BE49-F238E27FC236}">
                  <a16:creationId xmlns:a16="http://schemas.microsoft.com/office/drawing/2014/main" id="{FBE03444-4728-4CEA-B11B-AD93BEA095D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59200" y="3619500"/>
              <a:ext cx="558800" cy="558800"/>
            </a:xfrm>
            <a:prstGeom prst="rect">
              <a:avLst/>
            </a:prstGeom>
          </p:spPr>
        </p:pic>
      </p:grpSp>
      <p:grpSp>
        <p:nvGrpSpPr>
          <p:cNvPr id="47" name="Group 46">
            <a:extLst>
              <a:ext uri="{FF2B5EF4-FFF2-40B4-BE49-F238E27FC236}">
                <a16:creationId xmlns:a16="http://schemas.microsoft.com/office/drawing/2014/main" id="{FA6B66E2-AE8C-4BA3-AEF8-AFC61B14B1FC}"/>
              </a:ext>
            </a:extLst>
          </p:cNvPr>
          <p:cNvGrpSpPr/>
          <p:nvPr/>
        </p:nvGrpSpPr>
        <p:grpSpPr>
          <a:xfrm>
            <a:off x="10375900" y="2466150"/>
            <a:ext cx="558800" cy="2693662"/>
            <a:chOff x="10375900" y="2359820"/>
            <a:chExt cx="558800" cy="2693662"/>
          </a:xfrm>
        </p:grpSpPr>
        <p:pic>
          <p:nvPicPr>
            <p:cNvPr id="22" name="Graphic 21" descr="Email">
              <a:extLst>
                <a:ext uri="{FF2B5EF4-FFF2-40B4-BE49-F238E27FC236}">
                  <a16:creationId xmlns:a16="http://schemas.microsoft.com/office/drawing/2014/main" id="{CA1FD5B2-F57E-4702-8273-80699AB4EBC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75900" y="2359820"/>
              <a:ext cx="558800" cy="558800"/>
            </a:xfrm>
            <a:prstGeom prst="rect">
              <a:avLst/>
            </a:prstGeom>
          </p:spPr>
        </p:pic>
        <p:pic>
          <p:nvPicPr>
            <p:cNvPr id="23" name="Graphic 22" descr="Email">
              <a:extLst>
                <a:ext uri="{FF2B5EF4-FFF2-40B4-BE49-F238E27FC236}">
                  <a16:creationId xmlns:a16="http://schemas.microsoft.com/office/drawing/2014/main" id="{588C7863-9478-45BD-ACFA-2BACCC3AB0C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75900" y="3007162"/>
              <a:ext cx="558800" cy="558800"/>
            </a:xfrm>
            <a:prstGeom prst="rect">
              <a:avLst/>
            </a:prstGeom>
          </p:spPr>
        </p:pic>
        <p:pic>
          <p:nvPicPr>
            <p:cNvPr id="24" name="Graphic 23" descr="Email">
              <a:extLst>
                <a:ext uri="{FF2B5EF4-FFF2-40B4-BE49-F238E27FC236}">
                  <a16:creationId xmlns:a16="http://schemas.microsoft.com/office/drawing/2014/main" id="{520D3445-A74B-4275-8070-41EE2088750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75900" y="3750922"/>
              <a:ext cx="558800" cy="558800"/>
            </a:xfrm>
            <a:prstGeom prst="rect">
              <a:avLst/>
            </a:prstGeom>
          </p:spPr>
        </p:pic>
        <p:pic>
          <p:nvPicPr>
            <p:cNvPr id="25" name="Graphic 24" descr="Email">
              <a:extLst>
                <a:ext uri="{FF2B5EF4-FFF2-40B4-BE49-F238E27FC236}">
                  <a16:creationId xmlns:a16="http://schemas.microsoft.com/office/drawing/2014/main" id="{AE209D48-9ADE-45D8-9CD9-D53072751F7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75900" y="4494682"/>
              <a:ext cx="558800" cy="558800"/>
            </a:xfrm>
            <a:prstGeom prst="rect">
              <a:avLst/>
            </a:prstGeom>
          </p:spPr>
        </p:pic>
      </p:grpSp>
      <p:cxnSp>
        <p:nvCxnSpPr>
          <p:cNvPr id="26" name="Connector: Curved 25">
            <a:extLst>
              <a:ext uri="{FF2B5EF4-FFF2-40B4-BE49-F238E27FC236}">
                <a16:creationId xmlns:a16="http://schemas.microsoft.com/office/drawing/2014/main" id="{37480DAD-2CFE-46B7-9088-860B118EDD8E}"/>
              </a:ext>
            </a:extLst>
          </p:cNvPr>
          <p:cNvCxnSpPr>
            <a:cxnSpLocks/>
          </p:cNvCxnSpPr>
          <p:nvPr/>
        </p:nvCxnSpPr>
        <p:spPr>
          <a:xfrm>
            <a:off x="4470400" y="2781300"/>
            <a:ext cx="2514600" cy="12700"/>
          </a:xfrm>
          <a:prstGeom prst="curvedConnector3">
            <a:avLst/>
          </a:prstGeom>
          <a:ln w="50800">
            <a:solidFill>
              <a:srgbClr val="99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91926512-61AA-4867-8086-A31074421FC2}"/>
              </a:ext>
            </a:extLst>
          </p:cNvPr>
          <p:cNvCxnSpPr>
            <a:cxnSpLocks/>
          </p:cNvCxnSpPr>
          <p:nvPr/>
        </p:nvCxnSpPr>
        <p:spPr>
          <a:xfrm>
            <a:off x="4470400" y="3323993"/>
            <a:ext cx="2514600" cy="12700"/>
          </a:xfrm>
          <a:prstGeom prst="curvedConnector3">
            <a:avLst/>
          </a:prstGeom>
          <a:ln w="50800">
            <a:solidFill>
              <a:srgbClr val="44697D"/>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8C24D8CC-F37C-4A67-92A1-0EB7B51B59D1}"/>
              </a:ext>
            </a:extLst>
          </p:cNvPr>
          <p:cNvCxnSpPr/>
          <p:nvPr/>
        </p:nvCxnSpPr>
        <p:spPr>
          <a:xfrm>
            <a:off x="4470400" y="3898900"/>
            <a:ext cx="2514600" cy="981512"/>
          </a:xfrm>
          <a:prstGeom prst="bentConnector3">
            <a:avLst>
              <a:gd name="adj1" fmla="val 39394"/>
            </a:avLst>
          </a:prstGeom>
          <a:ln w="50800">
            <a:solidFill>
              <a:srgbClr val="99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2543C12B-F531-42B7-B4F6-B63AC446B110}"/>
              </a:ext>
            </a:extLst>
          </p:cNvPr>
          <p:cNvCxnSpPr/>
          <p:nvPr/>
        </p:nvCxnSpPr>
        <p:spPr>
          <a:xfrm>
            <a:off x="4470400" y="4455282"/>
            <a:ext cx="2514600" cy="981512"/>
          </a:xfrm>
          <a:prstGeom prst="bentConnector3">
            <a:avLst>
              <a:gd name="adj1" fmla="val 30304"/>
            </a:avLst>
          </a:prstGeom>
          <a:ln w="50800">
            <a:solidFill>
              <a:srgbClr val="99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F6644F5A-93E8-4694-A3B2-C9326DA46C32}"/>
              </a:ext>
            </a:extLst>
          </p:cNvPr>
          <p:cNvCxnSpPr>
            <a:cxnSpLocks/>
          </p:cNvCxnSpPr>
          <p:nvPr/>
        </p:nvCxnSpPr>
        <p:spPr>
          <a:xfrm flipV="1">
            <a:off x="4470400" y="4069135"/>
            <a:ext cx="2439102" cy="1014482"/>
          </a:xfrm>
          <a:prstGeom prst="bentConnector3">
            <a:avLst>
              <a:gd name="adj1" fmla="val 50000"/>
            </a:avLst>
          </a:prstGeom>
          <a:ln w="50800">
            <a:solidFill>
              <a:srgbClr val="44697D"/>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7F793C9B-4696-4DC6-9F50-67A8EDAB75A6}"/>
              </a:ext>
            </a:extLst>
          </p:cNvPr>
          <p:cNvCxnSpPr>
            <a:cxnSpLocks/>
          </p:cNvCxnSpPr>
          <p:nvPr/>
        </p:nvCxnSpPr>
        <p:spPr>
          <a:xfrm>
            <a:off x="4470400" y="5572038"/>
            <a:ext cx="2514600" cy="365513"/>
          </a:xfrm>
          <a:prstGeom prst="bentConnector3">
            <a:avLst>
              <a:gd name="adj1" fmla="val 50000"/>
            </a:avLst>
          </a:prstGeom>
          <a:ln w="50800">
            <a:solidFill>
              <a:srgbClr val="990000"/>
            </a:solidFill>
            <a:tailEnd type="triangle"/>
          </a:ln>
        </p:spPr>
        <p:style>
          <a:lnRef idx="1">
            <a:schemeClr val="accent1"/>
          </a:lnRef>
          <a:fillRef idx="0">
            <a:schemeClr val="accent1"/>
          </a:fillRef>
          <a:effectRef idx="0">
            <a:schemeClr val="accent1"/>
          </a:effectRef>
          <a:fontRef idx="minor">
            <a:schemeClr val="tx1"/>
          </a:fontRef>
        </p:style>
      </p:cxnSp>
      <p:pic>
        <p:nvPicPr>
          <p:cNvPr id="29" name="Graphic 28" descr="Email">
            <a:extLst>
              <a:ext uri="{FF2B5EF4-FFF2-40B4-BE49-F238E27FC236}">
                <a16:creationId xmlns:a16="http://schemas.microsoft.com/office/drawing/2014/main" id="{77732D4A-9ABF-5497-5737-182AC4D8000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59200" y="4735461"/>
            <a:ext cx="558800" cy="558800"/>
          </a:xfrm>
          <a:prstGeom prst="rect">
            <a:avLst/>
          </a:prstGeom>
        </p:spPr>
      </p:pic>
      <p:grpSp>
        <p:nvGrpSpPr>
          <p:cNvPr id="7" name="Group 6">
            <a:extLst>
              <a:ext uri="{FF2B5EF4-FFF2-40B4-BE49-F238E27FC236}">
                <a16:creationId xmlns:a16="http://schemas.microsoft.com/office/drawing/2014/main" id="{18AC6FF1-48E0-1328-F048-B44DF9DD0245}"/>
              </a:ext>
            </a:extLst>
          </p:cNvPr>
          <p:cNvGrpSpPr/>
          <p:nvPr/>
        </p:nvGrpSpPr>
        <p:grpSpPr>
          <a:xfrm>
            <a:off x="7016899" y="2483665"/>
            <a:ext cx="3422055" cy="800219"/>
            <a:chOff x="5741609" y="299823"/>
            <a:chExt cx="3422055" cy="800219"/>
          </a:xfrm>
        </p:grpSpPr>
        <p:sp>
          <p:nvSpPr>
            <p:cNvPr id="5" name="TextBox 4">
              <a:extLst>
                <a:ext uri="{FF2B5EF4-FFF2-40B4-BE49-F238E27FC236}">
                  <a16:creationId xmlns:a16="http://schemas.microsoft.com/office/drawing/2014/main" id="{4AA05350-17E5-41D8-CECB-571C968F3929}"/>
                </a:ext>
              </a:extLst>
            </p:cNvPr>
            <p:cNvSpPr txBox="1"/>
            <p:nvPr/>
          </p:nvSpPr>
          <p:spPr>
            <a:xfrm>
              <a:off x="5741609" y="384208"/>
              <a:ext cx="3165987" cy="369332"/>
            </a:xfrm>
            <a:prstGeom prst="rect">
              <a:avLst/>
            </a:prstGeom>
            <a:noFill/>
          </p:spPr>
          <p:txBody>
            <a:bodyPr wrap="square" rtlCol="0">
              <a:spAutoFit/>
            </a:bodyPr>
            <a:lstStyle/>
            <a:p>
              <a:r>
                <a:rPr lang="en-US" dirty="0"/>
                <a:t>1    Taylor</a:t>
              </a:r>
              <a:endParaRPr lang="en-AU" dirty="0"/>
            </a:p>
          </p:txBody>
        </p:sp>
        <p:sp>
          <p:nvSpPr>
            <p:cNvPr id="6" name="TextBox 5">
              <a:extLst>
                <a:ext uri="{FF2B5EF4-FFF2-40B4-BE49-F238E27FC236}">
                  <a16:creationId xmlns:a16="http://schemas.microsoft.com/office/drawing/2014/main" id="{326216B5-0C5E-6C6A-12CA-4313C8BC3F3A}"/>
                </a:ext>
              </a:extLst>
            </p:cNvPr>
            <p:cNvSpPr txBox="1"/>
            <p:nvPr/>
          </p:nvSpPr>
          <p:spPr>
            <a:xfrm>
              <a:off x="7246373" y="299823"/>
              <a:ext cx="1917291" cy="800219"/>
            </a:xfrm>
            <a:prstGeom prst="rect">
              <a:avLst/>
            </a:prstGeom>
            <a:noFill/>
          </p:spPr>
          <p:txBody>
            <a:bodyPr wrap="square" rtlCol="0">
              <a:spAutoFit/>
            </a:bodyPr>
            <a:lstStyle/>
            <a:p>
              <a:r>
                <a:rPr lang="en-AU" sz="1400" b="0" dirty="0"/>
                <a:t>95.00 ATAR</a:t>
              </a:r>
            </a:p>
            <a:p>
              <a:r>
                <a:rPr lang="en-AU" sz="1400" b="0" dirty="0"/>
                <a:t>= </a:t>
              </a:r>
              <a:r>
                <a:rPr lang="en-AU" sz="1400" b="1" dirty="0"/>
                <a:t>95.00 selection rank</a:t>
              </a:r>
            </a:p>
            <a:p>
              <a:endParaRPr lang="en-AU" dirty="0"/>
            </a:p>
          </p:txBody>
        </p:sp>
      </p:grpSp>
      <p:grpSp>
        <p:nvGrpSpPr>
          <p:cNvPr id="10" name="Group 9">
            <a:extLst>
              <a:ext uri="{FF2B5EF4-FFF2-40B4-BE49-F238E27FC236}">
                <a16:creationId xmlns:a16="http://schemas.microsoft.com/office/drawing/2014/main" id="{7C86DEEE-C674-56C5-9621-4743B2CAA477}"/>
              </a:ext>
            </a:extLst>
          </p:cNvPr>
          <p:cNvGrpSpPr/>
          <p:nvPr/>
        </p:nvGrpSpPr>
        <p:grpSpPr>
          <a:xfrm>
            <a:off x="7026981" y="2983136"/>
            <a:ext cx="3422055" cy="1015663"/>
            <a:chOff x="7512645" y="577115"/>
            <a:chExt cx="3422055" cy="1015663"/>
          </a:xfrm>
        </p:grpSpPr>
        <p:sp>
          <p:nvSpPr>
            <p:cNvPr id="40" name="TextBox 39">
              <a:extLst>
                <a:ext uri="{FF2B5EF4-FFF2-40B4-BE49-F238E27FC236}">
                  <a16:creationId xmlns:a16="http://schemas.microsoft.com/office/drawing/2014/main" id="{792B8D2D-8D7A-7F70-9184-F974EC01EC2F}"/>
                </a:ext>
              </a:extLst>
            </p:cNvPr>
            <p:cNvSpPr txBox="1"/>
            <p:nvPr/>
          </p:nvSpPr>
          <p:spPr>
            <a:xfrm>
              <a:off x="7512645" y="778463"/>
              <a:ext cx="3165987" cy="369332"/>
            </a:xfrm>
            <a:prstGeom prst="rect">
              <a:avLst/>
            </a:prstGeom>
            <a:noFill/>
          </p:spPr>
          <p:txBody>
            <a:bodyPr wrap="square" rtlCol="0">
              <a:spAutoFit/>
            </a:bodyPr>
            <a:lstStyle/>
            <a:p>
              <a:r>
                <a:rPr lang="en-US" dirty="0"/>
                <a:t>2    Yang</a:t>
              </a:r>
              <a:endParaRPr lang="en-AU" dirty="0"/>
            </a:p>
          </p:txBody>
        </p:sp>
        <p:sp>
          <p:nvSpPr>
            <p:cNvPr id="41" name="TextBox 40">
              <a:extLst>
                <a:ext uri="{FF2B5EF4-FFF2-40B4-BE49-F238E27FC236}">
                  <a16:creationId xmlns:a16="http://schemas.microsoft.com/office/drawing/2014/main" id="{FF4138AB-063D-ED3D-7FCF-CA208B2CFE31}"/>
                </a:ext>
              </a:extLst>
            </p:cNvPr>
            <p:cNvSpPr txBox="1"/>
            <p:nvPr/>
          </p:nvSpPr>
          <p:spPr>
            <a:xfrm>
              <a:off x="9017409" y="577115"/>
              <a:ext cx="1917291" cy="1015663"/>
            </a:xfrm>
            <a:prstGeom prst="rect">
              <a:avLst/>
            </a:prstGeom>
            <a:noFill/>
          </p:spPr>
          <p:txBody>
            <a:bodyPr wrap="square" rtlCol="0">
              <a:spAutoFit/>
            </a:bodyPr>
            <a:lstStyle/>
            <a:p>
              <a:r>
                <a:rPr lang="en-AU" sz="1400" b="0" dirty="0"/>
                <a:t>90.00 ATAR</a:t>
              </a:r>
              <a:br>
                <a:rPr lang="en-AU" sz="1400" b="0" dirty="0"/>
              </a:br>
              <a:r>
                <a:rPr lang="en-AU" sz="1400" b="0" dirty="0"/>
                <a:t>+subject adjustment</a:t>
              </a:r>
            </a:p>
            <a:p>
              <a:r>
                <a:rPr lang="en-AU" sz="1400" b="0" dirty="0"/>
                <a:t>= </a:t>
              </a:r>
              <a:r>
                <a:rPr lang="en-AU" sz="1400" b="1" dirty="0"/>
                <a:t>94.00 selection rank</a:t>
              </a:r>
            </a:p>
            <a:p>
              <a:endParaRPr lang="en-AU" dirty="0"/>
            </a:p>
          </p:txBody>
        </p:sp>
      </p:grpSp>
      <p:grpSp>
        <p:nvGrpSpPr>
          <p:cNvPr id="43" name="Group 42">
            <a:extLst>
              <a:ext uri="{FF2B5EF4-FFF2-40B4-BE49-F238E27FC236}">
                <a16:creationId xmlns:a16="http://schemas.microsoft.com/office/drawing/2014/main" id="{CC2B46F6-7489-F275-7C39-3CC85CDE91AA}"/>
              </a:ext>
            </a:extLst>
          </p:cNvPr>
          <p:cNvGrpSpPr/>
          <p:nvPr/>
        </p:nvGrpSpPr>
        <p:grpSpPr>
          <a:xfrm>
            <a:off x="7026981" y="3684353"/>
            <a:ext cx="3422055" cy="1231106"/>
            <a:chOff x="7512645" y="481418"/>
            <a:chExt cx="3422055" cy="1231106"/>
          </a:xfrm>
        </p:grpSpPr>
        <p:sp>
          <p:nvSpPr>
            <p:cNvPr id="44" name="TextBox 43">
              <a:extLst>
                <a:ext uri="{FF2B5EF4-FFF2-40B4-BE49-F238E27FC236}">
                  <a16:creationId xmlns:a16="http://schemas.microsoft.com/office/drawing/2014/main" id="{BFAEE9BA-8DC6-149D-AFE8-CD3D4A9353FD}"/>
                </a:ext>
              </a:extLst>
            </p:cNvPr>
            <p:cNvSpPr txBox="1"/>
            <p:nvPr/>
          </p:nvSpPr>
          <p:spPr>
            <a:xfrm>
              <a:off x="7512645" y="778463"/>
              <a:ext cx="3165987" cy="369332"/>
            </a:xfrm>
            <a:prstGeom prst="rect">
              <a:avLst/>
            </a:prstGeom>
            <a:noFill/>
          </p:spPr>
          <p:txBody>
            <a:bodyPr wrap="square" rtlCol="0">
              <a:spAutoFit/>
            </a:bodyPr>
            <a:lstStyle/>
            <a:p>
              <a:r>
                <a:rPr lang="en-US" dirty="0"/>
                <a:t>3    Malik</a:t>
              </a:r>
              <a:endParaRPr lang="en-AU" dirty="0"/>
            </a:p>
          </p:txBody>
        </p:sp>
        <p:sp>
          <p:nvSpPr>
            <p:cNvPr id="46" name="TextBox 45">
              <a:extLst>
                <a:ext uri="{FF2B5EF4-FFF2-40B4-BE49-F238E27FC236}">
                  <a16:creationId xmlns:a16="http://schemas.microsoft.com/office/drawing/2014/main" id="{0B3DDE24-F486-FC25-B046-45D2E3B02C20}"/>
                </a:ext>
              </a:extLst>
            </p:cNvPr>
            <p:cNvSpPr txBox="1"/>
            <p:nvPr/>
          </p:nvSpPr>
          <p:spPr>
            <a:xfrm>
              <a:off x="9017409" y="481418"/>
              <a:ext cx="1917291" cy="1231106"/>
            </a:xfrm>
            <a:prstGeom prst="rect">
              <a:avLst/>
            </a:prstGeom>
            <a:noFill/>
          </p:spPr>
          <p:txBody>
            <a:bodyPr wrap="square" rtlCol="0">
              <a:spAutoFit/>
            </a:bodyPr>
            <a:lstStyle/>
            <a:p>
              <a:r>
                <a:rPr lang="en-AU" sz="1400" dirty="0"/>
                <a:t>75.00 ATAR</a:t>
              </a:r>
            </a:p>
            <a:p>
              <a:r>
                <a:rPr lang="en-AU" sz="1400" dirty="0"/>
                <a:t>+ </a:t>
              </a:r>
              <a:r>
                <a:rPr lang="en-AU" sz="1400" baseline="0" dirty="0"/>
                <a:t>SEAS </a:t>
              </a:r>
            </a:p>
            <a:p>
              <a:r>
                <a:rPr lang="en-AU" sz="1400" baseline="0" dirty="0"/>
                <a:t>+ subject adjustment</a:t>
              </a:r>
            </a:p>
            <a:p>
              <a:r>
                <a:rPr lang="en-AU" sz="1400" baseline="0" dirty="0"/>
                <a:t>= </a:t>
              </a:r>
              <a:r>
                <a:rPr lang="en-AU" sz="1400" b="1" baseline="0" dirty="0"/>
                <a:t>86.00 selection rank</a:t>
              </a:r>
              <a:endParaRPr lang="en-AU" sz="1400" b="1" dirty="0"/>
            </a:p>
            <a:p>
              <a:endParaRPr lang="en-AU" dirty="0"/>
            </a:p>
          </p:txBody>
        </p:sp>
      </p:grpSp>
      <p:grpSp>
        <p:nvGrpSpPr>
          <p:cNvPr id="49" name="Group 48">
            <a:extLst>
              <a:ext uri="{FF2B5EF4-FFF2-40B4-BE49-F238E27FC236}">
                <a16:creationId xmlns:a16="http://schemas.microsoft.com/office/drawing/2014/main" id="{FE0F791D-8E35-77DB-0375-2EA3996085B0}"/>
              </a:ext>
            </a:extLst>
          </p:cNvPr>
          <p:cNvGrpSpPr/>
          <p:nvPr/>
        </p:nvGrpSpPr>
        <p:grpSpPr>
          <a:xfrm>
            <a:off x="7016899" y="4607830"/>
            <a:ext cx="3422055" cy="800219"/>
            <a:chOff x="7512645" y="715344"/>
            <a:chExt cx="3422055" cy="800219"/>
          </a:xfrm>
        </p:grpSpPr>
        <p:sp>
          <p:nvSpPr>
            <p:cNvPr id="50" name="TextBox 49">
              <a:extLst>
                <a:ext uri="{FF2B5EF4-FFF2-40B4-BE49-F238E27FC236}">
                  <a16:creationId xmlns:a16="http://schemas.microsoft.com/office/drawing/2014/main" id="{79E78DD1-019B-AF3D-A9AD-F7ACA837F744}"/>
                </a:ext>
              </a:extLst>
            </p:cNvPr>
            <p:cNvSpPr txBox="1"/>
            <p:nvPr/>
          </p:nvSpPr>
          <p:spPr>
            <a:xfrm>
              <a:off x="7512645" y="778463"/>
              <a:ext cx="3165987" cy="369332"/>
            </a:xfrm>
            <a:prstGeom prst="rect">
              <a:avLst/>
            </a:prstGeom>
            <a:noFill/>
          </p:spPr>
          <p:txBody>
            <a:bodyPr wrap="square" rtlCol="0">
              <a:spAutoFit/>
            </a:bodyPr>
            <a:lstStyle/>
            <a:p>
              <a:r>
                <a:rPr lang="en-US" dirty="0"/>
                <a:t>4    Josh</a:t>
              </a:r>
              <a:endParaRPr lang="en-AU" dirty="0"/>
            </a:p>
          </p:txBody>
        </p:sp>
        <p:sp>
          <p:nvSpPr>
            <p:cNvPr id="51" name="TextBox 50">
              <a:extLst>
                <a:ext uri="{FF2B5EF4-FFF2-40B4-BE49-F238E27FC236}">
                  <a16:creationId xmlns:a16="http://schemas.microsoft.com/office/drawing/2014/main" id="{E7EA9C7A-5CF4-FB11-6173-67D9AEBF318E}"/>
                </a:ext>
              </a:extLst>
            </p:cNvPr>
            <p:cNvSpPr txBox="1"/>
            <p:nvPr/>
          </p:nvSpPr>
          <p:spPr>
            <a:xfrm>
              <a:off x="9017409" y="715344"/>
              <a:ext cx="1917291" cy="800219"/>
            </a:xfrm>
            <a:prstGeom prst="rect">
              <a:avLst/>
            </a:prstGeom>
            <a:noFill/>
          </p:spPr>
          <p:txBody>
            <a:bodyPr wrap="square" rtlCol="0">
              <a:spAutoFit/>
            </a:bodyPr>
            <a:lstStyle/>
            <a:p>
              <a:r>
                <a:rPr lang="en-AU" sz="1400" b="0" dirty="0"/>
                <a:t>85.00 ATAR</a:t>
              </a:r>
            </a:p>
            <a:p>
              <a:r>
                <a:rPr lang="en-AU" sz="1400" b="0" dirty="0"/>
                <a:t>= </a:t>
              </a:r>
              <a:r>
                <a:rPr lang="en-AU" sz="1400" b="1" dirty="0"/>
                <a:t>85.00 selection rank</a:t>
              </a:r>
            </a:p>
            <a:p>
              <a:endParaRPr lang="en-AU" dirty="0"/>
            </a:p>
          </p:txBody>
        </p:sp>
      </p:grpSp>
      <p:grpSp>
        <p:nvGrpSpPr>
          <p:cNvPr id="52" name="Group 51">
            <a:extLst>
              <a:ext uri="{FF2B5EF4-FFF2-40B4-BE49-F238E27FC236}">
                <a16:creationId xmlns:a16="http://schemas.microsoft.com/office/drawing/2014/main" id="{52723DE9-4C57-84A5-F6EA-960FFD04D4E7}"/>
              </a:ext>
            </a:extLst>
          </p:cNvPr>
          <p:cNvGrpSpPr/>
          <p:nvPr/>
        </p:nvGrpSpPr>
        <p:grpSpPr>
          <a:xfrm>
            <a:off x="7016899" y="5597230"/>
            <a:ext cx="3422055" cy="800219"/>
            <a:chOff x="7512645" y="662179"/>
            <a:chExt cx="3422055" cy="800219"/>
          </a:xfrm>
        </p:grpSpPr>
        <p:sp>
          <p:nvSpPr>
            <p:cNvPr id="53" name="TextBox 52">
              <a:extLst>
                <a:ext uri="{FF2B5EF4-FFF2-40B4-BE49-F238E27FC236}">
                  <a16:creationId xmlns:a16="http://schemas.microsoft.com/office/drawing/2014/main" id="{BD6CDB95-A886-6ACB-165A-91F633E3A54F}"/>
                </a:ext>
              </a:extLst>
            </p:cNvPr>
            <p:cNvSpPr txBox="1"/>
            <p:nvPr/>
          </p:nvSpPr>
          <p:spPr>
            <a:xfrm>
              <a:off x="7512645" y="778463"/>
              <a:ext cx="3165987" cy="369332"/>
            </a:xfrm>
            <a:prstGeom prst="rect">
              <a:avLst/>
            </a:prstGeom>
            <a:noFill/>
          </p:spPr>
          <p:txBody>
            <a:bodyPr wrap="square" rtlCol="0">
              <a:spAutoFit/>
            </a:bodyPr>
            <a:lstStyle/>
            <a:p>
              <a:r>
                <a:rPr lang="en-US" dirty="0"/>
                <a:t>6    Ava</a:t>
              </a:r>
              <a:endParaRPr lang="en-AU" dirty="0"/>
            </a:p>
          </p:txBody>
        </p:sp>
        <p:sp>
          <p:nvSpPr>
            <p:cNvPr id="54" name="TextBox 53">
              <a:extLst>
                <a:ext uri="{FF2B5EF4-FFF2-40B4-BE49-F238E27FC236}">
                  <a16:creationId xmlns:a16="http://schemas.microsoft.com/office/drawing/2014/main" id="{1DBB93F4-EF1F-34B6-0822-C24BD8B9DFAC}"/>
                </a:ext>
              </a:extLst>
            </p:cNvPr>
            <p:cNvSpPr txBox="1"/>
            <p:nvPr/>
          </p:nvSpPr>
          <p:spPr>
            <a:xfrm>
              <a:off x="9017409" y="662179"/>
              <a:ext cx="1917291" cy="800219"/>
            </a:xfrm>
            <a:prstGeom prst="rect">
              <a:avLst/>
            </a:prstGeom>
            <a:noFill/>
          </p:spPr>
          <p:txBody>
            <a:bodyPr wrap="square" rtlCol="0">
              <a:spAutoFit/>
            </a:bodyPr>
            <a:lstStyle/>
            <a:p>
              <a:r>
                <a:rPr lang="en-AU" sz="1400" b="0" dirty="0"/>
                <a:t>70.00 ATAR</a:t>
              </a:r>
            </a:p>
            <a:p>
              <a:r>
                <a:rPr lang="en-AU" sz="1400" b="1" dirty="0"/>
                <a:t>= 70.00 selection rank</a:t>
              </a:r>
            </a:p>
            <a:p>
              <a:endParaRPr lang="en-AU" dirty="0"/>
            </a:p>
          </p:txBody>
        </p:sp>
      </p:grpSp>
      <p:grpSp>
        <p:nvGrpSpPr>
          <p:cNvPr id="55" name="Group 54">
            <a:extLst>
              <a:ext uri="{FF2B5EF4-FFF2-40B4-BE49-F238E27FC236}">
                <a16:creationId xmlns:a16="http://schemas.microsoft.com/office/drawing/2014/main" id="{B47954B3-7F35-A868-57B0-20A649831E2B}"/>
              </a:ext>
            </a:extLst>
          </p:cNvPr>
          <p:cNvGrpSpPr/>
          <p:nvPr/>
        </p:nvGrpSpPr>
        <p:grpSpPr>
          <a:xfrm>
            <a:off x="7026981" y="5137332"/>
            <a:ext cx="3422055" cy="800219"/>
            <a:chOff x="7512645" y="704711"/>
            <a:chExt cx="3422055" cy="800219"/>
          </a:xfrm>
        </p:grpSpPr>
        <p:sp>
          <p:nvSpPr>
            <p:cNvPr id="56" name="TextBox 55">
              <a:extLst>
                <a:ext uri="{FF2B5EF4-FFF2-40B4-BE49-F238E27FC236}">
                  <a16:creationId xmlns:a16="http://schemas.microsoft.com/office/drawing/2014/main" id="{D3A3443F-6E41-8177-60E6-2C12DB8FE3B1}"/>
                </a:ext>
              </a:extLst>
            </p:cNvPr>
            <p:cNvSpPr txBox="1"/>
            <p:nvPr/>
          </p:nvSpPr>
          <p:spPr>
            <a:xfrm>
              <a:off x="7512645" y="778463"/>
              <a:ext cx="3165987" cy="369332"/>
            </a:xfrm>
            <a:prstGeom prst="rect">
              <a:avLst/>
            </a:prstGeom>
            <a:noFill/>
          </p:spPr>
          <p:txBody>
            <a:bodyPr wrap="square" rtlCol="0">
              <a:spAutoFit/>
            </a:bodyPr>
            <a:lstStyle/>
            <a:p>
              <a:r>
                <a:rPr lang="en-US" dirty="0"/>
                <a:t>5    Riley</a:t>
              </a:r>
              <a:endParaRPr lang="en-AU" dirty="0"/>
            </a:p>
          </p:txBody>
        </p:sp>
        <p:sp>
          <p:nvSpPr>
            <p:cNvPr id="57" name="TextBox 56">
              <a:extLst>
                <a:ext uri="{FF2B5EF4-FFF2-40B4-BE49-F238E27FC236}">
                  <a16:creationId xmlns:a16="http://schemas.microsoft.com/office/drawing/2014/main" id="{CA915654-35A8-DE7E-D7CD-2E4AC9D7E330}"/>
                </a:ext>
              </a:extLst>
            </p:cNvPr>
            <p:cNvSpPr txBox="1"/>
            <p:nvPr/>
          </p:nvSpPr>
          <p:spPr>
            <a:xfrm>
              <a:off x="9017409" y="704711"/>
              <a:ext cx="1917291" cy="800219"/>
            </a:xfrm>
            <a:prstGeom prst="rect">
              <a:avLst/>
            </a:prstGeom>
            <a:noFill/>
          </p:spPr>
          <p:txBody>
            <a:bodyPr wrap="square" rtlCol="0">
              <a:spAutoFit/>
            </a:bodyPr>
            <a:lstStyle/>
            <a:p>
              <a:r>
                <a:rPr lang="en-AU" sz="1400" b="0" dirty="0"/>
                <a:t>80.00 ATAR</a:t>
              </a:r>
            </a:p>
            <a:p>
              <a:r>
                <a:rPr lang="en-AU" sz="1400" b="1" dirty="0"/>
                <a:t>= 80.00 selection rank</a:t>
              </a:r>
            </a:p>
            <a:p>
              <a:endParaRPr lang="en-AU" dirty="0"/>
            </a:p>
          </p:txBody>
        </p:sp>
      </p:grpSp>
    </p:spTree>
    <p:extLst>
      <p:ext uri="{BB962C8B-B14F-4D97-AF65-F5344CB8AC3E}">
        <p14:creationId xmlns:p14="http://schemas.microsoft.com/office/powerpoint/2010/main" val="258682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par>
                                <p:cTn id="24" presetID="10" presetClass="entr" presetSubtype="0"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par>
                                <p:cTn id="40" presetID="10" presetClass="entr" presetSubtype="0"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500"/>
                                        <p:tgtEl>
                                          <p:spTgt spid="45"/>
                                        </p:tgtEl>
                                      </p:cBhvr>
                                    </p:animEffect>
                                  </p:childTnLst>
                                </p:cTn>
                              </p:par>
                              <p:par>
                                <p:cTn id="48" presetID="10" presetClass="entr" presetSubtype="0" fill="hold"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up)">
                                      <p:cBhvr>
                                        <p:cTn id="55" dur="2000"/>
                                        <p:tgtEl>
                                          <p:spTgt spid="47"/>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additive="base">
                                        <p:cTn id="60" dur="500" fill="hold"/>
                                        <p:tgtEl>
                                          <p:spTgt spid="48"/>
                                        </p:tgtEl>
                                        <p:attrNameLst>
                                          <p:attrName>ppt_x</p:attrName>
                                        </p:attrNameLst>
                                      </p:cBhvr>
                                      <p:tavLst>
                                        <p:tav tm="0">
                                          <p:val>
                                            <p:strVal val="1+#ppt_w/2"/>
                                          </p:val>
                                        </p:tav>
                                        <p:tav tm="100000">
                                          <p:val>
                                            <p:strVal val="#ppt_x"/>
                                          </p:val>
                                        </p:tav>
                                      </p:tavLst>
                                    </p:anim>
                                    <p:anim calcmode="lin" valueType="num">
                                      <p:cBhvr additive="base">
                                        <p:cTn id="61" dur="500" fill="hold"/>
                                        <p:tgtEl>
                                          <p:spTgt spid="48"/>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1+#ppt_w/2"/>
                                          </p:val>
                                        </p:tav>
                                        <p:tav tm="100000">
                                          <p:val>
                                            <p:strVal val="#ppt_x"/>
                                          </p:val>
                                        </p:tav>
                                      </p:tavLst>
                                    </p:anim>
                                    <p:anim calcmode="lin" valueType="num">
                                      <p:cBhvr additive="base">
                                        <p:cTn id="6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12703-3971-4E95-A1B1-29D00507BEF3}"/>
              </a:ext>
            </a:extLst>
          </p:cNvPr>
          <p:cNvSpPr>
            <a:spLocks noGrp="1"/>
          </p:cNvSpPr>
          <p:nvPr>
            <p:ph type="title"/>
          </p:nvPr>
        </p:nvSpPr>
        <p:spPr/>
        <p:txBody>
          <a:bodyPr>
            <a:normAutofit fontScale="90000"/>
          </a:bodyPr>
          <a:lstStyle/>
          <a:p>
            <a:r>
              <a:rPr lang="en-AU" dirty="0"/>
              <a:t>Publishing information (ATAR-based selection only)</a:t>
            </a:r>
          </a:p>
        </p:txBody>
      </p:sp>
      <p:graphicFrame>
        <p:nvGraphicFramePr>
          <p:cNvPr id="4" name="Table 3">
            <a:extLst>
              <a:ext uri="{FF2B5EF4-FFF2-40B4-BE49-F238E27FC236}">
                <a16:creationId xmlns:a16="http://schemas.microsoft.com/office/drawing/2014/main" id="{C45D20E7-D647-41D2-A020-8536410E2BD2}"/>
              </a:ext>
            </a:extLst>
          </p:cNvPr>
          <p:cNvGraphicFramePr>
            <a:graphicFrameLocks noGrp="1"/>
          </p:cNvGraphicFramePr>
          <p:nvPr>
            <p:extLst>
              <p:ext uri="{D42A27DB-BD31-4B8C-83A1-F6EECF244321}">
                <p14:modId xmlns:p14="http://schemas.microsoft.com/office/powerpoint/2010/main" val="979748764"/>
              </p:ext>
            </p:extLst>
          </p:nvPr>
        </p:nvGraphicFramePr>
        <p:xfrm>
          <a:off x="609600" y="1932884"/>
          <a:ext cx="3860800" cy="3939691"/>
        </p:xfrm>
        <a:graphic>
          <a:graphicData uri="http://schemas.openxmlformats.org/drawingml/2006/table">
            <a:tbl>
              <a:tblPr firstRow="1" bandRow="1">
                <a:tableStyleId>{69012ECD-51FC-41F1-AA8D-1B2483CD663E}</a:tableStyleId>
              </a:tblPr>
              <a:tblGrid>
                <a:gridCol w="457200">
                  <a:extLst>
                    <a:ext uri="{9D8B030D-6E8A-4147-A177-3AD203B41FA5}">
                      <a16:colId xmlns:a16="http://schemas.microsoft.com/office/drawing/2014/main" val="2274479996"/>
                    </a:ext>
                  </a:extLst>
                </a:gridCol>
                <a:gridCol w="1315506">
                  <a:extLst>
                    <a:ext uri="{9D8B030D-6E8A-4147-A177-3AD203B41FA5}">
                      <a16:colId xmlns:a16="http://schemas.microsoft.com/office/drawing/2014/main" val="20000"/>
                    </a:ext>
                  </a:extLst>
                </a:gridCol>
                <a:gridCol w="2088094">
                  <a:extLst>
                    <a:ext uri="{9D8B030D-6E8A-4147-A177-3AD203B41FA5}">
                      <a16:colId xmlns:a16="http://schemas.microsoft.com/office/drawing/2014/main" val="20001"/>
                    </a:ext>
                  </a:extLst>
                </a:gridCol>
              </a:tblGrid>
              <a:tr h="562813">
                <a:tc gridSpan="3">
                  <a:txBody>
                    <a:bodyPr/>
                    <a:lstStyle/>
                    <a:p>
                      <a:pPr algn="ctr"/>
                      <a:r>
                        <a:rPr lang="en-AU" sz="1600" dirty="0"/>
                        <a:t>ATAR</a:t>
                      </a:r>
                    </a:p>
                  </a:txBody>
                  <a:tcPr anchor="ctr">
                    <a:solidFill>
                      <a:srgbClr val="19237E"/>
                    </a:solidFill>
                  </a:tcPr>
                </a:tc>
                <a:tc hMerge="1">
                  <a:txBody>
                    <a:bodyPr/>
                    <a:lstStyle/>
                    <a:p>
                      <a:pPr algn="ctr"/>
                      <a:endParaRPr lang="en-AU" sz="1600"/>
                    </a:p>
                  </a:txBody>
                  <a:tcPr anchor="ctr">
                    <a:solidFill>
                      <a:srgbClr val="44687D"/>
                    </a:solidFill>
                  </a:tcPr>
                </a:tc>
                <a:tc hMerge="1">
                  <a:txBody>
                    <a:bodyPr/>
                    <a:lstStyle/>
                    <a:p>
                      <a:pPr algn="ctr"/>
                      <a:endParaRPr lang="en-AU"/>
                    </a:p>
                  </a:txBody>
                  <a:tcPr anchor="ctr">
                    <a:solidFill>
                      <a:srgbClr val="44687D"/>
                    </a:solidFill>
                  </a:tcPr>
                </a:tc>
                <a:extLst>
                  <a:ext uri="{0D108BD9-81ED-4DB2-BD59-A6C34878D82A}">
                    <a16:rowId xmlns:a16="http://schemas.microsoft.com/office/drawing/2014/main" val="10000"/>
                  </a:ext>
                </a:extLst>
              </a:tr>
              <a:tr h="562813">
                <a:tc>
                  <a:txBody>
                    <a:bodyPr/>
                    <a:lstStyle/>
                    <a:p>
                      <a:r>
                        <a:rPr lang="en-AU" b="0" dirty="0"/>
                        <a:t>1</a:t>
                      </a:r>
                    </a:p>
                  </a:txBody>
                  <a:tcPr anchor="ctr"/>
                </a:tc>
                <a:tc>
                  <a:txBody>
                    <a:bodyPr/>
                    <a:lstStyle/>
                    <a:p>
                      <a:r>
                        <a:rPr lang="en-US" b="0" dirty="0"/>
                        <a:t>T</a:t>
                      </a:r>
                      <a:r>
                        <a:rPr lang="en-AU" b="0" dirty="0"/>
                        <a:t>aylor</a:t>
                      </a:r>
                    </a:p>
                  </a:txBody>
                  <a:tcPr anchor="ctr"/>
                </a:tc>
                <a:tc>
                  <a:txBody>
                    <a:bodyPr/>
                    <a:lstStyle/>
                    <a:p>
                      <a:r>
                        <a:rPr lang="en-AU" sz="1400" b="1" dirty="0"/>
                        <a:t>95.00 ATAR</a:t>
                      </a:r>
                    </a:p>
                  </a:txBody>
                  <a:tcPr anchor="ctr"/>
                </a:tc>
                <a:extLst>
                  <a:ext uri="{0D108BD9-81ED-4DB2-BD59-A6C34878D82A}">
                    <a16:rowId xmlns:a16="http://schemas.microsoft.com/office/drawing/2014/main" val="10001"/>
                  </a:ext>
                </a:extLst>
              </a:tr>
              <a:tr h="562813">
                <a:tc>
                  <a:txBody>
                    <a:bodyPr/>
                    <a:lstStyle/>
                    <a:p>
                      <a:r>
                        <a:rPr lang="en-AU" b="0" dirty="0"/>
                        <a:t>2</a:t>
                      </a:r>
                    </a:p>
                  </a:txBody>
                  <a:tcPr anchor="ctr"/>
                </a:tc>
                <a:tc>
                  <a:txBody>
                    <a:bodyPr/>
                    <a:lstStyle/>
                    <a:p>
                      <a:r>
                        <a:rPr lang="en-AU" b="0" dirty="0"/>
                        <a:t>Yang</a:t>
                      </a:r>
                    </a:p>
                  </a:txBody>
                  <a:tcPr anchor="ctr"/>
                </a:tc>
                <a:tc>
                  <a:txBody>
                    <a:bodyPr/>
                    <a:lstStyle/>
                    <a:p>
                      <a:r>
                        <a:rPr lang="en-AU" sz="1400" b="1" dirty="0"/>
                        <a:t>90.00 ATAR</a:t>
                      </a:r>
                    </a:p>
                  </a:txBody>
                  <a:tcPr anchor="ctr"/>
                </a:tc>
                <a:extLst>
                  <a:ext uri="{0D108BD9-81ED-4DB2-BD59-A6C34878D82A}">
                    <a16:rowId xmlns:a16="http://schemas.microsoft.com/office/drawing/2014/main" val="10002"/>
                  </a:ext>
                </a:extLst>
              </a:tr>
              <a:tr h="562813">
                <a:tc>
                  <a:txBody>
                    <a:bodyPr/>
                    <a:lstStyle/>
                    <a:p>
                      <a:r>
                        <a:rPr lang="en-AU" b="0" dirty="0"/>
                        <a:t>3</a:t>
                      </a:r>
                    </a:p>
                  </a:txBody>
                  <a:tcPr anchor="ctr"/>
                </a:tc>
                <a:tc>
                  <a:txBody>
                    <a:bodyPr/>
                    <a:lstStyle/>
                    <a:p>
                      <a:r>
                        <a:rPr lang="en-AU" b="0" dirty="0"/>
                        <a:t>Josh</a:t>
                      </a:r>
                    </a:p>
                  </a:txBody>
                  <a:tcPr anchor="ctr"/>
                </a:tc>
                <a:tc>
                  <a:txBody>
                    <a:bodyPr/>
                    <a:lstStyle/>
                    <a:p>
                      <a:r>
                        <a:rPr lang="en-AU" sz="1400" b="1" dirty="0"/>
                        <a:t>85.00 ATAR</a:t>
                      </a:r>
                    </a:p>
                  </a:txBody>
                  <a:tcPr anchor="ctr"/>
                </a:tc>
                <a:extLst>
                  <a:ext uri="{0D108BD9-81ED-4DB2-BD59-A6C34878D82A}">
                    <a16:rowId xmlns:a16="http://schemas.microsoft.com/office/drawing/2014/main" val="10003"/>
                  </a:ext>
                </a:extLst>
              </a:tr>
              <a:tr h="562813">
                <a:tc>
                  <a:txBody>
                    <a:bodyPr/>
                    <a:lstStyle/>
                    <a:p>
                      <a:r>
                        <a:rPr lang="en-AU" b="0" dirty="0"/>
                        <a:t>4</a:t>
                      </a:r>
                    </a:p>
                  </a:txBody>
                  <a:tcPr anchor="ctr"/>
                </a:tc>
                <a:tc>
                  <a:txBody>
                    <a:bodyPr/>
                    <a:lstStyle/>
                    <a:p>
                      <a:r>
                        <a:rPr lang="en-AU" b="0" dirty="0"/>
                        <a:t>Riley</a:t>
                      </a:r>
                    </a:p>
                  </a:txBody>
                  <a:tcPr anchor="ctr"/>
                </a:tc>
                <a:tc>
                  <a:txBody>
                    <a:bodyPr/>
                    <a:lstStyle/>
                    <a:p>
                      <a:r>
                        <a:rPr lang="en-AU" sz="1400" b="1" dirty="0"/>
                        <a:t>80.00 ATAR</a:t>
                      </a:r>
                    </a:p>
                  </a:txBody>
                  <a:tcPr anchor="ctr"/>
                </a:tc>
                <a:extLst>
                  <a:ext uri="{0D108BD9-81ED-4DB2-BD59-A6C34878D82A}">
                    <a16:rowId xmlns:a16="http://schemas.microsoft.com/office/drawing/2014/main" val="10004"/>
                  </a:ext>
                </a:extLst>
              </a:tr>
              <a:tr h="562813">
                <a:tc>
                  <a:txBody>
                    <a:bodyPr/>
                    <a:lstStyle/>
                    <a:p>
                      <a:r>
                        <a:rPr lang="en-AU" b="0" dirty="0"/>
                        <a:t>5</a:t>
                      </a:r>
                    </a:p>
                  </a:txBody>
                  <a:tcPr anchor="ctr"/>
                </a:tc>
                <a:tc>
                  <a:txBody>
                    <a:bodyPr/>
                    <a:lstStyle/>
                    <a:p>
                      <a:r>
                        <a:rPr lang="en-US" b="0" dirty="0"/>
                        <a:t>M</a:t>
                      </a:r>
                      <a:r>
                        <a:rPr lang="en-AU" b="0" dirty="0" err="1"/>
                        <a:t>alik</a:t>
                      </a:r>
                      <a:endParaRPr lang="en-AU" b="0" dirty="0"/>
                    </a:p>
                  </a:txBody>
                  <a:tcPr anchor="ctr"/>
                </a:tc>
                <a:tc>
                  <a:txBody>
                    <a:bodyPr/>
                    <a:lstStyle/>
                    <a:p>
                      <a:r>
                        <a:rPr lang="en-AU" sz="1400" b="1" dirty="0"/>
                        <a:t>75.00 ATAR</a:t>
                      </a:r>
                    </a:p>
                  </a:txBody>
                  <a:tcPr anchor="ctr"/>
                </a:tc>
                <a:extLst>
                  <a:ext uri="{0D108BD9-81ED-4DB2-BD59-A6C34878D82A}">
                    <a16:rowId xmlns:a16="http://schemas.microsoft.com/office/drawing/2014/main" val="10005"/>
                  </a:ext>
                </a:extLst>
              </a:tr>
              <a:tr h="562813">
                <a:tc>
                  <a:txBody>
                    <a:bodyPr/>
                    <a:lstStyle/>
                    <a:p>
                      <a:r>
                        <a:rPr lang="en-AU" b="0" dirty="0"/>
                        <a:t>6</a:t>
                      </a:r>
                    </a:p>
                  </a:txBody>
                  <a:tcPr anchor="ctr"/>
                </a:tc>
                <a:tc>
                  <a:txBody>
                    <a:bodyPr/>
                    <a:lstStyle/>
                    <a:p>
                      <a:r>
                        <a:rPr lang="en-AU" b="0" dirty="0"/>
                        <a:t>Ava</a:t>
                      </a:r>
                    </a:p>
                  </a:txBody>
                  <a:tcPr anchor="ctr"/>
                </a:tc>
                <a:tc>
                  <a:txBody>
                    <a:bodyPr/>
                    <a:lstStyle/>
                    <a:p>
                      <a:r>
                        <a:rPr lang="en-AU" sz="1400" b="1" dirty="0"/>
                        <a:t>70.00 ATAR</a:t>
                      </a:r>
                    </a:p>
                  </a:txBody>
                  <a:tcPr anchor="ctr"/>
                </a:tc>
                <a:extLst>
                  <a:ext uri="{0D108BD9-81ED-4DB2-BD59-A6C34878D82A}">
                    <a16:rowId xmlns:a16="http://schemas.microsoft.com/office/drawing/2014/main" val="10006"/>
                  </a:ext>
                </a:extLst>
              </a:tr>
            </a:tbl>
          </a:graphicData>
        </a:graphic>
      </p:graphicFrame>
      <p:graphicFrame>
        <p:nvGraphicFramePr>
          <p:cNvPr id="11" name="Table 10">
            <a:extLst>
              <a:ext uri="{FF2B5EF4-FFF2-40B4-BE49-F238E27FC236}">
                <a16:creationId xmlns:a16="http://schemas.microsoft.com/office/drawing/2014/main" id="{15898C8F-E828-4FDF-ACA4-38B07D0937FA}"/>
              </a:ext>
            </a:extLst>
          </p:cNvPr>
          <p:cNvGraphicFramePr>
            <a:graphicFrameLocks noGrp="1"/>
          </p:cNvGraphicFramePr>
          <p:nvPr>
            <p:extLst>
              <p:ext uri="{D42A27DB-BD31-4B8C-83A1-F6EECF244321}">
                <p14:modId xmlns:p14="http://schemas.microsoft.com/office/powerpoint/2010/main" val="33348843"/>
              </p:ext>
            </p:extLst>
          </p:nvPr>
        </p:nvGraphicFramePr>
        <p:xfrm>
          <a:off x="6985000" y="1930642"/>
          <a:ext cx="4064000" cy="4304175"/>
        </p:xfrm>
        <a:graphic>
          <a:graphicData uri="http://schemas.openxmlformats.org/drawingml/2006/table">
            <a:tbl>
              <a:tblPr firstRow="1" bandRow="1">
                <a:tableStyleId>{69012ECD-51FC-41F1-AA8D-1B2483CD663E}</a:tableStyleId>
              </a:tblPr>
              <a:tblGrid>
                <a:gridCol w="408858">
                  <a:extLst>
                    <a:ext uri="{9D8B030D-6E8A-4147-A177-3AD203B41FA5}">
                      <a16:colId xmlns:a16="http://schemas.microsoft.com/office/drawing/2014/main" val="340601911"/>
                    </a:ext>
                  </a:extLst>
                </a:gridCol>
                <a:gridCol w="1179871">
                  <a:extLst>
                    <a:ext uri="{9D8B030D-6E8A-4147-A177-3AD203B41FA5}">
                      <a16:colId xmlns:a16="http://schemas.microsoft.com/office/drawing/2014/main" val="20000"/>
                    </a:ext>
                  </a:extLst>
                </a:gridCol>
                <a:gridCol w="2475271">
                  <a:extLst>
                    <a:ext uri="{9D8B030D-6E8A-4147-A177-3AD203B41FA5}">
                      <a16:colId xmlns:a16="http://schemas.microsoft.com/office/drawing/2014/main" val="20001"/>
                    </a:ext>
                  </a:extLst>
                </a:gridCol>
              </a:tblGrid>
              <a:tr h="555135">
                <a:tc>
                  <a:txBody>
                    <a:bodyPr/>
                    <a:lstStyle/>
                    <a:p>
                      <a:pPr algn="ctr"/>
                      <a:endParaRPr lang="en-AU" sz="1600" dirty="0"/>
                    </a:p>
                  </a:txBody>
                  <a:tcPr anchor="ctr">
                    <a:solidFill>
                      <a:srgbClr val="19237E"/>
                    </a:solidFill>
                  </a:tcPr>
                </a:tc>
                <a:tc gridSpan="2">
                  <a:txBody>
                    <a:bodyPr/>
                    <a:lstStyle/>
                    <a:p>
                      <a:pPr algn="ctr"/>
                      <a:r>
                        <a:rPr lang="en-AU" sz="1600" dirty="0"/>
                        <a:t>Selection rank</a:t>
                      </a:r>
                    </a:p>
                  </a:txBody>
                  <a:tcPr anchor="ctr">
                    <a:solidFill>
                      <a:srgbClr val="19237E"/>
                    </a:solidFill>
                  </a:tcPr>
                </a:tc>
                <a:tc hMerge="1">
                  <a:txBody>
                    <a:bodyPr/>
                    <a:lstStyle/>
                    <a:p>
                      <a:pPr algn="ctr"/>
                      <a:endParaRPr lang="en-AU"/>
                    </a:p>
                  </a:txBody>
                  <a:tcPr anchor="ctr">
                    <a:solidFill>
                      <a:srgbClr val="44687D"/>
                    </a:solidFill>
                  </a:tcPr>
                </a:tc>
                <a:extLst>
                  <a:ext uri="{0D108BD9-81ED-4DB2-BD59-A6C34878D82A}">
                    <a16:rowId xmlns:a16="http://schemas.microsoft.com/office/drawing/2014/main" val="10000"/>
                  </a:ext>
                </a:extLst>
              </a:tr>
              <a:tr h="499650">
                <a:tc>
                  <a:txBody>
                    <a:bodyPr/>
                    <a:lstStyle/>
                    <a:p>
                      <a:r>
                        <a:rPr lang="en-AU" b="0" dirty="0"/>
                        <a:t>1</a:t>
                      </a:r>
                    </a:p>
                  </a:txBody>
                  <a:tcPr anchor="ctr"/>
                </a:tc>
                <a:tc>
                  <a:txBody>
                    <a:bodyPr/>
                    <a:lstStyle/>
                    <a:p>
                      <a:r>
                        <a:rPr lang="en-US" b="0" dirty="0"/>
                        <a:t>T</a:t>
                      </a:r>
                      <a:r>
                        <a:rPr lang="en-AU" b="0" dirty="0"/>
                        <a:t>aylor</a:t>
                      </a:r>
                    </a:p>
                  </a:txBody>
                  <a:tcPr anchor="ctr"/>
                </a:tc>
                <a:tc>
                  <a:txBody>
                    <a:bodyPr/>
                    <a:lstStyle/>
                    <a:p>
                      <a:r>
                        <a:rPr lang="en-AU" sz="1400" b="0" dirty="0"/>
                        <a:t>95.00 ATAR</a:t>
                      </a:r>
                    </a:p>
                    <a:p>
                      <a:r>
                        <a:rPr lang="en-AU" sz="1400" b="0" dirty="0"/>
                        <a:t>= </a:t>
                      </a:r>
                      <a:r>
                        <a:rPr lang="en-AU" sz="1400" b="1" dirty="0"/>
                        <a:t>95.00 selection rank</a:t>
                      </a:r>
                    </a:p>
                  </a:txBody>
                  <a:tcPr anchor="ctr"/>
                </a:tc>
                <a:extLst>
                  <a:ext uri="{0D108BD9-81ED-4DB2-BD59-A6C34878D82A}">
                    <a16:rowId xmlns:a16="http://schemas.microsoft.com/office/drawing/2014/main" val="10001"/>
                  </a:ext>
                </a:extLst>
              </a:tr>
              <a:tr h="705388">
                <a:tc>
                  <a:txBody>
                    <a:bodyPr/>
                    <a:lstStyle/>
                    <a:p>
                      <a:r>
                        <a:rPr lang="en-AU" b="0" dirty="0"/>
                        <a:t>2</a:t>
                      </a:r>
                    </a:p>
                  </a:txBody>
                  <a:tcPr anchor="ctr"/>
                </a:tc>
                <a:tc>
                  <a:txBody>
                    <a:bodyPr/>
                    <a:lstStyle/>
                    <a:p>
                      <a:r>
                        <a:rPr lang="en-US" b="0" dirty="0"/>
                        <a:t>Y</a:t>
                      </a:r>
                      <a:r>
                        <a:rPr lang="en-AU" b="0" dirty="0"/>
                        <a:t>ang</a:t>
                      </a:r>
                    </a:p>
                  </a:txBody>
                  <a:tcPr anchor="ctr"/>
                </a:tc>
                <a:tc>
                  <a:txBody>
                    <a:bodyPr/>
                    <a:lstStyle/>
                    <a:p>
                      <a:r>
                        <a:rPr lang="en-AU" sz="1400" b="0" dirty="0"/>
                        <a:t>90.00 ATAR</a:t>
                      </a:r>
                      <a:br>
                        <a:rPr lang="en-AU" sz="1400" b="0" dirty="0"/>
                      </a:br>
                      <a:r>
                        <a:rPr lang="en-AU" sz="1400" b="0" dirty="0"/>
                        <a:t>+subject adjustment</a:t>
                      </a:r>
                    </a:p>
                    <a:p>
                      <a:r>
                        <a:rPr lang="en-AU" sz="1400" b="0" dirty="0"/>
                        <a:t>= </a:t>
                      </a:r>
                      <a:r>
                        <a:rPr lang="en-AU" sz="1400" b="1" dirty="0"/>
                        <a:t>94.00 selection rank</a:t>
                      </a:r>
                    </a:p>
                  </a:txBody>
                  <a:tcPr anchor="ctr"/>
                </a:tc>
                <a:extLst>
                  <a:ext uri="{0D108BD9-81ED-4DB2-BD59-A6C34878D82A}">
                    <a16:rowId xmlns:a16="http://schemas.microsoft.com/office/drawing/2014/main" val="10002"/>
                  </a:ext>
                </a:extLst>
              </a:tr>
              <a:tr h="911126">
                <a:tc>
                  <a:txBody>
                    <a:bodyPr/>
                    <a:lstStyle/>
                    <a:p>
                      <a:r>
                        <a:rPr lang="en-AU" dirty="0"/>
                        <a:t>3</a:t>
                      </a:r>
                    </a:p>
                  </a:txBody>
                  <a:tcPr anchor="ctr"/>
                </a:tc>
                <a:tc>
                  <a:txBody>
                    <a:bodyPr/>
                    <a:lstStyle/>
                    <a:p>
                      <a:r>
                        <a:rPr lang="en-AU" dirty="0"/>
                        <a:t>Malik</a:t>
                      </a:r>
                    </a:p>
                  </a:txBody>
                  <a:tcPr anchor="ctr"/>
                </a:tc>
                <a:tc>
                  <a:txBody>
                    <a:bodyPr/>
                    <a:lstStyle/>
                    <a:p>
                      <a:r>
                        <a:rPr lang="en-AU" sz="1400" dirty="0"/>
                        <a:t>75.00 ATAR</a:t>
                      </a:r>
                    </a:p>
                    <a:p>
                      <a:r>
                        <a:rPr lang="en-AU" sz="1400" dirty="0"/>
                        <a:t>+ </a:t>
                      </a:r>
                      <a:r>
                        <a:rPr lang="en-AU" sz="1400" baseline="0" dirty="0"/>
                        <a:t>SEAS </a:t>
                      </a:r>
                    </a:p>
                    <a:p>
                      <a:r>
                        <a:rPr lang="en-AU" sz="1400" baseline="0" dirty="0"/>
                        <a:t>+ subject adjustment</a:t>
                      </a:r>
                    </a:p>
                    <a:p>
                      <a:r>
                        <a:rPr lang="en-AU" sz="1400" baseline="0" dirty="0"/>
                        <a:t>= </a:t>
                      </a:r>
                      <a:r>
                        <a:rPr lang="en-AU" sz="1400" b="1" baseline="0" dirty="0"/>
                        <a:t>86.00 selection rank</a:t>
                      </a:r>
                      <a:endParaRPr lang="en-AU" sz="1400" b="1" dirty="0"/>
                    </a:p>
                  </a:txBody>
                  <a:tcPr/>
                </a:tc>
                <a:extLst>
                  <a:ext uri="{0D108BD9-81ED-4DB2-BD59-A6C34878D82A}">
                    <a16:rowId xmlns:a16="http://schemas.microsoft.com/office/drawing/2014/main" val="2521416135"/>
                  </a:ext>
                </a:extLst>
              </a:tr>
              <a:tr h="499650">
                <a:tc>
                  <a:txBody>
                    <a:bodyPr/>
                    <a:lstStyle/>
                    <a:p>
                      <a:r>
                        <a:rPr lang="en-AU" b="0" dirty="0"/>
                        <a:t>4</a:t>
                      </a:r>
                    </a:p>
                  </a:txBody>
                  <a:tcPr anchor="ctr"/>
                </a:tc>
                <a:tc>
                  <a:txBody>
                    <a:bodyPr/>
                    <a:lstStyle/>
                    <a:p>
                      <a:r>
                        <a:rPr lang="en-AU" sz="1800" b="0" dirty="0"/>
                        <a:t>Josh</a:t>
                      </a:r>
                    </a:p>
                  </a:txBody>
                  <a:tcPr anchor="ctr"/>
                </a:tc>
                <a:tc>
                  <a:txBody>
                    <a:bodyPr/>
                    <a:lstStyle/>
                    <a:p>
                      <a:r>
                        <a:rPr lang="en-AU" sz="1400" b="0" dirty="0"/>
                        <a:t>85.00 ATAR</a:t>
                      </a:r>
                    </a:p>
                    <a:p>
                      <a:r>
                        <a:rPr lang="en-AU" sz="1400" b="0" dirty="0"/>
                        <a:t>= </a:t>
                      </a:r>
                      <a:r>
                        <a:rPr lang="en-AU" sz="1400" b="1" dirty="0"/>
                        <a:t>85.00 selection rank</a:t>
                      </a:r>
                    </a:p>
                  </a:txBody>
                  <a:tcPr anchor="ctr"/>
                </a:tc>
                <a:extLst>
                  <a:ext uri="{0D108BD9-81ED-4DB2-BD59-A6C34878D82A}">
                    <a16:rowId xmlns:a16="http://schemas.microsoft.com/office/drawing/2014/main" val="10003"/>
                  </a:ext>
                </a:extLst>
              </a:tr>
              <a:tr h="450146">
                <a:tc>
                  <a:txBody>
                    <a:bodyPr/>
                    <a:lstStyle/>
                    <a:p>
                      <a:r>
                        <a:rPr lang="en-AU" b="0" dirty="0"/>
                        <a:t>5</a:t>
                      </a:r>
                    </a:p>
                  </a:txBody>
                  <a:tcPr anchor="ctr"/>
                </a:tc>
                <a:tc>
                  <a:txBody>
                    <a:bodyPr/>
                    <a:lstStyle/>
                    <a:p>
                      <a:r>
                        <a:rPr lang="en-AU" b="0" dirty="0"/>
                        <a:t>Riley</a:t>
                      </a:r>
                    </a:p>
                  </a:txBody>
                  <a:tcPr anchor="ctr"/>
                </a:tc>
                <a:tc>
                  <a:txBody>
                    <a:bodyPr/>
                    <a:lstStyle/>
                    <a:p>
                      <a:r>
                        <a:rPr lang="en-AU" sz="1400" b="0" dirty="0"/>
                        <a:t>80.00 ATAR</a:t>
                      </a:r>
                    </a:p>
                    <a:p>
                      <a:r>
                        <a:rPr lang="en-AU" sz="1400" b="1" dirty="0"/>
                        <a:t>= 80.00 selection rank</a:t>
                      </a:r>
                    </a:p>
                  </a:txBody>
                  <a:tcPr anchor="ctr"/>
                </a:tc>
                <a:extLst>
                  <a:ext uri="{0D108BD9-81ED-4DB2-BD59-A6C34878D82A}">
                    <a16:rowId xmlns:a16="http://schemas.microsoft.com/office/drawing/2014/main" val="10004"/>
                  </a:ext>
                </a:extLst>
              </a:tr>
              <a:tr h="399819">
                <a:tc>
                  <a:txBody>
                    <a:bodyPr/>
                    <a:lstStyle/>
                    <a:p>
                      <a:r>
                        <a:rPr lang="en-AU" b="0" dirty="0"/>
                        <a:t>6</a:t>
                      </a:r>
                    </a:p>
                  </a:txBody>
                  <a:tcPr anchor="ctr"/>
                </a:tc>
                <a:tc>
                  <a:txBody>
                    <a:bodyPr/>
                    <a:lstStyle/>
                    <a:p>
                      <a:r>
                        <a:rPr lang="en-AU" b="0" dirty="0"/>
                        <a:t>Ava</a:t>
                      </a:r>
                    </a:p>
                  </a:txBody>
                  <a:tcPr anchor="ctr"/>
                </a:tc>
                <a:tc>
                  <a:txBody>
                    <a:bodyPr/>
                    <a:lstStyle/>
                    <a:p>
                      <a:r>
                        <a:rPr lang="en-AU" sz="1400" b="0" dirty="0"/>
                        <a:t>70.00 ATAR</a:t>
                      </a:r>
                    </a:p>
                    <a:p>
                      <a:r>
                        <a:rPr lang="en-AU" sz="1400" b="1" dirty="0"/>
                        <a:t>= 70.00 selection rank</a:t>
                      </a:r>
                    </a:p>
                  </a:txBody>
                  <a:tcPr anchor="ctr"/>
                </a:tc>
                <a:extLst>
                  <a:ext uri="{0D108BD9-81ED-4DB2-BD59-A6C34878D82A}">
                    <a16:rowId xmlns:a16="http://schemas.microsoft.com/office/drawing/2014/main" val="10006"/>
                  </a:ext>
                </a:extLst>
              </a:tr>
            </a:tbl>
          </a:graphicData>
        </a:graphic>
      </p:graphicFrame>
      <p:grpSp>
        <p:nvGrpSpPr>
          <p:cNvPr id="48" name="Group 47">
            <a:extLst>
              <a:ext uri="{FF2B5EF4-FFF2-40B4-BE49-F238E27FC236}">
                <a16:creationId xmlns:a16="http://schemas.microsoft.com/office/drawing/2014/main" id="{A9B2E900-14D0-4F41-BDC3-705C08ECCA35}"/>
              </a:ext>
            </a:extLst>
          </p:cNvPr>
          <p:cNvGrpSpPr/>
          <p:nvPr/>
        </p:nvGrpSpPr>
        <p:grpSpPr>
          <a:xfrm>
            <a:off x="3727450" y="2501900"/>
            <a:ext cx="590550" cy="2794000"/>
            <a:chOff x="3727450" y="2501900"/>
            <a:chExt cx="590550" cy="2794000"/>
          </a:xfrm>
        </p:grpSpPr>
        <p:pic>
          <p:nvPicPr>
            <p:cNvPr id="18" name="Graphic 17" descr="Email">
              <a:extLst>
                <a:ext uri="{FF2B5EF4-FFF2-40B4-BE49-F238E27FC236}">
                  <a16:creationId xmlns:a16="http://schemas.microsoft.com/office/drawing/2014/main" id="{82BD05DB-DC23-46B0-A9D4-F79D308934C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59200" y="2501900"/>
              <a:ext cx="558800" cy="558800"/>
            </a:xfrm>
            <a:prstGeom prst="rect">
              <a:avLst/>
            </a:prstGeom>
          </p:spPr>
        </p:pic>
        <p:pic>
          <p:nvPicPr>
            <p:cNvPr id="19" name="Graphic 18" descr="Email">
              <a:extLst>
                <a:ext uri="{FF2B5EF4-FFF2-40B4-BE49-F238E27FC236}">
                  <a16:creationId xmlns:a16="http://schemas.microsoft.com/office/drawing/2014/main" id="{67C87832-A7C6-442C-A04D-0C91449548C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59200" y="3060700"/>
              <a:ext cx="558800" cy="558800"/>
            </a:xfrm>
            <a:prstGeom prst="rect">
              <a:avLst/>
            </a:prstGeom>
          </p:spPr>
        </p:pic>
        <p:pic>
          <p:nvPicPr>
            <p:cNvPr id="20" name="Graphic 19" descr="Email">
              <a:extLst>
                <a:ext uri="{FF2B5EF4-FFF2-40B4-BE49-F238E27FC236}">
                  <a16:creationId xmlns:a16="http://schemas.microsoft.com/office/drawing/2014/main" id="{FBE03444-4728-4CEA-B11B-AD93BEA095D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59200" y="3619500"/>
              <a:ext cx="558800" cy="558800"/>
            </a:xfrm>
            <a:prstGeom prst="rect">
              <a:avLst/>
            </a:prstGeom>
          </p:spPr>
        </p:pic>
        <p:pic>
          <p:nvPicPr>
            <p:cNvPr id="21" name="Graphic 20" descr="Email">
              <a:extLst>
                <a:ext uri="{FF2B5EF4-FFF2-40B4-BE49-F238E27FC236}">
                  <a16:creationId xmlns:a16="http://schemas.microsoft.com/office/drawing/2014/main" id="{C8AB3D25-9A8E-43C3-A231-76293482A09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27450" y="4737100"/>
              <a:ext cx="558800" cy="558800"/>
            </a:xfrm>
            <a:prstGeom prst="rect">
              <a:avLst/>
            </a:prstGeom>
          </p:spPr>
        </p:pic>
      </p:grpSp>
      <p:grpSp>
        <p:nvGrpSpPr>
          <p:cNvPr id="47" name="Group 46">
            <a:extLst>
              <a:ext uri="{FF2B5EF4-FFF2-40B4-BE49-F238E27FC236}">
                <a16:creationId xmlns:a16="http://schemas.microsoft.com/office/drawing/2014/main" id="{FA6B66E2-AE8C-4BA3-AEF8-AFC61B14B1FC}"/>
              </a:ext>
            </a:extLst>
          </p:cNvPr>
          <p:cNvGrpSpPr/>
          <p:nvPr/>
        </p:nvGrpSpPr>
        <p:grpSpPr>
          <a:xfrm>
            <a:off x="10375900" y="2444884"/>
            <a:ext cx="558800" cy="2757460"/>
            <a:chOff x="10375900" y="2444884"/>
            <a:chExt cx="558800" cy="2757460"/>
          </a:xfrm>
        </p:grpSpPr>
        <p:pic>
          <p:nvPicPr>
            <p:cNvPr id="22" name="Graphic 21" descr="Email">
              <a:extLst>
                <a:ext uri="{FF2B5EF4-FFF2-40B4-BE49-F238E27FC236}">
                  <a16:creationId xmlns:a16="http://schemas.microsoft.com/office/drawing/2014/main" id="{CA1FD5B2-F57E-4702-8273-80699AB4EBC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75900" y="2444884"/>
              <a:ext cx="558800" cy="558800"/>
            </a:xfrm>
            <a:prstGeom prst="rect">
              <a:avLst/>
            </a:prstGeom>
          </p:spPr>
        </p:pic>
        <p:pic>
          <p:nvPicPr>
            <p:cNvPr id="23" name="Graphic 22" descr="Email">
              <a:extLst>
                <a:ext uri="{FF2B5EF4-FFF2-40B4-BE49-F238E27FC236}">
                  <a16:creationId xmlns:a16="http://schemas.microsoft.com/office/drawing/2014/main" id="{588C7863-9478-45BD-ACFA-2BACCC3AB0C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75900" y="3092226"/>
              <a:ext cx="558800" cy="558800"/>
            </a:xfrm>
            <a:prstGeom prst="rect">
              <a:avLst/>
            </a:prstGeom>
          </p:spPr>
        </p:pic>
        <p:pic>
          <p:nvPicPr>
            <p:cNvPr id="24" name="Graphic 23" descr="Email">
              <a:extLst>
                <a:ext uri="{FF2B5EF4-FFF2-40B4-BE49-F238E27FC236}">
                  <a16:creationId xmlns:a16="http://schemas.microsoft.com/office/drawing/2014/main" id="{520D3445-A74B-4275-8070-41EE2088750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75900" y="3898899"/>
              <a:ext cx="558800" cy="558800"/>
            </a:xfrm>
            <a:prstGeom prst="rect">
              <a:avLst/>
            </a:prstGeom>
          </p:spPr>
        </p:pic>
        <p:pic>
          <p:nvPicPr>
            <p:cNvPr id="25" name="Graphic 24" descr="Email">
              <a:extLst>
                <a:ext uri="{FF2B5EF4-FFF2-40B4-BE49-F238E27FC236}">
                  <a16:creationId xmlns:a16="http://schemas.microsoft.com/office/drawing/2014/main" id="{AE209D48-9ADE-45D8-9CD9-D53072751F7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75900" y="4643544"/>
              <a:ext cx="558800" cy="558800"/>
            </a:xfrm>
            <a:prstGeom prst="rect">
              <a:avLst/>
            </a:prstGeom>
          </p:spPr>
        </p:pic>
      </p:grpSp>
      <p:grpSp>
        <p:nvGrpSpPr>
          <p:cNvPr id="6" name="Group 5">
            <a:extLst>
              <a:ext uri="{FF2B5EF4-FFF2-40B4-BE49-F238E27FC236}">
                <a16:creationId xmlns:a16="http://schemas.microsoft.com/office/drawing/2014/main" id="{25BCA7A2-3345-48C5-A3FC-0D4EC72548B7}"/>
              </a:ext>
            </a:extLst>
          </p:cNvPr>
          <p:cNvGrpSpPr/>
          <p:nvPr/>
        </p:nvGrpSpPr>
        <p:grpSpPr>
          <a:xfrm>
            <a:off x="615950" y="2501900"/>
            <a:ext cx="5035550" cy="2820180"/>
            <a:chOff x="615950" y="2501900"/>
            <a:chExt cx="5035550" cy="2820180"/>
          </a:xfrm>
        </p:grpSpPr>
        <p:sp>
          <p:nvSpPr>
            <p:cNvPr id="3" name="Rectangle: Rounded Corners 2">
              <a:extLst>
                <a:ext uri="{FF2B5EF4-FFF2-40B4-BE49-F238E27FC236}">
                  <a16:creationId xmlns:a16="http://schemas.microsoft.com/office/drawing/2014/main" id="{D23E13A0-9792-4B45-A05B-2B2CB18F5735}"/>
                </a:ext>
              </a:extLst>
            </p:cNvPr>
            <p:cNvSpPr/>
            <p:nvPr/>
          </p:nvSpPr>
          <p:spPr>
            <a:xfrm>
              <a:off x="615950" y="4699000"/>
              <a:ext cx="3854450" cy="623080"/>
            </a:xfrm>
            <a:prstGeom prst="roundRect">
              <a:avLst/>
            </a:prstGeom>
            <a:noFill/>
            <a:ln w="635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Callout: Bent Line 4">
              <a:extLst>
                <a:ext uri="{FF2B5EF4-FFF2-40B4-BE49-F238E27FC236}">
                  <a16:creationId xmlns:a16="http://schemas.microsoft.com/office/drawing/2014/main" id="{6D108AD8-8F35-4C20-ADEA-BEE9841B6896}"/>
                </a:ext>
              </a:extLst>
            </p:cNvPr>
            <p:cNvSpPr/>
            <p:nvPr/>
          </p:nvSpPr>
          <p:spPr>
            <a:xfrm rot="16200000">
              <a:off x="4088996" y="2964970"/>
              <a:ext cx="2025574" cy="1099434"/>
            </a:xfrm>
            <a:prstGeom prst="borderCallout2">
              <a:avLst>
                <a:gd name="adj1" fmla="val 49215"/>
                <a:gd name="adj2" fmla="val -419"/>
                <a:gd name="adj3" fmla="val 48784"/>
                <a:gd name="adj4" fmla="val -17294"/>
                <a:gd name="adj5" fmla="val -8296"/>
                <a:gd name="adj6" fmla="val -26820"/>
              </a:avLst>
            </a:prstGeom>
            <a:solidFill>
              <a:srgbClr val="990000"/>
            </a:solidFill>
            <a:ln w="635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AU" dirty="0"/>
                <a:t>Lowest </a:t>
              </a:r>
              <a:r>
                <a:rPr lang="en-AU" b="1" dirty="0"/>
                <a:t>ATAR</a:t>
              </a:r>
              <a:r>
                <a:rPr lang="en-AU" dirty="0"/>
                <a:t> to receive an offer</a:t>
              </a:r>
            </a:p>
          </p:txBody>
        </p:sp>
      </p:grpSp>
      <p:grpSp>
        <p:nvGrpSpPr>
          <p:cNvPr id="7" name="Group 6">
            <a:extLst>
              <a:ext uri="{FF2B5EF4-FFF2-40B4-BE49-F238E27FC236}">
                <a16:creationId xmlns:a16="http://schemas.microsoft.com/office/drawing/2014/main" id="{74070CDE-F2D7-45A6-9084-92A5700BEA08}"/>
              </a:ext>
            </a:extLst>
          </p:cNvPr>
          <p:cNvGrpSpPr/>
          <p:nvPr/>
        </p:nvGrpSpPr>
        <p:grpSpPr>
          <a:xfrm>
            <a:off x="5771266" y="2501900"/>
            <a:ext cx="5277734" cy="2700444"/>
            <a:chOff x="5771266" y="2501900"/>
            <a:chExt cx="5277734" cy="2700444"/>
          </a:xfrm>
        </p:grpSpPr>
        <p:sp>
          <p:nvSpPr>
            <p:cNvPr id="27" name="Rectangle: Rounded Corners 26">
              <a:extLst>
                <a:ext uri="{FF2B5EF4-FFF2-40B4-BE49-F238E27FC236}">
                  <a16:creationId xmlns:a16="http://schemas.microsoft.com/office/drawing/2014/main" id="{1A2EFA8A-4213-47EF-B88D-9764B2E59C2B}"/>
                </a:ext>
              </a:extLst>
            </p:cNvPr>
            <p:cNvSpPr/>
            <p:nvPr/>
          </p:nvSpPr>
          <p:spPr>
            <a:xfrm>
              <a:off x="6946900" y="4643544"/>
              <a:ext cx="4102100" cy="558800"/>
            </a:xfrm>
            <a:prstGeom prst="roundRect">
              <a:avLst/>
            </a:prstGeom>
            <a:noFill/>
            <a:ln w="635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Callout: Bent Line 28">
              <a:extLst>
                <a:ext uri="{FF2B5EF4-FFF2-40B4-BE49-F238E27FC236}">
                  <a16:creationId xmlns:a16="http://schemas.microsoft.com/office/drawing/2014/main" id="{D64DF6C4-3BEC-466C-BCFD-537F5EA2BD7F}"/>
                </a:ext>
              </a:extLst>
            </p:cNvPr>
            <p:cNvSpPr/>
            <p:nvPr/>
          </p:nvSpPr>
          <p:spPr>
            <a:xfrm rot="16200000">
              <a:off x="5308196" y="2964970"/>
              <a:ext cx="2025574" cy="1099434"/>
            </a:xfrm>
            <a:prstGeom prst="borderCallout2">
              <a:avLst>
                <a:gd name="adj1" fmla="val 78093"/>
                <a:gd name="adj2" fmla="val 208"/>
                <a:gd name="adj3" fmla="val 77662"/>
                <a:gd name="adj4" fmla="val -17294"/>
                <a:gd name="adj5" fmla="val 103752"/>
                <a:gd name="adj6" fmla="val -17415"/>
              </a:avLst>
            </a:prstGeom>
            <a:solidFill>
              <a:srgbClr val="990000"/>
            </a:solidFill>
            <a:ln w="635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AU" dirty="0"/>
                <a:t>Lowest </a:t>
              </a:r>
              <a:r>
                <a:rPr lang="en-AU" b="1" dirty="0"/>
                <a:t>selection rank </a:t>
              </a:r>
              <a:r>
                <a:rPr lang="en-AU" dirty="0"/>
                <a:t>to receive an offer</a:t>
              </a:r>
            </a:p>
          </p:txBody>
        </p:sp>
      </p:grpSp>
    </p:spTree>
    <p:extLst>
      <p:ext uri="{BB962C8B-B14F-4D97-AF65-F5344CB8AC3E}">
        <p14:creationId xmlns:p14="http://schemas.microsoft.com/office/powerpoint/2010/main" val="65981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788EFE-1F40-479D-AF66-3C3847DB965F}"/>
              </a:ext>
            </a:extLst>
          </p:cNvPr>
          <p:cNvSpPr>
            <a:spLocks noGrp="1"/>
          </p:cNvSpPr>
          <p:nvPr>
            <p:ph type="title" idx="4294967295"/>
          </p:nvPr>
        </p:nvSpPr>
        <p:spPr>
          <a:xfrm>
            <a:off x="838200" y="3121742"/>
            <a:ext cx="10515600" cy="615950"/>
          </a:xfrm>
        </p:spPr>
        <p:txBody>
          <a:bodyPr/>
          <a:lstStyle/>
          <a:p>
            <a:pPr algn="ctr"/>
            <a:r>
              <a:rPr lang="en-AU" dirty="0"/>
              <a:t>Applying</a:t>
            </a:r>
          </a:p>
        </p:txBody>
      </p:sp>
    </p:spTree>
    <p:extLst>
      <p:ext uri="{BB962C8B-B14F-4D97-AF65-F5344CB8AC3E}">
        <p14:creationId xmlns:p14="http://schemas.microsoft.com/office/powerpoint/2010/main" val="152004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765" y="1274929"/>
            <a:ext cx="10515600" cy="615650"/>
          </a:xfrm>
        </p:spPr>
        <p:txBody>
          <a:bodyPr anchor="ctr">
            <a:normAutofit/>
          </a:bodyPr>
          <a:lstStyle/>
          <a:p>
            <a:r>
              <a:rPr lang="en-US" dirty="0">
                <a:solidFill>
                  <a:schemeClr val="tx1"/>
                </a:solidFill>
              </a:rPr>
              <a:t>Create a VTAC account</a:t>
            </a:r>
          </a:p>
        </p:txBody>
      </p:sp>
      <p:sp>
        <p:nvSpPr>
          <p:cNvPr id="3" name="Content Placeholder 2"/>
          <p:cNvSpPr>
            <a:spLocks noGrp="1"/>
          </p:cNvSpPr>
          <p:nvPr>
            <p:ph sz="half" idx="2"/>
          </p:nvPr>
        </p:nvSpPr>
        <p:spPr>
          <a:xfrm>
            <a:off x="5554980" y="1917852"/>
            <a:ext cx="6095385" cy="4048608"/>
          </a:xfrm>
        </p:spPr>
        <p:txBody>
          <a:bodyPr>
            <a:normAutofit/>
          </a:bodyPr>
          <a:lstStyle/>
          <a:p>
            <a:r>
              <a:rPr lang="en-US" sz="2000" dirty="0"/>
              <a:t>All VTAC applications are completed online  </a:t>
            </a:r>
          </a:p>
          <a:p>
            <a:r>
              <a:rPr lang="en-US" sz="2000" dirty="0"/>
              <a:t>You can create your account from Monday 1 August</a:t>
            </a:r>
          </a:p>
          <a:p>
            <a:r>
              <a:rPr lang="en-US" sz="2000" dirty="0"/>
              <a:t>Consider opting in for an authorised nominee</a:t>
            </a:r>
          </a:p>
          <a:p>
            <a:r>
              <a:rPr lang="en-US" sz="2000" dirty="0"/>
              <a:t>You need to provide:</a:t>
            </a:r>
          </a:p>
          <a:p>
            <a:pPr lvl="1"/>
            <a:r>
              <a:rPr lang="en-US" sz="2000" dirty="0"/>
              <a:t>Personal details, including an email address you will continue to use after school</a:t>
            </a:r>
          </a:p>
          <a:p>
            <a:pPr lvl="1"/>
            <a:r>
              <a:rPr lang="en-US" sz="2000" dirty="0"/>
              <a:t>Student number if you’re a current Year 12 so that we can access your results later in the year</a:t>
            </a:r>
          </a:p>
          <a:p>
            <a:pPr lvl="1"/>
            <a:r>
              <a:rPr lang="en-US" sz="2000" b="1" dirty="0">
                <a:solidFill>
                  <a:srgbClr val="FF0000"/>
                </a:solidFill>
              </a:rPr>
              <a:t>Unique Student Identifier (USI) </a:t>
            </a:r>
            <a:r>
              <a:rPr lang="en-US" sz="2000" dirty="0"/>
              <a:t>is mandatory for every new higher education student.  If you don’t have one go to: </a:t>
            </a:r>
            <a:r>
              <a:rPr lang="en-US" sz="2000" b="1" dirty="0"/>
              <a:t>Usi.gov.au</a:t>
            </a:r>
          </a:p>
          <a:p>
            <a:pPr lvl="1"/>
            <a:endParaRPr lang="en-US" sz="2000" u="sng" dirty="0"/>
          </a:p>
          <a:p>
            <a:pPr marL="457200" lvl="1" indent="0">
              <a:buNone/>
            </a:pPr>
            <a:endParaRPr lang="en-US" sz="1500" u="sng" dirty="0"/>
          </a:p>
        </p:txBody>
      </p:sp>
      <p:pic>
        <p:nvPicPr>
          <p:cNvPr id="5" name="Picture 4">
            <a:extLst>
              <a:ext uri="{FF2B5EF4-FFF2-40B4-BE49-F238E27FC236}">
                <a16:creationId xmlns:a16="http://schemas.microsoft.com/office/drawing/2014/main" id="{89478C4F-9EA0-6B77-E8AE-41DAE106DF5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8376" y="2125979"/>
            <a:ext cx="5313292" cy="3543301"/>
          </a:xfrm>
          <a:prstGeom prst="rect">
            <a:avLst/>
          </a:prstGeom>
        </p:spPr>
      </p:pic>
    </p:spTree>
    <p:extLst>
      <p:ext uri="{BB962C8B-B14F-4D97-AF65-F5344CB8AC3E}">
        <p14:creationId xmlns:p14="http://schemas.microsoft.com/office/powerpoint/2010/main" val="178137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559" y="1054420"/>
            <a:ext cx="10515600" cy="615650"/>
          </a:xfrm>
        </p:spPr>
        <p:txBody>
          <a:bodyPr/>
          <a:lstStyle/>
          <a:p>
            <a:r>
              <a:rPr lang="en-US" dirty="0"/>
              <a:t>VTAC account</a:t>
            </a:r>
          </a:p>
        </p:txBody>
      </p:sp>
      <p:pic>
        <p:nvPicPr>
          <p:cNvPr id="3" name="Picture 2">
            <a:extLst>
              <a:ext uri="{FF2B5EF4-FFF2-40B4-BE49-F238E27FC236}">
                <a16:creationId xmlns:a16="http://schemas.microsoft.com/office/drawing/2014/main" id="{B6968A7D-301E-4056-B0EC-B4346C6714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4385" y="1614341"/>
            <a:ext cx="10038280" cy="5211760"/>
          </a:xfrm>
          <a:prstGeom prst="rect">
            <a:avLst/>
          </a:prstGeom>
          <a:ln>
            <a:solidFill>
              <a:schemeClr val="tx1"/>
            </a:solidFill>
          </a:ln>
          <a:effectLst>
            <a:outerShdw blurRad="50800" dist="38100" dir="2700000" algn="tl" rotWithShape="0">
              <a:prstClr val="black">
                <a:alpha val="40000"/>
              </a:prstClr>
            </a:outerShdw>
          </a:effectLst>
        </p:spPr>
      </p:pic>
      <p:sp>
        <p:nvSpPr>
          <p:cNvPr id="4" name="Rectangle: Rounded Corners 3">
            <a:extLst>
              <a:ext uri="{FF2B5EF4-FFF2-40B4-BE49-F238E27FC236}">
                <a16:creationId xmlns:a16="http://schemas.microsoft.com/office/drawing/2014/main" id="{5C62A652-3287-4E91-9FE8-0BC0FC97D356}"/>
              </a:ext>
            </a:extLst>
          </p:cNvPr>
          <p:cNvSpPr/>
          <p:nvPr/>
        </p:nvSpPr>
        <p:spPr>
          <a:xfrm>
            <a:off x="5810865" y="4510088"/>
            <a:ext cx="884903" cy="114300"/>
          </a:xfrm>
          <a:prstGeom prst="roundRect">
            <a:avLst/>
          </a:prstGeom>
          <a:no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79810610-18B3-48C8-A5AF-C9329EC6AEAE}"/>
              </a:ext>
            </a:extLst>
          </p:cNvPr>
          <p:cNvSpPr/>
          <p:nvPr/>
        </p:nvSpPr>
        <p:spPr>
          <a:xfrm>
            <a:off x="5986463" y="2800350"/>
            <a:ext cx="2695575" cy="615650"/>
          </a:xfrm>
          <a:prstGeom prst="rect">
            <a:avLst/>
          </a:prstGeom>
          <a:solidFill>
            <a:srgbClr val="436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65725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E8A8C1-1AC9-44A4-8C09-F92499967FCE}"/>
              </a:ext>
            </a:extLst>
          </p:cNvPr>
          <p:cNvPicPr>
            <a:picLocks noChangeAspect="1"/>
          </p:cNvPicPr>
          <p:nvPr/>
        </p:nvPicPr>
        <p:blipFill>
          <a:blip r:embed="rId3"/>
          <a:stretch>
            <a:fillRect/>
          </a:stretch>
        </p:blipFill>
        <p:spPr>
          <a:xfrm>
            <a:off x="6094433" y="987425"/>
            <a:ext cx="4349710" cy="4873625"/>
          </a:xfrm>
          <a:prstGeom prst="rect">
            <a:avLst/>
          </a:prstGeom>
          <a:noFill/>
          <a:ln>
            <a:solidFill>
              <a:schemeClr val="tx1"/>
            </a:solidFill>
          </a:ln>
          <a:effectLst>
            <a:outerShdw blurRad="50800" dist="38100" dir="2700000" algn="tl" rotWithShape="0">
              <a:prstClr val="black">
                <a:alpha val="40000"/>
              </a:prstClr>
            </a:outerShdw>
          </a:effectLst>
        </p:spPr>
      </p:pic>
      <p:sp>
        <p:nvSpPr>
          <p:cNvPr id="5" name="Text Placeholder 5"/>
          <p:cNvSpPr txBox="1">
            <a:spLocks/>
          </p:cNvSpPr>
          <p:nvPr/>
        </p:nvSpPr>
        <p:spPr>
          <a:xfrm>
            <a:off x="1134765" y="2057400"/>
            <a:ext cx="3637260" cy="381158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defTabSz="914400">
              <a:spcBef>
                <a:spcPts val="1000"/>
              </a:spcBef>
              <a:buNone/>
              <a:defRPr/>
            </a:pPr>
            <a:r>
              <a:rPr lang="en-GB" sz="1800" b="1" kern="1200" dirty="0">
                <a:latin typeface="Inter" panose="020B0502030000000004" pitchFamily="34" charset="0"/>
                <a:ea typeface="Inter" panose="020B0502030000000004" pitchFamily="34" charset="0"/>
                <a:cs typeface="+mn-cs"/>
              </a:rPr>
              <a:t>List up to eight courses/institutions</a:t>
            </a:r>
          </a:p>
          <a:p>
            <a:pPr marL="0" indent="0" defTabSz="914400">
              <a:spcBef>
                <a:spcPts val="1000"/>
              </a:spcBef>
              <a:buNone/>
              <a:defRPr/>
            </a:pPr>
            <a:r>
              <a:rPr lang="en-GB" sz="1800" b="1" kern="1200" dirty="0">
                <a:latin typeface="Inter" panose="020B0502030000000004" pitchFamily="34" charset="0"/>
                <a:ea typeface="Inter" panose="020B0502030000000004" pitchFamily="34" charset="0"/>
                <a:cs typeface="+mn-cs"/>
              </a:rPr>
              <a:t>Preference order </a:t>
            </a:r>
            <a:r>
              <a:rPr lang="en-GB" sz="1800" kern="1200" dirty="0">
                <a:latin typeface="Inter" panose="020B0502030000000004" pitchFamily="34" charset="0"/>
                <a:ea typeface="Inter" panose="020B0502030000000004" pitchFamily="34" charset="0"/>
                <a:cs typeface="+mn-cs"/>
              </a:rPr>
              <a:t>– always list courses in the order you want to get into them</a:t>
            </a:r>
          </a:p>
          <a:p>
            <a:pPr marL="0" indent="0" defTabSz="914400">
              <a:spcBef>
                <a:spcPts val="1000"/>
              </a:spcBef>
              <a:buNone/>
              <a:defRPr/>
            </a:pPr>
            <a:r>
              <a:rPr lang="en-GB" sz="1800" b="1" kern="1200" dirty="0">
                <a:latin typeface="Inter" panose="020B0502030000000004" pitchFamily="34" charset="0"/>
                <a:ea typeface="Inter" panose="020B0502030000000004" pitchFamily="34" charset="0"/>
                <a:cs typeface="+mn-cs"/>
              </a:rPr>
              <a:t>To add course preferences</a:t>
            </a:r>
            <a:r>
              <a:rPr lang="en-GB" sz="1800" kern="1200" dirty="0">
                <a:latin typeface="Inter" panose="020B0502030000000004" pitchFamily="34" charset="0"/>
                <a:ea typeface="Inter" panose="020B0502030000000004" pitchFamily="34" charset="0"/>
                <a:cs typeface="+mn-cs"/>
              </a:rPr>
              <a:t>: Select institution and/or course or type in the course code. </a:t>
            </a:r>
          </a:p>
          <a:p>
            <a:pPr marL="0" indent="0" defTabSz="914400">
              <a:spcBef>
                <a:spcPts val="1000"/>
              </a:spcBef>
              <a:buNone/>
              <a:defRPr/>
            </a:pPr>
            <a:r>
              <a:rPr lang="en-GB" sz="1800" b="1" kern="1200" dirty="0">
                <a:latin typeface="Inter" panose="020B0502030000000004" pitchFamily="34" charset="0"/>
                <a:ea typeface="Inter" panose="020B0502030000000004" pitchFamily="34" charset="0"/>
                <a:cs typeface="+mn-cs"/>
              </a:rPr>
              <a:t>To move a course </a:t>
            </a:r>
            <a:r>
              <a:rPr lang="en-GB" sz="1800" kern="1200" dirty="0">
                <a:latin typeface="Inter" panose="020B0502030000000004" pitchFamily="34" charset="0"/>
                <a:ea typeface="Inter" panose="020B0502030000000004" pitchFamily="34" charset="0"/>
                <a:cs typeface="+mn-cs"/>
              </a:rPr>
              <a:t>on the preference list use the up/down buttons.  </a:t>
            </a:r>
          </a:p>
          <a:p>
            <a:pPr marL="0" indent="0" defTabSz="914400">
              <a:spcBef>
                <a:spcPts val="1000"/>
              </a:spcBef>
              <a:buNone/>
              <a:defRPr/>
            </a:pPr>
            <a:r>
              <a:rPr lang="en-GB" sz="1800" b="1" kern="1200" dirty="0">
                <a:latin typeface="Inter" panose="020B0502030000000004" pitchFamily="34" charset="0"/>
                <a:ea typeface="Inter" panose="020B0502030000000004" pitchFamily="34" charset="0"/>
                <a:cs typeface="+mn-cs"/>
              </a:rPr>
              <a:t>To delete a course </a:t>
            </a:r>
            <a:r>
              <a:rPr lang="en-GB" sz="1800" kern="1200" dirty="0">
                <a:latin typeface="Inter" panose="020B0502030000000004" pitchFamily="34" charset="0"/>
                <a:ea typeface="Inter" panose="020B0502030000000004" pitchFamily="34" charset="0"/>
                <a:cs typeface="+mn-cs"/>
              </a:rPr>
              <a:t>use the </a:t>
            </a:r>
            <a:r>
              <a:rPr lang="en-GB" sz="1800" b="1" kern="1200" dirty="0">
                <a:latin typeface="Inter" panose="020B0502030000000004" pitchFamily="34" charset="0"/>
                <a:ea typeface="Inter" panose="020B0502030000000004" pitchFamily="34" charset="0"/>
                <a:cs typeface="+mn-cs"/>
              </a:rPr>
              <a:t>x</a:t>
            </a:r>
            <a:r>
              <a:rPr lang="en-GB" sz="1800" kern="1200" dirty="0">
                <a:latin typeface="Inter" panose="020B0502030000000004" pitchFamily="34" charset="0"/>
                <a:ea typeface="Inter" panose="020B0502030000000004" pitchFamily="34" charset="0"/>
                <a:cs typeface="+mn-cs"/>
              </a:rPr>
              <a:t> button.</a:t>
            </a:r>
          </a:p>
        </p:txBody>
      </p:sp>
      <p:sp>
        <p:nvSpPr>
          <p:cNvPr id="2" name="Title 1"/>
          <p:cNvSpPr>
            <a:spLocks noGrp="1"/>
          </p:cNvSpPr>
          <p:nvPr>
            <p:ph type="title"/>
          </p:nvPr>
        </p:nvSpPr>
        <p:spPr>
          <a:xfrm>
            <a:off x="1134765" y="1274929"/>
            <a:ext cx="3637260" cy="647656"/>
          </a:xfrm>
        </p:spPr>
        <p:txBody>
          <a:bodyPr vert="horz" lIns="91440" tIns="45720" rIns="91440" bIns="45720" rtlCol="0" anchor="ctr">
            <a:normAutofit/>
          </a:bodyPr>
          <a:lstStyle/>
          <a:p>
            <a:r>
              <a:rPr lang="en-US" sz="2500" dirty="0"/>
              <a:t>Applying for courses</a:t>
            </a:r>
          </a:p>
        </p:txBody>
      </p:sp>
    </p:spTree>
    <p:extLst>
      <p:ext uri="{BB962C8B-B14F-4D97-AF65-F5344CB8AC3E}">
        <p14:creationId xmlns:p14="http://schemas.microsoft.com/office/powerpoint/2010/main" val="258589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B2B5-D422-4772-92AA-B09EE799200E}"/>
              </a:ext>
            </a:extLst>
          </p:cNvPr>
          <p:cNvSpPr>
            <a:spLocks noGrp="1"/>
          </p:cNvSpPr>
          <p:nvPr>
            <p:ph type="title"/>
          </p:nvPr>
        </p:nvSpPr>
        <p:spPr/>
        <p:txBody>
          <a:bodyPr/>
          <a:lstStyle/>
          <a:p>
            <a:r>
              <a:rPr lang="en-AU" dirty="0"/>
              <a:t>Supplementary offers</a:t>
            </a:r>
          </a:p>
        </p:txBody>
      </p:sp>
      <p:graphicFrame>
        <p:nvGraphicFramePr>
          <p:cNvPr id="7" name="Content Placeholder 6">
            <a:extLst>
              <a:ext uri="{FF2B5EF4-FFF2-40B4-BE49-F238E27FC236}">
                <a16:creationId xmlns:a16="http://schemas.microsoft.com/office/drawing/2014/main" id="{59F8D169-CBEE-45C4-9329-7D0897BB1424}"/>
              </a:ext>
            </a:extLst>
          </p:cNvPr>
          <p:cNvGraphicFramePr>
            <a:graphicFrameLocks noGrp="1"/>
          </p:cNvGraphicFramePr>
          <p:nvPr>
            <p:ph idx="1"/>
            <p:extLst>
              <p:ext uri="{D42A27DB-BD31-4B8C-83A1-F6EECF244321}">
                <p14:modId xmlns:p14="http://schemas.microsoft.com/office/powerpoint/2010/main" val="1890038227"/>
              </p:ext>
            </p:extLst>
          </p:nvPr>
        </p:nvGraphicFramePr>
        <p:xfrm>
          <a:off x="609600" y="1981200"/>
          <a:ext cx="6684335"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B4674A17-5452-419A-8027-04DBA160FC56}"/>
              </a:ext>
            </a:extLst>
          </p:cNvPr>
          <p:cNvGrpSpPr/>
          <p:nvPr/>
        </p:nvGrpSpPr>
        <p:grpSpPr>
          <a:xfrm>
            <a:off x="7618854" y="2500885"/>
            <a:ext cx="3963546" cy="2770632"/>
            <a:chOff x="7618854" y="1981202"/>
            <a:chExt cx="3963546" cy="2770632"/>
          </a:xfrm>
        </p:grpSpPr>
        <p:pic>
          <p:nvPicPr>
            <p:cNvPr id="5" name="Picture 4">
              <a:extLst>
                <a:ext uri="{FF2B5EF4-FFF2-40B4-BE49-F238E27FC236}">
                  <a16:creationId xmlns:a16="http://schemas.microsoft.com/office/drawing/2014/main" id="{F615E274-70E3-41AC-AE76-B32B6C0AEB7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618854" y="1981202"/>
              <a:ext cx="3963546" cy="2770632"/>
            </a:xfrm>
            <a:prstGeom prst="rect">
              <a:avLst/>
            </a:prstGeom>
            <a:ln>
              <a:solidFill>
                <a:schemeClr val="tx1"/>
              </a:solidFill>
            </a:ln>
            <a:effectLst>
              <a:outerShdw blurRad="50800" dist="38100" dir="2700000" algn="tl" rotWithShape="0">
                <a:prstClr val="black">
                  <a:alpha val="40000"/>
                </a:prstClr>
              </a:outerShdw>
            </a:effectLst>
          </p:spPr>
        </p:pic>
        <p:sp>
          <p:nvSpPr>
            <p:cNvPr id="6" name="Rounded Rectangle 5">
              <a:extLst>
                <a:ext uri="{FF2B5EF4-FFF2-40B4-BE49-F238E27FC236}">
                  <a16:creationId xmlns:a16="http://schemas.microsoft.com/office/drawing/2014/main" id="{0309695D-7B8D-46EF-A874-0BB58E941D4A}"/>
                </a:ext>
              </a:extLst>
            </p:cNvPr>
            <p:cNvSpPr/>
            <p:nvPr/>
          </p:nvSpPr>
          <p:spPr>
            <a:xfrm>
              <a:off x="7618854" y="3213057"/>
              <a:ext cx="3963546" cy="1538776"/>
            </a:xfrm>
            <a:prstGeom prst="roundRect">
              <a:avLst/>
            </a:prstGeom>
            <a:noFill/>
            <a:ln w="571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9" name="Graphic 8" descr="Confused Face with No Fill">
            <a:extLst>
              <a:ext uri="{FF2B5EF4-FFF2-40B4-BE49-F238E27FC236}">
                <a16:creationId xmlns:a16="http://schemas.microsoft.com/office/drawing/2014/main" id="{BCDDB616-AB52-44E7-9B87-14919D8BA7E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821711" y="2043685"/>
            <a:ext cx="914400" cy="914400"/>
          </a:xfrm>
          <a:prstGeom prst="rect">
            <a:avLst/>
          </a:prstGeom>
        </p:spPr>
      </p:pic>
      <p:pic>
        <p:nvPicPr>
          <p:cNvPr id="11" name="Graphic 10" descr="User">
            <a:extLst>
              <a:ext uri="{FF2B5EF4-FFF2-40B4-BE49-F238E27FC236}">
                <a16:creationId xmlns:a16="http://schemas.microsoft.com/office/drawing/2014/main" id="{36662D46-3D16-4FC2-9298-535962643D38}"/>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557823" y="2005462"/>
            <a:ext cx="684028" cy="684028"/>
          </a:xfrm>
          <a:prstGeom prst="rect">
            <a:avLst/>
          </a:prstGeom>
        </p:spPr>
      </p:pic>
      <p:pic>
        <p:nvPicPr>
          <p:cNvPr id="13" name="Graphic 12" descr="Arrow: Slight curve">
            <a:extLst>
              <a:ext uri="{FF2B5EF4-FFF2-40B4-BE49-F238E27FC236}">
                <a16:creationId xmlns:a16="http://schemas.microsoft.com/office/drawing/2014/main" id="{1E5D700C-E02A-4780-AA2A-C7F276BC47C7}"/>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229186" y="2043685"/>
            <a:ext cx="675167" cy="675167"/>
          </a:xfrm>
          <a:prstGeom prst="rect">
            <a:avLst/>
          </a:prstGeom>
        </p:spPr>
      </p:pic>
      <p:pic>
        <p:nvPicPr>
          <p:cNvPr id="15" name="Graphic 14" descr="Bank">
            <a:extLst>
              <a:ext uri="{FF2B5EF4-FFF2-40B4-BE49-F238E27FC236}">
                <a16:creationId xmlns:a16="http://schemas.microsoft.com/office/drawing/2014/main" id="{A109E5FD-AF8D-4530-B431-18E8574437A5}"/>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893590" y="2011794"/>
            <a:ext cx="671363" cy="671363"/>
          </a:xfrm>
          <a:prstGeom prst="rect">
            <a:avLst/>
          </a:prstGeom>
        </p:spPr>
      </p:pic>
      <p:pic>
        <p:nvPicPr>
          <p:cNvPr id="16" name="Graphic 15" descr="Bank">
            <a:extLst>
              <a:ext uri="{FF2B5EF4-FFF2-40B4-BE49-F238E27FC236}">
                <a16:creationId xmlns:a16="http://schemas.microsoft.com/office/drawing/2014/main" id="{BECC1DA1-C993-451C-87BC-7D5BA1781BFD}"/>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557823" y="4386399"/>
            <a:ext cx="671363" cy="671363"/>
          </a:xfrm>
          <a:prstGeom prst="rect">
            <a:avLst/>
          </a:prstGeom>
        </p:spPr>
      </p:pic>
      <p:pic>
        <p:nvPicPr>
          <p:cNvPr id="18" name="Graphic 17" descr="Receiver">
            <a:extLst>
              <a:ext uri="{FF2B5EF4-FFF2-40B4-BE49-F238E27FC236}">
                <a16:creationId xmlns:a16="http://schemas.microsoft.com/office/drawing/2014/main" id="{40297E52-9337-435A-B7DA-E37EB21CB9F9}"/>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335849" y="4500021"/>
            <a:ext cx="557741" cy="557741"/>
          </a:xfrm>
          <a:prstGeom prst="rect">
            <a:avLst/>
          </a:prstGeom>
        </p:spPr>
      </p:pic>
      <p:pic>
        <p:nvPicPr>
          <p:cNvPr id="19" name="Graphic 18" descr="User">
            <a:extLst>
              <a:ext uri="{FF2B5EF4-FFF2-40B4-BE49-F238E27FC236}">
                <a16:creationId xmlns:a16="http://schemas.microsoft.com/office/drawing/2014/main" id="{669B2C3A-1C46-4D4D-ACA6-FEDE2FC4F486}"/>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904353" y="4373734"/>
            <a:ext cx="684028" cy="684028"/>
          </a:xfrm>
          <a:prstGeom prst="rect">
            <a:avLst/>
          </a:prstGeom>
        </p:spPr>
      </p:pic>
      <p:pic>
        <p:nvPicPr>
          <p:cNvPr id="21" name="Graphic 20" descr="Smiling Face with No Fill">
            <a:extLst>
              <a:ext uri="{FF2B5EF4-FFF2-40B4-BE49-F238E27FC236}">
                <a16:creationId xmlns:a16="http://schemas.microsoft.com/office/drawing/2014/main" id="{7F2FCA3B-47BE-4D52-AADB-00947F415300}"/>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821711" y="4321691"/>
            <a:ext cx="914400" cy="914400"/>
          </a:xfrm>
          <a:prstGeom prst="rect">
            <a:avLst/>
          </a:prstGeom>
        </p:spPr>
      </p:pic>
    </p:spTree>
    <p:extLst>
      <p:ext uri="{BB962C8B-B14F-4D97-AF65-F5344CB8AC3E}">
        <p14:creationId xmlns:p14="http://schemas.microsoft.com/office/powerpoint/2010/main" val="278662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765" y="1274929"/>
            <a:ext cx="10515600" cy="615650"/>
          </a:xfrm>
        </p:spPr>
        <p:txBody>
          <a:bodyPr anchor="ctr">
            <a:normAutofit/>
          </a:bodyPr>
          <a:lstStyle/>
          <a:p>
            <a:r>
              <a:rPr lang="en-AU" dirty="0">
                <a:solidFill>
                  <a:schemeClr val="tx1"/>
                </a:solidFill>
              </a:rPr>
              <a:t>Changing your preferences</a:t>
            </a:r>
            <a:endParaRPr lang="en-US" dirty="0">
              <a:solidFill>
                <a:schemeClr val="tx1"/>
              </a:solidFill>
            </a:endParaRPr>
          </a:p>
        </p:txBody>
      </p:sp>
      <p:pic>
        <p:nvPicPr>
          <p:cNvPr id="5" name="Content Placeholder 6" descr="Text, letter&#10;&#10;Description automatically generated">
            <a:extLst>
              <a:ext uri="{FF2B5EF4-FFF2-40B4-BE49-F238E27FC236}">
                <a16:creationId xmlns:a16="http://schemas.microsoft.com/office/drawing/2014/main" id="{5A404122-EF13-4C52-A257-8454459377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887" b="2"/>
          <a:stretch/>
        </p:blipFill>
        <p:spPr>
          <a:xfrm>
            <a:off x="609600" y="1981201"/>
            <a:ext cx="5257800" cy="3810001"/>
          </a:xfrm>
          <a:prstGeom prst="rect">
            <a:avLst/>
          </a:prstGeom>
          <a:noFill/>
        </p:spPr>
      </p:pic>
      <p:sp>
        <p:nvSpPr>
          <p:cNvPr id="3" name="Content Placeholder 2"/>
          <p:cNvSpPr>
            <a:spLocks noGrp="1"/>
          </p:cNvSpPr>
          <p:nvPr>
            <p:ph sz="half" idx="2"/>
          </p:nvPr>
        </p:nvSpPr>
        <p:spPr>
          <a:xfrm>
            <a:off x="6324600" y="1981201"/>
            <a:ext cx="5257800" cy="3810001"/>
          </a:xfrm>
        </p:spPr>
        <p:txBody>
          <a:bodyPr>
            <a:normAutofit/>
          </a:bodyPr>
          <a:lstStyle/>
          <a:p>
            <a:r>
              <a:rPr lang="en-AU" sz="2000" dirty="0"/>
              <a:t>After applying, you can change your course preferences as much as you like while change of preference is open</a:t>
            </a:r>
          </a:p>
          <a:p>
            <a:r>
              <a:rPr lang="en-AU" sz="2000" dirty="0"/>
              <a:t>The first deadline is 14 December in time for the December offer round</a:t>
            </a:r>
          </a:p>
          <a:p>
            <a:r>
              <a:rPr lang="en-AU" sz="2000" dirty="0"/>
              <a:t>You can change preferences between offer rounds   </a:t>
            </a:r>
          </a:p>
          <a:p>
            <a:r>
              <a:rPr lang="en-AU" sz="2000" b="1" dirty="0"/>
              <a:t>It’s important to try to get your preferences right in time for the December round to maximise your chance of getting into the course you want.</a:t>
            </a:r>
          </a:p>
          <a:p>
            <a:endParaRPr lang="en-AU" b="1" dirty="0"/>
          </a:p>
          <a:p>
            <a:pPr lvl="1"/>
            <a:endParaRPr lang="en-AU" sz="1500" dirty="0"/>
          </a:p>
          <a:p>
            <a:endParaRPr lang="en-AU" dirty="0"/>
          </a:p>
        </p:txBody>
      </p:sp>
    </p:spTree>
    <p:extLst>
      <p:ext uri="{BB962C8B-B14F-4D97-AF65-F5344CB8AC3E}">
        <p14:creationId xmlns:p14="http://schemas.microsoft.com/office/powerpoint/2010/main" val="270515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A9B92-2B76-4698-8471-7564B2410C86}"/>
              </a:ext>
            </a:extLst>
          </p:cNvPr>
          <p:cNvSpPr>
            <a:spLocks noGrp="1"/>
          </p:cNvSpPr>
          <p:nvPr>
            <p:ph type="title"/>
          </p:nvPr>
        </p:nvSpPr>
        <p:spPr>
          <a:xfrm>
            <a:off x="1134764" y="1066802"/>
            <a:ext cx="10703797" cy="823777"/>
          </a:xfrm>
        </p:spPr>
        <p:txBody>
          <a:bodyPr>
            <a:normAutofit fontScale="90000"/>
          </a:bodyPr>
          <a:lstStyle/>
          <a:p>
            <a:r>
              <a:rPr lang="en-AU" sz="2800" dirty="0"/>
              <a:t>What is the Victorian Tertiary Admissions Centre (VTAC)?</a:t>
            </a:r>
          </a:p>
        </p:txBody>
      </p:sp>
      <p:sp>
        <p:nvSpPr>
          <p:cNvPr id="3" name="Content Placeholder 2">
            <a:extLst>
              <a:ext uri="{FF2B5EF4-FFF2-40B4-BE49-F238E27FC236}">
                <a16:creationId xmlns:a16="http://schemas.microsoft.com/office/drawing/2014/main" id="{26FC4CBB-96C9-4D2C-8C7D-81AE5953BDA2}"/>
              </a:ext>
            </a:extLst>
          </p:cNvPr>
          <p:cNvSpPr>
            <a:spLocks noGrp="1"/>
          </p:cNvSpPr>
          <p:nvPr>
            <p:ph idx="1"/>
          </p:nvPr>
        </p:nvSpPr>
        <p:spPr>
          <a:xfrm>
            <a:off x="5107021" y="2198451"/>
            <a:ext cx="6585626" cy="3949429"/>
          </a:xfrm>
        </p:spPr>
        <p:txBody>
          <a:bodyPr>
            <a:normAutofit/>
          </a:bodyPr>
          <a:lstStyle/>
          <a:p>
            <a:pPr>
              <a:lnSpc>
                <a:spcPct val="100000"/>
              </a:lnSpc>
            </a:pPr>
            <a:r>
              <a:rPr lang="en-AU" sz="2000" dirty="0"/>
              <a:t>Central point for course applications to Victorian universities, TAFEs and colleges</a:t>
            </a:r>
          </a:p>
          <a:p>
            <a:pPr>
              <a:lnSpc>
                <a:spcPct val="100000"/>
              </a:lnSpc>
            </a:pPr>
            <a:r>
              <a:rPr lang="en-AU" sz="2000" dirty="0"/>
              <a:t>Central point for special consideration (SEAS) applications and many scholarship applications</a:t>
            </a:r>
          </a:p>
          <a:p>
            <a:pPr>
              <a:lnSpc>
                <a:spcPct val="100000"/>
              </a:lnSpc>
            </a:pPr>
            <a:r>
              <a:rPr lang="en-AU" sz="2000" dirty="0"/>
              <a:t> VTAC calculates the Australian Tertiary Admission Rank (ATAR) for Victorian Year 12 students</a:t>
            </a:r>
          </a:p>
          <a:p>
            <a:pPr>
              <a:lnSpc>
                <a:spcPct val="100000"/>
              </a:lnSpc>
            </a:pPr>
            <a:r>
              <a:rPr lang="en-AU" sz="2000" dirty="0"/>
              <a:t>Want to apply interstate?  There are tertiary admissions centres for each state and territory</a:t>
            </a:r>
          </a:p>
          <a:p>
            <a:pPr lvl="1">
              <a:lnSpc>
                <a:spcPct val="100000"/>
              </a:lnSpc>
            </a:pPr>
            <a:endParaRPr lang="en-AU" sz="1850" u="sng" dirty="0"/>
          </a:p>
        </p:txBody>
      </p:sp>
      <p:pic>
        <p:nvPicPr>
          <p:cNvPr id="5" name="Picture 4">
            <a:extLst>
              <a:ext uri="{FF2B5EF4-FFF2-40B4-BE49-F238E27FC236}">
                <a16:creationId xmlns:a16="http://schemas.microsoft.com/office/drawing/2014/main" id="{BF3CB3B1-A5B5-4A2F-A1B6-E560A8E267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3572" y="2699367"/>
            <a:ext cx="2908683" cy="1454343"/>
          </a:xfrm>
          <a:prstGeom prst="rect">
            <a:avLst/>
          </a:prstGeom>
        </p:spPr>
      </p:pic>
    </p:spTree>
    <p:extLst>
      <p:ext uri="{BB962C8B-B14F-4D97-AF65-F5344CB8AC3E}">
        <p14:creationId xmlns:p14="http://schemas.microsoft.com/office/powerpoint/2010/main" val="266100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788EFE-1F40-479D-AF66-3C3847DB965F}"/>
              </a:ext>
            </a:extLst>
          </p:cNvPr>
          <p:cNvSpPr>
            <a:spLocks noGrp="1"/>
          </p:cNvSpPr>
          <p:nvPr>
            <p:ph type="title" idx="4294967295"/>
          </p:nvPr>
        </p:nvSpPr>
        <p:spPr>
          <a:xfrm>
            <a:off x="838200" y="3121742"/>
            <a:ext cx="10515600" cy="615950"/>
          </a:xfrm>
        </p:spPr>
        <p:txBody>
          <a:bodyPr/>
          <a:lstStyle/>
          <a:p>
            <a:pPr algn="ctr"/>
            <a:r>
              <a:rPr lang="en-AU" dirty="0"/>
              <a:t>SEAS (special consideration)</a:t>
            </a:r>
            <a:br>
              <a:rPr lang="en-AU" dirty="0"/>
            </a:br>
            <a:r>
              <a:rPr lang="en-AU" dirty="0"/>
              <a:t>and </a:t>
            </a:r>
            <a:br>
              <a:rPr lang="en-AU" dirty="0"/>
            </a:br>
            <a:r>
              <a:rPr lang="en-AU" dirty="0"/>
              <a:t>Scholarships</a:t>
            </a:r>
          </a:p>
        </p:txBody>
      </p:sp>
    </p:spTree>
    <p:extLst>
      <p:ext uri="{BB962C8B-B14F-4D97-AF65-F5344CB8AC3E}">
        <p14:creationId xmlns:p14="http://schemas.microsoft.com/office/powerpoint/2010/main" val="174573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Entry Access Scheme (SEAS)</a:t>
            </a:r>
          </a:p>
        </p:txBody>
      </p:sp>
      <p:sp>
        <p:nvSpPr>
          <p:cNvPr id="3" name="Content Placeholder 2"/>
          <p:cNvSpPr>
            <a:spLocks noGrp="1"/>
          </p:cNvSpPr>
          <p:nvPr>
            <p:ph idx="1"/>
          </p:nvPr>
        </p:nvSpPr>
        <p:spPr>
          <a:xfrm>
            <a:off x="114300" y="2194560"/>
            <a:ext cx="6103620" cy="3514241"/>
          </a:xfrm>
        </p:spPr>
        <p:txBody>
          <a:bodyPr>
            <a:normAutofit/>
          </a:bodyPr>
          <a:lstStyle/>
          <a:p>
            <a:r>
              <a:rPr lang="en-AU" sz="2000" dirty="0"/>
              <a:t>SEAS is the special consideration program used by most tertiary institutions in Victoria</a:t>
            </a:r>
          </a:p>
          <a:p>
            <a:r>
              <a:rPr lang="en-AU" sz="2000" dirty="0"/>
              <a:t>Filling out a single SEAS application will cover all of your eligible preferences</a:t>
            </a:r>
          </a:p>
          <a:p>
            <a:r>
              <a:rPr lang="en-AU" sz="2000" dirty="0"/>
              <a:t>Relates to circumstances beyond your control which have negatively affected your education</a:t>
            </a:r>
          </a:p>
          <a:p>
            <a:pPr lvl="1"/>
            <a:r>
              <a:rPr lang="en-AU" sz="1850" b="1" dirty="0"/>
              <a:t>Also includes:</a:t>
            </a:r>
            <a:r>
              <a:rPr lang="en-AU" sz="1850" dirty="0"/>
              <a:t> Category 1 (Personal Information and Location) – everyone should apply</a:t>
            </a:r>
          </a:p>
          <a:p>
            <a:r>
              <a:rPr lang="en-AU" sz="2000" dirty="0"/>
              <a:t>SEAS allows selection officers at institutions to grant special consideration for course entry to applicants.</a:t>
            </a:r>
          </a:p>
          <a:p>
            <a:endParaRPr lang="en-AU" sz="2000" dirty="0"/>
          </a:p>
          <a:p>
            <a:endParaRPr lang="en-AU" sz="2000" dirty="0"/>
          </a:p>
          <a:p>
            <a:endParaRPr lang="en-AU" sz="1950" dirty="0"/>
          </a:p>
        </p:txBody>
      </p:sp>
      <p:pic>
        <p:nvPicPr>
          <p:cNvPr id="4" name="Picture 3">
            <a:extLst>
              <a:ext uri="{FF2B5EF4-FFF2-40B4-BE49-F238E27FC236}">
                <a16:creationId xmlns:a16="http://schemas.microsoft.com/office/drawing/2014/main" id="{3DB9A7AF-F664-C3A8-75CD-9F64F524C00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404298" y="2306470"/>
            <a:ext cx="5101902" cy="3402331"/>
          </a:xfrm>
          <a:prstGeom prst="rect">
            <a:avLst/>
          </a:prstGeom>
        </p:spPr>
      </p:pic>
    </p:spTree>
    <p:extLst>
      <p:ext uri="{BB962C8B-B14F-4D97-AF65-F5344CB8AC3E}">
        <p14:creationId xmlns:p14="http://schemas.microsoft.com/office/powerpoint/2010/main" val="163256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SEAS Categories</a:t>
            </a:r>
          </a:p>
        </p:txBody>
      </p:sp>
      <p:sp>
        <p:nvSpPr>
          <p:cNvPr id="3" name="Content Placeholder 2"/>
          <p:cNvSpPr>
            <a:spLocks noGrp="1"/>
          </p:cNvSpPr>
          <p:nvPr>
            <p:ph idx="1"/>
          </p:nvPr>
        </p:nvSpPr>
        <p:spPr/>
        <p:txBody>
          <a:bodyPr>
            <a:normAutofit lnSpcReduction="10000"/>
          </a:bodyPr>
          <a:lstStyle/>
          <a:p>
            <a:pPr marL="0" indent="0">
              <a:lnSpc>
                <a:spcPct val="120000"/>
              </a:lnSpc>
              <a:buNone/>
            </a:pPr>
            <a:r>
              <a:rPr lang="en-AU" sz="2000" dirty="0"/>
              <a:t>Category 1: Personal information and location</a:t>
            </a:r>
          </a:p>
          <a:p>
            <a:pPr lvl="2">
              <a:lnSpc>
                <a:spcPct val="120000"/>
              </a:lnSpc>
            </a:pPr>
            <a:r>
              <a:rPr lang="en-AU" sz="2000" dirty="0"/>
              <a:t>As simple as ticking a box</a:t>
            </a:r>
          </a:p>
          <a:p>
            <a:pPr lvl="2">
              <a:lnSpc>
                <a:spcPct val="120000"/>
              </a:lnSpc>
            </a:pPr>
            <a:r>
              <a:rPr lang="en-AU" sz="2000" dirty="0"/>
              <a:t>All applicants should apply for this category</a:t>
            </a:r>
          </a:p>
          <a:p>
            <a:pPr marL="0" indent="0">
              <a:lnSpc>
                <a:spcPct val="170000"/>
              </a:lnSpc>
              <a:buNone/>
            </a:pPr>
            <a:r>
              <a:rPr lang="en-AU" sz="2000" dirty="0"/>
              <a:t>Category 2: Disadvantaged financial background </a:t>
            </a:r>
          </a:p>
          <a:p>
            <a:pPr marL="0" indent="0">
              <a:lnSpc>
                <a:spcPct val="170000"/>
              </a:lnSpc>
              <a:buNone/>
            </a:pPr>
            <a:r>
              <a:rPr lang="en-AU" sz="2000" dirty="0"/>
              <a:t>Category 3: Disability or medical condition</a:t>
            </a:r>
          </a:p>
          <a:p>
            <a:pPr marL="0" indent="0">
              <a:lnSpc>
                <a:spcPct val="170000"/>
              </a:lnSpc>
              <a:buNone/>
            </a:pPr>
            <a:r>
              <a:rPr lang="en-AU" sz="2000" dirty="0"/>
              <a:t>Category 4: Difficult circumstances </a:t>
            </a:r>
          </a:p>
          <a:p>
            <a:pPr lvl="2"/>
            <a:r>
              <a:rPr lang="en-AU" sz="2000" dirty="0"/>
              <a:t>E.g. disruption to living situation, affected by illness or death of relative/friend, natural disaster, refugee status, impact of COVID-19 remote learning</a:t>
            </a:r>
          </a:p>
          <a:p>
            <a:endParaRPr lang="en-AU" sz="2000" dirty="0"/>
          </a:p>
          <a:p>
            <a:endParaRPr lang="en-AU" sz="2000" dirty="0"/>
          </a:p>
          <a:p>
            <a:endParaRPr lang="en-AU" sz="1950" dirty="0"/>
          </a:p>
        </p:txBody>
      </p:sp>
    </p:spTree>
    <p:extLst>
      <p:ext uri="{BB962C8B-B14F-4D97-AF65-F5344CB8AC3E}">
        <p14:creationId xmlns:p14="http://schemas.microsoft.com/office/powerpoint/2010/main" val="400902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390" y="971681"/>
            <a:ext cx="10515600" cy="615650"/>
          </a:xfrm>
        </p:spPr>
        <p:txBody>
          <a:bodyPr/>
          <a:lstStyle/>
          <a:p>
            <a:r>
              <a:rPr lang="en-US" dirty="0"/>
              <a:t>What can SEAS do?</a:t>
            </a:r>
          </a:p>
        </p:txBody>
      </p:sp>
      <p:sp>
        <p:nvSpPr>
          <p:cNvPr id="3" name="Content Placeholder 2"/>
          <p:cNvSpPr>
            <a:spLocks noGrp="1"/>
          </p:cNvSpPr>
          <p:nvPr>
            <p:ph idx="1"/>
          </p:nvPr>
        </p:nvSpPr>
        <p:spPr>
          <a:xfrm>
            <a:off x="5840361" y="1804222"/>
            <a:ext cx="5600272" cy="4688018"/>
          </a:xfrm>
        </p:spPr>
        <p:txBody>
          <a:bodyPr>
            <a:normAutofit/>
          </a:bodyPr>
          <a:lstStyle/>
          <a:p>
            <a:r>
              <a:rPr lang="en-AU" dirty="0"/>
              <a:t>May allow you to gain entry to a course with a lower ATAR than otherwise </a:t>
            </a:r>
          </a:p>
          <a:p>
            <a:r>
              <a:rPr lang="en-AU" dirty="0"/>
              <a:t>Is not a guaranteed entry scheme or reserved quota</a:t>
            </a:r>
          </a:p>
          <a:p>
            <a:r>
              <a:rPr lang="en-AU" dirty="0"/>
              <a:t>Does not exempt you from completing essential requirements and compulsory admission criteria.</a:t>
            </a:r>
          </a:p>
          <a:p>
            <a:pPr lvl="1"/>
            <a:r>
              <a:rPr lang="en-AU" sz="2400" dirty="0"/>
              <a:t>You must complete course prerequisites, attend all interviews, sit any required tests, and submit all required folios and forms. </a:t>
            </a:r>
          </a:p>
          <a:p>
            <a:endParaRPr lang="en-AU" dirty="0"/>
          </a:p>
          <a:p>
            <a:endParaRPr lang="en-AU" sz="1950" dirty="0"/>
          </a:p>
        </p:txBody>
      </p:sp>
      <p:graphicFrame>
        <p:nvGraphicFramePr>
          <p:cNvPr id="13" name="Table 12">
            <a:extLst>
              <a:ext uri="{FF2B5EF4-FFF2-40B4-BE49-F238E27FC236}">
                <a16:creationId xmlns:a16="http://schemas.microsoft.com/office/drawing/2014/main" id="{1657E34B-8E2E-BC0C-1CA2-BBF7BD1CC23A}"/>
              </a:ext>
            </a:extLst>
          </p:cNvPr>
          <p:cNvGraphicFramePr>
            <a:graphicFrameLocks noGrp="1"/>
          </p:cNvGraphicFramePr>
          <p:nvPr>
            <p:extLst>
              <p:ext uri="{D42A27DB-BD31-4B8C-83A1-F6EECF244321}">
                <p14:modId xmlns:p14="http://schemas.microsoft.com/office/powerpoint/2010/main" val="2328606880"/>
              </p:ext>
            </p:extLst>
          </p:nvPr>
        </p:nvGraphicFramePr>
        <p:xfrm>
          <a:off x="609600" y="1932884"/>
          <a:ext cx="4156710" cy="3939691"/>
        </p:xfrm>
        <a:graphic>
          <a:graphicData uri="http://schemas.openxmlformats.org/drawingml/2006/table">
            <a:tbl>
              <a:tblPr firstRow="1" bandRow="1">
                <a:tableStyleId>{69012ECD-51FC-41F1-AA8D-1B2483CD663E}</a:tableStyleId>
              </a:tblPr>
              <a:tblGrid>
                <a:gridCol w="492242">
                  <a:extLst>
                    <a:ext uri="{9D8B030D-6E8A-4147-A177-3AD203B41FA5}">
                      <a16:colId xmlns:a16="http://schemas.microsoft.com/office/drawing/2014/main" val="2274479996"/>
                    </a:ext>
                  </a:extLst>
                </a:gridCol>
                <a:gridCol w="1416333">
                  <a:extLst>
                    <a:ext uri="{9D8B030D-6E8A-4147-A177-3AD203B41FA5}">
                      <a16:colId xmlns:a16="http://schemas.microsoft.com/office/drawing/2014/main" val="20000"/>
                    </a:ext>
                  </a:extLst>
                </a:gridCol>
                <a:gridCol w="2248135">
                  <a:extLst>
                    <a:ext uri="{9D8B030D-6E8A-4147-A177-3AD203B41FA5}">
                      <a16:colId xmlns:a16="http://schemas.microsoft.com/office/drawing/2014/main" val="20001"/>
                    </a:ext>
                  </a:extLst>
                </a:gridCol>
              </a:tblGrid>
              <a:tr h="562813">
                <a:tc gridSpan="3">
                  <a:txBody>
                    <a:bodyPr/>
                    <a:lstStyle/>
                    <a:p>
                      <a:pPr algn="ctr"/>
                      <a:r>
                        <a:rPr lang="en-AU" sz="1600" dirty="0"/>
                        <a:t>ATAR</a:t>
                      </a:r>
                    </a:p>
                  </a:txBody>
                  <a:tcPr anchor="ctr">
                    <a:solidFill>
                      <a:srgbClr val="19237E"/>
                    </a:solidFill>
                  </a:tcPr>
                </a:tc>
                <a:tc hMerge="1">
                  <a:txBody>
                    <a:bodyPr/>
                    <a:lstStyle/>
                    <a:p>
                      <a:pPr algn="ctr"/>
                      <a:endParaRPr lang="en-AU" sz="1600"/>
                    </a:p>
                  </a:txBody>
                  <a:tcPr anchor="ctr">
                    <a:solidFill>
                      <a:srgbClr val="44687D"/>
                    </a:solidFill>
                  </a:tcPr>
                </a:tc>
                <a:tc hMerge="1">
                  <a:txBody>
                    <a:bodyPr/>
                    <a:lstStyle/>
                    <a:p>
                      <a:pPr algn="ctr"/>
                      <a:endParaRPr lang="en-AU"/>
                    </a:p>
                  </a:txBody>
                  <a:tcPr anchor="ctr">
                    <a:solidFill>
                      <a:srgbClr val="44687D"/>
                    </a:solidFill>
                  </a:tcPr>
                </a:tc>
                <a:extLst>
                  <a:ext uri="{0D108BD9-81ED-4DB2-BD59-A6C34878D82A}">
                    <a16:rowId xmlns:a16="http://schemas.microsoft.com/office/drawing/2014/main" val="10000"/>
                  </a:ext>
                </a:extLst>
              </a:tr>
              <a:tr h="562813">
                <a:tc>
                  <a:txBody>
                    <a:bodyPr/>
                    <a:lstStyle/>
                    <a:p>
                      <a:r>
                        <a:rPr lang="en-AU" b="0" dirty="0"/>
                        <a:t>1</a:t>
                      </a:r>
                    </a:p>
                  </a:txBody>
                  <a:tcPr anchor="ctr"/>
                </a:tc>
                <a:tc>
                  <a:txBody>
                    <a:bodyPr/>
                    <a:lstStyle/>
                    <a:p>
                      <a:r>
                        <a:rPr lang="en-US" b="0" dirty="0"/>
                        <a:t>Taylor</a:t>
                      </a:r>
                      <a:endParaRPr lang="en-AU" b="0" dirty="0"/>
                    </a:p>
                  </a:txBody>
                  <a:tcPr anchor="ctr"/>
                </a:tc>
                <a:tc>
                  <a:txBody>
                    <a:bodyPr/>
                    <a:lstStyle/>
                    <a:p>
                      <a:r>
                        <a:rPr lang="en-AU" sz="1400" b="1" dirty="0"/>
                        <a:t>95.00 ATAR</a:t>
                      </a:r>
                    </a:p>
                  </a:txBody>
                  <a:tcPr anchor="ctr"/>
                </a:tc>
                <a:extLst>
                  <a:ext uri="{0D108BD9-81ED-4DB2-BD59-A6C34878D82A}">
                    <a16:rowId xmlns:a16="http://schemas.microsoft.com/office/drawing/2014/main" val="10001"/>
                  </a:ext>
                </a:extLst>
              </a:tr>
              <a:tr h="562813">
                <a:tc>
                  <a:txBody>
                    <a:bodyPr/>
                    <a:lstStyle/>
                    <a:p>
                      <a:r>
                        <a:rPr lang="en-AU" b="0" dirty="0"/>
                        <a:t>2</a:t>
                      </a:r>
                    </a:p>
                  </a:txBody>
                  <a:tcPr anchor="ctr"/>
                </a:tc>
                <a:tc>
                  <a:txBody>
                    <a:bodyPr/>
                    <a:lstStyle/>
                    <a:p>
                      <a:r>
                        <a:rPr lang="en-AU" b="0" dirty="0"/>
                        <a:t>Yang</a:t>
                      </a:r>
                    </a:p>
                  </a:txBody>
                  <a:tcPr anchor="ctr"/>
                </a:tc>
                <a:tc>
                  <a:txBody>
                    <a:bodyPr/>
                    <a:lstStyle/>
                    <a:p>
                      <a:r>
                        <a:rPr lang="en-AU" sz="1400" b="1" dirty="0"/>
                        <a:t>90.00 ATAR</a:t>
                      </a:r>
                    </a:p>
                  </a:txBody>
                  <a:tcPr anchor="ctr"/>
                </a:tc>
                <a:extLst>
                  <a:ext uri="{0D108BD9-81ED-4DB2-BD59-A6C34878D82A}">
                    <a16:rowId xmlns:a16="http://schemas.microsoft.com/office/drawing/2014/main" val="10002"/>
                  </a:ext>
                </a:extLst>
              </a:tr>
              <a:tr h="562813">
                <a:tc>
                  <a:txBody>
                    <a:bodyPr/>
                    <a:lstStyle/>
                    <a:p>
                      <a:r>
                        <a:rPr lang="en-AU" b="0" dirty="0"/>
                        <a:t>3</a:t>
                      </a:r>
                    </a:p>
                  </a:txBody>
                  <a:tcPr anchor="ctr"/>
                </a:tc>
                <a:tc>
                  <a:txBody>
                    <a:bodyPr/>
                    <a:lstStyle/>
                    <a:p>
                      <a:r>
                        <a:rPr lang="en-AU" b="0" dirty="0"/>
                        <a:t>Josh</a:t>
                      </a:r>
                    </a:p>
                  </a:txBody>
                  <a:tcPr anchor="ctr"/>
                </a:tc>
                <a:tc>
                  <a:txBody>
                    <a:bodyPr/>
                    <a:lstStyle/>
                    <a:p>
                      <a:r>
                        <a:rPr lang="en-AU" sz="1400" b="1" dirty="0"/>
                        <a:t>85.00 ATAR</a:t>
                      </a:r>
                    </a:p>
                  </a:txBody>
                  <a:tcPr anchor="ctr"/>
                </a:tc>
                <a:extLst>
                  <a:ext uri="{0D108BD9-81ED-4DB2-BD59-A6C34878D82A}">
                    <a16:rowId xmlns:a16="http://schemas.microsoft.com/office/drawing/2014/main" val="10003"/>
                  </a:ext>
                </a:extLst>
              </a:tr>
              <a:tr h="562813">
                <a:tc>
                  <a:txBody>
                    <a:bodyPr/>
                    <a:lstStyle/>
                    <a:p>
                      <a:r>
                        <a:rPr lang="en-AU" b="0" dirty="0"/>
                        <a:t>4</a:t>
                      </a:r>
                    </a:p>
                  </a:txBody>
                  <a:tcPr anchor="ctr"/>
                </a:tc>
                <a:tc>
                  <a:txBody>
                    <a:bodyPr/>
                    <a:lstStyle/>
                    <a:p>
                      <a:r>
                        <a:rPr lang="en-AU" b="0" dirty="0"/>
                        <a:t>Riley</a:t>
                      </a:r>
                    </a:p>
                  </a:txBody>
                  <a:tcPr anchor="ctr"/>
                </a:tc>
                <a:tc>
                  <a:txBody>
                    <a:bodyPr/>
                    <a:lstStyle/>
                    <a:p>
                      <a:r>
                        <a:rPr lang="en-AU" sz="1400" b="1" dirty="0"/>
                        <a:t>80.00 ATAR</a:t>
                      </a:r>
                    </a:p>
                  </a:txBody>
                  <a:tcPr anchor="ctr"/>
                </a:tc>
                <a:extLst>
                  <a:ext uri="{0D108BD9-81ED-4DB2-BD59-A6C34878D82A}">
                    <a16:rowId xmlns:a16="http://schemas.microsoft.com/office/drawing/2014/main" val="10004"/>
                  </a:ext>
                </a:extLst>
              </a:tr>
              <a:tr h="562813">
                <a:tc>
                  <a:txBody>
                    <a:bodyPr/>
                    <a:lstStyle/>
                    <a:p>
                      <a:r>
                        <a:rPr lang="en-AU" b="0" dirty="0"/>
                        <a:t>5</a:t>
                      </a:r>
                    </a:p>
                  </a:txBody>
                  <a:tcPr anchor="ctr"/>
                </a:tc>
                <a:tc>
                  <a:txBody>
                    <a:bodyPr/>
                    <a:lstStyle/>
                    <a:p>
                      <a:r>
                        <a:rPr lang="en-US" b="0" dirty="0"/>
                        <a:t>Malik</a:t>
                      </a:r>
                      <a:endParaRPr lang="en-AU" b="0" dirty="0"/>
                    </a:p>
                  </a:txBody>
                  <a:tcPr anchor="ctr"/>
                </a:tc>
                <a:tc>
                  <a:txBody>
                    <a:bodyPr/>
                    <a:lstStyle/>
                    <a:p>
                      <a:r>
                        <a:rPr lang="en-AU" sz="1400" b="1" dirty="0"/>
                        <a:t>75.00 ATAR</a:t>
                      </a:r>
                    </a:p>
                  </a:txBody>
                  <a:tcPr anchor="ctr"/>
                </a:tc>
                <a:extLst>
                  <a:ext uri="{0D108BD9-81ED-4DB2-BD59-A6C34878D82A}">
                    <a16:rowId xmlns:a16="http://schemas.microsoft.com/office/drawing/2014/main" val="10005"/>
                  </a:ext>
                </a:extLst>
              </a:tr>
              <a:tr h="562813">
                <a:tc>
                  <a:txBody>
                    <a:bodyPr/>
                    <a:lstStyle/>
                    <a:p>
                      <a:r>
                        <a:rPr lang="en-AU" b="0" dirty="0"/>
                        <a:t>6</a:t>
                      </a:r>
                    </a:p>
                  </a:txBody>
                  <a:tcPr anchor="ctr"/>
                </a:tc>
                <a:tc>
                  <a:txBody>
                    <a:bodyPr/>
                    <a:lstStyle/>
                    <a:p>
                      <a:r>
                        <a:rPr lang="en-US" b="0" dirty="0"/>
                        <a:t>A</a:t>
                      </a:r>
                      <a:r>
                        <a:rPr lang="en-AU" b="0" dirty="0"/>
                        <a:t>va</a:t>
                      </a:r>
                    </a:p>
                  </a:txBody>
                  <a:tcPr anchor="ctr"/>
                </a:tc>
                <a:tc>
                  <a:txBody>
                    <a:bodyPr/>
                    <a:lstStyle/>
                    <a:p>
                      <a:r>
                        <a:rPr lang="en-AU" sz="1400" b="1" dirty="0"/>
                        <a:t>70.00 ATAR</a:t>
                      </a:r>
                    </a:p>
                  </a:txBody>
                  <a:tcPr anchor="ctr"/>
                </a:tc>
                <a:extLst>
                  <a:ext uri="{0D108BD9-81ED-4DB2-BD59-A6C34878D82A}">
                    <a16:rowId xmlns:a16="http://schemas.microsoft.com/office/drawing/2014/main" val="10006"/>
                  </a:ext>
                </a:extLst>
              </a:tr>
            </a:tbl>
          </a:graphicData>
        </a:graphic>
      </p:graphicFrame>
      <p:pic>
        <p:nvPicPr>
          <p:cNvPr id="14" name="Graphic 13" descr="Email">
            <a:extLst>
              <a:ext uri="{FF2B5EF4-FFF2-40B4-BE49-F238E27FC236}">
                <a16:creationId xmlns:a16="http://schemas.microsoft.com/office/drawing/2014/main" id="{DEAC5DF4-BDD9-6DB3-C949-99966C2E347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38600" y="2501900"/>
            <a:ext cx="558800" cy="551749"/>
          </a:xfrm>
          <a:prstGeom prst="rect">
            <a:avLst/>
          </a:prstGeom>
        </p:spPr>
      </p:pic>
      <p:pic>
        <p:nvPicPr>
          <p:cNvPr id="15" name="Graphic 14" descr="Email">
            <a:extLst>
              <a:ext uri="{FF2B5EF4-FFF2-40B4-BE49-F238E27FC236}">
                <a16:creationId xmlns:a16="http://schemas.microsoft.com/office/drawing/2014/main" id="{47D22D20-C7FA-56BF-8B9B-1D4389195D0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38600" y="3053649"/>
            <a:ext cx="558800" cy="551749"/>
          </a:xfrm>
          <a:prstGeom prst="rect">
            <a:avLst/>
          </a:prstGeom>
        </p:spPr>
      </p:pic>
      <p:pic>
        <p:nvPicPr>
          <p:cNvPr id="16" name="Graphic 15" descr="Email">
            <a:extLst>
              <a:ext uri="{FF2B5EF4-FFF2-40B4-BE49-F238E27FC236}">
                <a16:creationId xmlns:a16="http://schemas.microsoft.com/office/drawing/2014/main" id="{09164D5C-9CCB-CD17-2095-FDB34480F8E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38600" y="3635488"/>
            <a:ext cx="558800" cy="551749"/>
          </a:xfrm>
          <a:prstGeom prst="rect">
            <a:avLst/>
          </a:prstGeom>
        </p:spPr>
      </p:pic>
      <p:pic>
        <p:nvPicPr>
          <p:cNvPr id="17" name="Graphic 16" descr="Email">
            <a:extLst>
              <a:ext uri="{FF2B5EF4-FFF2-40B4-BE49-F238E27FC236}">
                <a16:creationId xmlns:a16="http://schemas.microsoft.com/office/drawing/2014/main" id="{7F810D62-B447-AC17-0748-D8E3BBA300B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38600" y="4742885"/>
            <a:ext cx="558800" cy="551749"/>
          </a:xfrm>
          <a:prstGeom prst="rect">
            <a:avLst/>
          </a:prstGeom>
        </p:spPr>
      </p:pic>
    </p:spTree>
    <p:extLst>
      <p:ext uri="{BB962C8B-B14F-4D97-AF65-F5344CB8AC3E}">
        <p14:creationId xmlns:p14="http://schemas.microsoft.com/office/powerpoint/2010/main" val="268673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49" y="734902"/>
            <a:ext cx="10172701" cy="1155677"/>
          </a:xfrm>
        </p:spPr>
        <p:txBody>
          <a:bodyPr>
            <a:normAutofit/>
          </a:bodyPr>
          <a:lstStyle/>
          <a:p>
            <a:r>
              <a:rPr lang="en-AU" dirty="0"/>
              <a:t>SEAS documentation - category 2 disadvantaged financial background</a:t>
            </a:r>
            <a:endParaRPr lang="en-US" dirty="0"/>
          </a:p>
        </p:txBody>
      </p:sp>
      <p:sp>
        <p:nvSpPr>
          <p:cNvPr id="6" name="TextBox 5"/>
          <p:cNvSpPr txBox="1"/>
          <p:nvPr/>
        </p:nvSpPr>
        <p:spPr>
          <a:xfrm>
            <a:off x="3696601" y="3578832"/>
            <a:ext cx="869244" cy="646331"/>
          </a:xfrm>
          <a:prstGeom prst="rect">
            <a:avLst/>
          </a:prstGeom>
          <a:noFill/>
        </p:spPr>
        <p:txBody>
          <a:bodyPr wrap="square" rtlCol="0">
            <a:spAutoFit/>
          </a:bodyPr>
          <a:lstStyle/>
          <a:p>
            <a:r>
              <a:rPr lang="en-AU" sz="3600" b="1" dirty="0">
                <a:latin typeface="Calibri" panose="020F0502020204030204" pitchFamily="34" charset="0"/>
              </a:rPr>
              <a:t>OR</a:t>
            </a:r>
          </a:p>
        </p:txBody>
      </p:sp>
      <p:sp>
        <p:nvSpPr>
          <p:cNvPr id="7" name="TextBox 6"/>
          <p:cNvSpPr txBox="1"/>
          <p:nvPr/>
        </p:nvSpPr>
        <p:spPr>
          <a:xfrm>
            <a:off x="7305554" y="3578831"/>
            <a:ext cx="869244" cy="646331"/>
          </a:xfrm>
          <a:prstGeom prst="rect">
            <a:avLst/>
          </a:prstGeom>
          <a:noFill/>
        </p:spPr>
        <p:txBody>
          <a:bodyPr wrap="square" rtlCol="0">
            <a:spAutoFit/>
          </a:bodyPr>
          <a:lstStyle/>
          <a:p>
            <a:r>
              <a:rPr lang="en-AU" sz="3600" b="1" dirty="0">
                <a:latin typeface="Calibri" panose="020F0502020204030204" pitchFamily="34" charset="0"/>
              </a:rPr>
              <a:t>OR</a:t>
            </a:r>
          </a:p>
        </p:txBody>
      </p:sp>
      <p:grpSp>
        <p:nvGrpSpPr>
          <p:cNvPr id="12" name="Group 11">
            <a:extLst>
              <a:ext uri="{FF2B5EF4-FFF2-40B4-BE49-F238E27FC236}">
                <a16:creationId xmlns:a16="http://schemas.microsoft.com/office/drawing/2014/main" id="{147510B3-FE34-494F-83EF-EF23AEB525B1}"/>
              </a:ext>
            </a:extLst>
          </p:cNvPr>
          <p:cNvGrpSpPr/>
          <p:nvPr/>
        </p:nvGrpSpPr>
        <p:grpSpPr>
          <a:xfrm>
            <a:off x="8357972" y="2627523"/>
            <a:ext cx="1958622" cy="2646684"/>
            <a:chOff x="8185875" y="2647180"/>
            <a:chExt cx="1958622" cy="2646684"/>
          </a:xfrm>
          <a:solidFill>
            <a:srgbClr val="19237E"/>
          </a:solidFill>
        </p:grpSpPr>
        <p:sp>
          <p:nvSpPr>
            <p:cNvPr id="13" name="Plus Sign 12"/>
            <p:cNvSpPr/>
            <p:nvPr/>
          </p:nvSpPr>
          <p:spPr>
            <a:xfrm>
              <a:off x="8865529" y="3676609"/>
              <a:ext cx="599315" cy="599315"/>
            </a:xfrm>
            <a:prstGeom prst="mathPlus">
              <a:avLst>
                <a:gd name="adj1" fmla="val 8451"/>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6" name="Group 15"/>
            <p:cNvGrpSpPr/>
            <p:nvPr/>
          </p:nvGrpSpPr>
          <p:grpSpPr>
            <a:xfrm>
              <a:off x="8185875" y="2647180"/>
              <a:ext cx="1958622" cy="984272"/>
              <a:chOff x="6661875" y="2647180"/>
              <a:chExt cx="1958622" cy="984272"/>
            </a:xfrm>
            <a:grpFill/>
          </p:grpSpPr>
          <p:sp>
            <p:nvSpPr>
              <p:cNvPr id="10" name="Rectangle: Rounded Corners 9"/>
              <p:cNvSpPr/>
              <p:nvPr/>
            </p:nvSpPr>
            <p:spPr>
              <a:xfrm>
                <a:off x="6661875" y="2647180"/>
                <a:ext cx="1958622" cy="98427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2000" b="1" dirty="0"/>
                  <a:t>Impact statement</a:t>
                </a:r>
              </a:p>
            </p:txBody>
          </p:sp>
          <p:pic>
            <p:nvPicPr>
              <p:cNvPr id="14" name="Picture 13"/>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6699701" y="2852269"/>
                <a:ext cx="574094" cy="574094"/>
              </a:xfrm>
              <a:prstGeom prst="rect">
                <a:avLst/>
              </a:prstGeom>
              <a:grpFill/>
            </p:spPr>
          </p:pic>
        </p:grpSp>
        <p:grpSp>
          <p:nvGrpSpPr>
            <p:cNvPr id="17" name="Group 16"/>
            <p:cNvGrpSpPr/>
            <p:nvPr/>
          </p:nvGrpSpPr>
          <p:grpSpPr>
            <a:xfrm>
              <a:off x="8185875" y="4309592"/>
              <a:ext cx="1958622" cy="984272"/>
              <a:chOff x="6661875" y="4309592"/>
              <a:chExt cx="1958622" cy="984272"/>
            </a:xfrm>
            <a:grpFill/>
          </p:grpSpPr>
          <p:sp>
            <p:nvSpPr>
              <p:cNvPr id="11" name="Rectangle: Rounded Corners 10"/>
              <p:cNvSpPr/>
              <p:nvPr/>
            </p:nvSpPr>
            <p:spPr>
              <a:xfrm>
                <a:off x="6661875" y="4309592"/>
                <a:ext cx="1958622" cy="98427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2000" b="1" dirty="0"/>
                  <a:t>Statement </a:t>
                </a:r>
                <a:br>
                  <a:rPr lang="en-AU" sz="2000" b="1" dirty="0"/>
                </a:br>
                <a:r>
                  <a:rPr lang="en-AU" sz="2000" b="1" dirty="0"/>
                  <a:t>of support</a:t>
                </a:r>
              </a:p>
            </p:txBody>
          </p:sp>
          <p:pic>
            <p:nvPicPr>
              <p:cNvPr id="15" name="Picture 14"/>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6688412" y="4480815"/>
                <a:ext cx="574094" cy="574094"/>
              </a:xfrm>
              <a:prstGeom prst="rect">
                <a:avLst/>
              </a:prstGeom>
              <a:grpFill/>
            </p:spPr>
          </p:pic>
        </p:grpSp>
      </p:grpSp>
      <p:grpSp>
        <p:nvGrpSpPr>
          <p:cNvPr id="9" name="Group 8">
            <a:extLst>
              <a:ext uri="{FF2B5EF4-FFF2-40B4-BE49-F238E27FC236}">
                <a16:creationId xmlns:a16="http://schemas.microsoft.com/office/drawing/2014/main" id="{913D3B77-F4EF-4B93-A43C-89C327F869BB}"/>
              </a:ext>
            </a:extLst>
          </p:cNvPr>
          <p:cNvGrpSpPr/>
          <p:nvPr/>
        </p:nvGrpSpPr>
        <p:grpSpPr>
          <a:xfrm>
            <a:off x="1292317" y="2627523"/>
            <a:ext cx="2032354" cy="2305820"/>
            <a:chOff x="1930400" y="2647180"/>
            <a:chExt cx="2032354" cy="2305820"/>
          </a:xfrm>
          <a:solidFill>
            <a:srgbClr val="19237E"/>
          </a:solidFill>
        </p:grpSpPr>
        <p:sp>
          <p:nvSpPr>
            <p:cNvPr id="8" name="Rectangle: Rounded Corners 7"/>
            <p:cNvSpPr/>
            <p:nvPr/>
          </p:nvSpPr>
          <p:spPr>
            <a:xfrm>
              <a:off x="1930400" y="2647180"/>
              <a:ext cx="2032354" cy="230582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b="1" dirty="0"/>
            </a:p>
            <a:p>
              <a:pPr algn="ctr"/>
              <a:endParaRPr lang="en-AU" sz="2000" b="1" dirty="0"/>
            </a:p>
            <a:p>
              <a:pPr algn="ctr"/>
              <a:r>
                <a:rPr lang="en-AU" sz="2000" b="1" dirty="0"/>
                <a:t>123456789A</a:t>
              </a:r>
            </a:p>
            <a:p>
              <a:pPr algn="ctr"/>
              <a:r>
                <a:rPr lang="en-AU" sz="2000" b="1" dirty="0"/>
                <a:t>(applicant’s </a:t>
              </a:r>
              <a:r>
                <a:rPr lang="en-AU" sz="2000" b="1" u="sng" dirty="0"/>
                <a:t>own</a:t>
              </a:r>
              <a:r>
                <a:rPr lang="en-AU" sz="2000" b="1" dirty="0"/>
                <a:t> CRN)</a:t>
              </a:r>
            </a:p>
          </p:txBody>
        </p:sp>
        <p:pic>
          <p:nvPicPr>
            <p:cNvPr id="4" name="Graphic 3" descr="User">
              <a:extLst>
                <a:ext uri="{FF2B5EF4-FFF2-40B4-BE49-F238E27FC236}">
                  <a16:creationId xmlns:a16="http://schemas.microsoft.com/office/drawing/2014/main" id="{B440096A-DC14-4797-8B3F-04D3DE09AB9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89377" y="2762209"/>
              <a:ext cx="914400" cy="914400"/>
            </a:xfrm>
            <a:prstGeom prst="rect">
              <a:avLst/>
            </a:prstGeom>
          </p:spPr>
        </p:pic>
      </p:grpSp>
      <p:sp>
        <p:nvSpPr>
          <p:cNvPr id="18" name="Rectangle: Rounded Corners 17">
            <a:extLst>
              <a:ext uri="{FF2B5EF4-FFF2-40B4-BE49-F238E27FC236}">
                <a16:creationId xmlns:a16="http://schemas.microsoft.com/office/drawing/2014/main" id="{9742BDD2-1EBB-4EAC-A397-20F90F4C99FE}"/>
              </a:ext>
            </a:extLst>
          </p:cNvPr>
          <p:cNvSpPr/>
          <p:nvPr/>
        </p:nvSpPr>
        <p:spPr>
          <a:xfrm>
            <a:off x="4690200" y="1905649"/>
            <a:ext cx="2432181" cy="4090433"/>
          </a:xfrm>
          <a:prstGeom prst="roundRect">
            <a:avLst/>
          </a:prstGeom>
          <a:solidFill>
            <a:srgbClr val="1923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a:p>
            <a:pPr algn="ctr"/>
            <a:endParaRPr lang="en-AU" b="1" dirty="0"/>
          </a:p>
          <a:p>
            <a:pPr algn="ctr"/>
            <a:endParaRPr lang="en-AU" b="1" dirty="0"/>
          </a:p>
          <a:p>
            <a:pPr algn="ctr"/>
            <a:endParaRPr lang="en-AU" b="1" dirty="0"/>
          </a:p>
          <a:p>
            <a:pPr algn="ctr"/>
            <a:endParaRPr lang="en-AU" b="1" dirty="0"/>
          </a:p>
          <a:p>
            <a:pPr algn="ctr"/>
            <a:endParaRPr lang="en-AU" b="1" dirty="0"/>
          </a:p>
          <a:p>
            <a:pPr algn="ctr"/>
            <a:endParaRPr lang="en-AU" b="1" dirty="0"/>
          </a:p>
          <a:p>
            <a:pPr algn="ctr"/>
            <a:endParaRPr lang="en-AU" b="1" dirty="0"/>
          </a:p>
          <a:p>
            <a:pPr algn="ctr"/>
            <a:endParaRPr lang="en-AU" b="1" dirty="0"/>
          </a:p>
          <a:p>
            <a:pPr algn="ctr"/>
            <a:r>
              <a:rPr lang="en-AU" sz="1600" b="1" dirty="0"/>
              <a:t>Documentary evidence of benefit or family tax benefit received by parent/guardian</a:t>
            </a:r>
            <a:endParaRPr lang="en-AU" b="1" dirty="0"/>
          </a:p>
        </p:txBody>
      </p:sp>
      <p:pic>
        <p:nvPicPr>
          <p:cNvPr id="19" name="Picture 18">
            <a:extLst>
              <a:ext uri="{FF2B5EF4-FFF2-40B4-BE49-F238E27FC236}">
                <a16:creationId xmlns:a16="http://schemas.microsoft.com/office/drawing/2014/main" id="{7E16EB5A-C032-4BE5-AACF-C34802CB5F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53890" y="2049524"/>
            <a:ext cx="1554967" cy="254358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0834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SEAS documentation – categories 3 &amp; 4</a:t>
            </a:r>
          </a:p>
        </p:txBody>
      </p:sp>
      <p:sp>
        <p:nvSpPr>
          <p:cNvPr id="3" name="Content Placeholder 2"/>
          <p:cNvSpPr>
            <a:spLocks noGrp="1"/>
          </p:cNvSpPr>
          <p:nvPr>
            <p:ph idx="1"/>
          </p:nvPr>
        </p:nvSpPr>
        <p:spPr>
          <a:xfrm>
            <a:off x="1134765" y="2009776"/>
            <a:ext cx="10515600" cy="4191000"/>
          </a:xfrm>
        </p:spPr>
        <p:txBody>
          <a:bodyPr>
            <a:normAutofit/>
          </a:bodyPr>
          <a:lstStyle/>
          <a:p>
            <a:pPr marL="0" indent="0">
              <a:buNone/>
            </a:pPr>
            <a:r>
              <a:rPr lang="en-AU" sz="2000" dirty="0"/>
              <a:t>Specific processes for: sexual assault, family violence, homelessness, formal out-of-home care, refugees/asylum seekers, bushfires, and COVID-19 remote learning. Follow the instructions on the SEAS application form.</a:t>
            </a:r>
          </a:p>
          <a:p>
            <a:pPr marL="0" indent="0">
              <a:buNone/>
            </a:pPr>
            <a:endParaRPr lang="en-AU" sz="2000" dirty="0"/>
          </a:p>
          <a:p>
            <a:pPr marL="0" indent="0">
              <a:buNone/>
            </a:pPr>
            <a:r>
              <a:rPr lang="en-AU" sz="2000" dirty="0"/>
              <a:t>All other conditions/circumstances:</a:t>
            </a:r>
          </a:p>
          <a:p>
            <a:r>
              <a:rPr lang="en-AU" sz="2000" dirty="0"/>
              <a:t>Impact statement – written by applicant</a:t>
            </a:r>
          </a:p>
          <a:p>
            <a:r>
              <a:rPr lang="en-AU" sz="2000" dirty="0"/>
              <a:t>Statement of support – written by health practitioner or relevant responsible person</a:t>
            </a:r>
          </a:p>
          <a:p>
            <a:endParaRPr lang="en-AU" sz="2000" b="1" dirty="0"/>
          </a:p>
          <a:p>
            <a:pPr marL="0" indent="0">
              <a:buNone/>
            </a:pPr>
            <a:r>
              <a:rPr lang="en-AU" sz="2000" b="1" dirty="0"/>
              <a:t>Impact statements without an accompanying statement of support will not be considered.</a:t>
            </a:r>
          </a:p>
          <a:p>
            <a:pPr marL="0" indent="0">
              <a:buNone/>
            </a:pPr>
            <a:endParaRPr lang="en-AU" sz="1850" dirty="0"/>
          </a:p>
          <a:p>
            <a:r>
              <a:rPr lang="en-AU" sz="2000" dirty="0"/>
              <a:t>For detailed information about SEAS documentation, visit </a:t>
            </a:r>
            <a:r>
              <a:rPr lang="en-AU" sz="2000" dirty="0">
                <a:hlinkClick r:id="rId3"/>
              </a:rPr>
              <a:t>www.vtac.edu.au</a:t>
            </a:r>
            <a:r>
              <a:rPr lang="en-AU" sz="2000" dirty="0"/>
              <a:t> </a:t>
            </a:r>
          </a:p>
          <a:p>
            <a:endParaRPr lang="en-AU" sz="2000" dirty="0"/>
          </a:p>
          <a:p>
            <a:endParaRPr lang="en-AU" sz="1950" dirty="0"/>
          </a:p>
        </p:txBody>
      </p:sp>
    </p:spTree>
    <p:extLst>
      <p:ext uri="{BB962C8B-B14F-4D97-AF65-F5344CB8AC3E}">
        <p14:creationId xmlns:p14="http://schemas.microsoft.com/office/powerpoint/2010/main" val="104769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765" y="1274929"/>
            <a:ext cx="10515600" cy="615650"/>
          </a:xfrm>
        </p:spPr>
        <p:txBody>
          <a:bodyPr anchor="ctr">
            <a:normAutofit/>
          </a:bodyPr>
          <a:lstStyle/>
          <a:p>
            <a:r>
              <a:rPr lang="en-AU" dirty="0">
                <a:solidFill>
                  <a:schemeClr val="tx1"/>
                </a:solidFill>
              </a:rPr>
              <a:t>Scholarships</a:t>
            </a:r>
            <a:endParaRPr lang="en-US" dirty="0">
              <a:solidFill>
                <a:schemeClr val="tx1"/>
              </a:solidFill>
            </a:endParaRPr>
          </a:p>
        </p:txBody>
      </p:sp>
      <p:sp>
        <p:nvSpPr>
          <p:cNvPr id="3" name="Content Placeholder 2"/>
          <p:cNvSpPr>
            <a:spLocks noGrp="1"/>
          </p:cNvSpPr>
          <p:nvPr>
            <p:ph sz="half" idx="1"/>
          </p:nvPr>
        </p:nvSpPr>
        <p:spPr>
          <a:xfrm>
            <a:off x="609600" y="1981201"/>
            <a:ext cx="5257800" cy="3810001"/>
          </a:xfrm>
        </p:spPr>
        <p:txBody>
          <a:bodyPr>
            <a:normAutofit fontScale="92500"/>
          </a:bodyPr>
          <a:lstStyle/>
          <a:p>
            <a:r>
              <a:rPr lang="en-AU" sz="2000" dirty="0"/>
              <a:t>VTAC collects scholarship applications for many institutions</a:t>
            </a:r>
          </a:p>
          <a:p>
            <a:pPr lvl="1"/>
            <a:r>
              <a:rPr lang="en-AU" sz="2000" dirty="0"/>
              <a:t>One application, many institutions</a:t>
            </a:r>
          </a:p>
          <a:p>
            <a:r>
              <a:rPr lang="en-AU" sz="2000" b="1" dirty="0"/>
              <a:t>Scholarships are not just for academic performance</a:t>
            </a:r>
          </a:p>
          <a:p>
            <a:r>
              <a:rPr lang="en-AU" sz="2000" dirty="0"/>
              <a:t>Many equity scholarships have similar documentation requirements to SEAS</a:t>
            </a:r>
          </a:p>
          <a:p>
            <a:pPr lvl="1"/>
            <a:r>
              <a:rPr lang="en-AU" sz="2000" dirty="0"/>
              <a:t>Statements must be submitted separately for each using the correct coversheet.</a:t>
            </a:r>
          </a:p>
          <a:p>
            <a:r>
              <a:rPr lang="en-AU" sz="2000" dirty="0"/>
              <a:t>List of scholarships available on the VTAC website</a:t>
            </a:r>
          </a:p>
          <a:p>
            <a:pPr lvl="1"/>
            <a:r>
              <a:rPr lang="en-AU" sz="2000" dirty="0"/>
              <a:t>Including some scholarships which require their own separate application </a:t>
            </a:r>
          </a:p>
          <a:p>
            <a:endParaRPr lang="en-AU" sz="2000" dirty="0"/>
          </a:p>
          <a:p>
            <a:endParaRPr lang="en-AU" dirty="0"/>
          </a:p>
        </p:txBody>
      </p:sp>
      <p:pic>
        <p:nvPicPr>
          <p:cNvPr id="5" name="Picture 2">
            <a:extLst>
              <a:ext uri="{FF2B5EF4-FFF2-40B4-BE49-F238E27FC236}">
                <a16:creationId xmlns:a16="http://schemas.microsoft.com/office/drawing/2014/main" id="{60AAF444-4576-EE4E-9209-CAFA82F3A96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76010" y="1742591"/>
            <a:ext cx="5120640" cy="3840480"/>
          </a:xfrm>
          <a:prstGeom prst="rect">
            <a:avLst/>
          </a:prstGeom>
        </p:spPr>
      </p:pic>
    </p:spTree>
    <p:extLst>
      <p:ext uri="{BB962C8B-B14F-4D97-AF65-F5344CB8AC3E}">
        <p14:creationId xmlns:p14="http://schemas.microsoft.com/office/powerpoint/2010/main" val="96228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788EFE-1F40-479D-AF66-3C3847DB965F}"/>
              </a:ext>
            </a:extLst>
          </p:cNvPr>
          <p:cNvSpPr>
            <a:spLocks noGrp="1"/>
          </p:cNvSpPr>
          <p:nvPr>
            <p:ph type="title" idx="4294967295"/>
          </p:nvPr>
        </p:nvSpPr>
        <p:spPr>
          <a:xfrm>
            <a:off x="838200" y="3121742"/>
            <a:ext cx="10515600" cy="615950"/>
          </a:xfrm>
        </p:spPr>
        <p:txBody>
          <a:bodyPr/>
          <a:lstStyle/>
          <a:p>
            <a:pPr algn="ctr"/>
            <a:r>
              <a:rPr lang="en-AU" dirty="0"/>
              <a:t>Results and offers</a:t>
            </a:r>
          </a:p>
        </p:txBody>
      </p:sp>
    </p:spTree>
    <p:extLst>
      <p:ext uri="{BB962C8B-B14F-4D97-AF65-F5344CB8AC3E}">
        <p14:creationId xmlns:p14="http://schemas.microsoft.com/office/powerpoint/2010/main" val="379285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44E6-25D6-4BC4-A66A-E88F75BBCA16}"/>
              </a:ext>
            </a:extLst>
          </p:cNvPr>
          <p:cNvSpPr>
            <a:spLocks noGrp="1"/>
          </p:cNvSpPr>
          <p:nvPr>
            <p:ph type="title" idx="4294967295"/>
          </p:nvPr>
        </p:nvSpPr>
        <p:spPr>
          <a:xfrm>
            <a:off x="1676400" y="743824"/>
            <a:ext cx="11342370" cy="1146889"/>
          </a:xfrm>
        </p:spPr>
        <p:txBody>
          <a:bodyPr/>
          <a:lstStyle/>
          <a:p>
            <a:r>
              <a:rPr lang="en-AU" dirty="0"/>
              <a:t>ATAR and VCE Results released </a:t>
            </a:r>
            <a:br>
              <a:rPr lang="en-AU" dirty="0"/>
            </a:br>
            <a:r>
              <a:rPr lang="en-AU" dirty="0"/>
              <a:t>7am, Monday 12 December 2022</a:t>
            </a:r>
          </a:p>
        </p:txBody>
      </p:sp>
      <p:graphicFrame>
        <p:nvGraphicFramePr>
          <p:cNvPr id="4" name="Content Placeholder 3">
            <a:extLst>
              <a:ext uri="{FF2B5EF4-FFF2-40B4-BE49-F238E27FC236}">
                <a16:creationId xmlns:a16="http://schemas.microsoft.com/office/drawing/2014/main" id="{AC5B3B6A-565E-4AD2-8C19-5D41A9F90995}"/>
              </a:ext>
            </a:extLst>
          </p:cNvPr>
          <p:cNvGraphicFramePr>
            <a:graphicFrameLocks/>
          </p:cNvGraphicFramePr>
          <p:nvPr>
            <p:extLst>
              <p:ext uri="{D42A27DB-BD31-4B8C-83A1-F6EECF244321}">
                <p14:modId xmlns:p14="http://schemas.microsoft.com/office/powerpoint/2010/main" val="2445051788"/>
              </p:ext>
            </p:extLst>
          </p:nvPr>
        </p:nvGraphicFramePr>
        <p:xfrm>
          <a:off x="609600" y="1897310"/>
          <a:ext cx="3945622"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Group 19">
            <a:extLst>
              <a:ext uri="{FF2B5EF4-FFF2-40B4-BE49-F238E27FC236}">
                <a16:creationId xmlns:a16="http://schemas.microsoft.com/office/drawing/2014/main" id="{A0FD27E6-430C-4AC3-AED0-A6DF67CF6DC8}"/>
              </a:ext>
            </a:extLst>
          </p:cNvPr>
          <p:cNvGrpSpPr/>
          <p:nvPr/>
        </p:nvGrpSpPr>
        <p:grpSpPr>
          <a:xfrm>
            <a:off x="503339" y="1963024"/>
            <a:ext cx="8345974" cy="2399251"/>
            <a:chOff x="503339" y="1963024"/>
            <a:chExt cx="8345974" cy="2525086"/>
          </a:xfrm>
        </p:grpSpPr>
        <p:sp>
          <p:nvSpPr>
            <p:cNvPr id="13" name="Rectangle: Rounded Corners 12">
              <a:extLst>
                <a:ext uri="{FF2B5EF4-FFF2-40B4-BE49-F238E27FC236}">
                  <a16:creationId xmlns:a16="http://schemas.microsoft.com/office/drawing/2014/main" id="{3CDC0C7E-FEF1-446B-958B-1B9BB0C3C028}"/>
                </a:ext>
              </a:extLst>
            </p:cNvPr>
            <p:cNvSpPr/>
            <p:nvPr/>
          </p:nvSpPr>
          <p:spPr>
            <a:xfrm>
              <a:off x="4916238" y="2132303"/>
              <a:ext cx="3699256" cy="2229972"/>
            </a:xfrm>
            <a:prstGeom prst="round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2400" b="1" dirty="0">
                  <a:solidFill>
                    <a:schemeClr val="bg1"/>
                  </a:solidFill>
                </a:rPr>
                <a:t>Registration required</a:t>
              </a:r>
            </a:p>
            <a:p>
              <a:pPr algn="r"/>
              <a:endParaRPr lang="en-AU" sz="2400" b="1" dirty="0">
                <a:solidFill>
                  <a:schemeClr val="bg1"/>
                </a:solidFill>
              </a:endParaRPr>
            </a:p>
            <a:p>
              <a:pPr algn="r"/>
              <a:endParaRPr lang="en-AU" sz="2400" b="1" dirty="0">
                <a:solidFill>
                  <a:schemeClr val="bg1"/>
                </a:solidFill>
              </a:endParaRPr>
            </a:p>
            <a:p>
              <a:pPr algn="r"/>
              <a:endParaRPr lang="en-AU" sz="2400" b="1" dirty="0">
                <a:solidFill>
                  <a:schemeClr val="bg1"/>
                </a:solidFill>
              </a:endParaRPr>
            </a:p>
            <a:p>
              <a:pPr algn="r"/>
              <a:endParaRPr lang="en-AU" sz="2400" b="1" dirty="0">
                <a:solidFill>
                  <a:schemeClr val="bg1"/>
                </a:solidFill>
              </a:endParaRPr>
            </a:p>
          </p:txBody>
        </p:sp>
        <p:sp>
          <p:nvSpPr>
            <p:cNvPr id="10" name="Rectangle: Rounded Corners 9">
              <a:extLst>
                <a:ext uri="{FF2B5EF4-FFF2-40B4-BE49-F238E27FC236}">
                  <a16:creationId xmlns:a16="http://schemas.microsoft.com/office/drawing/2014/main" id="{46AC6790-10BD-4BD8-980B-36083DCAD9D1}"/>
                </a:ext>
              </a:extLst>
            </p:cNvPr>
            <p:cNvSpPr/>
            <p:nvPr/>
          </p:nvSpPr>
          <p:spPr>
            <a:xfrm>
              <a:off x="5322813" y="2742702"/>
              <a:ext cx="3041011" cy="610399"/>
            </a:xfrm>
            <a:prstGeom prst="roundRect">
              <a:avLst/>
            </a:prstGeom>
            <a:solidFill>
              <a:srgbClr val="C4C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dirty="0">
                  <a:solidFill>
                    <a:srgbClr val="353534"/>
                  </a:solidFill>
                </a:rPr>
                <a:t>VCAA student number</a:t>
              </a:r>
            </a:p>
          </p:txBody>
        </p:sp>
        <p:sp>
          <p:nvSpPr>
            <p:cNvPr id="11" name="Rectangle 10">
              <a:extLst>
                <a:ext uri="{FF2B5EF4-FFF2-40B4-BE49-F238E27FC236}">
                  <a16:creationId xmlns:a16="http://schemas.microsoft.com/office/drawing/2014/main" id="{2C50ADC8-0C00-4A6E-8498-A701F9959954}"/>
                </a:ext>
              </a:extLst>
            </p:cNvPr>
            <p:cNvSpPr/>
            <p:nvPr/>
          </p:nvSpPr>
          <p:spPr>
            <a:xfrm>
              <a:off x="503339" y="1963024"/>
              <a:ext cx="8345974" cy="2525086"/>
            </a:xfrm>
            <a:prstGeom prst="rect">
              <a:avLst/>
            </a:prstGeom>
            <a:noFill/>
            <a:ln w="57150">
              <a:solidFill>
                <a:srgbClr val="99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Rounded Corners 11">
              <a:extLst>
                <a:ext uri="{FF2B5EF4-FFF2-40B4-BE49-F238E27FC236}">
                  <a16:creationId xmlns:a16="http://schemas.microsoft.com/office/drawing/2014/main" id="{7CE64141-F251-4B5A-B49A-1362CD355FD7}"/>
                </a:ext>
              </a:extLst>
            </p:cNvPr>
            <p:cNvSpPr/>
            <p:nvPr/>
          </p:nvSpPr>
          <p:spPr>
            <a:xfrm>
              <a:off x="5919572" y="3669885"/>
              <a:ext cx="1803633" cy="610399"/>
            </a:xfrm>
            <a:prstGeom prst="roundRect">
              <a:avLst/>
            </a:prstGeom>
            <a:solidFill>
              <a:srgbClr val="C4C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dirty="0">
                  <a:solidFill>
                    <a:srgbClr val="353534"/>
                  </a:solidFill>
                </a:rPr>
                <a:t>Password</a:t>
              </a:r>
            </a:p>
          </p:txBody>
        </p:sp>
        <p:sp>
          <p:nvSpPr>
            <p:cNvPr id="14" name="Plus Sign 13">
              <a:extLst>
                <a:ext uri="{FF2B5EF4-FFF2-40B4-BE49-F238E27FC236}">
                  <a16:creationId xmlns:a16="http://schemas.microsoft.com/office/drawing/2014/main" id="{92BCCF45-E27D-44DB-95C1-F7CBAA397D6D}"/>
                </a:ext>
              </a:extLst>
            </p:cNvPr>
            <p:cNvSpPr/>
            <p:nvPr/>
          </p:nvSpPr>
          <p:spPr>
            <a:xfrm>
              <a:off x="6633525" y="3310224"/>
              <a:ext cx="419586" cy="377771"/>
            </a:xfrm>
            <a:prstGeom prst="mathPlus">
              <a:avLst>
                <a:gd name="adj1" fmla="val 8451"/>
              </a:avLst>
            </a:prstGeom>
            <a:solidFill>
              <a:srgbClr val="C4C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6" name="Graphic 15" descr="Document">
              <a:extLst>
                <a:ext uri="{FF2B5EF4-FFF2-40B4-BE49-F238E27FC236}">
                  <a16:creationId xmlns:a16="http://schemas.microsoft.com/office/drawing/2014/main" id="{9B042F9B-E50F-4827-9697-B6BB69CB910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450388" y="2813309"/>
              <a:ext cx="469184" cy="469184"/>
            </a:xfrm>
            <a:prstGeom prst="rect">
              <a:avLst/>
            </a:prstGeom>
          </p:spPr>
        </p:pic>
        <p:pic>
          <p:nvPicPr>
            <p:cNvPr id="18" name="Graphic 17" descr="Lock">
              <a:extLst>
                <a:ext uri="{FF2B5EF4-FFF2-40B4-BE49-F238E27FC236}">
                  <a16:creationId xmlns:a16="http://schemas.microsoft.com/office/drawing/2014/main" id="{B55C52C4-CEB8-4A51-85EF-434F95B0CCF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033268" y="3723191"/>
              <a:ext cx="503785" cy="503785"/>
            </a:xfrm>
            <a:prstGeom prst="rect">
              <a:avLst/>
            </a:prstGeom>
          </p:spPr>
        </p:pic>
      </p:grpSp>
    </p:spTree>
    <p:extLst>
      <p:ext uri="{BB962C8B-B14F-4D97-AF65-F5344CB8AC3E}">
        <p14:creationId xmlns:p14="http://schemas.microsoft.com/office/powerpoint/2010/main" val="121444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D07A4AC-9896-4ABC-A996-8336AE26C25E}"/>
              </a:ext>
            </a:extLst>
          </p:cNvPr>
          <p:cNvGrpSpPr/>
          <p:nvPr/>
        </p:nvGrpSpPr>
        <p:grpSpPr>
          <a:xfrm>
            <a:off x="1480473" y="1541773"/>
            <a:ext cx="2888814" cy="914400"/>
            <a:chOff x="988828" y="1981202"/>
            <a:chExt cx="2888814" cy="914400"/>
          </a:xfrm>
          <a:solidFill>
            <a:srgbClr val="19237E"/>
          </a:solidFill>
        </p:grpSpPr>
        <p:sp>
          <p:nvSpPr>
            <p:cNvPr id="7" name="Rectangle: Rounded Corners 6">
              <a:extLst>
                <a:ext uri="{FF2B5EF4-FFF2-40B4-BE49-F238E27FC236}">
                  <a16:creationId xmlns:a16="http://schemas.microsoft.com/office/drawing/2014/main" id="{CF4C7F5E-7C00-493B-BB56-A3C39A49948C}"/>
                </a:ext>
              </a:extLst>
            </p:cNvPr>
            <p:cNvSpPr/>
            <p:nvPr/>
          </p:nvSpPr>
          <p:spPr>
            <a:xfrm>
              <a:off x="988828" y="1981202"/>
              <a:ext cx="2888814" cy="90077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2000" b="1" dirty="0"/>
                <a:t>Offer advice</a:t>
              </a:r>
              <a:br>
                <a:rPr lang="en-AU" sz="2000" b="1" dirty="0"/>
              </a:br>
              <a:r>
                <a:rPr lang="en-AU" sz="2000" dirty="0"/>
                <a:t>From: VTAC</a:t>
              </a:r>
            </a:p>
          </p:txBody>
        </p:sp>
        <p:pic>
          <p:nvPicPr>
            <p:cNvPr id="5" name="Graphic 4" descr="Envelope">
              <a:extLst>
                <a:ext uri="{FF2B5EF4-FFF2-40B4-BE49-F238E27FC236}">
                  <a16:creationId xmlns:a16="http://schemas.microsoft.com/office/drawing/2014/main" id="{6021EE78-5520-47D8-89B1-5A41A70EADB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17566" y="1981202"/>
              <a:ext cx="914400" cy="914400"/>
            </a:xfrm>
            <a:prstGeom prst="rect">
              <a:avLst/>
            </a:prstGeom>
          </p:spPr>
        </p:pic>
      </p:grpSp>
      <p:grpSp>
        <p:nvGrpSpPr>
          <p:cNvPr id="12" name="Group 11">
            <a:extLst>
              <a:ext uri="{FF2B5EF4-FFF2-40B4-BE49-F238E27FC236}">
                <a16:creationId xmlns:a16="http://schemas.microsoft.com/office/drawing/2014/main" id="{0A619B87-E065-4D8A-A476-00D4EEA5A804}"/>
              </a:ext>
            </a:extLst>
          </p:cNvPr>
          <p:cNvGrpSpPr/>
          <p:nvPr/>
        </p:nvGrpSpPr>
        <p:grpSpPr>
          <a:xfrm>
            <a:off x="6525493" y="1541773"/>
            <a:ext cx="4046882" cy="914400"/>
            <a:chOff x="4714346" y="1981202"/>
            <a:chExt cx="4046882" cy="914400"/>
          </a:xfrm>
          <a:solidFill>
            <a:srgbClr val="19237E"/>
          </a:solidFill>
        </p:grpSpPr>
        <p:sp>
          <p:nvSpPr>
            <p:cNvPr id="9" name="Rectangle: Rounded Corners 8">
              <a:extLst>
                <a:ext uri="{FF2B5EF4-FFF2-40B4-BE49-F238E27FC236}">
                  <a16:creationId xmlns:a16="http://schemas.microsoft.com/office/drawing/2014/main" id="{57B5B337-9974-41C7-BF58-F648257E0F2D}"/>
                </a:ext>
              </a:extLst>
            </p:cNvPr>
            <p:cNvSpPr/>
            <p:nvPr/>
          </p:nvSpPr>
          <p:spPr>
            <a:xfrm>
              <a:off x="4714346" y="1981202"/>
              <a:ext cx="4046882" cy="90077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2000" b="1" dirty="0"/>
                <a:t>Enrolment instructions</a:t>
              </a:r>
              <a:br>
                <a:rPr lang="en-AU" sz="2000" b="1" dirty="0"/>
              </a:br>
              <a:r>
                <a:rPr lang="en-AU" sz="2000" dirty="0"/>
                <a:t>From: Institution</a:t>
              </a:r>
            </a:p>
          </p:txBody>
        </p:sp>
        <p:pic>
          <p:nvPicPr>
            <p:cNvPr id="10" name="Graphic 9" descr="Envelope">
              <a:extLst>
                <a:ext uri="{FF2B5EF4-FFF2-40B4-BE49-F238E27FC236}">
                  <a16:creationId xmlns:a16="http://schemas.microsoft.com/office/drawing/2014/main" id="{24916570-352B-4AEA-A66F-5416239EE0A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31028" y="1981202"/>
              <a:ext cx="914400" cy="914400"/>
            </a:xfrm>
            <a:prstGeom prst="rect">
              <a:avLst/>
            </a:prstGeom>
          </p:spPr>
        </p:pic>
      </p:grpSp>
      <p:sp>
        <p:nvSpPr>
          <p:cNvPr id="13" name="Plus Sign 12">
            <a:extLst>
              <a:ext uri="{FF2B5EF4-FFF2-40B4-BE49-F238E27FC236}">
                <a16:creationId xmlns:a16="http://schemas.microsoft.com/office/drawing/2014/main" id="{86394AF5-0435-434D-BCEF-AC2FA3607089}"/>
              </a:ext>
            </a:extLst>
          </p:cNvPr>
          <p:cNvSpPr/>
          <p:nvPr/>
        </p:nvSpPr>
        <p:spPr>
          <a:xfrm>
            <a:off x="5016480" y="1605881"/>
            <a:ext cx="858065" cy="772553"/>
          </a:xfrm>
          <a:prstGeom prst="mathPlus">
            <a:avLst>
              <a:gd name="adj1" fmla="val 8451"/>
            </a:avLst>
          </a:prstGeom>
          <a:solidFill>
            <a:srgbClr val="446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9" name="Group 28">
            <a:extLst>
              <a:ext uri="{FF2B5EF4-FFF2-40B4-BE49-F238E27FC236}">
                <a16:creationId xmlns:a16="http://schemas.microsoft.com/office/drawing/2014/main" id="{AD468284-591A-4B73-A795-7AA168D8FAAC}"/>
              </a:ext>
            </a:extLst>
          </p:cNvPr>
          <p:cNvGrpSpPr/>
          <p:nvPr/>
        </p:nvGrpSpPr>
        <p:grpSpPr>
          <a:xfrm>
            <a:off x="5530243" y="3215410"/>
            <a:ext cx="1724966" cy="900770"/>
            <a:chOff x="4023898" y="3177391"/>
            <a:chExt cx="1724966" cy="900770"/>
          </a:xfrm>
          <a:solidFill>
            <a:srgbClr val="19237E"/>
          </a:solidFill>
        </p:grpSpPr>
        <p:sp>
          <p:nvSpPr>
            <p:cNvPr id="17" name="Rectangle: Rounded Corners 16">
              <a:extLst>
                <a:ext uri="{FF2B5EF4-FFF2-40B4-BE49-F238E27FC236}">
                  <a16:creationId xmlns:a16="http://schemas.microsoft.com/office/drawing/2014/main" id="{53071D2D-B299-4257-803E-BE175BA47712}"/>
                </a:ext>
              </a:extLst>
            </p:cNvPr>
            <p:cNvSpPr/>
            <p:nvPr/>
          </p:nvSpPr>
          <p:spPr>
            <a:xfrm>
              <a:off x="4023898" y="3177391"/>
              <a:ext cx="1724966" cy="90077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2000" b="1" dirty="0"/>
                <a:t>Accept</a:t>
              </a:r>
            </a:p>
          </p:txBody>
        </p:sp>
        <p:pic>
          <p:nvPicPr>
            <p:cNvPr id="20" name="Graphic 19" descr="Checkmark">
              <a:extLst>
                <a:ext uri="{FF2B5EF4-FFF2-40B4-BE49-F238E27FC236}">
                  <a16:creationId xmlns:a16="http://schemas.microsoft.com/office/drawing/2014/main" id="{BE1B85CC-A184-46A1-8958-C748C4D5410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78505" y="3328118"/>
              <a:ext cx="580000" cy="580000"/>
            </a:xfrm>
            <a:prstGeom prst="rect">
              <a:avLst/>
            </a:prstGeom>
          </p:spPr>
        </p:pic>
      </p:grpSp>
      <p:grpSp>
        <p:nvGrpSpPr>
          <p:cNvPr id="27" name="Group 26">
            <a:extLst>
              <a:ext uri="{FF2B5EF4-FFF2-40B4-BE49-F238E27FC236}">
                <a16:creationId xmlns:a16="http://schemas.microsoft.com/office/drawing/2014/main" id="{CEA8643E-27FF-4CAB-A3EA-1C59F5766E3E}"/>
              </a:ext>
            </a:extLst>
          </p:cNvPr>
          <p:cNvGrpSpPr/>
          <p:nvPr/>
        </p:nvGrpSpPr>
        <p:grpSpPr>
          <a:xfrm>
            <a:off x="7686452" y="3208165"/>
            <a:ext cx="1724966" cy="900770"/>
            <a:chOff x="6117319" y="2852648"/>
            <a:chExt cx="1724966" cy="900770"/>
          </a:xfrm>
          <a:solidFill>
            <a:srgbClr val="19237E"/>
          </a:solidFill>
        </p:grpSpPr>
        <p:sp>
          <p:nvSpPr>
            <p:cNvPr id="21" name="Rectangle: Rounded Corners 20">
              <a:extLst>
                <a:ext uri="{FF2B5EF4-FFF2-40B4-BE49-F238E27FC236}">
                  <a16:creationId xmlns:a16="http://schemas.microsoft.com/office/drawing/2014/main" id="{35494A47-0734-4D50-B192-61D4D0A5BC44}"/>
                </a:ext>
              </a:extLst>
            </p:cNvPr>
            <p:cNvSpPr/>
            <p:nvPr/>
          </p:nvSpPr>
          <p:spPr>
            <a:xfrm>
              <a:off x="6117319" y="2852648"/>
              <a:ext cx="1724966" cy="90077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2000" b="1" dirty="0"/>
                <a:t>Defer</a:t>
              </a:r>
            </a:p>
          </p:txBody>
        </p:sp>
        <p:pic>
          <p:nvPicPr>
            <p:cNvPr id="23" name="Graphic 22" descr="Stopwatch">
              <a:extLst>
                <a:ext uri="{FF2B5EF4-FFF2-40B4-BE49-F238E27FC236}">
                  <a16:creationId xmlns:a16="http://schemas.microsoft.com/office/drawing/2014/main" id="{9368D54C-6250-4833-A428-9453C9BD95D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22945" y="2924604"/>
              <a:ext cx="756857" cy="756857"/>
            </a:xfrm>
            <a:prstGeom prst="rect">
              <a:avLst/>
            </a:prstGeom>
          </p:spPr>
        </p:pic>
      </p:grpSp>
      <p:grpSp>
        <p:nvGrpSpPr>
          <p:cNvPr id="28" name="Group 27">
            <a:extLst>
              <a:ext uri="{FF2B5EF4-FFF2-40B4-BE49-F238E27FC236}">
                <a16:creationId xmlns:a16="http://schemas.microsoft.com/office/drawing/2014/main" id="{C3BC8833-8C16-4B92-B9EF-C443AFC09BA4}"/>
              </a:ext>
            </a:extLst>
          </p:cNvPr>
          <p:cNvGrpSpPr/>
          <p:nvPr/>
        </p:nvGrpSpPr>
        <p:grpSpPr>
          <a:xfrm>
            <a:off x="9842660" y="3215410"/>
            <a:ext cx="1724966" cy="900770"/>
            <a:chOff x="8353754" y="2819900"/>
            <a:chExt cx="1724966" cy="900770"/>
          </a:xfrm>
          <a:solidFill>
            <a:srgbClr val="19237E"/>
          </a:solidFill>
        </p:grpSpPr>
        <p:sp>
          <p:nvSpPr>
            <p:cNvPr id="26" name="Rectangle: Rounded Corners 25">
              <a:extLst>
                <a:ext uri="{FF2B5EF4-FFF2-40B4-BE49-F238E27FC236}">
                  <a16:creationId xmlns:a16="http://schemas.microsoft.com/office/drawing/2014/main" id="{ED23F4F9-8A67-47FB-8DE6-3391C960C390}"/>
                </a:ext>
              </a:extLst>
            </p:cNvPr>
            <p:cNvSpPr/>
            <p:nvPr/>
          </p:nvSpPr>
          <p:spPr>
            <a:xfrm>
              <a:off x="8353754" y="2819900"/>
              <a:ext cx="1724966" cy="90077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2000" b="1" dirty="0"/>
                <a:t>Reject</a:t>
              </a:r>
            </a:p>
          </p:txBody>
        </p:sp>
        <p:pic>
          <p:nvPicPr>
            <p:cNvPr id="25" name="Graphic 24" descr="Raised Hand">
              <a:extLst>
                <a:ext uri="{FF2B5EF4-FFF2-40B4-BE49-F238E27FC236}">
                  <a16:creationId xmlns:a16="http://schemas.microsoft.com/office/drawing/2014/main" id="{C7232684-762A-4770-BE89-17F6B8E4C1FD}"/>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494970" y="2924604"/>
              <a:ext cx="721267" cy="721267"/>
            </a:xfrm>
            <a:prstGeom prst="rect">
              <a:avLst/>
            </a:prstGeom>
          </p:spPr>
        </p:pic>
      </p:grpSp>
      <p:cxnSp>
        <p:nvCxnSpPr>
          <p:cNvPr id="31" name="Connector: Elbow 30">
            <a:extLst>
              <a:ext uri="{FF2B5EF4-FFF2-40B4-BE49-F238E27FC236}">
                <a16:creationId xmlns:a16="http://schemas.microsoft.com/office/drawing/2014/main" id="{55CFE237-0F10-4A16-A609-B177BFDEFBFB}"/>
              </a:ext>
            </a:extLst>
          </p:cNvPr>
          <p:cNvCxnSpPr>
            <a:cxnSpLocks/>
            <a:stCxn id="9" idx="2"/>
          </p:cNvCxnSpPr>
          <p:nvPr/>
        </p:nvCxnSpPr>
        <p:spPr>
          <a:xfrm rot="5400000">
            <a:off x="7084396" y="1750875"/>
            <a:ext cx="772870" cy="2156207"/>
          </a:xfrm>
          <a:prstGeom prst="bentConnector3">
            <a:avLst/>
          </a:prstGeom>
          <a:ln w="50800">
            <a:solidFill>
              <a:srgbClr val="99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759F0446-3BDC-4E4E-A1CA-3BF85EF4CB46}"/>
              </a:ext>
            </a:extLst>
          </p:cNvPr>
          <p:cNvCxnSpPr>
            <a:cxnSpLocks/>
          </p:cNvCxnSpPr>
          <p:nvPr/>
        </p:nvCxnSpPr>
        <p:spPr>
          <a:xfrm rot="5400000">
            <a:off x="8177161" y="2843639"/>
            <a:ext cx="743542" cy="1"/>
          </a:xfrm>
          <a:prstGeom prst="bentConnector3">
            <a:avLst/>
          </a:prstGeom>
          <a:ln w="50800">
            <a:solidFill>
              <a:srgbClr val="99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AF35E407-1672-4069-80DE-9CBE1A9A3DDC}"/>
              </a:ext>
            </a:extLst>
          </p:cNvPr>
          <p:cNvCxnSpPr>
            <a:cxnSpLocks/>
            <a:stCxn id="9" idx="2"/>
          </p:cNvCxnSpPr>
          <p:nvPr/>
        </p:nvCxnSpPr>
        <p:spPr>
          <a:xfrm rot="16200000" flipH="1">
            <a:off x="9240605" y="1750872"/>
            <a:ext cx="772869" cy="2156210"/>
          </a:xfrm>
          <a:prstGeom prst="bentConnector3">
            <a:avLst>
              <a:gd name="adj1" fmla="val 50000"/>
            </a:avLst>
          </a:prstGeom>
          <a:ln w="50800">
            <a:solidFill>
              <a:srgbClr val="990000"/>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3EE6DB9D-7FA7-46EB-AEED-55654EC3A672}"/>
              </a:ext>
            </a:extLst>
          </p:cNvPr>
          <p:cNvGrpSpPr/>
          <p:nvPr/>
        </p:nvGrpSpPr>
        <p:grpSpPr>
          <a:xfrm>
            <a:off x="1463387" y="3055062"/>
            <a:ext cx="2922983" cy="900770"/>
            <a:chOff x="1463387" y="3055062"/>
            <a:chExt cx="2922983" cy="900770"/>
          </a:xfrm>
        </p:grpSpPr>
        <p:sp>
          <p:nvSpPr>
            <p:cNvPr id="43" name="Rectangle: Rounded Corners 42">
              <a:extLst>
                <a:ext uri="{FF2B5EF4-FFF2-40B4-BE49-F238E27FC236}">
                  <a16:creationId xmlns:a16="http://schemas.microsoft.com/office/drawing/2014/main" id="{3A11CBC8-F97B-4704-9E4C-D677764DC097}"/>
                </a:ext>
              </a:extLst>
            </p:cNvPr>
            <p:cNvSpPr/>
            <p:nvPr/>
          </p:nvSpPr>
          <p:spPr>
            <a:xfrm>
              <a:off x="1463387" y="3055062"/>
              <a:ext cx="2922983" cy="900770"/>
            </a:xfrm>
            <a:prstGeom prst="roundRect">
              <a:avLst/>
            </a:prstGeom>
            <a:solidFill>
              <a:srgbClr val="C4C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2400" dirty="0">
                  <a:solidFill>
                    <a:srgbClr val="353534"/>
                  </a:solidFill>
                </a:rPr>
                <a:t>2pm</a:t>
              </a:r>
            </a:p>
          </p:txBody>
        </p:sp>
        <p:pic>
          <p:nvPicPr>
            <p:cNvPr id="48" name="Graphic 47" descr="Computer">
              <a:extLst>
                <a:ext uri="{FF2B5EF4-FFF2-40B4-BE49-F238E27FC236}">
                  <a16:creationId xmlns:a16="http://schemas.microsoft.com/office/drawing/2014/main" id="{E10CC325-A51B-4B2A-9DBE-69267882A8DE}"/>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798023" y="3156928"/>
              <a:ext cx="736776" cy="736776"/>
            </a:xfrm>
            <a:prstGeom prst="rect">
              <a:avLst/>
            </a:prstGeom>
          </p:spPr>
        </p:pic>
      </p:grpSp>
      <p:grpSp>
        <p:nvGrpSpPr>
          <p:cNvPr id="55" name="Group 54">
            <a:extLst>
              <a:ext uri="{FF2B5EF4-FFF2-40B4-BE49-F238E27FC236}">
                <a16:creationId xmlns:a16="http://schemas.microsoft.com/office/drawing/2014/main" id="{7BF20D88-C454-42DE-AB9A-45B67C8F316E}"/>
              </a:ext>
            </a:extLst>
          </p:cNvPr>
          <p:cNvGrpSpPr/>
          <p:nvPr/>
        </p:nvGrpSpPr>
        <p:grpSpPr>
          <a:xfrm>
            <a:off x="1463196" y="4554721"/>
            <a:ext cx="2922983" cy="900770"/>
            <a:chOff x="1463196" y="4554721"/>
            <a:chExt cx="2922983" cy="900770"/>
          </a:xfrm>
        </p:grpSpPr>
        <p:sp>
          <p:nvSpPr>
            <p:cNvPr id="51" name="Rectangle: Rounded Corners 50">
              <a:extLst>
                <a:ext uri="{FF2B5EF4-FFF2-40B4-BE49-F238E27FC236}">
                  <a16:creationId xmlns:a16="http://schemas.microsoft.com/office/drawing/2014/main" id="{070F8CD8-CF9A-4672-B49B-D3F56B4651BE}"/>
                </a:ext>
              </a:extLst>
            </p:cNvPr>
            <p:cNvSpPr/>
            <p:nvPr/>
          </p:nvSpPr>
          <p:spPr>
            <a:xfrm>
              <a:off x="1463196" y="4554721"/>
              <a:ext cx="2922983" cy="900770"/>
            </a:xfrm>
            <a:prstGeom prst="roundRect">
              <a:avLst/>
            </a:prstGeom>
            <a:solidFill>
              <a:srgbClr val="C4C7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2400" dirty="0">
                  <a:solidFill>
                    <a:srgbClr val="353534"/>
                  </a:solidFill>
                </a:rPr>
                <a:t>Next day</a:t>
              </a:r>
            </a:p>
          </p:txBody>
        </p:sp>
        <p:pic>
          <p:nvPicPr>
            <p:cNvPr id="53" name="Graphic 52" descr="Newspaper">
              <a:extLst>
                <a:ext uri="{FF2B5EF4-FFF2-40B4-BE49-F238E27FC236}">
                  <a16:creationId xmlns:a16="http://schemas.microsoft.com/office/drawing/2014/main" id="{465830CC-DFDD-4329-A8CE-287469568380}"/>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798023" y="4592312"/>
              <a:ext cx="825588" cy="825588"/>
            </a:xfrm>
            <a:prstGeom prst="rect">
              <a:avLst/>
            </a:prstGeom>
          </p:spPr>
        </p:pic>
      </p:grpSp>
      <p:grpSp>
        <p:nvGrpSpPr>
          <p:cNvPr id="30" name="Group 29">
            <a:extLst>
              <a:ext uri="{FF2B5EF4-FFF2-40B4-BE49-F238E27FC236}">
                <a16:creationId xmlns:a16="http://schemas.microsoft.com/office/drawing/2014/main" id="{26AFCB65-9E00-CCA5-C8C6-04D9C5248542}"/>
              </a:ext>
            </a:extLst>
          </p:cNvPr>
          <p:cNvGrpSpPr/>
          <p:nvPr/>
        </p:nvGrpSpPr>
        <p:grpSpPr>
          <a:xfrm>
            <a:off x="5486338" y="5252119"/>
            <a:ext cx="1853017" cy="1076703"/>
            <a:chOff x="4023898" y="3177391"/>
            <a:chExt cx="1724966" cy="900770"/>
          </a:xfrm>
          <a:solidFill>
            <a:srgbClr val="C00000"/>
          </a:solidFill>
        </p:grpSpPr>
        <p:sp>
          <p:nvSpPr>
            <p:cNvPr id="32" name="Rectangle: Rounded Corners 31">
              <a:extLst>
                <a:ext uri="{FF2B5EF4-FFF2-40B4-BE49-F238E27FC236}">
                  <a16:creationId xmlns:a16="http://schemas.microsoft.com/office/drawing/2014/main" id="{28E8E178-636D-0FB6-9067-B944C61121ED}"/>
                </a:ext>
              </a:extLst>
            </p:cNvPr>
            <p:cNvSpPr/>
            <p:nvPr/>
          </p:nvSpPr>
          <p:spPr>
            <a:xfrm>
              <a:off x="4023898" y="3177391"/>
              <a:ext cx="1724966" cy="90077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2000" b="1" dirty="0"/>
                <a:t>Accept</a:t>
              </a:r>
            </a:p>
          </p:txBody>
        </p:sp>
        <p:pic>
          <p:nvPicPr>
            <p:cNvPr id="33" name="Graphic 32" descr="Checkmark">
              <a:extLst>
                <a:ext uri="{FF2B5EF4-FFF2-40B4-BE49-F238E27FC236}">
                  <a16:creationId xmlns:a16="http://schemas.microsoft.com/office/drawing/2014/main" id="{0406B782-6917-8633-F16D-99F9C49F338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178505" y="3328118"/>
              <a:ext cx="580000" cy="580000"/>
            </a:xfrm>
            <a:prstGeom prst="rect">
              <a:avLst/>
            </a:prstGeom>
          </p:spPr>
        </p:pic>
      </p:grpSp>
      <p:sp>
        <p:nvSpPr>
          <p:cNvPr id="38" name="TextBox 37">
            <a:extLst>
              <a:ext uri="{FF2B5EF4-FFF2-40B4-BE49-F238E27FC236}">
                <a16:creationId xmlns:a16="http://schemas.microsoft.com/office/drawing/2014/main" id="{4F6C29DB-B8DC-0BF9-4114-DC607537D636}"/>
              </a:ext>
            </a:extLst>
          </p:cNvPr>
          <p:cNvSpPr txBox="1"/>
          <p:nvPr/>
        </p:nvSpPr>
        <p:spPr>
          <a:xfrm>
            <a:off x="5300663" y="4761245"/>
            <a:ext cx="6097904" cy="369332"/>
          </a:xfrm>
          <a:prstGeom prst="rect">
            <a:avLst/>
          </a:prstGeom>
          <a:noFill/>
        </p:spPr>
        <p:txBody>
          <a:bodyPr wrap="square">
            <a:spAutoFit/>
          </a:bodyPr>
          <a:lstStyle/>
          <a:p>
            <a:r>
              <a:rPr lang="en-US" sz="1800" b="1" dirty="0">
                <a:solidFill>
                  <a:srgbClr val="C00000"/>
                </a:solidFill>
              </a:rPr>
              <a:t>Always accept an offer</a:t>
            </a:r>
            <a:endParaRPr lang="en-AU" sz="1800" b="1" dirty="0">
              <a:solidFill>
                <a:srgbClr val="C00000"/>
              </a:solidFill>
            </a:endParaRPr>
          </a:p>
        </p:txBody>
      </p:sp>
    </p:spTree>
    <p:extLst>
      <p:ext uri="{BB962C8B-B14F-4D97-AF65-F5344CB8AC3E}">
        <p14:creationId xmlns:p14="http://schemas.microsoft.com/office/powerpoint/2010/main" val="40881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mph" presetSubtype="0" nodeType="clickEffect">
                                  <p:stCondLst>
                                    <p:cond delay="0"/>
                                  </p:stCondLst>
                                  <p:childTnLst>
                                    <p:set>
                                      <p:cBhvr>
                                        <p:cTn id="32" dur="indefinite"/>
                                        <p:tgtEl>
                                          <p:spTgt spid="27"/>
                                        </p:tgtEl>
                                        <p:attrNameLst>
                                          <p:attrName>style.opacity</p:attrName>
                                        </p:attrNameLst>
                                      </p:cBhvr>
                                      <p:to>
                                        <p:strVal val="0.5"/>
                                      </p:to>
                                    </p:set>
                                    <p:animEffect filter="image" prLst="opacity: 0.5">
                                      <p:cBhvr rctx="IE">
                                        <p:cTn id="33" dur="indefinite"/>
                                        <p:tgtEl>
                                          <p:spTgt spid="27"/>
                                        </p:tgtEl>
                                      </p:cBhvr>
                                    </p:animEffect>
                                  </p:childTnLst>
                                </p:cTn>
                              </p:par>
                              <p:par>
                                <p:cTn id="34" presetID="9" presetClass="emph" presetSubtype="0" nodeType="withEffect">
                                  <p:stCondLst>
                                    <p:cond delay="0"/>
                                  </p:stCondLst>
                                  <p:childTnLst>
                                    <p:set>
                                      <p:cBhvr>
                                        <p:cTn id="35" dur="indefinite"/>
                                        <p:tgtEl>
                                          <p:spTgt spid="28"/>
                                        </p:tgtEl>
                                        <p:attrNameLst>
                                          <p:attrName>style.opacity</p:attrName>
                                        </p:attrNameLst>
                                      </p:cBhvr>
                                      <p:to>
                                        <p:strVal val="0.5"/>
                                      </p:to>
                                    </p:set>
                                    <p:animEffect filter="image" prLst="opacity: 0.5">
                                      <p:cBhvr rctx="IE">
                                        <p:cTn id="36" dur="indefinite"/>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mph" presetSubtype="0" nodeType="clickEffect">
                                  <p:stCondLst>
                                    <p:cond delay="0"/>
                                  </p:stCondLst>
                                  <p:childTnLst>
                                    <p:set>
                                      <p:cBhvr>
                                        <p:cTn id="40" dur="indefinite"/>
                                        <p:tgtEl>
                                          <p:spTgt spid="29"/>
                                        </p:tgtEl>
                                        <p:attrNameLst>
                                          <p:attrName>style.opacity</p:attrName>
                                        </p:attrNameLst>
                                      </p:cBhvr>
                                      <p:to>
                                        <p:strVal val="0.5"/>
                                      </p:to>
                                    </p:set>
                                    <p:animEffect filter="image" prLst="opacity: 0.5">
                                      <p:cBhvr rctx="IE">
                                        <p:cTn id="41" dur="indefinite"/>
                                        <p:tgtEl>
                                          <p:spTgt spid="29"/>
                                        </p:tgtEl>
                                      </p:cBhvr>
                                    </p:animEffect>
                                  </p:childTnLst>
                                </p:cTn>
                              </p:par>
                              <p:par>
                                <p:cTn id="42" presetID="9" presetClass="emph" presetSubtype="0" nodeType="withEffect">
                                  <p:stCondLst>
                                    <p:cond delay="0"/>
                                  </p:stCondLst>
                                  <p:childTnLst>
                                    <p:set>
                                      <p:cBhvr>
                                        <p:cTn id="43" dur="indefinite"/>
                                        <p:tgtEl>
                                          <p:spTgt spid="27"/>
                                        </p:tgtEl>
                                        <p:attrNameLst>
                                          <p:attrName>style.opacity</p:attrName>
                                        </p:attrNameLst>
                                      </p:cBhvr>
                                      <p:to>
                                        <p:strVal val="1"/>
                                      </p:to>
                                    </p:set>
                                    <p:animEffect filter="image" prLst="opacity: 1">
                                      <p:cBhvr rctx="IE">
                                        <p:cTn id="44" dur="indefinite"/>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mph" presetSubtype="0" nodeType="clickEffect">
                                  <p:stCondLst>
                                    <p:cond delay="0"/>
                                  </p:stCondLst>
                                  <p:childTnLst>
                                    <p:set>
                                      <p:cBhvr>
                                        <p:cTn id="48" dur="indefinite"/>
                                        <p:tgtEl>
                                          <p:spTgt spid="28"/>
                                        </p:tgtEl>
                                        <p:attrNameLst>
                                          <p:attrName>style.opacity</p:attrName>
                                        </p:attrNameLst>
                                      </p:cBhvr>
                                      <p:to>
                                        <p:strVal val="1"/>
                                      </p:to>
                                    </p:set>
                                    <p:animEffect filter="image" prLst="opacity: 1">
                                      <p:cBhvr rctx="IE">
                                        <p:cTn id="49" dur="indefinite"/>
                                        <p:tgtEl>
                                          <p:spTgt spid="28"/>
                                        </p:tgtEl>
                                      </p:cBhvr>
                                    </p:animEffect>
                                  </p:childTnLst>
                                </p:cTn>
                              </p:par>
                              <p:par>
                                <p:cTn id="50" presetID="9" presetClass="emph" presetSubtype="0" nodeType="withEffect">
                                  <p:stCondLst>
                                    <p:cond delay="0"/>
                                  </p:stCondLst>
                                  <p:childTnLst>
                                    <p:set>
                                      <p:cBhvr>
                                        <p:cTn id="51" dur="indefinite"/>
                                        <p:tgtEl>
                                          <p:spTgt spid="27"/>
                                        </p:tgtEl>
                                        <p:attrNameLst>
                                          <p:attrName>style.opacity</p:attrName>
                                        </p:attrNameLst>
                                      </p:cBhvr>
                                      <p:to>
                                        <p:strVal val="0.5"/>
                                      </p:to>
                                    </p:set>
                                    <p:animEffect filter="image" prLst="opacity: 0.5">
                                      <p:cBhvr rctx="IE">
                                        <p:cTn id="52" dur="indefinite"/>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AFC56-E229-4752-93FD-AD424DCEA05F}"/>
              </a:ext>
            </a:extLst>
          </p:cNvPr>
          <p:cNvSpPr>
            <a:spLocks noGrp="1"/>
          </p:cNvSpPr>
          <p:nvPr>
            <p:ph type="title"/>
          </p:nvPr>
        </p:nvSpPr>
        <p:spPr>
          <a:xfrm>
            <a:off x="1075174" y="1487156"/>
            <a:ext cx="10278625" cy="1115367"/>
          </a:xfrm>
        </p:spPr>
        <p:txBody>
          <a:bodyPr anchor="ctr">
            <a:normAutofit/>
          </a:bodyPr>
          <a:lstStyle/>
          <a:p>
            <a:r>
              <a:rPr lang="en-US" dirty="0"/>
              <a:t>In this session…</a:t>
            </a:r>
            <a:br>
              <a:rPr lang="en-US" dirty="0"/>
            </a:br>
            <a:endParaRPr lang="en-AU" dirty="0"/>
          </a:p>
        </p:txBody>
      </p:sp>
      <p:sp>
        <p:nvSpPr>
          <p:cNvPr id="11" name="Content Placeholder 2">
            <a:extLst>
              <a:ext uri="{FF2B5EF4-FFF2-40B4-BE49-F238E27FC236}">
                <a16:creationId xmlns:a16="http://schemas.microsoft.com/office/drawing/2014/main" id="{146284F9-4AE5-46CC-B042-30FEDF554568}"/>
              </a:ext>
            </a:extLst>
          </p:cNvPr>
          <p:cNvSpPr>
            <a:spLocks noGrp="1"/>
          </p:cNvSpPr>
          <p:nvPr>
            <p:ph sz="half" idx="1"/>
          </p:nvPr>
        </p:nvSpPr>
        <p:spPr>
          <a:xfrm>
            <a:off x="609600" y="1981201"/>
            <a:ext cx="5257800" cy="3810001"/>
          </a:xfrm>
        </p:spPr>
        <p:txBody>
          <a:bodyPr/>
          <a:lstStyle/>
          <a:p>
            <a:pPr marL="0" indent="0">
              <a:buNone/>
            </a:pPr>
            <a:endParaRPr lang="en-US" dirty="0">
              <a:highlight>
                <a:srgbClr val="FFFF00"/>
              </a:highlight>
            </a:endParaRPr>
          </a:p>
          <a:p>
            <a:endParaRPr lang="en-US" dirty="0"/>
          </a:p>
        </p:txBody>
      </p:sp>
      <p:pic>
        <p:nvPicPr>
          <p:cNvPr id="13" name="Picture 12" descr="A group of people sitting together&#10;&#10;Description automatically generated with medium confidence">
            <a:extLst>
              <a:ext uri="{FF2B5EF4-FFF2-40B4-BE49-F238E27FC236}">
                <a16:creationId xmlns:a16="http://schemas.microsoft.com/office/drawing/2014/main" id="{F896B087-5E02-4B7E-906C-039ABA5D98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1648" y="0"/>
            <a:ext cx="5303461" cy="6858000"/>
          </a:xfrm>
          <a:prstGeom prst="rect">
            <a:avLst/>
          </a:prstGeom>
        </p:spPr>
      </p:pic>
      <p:sp>
        <p:nvSpPr>
          <p:cNvPr id="3" name="TextBox 2">
            <a:extLst>
              <a:ext uri="{FF2B5EF4-FFF2-40B4-BE49-F238E27FC236}">
                <a16:creationId xmlns:a16="http://schemas.microsoft.com/office/drawing/2014/main" id="{BA0D9317-38AF-4127-8865-B7FA79629479}"/>
              </a:ext>
            </a:extLst>
          </p:cNvPr>
          <p:cNvSpPr txBox="1"/>
          <p:nvPr/>
        </p:nvSpPr>
        <p:spPr>
          <a:xfrm>
            <a:off x="236973" y="2502040"/>
            <a:ext cx="6543206" cy="276998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Inter" panose="020B0502030000000004"/>
              </a:rPr>
              <a:t>Researching courses</a:t>
            </a:r>
            <a:endParaRPr lang="en-AU" sz="2400" dirty="0">
              <a:latin typeface="Inter" panose="020B0502030000000004"/>
            </a:endParaRPr>
          </a:p>
          <a:p>
            <a:pPr marL="285750" indent="-285750">
              <a:buFont typeface="Arial" panose="020B0604020202020204" pitchFamily="34" charset="0"/>
              <a:buChar char="•"/>
            </a:pPr>
            <a:r>
              <a:rPr lang="en-AU" sz="2400" dirty="0">
                <a:latin typeface="Inter" panose="020B0502030000000004"/>
              </a:rPr>
              <a:t>Applying for courses</a:t>
            </a:r>
          </a:p>
          <a:p>
            <a:pPr marL="285750" indent="-285750">
              <a:buFont typeface="Arial" panose="020B0604020202020204" pitchFamily="34" charset="0"/>
              <a:buChar char="•"/>
            </a:pPr>
            <a:r>
              <a:rPr lang="en-AU" sz="2400" dirty="0">
                <a:latin typeface="Inter" panose="020B0502030000000004"/>
              </a:rPr>
              <a:t>Special consideration (SEAS) and scholarships</a:t>
            </a:r>
          </a:p>
          <a:p>
            <a:pPr marL="285750" indent="-285750">
              <a:buFont typeface="Arial" panose="020B0604020202020204" pitchFamily="34" charset="0"/>
              <a:buChar char="•"/>
            </a:pPr>
            <a:r>
              <a:rPr lang="en-AU" sz="2400" dirty="0">
                <a:latin typeface="Inter" panose="020B0502030000000004"/>
              </a:rPr>
              <a:t>Getting your results and course offer</a:t>
            </a:r>
          </a:p>
          <a:p>
            <a:pPr marL="285750" indent="-285750">
              <a:buFont typeface="Arial" panose="020B0604020202020204" pitchFamily="34" charset="0"/>
              <a:buChar char="•"/>
            </a:pPr>
            <a:r>
              <a:rPr lang="en-AU" sz="2400" dirty="0">
                <a:latin typeface="Inter" panose="020B0502030000000004"/>
              </a:rPr>
              <a:t>Scaling and the ATAR</a:t>
            </a:r>
          </a:p>
          <a:p>
            <a:endParaRPr lang="en-AU" dirty="0"/>
          </a:p>
          <a:p>
            <a:endParaRPr lang="en-AU" dirty="0"/>
          </a:p>
          <a:p>
            <a:endParaRPr lang="en-US" dirty="0"/>
          </a:p>
        </p:txBody>
      </p:sp>
      <p:sp>
        <p:nvSpPr>
          <p:cNvPr id="7" name="TextBox 6">
            <a:extLst>
              <a:ext uri="{FF2B5EF4-FFF2-40B4-BE49-F238E27FC236}">
                <a16:creationId xmlns:a16="http://schemas.microsoft.com/office/drawing/2014/main" id="{FB487206-C1CF-5374-FC75-E0653C99A38C}"/>
              </a:ext>
            </a:extLst>
          </p:cNvPr>
          <p:cNvSpPr txBox="1"/>
          <p:nvPr/>
        </p:nvSpPr>
        <p:spPr>
          <a:xfrm>
            <a:off x="3071813" y="2970014"/>
            <a:ext cx="6143624" cy="369332"/>
          </a:xfrm>
          <a:prstGeom prst="rect">
            <a:avLst/>
          </a:prstGeom>
          <a:noFill/>
        </p:spPr>
        <p:txBody>
          <a:bodyPr wrap="square">
            <a:spAutoFit/>
          </a:bodyPr>
          <a:lstStyle/>
          <a:p>
            <a:endParaRPr lang="en-AU" dirty="0"/>
          </a:p>
        </p:txBody>
      </p:sp>
      <p:sp>
        <p:nvSpPr>
          <p:cNvPr id="9" name="TextBox 8">
            <a:extLst>
              <a:ext uri="{FF2B5EF4-FFF2-40B4-BE49-F238E27FC236}">
                <a16:creationId xmlns:a16="http://schemas.microsoft.com/office/drawing/2014/main" id="{0CEA58D9-E1BA-8168-D940-B9777EBDF27D}"/>
              </a:ext>
            </a:extLst>
          </p:cNvPr>
          <p:cNvSpPr txBox="1"/>
          <p:nvPr/>
        </p:nvSpPr>
        <p:spPr>
          <a:xfrm>
            <a:off x="3048953" y="3244334"/>
            <a:ext cx="6097904" cy="369332"/>
          </a:xfrm>
          <a:prstGeom prst="rect">
            <a:avLst/>
          </a:prstGeom>
          <a:noFill/>
        </p:spPr>
        <p:txBody>
          <a:bodyPr wrap="square">
            <a:spAutoFit/>
          </a:bodyPr>
          <a:lstStyle/>
          <a:p>
            <a:endParaRPr lang="en-AU" dirty="0"/>
          </a:p>
        </p:txBody>
      </p:sp>
      <p:sp>
        <p:nvSpPr>
          <p:cNvPr id="12" name="TextBox 11">
            <a:extLst>
              <a:ext uri="{FF2B5EF4-FFF2-40B4-BE49-F238E27FC236}">
                <a16:creationId xmlns:a16="http://schemas.microsoft.com/office/drawing/2014/main" id="{74BB9F50-E61D-C72D-4049-3804F1F285E5}"/>
              </a:ext>
            </a:extLst>
          </p:cNvPr>
          <p:cNvSpPr txBox="1"/>
          <p:nvPr/>
        </p:nvSpPr>
        <p:spPr>
          <a:xfrm>
            <a:off x="3048953" y="3244334"/>
            <a:ext cx="6097904" cy="369332"/>
          </a:xfrm>
          <a:prstGeom prst="rect">
            <a:avLst/>
          </a:prstGeom>
          <a:noFill/>
        </p:spPr>
        <p:txBody>
          <a:bodyPr wrap="square">
            <a:spAutoFit/>
          </a:bodyPr>
          <a:lstStyle/>
          <a:p>
            <a:endParaRPr lang="en-AU" dirty="0"/>
          </a:p>
        </p:txBody>
      </p:sp>
    </p:spTree>
    <p:extLst>
      <p:ext uri="{BB962C8B-B14F-4D97-AF65-F5344CB8AC3E}">
        <p14:creationId xmlns:p14="http://schemas.microsoft.com/office/powerpoint/2010/main" val="67943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050288-1A11-0DDA-5DFD-CCBE75D28797}"/>
              </a:ext>
            </a:extLst>
          </p:cNvPr>
          <p:cNvPicPr>
            <a:picLocks noChangeAspect="1"/>
          </p:cNvPicPr>
          <p:nvPr/>
        </p:nvPicPr>
        <p:blipFill>
          <a:blip r:embed="rId3"/>
          <a:stretch>
            <a:fillRect/>
          </a:stretch>
        </p:blipFill>
        <p:spPr>
          <a:xfrm>
            <a:off x="1120331" y="1135941"/>
            <a:ext cx="6090691" cy="5396577"/>
          </a:xfrm>
          <a:prstGeom prst="rect">
            <a:avLst/>
          </a:prstGeom>
          <a:ln w="19050">
            <a:solidFill>
              <a:schemeClr val="tx1"/>
            </a:solidFill>
          </a:ln>
        </p:spPr>
      </p:pic>
      <p:sp>
        <p:nvSpPr>
          <p:cNvPr id="6" name="Rectangle 5">
            <a:extLst>
              <a:ext uri="{FF2B5EF4-FFF2-40B4-BE49-F238E27FC236}">
                <a16:creationId xmlns:a16="http://schemas.microsoft.com/office/drawing/2014/main" id="{C7C7B1A0-F4E4-9262-3D13-7AFB374CCB52}"/>
              </a:ext>
            </a:extLst>
          </p:cNvPr>
          <p:cNvSpPr/>
          <p:nvPr/>
        </p:nvSpPr>
        <p:spPr>
          <a:xfrm>
            <a:off x="1265415" y="5064834"/>
            <a:ext cx="6090691" cy="38862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ight Brace 6">
            <a:extLst>
              <a:ext uri="{FF2B5EF4-FFF2-40B4-BE49-F238E27FC236}">
                <a16:creationId xmlns:a16="http://schemas.microsoft.com/office/drawing/2014/main" id="{7FA6F402-F639-544D-60EA-F3AF9BE5F9D7}"/>
              </a:ext>
            </a:extLst>
          </p:cNvPr>
          <p:cNvSpPr/>
          <p:nvPr/>
        </p:nvSpPr>
        <p:spPr>
          <a:xfrm>
            <a:off x="7228999" y="3577589"/>
            <a:ext cx="259028" cy="1199828"/>
          </a:xfrm>
          <a:prstGeom prst="rightBrace">
            <a:avLst>
              <a:gd name="adj1" fmla="val 8333"/>
              <a:gd name="adj2" fmla="val 42927"/>
            </a:avLst>
          </a:prstGeom>
          <a:ln w="31750">
            <a:solidFill>
              <a:srgbClr val="99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8" name="Right Brace 7">
            <a:extLst>
              <a:ext uri="{FF2B5EF4-FFF2-40B4-BE49-F238E27FC236}">
                <a16:creationId xmlns:a16="http://schemas.microsoft.com/office/drawing/2014/main" id="{98881F60-8524-948E-16F1-C7E28BED8D3B}"/>
              </a:ext>
            </a:extLst>
          </p:cNvPr>
          <p:cNvSpPr/>
          <p:nvPr/>
        </p:nvSpPr>
        <p:spPr>
          <a:xfrm>
            <a:off x="7295191" y="5627779"/>
            <a:ext cx="283527" cy="530149"/>
          </a:xfrm>
          <a:prstGeom prst="rightBrace">
            <a:avLst>
              <a:gd name="adj1" fmla="val 8333"/>
              <a:gd name="adj2" fmla="val 55815"/>
            </a:avLst>
          </a:prstGeom>
          <a:ln w="31750">
            <a:solidFill>
              <a:srgbClr val="99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0" name="TextBox 9">
            <a:extLst>
              <a:ext uri="{FF2B5EF4-FFF2-40B4-BE49-F238E27FC236}">
                <a16:creationId xmlns:a16="http://schemas.microsoft.com/office/drawing/2014/main" id="{A9D98CF9-5700-4017-1EB7-32D1C760166A}"/>
              </a:ext>
            </a:extLst>
          </p:cNvPr>
          <p:cNvSpPr txBox="1"/>
          <p:nvPr/>
        </p:nvSpPr>
        <p:spPr>
          <a:xfrm flipH="1">
            <a:off x="7662886" y="3577589"/>
            <a:ext cx="4529113" cy="3016210"/>
          </a:xfrm>
          <a:prstGeom prst="rect">
            <a:avLst/>
          </a:prstGeom>
          <a:noFill/>
        </p:spPr>
        <p:txBody>
          <a:bodyPr wrap="square">
            <a:spAutoFit/>
          </a:bodyPr>
          <a:lstStyle/>
          <a:p>
            <a:pPr marL="0" indent="0">
              <a:buNone/>
            </a:pPr>
            <a:endParaRPr lang="en-AU" sz="1800" b="1" dirty="0">
              <a:solidFill>
                <a:srgbClr val="00B050"/>
              </a:solidFill>
            </a:endParaRPr>
          </a:p>
          <a:p>
            <a:pPr marL="0" indent="0">
              <a:buNone/>
            </a:pPr>
            <a:r>
              <a:rPr lang="en-AU" sz="1800" b="1" dirty="0">
                <a:solidFill>
                  <a:srgbClr val="00B050"/>
                </a:solidFill>
              </a:rPr>
              <a:t>Higher</a:t>
            </a:r>
            <a:r>
              <a:rPr lang="en-AU" sz="1800" dirty="0"/>
              <a:t> preference courses. Automatically considered in future rounds</a:t>
            </a:r>
          </a:p>
          <a:p>
            <a:pPr marL="0" indent="0">
              <a:buNone/>
            </a:pPr>
            <a:endParaRPr lang="en-AU" sz="1800" dirty="0"/>
          </a:p>
          <a:p>
            <a:pPr marL="0" indent="0">
              <a:buNone/>
            </a:pPr>
            <a:endParaRPr lang="en-AU" dirty="0"/>
          </a:p>
          <a:p>
            <a:pPr marL="0" indent="0">
              <a:buNone/>
            </a:pPr>
            <a:r>
              <a:rPr lang="en-AU" sz="1800" b="1" dirty="0">
                <a:solidFill>
                  <a:schemeClr val="tx1">
                    <a:lumMod val="75000"/>
                    <a:lumOff val="25000"/>
                  </a:schemeClr>
                </a:solidFill>
              </a:rPr>
              <a:t>Offered course </a:t>
            </a:r>
            <a:r>
              <a:rPr lang="en-AU" sz="1800" dirty="0">
                <a:solidFill>
                  <a:schemeClr val="tx1">
                    <a:lumMod val="75000"/>
                    <a:lumOff val="25000"/>
                  </a:schemeClr>
                </a:solidFill>
              </a:rPr>
              <a:t>– </a:t>
            </a:r>
            <a:r>
              <a:rPr lang="en-AU" sz="1600" dirty="0">
                <a:solidFill>
                  <a:schemeClr val="tx1">
                    <a:lumMod val="75000"/>
                    <a:lumOff val="25000"/>
                  </a:schemeClr>
                </a:solidFill>
              </a:rPr>
              <a:t>can’t be removed </a:t>
            </a:r>
          </a:p>
          <a:p>
            <a:pPr marL="0" indent="0">
              <a:buNone/>
            </a:pPr>
            <a:r>
              <a:rPr lang="en-AU" sz="1600" dirty="0">
                <a:solidFill>
                  <a:schemeClr val="tx1">
                    <a:lumMod val="75000"/>
                    <a:lumOff val="25000"/>
                  </a:schemeClr>
                </a:solidFill>
              </a:rPr>
              <a:t>but can be moved</a:t>
            </a:r>
            <a:endParaRPr lang="en-AU" b="1" dirty="0">
              <a:solidFill>
                <a:srgbClr val="FF0000"/>
              </a:solidFill>
            </a:endParaRPr>
          </a:p>
          <a:p>
            <a:pPr marL="0" indent="0">
              <a:buNone/>
            </a:pPr>
            <a:endParaRPr lang="en-AU" sz="1800" b="1" dirty="0">
              <a:solidFill>
                <a:srgbClr val="FF0000"/>
              </a:solidFill>
            </a:endParaRPr>
          </a:p>
          <a:p>
            <a:pPr marL="0" indent="0">
              <a:buNone/>
            </a:pPr>
            <a:r>
              <a:rPr lang="en-AU" sz="1600" b="1" dirty="0">
                <a:solidFill>
                  <a:srgbClr val="FF0000"/>
                </a:solidFill>
              </a:rPr>
              <a:t>Lower</a:t>
            </a:r>
            <a:r>
              <a:rPr lang="en-AU" sz="1600" dirty="0"/>
              <a:t> preferences. </a:t>
            </a:r>
          </a:p>
          <a:p>
            <a:pPr marL="0" indent="0">
              <a:buNone/>
            </a:pPr>
            <a:r>
              <a:rPr lang="en-AU" sz="1600" dirty="0"/>
              <a:t>Not considered unless </a:t>
            </a:r>
          </a:p>
          <a:p>
            <a:pPr marL="0" indent="0">
              <a:buNone/>
            </a:pPr>
            <a:r>
              <a:rPr lang="en-AU" sz="1600" dirty="0"/>
              <a:t>moved above offered course.</a:t>
            </a:r>
          </a:p>
        </p:txBody>
      </p:sp>
      <p:sp>
        <p:nvSpPr>
          <p:cNvPr id="12" name="TextBox 11">
            <a:extLst>
              <a:ext uri="{FF2B5EF4-FFF2-40B4-BE49-F238E27FC236}">
                <a16:creationId xmlns:a16="http://schemas.microsoft.com/office/drawing/2014/main" id="{3655FBE3-5622-2AA6-50E2-5A77DC81DC81}"/>
              </a:ext>
            </a:extLst>
          </p:cNvPr>
          <p:cNvSpPr txBox="1"/>
          <p:nvPr/>
        </p:nvSpPr>
        <p:spPr>
          <a:xfrm>
            <a:off x="2510851" y="19551"/>
            <a:ext cx="9418320" cy="1384995"/>
          </a:xfrm>
          <a:prstGeom prst="rect">
            <a:avLst/>
          </a:prstGeom>
          <a:noFill/>
        </p:spPr>
        <p:txBody>
          <a:bodyPr wrap="square">
            <a:spAutoFit/>
          </a:bodyPr>
          <a:lstStyle/>
          <a:p>
            <a:r>
              <a:rPr lang="en-AU" sz="2800" b="1" dirty="0">
                <a:latin typeface="Montserrat Medium" panose="00000600000000000000" pitchFamily="2" charset="0"/>
              </a:rPr>
              <a:t>You will be automatically considered for higher preferences </a:t>
            </a:r>
            <a:br>
              <a:rPr lang="en-AU" sz="2800" b="1" dirty="0">
                <a:latin typeface="Montserrat Medium" panose="00000600000000000000" pitchFamily="2" charset="0"/>
              </a:rPr>
            </a:br>
            <a:endParaRPr lang="en-AU" sz="2800" b="1" dirty="0">
              <a:latin typeface="Montserrat Medium" panose="00000600000000000000" pitchFamily="2" charset="0"/>
            </a:endParaRPr>
          </a:p>
        </p:txBody>
      </p:sp>
    </p:spTree>
    <p:extLst>
      <p:ext uri="{BB962C8B-B14F-4D97-AF65-F5344CB8AC3E}">
        <p14:creationId xmlns:p14="http://schemas.microsoft.com/office/powerpoint/2010/main" val="2723120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1B9A-9494-4F2E-B31C-644EE4E5F717}"/>
              </a:ext>
            </a:extLst>
          </p:cNvPr>
          <p:cNvSpPr>
            <a:spLocks noGrp="1"/>
          </p:cNvSpPr>
          <p:nvPr>
            <p:ph type="title"/>
          </p:nvPr>
        </p:nvSpPr>
        <p:spPr>
          <a:xfrm>
            <a:off x="1285875" y="814410"/>
            <a:ext cx="10972800" cy="1142385"/>
          </a:xfrm>
        </p:spPr>
        <p:txBody>
          <a:bodyPr/>
          <a:lstStyle/>
          <a:p>
            <a:r>
              <a:rPr lang="en-AU"/>
              <a:t>Six offer rounds</a:t>
            </a:r>
          </a:p>
        </p:txBody>
      </p:sp>
      <p:pic>
        <p:nvPicPr>
          <p:cNvPr id="7" name="Picture 6" descr="Chart, bar chart&#10;&#10;Description automatically generated">
            <a:extLst>
              <a:ext uri="{FF2B5EF4-FFF2-40B4-BE49-F238E27FC236}">
                <a16:creationId xmlns:a16="http://schemas.microsoft.com/office/drawing/2014/main" id="{F08189DC-12F6-84F9-2FB9-D42A244840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6965" y="1274548"/>
            <a:ext cx="9878070" cy="5350621"/>
          </a:xfrm>
          <a:prstGeom prst="rect">
            <a:avLst/>
          </a:prstGeom>
        </p:spPr>
      </p:pic>
    </p:spTree>
    <p:extLst>
      <p:ext uri="{BB962C8B-B14F-4D97-AF65-F5344CB8AC3E}">
        <p14:creationId xmlns:p14="http://schemas.microsoft.com/office/powerpoint/2010/main" val="33068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788EFE-1F40-479D-AF66-3C3847DB965F}"/>
              </a:ext>
            </a:extLst>
          </p:cNvPr>
          <p:cNvSpPr>
            <a:spLocks noGrp="1"/>
          </p:cNvSpPr>
          <p:nvPr>
            <p:ph type="title" idx="4294967295"/>
          </p:nvPr>
        </p:nvSpPr>
        <p:spPr>
          <a:xfrm>
            <a:off x="838200" y="3121742"/>
            <a:ext cx="10515600" cy="615950"/>
          </a:xfrm>
        </p:spPr>
        <p:txBody>
          <a:bodyPr/>
          <a:lstStyle/>
          <a:p>
            <a:pPr algn="ctr"/>
            <a:r>
              <a:rPr lang="en-AU" dirty="0"/>
              <a:t>Scaling and the ATAR</a:t>
            </a:r>
          </a:p>
        </p:txBody>
      </p:sp>
    </p:spTree>
    <p:extLst>
      <p:ext uri="{BB962C8B-B14F-4D97-AF65-F5344CB8AC3E}">
        <p14:creationId xmlns:p14="http://schemas.microsoft.com/office/powerpoint/2010/main" val="275679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8421B-6160-473D-8DD6-7414E9350CB6}"/>
              </a:ext>
            </a:extLst>
          </p:cNvPr>
          <p:cNvSpPr>
            <a:spLocks noGrp="1"/>
          </p:cNvSpPr>
          <p:nvPr>
            <p:ph type="title"/>
          </p:nvPr>
        </p:nvSpPr>
        <p:spPr/>
        <p:txBody>
          <a:bodyPr/>
          <a:lstStyle/>
          <a:p>
            <a:r>
              <a:rPr lang="en-AU" dirty="0"/>
              <a:t>Australian Tertiary Admission Rank (ATAR)</a:t>
            </a:r>
          </a:p>
        </p:txBody>
      </p:sp>
      <p:graphicFrame>
        <p:nvGraphicFramePr>
          <p:cNvPr id="4" name="Content Placeholder 3">
            <a:extLst>
              <a:ext uri="{FF2B5EF4-FFF2-40B4-BE49-F238E27FC236}">
                <a16:creationId xmlns:a16="http://schemas.microsoft.com/office/drawing/2014/main" id="{02D5FAA7-0A08-4F16-A838-FBF38249CAE8}"/>
              </a:ext>
            </a:extLst>
          </p:cNvPr>
          <p:cNvGraphicFramePr>
            <a:graphicFrameLocks noGrp="1"/>
          </p:cNvGraphicFramePr>
          <p:nvPr>
            <p:ph idx="1"/>
            <p:extLst>
              <p:ext uri="{D42A27DB-BD31-4B8C-83A1-F6EECF244321}">
                <p14:modId xmlns:p14="http://schemas.microsoft.com/office/powerpoint/2010/main" val="3922334451"/>
              </p:ext>
            </p:extLst>
          </p:nvPr>
        </p:nvGraphicFramePr>
        <p:xfrm>
          <a:off x="609600" y="1981200"/>
          <a:ext cx="10972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007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51019-FDCC-4E23-8311-00BECEE0AF27}"/>
              </a:ext>
            </a:extLst>
          </p:cNvPr>
          <p:cNvSpPr>
            <a:spLocks noGrp="1"/>
          </p:cNvSpPr>
          <p:nvPr>
            <p:ph type="title"/>
          </p:nvPr>
        </p:nvSpPr>
        <p:spPr/>
        <p:txBody>
          <a:bodyPr/>
          <a:lstStyle/>
          <a:p>
            <a:r>
              <a:rPr lang="en-AU" dirty="0"/>
              <a:t>Scaling</a:t>
            </a:r>
          </a:p>
        </p:txBody>
      </p:sp>
      <p:graphicFrame>
        <p:nvGraphicFramePr>
          <p:cNvPr id="4" name="Content Placeholder 3">
            <a:extLst>
              <a:ext uri="{FF2B5EF4-FFF2-40B4-BE49-F238E27FC236}">
                <a16:creationId xmlns:a16="http://schemas.microsoft.com/office/drawing/2014/main" id="{3D55B1FF-A31A-457D-BD0D-CD2309BEA5F6}"/>
              </a:ext>
            </a:extLst>
          </p:cNvPr>
          <p:cNvGraphicFramePr>
            <a:graphicFrameLocks noGrp="1"/>
          </p:cNvGraphicFramePr>
          <p:nvPr>
            <p:ph idx="1"/>
            <p:extLst>
              <p:ext uri="{D42A27DB-BD31-4B8C-83A1-F6EECF244321}">
                <p14:modId xmlns:p14="http://schemas.microsoft.com/office/powerpoint/2010/main" val="2708872175"/>
              </p:ext>
            </p:extLst>
          </p:nvPr>
        </p:nvGraphicFramePr>
        <p:xfrm>
          <a:off x="609600" y="1981200"/>
          <a:ext cx="10972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Scales of Justice">
            <a:extLst>
              <a:ext uri="{FF2B5EF4-FFF2-40B4-BE49-F238E27FC236}">
                <a16:creationId xmlns:a16="http://schemas.microsoft.com/office/drawing/2014/main" id="{8547D870-3258-4FD1-A7AC-E02C75521523}"/>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266426" y="2048312"/>
            <a:ext cx="914400" cy="914400"/>
          </a:xfrm>
          <a:prstGeom prst="rect">
            <a:avLst/>
          </a:prstGeom>
        </p:spPr>
      </p:pic>
      <p:pic>
        <p:nvPicPr>
          <p:cNvPr id="8" name="Graphic 7" descr="Bar chart">
            <a:extLst>
              <a:ext uri="{FF2B5EF4-FFF2-40B4-BE49-F238E27FC236}">
                <a16:creationId xmlns:a16="http://schemas.microsoft.com/office/drawing/2014/main" id="{7B75BEE0-EC1F-453D-8952-016D9F180370}"/>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266426" y="3429000"/>
            <a:ext cx="914400" cy="914400"/>
          </a:xfrm>
          <a:prstGeom prst="rect">
            <a:avLst/>
          </a:prstGeom>
        </p:spPr>
      </p:pic>
      <p:pic>
        <p:nvPicPr>
          <p:cNvPr id="10" name="Graphic 9" descr="Network">
            <a:extLst>
              <a:ext uri="{FF2B5EF4-FFF2-40B4-BE49-F238E27FC236}">
                <a16:creationId xmlns:a16="http://schemas.microsoft.com/office/drawing/2014/main" id="{6804C1C9-D607-4B76-9A1D-C1879539185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266426" y="4782424"/>
            <a:ext cx="914400" cy="914400"/>
          </a:xfrm>
          <a:prstGeom prst="rect">
            <a:avLst/>
          </a:prstGeom>
        </p:spPr>
      </p:pic>
      <p:pic>
        <p:nvPicPr>
          <p:cNvPr id="7" name="Picture 6">
            <a:extLst>
              <a:ext uri="{FF2B5EF4-FFF2-40B4-BE49-F238E27FC236}">
                <a16:creationId xmlns:a16="http://schemas.microsoft.com/office/drawing/2014/main" id="{9EFC784C-1371-44D7-B1C2-35BB7EF00680}"/>
              </a:ext>
            </a:extLst>
          </p:cNvPr>
          <p:cNvPicPr>
            <a:picLocks noChangeAspect="1"/>
          </p:cNvPicPr>
          <p:nvPr/>
        </p:nvPicPr>
        <p:blipFill>
          <a:blip r:embed="rId14"/>
          <a:stretch>
            <a:fillRect/>
          </a:stretch>
        </p:blipFill>
        <p:spPr>
          <a:xfrm>
            <a:off x="3180826" y="1702217"/>
            <a:ext cx="5439534" cy="2915057"/>
          </a:xfrm>
          <a:prstGeom prst="rect">
            <a:avLst/>
          </a:prstGeom>
          <a:ln w="3556000">
            <a:solidFill>
              <a:schemeClr val="bg1"/>
            </a:solidFill>
          </a:ln>
        </p:spPr>
      </p:pic>
    </p:spTree>
    <p:extLst>
      <p:ext uri="{BB962C8B-B14F-4D97-AF65-F5344CB8AC3E}">
        <p14:creationId xmlns:p14="http://schemas.microsoft.com/office/powerpoint/2010/main" val="198044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3074-3EF0-45AE-9046-E020244F8FDA}"/>
              </a:ext>
            </a:extLst>
          </p:cNvPr>
          <p:cNvSpPr>
            <a:spLocks noGrp="1"/>
          </p:cNvSpPr>
          <p:nvPr>
            <p:ph type="title"/>
          </p:nvPr>
        </p:nvSpPr>
        <p:spPr>
          <a:xfrm>
            <a:off x="1738497" y="887976"/>
            <a:ext cx="10515600" cy="615650"/>
          </a:xfrm>
        </p:spPr>
        <p:txBody>
          <a:bodyPr/>
          <a:lstStyle/>
          <a:p>
            <a:r>
              <a:rPr lang="en-AU" dirty="0"/>
              <a:t>The scaling process</a:t>
            </a:r>
          </a:p>
        </p:txBody>
      </p:sp>
      <p:sp>
        <p:nvSpPr>
          <p:cNvPr id="4" name="Rectangle: Rounded Corners 3">
            <a:extLst>
              <a:ext uri="{FF2B5EF4-FFF2-40B4-BE49-F238E27FC236}">
                <a16:creationId xmlns:a16="http://schemas.microsoft.com/office/drawing/2014/main" id="{B138BA12-5400-4BBA-AB4B-EB7D72F5A4B9}"/>
              </a:ext>
            </a:extLst>
          </p:cNvPr>
          <p:cNvSpPr/>
          <p:nvPr/>
        </p:nvSpPr>
        <p:spPr>
          <a:xfrm>
            <a:off x="788566" y="2796363"/>
            <a:ext cx="2399252" cy="1280687"/>
          </a:xfrm>
          <a:prstGeom prst="roundRect">
            <a:avLst/>
          </a:prstGeom>
          <a:solidFill>
            <a:srgbClr val="1923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a:p>
            <a:pPr algn="ctr"/>
            <a:r>
              <a:rPr lang="en-AU" dirty="0"/>
              <a:t>Chemistry</a:t>
            </a:r>
            <a:br>
              <a:rPr lang="en-AU" dirty="0"/>
            </a:br>
            <a:r>
              <a:rPr lang="en-AU" sz="1200" dirty="0"/>
              <a:t>Raw study score average: 30</a:t>
            </a:r>
            <a:endParaRPr lang="en-AU" dirty="0"/>
          </a:p>
        </p:txBody>
      </p:sp>
      <p:sp>
        <p:nvSpPr>
          <p:cNvPr id="5" name="Rectangle: Rounded Corners 4">
            <a:extLst>
              <a:ext uri="{FF2B5EF4-FFF2-40B4-BE49-F238E27FC236}">
                <a16:creationId xmlns:a16="http://schemas.microsoft.com/office/drawing/2014/main" id="{B9022CA5-8B86-41FB-B446-3795CD86ADBF}"/>
              </a:ext>
            </a:extLst>
          </p:cNvPr>
          <p:cNvSpPr/>
          <p:nvPr/>
        </p:nvSpPr>
        <p:spPr>
          <a:xfrm>
            <a:off x="4598566" y="1646240"/>
            <a:ext cx="2524610" cy="4306504"/>
          </a:xfrm>
          <a:prstGeom prst="roundRect">
            <a:avLst/>
          </a:prstGeom>
          <a:solidFill>
            <a:srgbClr val="1923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t>Results for all </a:t>
            </a:r>
            <a:r>
              <a:rPr lang="en-AU" sz="1200" b="1" u="sng" dirty="0"/>
              <a:t>Chemistry</a:t>
            </a:r>
            <a:r>
              <a:rPr lang="en-AU" sz="1200" b="1" dirty="0"/>
              <a:t> </a:t>
            </a:r>
            <a:r>
              <a:rPr lang="en-AU" sz="1200" b="1" u="sng" dirty="0"/>
              <a:t>students</a:t>
            </a:r>
            <a:r>
              <a:rPr lang="en-AU" sz="1200" b="1" dirty="0"/>
              <a:t> in Victoria:</a:t>
            </a:r>
          </a:p>
          <a:p>
            <a:pPr algn="ctr"/>
            <a:endParaRPr lang="en-AU" sz="1200" b="1" dirty="0"/>
          </a:p>
          <a:p>
            <a:pPr algn="ctr"/>
            <a:endParaRPr lang="en-AU" sz="1200" b="1" dirty="0"/>
          </a:p>
          <a:p>
            <a:pPr algn="ctr"/>
            <a:endParaRPr lang="en-AU" sz="1200" b="1" dirty="0"/>
          </a:p>
          <a:p>
            <a:pPr algn="ctr"/>
            <a:endParaRPr lang="en-AU" sz="1200" b="1" dirty="0"/>
          </a:p>
          <a:p>
            <a:pPr algn="ctr"/>
            <a:endParaRPr lang="en-AU" sz="1200" b="1" dirty="0"/>
          </a:p>
          <a:p>
            <a:pPr algn="ctr"/>
            <a:endParaRPr lang="en-AU" sz="1200" dirty="0"/>
          </a:p>
          <a:p>
            <a:pPr algn="ctr"/>
            <a:endParaRPr lang="en-AU" sz="1200" dirty="0"/>
          </a:p>
          <a:p>
            <a:pPr algn="ctr"/>
            <a:endParaRPr lang="en-AU" sz="1200" dirty="0"/>
          </a:p>
          <a:p>
            <a:pPr algn="ctr"/>
            <a:endParaRPr lang="en-AU" sz="1200" dirty="0"/>
          </a:p>
          <a:p>
            <a:pPr algn="ctr"/>
            <a:endParaRPr lang="en-AU" sz="1200" dirty="0"/>
          </a:p>
          <a:p>
            <a:pPr algn="ctr"/>
            <a:endParaRPr lang="en-AU" sz="1200" dirty="0"/>
          </a:p>
          <a:p>
            <a:pPr algn="ctr"/>
            <a:endParaRPr lang="en-AU" sz="1200" dirty="0"/>
          </a:p>
          <a:p>
            <a:pPr algn="ctr"/>
            <a:endParaRPr lang="en-AU" sz="1200" dirty="0"/>
          </a:p>
          <a:p>
            <a:pPr algn="ctr"/>
            <a:endParaRPr lang="en-AU" sz="1200" dirty="0"/>
          </a:p>
          <a:p>
            <a:pPr algn="ctr"/>
            <a:endParaRPr lang="en-AU" sz="1200" dirty="0"/>
          </a:p>
          <a:p>
            <a:pPr algn="ctr"/>
            <a:endParaRPr lang="en-AU" dirty="0"/>
          </a:p>
        </p:txBody>
      </p:sp>
      <p:graphicFrame>
        <p:nvGraphicFramePr>
          <p:cNvPr id="6" name="Table 5">
            <a:extLst>
              <a:ext uri="{FF2B5EF4-FFF2-40B4-BE49-F238E27FC236}">
                <a16:creationId xmlns:a16="http://schemas.microsoft.com/office/drawing/2014/main" id="{C69CA43D-BF83-4D41-944B-647B2332DFAE}"/>
              </a:ext>
            </a:extLst>
          </p:cNvPr>
          <p:cNvGraphicFramePr>
            <a:graphicFrameLocks noGrp="1"/>
          </p:cNvGraphicFramePr>
          <p:nvPr/>
        </p:nvGraphicFramePr>
        <p:xfrm>
          <a:off x="4808053" y="2600084"/>
          <a:ext cx="2105636" cy="2630288"/>
        </p:xfrm>
        <a:graphic>
          <a:graphicData uri="http://schemas.openxmlformats.org/drawingml/2006/table">
            <a:tbl>
              <a:tblPr>
                <a:tableStyleId>{69012ECD-51FC-41F1-AA8D-1B2483CD663E}</a:tableStyleId>
              </a:tblPr>
              <a:tblGrid>
                <a:gridCol w="1592747">
                  <a:extLst>
                    <a:ext uri="{9D8B030D-6E8A-4147-A177-3AD203B41FA5}">
                      <a16:colId xmlns:a16="http://schemas.microsoft.com/office/drawing/2014/main" val="2676984747"/>
                    </a:ext>
                  </a:extLst>
                </a:gridCol>
                <a:gridCol w="512889">
                  <a:extLst>
                    <a:ext uri="{9D8B030D-6E8A-4147-A177-3AD203B41FA5}">
                      <a16:colId xmlns:a16="http://schemas.microsoft.com/office/drawing/2014/main" val="2758035929"/>
                    </a:ext>
                  </a:extLst>
                </a:gridCol>
              </a:tblGrid>
              <a:tr h="328786">
                <a:tc>
                  <a:txBody>
                    <a:bodyPr/>
                    <a:lstStyle/>
                    <a:p>
                      <a:pPr algn="l" fontAlgn="b"/>
                      <a:r>
                        <a:rPr lang="en-AU" sz="1200" b="0" i="0" u="none" strike="noStrike" dirty="0">
                          <a:solidFill>
                            <a:schemeClr val="bg1"/>
                          </a:solidFill>
                          <a:effectLst/>
                          <a:latin typeface="Calibri" panose="020F0502020204030204" pitchFamily="34" charset="0"/>
                        </a:rPr>
                        <a:t>English</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fontAlgn="b"/>
                      <a:r>
                        <a:rPr lang="en-AU" sz="1200" b="0" i="0" u="none" strike="noStrike" dirty="0">
                          <a:solidFill>
                            <a:schemeClr val="bg1"/>
                          </a:solidFill>
                          <a:effectLst/>
                          <a:latin typeface="Calibri" panose="020F0502020204030204" pitchFamily="34" charset="0"/>
                        </a:rPr>
                        <a:t>31.35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05528265"/>
                  </a:ext>
                </a:extLst>
              </a:tr>
              <a:tr h="328786">
                <a:tc>
                  <a:txBody>
                    <a:bodyPr/>
                    <a:lstStyle/>
                    <a:p>
                      <a:pPr algn="l" fontAlgn="b"/>
                      <a:r>
                        <a:rPr lang="en-AU" sz="1200" b="0" i="0" u="none" strike="noStrike" dirty="0">
                          <a:solidFill>
                            <a:schemeClr val="bg1"/>
                          </a:solidFill>
                          <a:effectLst/>
                          <a:latin typeface="Calibri" panose="020F0502020204030204" pitchFamily="34" charset="0"/>
                        </a:rPr>
                        <a:t>Music Performance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fontAlgn="b"/>
                      <a:r>
                        <a:rPr lang="en-AU" sz="1200" b="0" i="0" u="none" strike="noStrike" dirty="0">
                          <a:solidFill>
                            <a:schemeClr val="bg1"/>
                          </a:solidFill>
                          <a:effectLst/>
                          <a:latin typeface="Calibri" panose="020F0502020204030204" pitchFamily="34" charset="0"/>
                        </a:rPr>
                        <a:t>36.62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178458841"/>
                  </a:ext>
                </a:extLst>
              </a:tr>
              <a:tr h="328786">
                <a:tc>
                  <a:txBody>
                    <a:bodyPr/>
                    <a:lstStyle/>
                    <a:p>
                      <a:pPr algn="l" fontAlgn="b"/>
                      <a:r>
                        <a:rPr lang="en-AU" sz="1200" b="0" i="0" u="none" strike="noStrike" dirty="0">
                          <a:solidFill>
                            <a:schemeClr val="bg1"/>
                          </a:solidFill>
                          <a:effectLst/>
                          <a:latin typeface="Calibri" panose="020F0502020204030204" pitchFamily="34" charset="0"/>
                        </a:rPr>
                        <a:t>Further Mathematics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fontAlgn="b"/>
                      <a:r>
                        <a:rPr lang="en-AU" sz="1200" b="0" i="0" u="none" strike="noStrike" dirty="0">
                          <a:solidFill>
                            <a:schemeClr val="bg1"/>
                          </a:solidFill>
                          <a:effectLst/>
                          <a:latin typeface="Calibri" panose="020F0502020204030204" pitchFamily="34" charset="0"/>
                        </a:rPr>
                        <a:t>33.45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00020314"/>
                  </a:ext>
                </a:extLst>
              </a:tr>
              <a:tr h="328786">
                <a:tc>
                  <a:txBody>
                    <a:bodyPr/>
                    <a:lstStyle/>
                    <a:p>
                      <a:pPr algn="l" fontAlgn="b"/>
                      <a:r>
                        <a:rPr lang="en-AU" sz="1200" b="0" i="0" u="none" strike="noStrike" dirty="0">
                          <a:solidFill>
                            <a:schemeClr val="bg1"/>
                          </a:solidFill>
                          <a:effectLst/>
                          <a:latin typeface="Calibri" panose="020F0502020204030204" pitchFamily="34" charset="0"/>
                        </a:rPr>
                        <a:t>Psychology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fontAlgn="b"/>
                      <a:r>
                        <a:rPr lang="en-AU" sz="1200" b="0" i="0" u="none" strike="noStrike" dirty="0">
                          <a:solidFill>
                            <a:schemeClr val="bg1"/>
                          </a:solidFill>
                          <a:effectLst/>
                          <a:latin typeface="Calibri" panose="020F0502020204030204" pitchFamily="34" charset="0"/>
                        </a:rPr>
                        <a:t>28.51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01728548"/>
                  </a:ext>
                </a:extLst>
              </a:tr>
              <a:tr h="328786">
                <a:tc>
                  <a:txBody>
                    <a:bodyPr/>
                    <a:lstStyle/>
                    <a:p>
                      <a:pPr algn="l" fontAlgn="b"/>
                      <a:r>
                        <a:rPr lang="en-AU" sz="1200" b="0" i="0" u="none" strike="noStrike" dirty="0">
                          <a:solidFill>
                            <a:schemeClr val="bg1"/>
                          </a:solidFill>
                          <a:effectLst/>
                          <a:latin typeface="Calibri" panose="020F0502020204030204" pitchFamily="34" charset="0"/>
                        </a:rPr>
                        <a:t>Politics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fontAlgn="b"/>
                      <a:r>
                        <a:rPr lang="en-AU" sz="1200" b="0" i="0" u="none" strike="noStrike" dirty="0">
                          <a:solidFill>
                            <a:schemeClr val="bg1"/>
                          </a:solidFill>
                          <a:effectLst/>
                          <a:latin typeface="Calibri" panose="020F0502020204030204" pitchFamily="34" charset="0"/>
                        </a:rPr>
                        <a:t>34.11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328119"/>
                  </a:ext>
                </a:extLst>
              </a:tr>
              <a:tr h="328786">
                <a:tc>
                  <a:txBody>
                    <a:bodyPr/>
                    <a:lstStyle/>
                    <a:p>
                      <a:pPr algn="l" fontAlgn="b"/>
                      <a:r>
                        <a:rPr lang="en-AU" sz="1200" b="0" i="0" u="none" strike="noStrike" dirty="0">
                          <a:solidFill>
                            <a:schemeClr val="bg1"/>
                          </a:solidFill>
                          <a:effectLst/>
                          <a:latin typeface="Calibri" panose="020F0502020204030204" pitchFamily="34" charset="0"/>
                        </a:rPr>
                        <a:t>Biology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fontAlgn="b"/>
                      <a:r>
                        <a:rPr lang="en-AU" sz="1200" b="0" i="0" u="none" strike="noStrike" dirty="0">
                          <a:solidFill>
                            <a:schemeClr val="bg1"/>
                          </a:solidFill>
                          <a:effectLst/>
                          <a:latin typeface="Calibri" panose="020F0502020204030204" pitchFamily="34" charset="0"/>
                        </a:rPr>
                        <a:t>33.72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50710650"/>
                  </a:ext>
                </a:extLst>
              </a:tr>
              <a:tr h="328786">
                <a:tc>
                  <a:txBody>
                    <a:bodyPr/>
                    <a:lstStyle/>
                    <a:p>
                      <a:pPr algn="l" fontAlgn="b"/>
                      <a:r>
                        <a:rPr lang="en-AU" sz="1200" b="0" i="0" u="none" strike="noStrike" dirty="0">
                          <a:solidFill>
                            <a:schemeClr val="bg1"/>
                          </a:solidFill>
                          <a:effectLst/>
                          <a:latin typeface="Calibri" panose="020F0502020204030204" pitchFamily="34" charset="0"/>
                        </a:rPr>
                        <a:t>Etc.</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r" fontAlgn="b"/>
                      <a:r>
                        <a:rPr lang="en-AU" sz="1200" b="0" i="0" u="none" strike="noStrike" dirty="0">
                          <a:solidFill>
                            <a:schemeClr val="bg1"/>
                          </a:solidFill>
                          <a:effectLst/>
                          <a:latin typeface="Calibri" panose="020F0502020204030204" pitchFamily="34" charset="0"/>
                        </a:rPr>
                        <a:t>31.52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03802982"/>
                  </a:ext>
                </a:extLst>
              </a:tr>
              <a:tr h="328786">
                <a:tc>
                  <a:txBody>
                    <a:bodyPr/>
                    <a:lstStyle/>
                    <a:p>
                      <a:pPr algn="l" fontAlgn="b"/>
                      <a:r>
                        <a:rPr lang="en-AU" sz="1200" b="1" i="0" u="none" strike="noStrike" dirty="0">
                          <a:solidFill>
                            <a:schemeClr val="bg1"/>
                          </a:solidFill>
                          <a:effectLst/>
                          <a:latin typeface="Calibri" panose="020F0502020204030204" pitchFamily="34" charset="0"/>
                        </a:rPr>
                        <a:t>Average for all studies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00"/>
                    </a:solidFill>
                  </a:tcPr>
                </a:tc>
                <a:tc>
                  <a:txBody>
                    <a:bodyPr/>
                    <a:lstStyle/>
                    <a:p>
                      <a:pPr algn="r" fontAlgn="b"/>
                      <a:r>
                        <a:rPr lang="en-AU" sz="1200" b="1" i="0" u="none" strike="noStrike" dirty="0">
                          <a:solidFill>
                            <a:schemeClr val="bg1"/>
                          </a:solidFill>
                          <a:effectLst/>
                          <a:latin typeface="Calibri" panose="020F0502020204030204" pitchFamily="34" charset="0"/>
                        </a:rPr>
                        <a:t>32.75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90000"/>
                    </a:solidFill>
                  </a:tcPr>
                </a:tc>
                <a:extLst>
                  <a:ext uri="{0D108BD9-81ED-4DB2-BD59-A6C34878D82A}">
                    <a16:rowId xmlns:a16="http://schemas.microsoft.com/office/drawing/2014/main" val="1089914796"/>
                  </a:ext>
                </a:extLst>
              </a:tr>
            </a:tbl>
          </a:graphicData>
        </a:graphic>
      </p:graphicFrame>
      <p:sp>
        <p:nvSpPr>
          <p:cNvPr id="12" name="Rectangle: Rounded Corners 11">
            <a:extLst>
              <a:ext uri="{FF2B5EF4-FFF2-40B4-BE49-F238E27FC236}">
                <a16:creationId xmlns:a16="http://schemas.microsoft.com/office/drawing/2014/main" id="{C06E749A-5C69-4987-803C-A509609CF255}"/>
              </a:ext>
            </a:extLst>
          </p:cNvPr>
          <p:cNvSpPr/>
          <p:nvPr/>
        </p:nvSpPr>
        <p:spPr>
          <a:xfrm>
            <a:off x="8576206" y="3229762"/>
            <a:ext cx="2399252" cy="847288"/>
          </a:xfrm>
          <a:prstGeom prst="roundRect">
            <a:avLst/>
          </a:prstGeom>
          <a:solidFill>
            <a:srgbClr val="990000"/>
          </a:solidFill>
          <a:ln>
            <a:solidFill>
              <a:srgbClr val="446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Chemistry</a:t>
            </a:r>
            <a:br>
              <a:rPr lang="en-AU" dirty="0"/>
            </a:br>
            <a:r>
              <a:rPr lang="en-AU" sz="1200" dirty="0"/>
              <a:t>Scaled study score average: 32.75</a:t>
            </a:r>
          </a:p>
        </p:txBody>
      </p:sp>
      <p:cxnSp>
        <p:nvCxnSpPr>
          <p:cNvPr id="14" name="Straight Arrow Connector 13">
            <a:extLst>
              <a:ext uri="{FF2B5EF4-FFF2-40B4-BE49-F238E27FC236}">
                <a16:creationId xmlns:a16="http://schemas.microsoft.com/office/drawing/2014/main" id="{B7276815-2E25-4617-BC48-0934A69EBD9F}"/>
              </a:ext>
            </a:extLst>
          </p:cNvPr>
          <p:cNvCxnSpPr/>
          <p:nvPr/>
        </p:nvCxnSpPr>
        <p:spPr>
          <a:xfrm flipV="1">
            <a:off x="6955971" y="3653406"/>
            <a:ext cx="1620235" cy="1412370"/>
          </a:xfrm>
          <a:prstGeom prst="straightConnector1">
            <a:avLst/>
          </a:prstGeom>
          <a:ln w="44450">
            <a:solidFill>
              <a:srgbClr val="990000"/>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44948A2-1B70-433A-8DF4-782275E9BC0C}"/>
              </a:ext>
            </a:extLst>
          </p:cNvPr>
          <p:cNvGrpSpPr/>
          <p:nvPr/>
        </p:nvGrpSpPr>
        <p:grpSpPr>
          <a:xfrm>
            <a:off x="4956915" y="1527905"/>
            <a:ext cx="1856084" cy="684115"/>
            <a:chOff x="4829319" y="1527905"/>
            <a:chExt cx="1856084" cy="684115"/>
          </a:xfrm>
          <a:solidFill>
            <a:srgbClr val="C4C7C8"/>
          </a:solidFill>
        </p:grpSpPr>
        <p:pic>
          <p:nvPicPr>
            <p:cNvPr id="7" name="Graphic 6" descr="Group">
              <a:extLst>
                <a:ext uri="{FF2B5EF4-FFF2-40B4-BE49-F238E27FC236}">
                  <a16:creationId xmlns:a16="http://schemas.microsoft.com/office/drawing/2014/main" id="{DE922513-A068-4453-ADCA-9D51AA95341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29319" y="1527905"/>
              <a:ext cx="678347" cy="678347"/>
            </a:xfrm>
            <a:prstGeom prst="rect">
              <a:avLst/>
            </a:prstGeom>
          </p:spPr>
        </p:pic>
        <p:pic>
          <p:nvPicPr>
            <p:cNvPr id="10" name="Graphic 9" descr="Group">
              <a:extLst>
                <a:ext uri="{FF2B5EF4-FFF2-40B4-BE49-F238E27FC236}">
                  <a16:creationId xmlns:a16="http://schemas.microsoft.com/office/drawing/2014/main" id="{5B0EFB49-AC4C-4356-80BA-96FA06DE08C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7653" y="1528713"/>
              <a:ext cx="678347" cy="678347"/>
            </a:xfrm>
            <a:prstGeom prst="rect">
              <a:avLst/>
            </a:prstGeom>
          </p:spPr>
        </p:pic>
        <p:pic>
          <p:nvPicPr>
            <p:cNvPr id="11" name="Graphic 10" descr="Group">
              <a:extLst>
                <a:ext uri="{FF2B5EF4-FFF2-40B4-BE49-F238E27FC236}">
                  <a16:creationId xmlns:a16="http://schemas.microsoft.com/office/drawing/2014/main" id="{C576A10D-E3F1-48EB-915B-3252F1F708F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07056" y="1533673"/>
              <a:ext cx="678347" cy="678347"/>
            </a:xfrm>
            <a:prstGeom prst="rect">
              <a:avLst/>
            </a:prstGeom>
          </p:spPr>
        </p:pic>
      </p:grpSp>
      <p:grpSp>
        <p:nvGrpSpPr>
          <p:cNvPr id="13" name="Group 12">
            <a:extLst>
              <a:ext uri="{FF2B5EF4-FFF2-40B4-BE49-F238E27FC236}">
                <a16:creationId xmlns:a16="http://schemas.microsoft.com/office/drawing/2014/main" id="{8E08A59D-1C60-4AA9-9930-D8945C6867DA}"/>
              </a:ext>
            </a:extLst>
          </p:cNvPr>
          <p:cNvGrpSpPr/>
          <p:nvPr/>
        </p:nvGrpSpPr>
        <p:grpSpPr>
          <a:xfrm>
            <a:off x="1060150" y="2768830"/>
            <a:ext cx="1856084" cy="684115"/>
            <a:chOff x="4829319" y="1527905"/>
            <a:chExt cx="1856084" cy="684115"/>
          </a:xfrm>
          <a:solidFill>
            <a:schemeClr val="bg1"/>
          </a:solidFill>
        </p:grpSpPr>
        <p:pic>
          <p:nvPicPr>
            <p:cNvPr id="15" name="Graphic 14" descr="Group">
              <a:extLst>
                <a:ext uri="{FF2B5EF4-FFF2-40B4-BE49-F238E27FC236}">
                  <a16:creationId xmlns:a16="http://schemas.microsoft.com/office/drawing/2014/main" id="{740981A9-C508-4C7A-A55E-11AF0D558A7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29319" y="1527905"/>
              <a:ext cx="678347" cy="678347"/>
            </a:xfrm>
            <a:prstGeom prst="rect">
              <a:avLst/>
            </a:prstGeom>
          </p:spPr>
        </p:pic>
        <p:pic>
          <p:nvPicPr>
            <p:cNvPr id="16" name="Graphic 15" descr="Group">
              <a:extLst>
                <a:ext uri="{FF2B5EF4-FFF2-40B4-BE49-F238E27FC236}">
                  <a16:creationId xmlns:a16="http://schemas.microsoft.com/office/drawing/2014/main" id="{BB32F698-A59F-4177-97B5-3A9A997F1E5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7653" y="1528713"/>
              <a:ext cx="678347" cy="678347"/>
            </a:xfrm>
            <a:prstGeom prst="rect">
              <a:avLst/>
            </a:prstGeom>
          </p:spPr>
        </p:pic>
        <p:pic>
          <p:nvPicPr>
            <p:cNvPr id="17" name="Graphic 16" descr="Group">
              <a:extLst>
                <a:ext uri="{FF2B5EF4-FFF2-40B4-BE49-F238E27FC236}">
                  <a16:creationId xmlns:a16="http://schemas.microsoft.com/office/drawing/2014/main" id="{E608713F-5112-49D9-9C7D-7E7949D52F3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07056" y="1533673"/>
              <a:ext cx="678347" cy="678347"/>
            </a:xfrm>
            <a:prstGeom prst="rect">
              <a:avLst/>
            </a:prstGeom>
          </p:spPr>
        </p:pic>
      </p:grpSp>
    </p:spTree>
    <p:extLst>
      <p:ext uri="{BB962C8B-B14F-4D97-AF65-F5344CB8AC3E}">
        <p14:creationId xmlns:p14="http://schemas.microsoft.com/office/powerpoint/2010/main" val="3735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BD4D-BC69-4342-AB46-BCC16AFF542C}"/>
              </a:ext>
            </a:extLst>
          </p:cNvPr>
          <p:cNvSpPr>
            <a:spLocks noGrp="1"/>
          </p:cNvSpPr>
          <p:nvPr>
            <p:ph type="title"/>
          </p:nvPr>
        </p:nvSpPr>
        <p:spPr/>
        <p:txBody>
          <a:bodyPr/>
          <a:lstStyle/>
          <a:p>
            <a:r>
              <a:rPr lang="en-AU" dirty="0"/>
              <a:t>Composition of the aggregate</a:t>
            </a:r>
          </a:p>
        </p:txBody>
      </p:sp>
      <p:graphicFrame>
        <p:nvGraphicFramePr>
          <p:cNvPr id="4" name="Content Placeholder 3">
            <a:extLst>
              <a:ext uri="{FF2B5EF4-FFF2-40B4-BE49-F238E27FC236}">
                <a16:creationId xmlns:a16="http://schemas.microsoft.com/office/drawing/2014/main" id="{B002230C-F3C0-4A4F-A556-7A4A91C9E583}"/>
              </a:ext>
            </a:extLst>
          </p:cNvPr>
          <p:cNvGraphicFramePr>
            <a:graphicFrameLocks/>
          </p:cNvGraphicFramePr>
          <p:nvPr>
            <p:extLst>
              <p:ext uri="{D42A27DB-BD31-4B8C-83A1-F6EECF244321}">
                <p14:modId xmlns:p14="http://schemas.microsoft.com/office/powerpoint/2010/main" val="1447812974"/>
              </p:ext>
            </p:extLst>
          </p:nvPr>
        </p:nvGraphicFramePr>
        <p:xfrm>
          <a:off x="691117" y="1981201"/>
          <a:ext cx="2928257"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Brace 4">
            <a:extLst>
              <a:ext uri="{FF2B5EF4-FFF2-40B4-BE49-F238E27FC236}">
                <a16:creationId xmlns:a16="http://schemas.microsoft.com/office/drawing/2014/main" id="{38D02C5E-1FA1-4CE2-AE94-E419DC6F68E3}"/>
              </a:ext>
            </a:extLst>
          </p:cNvPr>
          <p:cNvSpPr/>
          <p:nvPr/>
        </p:nvSpPr>
        <p:spPr>
          <a:xfrm>
            <a:off x="3662917" y="1915887"/>
            <a:ext cx="870857" cy="2601686"/>
          </a:xfrm>
          <a:prstGeom prst="rightBrace">
            <a:avLst>
              <a:gd name="adj1" fmla="val 38333"/>
              <a:gd name="adj2" fmla="val 49164"/>
            </a:avLst>
          </a:prstGeom>
          <a:ln w="38100">
            <a:solidFill>
              <a:srgbClr val="99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6" name="Content Placeholder 2">
            <a:extLst>
              <a:ext uri="{FF2B5EF4-FFF2-40B4-BE49-F238E27FC236}">
                <a16:creationId xmlns:a16="http://schemas.microsoft.com/office/drawing/2014/main" id="{C64713D0-EA1C-4FE7-A6E1-D4AF84021215}"/>
              </a:ext>
            </a:extLst>
          </p:cNvPr>
          <p:cNvSpPr txBox="1">
            <a:spLocks/>
          </p:cNvSpPr>
          <p:nvPr/>
        </p:nvSpPr>
        <p:spPr>
          <a:xfrm>
            <a:off x="4664402" y="2914651"/>
            <a:ext cx="6917998" cy="60415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buNone/>
            </a:pPr>
            <a:r>
              <a:rPr lang="en-AU" sz="1800" dirty="0"/>
              <a:t>The “Primary 4” subjects (required to receive an ATAR)</a:t>
            </a:r>
          </a:p>
        </p:txBody>
      </p:sp>
      <p:sp>
        <p:nvSpPr>
          <p:cNvPr id="7" name="Right Brace 6">
            <a:extLst>
              <a:ext uri="{FF2B5EF4-FFF2-40B4-BE49-F238E27FC236}">
                <a16:creationId xmlns:a16="http://schemas.microsoft.com/office/drawing/2014/main" id="{2534006A-2CF0-4980-9995-46708FEA2DB7}"/>
              </a:ext>
            </a:extLst>
          </p:cNvPr>
          <p:cNvSpPr/>
          <p:nvPr/>
        </p:nvSpPr>
        <p:spPr>
          <a:xfrm>
            <a:off x="3684688" y="4667477"/>
            <a:ext cx="870857" cy="903515"/>
          </a:xfrm>
          <a:prstGeom prst="rightBrace">
            <a:avLst>
              <a:gd name="adj1" fmla="val 38333"/>
              <a:gd name="adj2" fmla="val 49164"/>
            </a:avLst>
          </a:prstGeom>
          <a:ln w="38100">
            <a:solidFill>
              <a:srgbClr val="99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8" name="Content Placeholder 2">
            <a:extLst>
              <a:ext uri="{FF2B5EF4-FFF2-40B4-BE49-F238E27FC236}">
                <a16:creationId xmlns:a16="http://schemas.microsoft.com/office/drawing/2014/main" id="{557E1BCC-9A18-49EC-82DF-49775990B337}"/>
              </a:ext>
            </a:extLst>
          </p:cNvPr>
          <p:cNvSpPr txBox="1">
            <a:spLocks/>
          </p:cNvSpPr>
          <p:nvPr/>
        </p:nvSpPr>
        <p:spPr>
          <a:xfrm>
            <a:off x="4664402" y="4934178"/>
            <a:ext cx="4386943" cy="37011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1350"/>
              </a:spcBef>
              <a:buClr>
                <a:schemeClr val="accent1"/>
              </a:buClr>
              <a:buSzPct val="100000"/>
              <a:buFont typeface="Arial" pitchFamily="34" charset="0"/>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900"/>
              </a:spcBef>
              <a:buClr>
                <a:schemeClr val="accent1"/>
              </a:buClr>
              <a:buSzPct val="100000"/>
              <a:buFont typeface="Arial" pitchFamily="34" charset="0"/>
              <a:buChar char="▪"/>
              <a:defRPr sz="1350" kern="1200">
                <a:solidFill>
                  <a:schemeClr val="tx1"/>
                </a:solidFill>
                <a:latin typeface="+mn-lt"/>
                <a:ea typeface="+mn-ea"/>
                <a:cs typeface="+mn-cs"/>
              </a:defRPr>
            </a:lvl2pPr>
            <a:lvl3pPr marL="514350" indent="-134541" algn="l" defTabSz="685800" rtl="0" eaLnBrk="1" latinLnBrk="0" hangingPunct="1">
              <a:lnSpc>
                <a:spcPct val="90000"/>
              </a:lnSpc>
              <a:spcBef>
                <a:spcPts val="600"/>
              </a:spcBef>
              <a:buClr>
                <a:schemeClr val="accent1"/>
              </a:buClr>
              <a:buSzPct val="100000"/>
              <a:buFont typeface="Arial"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SzPct val="100000"/>
              <a:buFont typeface="Arial" pitchFamily="34" charset="0"/>
              <a:buChar char="▪"/>
              <a:defRPr sz="1050" kern="1200">
                <a:solidFill>
                  <a:schemeClr val="tx1"/>
                </a:solidFill>
                <a:latin typeface="+mn-lt"/>
                <a:ea typeface="+mn-ea"/>
                <a:cs typeface="+mn-cs"/>
              </a:defRPr>
            </a:lvl4pPr>
            <a:lvl5pPr marL="8572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6pPr>
            <a:lvl7pPr marL="12001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8pPr>
            <a:lvl9pPr marL="1543050" indent="-134541" algn="l" defTabSz="685800" rtl="0" eaLnBrk="1" latinLnBrk="0" hangingPunct="1">
              <a:lnSpc>
                <a:spcPct val="90000"/>
              </a:lnSpc>
              <a:spcBef>
                <a:spcPts val="450"/>
              </a:spcBef>
              <a:buClr>
                <a:schemeClr val="accent1"/>
              </a:buClr>
              <a:buSzPct val="100000"/>
              <a:buFont typeface="Arial" pitchFamily="34" charset="0"/>
              <a:buChar char="▪"/>
              <a:defRPr sz="1050" kern="1200">
                <a:solidFill>
                  <a:schemeClr val="tx1"/>
                </a:solidFill>
                <a:latin typeface="+mn-lt"/>
                <a:ea typeface="+mn-ea"/>
                <a:cs typeface="+mn-cs"/>
              </a:defRPr>
            </a:lvl9pPr>
          </a:lstStyle>
          <a:p>
            <a:pPr marL="0" indent="0">
              <a:buNone/>
            </a:pPr>
            <a:r>
              <a:rPr lang="en-AU" sz="2000" dirty="0"/>
              <a:t>Increments (only if available)</a:t>
            </a:r>
          </a:p>
        </p:txBody>
      </p:sp>
      <p:sp>
        <p:nvSpPr>
          <p:cNvPr id="3" name="Rectangle 2">
            <a:extLst>
              <a:ext uri="{FF2B5EF4-FFF2-40B4-BE49-F238E27FC236}">
                <a16:creationId xmlns:a16="http://schemas.microsoft.com/office/drawing/2014/main" id="{B0A14508-C1D6-4768-9006-90F4AE3D93ED}"/>
              </a:ext>
            </a:extLst>
          </p:cNvPr>
          <p:cNvSpPr/>
          <p:nvPr/>
        </p:nvSpPr>
        <p:spPr>
          <a:xfrm>
            <a:off x="690387" y="4545281"/>
            <a:ext cx="7693891" cy="1532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Cross 8">
            <a:extLst>
              <a:ext uri="{FF2B5EF4-FFF2-40B4-BE49-F238E27FC236}">
                <a16:creationId xmlns:a16="http://schemas.microsoft.com/office/drawing/2014/main" id="{31C3B96F-F940-484B-8249-1565FCDF831E}"/>
              </a:ext>
            </a:extLst>
          </p:cNvPr>
          <p:cNvSpPr/>
          <p:nvPr/>
        </p:nvSpPr>
        <p:spPr>
          <a:xfrm>
            <a:off x="286327" y="2743778"/>
            <a:ext cx="339476" cy="341745"/>
          </a:xfrm>
          <a:prstGeom prst="plus">
            <a:avLst>
              <a:gd name="adj" fmla="val 44045"/>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Cross 10">
            <a:extLst>
              <a:ext uri="{FF2B5EF4-FFF2-40B4-BE49-F238E27FC236}">
                <a16:creationId xmlns:a16="http://schemas.microsoft.com/office/drawing/2014/main" id="{4BE2E41A-2A36-4AB3-A0E0-04FD4AE23560}"/>
              </a:ext>
            </a:extLst>
          </p:cNvPr>
          <p:cNvSpPr/>
          <p:nvPr/>
        </p:nvSpPr>
        <p:spPr>
          <a:xfrm>
            <a:off x="282844" y="3419517"/>
            <a:ext cx="339476" cy="341745"/>
          </a:xfrm>
          <a:prstGeom prst="plus">
            <a:avLst>
              <a:gd name="adj" fmla="val 44045"/>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Cross 12">
            <a:extLst>
              <a:ext uri="{FF2B5EF4-FFF2-40B4-BE49-F238E27FC236}">
                <a16:creationId xmlns:a16="http://schemas.microsoft.com/office/drawing/2014/main" id="{E14B962D-DBCD-40F7-8E1F-A43E7166D368}"/>
              </a:ext>
            </a:extLst>
          </p:cNvPr>
          <p:cNvSpPr/>
          <p:nvPr/>
        </p:nvSpPr>
        <p:spPr>
          <a:xfrm>
            <a:off x="282844" y="4095256"/>
            <a:ext cx="339476" cy="341745"/>
          </a:xfrm>
          <a:prstGeom prst="plus">
            <a:avLst>
              <a:gd name="adj" fmla="val 44045"/>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Cross 14">
            <a:extLst>
              <a:ext uri="{FF2B5EF4-FFF2-40B4-BE49-F238E27FC236}">
                <a16:creationId xmlns:a16="http://schemas.microsoft.com/office/drawing/2014/main" id="{3F2C35E5-A407-48A7-A7BD-BEAEBCD1A330}"/>
              </a:ext>
            </a:extLst>
          </p:cNvPr>
          <p:cNvSpPr/>
          <p:nvPr/>
        </p:nvSpPr>
        <p:spPr>
          <a:xfrm>
            <a:off x="308098" y="4720022"/>
            <a:ext cx="339476" cy="341745"/>
          </a:xfrm>
          <a:prstGeom prst="plus">
            <a:avLst>
              <a:gd name="adj" fmla="val 44045"/>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Cross 16">
            <a:extLst>
              <a:ext uri="{FF2B5EF4-FFF2-40B4-BE49-F238E27FC236}">
                <a16:creationId xmlns:a16="http://schemas.microsoft.com/office/drawing/2014/main" id="{2971BE1A-9121-4657-ACF3-10D9F6FE9FA1}"/>
              </a:ext>
            </a:extLst>
          </p:cNvPr>
          <p:cNvSpPr/>
          <p:nvPr/>
        </p:nvSpPr>
        <p:spPr>
          <a:xfrm>
            <a:off x="284057" y="5404998"/>
            <a:ext cx="339476" cy="341745"/>
          </a:xfrm>
          <a:prstGeom prst="plus">
            <a:avLst>
              <a:gd name="adj" fmla="val 44045"/>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Equals 17">
            <a:extLst>
              <a:ext uri="{FF2B5EF4-FFF2-40B4-BE49-F238E27FC236}">
                <a16:creationId xmlns:a16="http://schemas.microsoft.com/office/drawing/2014/main" id="{CA6F3BDC-97B6-4B87-B590-343D8EF0F56E}"/>
              </a:ext>
            </a:extLst>
          </p:cNvPr>
          <p:cNvSpPr/>
          <p:nvPr/>
        </p:nvSpPr>
        <p:spPr>
          <a:xfrm>
            <a:off x="198106" y="6020527"/>
            <a:ext cx="493011" cy="424874"/>
          </a:xfrm>
          <a:prstGeom prst="mathEqual">
            <a:avLst>
              <a:gd name="adj1" fmla="val 16998"/>
              <a:gd name="adj2" fmla="val 11760"/>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Tree>
    <p:extLst>
      <p:ext uri="{BB962C8B-B14F-4D97-AF65-F5344CB8AC3E}">
        <p14:creationId xmlns:p14="http://schemas.microsoft.com/office/powerpoint/2010/main" val="120980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3" grpId="0" animBg="1"/>
      <p:bldP spid="15" grpId="0" animBg="1"/>
      <p:bldP spid="17"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10;&#10;Description automatically generated">
            <a:extLst>
              <a:ext uri="{FF2B5EF4-FFF2-40B4-BE49-F238E27FC236}">
                <a16:creationId xmlns:a16="http://schemas.microsoft.com/office/drawing/2014/main" id="{6BECFB52-0759-FD97-752A-442B269436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568" y="333352"/>
            <a:ext cx="10672865" cy="5781135"/>
          </a:xfrm>
          <a:prstGeom prst="rect">
            <a:avLst/>
          </a:prstGeom>
        </p:spPr>
      </p:pic>
    </p:spTree>
    <p:extLst>
      <p:ext uri="{BB962C8B-B14F-4D97-AF65-F5344CB8AC3E}">
        <p14:creationId xmlns:p14="http://schemas.microsoft.com/office/powerpoint/2010/main" val="563303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1F8EFF-37E3-4BE7-BD7F-64165C5E20B1}"/>
              </a:ext>
            </a:extLst>
          </p:cNvPr>
          <p:cNvSpPr>
            <a:spLocks noGrp="1"/>
          </p:cNvSpPr>
          <p:nvPr>
            <p:ph idx="1"/>
          </p:nvPr>
        </p:nvSpPr>
        <p:spPr>
          <a:xfrm>
            <a:off x="1134765" y="1949194"/>
            <a:ext cx="8456910" cy="3858482"/>
          </a:xfrm>
        </p:spPr>
        <p:txBody>
          <a:bodyPr/>
          <a:lstStyle/>
          <a:p>
            <a:r>
              <a:rPr lang="en-AU" dirty="0"/>
              <a:t>It’s just a tool for getting into (some) tertiary courses</a:t>
            </a:r>
          </a:p>
          <a:p>
            <a:r>
              <a:rPr lang="en-AU" dirty="0"/>
              <a:t>Many courses use criteria instead of, or in addition to, the ATAR</a:t>
            </a:r>
          </a:p>
          <a:p>
            <a:r>
              <a:rPr lang="en-AU" dirty="0"/>
              <a:t>Your </a:t>
            </a:r>
            <a:r>
              <a:rPr lang="en-AU" b="1" u="sng" dirty="0"/>
              <a:t>selection rank</a:t>
            </a:r>
            <a:r>
              <a:rPr lang="en-AU" dirty="0"/>
              <a:t> for a particular course may be higher than your ATAR due to published adjustment factors.</a:t>
            </a:r>
          </a:p>
        </p:txBody>
      </p:sp>
      <p:sp>
        <p:nvSpPr>
          <p:cNvPr id="3" name="Title 2">
            <a:extLst>
              <a:ext uri="{FF2B5EF4-FFF2-40B4-BE49-F238E27FC236}">
                <a16:creationId xmlns:a16="http://schemas.microsoft.com/office/drawing/2014/main" id="{AD5E143A-E3E2-4451-BDF7-0C78BFD8CBF8}"/>
              </a:ext>
            </a:extLst>
          </p:cNvPr>
          <p:cNvSpPr>
            <a:spLocks noGrp="1"/>
          </p:cNvSpPr>
          <p:nvPr>
            <p:ph type="title"/>
          </p:nvPr>
        </p:nvSpPr>
        <p:spPr/>
        <p:txBody>
          <a:bodyPr/>
          <a:lstStyle/>
          <a:p>
            <a:r>
              <a:rPr lang="en-AU" dirty="0"/>
              <a:t>Remember: the ATAR isn’t everything</a:t>
            </a:r>
          </a:p>
        </p:txBody>
      </p:sp>
    </p:spTree>
    <p:extLst>
      <p:ext uri="{BB962C8B-B14F-4D97-AF65-F5344CB8AC3E}">
        <p14:creationId xmlns:p14="http://schemas.microsoft.com/office/powerpoint/2010/main" val="74451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4F4017-9384-4074-82FA-0E7C2369CB1A}"/>
              </a:ext>
            </a:extLst>
          </p:cNvPr>
          <p:cNvSpPr>
            <a:spLocks noGrp="1"/>
          </p:cNvSpPr>
          <p:nvPr>
            <p:ph idx="1"/>
          </p:nvPr>
        </p:nvSpPr>
        <p:spPr/>
        <p:txBody>
          <a:bodyPr/>
          <a:lstStyle/>
          <a:p>
            <a:endParaRPr lang="en-AU" dirty="0"/>
          </a:p>
          <a:p>
            <a:r>
              <a:rPr lang="en-AU" dirty="0"/>
              <a:t>At school? Talk to your careers practitioner</a:t>
            </a:r>
          </a:p>
          <a:p>
            <a:r>
              <a:rPr lang="en-AU" dirty="0"/>
              <a:t>Instructions, videos, and fact sheets on the VTAC website: </a:t>
            </a:r>
            <a:r>
              <a:rPr lang="en-AU" u="sng" dirty="0"/>
              <a:t>vtac.edu.au</a:t>
            </a:r>
          </a:p>
          <a:p>
            <a:r>
              <a:rPr lang="en-AU" dirty="0"/>
              <a:t>Call VTAC on (03) 9926 1020</a:t>
            </a:r>
          </a:p>
          <a:p>
            <a:r>
              <a:rPr lang="en-AU" dirty="0"/>
              <a:t>Email through your VTAC account</a:t>
            </a:r>
          </a:p>
          <a:p>
            <a:r>
              <a:rPr lang="en-AU" dirty="0"/>
              <a:t>Send VTAC a Facebook message</a:t>
            </a:r>
          </a:p>
          <a:p>
            <a:endParaRPr lang="en-AU" dirty="0"/>
          </a:p>
        </p:txBody>
      </p:sp>
      <p:sp>
        <p:nvSpPr>
          <p:cNvPr id="3" name="Title 2">
            <a:extLst>
              <a:ext uri="{FF2B5EF4-FFF2-40B4-BE49-F238E27FC236}">
                <a16:creationId xmlns:a16="http://schemas.microsoft.com/office/drawing/2014/main" id="{D360BF74-0D6E-46AA-A883-69C9CE995714}"/>
              </a:ext>
            </a:extLst>
          </p:cNvPr>
          <p:cNvSpPr>
            <a:spLocks noGrp="1"/>
          </p:cNvSpPr>
          <p:nvPr>
            <p:ph type="title"/>
          </p:nvPr>
        </p:nvSpPr>
        <p:spPr/>
        <p:txBody>
          <a:bodyPr/>
          <a:lstStyle/>
          <a:p>
            <a:r>
              <a:rPr lang="en-AU" dirty="0"/>
              <a:t>Getting support:</a:t>
            </a:r>
          </a:p>
        </p:txBody>
      </p:sp>
    </p:spTree>
    <p:extLst>
      <p:ext uri="{BB962C8B-B14F-4D97-AF65-F5344CB8AC3E}">
        <p14:creationId xmlns:p14="http://schemas.microsoft.com/office/powerpoint/2010/main" val="299573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AFED8-839E-4B46-8182-9B7D673B800D}"/>
              </a:ext>
            </a:extLst>
          </p:cNvPr>
          <p:cNvSpPr>
            <a:spLocks noGrp="1"/>
          </p:cNvSpPr>
          <p:nvPr>
            <p:ph type="title"/>
          </p:nvPr>
        </p:nvSpPr>
        <p:spPr>
          <a:xfrm>
            <a:off x="1219200" y="915798"/>
            <a:ext cx="10972800" cy="823779"/>
          </a:xfrm>
        </p:spPr>
        <p:txBody>
          <a:bodyPr>
            <a:normAutofit fontScale="90000"/>
          </a:bodyPr>
          <a:lstStyle/>
          <a:p>
            <a:r>
              <a:rPr lang="en-US" dirty="0"/>
              <a:t>	</a:t>
            </a:r>
            <a:br>
              <a:rPr lang="en-US" dirty="0"/>
            </a:br>
            <a:r>
              <a:rPr lang="en-US" dirty="0"/>
              <a:t>The VTAC application process – a birds eye view</a:t>
            </a:r>
            <a:endParaRPr lang="en-AU" dirty="0"/>
          </a:p>
        </p:txBody>
      </p:sp>
      <p:graphicFrame>
        <p:nvGraphicFramePr>
          <p:cNvPr id="5" name="Content Placeholder 4">
            <a:extLst>
              <a:ext uri="{FF2B5EF4-FFF2-40B4-BE49-F238E27FC236}">
                <a16:creationId xmlns:a16="http://schemas.microsoft.com/office/drawing/2014/main" id="{BB1C9488-88BE-47AB-8960-5E42661E2318}"/>
              </a:ext>
            </a:extLst>
          </p:cNvPr>
          <p:cNvGraphicFramePr>
            <a:graphicFrameLocks noGrp="1"/>
          </p:cNvGraphicFramePr>
          <p:nvPr>
            <p:ph idx="1"/>
            <p:extLst>
              <p:ext uri="{D42A27DB-BD31-4B8C-83A1-F6EECF244321}">
                <p14:modId xmlns:p14="http://schemas.microsoft.com/office/powerpoint/2010/main" val="836742295"/>
              </p:ext>
            </p:extLst>
          </p:nvPr>
        </p:nvGraphicFramePr>
        <p:xfrm>
          <a:off x="259404" y="1981200"/>
          <a:ext cx="10972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BA5B7D49-13AC-DB77-FA53-CE0FD463D35E}"/>
              </a:ext>
            </a:extLst>
          </p:cNvPr>
          <p:cNvSpPr txBox="1"/>
          <p:nvPr/>
        </p:nvSpPr>
        <p:spPr>
          <a:xfrm>
            <a:off x="5791201" y="6139543"/>
            <a:ext cx="4876800" cy="369332"/>
          </a:xfrm>
          <a:prstGeom prst="rect">
            <a:avLst/>
          </a:prstGeom>
          <a:noFill/>
          <a:ln>
            <a:noFill/>
          </a:ln>
        </p:spPr>
        <p:txBody>
          <a:bodyPr wrap="square" rtlCol="0">
            <a:spAutoFit/>
          </a:bodyPr>
          <a:lstStyle/>
          <a:p>
            <a:pPr algn="l"/>
            <a:r>
              <a:rPr lang="en-US" dirty="0">
                <a:ln w="0"/>
                <a:latin typeface="Inter" panose="020B0502030000000004"/>
              </a:rPr>
              <a:t>Check website for complete listing of dates </a:t>
            </a:r>
            <a:endParaRPr lang="en-AU" dirty="0">
              <a:ln w="0"/>
              <a:solidFill>
                <a:schemeClr val="bg1"/>
              </a:solidFill>
              <a:latin typeface="Inter" panose="020B0502030000000004"/>
            </a:endParaRPr>
          </a:p>
        </p:txBody>
      </p:sp>
    </p:spTree>
    <p:extLst>
      <p:ext uri="{BB962C8B-B14F-4D97-AF65-F5344CB8AC3E}">
        <p14:creationId xmlns:p14="http://schemas.microsoft.com/office/powerpoint/2010/main" val="90673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E74192-A98D-BF61-595A-5A9469BCF7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7878" y="2303800"/>
            <a:ext cx="5166360" cy="1917736"/>
          </a:xfrm>
          <a:prstGeom prst="rect">
            <a:avLst/>
          </a:prstGeom>
        </p:spPr>
      </p:pic>
      <p:pic>
        <p:nvPicPr>
          <p:cNvPr id="9" name="Picture 8">
            <a:extLst>
              <a:ext uri="{FF2B5EF4-FFF2-40B4-BE49-F238E27FC236}">
                <a16:creationId xmlns:a16="http://schemas.microsoft.com/office/drawing/2014/main" id="{3477B06D-4D49-70C4-4D95-F49E28FE0F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20076" y="230847"/>
            <a:ext cx="5124163" cy="1917736"/>
          </a:xfrm>
          <a:prstGeom prst="rect">
            <a:avLst/>
          </a:prstGeom>
        </p:spPr>
      </p:pic>
      <p:pic>
        <p:nvPicPr>
          <p:cNvPr id="11" name="Picture 10">
            <a:extLst>
              <a:ext uri="{FF2B5EF4-FFF2-40B4-BE49-F238E27FC236}">
                <a16:creationId xmlns:a16="http://schemas.microsoft.com/office/drawing/2014/main" id="{B7350247-68CC-879D-F9B3-6AC98464BC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98977" y="4376753"/>
            <a:ext cx="5124163" cy="1855705"/>
          </a:xfrm>
          <a:prstGeom prst="rect">
            <a:avLst/>
          </a:prstGeom>
        </p:spPr>
      </p:pic>
      <p:pic>
        <p:nvPicPr>
          <p:cNvPr id="12" name="Picture 11">
            <a:extLst>
              <a:ext uri="{FF2B5EF4-FFF2-40B4-BE49-F238E27FC236}">
                <a16:creationId xmlns:a16="http://schemas.microsoft.com/office/drawing/2014/main" id="{51BD1B9C-2864-FC8A-41A2-001060449754}"/>
              </a:ext>
            </a:extLst>
          </p:cNvPr>
          <p:cNvPicPr>
            <a:picLocks noChangeAspect="1"/>
          </p:cNvPicPr>
          <p:nvPr/>
        </p:nvPicPr>
        <p:blipFill>
          <a:blip r:embed="rId6"/>
          <a:stretch>
            <a:fillRect/>
          </a:stretch>
        </p:blipFill>
        <p:spPr>
          <a:xfrm>
            <a:off x="1332703" y="2882821"/>
            <a:ext cx="3543795" cy="2114845"/>
          </a:xfrm>
          <a:prstGeom prst="rect">
            <a:avLst/>
          </a:prstGeom>
        </p:spPr>
      </p:pic>
      <p:sp>
        <p:nvSpPr>
          <p:cNvPr id="6" name="Title 2">
            <a:extLst>
              <a:ext uri="{FF2B5EF4-FFF2-40B4-BE49-F238E27FC236}">
                <a16:creationId xmlns:a16="http://schemas.microsoft.com/office/drawing/2014/main" id="{AF89BD50-0801-1C43-B9A6-66331A35DA7B}"/>
              </a:ext>
            </a:extLst>
          </p:cNvPr>
          <p:cNvSpPr txBox="1">
            <a:spLocks/>
          </p:cNvSpPr>
          <p:nvPr/>
        </p:nvSpPr>
        <p:spPr>
          <a:xfrm>
            <a:off x="1570944" y="1466077"/>
            <a:ext cx="4467657" cy="506743"/>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ontserrat" pitchFamily="2" charset="77"/>
                <a:ea typeface="+mj-ea"/>
                <a:cs typeface="+mj-cs"/>
              </a:defRPr>
            </a:lvl1pPr>
          </a:lstStyle>
          <a:p>
            <a:r>
              <a:rPr lang="en-AU" dirty="0"/>
              <a:t>Year level guides</a:t>
            </a:r>
          </a:p>
        </p:txBody>
      </p:sp>
    </p:spTree>
    <p:extLst>
      <p:ext uri="{BB962C8B-B14F-4D97-AF65-F5344CB8AC3E}">
        <p14:creationId xmlns:p14="http://schemas.microsoft.com/office/powerpoint/2010/main" val="1919825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788EFE-1F40-479D-AF66-3C3847DB965F}"/>
              </a:ext>
            </a:extLst>
          </p:cNvPr>
          <p:cNvSpPr>
            <a:spLocks noGrp="1"/>
          </p:cNvSpPr>
          <p:nvPr>
            <p:ph type="title"/>
          </p:nvPr>
        </p:nvSpPr>
        <p:spPr>
          <a:xfrm>
            <a:off x="838200" y="3121175"/>
            <a:ext cx="10515600" cy="615650"/>
          </a:xfrm>
        </p:spPr>
        <p:txBody>
          <a:bodyPr/>
          <a:lstStyle/>
          <a:p>
            <a:pPr algn="ctr"/>
            <a:r>
              <a:rPr lang="en-AU" dirty="0"/>
              <a:t>Finding courses</a:t>
            </a:r>
          </a:p>
        </p:txBody>
      </p:sp>
    </p:spTree>
    <p:extLst>
      <p:ext uri="{BB962C8B-B14F-4D97-AF65-F5344CB8AC3E}">
        <p14:creationId xmlns:p14="http://schemas.microsoft.com/office/powerpoint/2010/main" val="328306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D328F5-567B-4A77-AFFB-473BBAA7184A}"/>
              </a:ext>
            </a:extLst>
          </p:cNvPr>
          <p:cNvPicPr>
            <a:picLocks noChangeAspect="1"/>
          </p:cNvPicPr>
          <p:nvPr/>
        </p:nvPicPr>
        <p:blipFill>
          <a:blip r:embed="rId3"/>
          <a:stretch>
            <a:fillRect/>
          </a:stretch>
        </p:blipFill>
        <p:spPr>
          <a:xfrm>
            <a:off x="7271387" y="409257"/>
            <a:ext cx="3837979" cy="4873625"/>
          </a:xfrm>
          <a:prstGeom prst="rect">
            <a:avLst/>
          </a:prstGeom>
          <a:noFill/>
          <a:ln>
            <a:solidFill>
              <a:schemeClr val="tx1"/>
            </a:solidFill>
          </a:ln>
          <a:effectLst>
            <a:outerShdw blurRad="50800" dist="38100" dir="2700000" algn="tl" rotWithShape="0">
              <a:prstClr val="black">
                <a:alpha val="40000"/>
              </a:prstClr>
            </a:outerShdw>
          </a:effectLst>
        </p:spPr>
      </p:pic>
      <p:sp>
        <p:nvSpPr>
          <p:cNvPr id="3" name="Content Placeholder 2"/>
          <p:cNvSpPr>
            <a:spLocks noGrp="1"/>
          </p:cNvSpPr>
          <p:nvPr>
            <p:ph type="body" sz="half" idx="2"/>
          </p:nvPr>
        </p:nvSpPr>
        <p:spPr>
          <a:xfrm>
            <a:off x="800100" y="1623060"/>
            <a:ext cx="5295900" cy="2263139"/>
          </a:xfrm>
        </p:spPr>
        <p:txBody>
          <a:bodyPr>
            <a:normAutofit/>
          </a:bodyPr>
          <a:lstStyle/>
          <a:p>
            <a:r>
              <a:rPr lang="en-AU" sz="2000" dirty="0"/>
              <a:t>Compare course information for all tertiary institutions in Victoria</a:t>
            </a:r>
          </a:p>
          <a:p>
            <a:r>
              <a:rPr lang="en-AU" sz="2000" dirty="0"/>
              <a:t>Link from the website</a:t>
            </a:r>
          </a:p>
          <a:p>
            <a:r>
              <a:rPr lang="en-AU" sz="2000" dirty="0"/>
              <a:t>Advanced search options include filtering by institution, area of interest, and qualification level</a:t>
            </a:r>
          </a:p>
        </p:txBody>
      </p:sp>
      <p:sp>
        <p:nvSpPr>
          <p:cNvPr id="2" name="Title 1"/>
          <p:cNvSpPr>
            <a:spLocks noGrp="1"/>
          </p:cNvSpPr>
          <p:nvPr>
            <p:ph type="title"/>
          </p:nvPr>
        </p:nvSpPr>
        <p:spPr>
          <a:xfrm>
            <a:off x="2160269" y="720090"/>
            <a:ext cx="3257551" cy="1202495"/>
          </a:xfrm>
        </p:spPr>
        <p:txBody>
          <a:bodyPr anchor="ctr">
            <a:normAutofit/>
          </a:bodyPr>
          <a:lstStyle/>
          <a:p>
            <a:r>
              <a:rPr lang="en-AU" dirty="0"/>
              <a:t>CourseSearch</a:t>
            </a:r>
          </a:p>
        </p:txBody>
      </p:sp>
      <p:pic>
        <p:nvPicPr>
          <p:cNvPr id="5" name="Picture 4">
            <a:extLst>
              <a:ext uri="{FF2B5EF4-FFF2-40B4-BE49-F238E27FC236}">
                <a16:creationId xmlns:a16="http://schemas.microsoft.com/office/drawing/2014/main" id="{458C7AF2-BE6E-3056-CA8F-9A53900C3B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1826" y="3569521"/>
            <a:ext cx="6754436" cy="2568389"/>
          </a:xfrm>
          <a:prstGeom prst="rect">
            <a:avLst/>
          </a:prstGeom>
        </p:spPr>
      </p:pic>
      <p:sp>
        <p:nvSpPr>
          <p:cNvPr id="11" name="Rectangle: Rounded Corners 10">
            <a:extLst>
              <a:ext uri="{FF2B5EF4-FFF2-40B4-BE49-F238E27FC236}">
                <a16:creationId xmlns:a16="http://schemas.microsoft.com/office/drawing/2014/main" id="{1E2889B9-8F7C-3E93-5EA4-18945AA1FC32}"/>
              </a:ext>
            </a:extLst>
          </p:cNvPr>
          <p:cNvSpPr/>
          <p:nvPr/>
        </p:nvSpPr>
        <p:spPr>
          <a:xfrm>
            <a:off x="2263139" y="5830486"/>
            <a:ext cx="884903" cy="269558"/>
          </a:xfrm>
          <a:prstGeom prst="roundRect">
            <a:avLst/>
          </a:prstGeom>
          <a:no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80282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DDC5808-37C3-4491-BD6D-44B0D88FBD49}"/>
              </a:ext>
            </a:extLst>
          </p:cNvPr>
          <p:cNvGraphicFramePr>
            <a:graphicFrameLocks noGrp="1"/>
          </p:cNvGraphicFramePr>
          <p:nvPr>
            <p:ph idx="1"/>
            <p:extLst>
              <p:ext uri="{D42A27DB-BD31-4B8C-83A1-F6EECF244321}">
                <p14:modId xmlns:p14="http://schemas.microsoft.com/office/powerpoint/2010/main" val="2801338893"/>
              </p:ext>
            </p:extLst>
          </p:nvPr>
        </p:nvGraphicFramePr>
        <p:xfrm>
          <a:off x="609600" y="1148316"/>
          <a:ext cx="10972800" cy="4954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8F069340-4E10-B869-767B-4BF4C357FAA8}"/>
                  </a:ext>
                </a:extLst>
              </p14:cNvPr>
              <p14:cNvContentPartPr/>
              <p14:nvPr/>
            </p14:nvContentPartPr>
            <p14:xfrm>
              <a:off x="-537750" y="1062630"/>
              <a:ext cx="360" cy="360"/>
            </p14:xfrm>
          </p:contentPart>
        </mc:Choice>
        <mc:Fallback xmlns="">
          <p:pic>
            <p:nvPicPr>
              <p:cNvPr id="3" name="Ink 2">
                <a:extLst>
                  <a:ext uri="{FF2B5EF4-FFF2-40B4-BE49-F238E27FC236}">
                    <a16:creationId xmlns:a16="http://schemas.microsoft.com/office/drawing/2014/main" id="{8F069340-4E10-B869-767B-4BF4C357FAA8}"/>
                  </a:ext>
                </a:extLst>
              </p:cNvPr>
              <p:cNvPicPr/>
              <p:nvPr/>
            </p:nvPicPr>
            <p:blipFill>
              <a:blip r:embed="rId9"/>
              <a:stretch>
                <a:fillRect/>
              </a:stretch>
            </p:blipFill>
            <p:spPr>
              <a:xfrm>
                <a:off x="-591750" y="954990"/>
                <a:ext cx="108000" cy="216000"/>
              </a:xfrm>
              <a:prstGeom prst="rect">
                <a:avLst/>
              </a:prstGeom>
            </p:spPr>
          </p:pic>
        </mc:Fallback>
      </mc:AlternateContent>
    </p:spTree>
    <p:extLst>
      <p:ext uri="{BB962C8B-B14F-4D97-AF65-F5344CB8AC3E}">
        <p14:creationId xmlns:p14="http://schemas.microsoft.com/office/powerpoint/2010/main" val="378017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1DD7-7A98-4E31-91AE-4B9B1398CE96}"/>
              </a:ext>
            </a:extLst>
          </p:cNvPr>
          <p:cNvSpPr>
            <a:spLocks noGrp="1"/>
          </p:cNvSpPr>
          <p:nvPr>
            <p:ph type="title"/>
          </p:nvPr>
        </p:nvSpPr>
        <p:spPr/>
        <p:txBody>
          <a:bodyPr/>
          <a:lstStyle/>
          <a:p>
            <a:r>
              <a:rPr lang="en-AU" dirty="0"/>
              <a:t>CourseSearch: areas of interest</a:t>
            </a:r>
          </a:p>
        </p:txBody>
      </p:sp>
      <p:pic>
        <p:nvPicPr>
          <p:cNvPr id="4" name="Picture 3">
            <a:extLst>
              <a:ext uri="{FF2B5EF4-FFF2-40B4-BE49-F238E27FC236}">
                <a16:creationId xmlns:a16="http://schemas.microsoft.com/office/drawing/2014/main" id="{D8DA6E55-1CB1-4EAB-90B7-983F89C364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2670" y="1890579"/>
            <a:ext cx="3861675" cy="4637537"/>
          </a:xfrm>
          <a:prstGeom prst="rect">
            <a:avLst/>
          </a:prstGeom>
          <a:ln>
            <a:solidFill>
              <a:schemeClr val="tx1"/>
            </a:solidFill>
          </a:ln>
          <a:effectLst>
            <a:outerShdw blurRad="50800" dist="38100" dir="2700000" algn="tl" rotWithShape="0">
              <a:prstClr val="black">
                <a:alpha val="40000"/>
              </a:prstClr>
            </a:outerShdw>
          </a:effectLst>
        </p:spPr>
      </p:pic>
      <p:sp>
        <p:nvSpPr>
          <p:cNvPr id="6" name="Arrow: Pentagon 5">
            <a:extLst>
              <a:ext uri="{FF2B5EF4-FFF2-40B4-BE49-F238E27FC236}">
                <a16:creationId xmlns:a16="http://schemas.microsoft.com/office/drawing/2014/main" id="{78E778B1-558F-4DC9-BE78-5D71B159D72D}"/>
              </a:ext>
            </a:extLst>
          </p:cNvPr>
          <p:cNvSpPr/>
          <p:nvPr/>
        </p:nvSpPr>
        <p:spPr>
          <a:xfrm flipH="1">
            <a:off x="4847326" y="4384555"/>
            <a:ext cx="5417389" cy="1142385"/>
          </a:xfrm>
          <a:prstGeom prst="homePlate">
            <a:avLst>
              <a:gd name="adj" fmla="val 56041"/>
            </a:avLst>
          </a:prstGeom>
          <a:solidFill>
            <a:srgbClr val="19237E"/>
          </a:solidFill>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AU" sz="1600" b="1" dirty="0"/>
              <a:t>Essential Requirements and Admission Criteria</a:t>
            </a:r>
          </a:p>
          <a:p>
            <a:r>
              <a:rPr lang="en-AU" sz="2400" dirty="0"/>
              <a:t>“What do I have to do to get in?”</a:t>
            </a:r>
          </a:p>
        </p:txBody>
      </p:sp>
      <p:sp>
        <p:nvSpPr>
          <p:cNvPr id="8" name="Arrow: Pentagon 7">
            <a:extLst>
              <a:ext uri="{FF2B5EF4-FFF2-40B4-BE49-F238E27FC236}">
                <a16:creationId xmlns:a16="http://schemas.microsoft.com/office/drawing/2014/main" id="{54DD2D02-2280-496A-B378-F6256DD5A5F8}"/>
              </a:ext>
            </a:extLst>
          </p:cNvPr>
          <p:cNvSpPr/>
          <p:nvPr/>
        </p:nvSpPr>
        <p:spPr>
          <a:xfrm flipH="1">
            <a:off x="4847326" y="5594230"/>
            <a:ext cx="5417389" cy="1142385"/>
          </a:xfrm>
          <a:prstGeom prst="homePlate">
            <a:avLst>
              <a:gd name="adj" fmla="val 56041"/>
            </a:avLst>
          </a:prstGeom>
          <a:solidFill>
            <a:srgbClr val="19237E"/>
          </a:solidFill>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r>
              <a:rPr lang="en-AU" sz="1600" b="1" dirty="0"/>
              <a:t>ATAR Profile</a:t>
            </a:r>
          </a:p>
          <a:p>
            <a:r>
              <a:rPr lang="en-AU" sz="2400" dirty="0"/>
              <a:t>“How competitive is it to get in?”</a:t>
            </a:r>
          </a:p>
        </p:txBody>
      </p:sp>
      <p:pic>
        <p:nvPicPr>
          <p:cNvPr id="5" name="Picture 4">
            <a:extLst>
              <a:ext uri="{FF2B5EF4-FFF2-40B4-BE49-F238E27FC236}">
                <a16:creationId xmlns:a16="http://schemas.microsoft.com/office/drawing/2014/main" id="{8632D750-070C-42E6-9D82-3255D0F0C3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10901" y="184597"/>
            <a:ext cx="2346334" cy="3341431"/>
          </a:xfrm>
          <a:prstGeom prst="rect">
            <a:avLst/>
          </a:prstGeom>
          <a:ln>
            <a:solidFill>
              <a:schemeClr val="tx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04B10667-2251-40AC-A5AD-A3EBB6B5B3C2}"/>
              </a:ext>
            </a:extLst>
          </p:cNvPr>
          <p:cNvSpPr txBox="1"/>
          <p:nvPr/>
        </p:nvSpPr>
        <p:spPr>
          <a:xfrm>
            <a:off x="8586162" y="3590632"/>
            <a:ext cx="3678110" cy="646331"/>
          </a:xfrm>
          <a:prstGeom prst="rect">
            <a:avLst/>
          </a:prstGeom>
          <a:noFill/>
        </p:spPr>
        <p:txBody>
          <a:bodyPr wrap="square" rtlCol="0">
            <a:spAutoFit/>
          </a:bodyPr>
          <a:lstStyle/>
          <a:p>
            <a:r>
              <a:rPr lang="en-AU" dirty="0"/>
              <a:t>‘How to use CourseSearch’ </a:t>
            </a:r>
            <a:br>
              <a:rPr lang="en-AU" dirty="0"/>
            </a:br>
            <a:r>
              <a:rPr lang="en-AU" dirty="0"/>
              <a:t>fact sheet available at vtac.edu.au</a:t>
            </a:r>
          </a:p>
        </p:txBody>
      </p:sp>
    </p:spTree>
    <p:extLst>
      <p:ext uri="{BB962C8B-B14F-4D97-AF65-F5344CB8AC3E}">
        <p14:creationId xmlns:p14="http://schemas.microsoft.com/office/powerpoint/2010/main" val="166456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p:bldP spid="7" grpId="1"/>
    </p:bldLst>
  </p:timing>
</p:sld>
</file>

<file path=ppt/theme/theme1.xml><?xml version="1.0" encoding="utf-8"?>
<a:theme xmlns:a="http://schemas.openxmlformats.org/drawingml/2006/main" name="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plicants" id="{12E310D6-257B-B949-AA3D-42FA7A113B6B}" vid="{B44D8223-9FB3-4B4E-B714-BDC2859E2950}"/>
    </a:ext>
  </a:extLst>
</a:theme>
</file>

<file path=ppt/theme/theme2.xml><?xml version="1.0" encoding="utf-8"?>
<a:theme xmlns:a="http://schemas.openxmlformats.org/drawingml/2006/main" name="3_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plicants" id="{12E310D6-257B-B949-AA3D-42FA7A113B6B}" vid="{4A63C46A-728F-224F-B650-44EED3D00382}"/>
    </a:ext>
  </a:extLst>
</a:theme>
</file>

<file path=ppt/theme/theme3.xml><?xml version="1.0" encoding="utf-8"?>
<a:theme xmlns:a="http://schemas.openxmlformats.org/drawingml/2006/main" name="1_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plicants" id="{12E310D6-257B-B949-AA3D-42FA7A113B6B}" vid="{2C415412-7D98-A94F-8C0C-07AA5FBBFB49}"/>
    </a:ext>
  </a:extLst>
</a:theme>
</file>

<file path=ppt/theme/theme4.xml><?xml version="1.0" encoding="utf-8"?>
<a:theme xmlns:a="http://schemas.openxmlformats.org/drawingml/2006/main" name="2_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plicants" id="{12E310D6-257B-B949-AA3D-42FA7A113B6B}" vid="{70E466E5-0FDD-E34F-810D-64097459F3A2}"/>
    </a:ext>
  </a:extLst>
</a:theme>
</file>

<file path=ppt/theme/theme5.xml><?xml version="1.0" encoding="utf-8"?>
<a:theme xmlns:a="http://schemas.openxmlformats.org/drawingml/2006/main" name="Revers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plicants" id="{12E310D6-257B-B949-AA3D-42FA7A113B6B}" vid="{501D7A0E-25EE-8144-809D-4E9D6058E4B5}"/>
    </a:ext>
  </a:extLst>
</a:theme>
</file>

<file path=ppt/theme/theme6.xml><?xml version="1.0" encoding="utf-8"?>
<a:theme xmlns:a="http://schemas.openxmlformats.org/drawingml/2006/main" name="1_Revers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plicants" id="{12E310D6-257B-B949-AA3D-42FA7A113B6B}" vid="{1A913D1C-84E5-2547-A7E3-07D7077A8844}"/>
    </a:ext>
  </a:extLst>
</a:theme>
</file>

<file path=ppt/theme/theme7.xml><?xml version="1.0" encoding="utf-8"?>
<a:theme xmlns:a="http://schemas.openxmlformats.org/drawingml/2006/main" name="2_Revers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plicants" id="{12E310D6-257B-B949-AA3D-42FA7A113B6B}" vid="{59824A26-1015-E644-B27D-3E08B7B591B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applicants</Template>
  <TotalTime>11671</TotalTime>
  <Words>4396</Words>
  <Application>Microsoft Office PowerPoint</Application>
  <PresentationFormat>Widescreen</PresentationFormat>
  <Paragraphs>606</Paragraphs>
  <Slides>39</Slides>
  <Notes>32</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39</vt:i4>
      </vt:variant>
    </vt:vector>
  </HeadingPairs>
  <TitlesOfParts>
    <vt:vector size="53" baseType="lpstr">
      <vt:lpstr>Arial</vt:lpstr>
      <vt:lpstr>Calibri</vt:lpstr>
      <vt:lpstr>Inter</vt:lpstr>
      <vt:lpstr>Montserrat</vt:lpstr>
      <vt:lpstr>Montserrat Medium</vt:lpstr>
      <vt:lpstr>Symbol</vt:lpstr>
      <vt:lpstr>Times New Roman</vt:lpstr>
      <vt:lpstr>Main</vt:lpstr>
      <vt:lpstr>3_Main</vt:lpstr>
      <vt:lpstr>1_Main</vt:lpstr>
      <vt:lpstr>2_Main</vt:lpstr>
      <vt:lpstr>Reverse</vt:lpstr>
      <vt:lpstr>1_Reverse</vt:lpstr>
      <vt:lpstr>2_Reverse</vt:lpstr>
      <vt:lpstr>Applying for tertiary study in 2023</vt:lpstr>
      <vt:lpstr>What is the Victorian Tertiary Admissions Centre (VTAC)?</vt:lpstr>
      <vt:lpstr>In this session… </vt:lpstr>
      <vt:lpstr>  The VTAC application process – a birds eye view</vt:lpstr>
      <vt:lpstr>PowerPoint Presentation</vt:lpstr>
      <vt:lpstr>Finding courses</vt:lpstr>
      <vt:lpstr>CourseSearch</vt:lpstr>
      <vt:lpstr>PowerPoint Presentation</vt:lpstr>
      <vt:lpstr>CourseSearch: areas of interest</vt:lpstr>
      <vt:lpstr>What requirements might exist?</vt:lpstr>
      <vt:lpstr>Two types of essential requirements</vt:lpstr>
      <vt:lpstr>Ranking applicants</vt:lpstr>
      <vt:lpstr>Publishing information (ATAR-based selection only)</vt:lpstr>
      <vt:lpstr>Applying</vt:lpstr>
      <vt:lpstr>Create a VTAC account</vt:lpstr>
      <vt:lpstr>VTAC account</vt:lpstr>
      <vt:lpstr>Applying for courses</vt:lpstr>
      <vt:lpstr>Supplementary offers</vt:lpstr>
      <vt:lpstr>Changing your preferences</vt:lpstr>
      <vt:lpstr>SEAS (special consideration) and  Scholarships</vt:lpstr>
      <vt:lpstr>Special Entry Access Scheme (SEAS)</vt:lpstr>
      <vt:lpstr>SEAS Categories</vt:lpstr>
      <vt:lpstr>What can SEAS do?</vt:lpstr>
      <vt:lpstr>SEAS documentation - category 2 disadvantaged financial background</vt:lpstr>
      <vt:lpstr>SEAS documentation – categories 3 &amp; 4</vt:lpstr>
      <vt:lpstr>Scholarships</vt:lpstr>
      <vt:lpstr>Results and offers</vt:lpstr>
      <vt:lpstr>ATAR and VCE Results released  7am, Monday 12 December 2022</vt:lpstr>
      <vt:lpstr>PowerPoint Presentation</vt:lpstr>
      <vt:lpstr>PowerPoint Presentation</vt:lpstr>
      <vt:lpstr>Six offer rounds</vt:lpstr>
      <vt:lpstr>Scaling and the ATAR</vt:lpstr>
      <vt:lpstr>Australian Tertiary Admission Rank (ATAR)</vt:lpstr>
      <vt:lpstr>Scaling</vt:lpstr>
      <vt:lpstr>The scaling process</vt:lpstr>
      <vt:lpstr>Composition of the aggregate</vt:lpstr>
      <vt:lpstr>PowerPoint Presentation</vt:lpstr>
      <vt:lpstr>Remember: the ATAR isn’t everything</vt:lpstr>
      <vt:lpstr>Getting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for tertiary study in 2021</dc:title>
  <dc:creator>Michael Ciesielski</dc:creator>
  <cp:lastModifiedBy>Helen O'Keeffe</cp:lastModifiedBy>
  <cp:revision>62</cp:revision>
  <dcterms:created xsi:type="dcterms:W3CDTF">2020-07-22T00:13:35Z</dcterms:created>
  <dcterms:modified xsi:type="dcterms:W3CDTF">2022-07-11T02:17:06Z</dcterms:modified>
</cp:coreProperties>
</file>