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3149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655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938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258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969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078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616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861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3391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275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0306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8324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9882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80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6344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0339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223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201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2582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875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4875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8325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3382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58980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212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0576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80598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806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399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17DF76F-2766-44EC-A336-929B798C5140}" type="datetimeFigureOut">
              <a:rPr lang="en-AU" smtClean="0"/>
              <a:t>15/07/2021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49E14AC-DB33-4291-9B65-806C0AD29B7C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22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lendar on table">
            <a:extLst>
              <a:ext uri="{FF2B5EF4-FFF2-40B4-BE49-F238E27FC236}">
                <a16:creationId xmlns:a16="http://schemas.microsoft.com/office/drawing/2014/main" id="{85151523-461E-4050-A524-B68C24ED7F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D3477-7A6C-47C1-93FC-58702E1A0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440" y="41544"/>
            <a:ext cx="10058400" cy="3566160"/>
          </a:xfrm>
        </p:spPr>
        <p:txBody>
          <a:bodyPr>
            <a:normAutofit/>
          </a:bodyPr>
          <a:lstStyle/>
          <a:p>
            <a:r>
              <a:rPr lang="en-US" sz="11500" b="1" dirty="0">
                <a:latin typeface="Tw Cen MT Condensed" panose="020B0606020104020203" pitchFamily="34" charset="0"/>
              </a:rPr>
              <a:t>Year 8 DTE 2021</a:t>
            </a:r>
            <a:endParaRPr lang="en-AU" sz="11500" b="1" dirty="0">
              <a:latin typeface="Tw Cen MT Condensed" panose="020B06060201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B79331-FFEB-4FD3-A54A-4364E2B42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4778" y="3828010"/>
            <a:ext cx="10058400" cy="11430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 Condensed" panose="020B0606020104020203" pitchFamily="34" charset="0"/>
              </a:rPr>
              <a:t>Photoshop Finalists </a:t>
            </a:r>
          </a:p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 Condensed" panose="020B0606020104020203" pitchFamily="34" charset="0"/>
              </a:rPr>
              <a:t>‘Art vs Language’</a:t>
            </a:r>
            <a:endParaRPr lang="en-AU" sz="3200" b="1" dirty="0">
              <a:solidFill>
                <a:schemeClr val="tx1">
                  <a:lumMod val="85000"/>
                  <a:lumOff val="15000"/>
                </a:schemeClr>
              </a:solidFill>
              <a:latin typeface="Tw Cen MT Condensed" panose="020B060602010402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AB95BF-57D0-4E49-9EF2-408B47C8D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20CBD-F82E-44E4-BDA5-128716AD7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8AE32-A526-42FC-A854-732740BD3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5207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72000-04D7-44FC-A09F-660E44A8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Murphy Johnstone 8/52</a:t>
            </a:r>
          </a:p>
        </p:txBody>
      </p:sp>
      <p:pic>
        <p:nvPicPr>
          <p:cNvPr id="3" name="Picture 2" descr="https://lh4.googleusercontent.com/bzcnzEnCIZfctE_G8p-MDdb74LUgEOAKhvevGfSMrqYa_g-NPqSuUMjQeoJsVclvMKNYsv7kQdMvWBKG4792w6CVFRfgaXqBQmvBCWJw9U0gXi-dTptJbrSDElTWOnT6IBtBE92vbTk">
            <a:extLst>
              <a:ext uri="{FF2B5EF4-FFF2-40B4-BE49-F238E27FC236}">
                <a16:creationId xmlns:a16="http://schemas.microsoft.com/office/drawing/2014/main" id="{523D0B8E-992A-4D53-94C6-A906017696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7663" y="1863801"/>
            <a:ext cx="6276673" cy="4440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914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72000-04D7-44FC-A09F-660E44A8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sz="4800" dirty="0"/>
              <a:t>Sarah Lloyd 8/51</a:t>
            </a:r>
          </a:p>
        </p:txBody>
      </p:sp>
      <p:pic>
        <p:nvPicPr>
          <p:cNvPr id="4" name="Picture 3" descr="https://lh3.googleusercontent.com/YbObLAwmDvp-9KZVKIPPeH6eM1_6tRmhQJkhrmEQXjJmWTg9XJm6x-xjtZY2-GXeEZkb7ctz88JfQJ-KkjHO-YTNIMnTOkFFdJkkmC98lNYrP78J6HjHA6Hi_w0K6flVsg73IHYYpCE">
            <a:extLst>
              <a:ext uri="{FF2B5EF4-FFF2-40B4-BE49-F238E27FC236}">
                <a16:creationId xmlns:a16="http://schemas.microsoft.com/office/drawing/2014/main" id="{CBF13324-17B8-4662-8A9F-504C957AED1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4038" y="1863801"/>
            <a:ext cx="6343923" cy="4440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205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C78E8-A074-433C-A75C-3F163F30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sz="4800" dirty="0"/>
              <a:t>Airlie Smith 8/48</a:t>
            </a:r>
            <a:endParaRPr lang="en-US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2EEED9-C82A-46B9-AA01-F53ABC156E9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9094" y="1863801"/>
            <a:ext cx="5133810" cy="4440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4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371BA-4628-43A3-AC1E-FF9E970C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sz="4800" dirty="0"/>
              <a:t>Bailee Drew 8/48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FEE9A-7F66-41CD-9B09-E6B9D53DAEA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5496" y="1863801"/>
            <a:ext cx="6001007" cy="4440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248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B1DC-8BE6-4DF4-A4ED-03BD90D05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sz="4800" dirty="0"/>
              <a:t>Nikita Wilson 8/47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8CF262-26F8-4273-83EB-BD0E6A3249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69" y="1863801"/>
            <a:ext cx="7894660" cy="444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12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BDF0-4038-43C5-8110-022CF9DE4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Elizabeth Martin 8/52</a:t>
            </a: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https://lh3.googleusercontent.com/u1e8-X7EKudBone-IRPHsmi1zCF4Jeu7PZ8lmoOa-yQGtzZStqK192R9Ro1lGYMB-73oe-L9TTt1DNmfFLv5jgTTCwOOTDyE9ad-6qG4An88S3TCnoCl_-fNOATpRbARpWDJJaVMl00">
            <a:extLst>
              <a:ext uri="{FF2B5EF4-FFF2-40B4-BE49-F238E27FC236}">
                <a16:creationId xmlns:a16="http://schemas.microsoft.com/office/drawing/2014/main" id="{A279CA21-F620-480A-B38C-716B1985F1E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2829" y="557189"/>
            <a:ext cx="3931649" cy="5576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179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BDF0-4038-43C5-8110-022CF9DE4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966463" cy="5571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latin typeface="+mj-lt"/>
                <a:ea typeface="+mj-ea"/>
                <a:cs typeface="+mj-cs"/>
              </a:rPr>
              <a:t>Nikita McFayden 8/45</a:t>
            </a:r>
            <a:br>
              <a:rPr lang="en-US" sz="5200" kern="1200">
                <a:latin typeface="+mj-lt"/>
                <a:ea typeface="+mj-ea"/>
                <a:cs typeface="+mj-cs"/>
              </a:rPr>
            </a:br>
            <a:br>
              <a:rPr lang="en-US" sz="5200" kern="1200">
                <a:latin typeface="+mj-lt"/>
                <a:ea typeface="+mj-ea"/>
                <a:cs typeface="+mj-cs"/>
              </a:rPr>
            </a:br>
            <a:endParaRPr lang="en-US" sz="5200" kern="120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https://lh6.googleusercontent.com/cZQ_WheFgFZb0rIzLs7eFUaF6ZRAVUJdRRPMp0-4o10BkUCXRKyij6NI7y1Rho1S3YHSgNv8C6xk_kHZLUqD5EN-pDhmA3E2KVTT3CzPyXiRTveGDKib0dmr1WCDccaWZSkFinVfv5o">
            <a:extLst>
              <a:ext uri="{FF2B5EF4-FFF2-40B4-BE49-F238E27FC236}">
                <a16:creationId xmlns:a16="http://schemas.microsoft.com/office/drawing/2014/main" id="{07341090-6B57-44EE-A071-9B676691047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9311" y="720190"/>
            <a:ext cx="3909047" cy="55843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0218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1387F-B851-4978-9344-B2E78097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dirty="0"/>
              <a:t>Yzabel Mariano</a:t>
            </a:r>
            <a:br>
              <a:rPr lang="en-AU" dirty="0"/>
            </a:br>
            <a:r>
              <a:rPr lang="it-IT" dirty="0"/>
              <a:t>8/45</a:t>
            </a:r>
            <a:br>
              <a:rPr lang="en-AU" dirty="0"/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https://lh4.googleusercontent.com/U-4qQHbiwj94_sIRTwUFa0fM0MJKPQFF2qZvaIkD42AD4201TkQKhNk1pKVWxyHgZCLKSfE4KyRVanlpmvTRfP_9KVtDj8EVJMjFiZQkTpJmkSlPK0_SpMuIr8rPoncCcbH6fUx3vrQ">
            <a:extLst>
              <a:ext uri="{FF2B5EF4-FFF2-40B4-BE49-F238E27FC236}">
                <a16:creationId xmlns:a16="http://schemas.microsoft.com/office/drawing/2014/main" id="{C33842A9-AEAB-4416-8016-C103FA767F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858" y="557189"/>
            <a:ext cx="3945591" cy="5576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9569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E7C1-7079-4E8C-A24D-1D4C139F1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581891"/>
            <a:ext cx="3771009" cy="37407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dirty="0"/>
              <a:t>Olivia Robertson</a:t>
            </a:r>
            <a:br>
              <a:rPr lang="en-AU" dirty="0"/>
            </a:br>
            <a:r>
              <a:rPr lang="en-AU" dirty="0"/>
              <a:t>8/45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https://lh5.googleusercontent.com/RnfL4js7-wN9HqOZE6jC6n4cA_yPC1VkEnc-duj6SU66bNOrewEJUKlEONo89LivABac-RyWYVdSEQAtiDiu6Tpe8LTMmr2n_3p0-WRGAwwDw11i9LAvjNzu8BSFUAIZNSU8tmC_JE4">
            <a:extLst>
              <a:ext uri="{FF2B5EF4-FFF2-40B4-BE49-F238E27FC236}">
                <a16:creationId xmlns:a16="http://schemas.microsoft.com/office/drawing/2014/main" id="{D756C3F3-83EF-4036-AA5E-6B88360945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2873" y="581891"/>
            <a:ext cx="3936570" cy="55640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725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218F9-C767-4DFC-ACC8-023A71F94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 err="1"/>
              <a:t>Aysha</a:t>
            </a:r>
            <a:r>
              <a:rPr lang="en-AU" dirty="0"/>
              <a:t> </a:t>
            </a:r>
            <a:r>
              <a:rPr lang="en-AU" dirty="0" err="1"/>
              <a:t>Nayna</a:t>
            </a:r>
            <a:br>
              <a:rPr lang="en-AU" dirty="0"/>
            </a:br>
            <a:r>
              <a:rPr lang="en-AU" dirty="0"/>
              <a:t>8/51</a:t>
            </a:r>
            <a:br>
              <a:rPr lang="en-AU" dirty="0"/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https://lh6.googleusercontent.com/seMIU8Sy17BSwbHaCHHTnnRuYaj9l61RmYhbI86dwGhDk7NqBRgA3kWwU95pDQTd0HO5ClqXx8ZBGoE-e0Vvat32kxTyRlyLy22XSop6atOnsprjPsjqNZECZrc--JJt1_PH1xjoP9o">
            <a:extLst>
              <a:ext uri="{FF2B5EF4-FFF2-40B4-BE49-F238E27FC236}">
                <a16:creationId xmlns:a16="http://schemas.microsoft.com/office/drawing/2014/main" id="{9B5710B4-D8B9-428B-8344-B57232CE54A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033" y="-143364"/>
            <a:ext cx="5054894" cy="7144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5538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5FBE-3148-482E-A6F7-DA57DDF8B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Taylah Bell</a:t>
            </a:r>
            <a:br>
              <a:rPr lang="en-AU" dirty="0"/>
            </a:br>
            <a:r>
              <a:rPr lang="en-AU" dirty="0"/>
              <a:t>8/47</a:t>
            </a:r>
            <a:br>
              <a:rPr lang="en-AU" dirty="0"/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11769-C56F-49E8-A78E-DA048A8C086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81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3D42-2150-4EE1-BF4A-F116BC86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Charlotte Maclean</a:t>
            </a:r>
            <a:br>
              <a:rPr lang="en-AU" dirty="0"/>
            </a:br>
            <a:r>
              <a:rPr lang="en-AU" dirty="0"/>
              <a:t>8/49</a:t>
            </a:r>
            <a:br>
              <a:rPr lang="en-AU" dirty="0"/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31AA43-1FBE-474E-B29D-985486ECA10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640" y="557189"/>
            <a:ext cx="3934027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41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A03FE-06D5-46F5-AE50-8014F8AF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Eva </a:t>
            </a:r>
            <a:r>
              <a:rPr lang="en-AU" dirty="0" err="1"/>
              <a:t>Mollica</a:t>
            </a:r>
            <a:br>
              <a:rPr lang="en-AU" dirty="0"/>
            </a:br>
            <a:r>
              <a:rPr lang="en-AU" dirty="0"/>
              <a:t>8/49</a:t>
            </a:r>
            <a:br>
              <a:rPr lang="en-AU" dirty="0"/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FCA28-45D6-4BC1-8C9C-33E1B25E37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655" y="557189"/>
            <a:ext cx="3847997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02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0AFF-F3ED-4C41-B879-412FAF929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3976496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Ella Donnelly</a:t>
            </a:r>
            <a:br>
              <a:rPr lang="en-AU" dirty="0"/>
            </a:br>
            <a:r>
              <a:rPr lang="en-AU" dirty="0"/>
              <a:t>8/49</a:t>
            </a:r>
            <a:br>
              <a:rPr lang="en-AU" dirty="0"/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8D227-DD04-430B-B3AF-C4031CEA27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58" y="557189"/>
            <a:ext cx="3945591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5178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</Words>
  <Application>Microsoft Office PowerPoint</Application>
  <PresentationFormat>Widescreen</PresentationFormat>
  <Paragraphs>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Tw Cen MT</vt:lpstr>
      <vt:lpstr>Tw Cen MT Condensed</vt:lpstr>
      <vt:lpstr>Droplet</vt:lpstr>
      <vt:lpstr>Retrospect</vt:lpstr>
      <vt:lpstr>Year 8 DTE 2021</vt:lpstr>
      <vt:lpstr>Murphy Johnstone 8/52</vt:lpstr>
      <vt:lpstr>Sarah Lloyd 8/51</vt:lpstr>
      <vt:lpstr>Airlie Smith 8/48</vt:lpstr>
      <vt:lpstr>Bailee Drew 8/48</vt:lpstr>
      <vt:lpstr>Nikita Wilson 8/47</vt:lpstr>
      <vt:lpstr>Elizabeth Martin 8/52 </vt:lpstr>
      <vt:lpstr>Nikita McFayden 8/45  </vt:lpstr>
      <vt:lpstr>Yzabel Mariano 8/45 </vt:lpstr>
      <vt:lpstr>Olivia Robertson 8/45</vt:lpstr>
      <vt:lpstr>Aysha Nayna 8/51 </vt:lpstr>
      <vt:lpstr>Taylah Bell 8/47 </vt:lpstr>
      <vt:lpstr>Charlotte Maclean 8/49 </vt:lpstr>
      <vt:lpstr>Eva Mollica 8/49 </vt:lpstr>
      <vt:lpstr>Ella Donnelly 8/49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8 DTE 2021</dc:title>
  <dc:creator>Adrienne Donoghue</dc:creator>
  <cp:lastModifiedBy>Adrienne Donoghue</cp:lastModifiedBy>
  <cp:revision>2</cp:revision>
  <dcterms:created xsi:type="dcterms:W3CDTF">2021-07-15T02:16:36Z</dcterms:created>
  <dcterms:modified xsi:type="dcterms:W3CDTF">2021-07-15T02:20:15Z</dcterms:modified>
</cp:coreProperties>
</file>