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Oswald"/>
      <p:regular r:id="rId32"/>
      <p:bold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35" Type="http://schemas.openxmlformats.org/officeDocument/2006/relationships/font" Target="fonts/Merriweather-bold.fntdata"/><Relationship Id="rId12" Type="http://schemas.openxmlformats.org/officeDocument/2006/relationships/slide" Target="slides/slide7.xml"/><Relationship Id="rId34" Type="http://schemas.openxmlformats.org/officeDocument/2006/relationships/font" Target="fonts/Merriweather-regular.fntdata"/><Relationship Id="rId15" Type="http://schemas.openxmlformats.org/officeDocument/2006/relationships/slide" Target="slides/slide10.xml"/><Relationship Id="rId37" Type="http://schemas.openxmlformats.org/officeDocument/2006/relationships/font" Target="fonts/Merriweather-boldItalic.fntdata"/><Relationship Id="rId14" Type="http://schemas.openxmlformats.org/officeDocument/2006/relationships/slide" Target="slides/slide9.xml"/><Relationship Id="rId36" Type="http://schemas.openxmlformats.org/officeDocument/2006/relationships/font" Target="fonts/Merriweather-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7" name="Google Shape;17;p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8" name="Google Shape;18;p3"/>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9" name="Google Shape;19;p3"/>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21" name="Shape 21"/>
        <p:cNvGrpSpPr/>
        <p:nvPr/>
      </p:nvGrpSpPr>
      <p:grpSpPr>
        <a:xfrm>
          <a:off x="0" y="0"/>
          <a:ext cx="0" cy="0"/>
          <a:chOff x="0" y="0"/>
          <a:chExt cx="0" cy="0"/>
        </a:xfrm>
      </p:grpSpPr>
      <p:sp>
        <p:nvSpPr>
          <p:cNvPr id="22" name="Google Shape;22;p4"/>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3" name="Google Shape;23;p4"/>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4" name="Google Shape;24;p4"/>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7"/>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0"/>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jpg"/><Relationship Id="rId8"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jpg"/><Relationship Id="rId8"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jpg"/><Relationship Id="rId7"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jpg"/><Relationship Id="rId7"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jpg"/><Relationship Id="rId7"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jpg"/><Relationship Id="rId7"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canva.com/design/DAE5i_NeTps/eHa4QMgZ0cwT7SB9Yz5TcA/edit?utm_content=DAE5i_NeTps&amp;utm_campaign=designshare&amp;utm_medium=link2&amp;utm_source=sharebutton" TargetMode="External"/><Relationship Id="rId4" Type="http://schemas.openxmlformats.org/officeDocument/2006/relationships/image" Target="../media/image1.jpg"/><Relationship Id="rId5" Type="http://schemas.openxmlformats.org/officeDocument/2006/relationships/hyperlink" Target="https://www.canva.com/design/DAE5i_NeTps/eHa4QMgZ0cwT7SB9Yz5TcA/edit?utm_content=DAE5i_NeTps&amp;utm_campaign=designshare&amp;utm_medium=link2&amp;utm_source=sharebutton" TargetMode="External"/><Relationship Id="rId6"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3"/>
          <p:cNvPicPr preferRelativeResize="0"/>
          <p:nvPr/>
        </p:nvPicPr>
        <p:blipFill rotWithShape="1">
          <a:blip r:embed="rId3">
            <a:alphaModFix/>
          </a:blip>
          <a:srcRect b="38129" l="0" r="0" t="0"/>
          <a:stretch/>
        </p:blipFill>
        <p:spPr>
          <a:xfrm>
            <a:off x="351925" y="478132"/>
            <a:ext cx="4610025" cy="4036206"/>
          </a:xfrm>
          <a:prstGeom prst="rect">
            <a:avLst/>
          </a:prstGeom>
          <a:noFill/>
          <a:ln>
            <a:noFill/>
          </a:ln>
        </p:spPr>
      </p:pic>
      <p:sp>
        <p:nvSpPr>
          <p:cNvPr id="65" name="Google Shape;65;p13"/>
          <p:cNvSpPr txBox="1"/>
          <p:nvPr/>
        </p:nvSpPr>
        <p:spPr>
          <a:xfrm>
            <a:off x="5087375" y="3991150"/>
            <a:ext cx="37989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1" lang="en" sz="2200" u="none" cap="none" strike="noStrike">
                <a:solidFill>
                  <a:srgbClr val="FFFFFF"/>
                </a:solidFill>
                <a:latin typeface="Oswald"/>
                <a:ea typeface="Oswald"/>
                <a:cs typeface="Oswald"/>
                <a:sym typeface="Oswald"/>
              </a:rPr>
              <a:t>PRC information for Years 5-6</a:t>
            </a:r>
            <a:endParaRPr b="1" i="1" sz="2200" u="none" cap="none" strike="noStrike">
              <a:solidFill>
                <a:srgbClr val="FFFFFF"/>
              </a:solidFill>
              <a:latin typeface="Oswald"/>
              <a:ea typeface="Oswald"/>
              <a:cs typeface="Oswald"/>
              <a:sym typeface="Oswald"/>
            </a:endParaRPr>
          </a:p>
        </p:txBody>
      </p:sp>
      <p:sp>
        <p:nvSpPr>
          <p:cNvPr id="66" name="Google Shape;66;p13"/>
          <p:cNvSpPr txBox="1"/>
          <p:nvPr/>
        </p:nvSpPr>
        <p:spPr>
          <a:xfrm>
            <a:off x="5345100" y="478125"/>
            <a:ext cx="35820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Oswald"/>
                <a:ea typeface="Oswald"/>
                <a:cs typeface="Oswald"/>
                <a:sym typeface="Oswald"/>
              </a:rPr>
              <a:t>NSW Premier’s</a:t>
            </a:r>
            <a:endParaRPr b="1" i="0" sz="32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Oswald"/>
                <a:ea typeface="Oswald"/>
                <a:cs typeface="Oswald"/>
                <a:sym typeface="Oswald"/>
              </a:rPr>
              <a:t>Reading Challenge 2024</a:t>
            </a:r>
            <a:endParaRPr b="1" i="0" sz="3200" u="none" cap="none" strike="noStrike">
              <a:solidFill>
                <a:schemeClr val="dk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2"/>
          <p:cNvPicPr preferRelativeResize="0"/>
          <p:nvPr/>
        </p:nvPicPr>
        <p:blipFill rotWithShape="1">
          <a:blip r:embed="rId3">
            <a:alphaModFix/>
          </a:blip>
          <a:srcRect b="4268" l="0" r="0" t="0"/>
          <a:stretch/>
        </p:blipFill>
        <p:spPr>
          <a:xfrm>
            <a:off x="4572000" y="55900"/>
            <a:ext cx="4482351" cy="3795055"/>
          </a:xfrm>
          <a:prstGeom prst="rect">
            <a:avLst/>
          </a:prstGeom>
          <a:noFill/>
          <a:ln>
            <a:noFill/>
          </a:ln>
        </p:spPr>
      </p:pic>
      <p:sp>
        <p:nvSpPr>
          <p:cNvPr id="141" name="Google Shape;141;p22"/>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42" name="Google Shape;142;p22"/>
          <p:cNvSpPr txBox="1"/>
          <p:nvPr>
            <p:ph idx="1" type="body"/>
          </p:nvPr>
        </p:nvSpPr>
        <p:spPr>
          <a:xfrm>
            <a:off x="4745725" y="3952825"/>
            <a:ext cx="4190400" cy="10539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This shows that you are logged into the PRC portal.</a:t>
            </a:r>
            <a:endParaRPr sz="2500"/>
          </a:p>
        </p:txBody>
      </p:sp>
      <p:pic>
        <p:nvPicPr>
          <p:cNvPr id="143" name="Google Shape;143;p22"/>
          <p:cNvPicPr preferRelativeResize="0"/>
          <p:nvPr/>
        </p:nvPicPr>
        <p:blipFill rotWithShape="1">
          <a:blip r:embed="rId4">
            <a:alphaModFix/>
          </a:blip>
          <a:srcRect b="38129" l="0" r="0" t="0"/>
          <a:stretch/>
        </p:blipFill>
        <p:spPr>
          <a:xfrm>
            <a:off x="394625" y="571922"/>
            <a:ext cx="3540700" cy="3100000"/>
          </a:xfrm>
          <a:prstGeom prst="rect">
            <a:avLst/>
          </a:prstGeom>
          <a:noFill/>
          <a:ln>
            <a:noFill/>
          </a:ln>
        </p:spPr>
      </p:pic>
      <p:pic>
        <p:nvPicPr>
          <p:cNvPr id="144" name="Google Shape;144;p22"/>
          <p:cNvPicPr preferRelativeResize="0"/>
          <p:nvPr/>
        </p:nvPicPr>
        <p:blipFill rotWithShape="1">
          <a:blip r:embed="rId5">
            <a:alphaModFix/>
          </a:blip>
          <a:srcRect b="0" l="0" r="0" t="0"/>
          <a:stretch/>
        </p:blipFill>
        <p:spPr>
          <a:xfrm>
            <a:off x="4630450" y="684525"/>
            <a:ext cx="4423900" cy="773308"/>
          </a:xfrm>
          <a:prstGeom prst="rect">
            <a:avLst/>
          </a:prstGeom>
          <a:noFill/>
          <a:ln>
            <a:noFill/>
          </a:ln>
        </p:spPr>
      </p:pic>
      <p:cxnSp>
        <p:nvCxnSpPr>
          <p:cNvPr id="145" name="Google Shape;145;p22"/>
          <p:cNvCxnSpPr/>
          <p:nvPr/>
        </p:nvCxnSpPr>
        <p:spPr>
          <a:xfrm flipH="1" rot="10800000">
            <a:off x="8708275" y="263925"/>
            <a:ext cx="178800" cy="1402500"/>
          </a:xfrm>
          <a:prstGeom prst="straightConnector1">
            <a:avLst/>
          </a:prstGeom>
          <a:noFill/>
          <a:ln cap="flat" cmpd="sng" w="114300">
            <a:solidFill>
              <a:srgbClr val="FF0000"/>
            </a:solidFill>
            <a:prstDash val="solid"/>
            <a:round/>
            <a:headEnd len="sm" w="sm" type="none"/>
            <a:tailEnd len="med" w="med"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3"/>
          <p:cNvPicPr preferRelativeResize="0"/>
          <p:nvPr/>
        </p:nvPicPr>
        <p:blipFill rotWithShape="1">
          <a:blip r:embed="rId3">
            <a:alphaModFix/>
          </a:blip>
          <a:srcRect b="4268" l="0" r="0" t="0"/>
          <a:stretch/>
        </p:blipFill>
        <p:spPr>
          <a:xfrm>
            <a:off x="4674875" y="90200"/>
            <a:ext cx="4196965" cy="3553425"/>
          </a:xfrm>
          <a:prstGeom prst="rect">
            <a:avLst/>
          </a:prstGeom>
          <a:noFill/>
          <a:ln>
            <a:noFill/>
          </a:ln>
        </p:spPr>
      </p:pic>
      <p:sp>
        <p:nvSpPr>
          <p:cNvPr id="151" name="Google Shape;151;p23"/>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52" name="Google Shape;152;p23"/>
          <p:cNvSpPr txBox="1"/>
          <p:nvPr>
            <p:ph idx="1" type="body"/>
          </p:nvPr>
        </p:nvSpPr>
        <p:spPr>
          <a:xfrm>
            <a:off x="4534375" y="3761725"/>
            <a:ext cx="4380900" cy="13692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100"/>
              <a:t>Here you can search for a PRC book to discover, or see if a book you already have is on the PRC list.</a:t>
            </a:r>
            <a:endParaRPr sz="2100"/>
          </a:p>
        </p:txBody>
      </p:sp>
      <p:cxnSp>
        <p:nvCxnSpPr>
          <p:cNvPr id="153" name="Google Shape;153;p23"/>
          <p:cNvCxnSpPr/>
          <p:nvPr/>
        </p:nvCxnSpPr>
        <p:spPr>
          <a:xfrm flipH="1">
            <a:off x="5660850" y="1694738"/>
            <a:ext cx="1340100" cy="234300"/>
          </a:xfrm>
          <a:prstGeom prst="straightConnector1">
            <a:avLst/>
          </a:prstGeom>
          <a:noFill/>
          <a:ln cap="flat" cmpd="sng" w="114300">
            <a:solidFill>
              <a:srgbClr val="FF0000"/>
            </a:solidFill>
            <a:prstDash val="solid"/>
            <a:round/>
            <a:headEnd len="sm" w="sm" type="none"/>
            <a:tailEnd len="med" w="med" type="stealth"/>
          </a:ln>
        </p:spPr>
      </p:cxnSp>
      <p:cxnSp>
        <p:nvCxnSpPr>
          <p:cNvPr id="154" name="Google Shape;154;p23"/>
          <p:cNvCxnSpPr/>
          <p:nvPr/>
        </p:nvCxnSpPr>
        <p:spPr>
          <a:xfrm flipH="1">
            <a:off x="5905600" y="3043725"/>
            <a:ext cx="1340100" cy="234300"/>
          </a:xfrm>
          <a:prstGeom prst="straightConnector1">
            <a:avLst/>
          </a:prstGeom>
          <a:noFill/>
          <a:ln cap="flat" cmpd="sng" w="114300">
            <a:solidFill>
              <a:srgbClr val="FF0000"/>
            </a:solidFill>
            <a:prstDash val="solid"/>
            <a:round/>
            <a:headEnd len="sm" w="sm" type="none"/>
            <a:tailEnd len="med" w="med" type="stealth"/>
          </a:ln>
        </p:spPr>
      </p:cxnSp>
      <p:pic>
        <p:nvPicPr>
          <p:cNvPr id="155" name="Google Shape;155;p23"/>
          <p:cNvPicPr preferRelativeResize="0"/>
          <p:nvPr/>
        </p:nvPicPr>
        <p:blipFill rotWithShape="1">
          <a:blip r:embed="rId4">
            <a:alphaModFix/>
          </a:blip>
          <a:srcRect b="38129" l="0" r="0" t="0"/>
          <a:stretch/>
        </p:blipFill>
        <p:spPr>
          <a:xfrm>
            <a:off x="394625" y="571922"/>
            <a:ext cx="3540700" cy="3100000"/>
          </a:xfrm>
          <a:prstGeom prst="rect">
            <a:avLst/>
          </a:prstGeom>
          <a:noFill/>
          <a:ln>
            <a:noFill/>
          </a:ln>
        </p:spPr>
      </p:pic>
      <p:pic>
        <p:nvPicPr>
          <p:cNvPr id="156" name="Google Shape;156;p23"/>
          <p:cNvPicPr preferRelativeResize="0"/>
          <p:nvPr/>
        </p:nvPicPr>
        <p:blipFill rotWithShape="1">
          <a:blip r:embed="rId5">
            <a:alphaModFix/>
          </a:blip>
          <a:srcRect b="0" l="0" r="0" t="0"/>
          <a:stretch/>
        </p:blipFill>
        <p:spPr>
          <a:xfrm>
            <a:off x="4630449" y="625501"/>
            <a:ext cx="4384102" cy="766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4"/>
          <p:cNvPicPr preferRelativeResize="0"/>
          <p:nvPr/>
        </p:nvPicPr>
        <p:blipFill rotWithShape="1">
          <a:blip r:embed="rId3">
            <a:alphaModFix/>
          </a:blip>
          <a:srcRect b="0" l="0" r="0" t="0"/>
          <a:stretch/>
        </p:blipFill>
        <p:spPr>
          <a:xfrm>
            <a:off x="4407980" y="66475"/>
            <a:ext cx="4560676" cy="3088700"/>
          </a:xfrm>
          <a:prstGeom prst="rect">
            <a:avLst/>
          </a:prstGeom>
          <a:noFill/>
          <a:ln>
            <a:noFill/>
          </a:ln>
        </p:spPr>
      </p:pic>
      <p:sp>
        <p:nvSpPr>
          <p:cNvPr id="162" name="Google Shape;162;p24"/>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63" name="Google Shape;163;p24"/>
          <p:cNvSpPr txBox="1"/>
          <p:nvPr>
            <p:ph idx="1" type="body"/>
          </p:nvPr>
        </p:nvSpPr>
        <p:spPr>
          <a:xfrm>
            <a:off x="4605575" y="3155175"/>
            <a:ext cx="4323600" cy="1928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300"/>
              <a:buNone/>
            </a:pPr>
            <a:r>
              <a:rPr lang="en" sz="2100"/>
              <a:t>Clicking on the ‘Save’ button, will add the book to your ‘Saved List’ (which is keeping them as books you might like to read at some point). They do not automatically get added to your reading log.</a:t>
            </a:r>
            <a:endParaRPr sz="2100"/>
          </a:p>
          <a:p>
            <a:pPr indent="0" lvl="0" marL="0" rtl="0" algn="l">
              <a:lnSpc>
                <a:spcPct val="95000"/>
              </a:lnSpc>
              <a:spcBef>
                <a:spcPts val="1200"/>
              </a:spcBef>
              <a:spcAft>
                <a:spcPts val="1200"/>
              </a:spcAft>
              <a:buSzPts val="1300"/>
              <a:buNone/>
            </a:pPr>
            <a:r>
              <a:t/>
            </a:r>
            <a:endParaRPr sz="2500"/>
          </a:p>
        </p:txBody>
      </p:sp>
      <p:cxnSp>
        <p:nvCxnSpPr>
          <p:cNvPr id="164" name="Google Shape;164;p24"/>
          <p:cNvCxnSpPr/>
          <p:nvPr/>
        </p:nvCxnSpPr>
        <p:spPr>
          <a:xfrm rot="10800000">
            <a:off x="6598250" y="1963750"/>
            <a:ext cx="399900" cy="1279200"/>
          </a:xfrm>
          <a:prstGeom prst="straightConnector1">
            <a:avLst/>
          </a:prstGeom>
          <a:noFill/>
          <a:ln cap="flat" cmpd="sng" w="114300">
            <a:solidFill>
              <a:srgbClr val="FF0000"/>
            </a:solidFill>
            <a:prstDash val="solid"/>
            <a:round/>
            <a:headEnd len="sm" w="sm" type="none"/>
            <a:tailEnd len="med" w="med" type="stealth"/>
          </a:ln>
        </p:spPr>
      </p:cxnSp>
      <p:pic>
        <p:nvPicPr>
          <p:cNvPr id="165" name="Google Shape;165;p24"/>
          <p:cNvPicPr preferRelativeResize="0"/>
          <p:nvPr/>
        </p:nvPicPr>
        <p:blipFill rotWithShape="1">
          <a:blip r:embed="rId4">
            <a:alphaModFix/>
          </a:blip>
          <a:srcRect b="38129" l="0" r="0" t="0"/>
          <a:stretch/>
        </p:blipFill>
        <p:spPr>
          <a:xfrm>
            <a:off x="394625" y="571922"/>
            <a:ext cx="3540700" cy="310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5"/>
          <p:cNvPicPr preferRelativeResize="0"/>
          <p:nvPr/>
        </p:nvPicPr>
        <p:blipFill rotWithShape="1">
          <a:blip r:embed="rId3">
            <a:alphaModFix/>
          </a:blip>
          <a:srcRect b="0" l="0" r="0" t="0"/>
          <a:stretch/>
        </p:blipFill>
        <p:spPr>
          <a:xfrm>
            <a:off x="4407980" y="142675"/>
            <a:ext cx="4560676" cy="3088700"/>
          </a:xfrm>
          <a:prstGeom prst="rect">
            <a:avLst/>
          </a:prstGeom>
          <a:noFill/>
          <a:ln>
            <a:noFill/>
          </a:ln>
        </p:spPr>
      </p:pic>
      <p:sp>
        <p:nvSpPr>
          <p:cNvPr id="171" name="Google Shape;171;p25"/>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72" name="Google Shape;172;p25"/>
          <p:cNvSpPr txBox="1"/>
          <p:nvPr>
            <p:ph idx="1" type="body"/>
          </p:nvPr>
        </p:nvSpPr>
        <p:spPr>
          <a:xfrm>
            <a:off x="4605575" y="3607300"/>
            <a:ext cx="4323600" cy="13836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Here is where you can add PRC books, by clicking on ‘Add to Reading log’.</a:t>
            </a:r>
            <a:endParaRPr sz="2500"/>
          </a:p>
        </p:txBody>
      </p:sp>
      <p:cxnSp>
        <p:nvCxnSpPr>
          <p:cNvPr id="173" name="Google Shape;173;p25"/>
          <p:cNvCxnSpPr/>
          <p:nvPr/>
        </p:nvCxnSpPr>
        <p:spPr>
          <a:xfrm rot="10800000">
            <a:off x="5686825" y="1994450"/>
            <a:ext cx="493800" cy="1463700"/>
          </a:xfrm>
          <a:prstGeom prst="straightConnector1">
            <a:avLst/>
          </a:prstGeom>
          <a:noFill/>
          <a:ln cap="flat" cmpd="sng" w="114300">
            <a:solidFill>
              <a:srgbClr val="FF0000"/>
            </a:solidFill>
            <a:prstDash val="solid"/>
            <a:round/>
            <a:headEnd len="sm" w="sm" type="none"/>
            <a:tailEnd len="med" w="med" type="stealth"/>
          </a:ln>
        </p:spPr>
      </p:cxnSp>
      <p:pic>
        <p:nvPicPr>
          <p:cNvPr id="174" name="Google Shape;174;p25"/>
          <p:cNvPicPr preferRelativeResize="0"/>
          <p:nvPr/>
        </p:nvPicPr>
        <p:blipFill rotWithShape="1">
          <a:blip r:embed="rId4">
            <a:alphaModFix/>
          </a:blip>
          <a:srcRect b="38129" l="0" r="0" t="0"/>
          <a:stretch/>
        </p:blipFill>
        <p:spPr>
          <a:xfrm>
            <a:off x="394625" y="571922"/>
            <a:ext cx="3540700" cy="310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6"/>
          <p:cNvPicPr preferRelativeResize="0"/>
          <p:nvPr/>
        </p:nvPicPr>
        <p:blipFill rotWithShape="1">
          <a:blip r:embed="rId3">
            <a:alphaModFix/>
          </a:blip>
          <a:srcRect b="4268" l="0" r="0" t="0"/>
          <a:stretch/>
        </p:blipFill>
        <p:spPr>
          <a:xfrm>
            <a:off x="4528050" y="81563"/>
            <a:ext cx="4482351" cy="3795055"/>
          </a:xfrm>
          <a:prstGeom prst="rect">
            <a:avLst/>
          </a:prstGeom>
          <a:noFill/>
          <a:ln>
            <a:noFill/>
          </a:ln>
        </p:spPr>
      </p:pic>
      <p:sp>
        <p:nvSpPr>
          <p:cNvPr id="180" name="Google Shape;180;p26"/>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81" name="Google Shape;181;p26"/>
          <p:cNvSpPr txBox="1"/>
          <p:nvPr>
            <p:ph idx="1" type="body"/>
          </p:nvPr>
        </p:nvSpPr>
        <p:spPr>
          <a:xfrm>
            <a:off x="4657725" y="3783100"/>
            <a:ext cx="4298700" cy="1271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Click on your icon picture to be taken to your reading log page.</a:t>
            </a:r>
            <a:endParaRPr sz="2500"/>
          </a:p>
        </p:txBody>
      </p:sp>
      <p:pic>
        <p:nvPicPr>
          <p:cNvPr id="182" name="Google Shape;182;p26"/>
          <p:cNvPicPr preferRelativeResize="0"/>
          <p:nvPr/>
        </p:nvPicPr>
        <p:blipFill rotWithShape="1">
          <a:blip r:embed="rId4">
            <a:alphaModFix/>
          </a:blip>
          <a:srcRect b="38129" l="0" r="0" t="0"/>
          <a:stretch/>
        </p:blipFill>
        <p:spPr>
          <a:xfrm>
            <a:off x="394625" y="571922"/>
            <a:ext cx="3540700" cy="3100000"/>
          </a:xfrm>
          <a:prstGeom prst="rect">
            <a:avLst/>
          </a:prstGeom>
          <a:noFill/>
          <a:ln>
            <a:noFill/>
          </a:ln>
        </p:spPr>
      </p:pic>
      <p:pic>
        <p:nvPicPr>
          <p:cNvPr id="183" name="Google Shape;183;p26"/>
          <p:cNvPicPr preferRelativeResize="0"/>
          <p:nvPr/>
        </p:nvPicPr>
        <p:blipFill rotWithShape="1">
          <a:blip r:embed="rId5">
            <a:alphaModFix/>
          </a:blip>
          <a:srcRect b="0" l="0" r="0" t="0"/>
          <a:stretch/>
        </p:blipFill>
        <p:spPr>
          <a:xfrm>
            <a:off x="4572000" y="701700"/>
            <a:ext cx="4442552" cy="776567"/>
          </a:xfrm>
          <a:prstGeom prst="rect">
            <a:avLst/>
          </a:prstGeom>
          <a:noFill/>
          <a:ln>
            <a:noFill/>
          </a:ln>
        </p:spPr>
      </p:pic>
      <p:cxnSp>
        <p:nvCxnSpPr>
          <p:cNvPr id="184" name="Google Shape;184;p26"/>
          <p:cNvCxnSpPr/>
          <p:nvPr/>
        </p:nvCxnSpPr>
        <p:spPr>
          <a:xfrm flipH="1" rot="10800000">
            <a:off x="8636550" y="370600"/>
            <a:ext cx="178800" cy="1402500"/>
          </a:xfrm>
          <a:prstGeom prst="straightConnector1">
            <a:avLst/>
          </a:prstGeom>
          <a:noFill/>
          <a:ln cap="flat" cmpd="sng" w="114300">
            <a:solidFill>
              <a:srgbClr val="FF0000"/>
            </a:solidFill>
            <a:prstDash val="solid"/>
            <a:round/>
            <a:headEnd len="sm" w="sm" type="none"/>
            <a:tailEnd len="med" w="med" type="stealth"/>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pSp>
        <p:nvGrpSpPr>
          <p:cNvPr id="189" name="Google Shape;189;p27"/>
          <p:cNvGrpSpPr/>
          <p:nvPr/>
        </p:nvGrpSpPr>
        <p:grpSpPr>
          <a:xfrm>
            <a:off x="4360350" y="391168"/>
            <a:ext cx="4783652" cy="3012321"/>
            <a:chOff x="4360350" y="391168"/>
            <a:chExt cx="4783652" cy="3012321"/>
          </a:xfrm>
        </p:grpSpPr>
        <p:grpSp>
          <p:nvGrpSpPr>
            <p:cNvPr id="190" name="Google Shape;190;p27"/>
            <p:cNvGrpSpPr/>
            <p:nvPr/>
          </p:nvGrpSpPr>
          <p:grpSpPr>
            <a:xfrm>
              <a:off x="4360351" y="391168"/>
              <a:ext cx="4783651" cy="3012321"/>
              <a:chOff x="4360350" y="391175"/>
              <a:chExt cx="4783651" cy="3106126"/>
            </a:xfrm>
          </p:grpSpPr>
          <p:grpSp>
            <p:nvGrpSpPr>
              <p:cNvPr id="191" name="Google Shape;191;p27"/>
              <p:cNvGrpSpPr/>
              <p:nvPr/>
            </p:nvGrpSpPr>
            <p:grpSpPr>
              <a:xfrm>
                <a:off x="4414350" y="391175"/>
                <a:ext cx="4653701" cy="3106126"/>
                <a:chOff x="4414350" y="391175"/>
                <a:chExt cx="4653701" cy="3106126"/>
              </a:xfrm>
            </p:grpSpPr>
            <p:pic>
              <p:nvPicPr>
                <p:cNvPr id="192" name="Google Shape;192;p27"/>
                <p:cNvPicPr preferRelativeResize="0"/>
                <p:nvPr/>
              </p:nvPicPr>
              <p:blipFill rotWithShape="1">
                <a:blip r:embed="rId3">
                  <a:alphaModFix/>
                </a:blip>
                <a:srcRect b="0" l="0" r="0" t="0"/>
                <a:stretch/>
              </p:blipFill>
              <p:spPr>
                <a:xfrm>
                  <a:off x="4414350" y="428475"/>
                  <a:ext cx="4603251" cy="3068826"/>
                </a:xfrm>
                <a:prstGeom prst="rect">
                  <a:avLst/>
                </a:prstGeom>
                <a:noFill/>
                <a:ln>
                  <a:noFill/>
                </a:ln>
              </p:spPr>
            </p:pic>
            <p:pic>
              <p:nvPicPr>
                <p:cNvPr id="193" name="Google Shape;193;p27"/>
                <p:cNvPicPr preferRelativeResize="0"/>
                <p:nvPr/>
              </p:nvPicPr>
              <p:blipFill rotWithShape="1">
                <a:blip r:embed="rId4">
                  <a:alphaModFix/>
                </a:blip>
                <a:srcRect b="94625" l="93400" r="0" t="0"/>
                <a:stretch/>
              </p:blipFill>
              <p:spPr>
                <a:xfrm>
                  <a:off x="8772225" y="391175"/>
                  <a:ext cx="295826" cy="213050"/>
                </a:xfrm>
                <a:prstGeom prst="rect">
                  <a:avLst/>
                </a:prstGeom>
                <a:noFill/>
                <a:ln>
                  <a:noFill/>
                </a:ln>
              </p:spPr>
            </p:pic>
            <p:pic>
              <p:nvPicPr>
                <p:cNvPr id="194" name="Google Shape;194;p27"/>
                <p:cNvPicPr preferRelativeResize="0"/>
                <p:nvPr/>
              </p:nvPicPr>
              <p:blipFill rotWithShape="1">
                <a:blip r:embed="rId4">
                  <a:alphaModFix/>
                </a:blip>
                <a:srcRect b="94625" l="94212" r="1492" t="0"/>
                <a:stretch/>
              </p:blipFill>
              <p:spPr>
                <a:xfrm>
                  <a:off x="8638625" y="646425"/>
                  <a:ext cx="351526" cy="389125"/>
                </a:xfrm>
                <a:prstGeom prst="rect">
                  <a:avLst/>
                </a:prstGeom>
                <a:noFill/>
                <a:ln>
                  <a:noFill/>
                </a:ln>
              </p:spPr>
            </p:pic>
          </p:grpSp>
          <p:pic>
            <p:nvPicPr>
              <p:cNvPr id="195" name="Google Shape;195;p27"/>
              <p:cNvPicPr preferRelativeResize="0"/>
              <p:nvPr/>
            </p:nvPicPr>
            <p:blipFill rotWithShape="1">
              <a:blip r:embed="rId5">
                <a:alphaModFix/>
              </a:blip>
              <a:srcRect b="0" l="0" r="0" t="30972"/>
              <a:stretch/>
            </p:blipFill>
            <p:spPr>
              <a:xfrm>
                <a:off x="4360350" y="1304300"/>
                <a:ext cx="4783651" cy="2033547"/>
              </a:xfrm>
              <a:prstGeom prst="rect">
                <a:avLst/>
              </a:prstGeom>
              <a:noFill/>
              <a:ln>
                <a:noFill/>
              </a:ln>
            </p:spPr>
          </p:pic>
        </p:grpSp>
        <p:pic>
          <p:nvPicPr>
            <p:cNvPr id="196" name="Google Shape;196;p27"/>
            <p:cNvPicPr preferRelativeResize="0"/>
            <p:nvPr/>
          </p:nvPicPr>
          <p:blipFill rotWithShape="1">
            <a:blip r:embed="rId6">
              <a:alphaModFix/>
            </a:blip>
            <a:srcRect b="0" l="0" r="0" t="0"/>
            <a:stretch/>
          </p:blipFill>
          <p:spPr>
            <a:xfrm>
              <a:off x="4360350" y="1033050"/>
              <a:ext cx="4654648" cy="2220435"/>
            </a:xfrm>
            <a:prstGeom prst="rect">
              <a:avLst/>
            </a:prstGeom>
            <a:noFill/>
            <a:ln>
              <a:noFill/>
            </a:ln>
          </p:spPr>
        </p:pic>
      </p:grpSp>
      <p:sp>
        <p:nvSpPr>
          <p:cNvPr id="197" name="Google Shape;197;p27"/>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98" name="Google Shape;198;p27"/>
          <p:cNvSpPr txBox="1"/>
          <p:nvPr>
            <p:ph idx="1" type="body"/>
          </p:nvPr>
        </p:nvSpPr>
        <p:spPr>
          <a:xfrm>
            <a:off x="4572000" y="3577200"/>
            <a:ext cx="4420800" cy="11913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200"/>
              <a:t>This shows you are in the section where saved books will appear. They do not automatically get added to your reading log.</a:t>
            </a:r>
            <a:endParaRPr sz="2200"/>
          </a:p>
        </p:txBody>
      </p:sp>
      <p:cxnSp>
        <p:nvCxnSpPr>
          <p:cNvPr id="199" name="Google Shape;199;p27"/>
          <p:cNvCxnSpPr/>
          <p:nvPr/>
        </p:nvCxnSpPr>
        <p:spPr>
          <a:xfrm flipH="1" rot="10800000">
            <a:off x="4540125" y="1257875"/>
            <a:ext cx="378600" cy="1297200"/>
          </a:xfrm>
          <a:prstGeom prst="straightConnector1">
            <a:avLst/>
          </a:prstGeom>
          <a:noFill/>
          <a:ln cap="flat" cmpd="sng" w="114300">
            <a:solidFill>
              <a:srgbClr val="FF0000"/>
            </a:solidFill>
            <a:prstDash val="solid"/>
            <a:round/>
            <a:headEnd len="sm" w="sm" type="none"/>
            <a:tailEnd len="med" w="med" type="stealth"/>
          </a:ln>
        </p:spPr>
      </p:cxnSp>
      <p:pic>
        <p:nvPicPr>
          <p:cNvPr id="200" name="Google Shape;200;p27"/>
          <p:cNvPicPr preferRelativeResize="0"/>
          <p:nvPr/>
        </p:nvPicPr>
        <p:blipFill rotWithShape="1">
          <a:blip r:embed="rId7">
            <a:alphaModFix/>
          </a:blip>
          <a:srcRect b="38129" l="0" r="0" t="0"/>
          <a:stretch/>
        </p:blipFill>
        <p:spPr>
          <a:xfrm>
            <a:off x="394625" y="571922"/>
            <a:ext cx="3540700" cy="3100000"/>
          </a:xfrm>
          <a:prstGeom prst="rect">
            <a:avLst/>
          </a:prstGeom>
          <a:noFill/>
          <a:ln>
            <a:noFill/>
          </a:ln>
        </p:spPr>
      </p:pic>
      <p:pic>
        <p:nvPicPr>
          <p:cNvPr descr="A cartoon of a person reading a book and holding a cup&#10;&#10;Description automatically generated" id="201" name="Google Shape;201;p27"/>
          <p:cNvPicPr preferRelativeResize="0"/>
          <p:nvPr/>
        </p:nvPicPr>
        <p:blipFill rotWithShape="1">
          <a:blip r:embed="rId8">
            <a:alphaModFix/>
          </a:blip>
          <a:srcRect b="0" l="0" r="0" t="0"/>
          <a:stretch/>
        </p:blipFill>
        <p:spPr>
          <a:xfrm>
            <a:off x="4357746" y="422708"/>
            <a:ext cx="684775" cy="68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28"/>
          <p:cNvGrpSpPr/>
          <p:nvPr/>
        </p:nvGrpSpPr>
        <p:grpSpPr>
          <a:xfrm>
            <a:off x="4360350" y="391168"/>
            <a:ext cx="4783652" cy="3012321"/>
            <a:chOff x="4360350" y="391168"/>
            <a:chExt cx="4783652" cy="3012321"/>
          </a:xfrm>
        </p:grpSpPr>
        <p:grpSp>
          <p:nvGrpSpPr>
            <p:cNvPr id="207" name="Google Shape;207;p28"/>
            <p:cNvGrpSpPr/>
            <p:nvPr/>
          </p:nvGrpSpPr>
          <p:grpSpPr>
            <a:xfrm>
              <a:off x="4360351" y="391168"/>
              <a:ext cx="4783651" cy="3012321"/>
              <a:chOff x="4360350" y="391175"/>
              <a:chExt cx="4783651" cy="3106126"/>
            </a:xfrm>
          </p:grpSpPr>
          <p:grpSp>
            <p:nvGrpSpPr>
              <p:cNvPr id="208" name="Google Shape;208;p28"/>
              <p:cNvGrpSpPr/>
              <p:nvPr/>
            </p:nvGrpSpPr>
            <p:grpSpPr>
              <a:xfrm>
                <a:off x="4414350" y="391175"/>
                <a:ext cx="4653701" cy="3106126"/>
                <a:chOff x="4414350" y="391175"/>
                <a:chExt cx="4653701" cy="3106126"/>
              </a:xfrm>
            </p:grpSpPr>
            <p:pic>
              <p:nvPicPr>
                <p:cNvPr id="209" name="Google Shape;209;p28"/>
                <p:cNvPicPr preferRelativeResize="0"/>
                <p:nvPr/>
              </p:nvPicPr>
              <p:blipFill rotWithShape="1">
                <a:blip r:embed="rId3">
                  <a:alphaModFix/>
                </a:blip>
                <a:srcRect b="0" l="0" r="0" t="0"/>
                <a:stretch/>
              </p:blipFill>
              <p:spPr>
                <a:xfrm>
                  <a:off x="4414350" y="428475"/>
                  <a:ext cx="4603251" cy="3068826"/>
                </a:xfrm>
                <a:prstGeom prst="rect">
                  <a:avLst/>
                </a:prstGeom>
                <a:noFill/>
                <a:ln>
                  <a:noFill/>
                </a:ln>
              </p:spPr>
            </p:pic>
            <p:pic>
              <p:nvPicPr>
                <p:cNvPr id="210" name="Google Shape;210;p28"/>
                <p:cNvPicPr preferRelativeResize="0"/>
                <p:nvPr/>
              </p:nvPicPr>
              <p:blipFill rotWithShape="1">
                <a:blip r:embed="rId4">
                  <a:alphaModFix/>
                </a:blip>
                <a:srcRect b="94625" l="93400" r="0" t="0"/>
                <a:stretch/>
              </p:blipFill>
              <p:spPr>
                <a:xfrm>
                  <a:off x="8772225" y="391175"/>
                  <a:ext cx="295826" cy="213050"/>
                </a:xfrm>
                <a:prstGeom prst="rect">
                  <a:avLst/>
                </a:prstGeom>
                <a:noFill/>
                <a:ln>
                  <a:noFill/>
                </a:ln>
              </p:spPr>
            </p:pic>
            <p:pic>
              <p:nvPicPr>
                <p:cNvPr id="211" name="Google Shape;211;p28"/>
                <p:cNvPicPr preferRelativeResize="0"/>
                <p:nvPr/>
              </p:nvPicPr>
              <p:blipFill rotWithShape="1">
                <a:blip r:embed="rId4">
                  <a:alphaModFix/>
                </a:blip>
                <a:srcRect b="94625" l="94212" r="1492" t="0"/>
                <a:stretch/>
              </p:blipFill>
              <p:spPr>
                <a:xfrm>
                  <a:off x="8638625" y="646425"/>
                  <a:ext cx="351526" cy="389125"/>
                </a:xfrm>
                <a:prstGeom prst="rect">
                  <a:avLst/>
                </a:prstGeom>
                <a:noFill/>
                <a:ln>
                  <a:noFill/>
                </a:ln>
              </p:spPr>
            </p:pic>
          </p:grpSp>
          <p:pic>
            <p:nvPicPr>
              <p:cNvPr id="212" name="Google Shape;212;p28"/>
              <p:cNvPicPr preferRelativeResize="0"/>
              <p:nvPr/>
            </p:nvPicPr>
            <p:blipFill rotWithShape="1">
              <a:blip r:embed="rId5">
                <a:alphaModFix/>
              </a:blip>
              <a:srcRect b="0" l="0" r="0" t="30972"/>
              <a:stretch/>
            </p:blipFill>
            <p:spPr>
              <a:xfrm>
                <a:off x="4360350" y="1304300"/>
                <a:ext cx="4783651" cy="2033547"/>
              </a:xfrm>
              <a:prstGeom prst="rect">
                <a:avLst/>
              </a:prstGeom>
              <a:noFill/>
              <a:ln>
                <a:noFill/>
              </a:ln>
            </p:spPr>
          </p:pic>
        </p:grpSp>
        <p:pic>
          <p:nvPicPr>
            <p:cNvPr id="213" name="Google Shape;213;p28"/>
            <p:cNvPicPr preferRelativeResize="0"/>
            <p:nvPr/>
          </p:nvPicPr>
          <p:blipFill rotWithShape="1">
            <a:blip r:embed="rId6">
              <a:alphaModFix/>
            </a:blip>
            <a:srcRect b="0" l="0" r="0" t="0"/>
            <a:stretch/>
          </p:blipFill>
          <p:spPr>
            <a:xfrm>
              <a:off x="4360350" y="1033050"/>
              <a:ext cx="4654648" cy="2220435"/>
            </a:xfrm>
            <a:prstGeom prst="rect">
              <a:avLst/>
            </a:prstGeom>
            <a:noFill/>
            <a:ln>
              <a:noFill/>
            </a:ln>
          </p:spPr>
        </p:pic>
      </p:grpSp>
      <p:sp>
        <p:nvSpPr>
          <p:cNvPr id="214" name="Google Shape;214;p28"/>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cxnSp>
        <p:nvCxnSpPr>
          <p:cNvPr id="215" name="Google Shape;215;p28"/>
          <p:cNvCxnSpPr/>
          <p:nvPr/>
        </p:nvCxnSpPr>
        <p:spPr>
          <a:xfrm rot="10800000">
            <a:off x="6480125" y="1163150"/>
            <a:ext cx="1915800" cy="264600"/>
          </a:xfrm>
          <a:prstGeom prst="straightConnector1">
            <a:avLst/>
          </a:prstGeom>
          <a:noFill/>
          <a:ln cap="flat" cmpd="sng" w="114300">
            <a:solidFill>
              <a:srgbClr val="FF0000"/>
            </a:solidFill>
            <a:prstDash val="solid"/>
            <a:round/>
            <a:headEnd len="sm" w="sm" type="none"/>
            <a:tailEnd len="med" w="med" type="stealth"/>
          </a:ln>
        </p:spPr>
      </p:cxnSp>
      <p:sp>
        <p:nvSpPr>
          <p:cNvPr id="216" name="Google Shape;216;p28"/>
          <p:cNvSpPr txBox="1"/>
          <p:nvPr>
            <p:ph idx="1" type="body"/>
          </p:nvPr>
        </p:nvSpPr>
        <p:spPr>
          <a:xfrm>
            <a:off x="4572000" y="3771900"/>
            <a:ext cx="4343400" cy="1102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Click on ‘My Reading Log’ to show you reading records.</a:t>
            </a:r>
            <a:endParaRPr sz="2500"/>
          </a:p>
        </p:txBody>
      </p:sp>
      <p:pic>
        <p:nvPicPr>
          <p:cNvPr id="217" name="Google Shape;217;p28"/>
          <p:cNvPicPr preferRelativeResize="0"/>
          <p:nvPr/>
        </p:nvPicPr>
        <p:blipFill rotWithShape="1">
          <a:blip r:embed="rId7">
            <a:alphaModFix/>
          </a:blip>
          <a:srcRect b="38129" l="0" r="0" t="0"/>
          <a:stretch/>
        </p:blipFill>
        <p:spPr>
          <a:xfrm>
            <a:off x="394625" y="571922"/>
            <a:ext cx="3540700" cy="3100000"/>
          </a:xfrm>
          <a:prstGeom prst="rect">
            <a:avLst/>
          </a:prstGeom>
          <a:noFill/>
          <a:ln>
            <a:noFill/>
          </a:ln>
        </p:spPr>
      </p:pic>
      <p:pic>
        <p:nvPicPr>
          <p:cNvPr descr="A cartoon of a person reading a book and holding a cup&#10;&#10;Description automatically generated" id="218" name="Google Shape;218;p28"/>
          <p:cNvPicPr preferRelativeResize="0"/>
          <p:nvPr/>
        </p:nvPicPr>
        <p:blipFill rotWithShape="1">
          <a:blip r:embed="rId8">
            <a:alphaModFix/>
          </a:blip>
          <a:srcRect b="0" l="0" r="0" t="0"/>
          <a:stretch/>
        </p:blipFill>
        <p:spPr>
          <a:xfrm>
            <a:off x="4388010" y="438011"/>
            <a:ext cx="671048" cy="6710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29"/>
          <p:cNvGrpSpPr/>
          <p:nvPr/>
        </p:nvGrpSpPr>
        <p:grpSpPr>
          <a:xfrm>
            <a:off x="4360350" y="391175"/>
            <a:ext cx="4783651" cy="3106126"/>
            <a:chOff x="4360350" y="391175"/>
            <a:chExt cx="4783651" cy="3106126"/>
          </a:xfrm>
        </p:grpSpPr>
        <p:grpSp>
          <p:nvGrpSpPr>
            <p:cNvPr id="224" name="Google Shape;224;p29"/>
            <p:cNvGrpSpPr/>
            <p:nvPr/>
          </p:nvGrpSpPr>
          <p:grpSpPr>
            <a:xfrm>
              <a:off x="4414350" y="391175"/>
              <a:ext cx="4653701" cy="3106126"/>
              <a:chOff x="4414350" y="391175"/>
              <a:chExt cx="4653701" cy="3106126"/>
            </a:xfrm>
          </p:grpSpPr>
          <p:pic>
            <p:nvPicPr>
              <p:cNvPr id="225" name="Google Shape;225;p29"/>
              <p:cNvPicPr preferRelativeResize="0"/>
              <p:nvPr/>
            </p:nvPicPr>
            <p:blipFill rotWithShape="1">
              <a:blip r:embed="rId3">
                <a:alphaModFix/>
              </a:blip>
              <a:srcRect b="0" l="0" r="0" t="0"/>
              <a:stretch/>
            </p:blipFill>
            <p:spPr>
              <a:xfrm>
                <a:off x="4414350" y="428475"/>
                <a:ext cx="4603251" cy="3068826"/>
              </a:xfrm>
              <a:prstGeom prst="rect">
                <a:avLst/>
              </a:prstGeom>
              <a:noFill/>
              <a:ln>
                <a:noFill/>
              </a:ln>
            </p:spPr>
          </p:pic>
          <p:pic>
            <p:nvPicPr>
              <p:cNvPr id="226" name="Google Shape;226;p29"/>
              <p:cNvPicPr preferRelativeResize="0"/>
              <p:nvPr/>
            </p:nvPicPr>
            <p:blipFill rotWithShape="1">
              <a:blip r:embed="rId4">
                <a:alphaModFix/>
              </a:blip>
              <a:srcRect b="94625" l="93400" r="0" t="0"/>
              <a:stretch/>
            </p:blipFill>
            <p:spPr>
              <a:xfrm>
                <a:off x="8772225" y="391175"/>
                <a:ext cx="295826" cy="213050"/>
              </a:xfrm>
              <a:prstGeom prst="rect">
                <a:avLst/>
              </a:prstGeom>
              <a:noFill/>
              <a:ln>
                <a:noFill/>
              </a:ln>
            </p:spPr>
          </p:pic>
          <p:pic>
            <p:nvPicPr>
              <p:cNvPr id="227" name="Google Shape;227;p29"/>
              <p:cNvPicPr preferRelativeResize="0"/>
              <p:nvPr/>
            </p:nvPicPr>
            <p:blipFill rotWithShape="1">
              <a:blip r:embed="rId4">
                <a:alphaModFix/>
              </a:blip>
              <a:srcRect b="94625" l="94212" r="1492" t="0"/>
              <a:stretch/>
            </p:blipFill>
            <p:spPr>
              <a:xfrm>
                <a:off x="8638625" y="646425"/>
                <a:ext cx="351526" cy="389125"/>
              </a:xfrm>
              <a:prstGeom prst="rect">
                <a:avLst/>
              </a:prstGeom>
              <a:noFill/>
              <a:ln>
                <a:noFill/>
              </a:ln>
            </p:spPr>
          </p:pic>
        </p:grpSp>
        <p:pic>
          <p:nvPicPr>
            <p:cNvPr id="228" name="Google Shape;228;p29"/>
            <p:cNvPicPr preferRelativeResize="0"/>
            <p:nvPr/>
          </p:nvPicPr>
          <p:blipFill rotWithShape="1">
            <a:blip r:embed="rId5">
              <a:alphaModFix/>
            </a:blip>
            <a:srcRect b="0" l="0" r="0" t="30972"/>
            <a:stretch/>
          </p:blipFill>
          <p:spPr>
            <a:xfrm>
              <a:off x="4360350" y="1304300"/>
              <a:ext cx="4783651" cy="2033547"/>
            </a:xfrm>
            <a:prstGeom prst="rect">
              <a:avLst/>
            </a:prstGeom>
            <a:noFill/>
            <a:ln>
              <a:noFill/>
            </a:ln>
          </p:spPr>
        </p:pic>
      </p:grpSp>
      <p:sp>
        <p:nvSpPr>
          <p:cNvPr id="229" name="Google Shape;229;p29"/>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230" name="Google Shape;230;p29"/>
          <p:cNvSpPr txBox="1"/>
          <p:nvPr>
            <p:ph idx="1" type="body"/>
          </p:nvPr>
        </p:nvSpPr>
        <p:spPr>
          <a:xfrm>
            <a:off x="4572000" y="3695700"/>
            <a:ext cx="4343400" cy="1102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By clicking on ‘My Reading Log’ your reading records should appear, like this.</a:t>
            </a:r>
            <a:endParaRPr sz="2500"/>
          </a:p>
        </p:txBody>
      </p:sp>
      <p:cxnSp>
        <p:nvCxnSpPr>
          <p:cNvPr id="231" name="Google Shape;231;p29"/>
          <p:cNvCxnSpPr/>
          <p:nvPr/>
        </p:nvCxnSpPr>
        <p:spPr>
          <a:xfrm rot="10800000">
            <a:off x="6480125" y="1163150"/>
            <a:ext cx="1915800" cy="264600"/>
          </a:xfrm>
          <a:prstGeom prst="straightConnector1">
            <a:avLst/>
          </a:prstGeom>
          <a:noFill/>
          <a:ln cap="flat" cmpd="sng" w="114300">
            <a:solidFill>
              <a:srgbClr val="FF0000"/>
            </a:solidFill>
            <a:prstDash val="solid"/>
            <a:round/>
            <a:headEnd len="sm" w="sm" type="none"/>
            <a:tailEnd len="med" w="med" type="stealth"/>
          </a:ln>
        </p:spPr>
      </p:cxnSp>
      <p:pic>
        <p:nvPicPr>
          <p:cNvPr id="232" name="Google Shape;232;p29"/>
          <p:cNvPicPr preferRelativeResize="0"/>
          <p:nvPr/>
        </p:nvPicPr>
        <p:blipFill rotWithShape="1">
          <a:blip r:embed="rId6">
            <a:alphaModFix/>
          </a:blip>
          <a:srcRect b="38129" l="0" r="0" t="0"/>
          <a:stretch/>
        </p:blipFill>
        <p:spPr>
          <a:xfrm>
            <a:off x="394625" y="571922"/>
            <a:ext cx="3540700" cy="3100000"/>
          </a:xfrm>
          <a:prstGeom prst="rect">
            <a:avLst/>
          </a:prstGeom>
          <a:noFill/>
          <a:ln>
            <a:noFill/>
          </a:ln>
        </p:spPr>
      </p:pic>
      <p:pic>
        <p:nvPicPr>
          <p:cNvPr descr="A cartoon of a person reading a book and holding a cup&#10;&#10;Description automatically generated" id="233" name="Google Shape;233;p29"/>
          <p:cNvPicPr preferRelativeResize="0"/>
          <p:nvPr/>
        </p:nvPicPr>
        <p:blipFill rotWithShape="1">
          <a:blip r:embed="rId7">
            <a:alphaModFix/>
          </a:blip>
          <a:srcRect b="0" l="0" r="0" t="0"/>
          <a:stretch/>
        </p:blipFill>
        <p:spPr>
          <a:xfrm>
            <a:off x="4414350" y="425586"/>
            <a:ext cx="680315" cy="6803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30"/>
          <p:cNvGrpSpPr/>
          <p:nvPr/>
        </p:nvGrpSpPr>
        <p:grpSpPr>
          <a:xfrm>
            <a:off x="4360350" y="391175"/>
            <a:ext cx="4783651" cy="3106126"/>
            <a:chOff x="4360350" y="391175"/>
            <a:chExt cx="4783651" cy="3106126"/>
          </a:xfrm>
        </p:grpSpPr>
        <p:grpSp>
          <p:nvGrpSpPr>
            <p:cNvPr id="239" name="Google Shape;239;p30"/>
            <p:cNvGrpSpPr/>
            <p:nvPr/>
          </p:nvGrpSpPr>
          <p:grpSpPr>
            <a:xfrm>
              <a:off x="4414350" y="391175"/>
              <a:ext cx="4653701" cy="3106126"/>
              <a:chOff x="4414350" y="391175"/>
              <a:chExt cx="4653701" cy="3106126"/>
            </a:xfrm>
          </p:grpSpPr>
          <p:pic>
            <p:nvPicPr>
              <p:cNvPr id="240" name="Google Shape;240;p30"/>
              <p:cNvPicPr preferRelativeResize="0"/>
              <p:nvPr/>
            </p:nvPicPr>
            <p:blipFill rotWithShape="1">
              <a:blip r:embed="rId3">
                <a:alphaModFix/>
              </a:blip>
              <a:srcRect b="0" l="0" r="0" t="0"/>
              <a:stretch/>
            </p:blipFill>
            <p:spPr>
              <a:xfrm>
                <a:off x="4414350" y="428475"/>
                <a:ext cx="4603251" cy="3068826"/>
              </a:xfrm>
              <a:prstGeom prst="rect">
                <a:avLst/>
              </a:prstGeom>
              <a:noFill/>
              <a:ln>
                <a:noFill/>
              </a:ln>
            </p:spPr>
          </p:pic>
          <p:pic>
            <p:nvPicPr>
              <p:cNvPr id="241" name="Google Shape;241;p30"/>
              <p:cNvPicPr preferRelativeResize="0"/>
              <p:nvPr/>
            </p:nvPicPr>
            <p:blipFill rotWithShape="1">
              <a:blip r:embed="rId4">
                <a:alphaModFix/>
              </a:blip>
              <a:srcRect b="94625" l="93400" r="0" t="0"/>
              <a:stretch/>
            </p:blipFill>
            <p:spPr>
              <a:xfrm>
                <a:off x="8772225" y="391175"/>
                <a:ext cx="295826" cy="213050"/>
              </a:xfrm>
              <a:prstGeom prst="rect">
                <a:avLst/>
              </a:prstGeom>
              <a:noFill/>
              <a:ln>
                <a:noFill/>
              </a:ln>
            </p:spPr>
          </p:pic>
          <p:pic>
            <p:nvPicPr>
              <p:cNvPr id="242" name="Google Shape;242;p30"/>
              <p:cNvPicPr preferRelativeResize="0"/>
              <p:nvPr/>
            </p:nvPicPr>
            <p:blipFill rotWithShape="1">
              <a:blip r:embed="rId4">
                <a:alphaModFix/>
              </a:blip>
              <a:srcRect b="94625" l="94212" r="1492" t="0"/>
              <a:stretch/>
            </p:blipFill>
            <p:spPr>
              <a:xfrm>
                <a:off x="8638625" y="646425"/>
                <a:ext cx="351526" cy="389125"/>
              </a:xfrm>
              <a:prstGeom prst="rect">
                <a:avLst/>
              </a:prstGeom>
              <a:noFill/>
              <a:ln>
                <a:noFill/>
              </a:ln>
            </p:spPr>
          </p:pic>
        </p:grpSp>
        <p:pic>
          <p:nvPicPr>
            <p:cNvPr id="243" name="Google Shape;243;p30"/>
            <p:cNvPicPr preferRelativeResize="0"/>
            <p:nvPr/>
          </p:nvPicPr>
          <p:blipFill rotWithShape="1">
            <a:blip r:embed="rId5">
              <a:alphaModFix/>
            </a:blip>
            <a:srcRect b="0" l="0" r="0" t="30972"/>
            <a:stretch/>
          </p:blipFill>
          <p:spPr>
            <a:xfrm>
              <a:off x="4360350" y="1304300"/>
              <a:ext cx="4783651" cy="2033547"/>
            </a:xfrm>
            <a:prstGeom prst="rect">
              <a:avLst/>
            </a:prstGeom>
            <a:noFill/>
            <a:ln>
              <a:noFill/>
            </a:ln>
          </p:spPr>
        </p:pic>
      </p:grpSp>
      <p:sp>
        <p:nvSpPr>
          <p:cNvPr id="244" name="Google Shape;244;p30"/>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245" name="Google Shape;245;p30"/>
          <p:cNvSpPr txBox="1"/>
          <p:nvPr>
            <p:ph idx="1" type="body"/>
          </p:nvPr>
        </p:nvSpPr>
        <p:spPr>
          <a:xfrm>
            <a:off x="4620925" y="3542250"/>
            <a:ext cx="4239600" cy="13866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400"/>
              <a:t>Here is where you can search for a PRC book if you are in your reading log section and not on the homepage.</a:t>
            </a:r>
            <a:endParaRPr sz="2400"/>
          </a:p>
        </p:txBody>
      </p:sp>
      <p:cxnSp>
        <p:nvCxnSpPr>
          <p:cNvPr id="246" name="Google Shape;246;p30"/>
          <p:cNvCxnSpPr/>
          <p:nvPr/>
        </p:nvCxnSpPr>
        <p:spPr>
          <a:xfrm rot="10800000">
            <a:off x="5098325" y="1673375"/>
            <a:ext cx="147000" cy="1291800"/>
          </a:xfrm>
          <a:prstGeom prst="straightConnector1">
            <a:avLst/>
          </a:prstGeom>
          <a:noFill/>
          <a:ln cap="flat" cmpd="sng" w="114300">
            <a:solidFill>
              <a:srgbClr val="FF0000"/>
            </a:solidFill>
            <a:prstDash val="solid"/>
            <a:round/>
            <a:headEnd len="sm" w="sm" type="none"/>
            <a:tailEnd len="med" w="med" type="stealth"/>
          </a:ln>
        </p:spPr>
      </p:cxnSp>
      <p:pic>
        <p:nvPicPr>
          <p:cNvPr id="247" name="Google Shape;247;p30"/>
          <p:cNvPicPr preferRelativeResize="0"/>
          <p:nvPr/>
        </p:nvPicPr>
        <p:blipFill rotWithShape="1">
          <a:blip r:embed="rId6">
            <a:alphaModFix/>
          </a:blip>
          <a:srcRect b="38129" l="0" r="0" t="0"/>
          <a:stretch/>
        </p:blipFill>
        <p:spPr>
          <a:xfrm>
            <a:off x="394625" y="571922"/>
            <a:ext cx="3540700" cy="3100000"/>
          </a:xfrm>
          <a:prstGeom prst="rect">
            <a:avLst/>
          </a:prstGeom>
          <a:noFill/>
          <a:ln>
            <a:noFill/>
          </a:ln>
        </p:spPr>
      </p:pic>
      <p:pic>
        <p:nvPicPr>
          <p:cNvPr descr="A cartoon of a person reading a book and holding a cup&#10;&#10;Description automatically generated" id="248" name="Google Shape;248;p30"/>
          <p:cNvPicPr preferRelativeResize="0"/>
          <p:nvPr/>
        </p:nvPicPr>
        <p:blipFill rotWithShape="1">
          <a:blip r:embed="rId7">
            <a:alphaModFix/>
          </a:blip>
          <a:srcRect b="0" l="0" r="0" t="0"/>
          <a:stretch/>
        </p:blipFill>
        <p:spPr>
          <a:xfrm>
            <a:off x="4414350" y="451188"/>
            <a:ext cx="602700" cy="60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pSp>
        <p:nvGrpSpPr>
          <p:cNvPr id="253" name="Google Shape;253;p31"/>
          <p:cNvGrpSpPr/>
          <p:nvPr/>
        </p:nvGrpSpPr>
        <p:grpSpPr>
          <a:xfrm>
            <a:off x="4360350" y="391175"/>
            <a:ext cx="4783651" cy="3106126"/>
            <a:chOff x="4360350" y="391175"/>
            <a:chExt cx="4783651" cy="3106126"/>
          </a:xfrm>
        </p:grpSpPr>
        <p:grpSp>
          <p:nvGrpSpPr>
            <p:cNvPr id="254" name="Google Shape;254;p31"/>
            <p:cNvGrpSpPr/>
            <p:nvPr/>
          </p:nvGrpSpPr>
          <p:grpSpPr>
            <a:xfrm>
              <a:off x="4414350" y="391175"/>
              <a:ext cx="4653701" cy="3106126"/>
              <a:chOff x="4414350" y="391175"/>
              <a:chExt cx="4653701" cy="3106126"/>
            </a:xfrm>
          </p:grpSpPr>
          <p:pic>
            <p:nvPicPr>
              <p:cNvPr id="255" name="Google Shape;255;p31"/>
              <p:cNvPicPr preferRelativeResize="0"/>
              <p:nvPr/>
            </p:nvPicPr>
            <p:blipFill rotWithShape="1">
              <a:blip r:embed="rId3">
                <a:alphaModFix/>
              </a:blip>
              <a:srcRect b="0" l="0" r="0" t="0"/>
              <a:stretch/>
            </p:blipFill>
            <p:spPr>
              <a:xfrm>
                <a:off x="4414350" y="428475"/>
                <a:ext cx="4603251" cy="3068826"/>
              </a:xfrm>
              <a:prstGeom prst="rect">
                <a:avLst/>
              </a:prstGeom>
              <a:noFill/>
              <a:ln>
                <a:noFill/>
              </a:ln>
            </p:spPr>
          </p:pic>
          <p:pic>
            <p:nvPicPr>
              <p:cNvPr id="256" name="Google Shape;256;p31"/>
              <p:cNvPicPr preferRelativeResize="0"/>
              <p:nvPr/>
            </p:nvPicPr>
            <p:blipFill rotWithShape="1">
              <a:blip r:embed="rId4">
                <a:alphaModFix/>
              </a:blip>
              <a:srcRect b="94625" l="93400" r="0" t="0"/>
              <a:stretch/>
            </p:blipFill>
            <p:spPr>
              <a:xfrm>
                <a:off x="8772225" y="391175"/>
                <a:ext cx="295826" cy="213050"/>
              </a:xfrm>
              <a:prstGeom prst="rect">
                <a:avLst/>
              </a:prstGeom>
              <a:noFill/>
              <a:ln>
                <a:noFill/>
              </a:ln>
            </p:spPr>
          </p:pic>
          <p:pic>
            <p:nvPicPr>
              <p:cNvPr id="257" name="Google Shape;257;p31"/>
              <p:cNvPicPr preferRelativeResize="0"/>
              <p:nvPr/>
            </p:nvPicPr>
            <p:blipFill rotWithShape="1">
              <a:blip r:embed="rId4">
                <a:alphaModFix/>
              </a:blip>
              <a:srcRect b="94625" l="94212" r="1492" t="0"/>
              <a:stretch/>
            </p:blipFill>
            <p:spPr>
              <a:xfrm>
                <a:off x="8638625" y="646425"/>
                <a:ext cx="351526" cy="389125"/>
              </a:xfrm>
              <a:prstGeom prst="rect">
                <a:avLst/>
              </a:prstGeom>
              <a:noFill/>
              <a:ln>
                <a:noFill/>
              </a:ln>
            </p:spPr>
          </p:pic>
        </p:grpSp>
        <p:pic>
          <p:nvPicPr>
            <p:cNvPr id="258" name="Google Shape;258;p31"/>
            <p:cNvPicPr preferRelativeResize="0"/>
            <p:nvPr/>
          </p:nvPicPr>
          <p:blipFill rotWithShape="1">
            <a:blip r:embed="rId5">
              <a:alphaModFix/>
            </a:blip>
            <a:srcRect b="0" l="0" r="0" t="30972"/>
            <a:stretch/>
          </p:blipFill>
          <p:spPr>
            <a:xfrm>
              <a:off x="4360350" y="1304300"/>
              <a:ext cx="4783651" cy="2033547"/>
            </a:xfrm>
            <a:prstGeom prst="rect">
              <a:avLst/>
            </a:prstGeom>
            <a:noFill/>
            <a:ln>
              <a:noFill/>
            </a:ln>
          </p:spPr>
        </p:pic>
      </p:grpSp>
      <p:sp>
        <p:nvSpPr>
          <p:cNvPr id="259" name="Google Shape;259;p31"/>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260" name="Google Shape;260;p31"/>
          <p:cNvSpPr txBox="1"/>
          <p:nvPr>
            <p:ph idx="1" type="body"/>
          </p:nvPr>
        </p:nvSpPr>
        <p:spPr>
          <a:xfrm>
            <a:off x="4620925" y="3618450"/>
            <a:ext cx="4239600" cy="13866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400"/>
              <a:t>You can always remove a book from your list, if you clicked to add it by mistake.</a:t>
            </a:r>
            <a:endParaRPr sz="2400"/>
          </a:p>
        </p:txBody>
      </p:sp>
      <p:cxnSp>
        <p:nvCxnSpPr>
          <p:cNvPr id="261" name="Google Shape;261;p31"/>
          <p:cNvCxnSpPr/>
          <p:nvPr/>
        </p:nvCxnSpPr>
        <p:spPr>
          <a:xfrm rot="10800000">
            <a:off x="5865075" y="3154175"/>
            <a:ext cx="1732800" cy="15600"/>
          </a:xfrm>
          <a:prstGeom prst="straightConnector1">
            <a:avLst/>
          </a:prstGeom>
          <a:noFill/>
          <a:ln cap="flat" cmpd="sng" w="114300">
            <a:solidFill>
              <a:srgbClr val="FF0000"/>
            </a:solidFill>
            <a:prstDash val="solid"/>
            <a:round/>
            <a:headEnd len="sm" w="sm" type="none"/>
            <a:tailEnd len="med" w="med" type="stealth"/>
          </a:ln>
        </p:spPr>
      </p:cxnSp>
      <p:pic>
        <p:nvPicPr>
          <p:cNvPr id="262" name="Google Shape;262;p31"/>
          <p:cNvPicPr preferRelativeResize="0"/>
          <p:nvPr/>
        </p:nvPicPr>
        <p:blipFill rotWithShape="1">
          <a:blip r:embed="rId6">
            <a:alphaModFix/>
          </a:blip>
          <a:srcRect b="38129" l="0" r="0" t="0"/>
          <a:stretch/>
        </p:blipFill>
        <p:spPr>
          <a:xfrm>
            <a:off x="394625" y="571922"/>
            <a:ext cx="3540700" cy="3100000"/>
          </a:xfrm>
          <a:prstGeom prst="rect">
            <a:avLst/>
          </a:prstGeom>
          <a:noFill/>
          <a:ln>
            <a:noFill/>
          </a:ln>
        </p:spPr>
      </p:pic>
      <p:pic>
        <p:nvPicPr>
          <p:cNvPr descr="A cartoon of a person reading a book and holding a cup&#10;&#10;Description automatically generated" id="263" name="Google Shape;263;p31"/>
          <p:cNvPicPr preferRelativeResize="0"/>
          <p:nvPr/>
        </p:nvPicPr>
        <p:blipFill rotWithShape="1">
          <a:blip r:embed="rId7">
            <a:alphaModFix/>
          </a:blip>
          <a:srcRect b="0" l="0" r="0" t="0"/>
          <a:stretch/>
        </p:blipFill>
        <p:spPr>
          <a:xfrm>
            <a:off x="4414350" y="428475"/>
            <a:ext cx="631600" cy="63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1226250"/>
            <a:ext cx="3706500" cy="1850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t>What is the Premier’s Reading Challenge (PRC)?</a:t>
            </a:r>
            <a:endParaRPr/>
          </a:p>
        </p:txBody>
      </p:sp>
      <p:sp>
        <p:nvSpPr>
          <p:cNvPr id="72" name="Google Shape;72;p14"/>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73" name="Google Shape;73;p14"/>
          <p:cNvSpPr txBox="1"/>
          <p:nvPr>
            <p:ph idx="1" type="body"/>
          </p:nvPr>
        </p:nvSpPr>
        <p:spPr>
          <a:xfrm>
            <a:off x="4572000" y="548400"/>
            <a:ext cx="4383600" cy="4046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lang="en" sz="2200"/>
              <a:t>The Premier’s Reading Challenge (PRC) aims to encourage a love of reading for leisure and pleasure in students, and to enable them to experience quality literature. It is not a competition, but a challenge to each student to read, to read more and to read more widely.</a:t>
            </a:r>
            <a:endParaRPr sz="2200"/>
          </a:p>
        </p:txBody>
      </p:sp>
      <p:sp>
        <p:nvSpPr>
          <p:cNvPr id="74" name="Google Shape;74;p14"/>
          <p:cNvSpPr txBox="1"/>
          <p:nvPr/>
        </p:nvSpPr>
        <p:spPr>
          <a:xfrm>
            <a:off x="6534125" y="4173675"/>
            <a:ext cx="2259900" cy="3162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1200"/>
              </a:spcAft>
              <a:buClr>
                <a:srgbClr val="000000"/>
              </a:buClr>
              <a:buSzPts val="900"/>
              <a:buFont typeface="Arial"/>
              <a:buNone/>
            </a:pPr>
            <a:r>
              <a:rPr b="0" i="1" lang="en" sz="900" u="none" cap="none" strike="noStrike">
                <a:solidFill>
                  <a:schemeClr val="dk1"/>
                </a:solidFill>
                <a:latin typeface="Roboto"/>
                <a:ea typeface="Roboto"/>
                <a:cs typeface="Roboto"/>
                <a:sym typeface="Roboto"/>
              </a:rPr>
              <a:t>NSW Premier’s Reading Challenge, 2024</a:t>
            </a:r>
            <a:endParaRPr b="0" i="0" sz="300" u="none" cap="none" strike="noStrike">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pSp>
        <p:nvGrpSpPr>
          <p:cNvPr id="268" name="Google Shape;268;p32"/>
          <p:cNvGrpSpPr/>
          <p:nvPr/>
        </p:nvGrpSpPr>
        <p:grpSpPr>
          <a:xfrm>
            <a:off x="4360350" y="391175"/>
            <a:ext cx="4783651" cy="3106126"/>
            <a:chOff x="4360350" y="391175"/>
            <a:chExt cx="4783651" cy="3106126"/>
          </a:xfrm>
        </p:grpSpPr>
        <p:grpSp>
          <p:nvGrpSpPr>
            <p:cNvPr id="269" name="Google Shape;269;p32"/>
            <p:cNvGrpSpPr/>
            <p:nvPr/>
          </p:nvGrpSpPr>
          <p:grpSpPr>
            <a:xfrm>
              <a:off x="4414350" y="391175"/>
              <a:ext cx="4653701" cy="3106126"/>
              <a:chOff x="4414350" y="391175"/>
              <a:chExt cx="4653701" cy="3106126"/>
            </a:xfrm>
          </p:grpSpPr>
          <p:pic>
            <p:nvPicPr>
              <p:cNvPr id="270" name="Google Shape;270;p32"/>
              <p:cNvPicPr preferRelativeResize="0"/>
              <p:nvPr/>
            </p:nvPicPr>
            <p:blipFill rotWithShape="1">
              <a:blip r:embed="rId3">
                <a:alphaModFix/>
              </a:blip>
              <a:srcRect b="0" l="0" r="0" t="0"/>
              <a:stretch/>
            </p:blipFill>
            <p:spPr>
              <a:xfrm>
                <a:off x="4414350" y="428475"/>
                <a:ext cx="4603251" cy="3068826"/>
              </a:xfrm>
              <a:prstGeom prst="rect">
                <a:avLst/>
              </a:prstGeom>
              <a:noFill/>
              <a:ln>
                <a:noFill/>
              </a:ln>
            </p:spPr>
          </p:pic>
          <p:pic>
            <p:nvPicPr>
              <p:cNvPr id="271" name="Google Shape;271;p32"/>
              <p:cNvPicPr preferRelativeResize="0"/>
              <p:nvPr/>
            </p:nvPicPr>
            <p:blipFill rotWithShape="1">
              <a:blip r:embed="rId4">
                <a:alphaModFix/>
              </a:blip>
              <a:srcRect b="94625" l="93400" r="0" t="0"/>
              <a:stretch/>
            </p:blipFill>
            <p:spPr>
              <a:xfrm>
                <a:off x="8772225" y="391175"/>
                <a:ext cx="295826" cy="213050"/>
              </a:xfrm>
              <a:prstGeom prst="rect">
                <a:avLst/>
              </a:prstGeom>
              <a:noFill/>
              <a:ln>
                <a:noFill/>
              </a:ln>
            </p:spPr>
          </p:pic>
          <p:pic>
            <p:nvPicPr>
              <p:cNvPr id="272" name="Google Shape;272;p32"/>
              <p:cNvPicPr preferRelativeResize="0"/>
              <p:nvPr/>
            </p:nvPicPr>
            <p:blipFill rotWithShape="1">
              <a:blip r:embed="rId4">
                <a:alphaModFix/>
              </a:blip>
              <a:srcRect b="94625" l="94212" r="1492" t="0"/>
              <a:stretch/>
            </p:blipFill>
            <p:spPr>
              <a:xfrm>
                <a:off x="8638625" y="646425"/>
                <a:ext cx="351526" cy="389125"/>
              </a:xfrm>
              <a:prstGeom prst="rect">
                <a:avLst/>
              </a:prstGeom>
              <a:noFill/>
              <a:ln>
                <a:noFill/>
              </a:ln>
            </p:spPr>
          </p:pic>
        </p:grpSp>
        <p:pic>
          <p:nvPicPr>
            <p:cNvPr id="273" name="Google Shape;273;p32"/>
            <p:cNvPicPr preferRelativeResize="0"/>
            <p:nvPr/>
          </p:nvPicPr>
          <p:blipFill rotWithShape="1">
            <a:blip r:embed="rId5">
              <a:alphaModFix/>
            </a:blip>
            <a:srcRect b="0" l="0" r="0" t="30972"/>
            <a:stretch/>
          </p:blipFill>
          <p:spPr>
            <a:xfrm>
              <a:off x="4360350" y="1304300"/>
              <a:ext cx="4783651" cy="2033547"/>
            </a:xfrm>
            <a:prstGeom prst="rect">
              <a:avLst/>
            </a:prstGeom>
            <a:noFill/>
            <a:ln>
              <a:noFill/>
            </a:ln>
          </p:spPr>
        </p:pic>
      </p:grpSp>
      <p:sp>
        <p:nvSpPr>
          <p:cNvPr id="274" name="Google Shape;274;p32"/>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275" name="Google Shape;275;p32"/>
          <p:cNvSpPr txBox="1"/>
          <p:nvPr>
            <p:ph idx="1" type="body"/>
          </p:nvPr>
        </p:nvSpPr>
        <p:spPr>
          <a:xfrm>
            <a:off x="4620925" y="3771900"/>
            <a:ext cx="4239600" cy="1156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Here is where you enter your personal choice books.</a:t>
            </a:r>
            <a:endParaRPr sz="2500"/>
          </a:p>
        </p:txBody>
      </p:sp>
      <p:cxnSp>
        <p:nvCxnSpPr>
          <p:cNvPr id="276" name="Google Shape;276;p32"/>
          <p:cNvCxnSpPr/>
          <p:nvPr/>
        </p:nvCxnSpPr>
        <p:spPr>
          <a:xfrm rot="10800000">
            <a:off x="6577925" y="1659350"/>
            <a:ext cx="147000" cy="1291800"/>
          </a:xfrm>
          <a:prstGeom prst="straightConnector1">
            <a:avLst/>
          </a:prstGeom>
          <a:noFill/>
          <a:ln cap="flat" cmpd="sng" w="114300">
            <a:solidFill>
              <a:srgbClr val="FF0000"/>
            </a:solidFill>
            <a:prstDash val="solid"/>
            <a:round/>
            <a:headEnd len="sm" w="sm" type="none"/>
            <a:tailEnd len="med" w="med" type="stealth"/>
          </a:ln>
        </p:spPr>
      </p:cxnSp>
      <p:pic>
        <p:nvPicPr>
          <p:cNvPr id="277" name="Google Shape;277;p32"/>
          <p:cNvPicPr preferRelativeResize="0"/>
          <p:nvPr/>
        </p:nvPicPr>
        <p:blipFill rotWithShape="1">
          <a:blip r:embed="rId6">
            <a:alphaModFix/>
          </a:blip>
          <a:srcRect b="38129" l="0" r="0" t="0"/>
          <a:stretch/>
        </p:blipFill>
        <p:spPr>
          <a:xfrm>
            <a:off x="394625" y="571922"/>
            <a:ext cx="3540700" cy="3100000"/>
          </a:xfrm>
          <a:prstGeom prst="rect">
            <a:avLst/>
          </a:prstGeom>
          <a:noFill/>
          <a:ln>
            <a:noFill/>
          </a:ln>
        </p:spPr>
      </p:pic>
      <p:pic>
        <p:nvPicPr>
          <p:cNvPr descr="A cartoon of a person reading a book and holding a cup&#10;&#10;Description automatically generated" id="278" name="Google Shape;278;p32"/>
          <p:cNvPicPr preferRelativeResize="0"/>
          <p:nvPr/>
        </p:nvPicPr>
        <p:blipFill rotWithShape="1">
          <a:blip r:embed="rId7">
            <a:alphaModFix/>
          </a:blip>
          <a:srcRect b="0" l="0" r="0" t="0"/>
          <a:stretch/>
        </p:blipFill>
        <p:spPr>
          <a:xfrm>
            <a:off x="4433457" y="435868"/>
            <a:ext cx="572652" cy="5726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284" name="Google Shape;284;p33"/>
          <p:cNvSpPr txBox="1"/>
          <p:nvPr>
            <p:ph idx="1" type="body"/>
          </p:nvPr>
        </p:nvSpPr>
        <p:spPr>
          <a:xfrm>
            <a:off x="7431425" y="761400"/>
            <a:ext cx="1537800" cy="33786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You can keep a record of your books on the </a:t>
            </a:r>
            <a:r>
              <a:rPr lang="en" sz="2500" u="sng">
                <a:solidFill>
                  <a:schemeClr val="hlink"/>
                </a:solidFill>
                <a:hlinkClick r:id="rId3"/>
              </a:rPr>
              <a:t>reading log</a:t>
            </a:r>
            <a:r>
              <a:rPr lang="en" sz="2500"/>
              <a:t>.</a:t>
            </a:r>
            <a:endParaRPr sz="2500"/>
          </a:p>
        </p:txBody>
      </p:sp>
      <p:pic>
        <p:nvPicPr>
          <p:cNvPr id="285" name="Google Shape;285;p33"/>
          <p:cNvPicPr preferRelativeResize="0"/>
          <p:nvPr/>
        </p:nvPicPr>
        <p:blipFill rotWithShape="1">
          <a:blip r:embed="rId4">
            <a:alphaModFix/>
          </a:blip>
          <a:srcRect b="38129" l="0" r="0" t="0"/>
          <a:stretch/>
        </p:blipFill>
        <p:spPr>
          <a:xfrm>
            <a:off x="394625" y="571922"/>
            <a:ext cx="3540700" cy="3100000"/>
          </a:xfrm>
          <a:prstGeom prst="rect">
            <a:avLst/>
          </a:prstGeom>
          <a:noFill/>
          <a:ln>
            <a:noFill/>
          </a:ln>
        </p:spPr>
      </p:pic>
      <p:pic>
        <p:nvPicPr>
          <p:cNvPr id="286" name="Google Shape;286;p33">
            <a:hlinkClick r:id="rId5"/>
          </p:cNvPr>
          <p:cNvPicPr preferRelativeResize="0"/>
          <p:nvPr/>
        </p:nvPicPr>
        <p:blipFill rotWithShape="1">
          <a:blip r:embed="rId6">
            <a:alphaModFix/>
          </a:blip>
          <a:srcRect b="0" l="129" r="119" t="0"/>
          <a:stretch/>
        </p:blipFill>
        <p:spPr>
          <a:xfrm>
            <a:off x="4486448" y="537250"/>
            <a:ext cx="2831475" cy="40142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292" name="Google Shape;292;p34"/>
          <p:cNvSpPr txBox="1"/>
          <p:nvPr>
            <p:ph idx="1" type="body"/>
          </p:nvPr>
        </p:nvSpPr>
        <p:spPr>
          <a:xfrm>
            <a:off x="4970625" y="994425"/>
            <a:ext cx="3635700" cy="923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Visit the PRC website for more information:</a:t>
            </a:r>
            <a:endParaRPr sz="2500"/>
          </a:p>
        </p:txBody>
      </p:sp>
      <p:sp>
        <p:nvSpPr>
          <p:cNvPr id="293" name="Google Shape;293;p34"/>
          <p:cNvSpPr txBox="1"/>
          <p:nvPr>
            <p:ph idx="1" type="body"/>
          </p:nvPr>
        </p:nvSpPr>
        <p:spPr>
          <a:xfrm>
            <a:off x="4461075" y="2135775"/>
            <a:ext cx="4552800" cy="923400"/>
          </a:xfrm>
          <a:prstGeom prst="rect">
            <a:avLst/>
          </a:prstGeom>
          <a:noFill/>
          <a:ln>
            <a:noFill/>
          </a:ln>
        </p:spPr>
        <p:txBody>
          <a:bodyPr anchorCtr="0" anchor="t" bIns="91425" lIns="91425" spcFirstLastPara="1" rIns="91425" wrap="square" tIns="91425">
            <a:noAutofit/>
          </a:bodyPr>
          <a:lstStyle/>
          <a:p>
            <a:pPr indent="0" lvl="0" marL="0" rtl="0" algn="ctr">
              <a:lnSpc>
                <a:spcPct val="95000"/>
              </a:lnSpc>
              <a:spcBef>
                <a:spcPts val="0"/>
              </a:spcBef>
              <a:spcAft>
                <a:spcPts val="1200"/>
              </a:spcAft>
              <a:buSzPts val="1300"/>
              <a:buNone/>
            </a:pPr>
            <a:r>
              <a:rPr b="1" lang="en" sz="2000" u="sng">
                <a:solidFill>
                  <a:srgbClr val="0000FF"/>
                </a:solidFill>
              </a:rPr>
              <a:t>http://www.premiersreadingchallenge.nsw.edu.au</a:t>
            </a:r>
            <a:endParaRPr b="1" sz="2000" u="sng">
              <a:solidFill>
                <a:srgbClr val="0000FF"/>
              </a:solidFill>
            </a:endParaRPr>
          </a:p>
        </p:txBody>
      </p:sp>
      <p:pic>
        <p:nvPicPr>
          <p:cNvPr id="294" name="Google Shape;294;p34"/>
          <p:cNvPicPr preferRelativeResize="0"/>
          <p:nvPr/>
        </p:nvPicPr>
        <p:blipFill rotWithShape="1">
          <a:blip r:embed="rId3">
            <a:alphaModFix/>
          </a:blip>
          <a:srcRect b="0" l="22159" r="22158" t="0"/>
          <a:stretch/>
        </p:blipFill>
        <p:spPr>
          <a:xfrm>
            <a:off x="4572000" y="4020671"/>
            <a:ext cx="553200" cy="1046504"/>
          </a:xfrm>
          <a:prstGeom prst="rect">
            <a:avLst/>
          </a:prstGeom>
          <a:noFill/>
          <a:ln>
            <a:noFill/>
          </a:ln>
        </p:spPr>
      </p:pic>
      <p:sp>
        <p:nvSpPr>
          <p:cNvPr id="295" name="Google Shape;295;p34"/>
          <p:cNvSpPr txBox="1"/>
          <p:nvPr>
            <p:ph idx="1" type="body"/>
          </p:nvPr>
        </p:nvSpPr>
        <p:spPr>
          <a:xfrm>
            <a:off x="4970625" y="4840975"/>
            <a:ext cx="4127400" cy="2262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500"/>
              <a:t> Information/resources provided on the NSW PRC website.</a:t>
            </a:r>
            <a:endParaRPr sz="500"/>
          </a:p>
        </p:txBody>
      </p:sp>
      <p:pic>
        <p:nvPicPr>
          <p:cNvPr id="296" name="Google Shape;296;p34"/>
          <p:cNvPicPr preferRelativeResize="0"/>
          <p:nvPr/>
        </p:nvPicPr>
        <p:blipFill rotWithShape="1">
          <a:blip r:embed="rId4">
            <a:alphaModFix/>
          </a:blip>
          <a:srcRect b="38129" l="0" r="0" t="0"/>
          <a:stretch/>
        </p:blipFill>
        <p:spPr>
          <a:xfrm>
            <a:off x="394625" y="571922"/>
            <a:ext cx="3540700" cy="310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1226250"/>
            <a:ext cx="3706500" cy="1850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t>What are the Premier’s Reading Challenge dates?</a:t>
            </a:r>
            <a:endParaRPr/>
          </a:p>
        </p:txBody>
      </p:sp>
      <p:sp>
        <p:nvSpPr>
          <p:cNvPr id="80" name="Google Shape;80;p15"/>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81" name="Google Shape;81;p15"/>
          <p:cNvSpPr txBox="1"/>
          <p:nvPr>
            <p:ph idx="1" type="body"/>
          </p:nvPr>
        </p:nvSpPr>
        <p:spPr>
          <a:xfrm>
            <a:off x="4644675" y="845250"/>
            <a:ext cx="4166400" cy="344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300"/>
              <a:buNone/>
            </a:pPr>
            <a:r>
              <a:rPr lang="en" sz="4400"/>
              <a:t>26th February</a:t>
            </a:r>
            <a:endParaRPr sz="4400"/>
          </a:p>
          <a:p>
            <a:pPr indent="0" lvl="0" marL="0" rtl="0" algn="ctr">
              <a:lnSpc>
                <a:spcPct val="115000"/>
              </a:lnSpc>
              <a:spcBef>
                <a:spcPts val="1200"/>
              </a:spcBef>
              <a:spcAft>
                <a:spcPts val="0"/>
              </a:spcAft>
              <a:buSzPts val="1300"/>
              <a:buNone/>
            </a:pPr>
            <a:r>
              <a:rPr lang="en" sz="4400"/>
              <a:t>to</a:t>
            </a:r>
            <a:endParaRPr sz="4400"/>
          </a:p>
          <a:p>
            <a:pPr indent="0" lvl="0" marL="0" rtl="0" algn="ctr">
              <a:lnSpc>
                <a:spcPct val="115000"/>
              </a:lnSpc>
              <a:spcBef>
                <a:spcPts val="1200"/>
              </a:spcBef>
              <a:spcAft>
                <a:spcPts val="1200"/>
              </a:spcAft>
              <a:buSzPts val="1300"/>
              <a:buNone/>
            </a:pPr>
            <a:r>
              <a:rPr lang="en" sz="4400"/>
              <a:t>23rd August 2024</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87" name="Google Shape;87;p16"/>
          <p:cNvSpPr txBox="1"/>
          <p:nvPr>
            <p:ph idx="1" type="body"/>
          </p:nvPr>
        </p:nvSpPr>
        <p:spPr>
          <a:xfrm>
            <a:off x="4830200" y="454675"/>
            <a:ext cx="4138500" cy="44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3100"/>
              <a:t>Students in years 3-10 must read </a:t>
            </a:r>
            <a:r>
              <a:rPr b="1" lang="en" sz="3100"/>
              <a:t>20 books</a:t>
            </a:r>
            <a:r>
              <a:rPr lang="en" sz="3100"/>
              <a:t>.</a:t>
            </a:r>
            <a:endParaRPr sz="3100"/>
          </a:p>
          <a:p>
            <a:pPr indent="0" lvl="0" marL="0" rtl="0" algn="l">
              <a:lnSpc>
                <a:spcPct val="115000"/>
              </a:lnSpc>
              <a:spcBef>
                <a:spcPts val="1200"/>
              </a:spcBef>
              <a:spcAft>
                <a:spcPts val="0"/>
              </a:spcAft>
              <a:buSzPts val="1300"/>
              <a:buNone/>
            </a:pPr>
            <a:r>
              <a:rPr lang="en" sz="3100"/>
              <a:t>At least </a:t>
            </a:r>
            <a:r>
              <a:rPr b="1" lang="en" sz="3100"/>
              <a:t>10</a:t>
            </a:r>
            <a:r>
              <a:rPr lang="en" sz="3100"/>
              <a:t> must be on the PRC book list.</a:t>
            </a:r>
            <a:endParaRPr sz="3100"/>
          </a:p>
          <a:p>
            <a:pPr indent="0" lvl="0" marL="0" rtl="0" algn="l">
              <a:lnSpc>
                <a:spcPct val="115000"/>
              </a:lnSpc>
              <a:spcBef>
                <a:spcPts val="1200"/>
              </a:spcBef>
              <a:spcAft>
                <a:spcPts val="1200"/>
              </a:spcAft>
              <a:buSzPts val="1300"/>
              <a:buNone/>
            </a:pPr>
            <a:r>
              <a:rPr lang="en" sz="3100"/>
              <a:t>Up to </a:t>
            </a:r>
            <a:r>
              <a:rPr b="1" lang="en" sz="3100"/>
              <a:t>10</a:t>
            </a:r>
            <a:r>
              <a:rPr lang="en" sz="3100"/>
              <a:t> can be personal choice books.</a:t>
            </a:r>
            <a:endParaRPr sz="3100"/>
          </a:p>
        </p:txBody>
      </p:sp>
      <p:pic>
        <p:nvPicPr>
          <p:cNvPr id="88" name="Google Shape;88;p16"/>
          <p:cNvPicPr preferRelativeResize="0"/>
          <p:nvPr/>
        </p:nvPicPr>
        <p:blipFill>
          <a:blip r:embed="rId3">
            <a:alphaModFix/>
          </a:blip>
          <a:stretch>
            <a:fillRect/>
          </a:stretch>
        </p:blipFill>
        <p:spPr>
          <a:xfrm>
            <a:off x="621450" y="515255"/>
            <a:ext cx="2985675" cy="2894025"/>
          </a:xfrm>
          <a:prstGeom prst="rect">
            <a:avLst/>
          </a:prstGeom>
          <a:noFill/>
          <a:ln cap="flat" cmpd="sng" w="9525">
            <a:solidFill>
              <a:schemeClr val="dk2"/>
            </a:solidFill>
            <a:prstDash val="solid"/>
            <a:round/>
            <a:headEnd len="sm" w="sm" type="none"/>
            <a:tailEnd len="sm" w="sm" type="none"/>
          </a:ln>
        </p:spPr>
      </p:pic>
      <p:sp>
        <p:nvSpPr>
          <p:cNvPr id="89" name="Google Shape;89;p16"/>
          <p:cNvSpPr txBox="1"/>
          <p:nvPr>
            <p:ph type="title"/>
          </p:nvPr>
        </p:nvSpPr>
        <p:spPr>
          <a:xfrm>
            <a:off x="889688" y="1718700"/>
            <a:ext cx="2449200" cy="58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3920">
                <a:solidFill>
                  <a:srgbClr val="9900FF"/>
                </a:solidFill>
              </a:rPr>
              <a:t>PRC</a:t>
            </a:r>
            <a:endParaRPr b="1" sz="3920">
              <a:solidFill>
                <a:srgbClr val="9900FF"/>
              </a:solidFill>
            </a:endParaRPr>
          </a:p>
          <a:p>
            <a:pPr indent="0" lvl="0" marL="0" rtl="0" algn="ctr">
              <a:lnSpc>
                <a:spcPct val="100000"/>
              </a:lnSpc>
              <a:spcBef>
                <a:spcPts val="0"/>
              </a:spcBef>
              <a:spcAft>
                <a:spcPts val="0"/>
              </a:spcAft>
              <a:buSzPts val="990"/>
              <a:buNone/>
            </a:pPr>
            <a:r>
              <a:rPr b="1" lang="en" sz="3920">
                <a:solidFill>
                  <a:srgbClr val="9900FF"/>
                </a:solidFill>
              </a:rPr>
              <a:t>Rules</a:t>
            </a:r>
            <a:endParaRPr b="1" sz="3920">
              <a:solidFill>
                <a:srgbClr val="99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95" name="Google Shape;95;p17"/>
          <p:cNvSpPr txBox="1"/>
          <p:nvPr>
            <p:ph idx="1" type="body"/>
          </p:nvPr>
        </p:nvSpPr>
        <p:spPr>
          <a:xfrm>
            <a:off x="4572000" y="261450"/>
            <a:ext cx="4396800" cy="290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300"/>
              <a:buNone/>
            </a:pPr>
            <a:r>
              <a:rPr lang="en" sz="3100"/>
              <a:t>For years 3-10, students must read books on their own, however, someone can help choose them.</a:t>
            </a:r>
            <a:endParaRPr sz="3100"/>
          </a:p>
        </p:txBody>
      </p:sp>
      <p:pic>
        <p:nvPicPr>
          <p:cNvPr id="96" name="Google Shape;96;p17"/>
          <p:cNvPicPr preferRelativeResize="0"/>
          <p:nvPr/>
        </p:nvPicPr>
        <p:blipFill rotWithShape="1">
          <a:blip r:embed="rId3">
            <a:alphaModFix/>
          </a:blip>
          <a:srcRect b="16777" l="6782" r="6130" t="7476"/>
          <a:stretch/>
        </p:blipFill>
        <p:spPr>
          <a:xfrm>
            <a:off x="6528100" y="3809325"/>
            <a:ext cx="1391501" cy="1210375"/>
          </a:xfrm>
          <a:prstGeom prst="rect">
            <a:avLst/>
          </a:prstGeom>
          <a:noFill/>
          <a:ln>
            <a:noFill/>
          </a:ln>
        </p:spPr>
      </p:pic>
      <p:pic>
        <p:nvPicPr>
          <p:cNvPr id="97" name="Google Shape;97;p17"/>
          <p:cNvPicPr preferRelativeResize="0"/>
          <p:nvPr/>
        </p:nvPicPr>
        <p:blipFill rotWithShape="1">
          <a:blip r:embed="rId4">
            <a:alphaModFix/>
          </a:blip>
          <a:srcRect b="4966" l="15842" r="6001" t="5874"/>
          <a:stretch/>
        </p:blipFill>
        <p:spPr>
          <a:xfrm>
            <a:off x="7694800" y="2965675"/>
            <a:ext cx="1159151" cy="1322300"/>
          </a:xfrm>
          <a:prstGeom prst="rect">
            <a:avLst/>
          </a:prstGeom>
          <a:noFill/>
          <a:ln>
            <a:noFill/>
          </a:ln>
        </p:spPr>
      </p:pic>
      <p:pic>
        <p:nvPicPr>
          <p:cNvPr id="98" name="Google Shape;98;p17"/>
          <p:cNvPicPr preferRelativeResize="0"/>
          <p:nvPr/>
        </p:nvPicPr>
        <p:blipFill rotWithShape="1">
          <a:blip r:embed="rId5">
            <a:alphaModFix/>
          </a:blip>
          <a:srcRect b="7244" l="19239" r="20469" t="0"/>
          <a:stretch/>
        </p:blipFill>
        <p:spPr>
          <a:xfrm>
            <a:off x="4501300" y="3478896"/>
            <a:ext cx="1002199" cy="1541880"/>
          </a:xfrm>
          <a:prstGeom prst="rect">
            <a:avLst/>
          </a:prstGeom>
          <a:noFill/>
          <a:ln>
            <a:noFill/>
          </a:ln>
        </p:spPr>
      </p:pic>
      <p:pic>
        <p:nvPicPr>
          <p:cNvPr id="99" name="Google Shape;99;p17"/>
          <p:cNvPicPr preferRelativeResize="0"/>
          <p:nvPr/>
        </p:nvPicPr>
        <p:blipFill rotWithShape="1">
          <a:blip r:embed="rId6">
            <a:alphaModFix/>
          </a:blip>
          <a:srcRect b="11276" l="15931" r="5740" t="0"/>
          <a:stretch/>
        </p:blipFill>
        <p:spPr>
          <a:xfrm>
            <a:off x="5565351" y="3167250"/>
            <a:ext cx="1148726" cy="1301283"/>
          </a:xfrm>
          <a:prstGeom prst="rect">
            <a:avLst/>
          </a:prstGeom>
          <a:noFill/>
          <a:ln>
            <a:noFill/>
          </a:ln>
        </p:spPr>
      </p:pic>
      <p:pic>
        <p:nvPicPr>
          <p:cNvPr id="100" name="Google Shape;100;p17"/>
          <p:cNvPicPr preferRelativeResize="0"/>
          <p:nvPr/>
        </p:nvPicPr>
        <p:blipFill>
          <a:blip r:embed="rId7">
            <a:alphaModFix/>
          </a:blip>
          <a:stretch>
            <a:fillRect/>
          </a:stretch>
        </p:blipFill>
        <p:spPr>
          <a:xfrm>
            <a:off x="621450" y="515255"/>
            <a:ext cx="2985675" cy="2894025"/>
          </a:xfrm>
          <a:prstGeom prst="rect">
            <a:avLst/>
          </a:prstGeom>
          <a:noFill/>
          <a:ln cap="flat" cmpd="sng" w="9525">
            <a:solidFill>
              <a:schemeClr val="dk2"/>
            </a:solidFill>
            <a:prstDash val="solid"/>
            <a:round/>
            <a:headEnd len="sm" w="sm" type="none"/>
            <a:tailEnd len="sm" w="sm" type="none"/>
          </a:ln>
        </p:spPr>
      </p:pic>
      <p:sp>
        <p:nvSpPr>
          <p:cNvPr id="101" name="Google Shape;101;p17"/>
          <p:cNvSpPr txBox="1"/>
          <p:nvPr>
            <p:ph type="title"/>
          </p:nvPr>
        </p:nvSpPr>
        <p:spPr>
          <a:xfrm>
            <a:off x="889688" y="1718700"/>
            <a:ext cx="2449200" cy="58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3920">
                <a:solidFill>
                  <a:srgbClr val="9900FF"/>
                </a:solidFill>
              </a:rPr>
              <a:t>PRC</a:t>
            </a:r>
            <a:endParaRPr b="1" sz="3920">
              <a:solidFill>
                <a:srgbClr val="9900FF"/>
              </a:solidFill>
            </a:endParaRPr>
          </a:p>
          <a:p>
            <a:pPr indent="0" lvl="0" marL="0" rtl="0" algn="ctr">
              <a:lnSpc>
                <a:spcPct val="100000"/>
              </a:lnSpc>
              <a:spcBef>
                <a:spcPts val="0"/>
              </a:spcBef>
              <a:spcAft>
                <a:spcPts val="0"/>
              </a:spcAft>
              <a:buSzPts val="990"/>
              <a:buNone/>
            </a:pPr>
            <a:r>
              <a:rPr b="1" lang="en" sz="3920">
                <a:solidFill>
                  <a:srgbClr val="9900FF"/>
                </a:solidFill>
              </a:rPr>
              <a:t>Rules</a:t>
            </a:r>
            <a:endParaRPr b="1" sz="3920">
              <a:solidFill>
                <a:srgbClr val="99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07" name="Google Shape;107;p18"/>
          <p:cNvSpPr txBox="1"/>
          <p:nvPr>
            <p:ph idx="1" type="body"/>
          </p:nvPr>
        </p:nvSpPr>
        <p:spPr>
          <a:xfrm>
            <a:off x="4711200" y="211525"/>
            <a:ext cx="4138500" cy="444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SzPts val="1300"/>
              <a:buNone/>
            </a:pPr>
            <a:r>
              <a:t/>
            </a:r>
            <a:endParaRPr b="1" sz="100"/>
          </a:p>
          <a:p>
            <a:pPr indent="0" lvl="0" marL="0" rtl="0" algn="l">
              <a:lnSpc>
                <a:spcPct val="100000"/>
              </a:lnSpc>
              <a:spcBef>
                <a:spcPts val="0"/>
              </a:spcBef>
              <a:spcAft>
                <a:spcPts val="0"/>
              </a:spcAft>
              <a:buSzPts val="1300"/>
              <a:buNone/>
            </a:pPr>
            <a:r>
              <a:rPr b="1" lang="en" sz="2800"/>
              <a:t>Year 3/4</a:t>
            </a:r>
            <a:endParaRPr b="1" sz="2800"/>
          </a:p>
          <a:p>
            <a:pPr indent="0" lvl="0" marL="0" rtl="0" algn="l">
              <a:lnSpc>
                <a:spcPct val="100000"/>
              </a:lnSpc>
              <a:spcBef>
                <a:spcPts val="0"/>
              </a:spcBef>
              <a:spcAft>
                <a:spcPts val="0"/>
              </a:spcAft>
              <a:buSzPts val="1300"/>
              <a:buNone/>
            </a:pPr>
            <a:r>
              <a:rPr lang="en" sz="2800"/>
              <a:t>Books can be from the 3-4, 5-6 and 7-9 lists.</a:t>
            </a:r>
            <a:endParaRPr sz="2800"/>
          </a:p>
          <a:p>
            <a:pPr indent="0" lvl="0" marL="0" rtl="0" algn="l">
              <a:lnSpc>
                <a:spcPct val="100000"/>
              </a:lnSpc>
              <a:spcBef>
                <a:spcPts val="0"/>
              </a:spcBef>
              <a:spcAft>
                <a:spcPts val="0"/>
              </a:spcAft>
              <a:buClr>
                <a:srgbClr val="000000"/>
              </a:buClr>
              <a:buSzPts val="1300"/>
              <a:buFont typeface="Arial"/>
              <a:buNone/>
            </a:pPr>
            <a:r>
              <a:t/>
            </a:r>
            <a:endParaRPr sz="900"/>
          </a:p>
          <a:p>
            <a:pPr indent="0" lvl="0" marL="0" rtl="0" algn="l">
              <a:lnSpc>
                <a:spcPct val="100000"/>
              </a:lnSpc>
              <a:spcBef>
                <a:spcPts val="0"/>
              </a:spcBef>
              <a:spcAft>
                <a:spcPts val="0"/>
              </a:spcAft>
              <a:buSzPts val="1300"/>
              <a:buNone/>
            </a:pPr>
            <a:r>
              <a:rPr b="1" lang="en" sz="2800"/>
              <a:t>Year 5/6</a:t>
            </a:r>
            <a:endParaRPr b="1" sz="2800"/>
          </a:p>
          <a:p>
            <a:pPr indent="0" lvl="0" marL="0" rtl="0" algn="l">
              <a:lnSpc>
                <a:spcPct val="100000"/>
              </a:lnSpc>
              <a:spcBef>
                <a:spcPts val="0"/>
              </a:spcBef>
              <a:spcAft>
                <a:spcPts val="0"/>
              </a:spcAft>
              <a:buSzPts val="1300"/>
              <a:buNone/>
            </a:pPr>
            <a:r>
              <a:rPr lang="en" sz="2800"/>
              <a:t>Books can be from the 5-6 and 7-9 lists.</a:t>
            </a:r>
            <a:endParaRPr sz="2800"/>
          </a:p>
          <a:p>
            <a:pPr indent="0" lvl="0" marL="0" rtl="0" algn="l">
              <a:lnSpc>
                <a:spcPct val="100000"/>
              </a:lnSpc>
              <a:spcBef>
                <a:spcPts val="0"/>
              </a:spcBef>
              <a:spcAft>
                <a:spcPts val="0"/>
              </a:spcAft>
              <a:buSzPts val="1300"/>
              <a:buNone/>
            </a:pPr>
            <a:r>
              <a:t/>
            </a:r>
            <a:endParaRPr sz="900"/>
          </a:p>
          <a:p>
            <a:pPr indent="0" lvl="0" marL="0" rtl="0" algn="l">
              <a:lnSpc>
                <a:spcPct val="100000"/>
              </a:lnSpc>
              <a:spcBef>
                <a:spcPts val="0"/>
              </a:spcBef>
              <a:spcAft>
                <a:spcPts val="0"/>
              </a:spcAft>
              <a:buSzPts val="1300"/>
              <a:buNone/>
            </a:pPr>
            <a:r>
              <a:rPr b="1" lang="en" sz="2800"/>
              <a:t>Year 7-10</a:t>
            </a:r>
            <a:endParaRPr b="1" sz="2800"/>
          </a:p>
          <a:p>
            <a:pPr indent="0" lvl="0" marL="0" rtl="0" algn="l">
              <a:lnSpc>
                <a:spcPct val="100000"/>
              </a:lnSpc>
              <a:spcBef>
                <a:spcPts val="0"/>
              </a:spcBef>
              <a:spcAft>
                <a:spcPts val="0"/>
              </a:spcAft>
              <a:buClr>
                <a:srgbClr val="000000"/>
              </a:buClr>
              <a:buSzPts val="1300"/>
              <a:buFont typeface="Arial"/>
              <a:buNone/>
            </a:pPr>
            <a:r>
              <a:rPr lang="en" sz="2800"/>
              <a:t>Books can be from the 5-6 and 7-9 and 9plus lists.</a:t>
            </a:r>
            <a:endParaRPr b="1" sz="2800"/>
          </a:p>
        </p:txBody>
      </p:sp>
      <p:pic>
        <p:nvPicPr>
          <p:cNvPr id="108" name="Google Shape;108;p18"/>
          <p:cNvPicPr preferRelativeResize="0"/>
          <p:nvPr/>
        </p:nvPicPr>
        <p:blipFill>
          <a:blip r:embed="rId3">
            <a:alphaModFix/>
          </a:blip>
          <a:stretch>
            <a:fillRect/>
          </a:stretch>
        </p:blipFill>
        <p:spPr>
          <a:xfrm>
            <a:off x="621450" y="515255"/>
            <a:ext cx="2985675" cy="2894025"/>
          </a:xfrm>
          <a:prstGeom prst="rect">
            <a:avLst/>
          </a:prstGeom>
          <a:noFill/>
          <a:ln cap="flat" cmpd="sng" w="9525">
            <a:solidFill>
              <a:schemeClr val="dk2"/>
            </a:solidFill>
            <a:prstDash val="solid"/>
            <a:round/>
            <a:headEnd len="sm" w="sm" type="none"/>
            <a:tailEnd len="sm" w="sm" type="none"/>
          </a:ln>
        </p:spPr>
      </p:pic>
      <p:sp>
        <p:nvSpPr>
          <p:cNvPr id="109" name="Google Shape;109;p18"/>
          <p:cNvSpPr txBox="1"/>
          <p:nvPr>
            <p:ph type="title"/>
          </p:nvPr>
        </p:nvSpPr>
        <p:spPr>
          <a:xfrm>
            <a:off x="889688" y="1718700"/>
            <a:ext cx="2449200" cy="58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3920">
                <a:solidFill>
                  <a:srgbClr val="9900FF"/>
                </a:solidFill>
              </a:rPr>
              <a:t>PRC</a:t>
            </a:r>
            <a:endParaRPr b="1" sz="3920">
              <a:solidFill>
                <a:srgbClr val="9900FF"/>
              </a:solidFill>
            </a:endParaRPr>
          </a:p>
          <a:p>
            <a:pPr indent="0" lvl="0" marL="0" rtl="0" algn="ctr">
              <a:lnSpc>
                <a:spcPct val="100000"/>
              </a:lnSpc>
              <a:spcBef>
                <a:spcPts val="0"/>
              </a:spcBef>
              <a:spcAft>
                <a:spcPts val="0"/>
              </a:spcAft>
              <a:buSzPts val="990"/>
              <a:buNone/>
            </a:pPr>
            <a:r>
              <a:rPr b="1" lang="en" sz="3920">
                <a:solidFill>
                  <a:srgbClr val="9900FF"/>
                </a:solidFill>
              </a:rPr>
              <a:t>Rules</a:t>
            </a:r>
            <a:endParaRPr b="1" sz="3920">
              <a:solidFill>
                <a:srgbClr val="99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15" name="Google Shape;115;p19"/>
          <p:cNvSpPr txBox="1"/>
          <p:nvPr>
            <p:ph idx="1" type="body"/>
          </p:nvPr>
        </p:nvSpPr>
        <p:spPr>
          <a:xfrm>
            <a:off x="4449200" y="378475"/>
            <a:ext cx="4592700" cy="44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n" sz="3100"/>
              <a:t>Series Books on PRC list</a:t>
            </a:r>
            <a:endParaRPr b="1" sz="3100"/>
          </a:p>
          <a:p>
            <a:pPr indent="0" lvl="0" marL="1371600" rtl="0" algn="l">
              <a:lnSpc>
                <a:spcPct val="115000"/>
              </a:lnSpc>
              <a:spcBef>
                <a:spcPts val="1200"/>
              </a:spcBef>
              <a:spcAft>
                <a:spcPts val="0"/>
              </a:spcAft>
              <a:buSzPts val="1300"/>
              <a:buNone/>
            </a:pPr>
            <a:r>
              <a:rPr b="1" lang="en" sz="3100"/>
              <a:t>5 </a:t>
            </a:r>
            <a:r>
              <a:rPr lang="en" sz="3100"/>
              <a:t>can be included as PRC books.</a:t>
            </a:r>
            <a:endParaRPr b="1" sz="3100"/>
          </a:p>
          <a:p>
            <a:pPr indent="0" lvl="0" marL="0" rtl="0" algn="l">
              <a:lnSpc>
                <a:spcPct val="115000"/>
              </a:lnSpc>
              <a:spcBef>
                <a:spcPts val="1200"/>
              </a:spcBef>
              <a:spcAft>
                <a:spcPts val="1200"/>
              </a:spcAft>
              <a:buSzPts val="1300"/>
              <a:buNone/>
            </a:pPr>
            <a:r>
              <a:rPr lang="en" sz="3100"/>
              <a:t>Up to </a:t>
            </a:r>
            <a:r>
              <a:rPr b="1" lang="en" sz="3100"/>
              <a:t>10</a:t>
            </a:r>
            <a:r>
              <a:rPr lang="en" sz="3100"/>
              <a:t> can be included as personal choice books.</a:t>
            </a:r>
            <a:endParaRPr sz="3100"/>
          </a:p>
        </p:txBody>
      </p:sp>
      <p:pic>
        <p:nvPicPr>
          <p:cNvPr id="116" name="Google Shape;116;p19"/>
          <p:cNvPicPr preferRelativeResize="0"/>
          <p:nvPr/>
        </p:nvPicPr>
        <p:blipFill rotWithShape="1">
          <a:blip r:embed="rId3">
            <a:alphaModFix/>
          </a:blip>
          <a:srcRect b="0" l="0" r="0" t="0"/>
          <a:stretch/>
        </p:blipFill>
        <p:spPr>
          <a:xfrm>
            <a:off x="4366347" y="1035172"/>
            <a:ext cx="1447200" cy="1839908"/>
          </a:xfrm>
          <a:prstGeom prst="rect">
            <a:avLst/>
          </a:prstGeom>
          <a:noFill/>
          <a:ln>
            <a:noFill/>
          </a:ln>
        </p:spPr>
      </p:pic>
      <p:pic>
        <p:nvPicPr>
          <p:cNvPr id="117" name="Google Shape;117;p19"/>
          <p:cNvPicPr preferRelativeResize="0"/>
          <p:nvPr/>
        </p:nvPicPr>
        <p:blipFill>
          <a:blip r:embed="rId4">
            <a:alphaModFix/>
          </a:blip>
          <a:stretch>
            <a:fillRect/>
          </a:stretch>
        </p:blipFill>
        <p:spPr>
          <a:xfrm>
            <a:off x="621450" y="515255"/>
            <a:ext cx="2985675" cy="2894025"/>
          </a:xfrm>
          <a:prstGeom prst="rect">
            <a:avLst/>
          </a:prstGeom>
          <a:noFill/>
          <a:ln cap="flat" cmpd="sng" w="9525">
            <a:solidFill>
              <a:schemeClr val="dk2"/>
            </a:solidFill>
            <a:prstDash val="solid"/>
            <a:round/>
            <a:headEnd len="sm" w="sm" type="none"/>
            <a:tailEnd len="sm" w="sm" type="none"/>
          </a:ln>
        </p:spPr>
      </p:pic>
      <p:sp>
        <p:nvSpPr>
          <p:cNvPr id="118" name="Google Shape;118;p19"/>
          <p:cNvSpPr txBox="1"/>
          <p:nvPr>
            <p:ph type="title"/>
          </p:nvPr>
        </p:nvSpPr>
        <p:spPr>
          <a:xfrm>
            <a:off x="889688" y="1718700"/>
            <a:ext cx="2449200" cy="58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3920">
                <a:solidFill>
                  <a:srgbClr val="9900FF"/>
                </a:solidFill>
              </a:rPr>
              <a:t>PRC</a:t>
            </a:r>
            <a:endParaRPr b="1" sz="3920">
              <a:solidFill>
                <a:srgbClr val="9900FF"/>
              </a:solidFill>
            </a:endParaRPr>
          </a:p>
          <a:p>
            <a:pPr indent="0" lvl="0" marL="0" rtl="0" algn="ctr">
              <a:lnSpc>
                <a:spcPct val="100000"/>
              </a:lnSpc>
              <a:spcBef>
                <a:spcPts val="0"/>
              </a:spcBef>
              <a:spcAft>
                <a:spcPts val="0"/>
              </a:spcAft>
              <a:buSzPts val="990"/>
              <a:buNone/>
            </a:pPr>
            <a:r>
              <a:rPr b="1" lang="en" sz="3920">
                <a:solidFill>
                  <a:srgbClr val="9900FF"/>
                </a:solidFill>
              </a:rPr>
              <a:t>Rules</a:t>
            </a:r>
            <a:endParaRPr b="1" sz="3920">
              <a:solidFill>
                <a:srgbClr val="99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24" name="Google Shape;124;p20"/>
          <p:cNvSpPr txBox="1"/>
          <p:nvPr>
            <p:ph idx="1" type="body"/>
          </p:nvPr>
        </p:nvSpPr>
        <p:spPr>
          <a:xfrm>
            <a:off x="4879850" y="378475"/>
            <a:ext cx="3635700" cy="444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300"/>
              <a:buNone/>
            </a:pPr>
            <a:r>
              <a:rPr b="1" lang="en" sz="3100"/>
              <a:t>Once Completed</a:t>
            </a:r>
            <a:endParaRPr b="1" sz="3100"/>
          </a:p>
          <a:p>
            <a:pPr indent="0" lvl="0" marL="0" rtl="0" algn="l">
              <a:lnSpc>
                <a:spcPct val="115000"/>
              </a:lnSpc>
              <a:spcBef>
                <a:spcPts val="1200"/>
              </a:spcBef>
              <a:spcAft>
                <a:spcPts val="1200"/>
              </a:spcAft>
              <a:buSzPts val="1300"/>
              <a:buNone/>
            </a:pPr>
            <a:r>
              <a:rPr lang="en" sz="3100"/>
              <a:t>Books read after the Challenge closes can count towards next year’s Challenge.</a:t>
            </a:r>
            <a:endParaRPr sz="3100"/>
          </a:p>
        </p:txBody>
      </p:sp>
      <p:pic>
        <p:nvPicPr>
          <p:cNvPr id="125" name="Google Shape;125;p20"/>
          <p:cNvPicPr preferRelativeResize="0"/>
          <p:nvPr/>
        </p:nvPicPr>
        <p:blipFill>
          <a:blip r:embed="rId3">
            <a:alphaModFix/>
          </a:blip>
          <a:stretch>
            <a:fillRect/>
          </a:stretch>
        </p:blipFill>
        <p:spPr>
          <a:xfrm>
            <a:off x="621450" y="515255"/>
            <a:ext cx="2985675" cy="2894025"/>
          </a:xfrm>
          <a:prstGeom prst="rect">
            <a:avLst/>
          </a:prstGeom>
          <a:noFill/>
          <a:ln cap="flat" cmpd="sng" w="9525">
            <a:solidFill>
              <a:schemeClr val="dk2"/>
            </a:solidFill>
            <a:prstDash val="solid"/>
            <a:round/>
            <a:headEnd len="sm" w="sm" type="none"/>
            <a:tailEnd len="sm" w="sm" type="none"/>
          </a:ln>
        </p:spPr>
      </p:pic>
      <p:sp>
        <p:nvSpPr>
          <p:cNvPr id="126" name="Google Shape;126;p20"/>
          <p:cNvSpPr txBox="1"/>
          <p:nvPr>
            <p:ph type="title"/>
          </p:nvPr>
        </p:nvSpPr>
        <p:spPr>
          <a:xfrm>
            <a:off x="889688" y="1718700"/>
            <a:ext cx="2449200" cy="58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3920">
                <a:solidFill>
                  <a:srgbClr val="9900FF"/>
                </a:solidFill>
              </a:rPr>
              <a:t>PRC</a:t>
            </a:r>
            <a:endParaRPr b="1" sz="3920">
              <a:solidFill>
                <a:srgbClr val="9900FF"/>
              </a:solidFill>
            </a:endParaRPr>
          </a:p>
          <a:p>
            <a:pPr indent="0" lvl="0" marL="0" rtl="0" algn="ctr">
              <a:lnSpc>
                <a:spcPct val="100000"/>
              </a:lnSpc>
              <a:spcBef>
                <a:spcPts val="0"/>
              </a:spcBef>
              <a:spcAft>
                <a:spcPts val="0"/>
              </a:spcAft>
              <a:buSzPts val="990"/>
              <a:buNone/>
            </a:pPr>
            <a:r>
              <a:rPr b="1" lang="en" sz="3920">
                <a:solidFill>
                  <a:srgbClr val="9900FF"/>
                </a:solidFill>
              </a:rPr>
              <a:t>Rules</a:t>
            </a:r>
            <a:endParaRPr b="1" sz="3920">
              <a:solidFill>
                <a:srgbClr val="99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nvSpPr>
        <p:spPr>
          <a:xfrm>
            <a:off x="311725" y="3952825"/>
            <a:ext cx="3706500" cy="923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NSW Premier’s</a:t>
            </a:r>
            <a:endParaRPr b="1" i="0" sz="2400" u="none" cap="none" strike="noStrike">
              <a:solidFill>
                <a:schemeClr val="lt1"/>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Oswald"/>
                <a:ea typeface="Oswald"/>
                <a:cs typeface="Oswald"/>
                <a:sym typeface="Oswald"/>
              </a:rPr>
              <a:t>Reading Challenge 2024</a:t>
            </a:r>
            <a:endParaRPr b="1" i="0" sz="2400" u="none" cap="none" strike="noStrike">
              <a:solidFill>
                <a:schemeClr val="lt1"/>
              </a:solidFill>
              <a:latin typeface="Oswald"/>
              <a:ea typeface="Oswald"/>
              <a:cs typeface="Oswald"/>
              <a:sym typeface="Oswald"/>
            </a:endParaRPr>
          </a:p>
        </p:txBody>
      </p:sp>
      <p:sp>
        <p:nvSpPr>
          <p:cNvPr id="132" name="Google Shape;132;p21"/>
          <p:cNvSpPr txBox="1"/>
          <p:nvPr>
            <p:ph idx="1" type="body"/>
          </p:nvPr>
        </p:nvSpPr>
        <p:spPr>
          <a:xfrm>
            <a:off x="4677150" y="3785625"/>
            <a:ext cx="4272600" cy="11961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300"/>
              <a:buNone/>
            </a:pPr>
            <a:r>
              <a:rPr lang="en" sz="2500"/>
              <a:t>Here is where you can access the PRC student site.</a:t>
            </a:r>
            <a:endParaRPr sz="2500"/>
          </a:p>
        </p:txBody>
      </p:sp>
      <p:pic>
        <p:nvPicPr>
          <p:cNvPr id="133" name="Google Shape;133;p21"/>
          <p:cNvPicPr preferRelativeResize="0"/>
          <p:nvPr/>
        </p:nvPicPr>
        <p:blipFill rotWithShape="1">
          <a:blip r:embed="rId3">
            <a:alphaModFix/>
          </a:blip>
          <a:srcRect b="38129" l="0" r="0" t="0"/>
          <a:stretch/>
        </p:blipFill>
        <p:spPr>
          <a:xfrm>
            <a:off x="394625" y="571922"/>
            <a:ext cx="3540700" cy="3100000"/>
          </a:xfrm>
          <a:prstGeom prst="rect">
            <a:avLst/>
          </a:prstGeom>
          <a:noFill/>
          <a:ln>
            <a:noFill/>
          </a:ln>
        </p:spPr>
      </p:pic>
      <p:pic>
        <p:nvPicPr>
          <p:cNvPr id="134" name="Google Shape;134;p21"/>
          <p:cNvPicPr preferRelativeResize="0"/>
          <p:nvPr/>
        </p:nvPicPr>
        <p:blipFill rotWithShape="1">
          <a:blip r:embed="rId4">
            <a:alphaModFix/>
          </a:blip>
          <a:srcRect b="0" l="0" r="0" t="0"/>
          <a:stretch/>
        </p:blipFill>
        <p:spPr>
          <a:xfrm>
            <a:off x="4388899" y="244725"/>
            <a:ext cx="4641551" cy="3231861"/>
          </a:xfrm>
          <a:prstGeom prst="rect">
            <a:avLst/>
          </a:prstGeom>
          <a:noFill/>
          <a:ln>
            <a:noFill/>
          </a:ln>
        </p:spPr>
      </p:pic>
      <p:cxnSp>
        <p:nvCxnSpPr>
          <p:cNvPr id="135" name="Google Shape;135;p21"/>
          <p:cNvCxnSpPr/>
          <p:nvPr/>
        </p:nvCxnSpPr>
        <p:spPr>
          <a:xfrm rot="10800000">
            <a:off x="6931450" y="1334000"/>
            <a:ext cx="980700" cy="1236900"/>
          </a:xfrm>
          <a:prstGeom prst="straightConnector1">
            <a:avLst/>
          </a:prstGeom>
          <a:noFill/>
          <a:ln cap="flat" cmpd="sng" w="114300">
            <a:solidFill>
              <a:srgbClr val="FF0000"/>
            </a:solidFill>
            <a:prstDash val="solid"/>
            <a:round/>
            <a:headEnd len="sm" w="sm"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