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80" r:id="rId4"/>
    <p:sldId id="258" r:id="rId5"/>
    <p:sldId id="259" r:id="rId6"/>
    <p:sldId id="260" r:id="rId7"/>
    <p:sldId id="262" r:id="rId8"/>
    <p:sldId id="263" r:id="rId9"/>
    <p:sldId id="264" r:id="rId10"/>
    <p:sldId id="265" r:id="rId11"/>
    <p:sldId id="279" r:id="rId12"/>
    <p:sldId id="271" r:id="rId13"/>
    <p:sldId id="274" r:id="rId14"/>
    <p:sldId id="269"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81"/>
  </p:normalViewPr>
  <p:slideViewPr>
    <p:cSldViewPr snapToGrid="0">
      <p:cViewPr varScale="1">
        <p:scale>
          <a:sx n="116" d="100"/>
          <a:sy n="116"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27CE7-A3A5-8E48-B1F4-1FEFACCF1D27}" type="datetimeFigureOut">
              <a:rPr lang="en-US" smtClean="0"/>
              <a:t>11/27/24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15248-E171-424C-8516-A4E68B41ECD8}" type="slidenum">
              <a:rPr lang="en-US" smtClean="0"/>
              <a:t>‹#›</a:t>
            </a:fld>
            <a:endParaRPr lang="en-US"/>
          </a:p>
        </p:txBody>
      </p:sp>
    </p:spTree>
    <p:extLst>
      <p:ext uri="{BB962C8B-B14F-4D97-AF65-F5344CB8AC3E}">
        <p14:creationId xmlns:p14="http://schemas.microsoft.com/office/powerpoint/2010/main" val="538198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Music performance after this</a:t>
            </a:r>
          </a:p>
          <a:p>
            <a:endParaRPr lang="en-US" dirty="0"/>
          </a:p>
        </p:txBody>
      </p:sp>
      <p:sp>
        <p:nvSpPr>
          <p:cNvPr id="4" name="Slide Number Placeholder 3"/>
          <p:cNvSpPr>
            <a:spLocks noGrp="1"/>
          </p:cNvSpPr>
          <p:nvPr>
            <p:ph type="sldNum" sz="quarter" idx="5"/>
          </p:nvPr>
        </p:nvSpPr>
        <p:spPr/>
        <p:txBody>
          <a:bodyPr/>
          <a:lstStyle/>
          <a:p>
            <a:fld id="{F7915248-E171-424C-8516-A4E68B41ECD8}" type="slidenum">
              <a:rPr lang="en-US" smtClean="0"/>
              <a:t>3</a:t>
            </a:fld>
            <a:endParaRPr lang="en-US"/>
          </a:p>
        </p:txBody>
      </p:sp>
    </p:spTree>
    <p:extLst>
      <p:ext uri="{BB962C8B-B14F-4D97-AF65-F5344CB8AC3E}">
        <p14:creationId xmlns:p14="http://schemas.microsoft.com/office/powerpoint/2010/main" val="398104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Music performance after this</a:t>
            </a:r>
          </a:p>
        </p:txBody>
      </p:sp>
      <p:sp>
        <p:nvSpPr>
          <p:cNvPr id="4" name="Slide Number Placeholder 3"/>
          <p:cNvSpPr>
            <a:spLocks noGrp="1"/>
          </p:cNvSpPr>
          <p:nvPr>
            <p:ph type="sldNum" sz="quarter" idx="5"/>
          </p:nvPr>
        </p:nvSpPr>
        <p:spPr/>
        <p:txBody>
          <a:bodyPr/>
          <a:lstStyle/>
          <a:p>
            <a:fld id="{F7915248-E171-424C-8516-A4E68B41ECD8}" type="slidenum">
              <a:rPr lang="en-US" smtClean="0"/>
              <a:t>7</a:t>
            </a:fld>
            <a:endParaRPr lang="en-US"/>
          </a:p>
        </p:txBody>
      </p:sp>
    </p:spTree>
    <p:extLst>
      <p:ext uri="{BB962C8B-B14F-4D97-AF65-F5344CB8AC3E}">
        <p14:creationId xmlns:p14="http://schemas.microsoft.com/office/powerpoint/2010/main" val="422289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Music performance after this</a:t>
            </a:r>
          </a:p>
          <a:p>
            <a:endParaRPr lang="en-US" dirty="0"/>
          </a:p>
        </p:txBody>
      </p:sp>
      <p:sp>
        <p:nvSpPr>
          <p:cNvPr id="4" name="Slide Number Placeholder 3"/>
          <p:cNvSpPr>
            <a:spLocks noGrp="1"/>
          </p:cNvSpPr>
          <p:nvPr>
            <p:ph type="sldNum" sz="quarter" idx="5"/>
          </p:nvPr>
        </p:nvSpPr>
        <p:spPr/>
        <p:txBody>
          <a:bodyPr/>
          <a:lstStyle/>
          <a:p>
            <a:fld id="{F7915248-E171-424C-8516-A4E68B41ECD8}" type="slidenum">
              <a:rPr lang="en-US" smtClean="0"/>
              <a:t>10</a:t>
            </a:fld>
            <a:endParaRPr lang="en-US"/>
          </a:p>
        </p:txBody>
      </p:sp>
    </p:spTree>
    <p:extLst>
      <p:ext uri="{BB962C8B-B14F-4D97-AF65-F5344CB8AC3E}">
        <p14:creationId xmlns:p14="http://schemas.microsoft.com/office/powerpoint/2010/main" val="194062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Dance performance </a:t>
            </a:r>
            <a:r>
              <a:rPr lang="en-US" dirty="0"/>
              <a:t>after this</a:t>
            </a:r>
          </a:p>
          <a:p>
            <a:endParaRPr lang="en-US" dirty="0"/>
          </a:p>
        </p:txBody>
      </p:sp>
      <p:sp>
        <p:nvSpPr>
          <p:cNvPr id="4" name="Slide Number Placeholder 3"/>
          <p:cNvSpPr>
            <a:spLocks noGrp="1"/>
          </p:cNvSpPr>
          <p:nvPr>
            <p:ph type="sldNum" sz="quarter" idx="5"/>
          </p:nvPr>
        </p:nvSpPr>
        <p:spPr/>
        <p:txBody>
          <a:bodyPr/>
          <a:lstStyle/>
          <a:p>
            <a:fld id="{F7915248-E171-424C-8516-A4E68B41ECD8}" type="slidenum">
              <a:rPr lang="en-US" smtClean="0"/>
              <a:t>15</a:t>
            </a:fld>
            <a:endParaRPr lang="en-US"/>
          </a:p>
        </p:txBody>
      </p:sp>
    </p:spTree>
    <p:extLst>
      <p:ext uri="{BB962C8B-B14F-4D97-AF65-F5344CB8AC3E}">
        <p14:creationId xmlns:p14="http://schemas.microsoft.com/office/powerpoint/2010/main" val="106281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FF41-EBC4-22ED-E177-6E7D48430F0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2F9186E-2A6E-A110-0E8A-FE6901BBC8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6D9D19D-B196-B52B-A2C3-0993D077F348}"/>
              </a:ext>
            </a:extLst>
          </p:cNvPr>
          <p:cNvSpPr>
            <a:spLocks noGrp="1"/>
          </p:cNvSpPr>
          <p:nvPr>
            <p:ph type="dt" sz="half" idx="10"/>
          </p:nvPr>
        </p:nvSpPr>
        <p:spPr/>
        <p:txBody>
          <a:bodyPr/>
          <a:lstStyle/>
          <a:p>
            <a:fld id="{D2838AFF-61D9-064E-9118-9BA192D95D29}" type="datetimeFigureOut">
              <a:rPr lang="en-US" smtClean="0"/>
              <a:t>11/20/24</a:t>
            </a:fld>
            <a:endParaRPr lang="en-US" dirty="0"/>
          </a:p>
        </p:txBody>
      </p:sp>
      <p:sp>
        <p:nvSpPr>
          <p:cNvPr id="5" name="Footer Placeholder 4">
            <a:extLst>
              <a:ext uri="{FF2B5EF4-FFF2-40B4-BE49-F238E27FC236}">
                <a16:creationId xmlns:a16="http://schemas.microsoft.com/office/drawing/2014/main" id="{A06A86F8-24D6-821B-7F6D-33C4B9BC35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FAFE0A-02BA-AA8E-6721-B10DA7407583}"/>
              </a:ext>
            </a:extLst>
          </p:cNvPr>
          <p:cNvSpPr>
            <a:spLocks noGrp="1"/>
          </p:cNvSpPr>
          <p:nvPr>
            <p:ph type="sldNum" sz="quarter" idx="12"/>
          </p:nvPr>
        </p:nvSpPr>
        <p:spPr/>
        <p:txBody>
          <a:bodyPr/>
          <a:lstStyle/>
          <a:p>
            <a:fld id="{CD3AD14B-63FC-3C4E-9A12-0FBC48D17237}" type="slidenum">
              <a:rPr lang="en-US" smtClean="0"/>
              <a:t>‹#›</a:t>
            </a:fld>
            <a:endParaRPr lang="en-US" dirty="0"/>
          </a:p>
        </p:txBody>
      </p:sp>
    </p:spTree>
    <p:extLst>
      <p:ext uri="{BB962C8B-B14F-4D97-AF65-F5344CB8AC3E}">
        <p14:creationId xmlns:p14="http://schemas.microsoft.com/office/powerpoint/2010/main" val="323131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FE7FF-8A31-653E-5BA0-E139FF4345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20519FF-D92A-FD50-ADD9-00AF2AECD45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76272E-2534-F6AD-6F75-FD1F0C1F4F5B}"/>
              </a:ext>
            </a:extLst>
          </p:cNvPr>
          <p:cNvSpPr>
            <a:spLocks noGrp="1"/>
          </p:cNvSpPr>
          <p:nvPr>
            <p:ph type="dt" sz="half" idx="10"/>
          </p:nvPr>
        </p:nvSpPr>
        <p:spPr/>
        <p:txBody>
          <a:bodyPr/>
          <a:lstStyle/>
          <a:p>
            <a:fld id="{D2838AFF-61D9-064E-9118-9BA192D95D29}" type="datetimeFigureOut">
              <a:rPr lang="en-US" smtClean="0"/>
              <a:t>11/20/24</a:t>
            </a:fld>
            <a:endParaRPr lang="en-US" dirty="0"/>
          </a:p>
        </p:txBody>
      </p:sp>
      <p:sp>
        <p:nvSpPr>
          <p:cNvPr id="5" name="Footer Placeholder 4">
            <a:extLst>
              <a:ext uri="{FF2B5EF4-FFF2-40B4-BE49-F238E27FC236}">
                <a16:creationId xmlns:a16="http://schemas.microsoft.com/office/drawing/2014/main" id="{8E3E130E-6C17-9D89-1A26-048E995C83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E1031A-0F61-A0C7-89C1-B839911FE4B2}"/>
              </a:ext>
            </a:extLst>
          </p:cNvPr>
          <p:cNvSpPr>
            <a:spLocks noGrp="1"/>
          </p:cNvSpPr>
          <p:nvPr>
            <p:ph type="sldNum" sz="quarter" idx="12"/>
          </p:nvPr>
        </p:nvSpPr>
        <p:spPr/>
        <p:txBody>
          <a:bodyPr/>
          <a:lstStyle/>
          <a:p>
            <a:fld id="{CD3AD14B-63FC-3C4E-9A12-0FBC48D17237}" type="slidenum">
              <a:rPr lang="en-US" smtClean="0"/>
              <a:t>‹#›</a:t>
            </a:fld>
            <a:endParaRPr lang="en-US" dirty="0"/>
          </a:p>
        </p:txBody>
      </p:sp>
    </p:spTree>
    <p:extLst>
      <p:ext uri="{BB962C8B-B14F-4D97-AF65-F5344CB8AC3E}">
        <p14:creationId xmlns:p14="http://schemas.microsoft.com/office/powerpoint/2010/main" val="420142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446F5-D026-D691-FF1F-60A00FD6A3C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6DF367B-874D-90F8-009E-77EA24B530E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EDF7D4-011E-5FAA-2397-E816EDD7F08E}"/>
              </a:ext>
            </a:extLst>
          </p:cNvPr>
          <p:cNvSpPr>
            <a:spLocks noGrp="1"/>
          </p:cNvSpPr>
          <p:nvPr>
            <p:ph type="dt" sz="half" idx="10"/>
          </p:nvPr>
        </p:nvSpPr>
        <p:spPr/>
        <p:txBody>
          <a:bodyPr/>
          <a:lstStyle/>
          <a:p>
            <a:fld id="{D2838AFF-61D9-064E-9118-9BA192D95D29}" type="datetimeFigureOut">
              <a:rPr lang="en-US" smtClean="0"/>
              <a:t>11/20/24</a:t>
            </a:fld>
            <a:endParaRPr lang="en-US" dirty="0"/>
          </a:p>
        </p:txBody>
      </p:sp>
      <p:sp>
        <p:nvSpPr>
          <p:cNvPr id="5" name="Footer Placeholder 4">
            <a:extLst>
              <a:ext uri="{FF2B5EF4-FFF2-40B4-BE49-F238E27FC236}">
                <a16:creationId xmlns:a16="http://schemas.microsoft.com/office/drawing/2014/main" id="{BDB5E434-4893-34C7-0956-B25A0F5688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409246-1C60-4086-6843-3240692095E6}"/>
              </a:ext>
            </a:extLst>
          </p:cNvPr>
          <p:cNvSpPr>
            <a:spLocks noGrp="1"/>
          </p:cNvSpPr>
          <p:nvPr>
            <p:ph type="sldNum" sz="quarter" idx="12"/>
          </p:nvPr>
        </p:nvSpPr>
        <p:spPr/>
        <p:txBody>
          <a:bodyPr/>
          <a:lstStyle/>
          <a:p>
            <a:fld id="{CD3AD14B-63FC-3C4E-9A12-0FBC48D17237}" type="slidenum">
              <a:rPr lang="en-US" smtClean="0"/>
              <a:t>‹#›</a:t>
            </a:fld>
            <a:endParaRPr lang="en-US" dirty="0"/>
          </a:p>
        </p:txBody>
      </p:sp>
    </p:spTree>
    <p:extLst>
      <p:ext uri="{BB962C8B-B14F-4D97-AF65-F5344CB8AC3E}">
        <p14:creationId xmlns:p14="http://schemas.microsoft.com/office/powerpoint/2010/main" val="366634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8CC3-1878-F611-0BDC-B8523A3C0B4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866888-37C5-424F-5F72-E61E9B25DAC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6DC8ADA-05B4-1E03-D67A-D51A0BDC2A94}"/>
              </a:ext>
            </a:extLst>
          </p:cNvPr>
          <p:cNvSpPr>
            <a:spLocks noGrp="1"/>
          </p:cNvSpPr>
          <p:nvPr>
            <p:ph type="dt" sz="half" idx="10"/>
          </p:nvPr>
        </p:nvSpPr>
        <p:spPr/>
        <p:txBody>
          <a:bodyPr/>
          <a:lstStyle/>
          <a:p>
            <a:fld id="{D2838AFF-61D9-064E-9118-9BA192D95D29}" type="datetimeFigureOut">
              <a:rPr lang="en-US" smtClean="0"/>
              <a:t>11/20/24</a:t>
            </a:fld>
            <a:endParaRPr lang="en-US" dirty="0"/>
          </a:p>
        </p:txBody>
      </p:sp>
      <p:sp>
        <p:nvSpPr>
          <p:cNvPr id="5" name="Footer Placeholder 4">
            <a:extLst>
              <a:ext uri="{FF2B5EF4-FFF2-40B4-BE49-F238E27FC236}">
                <a16:creationId xmlns:a16="http://schemas.microsoft.com/office/drawing/2014/main" id="{70DB528D-F185-B8B5-B02A-575F6FF1D7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7100A3-B044-666D-F139-A88F855031DF}"/>
              </a:ext>
            </a:extLst>
          </p:cNvPr>
          <p:cNvSpPr>
            <a:spLocks noGrp="1"/>
          </p:cNvSpPr>
          <p:nvPr>
            <p:ph type="sldNum" sz="quarter" idx="12"/>
          </p:nvPr>
        </p:nvSpPr>
        <p:spPr/>
        <p:txBody>
          <a:bodyPr/>
          <a:lstStyle/>
          <a:p>
            <a:fld id="{CD3AD14B-63FC-3C4E-9A12-0FBC48D17237}" type="slidenum">
              <a:rPr lang="en-US" smtClean="0"/>
              <a:t>‹#›</a:t>
            </a:fld>
            <a:endParaRPr lang="en-US" dirty="0"/>
          </a:p>
        </p:txBody>
      </p:sp>
    </p:spTree>
    <p:extLst>
      <p:ext uri="{BB962C8B-B14F-4D97-AF65-F5344CB8AC3E}">
        <p14:creationId xmlns:p14="http://schemas.microsoft.com/office/powerpoint/2010/main" val="216100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89732-215A-C164-A28E-1C998EBCE9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7F00FA8-234A-34E4-88FC-738FAF6E38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D8A6C33-97B0-5230-290B-5BD7F3C802FD}"/>
              </a:ext>
            </a:extLst>
          </p:cNvPr>
          <p:cNvSpPr>
            <a:spLocks noGrp="1"/>
          </p:cNvSpPr>
          <p:nvPr>
            <p:ph type="dt" sz="half" idx="10"/>
          </p:nvPr>
        </p:nvSpPr>
        <p:spPr/>
        <p:txBody>
          <a:bodyPr/>
          <a:lstStyle/>
          <a:p>
            <a:fld id="{D2838AFF-61D9-064E-9118-9BA192D95D29}" type="datetimeFigureOut">
              <a:rPr lang="en-US" smtClean="0"/>
              <a:t>11/20/24</a:t>
            </a:fld>
            <a:endParaRPr lang="en-US" dirty="0"/>
          </a:p>
        </p:txBody>
      </p:sp>
      <p:sp>
        <p:nvSpPr>
          <p:cNvPr id="5" name="Footer Placeholder 4">
            <a:extLst>
              <a:ext uri="{FF2B5EF4-FFF2-40B4-BE49-F238E27FC236}">
                <a16:creationId xmlns:a16="http://schemas.microsoft.com/office/drawing/2014/main" id="{3EAA506B-FB9F-9CC4-43F6-252D80BD28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C7FD5-5053-4BA8-D319-0F42A0602F4C}"/>
              </a:ext>
            </a:extLst>
          </p:cNvPr>
          <p:cNvSpPr>
            <a:spLocks noGrp="1"/>
          </p:cNvSpPr>
          <p:nvPr>
            <p:ph type="sldNum" sz="quarter" idx="12"/>
          </p:nvPr>
        </p:nvSpPr>
        <p:spPr/>
        <p:txBody>
          <a:bodyPr/>
          <a:lstStyle/>
          <a:p>
            <a:fld id="{CD3AD14B-63FC-3C4E-9A12-0FBC48D17237}" type="slidenum">
              <a:rPr lang="en-US" smtClean="0"/>
              <a:t>‹#›</a:t>
            </a:fld>
            <a:endParaRPr lang="en-US" dirty="0"/>
          </a:p>
        </p:txBody>
      </p:sp>
    </p:spTree>
    <p:extLst>
      <p:ext uri="{BB962C8B-B14F-4D97-AF65-F5344CB8AC3E}">
        <p14:creationId xmlns:p14="http://schemas.microsoft.com/office/powerpoint/2010/main" val="21719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9410-2BB1-2B72-E407-F87FCC3A42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731CB34-17AB-8D86-C5F9-22A7AB219E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766C205-C44A-3AA3-D137-1C011DC3939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20A600D-6F33-5FB7-A15A-A51B981C011A}"/>
              </a:ext>
            </a:extLst>
          </p:cNvPr>
          <p:cNvSpPr>
            <a:spLocks noGrp="1"/>
          </p:cNvSpPr>
          <p:nvPr>
            <p:ph type="dt" sz="half" idx="10"/>
          </p:nvPr>
        </p:nvSpPr>
        <p:spPr/>
        <p:txBody>
          <a:bodyPr/>
          <a:lstStyle/>
          <a:p>
            <a:fld id="{D2838AFF-61D9-064E-9118-9BA192D95D29}" type="datetimeFigureOut">
              <a:rPr lang="en-US" smtClean="0"/>
              <a:t>11/20/24</a:t>
            </a:fld>
            <a:endParaRPr lang="en-US" dirty="0"/>
          </a:p>
        </p:txBody>
      </p:sp>
      <p:sp>
        <p:nvSpPr>
          <p:cNvPr id="6" name="Footer Placeholder 5">
            <a:extLst>
              <a:ext uri="{FF2B5EF4-FFF2-40B4-BE49-F238E27FC236}">
                <a16:creationId xmlns:a16="http://schemas.microsoft.com/office/drawing/2014/main" id="{FD880B3A-2EA0-0292-11FD-6394BC2446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447292-01BA-75D5-A04F-BAD296CB8356}"/>
              </a:ext>
            </a:extLst>
          </p:cNvPr>
          <p:cNvSpPr>
            <a:spLocks noGrp="1"/>
          </p:cNvSpPr>
          <p:nvPr>
            <p:ph type="sldNum" sz="quarter" idx="12"/>
          </p:nvPr>
        </p:nvSpPr>
        <p:spPr/>
        <p:txBody>
          <a:bodyPr/>
          <a:lstStyle/>
          <a:p>
            <a:fld id="{CD3AD14B-63FC-3C4E-9A12-0FBC48D17237}" type="slidenum">
              <a:rPr lang="en-US" smtClean="0"/>
              <a:t>‹#›</a:t>
            </a:fld>
            <a:endParaRPr lang="en-US" dirty="0"/>
          </a:p>
        </p:txBody>
      </p:sp>
    </p:spTree>
    <p:extLst>
      <p:ext uri="{BB962C8B-B14F-4D97-AF65-F5344CB8AC3E}">
        <p14:creationId xmlns:p14="http://schemas.microsoft.com/office/powerpoint/2010/main" val="283001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8D9E-EDC2-DB56-79B3-978D95F3E87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F1BCE2B-BE2B-137C-BCC9-DCF8070610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2ECAD11-25CC-9D2E-0FF5-2B6D3ABDCC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A8B9F0D-64F1-8D33-65CF-98C6FFE8E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51D0F1-1959-B3F6-ABC2-352CA69C869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5BDD9F7-14C6-EF8C-E088-17E780199F8E}"/>
              </a:ext>
            </a:extLst>
          </p:cNvPr>
          <p:cNvSpPr>
            <a:spLocks noGrp="1"/>
          </p:cNvSpPr>
          <p:nvPr>
            <p:ph type="dt" sz="half" idx="10"/>
          </p:nvPr>
        </p:nvSpPr>
        <p:spPr/>
        <p:txBody>
          <a:bodyPr/>
          <a:lstStyle/>
          <a:p>
            <a:fld id="{D2838AFF-61D9-064E-9118-9BA192D95D29}" type="datetimeFigureOut">
              <a:rPr lang="en-US" smtClean="0"/>
              <a:t>11/20/24</a:t>
            </a:fld>
            <a:endParaRPr lang="en-US" dirty="0"/>
          </a:p>
        </p:txBody>
      </p:sp>
      <p:sp>
        <p:nvSpPr>
          <p:cNvPr id="8" name="Footer Placeholder 7">
            <a:extLst>
              <a:ext uri="{FF2B5EF4-FFF2-40B4-BE49-F238E27FC236}">
                <a16:creationId xmlns:a16="http://schemas.microsoft.com/office/drawing/2014/main" id="{F5BF0F07-D143-4315-AE41-9DC7DBBB9A8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53B5B20-4912-6748-9326-6F00CE2C5609}"/>
              </a:ext>
            </a:extLst>
          </p:cNvPr>
          <p:cNvSpPr>
            <a:spLocks noGrp="1"/>
          </p:cNvSpPr>
          <p:nvPr>
            <p:ph type="sldNum" sz="quarter" idx="12"/>
          </p:nvPr>
        </p:nvSpPr>
        <p:spPr/>
        <p:txBody>
          <a:bodyPr/>
          <a:lstStyle/>
          <a:p>
            <a:fld id="{CD3AD14B-63FC-3C4E-9A12-0FBC48D17237}" type="slidenum">
              <a:rPr lang="en-US" smtClean="0"/>
              <a:t>‹#›</a:t>
            </a:fld>
            <a:endParaRPr lang="en-US" dirty="0"/>
          </a:p>
        </p:txBody>
      </p:sp>
    </p:spTree>
    <p:extLst>
      <p:ext uri="{BB962C8B-B14F-4D97-AF65-F5344CB8AC3E}">
        <p14:creationId xmlns:p14="http://schemas.microsoft.com/office/powerpoint/2010/main" val="2066824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6749-D343-53CB-7A7A-FD3B7D0BD93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B5A6A12-DDFD-7672-DA2E-D3F2F373C1EE}"/>
              </a:ext>
            </a:extLst>
          </p:cNvPr>
          <p:cNvSpPr>
            <a:spLocks noGrp="1"/>
          </p:cNvSpPr>
          <p:nvPr>
            <p:ph type="dt" sz="half" idx="10"/>
          </p:nvPr>
        </p:nvSpPr>
        <p:spPr/>
        <p:txBody>
          <a:bodyPr/>
          <a:lstStyle/>
          <a:p>
            <a:fld id="{D2838AFF-61D9-064E-9118-9BA192D95D29}" type="datetimeFigureOut">
              <a:rPr lang="en-US" smtClean="0"/>
              <a:t>11/20/24</a:t>
            </a:fld>
            <a:endParaRPr lang="en-US" dirty="0"/>
          </a:p>
        </p:txBody>
      </p:sp>
      <p:sp>
        <p:nvSpPr>
          <p:cNvPr id="4" name="Footer Placeholder 3">
            <a:extLst>
              <a:ext uri="{FF2B5EF4-FFF2-40B4-BE49-F238E27FC236}">
                <a16:creationId xmlns:a16="http://schemas.microsoft.com/office/drawing/2014/main" id="{775F2BD4-A580-E602-BBFA-129E6D0E1B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832EC6A-381E-2352-2FD7-917194FFA5DB}"/>
              </a:ext>
            </a:extLst>
          </p:cNvPr>
          <p:cNvSpPr>
            <a:spLocks noGrp="1"/>
          </p:cNvSpPr>
          <p:nvPr>
            <p:ph type="sldNum" sz="quarter" idx="12"/>
          </p:nvPr>
        </p:nvSpPr>
        <p:spPr/>
        <p:txBody>
          <a:bodyPr/>
          <a:lstStyle/>
          <a:p>
            <a:fld id="{CD3AD14B-63FC-3C4E-9A12-0FBC48D17237}" type="slidenum">
              <a:rPr lang="en-US" smtClean="0"/>
              <a:t>‹#›</a:t>
            </a:fld>
            <a:endParaRPr lang="en-US" dirty="0"/>
          </a:p>
        </p:txBody>
      </p:sp>
    </p:spTree>
    <p:extLst>
      <p:ext uri="{BB962C8B-B14F-4D97-AF65-F5344CB8AC3E}">
        <p14:creationId xmlns:p14="http://schemas.microsoft.com/office/powerpoint/2010/main" val="304145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6F4D58-5E25-4F69-2513-2028320C5929}"/>
              </a:ext>
            </a:extLst>
          </p:cNvPr>
          <p:cNvSpPr>
            <a:spLocks noGrp="1"/>
          </p:cNvSpPr>
          <p:nvPr>
            <p:ph type="dt" sz="half" idx="10"/>
          </p:nvPr>
        </p:nvSpPr>
        <p:spPr/>
        <p:txBody>
          <a:bodyPr/>
          <a:lstStyle/>
          <a:p>
            <a:fld id="{D2838AFF-61D9-064E-9118-9BA192D95D29}" type="datetimeFigureOut">
              <a:rPr lang="en-US" smtClean="0"/>
              <a:t>11/20/24</a:t>
            </a:fld>
            <a:endParaRPr lang="en-US" dirty="0"/>
          </a:p>
        </p:txBody>
      </p:sp>
      <p:sp>
        <p:nvSpPr>
          <p:cNvPr id="3" name="Footer Placeholder 2">
            <a:extLst>
              <a:ext uri="{FF2B5EF4-FFF2-40B4-BE49-F238E27FC236}">
                <a16:creationId xmlns:a16="http://schemas.microsoft.com/office/drawing/2014/main" id="{B19CE4EF-0313-DE0C-75D0-875D15B14C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8207C55-ECBE-1144-50D2-A6B36BC76299}"/>
              </a:ext>
            </a:extLst>
          </p:cNvPr>
          <p:cNvSpPr>
            <a:spLocks noGrp="1"/>
          </p:cNvSpPr>
          <p:nvPr>
            <p:ph type="sldNum" sz="quarter" idx="12"/>
          </p:nvPr>
        </p:nvSpPr>
        <p:spPr/>
        <p:txBody>
          <a:bodyPr/>
          <a:lstStyle/>
          <a:p>
            <a:fld id="{CD3AD14B-63FC-3C4E-9A12-0FBC48D17237}" type="slidenum">
              <a:rPr lang="en-US" smtClean="0"/>
              <a:t>‹#›</a:t>
            </a:fld>
            <a:endParaRPr lang="en-US" dirty="0"/>
          </a:p>
        </p:txBody>
      </p:sp>
    </p:spTree>
    <p:extLst>
      <p:ext uri="{BB962C8B-B14F-4D97-AF65-F5344CB8AC3E}">
        <p14:creationId xmlns:p14="http://schemas.microsoft.com/office/powerpoint/2010/main" val="37777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6550A-4FF8-FDD8-C797-DA3D5BC36D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CB75BE9-9E8A-8617-A2F7-83E7AE881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C999739-F09A-8F82-0A10-67032123D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4D779E-69FA-3807-3E7E-24B9DC4CF3D5}"/>
              </a:ext>
            </a:extLst>
          </p:cNvPr>
          <p:cNvSpPr>
            <a:spLocks noGrp="1"/>
          </p:cNvSpPr>
          <p:nvPr>
            <p:ph type="dt" sz="half" idx="10"/>
          </p:nvPr>
        </p:nvSpPr>
        <p:spPr/>
        <p:txBody>
          <a:bodyPr/>
          <a:lstStyle/>
          <a:p>
            <a:fld id="{D2838AFF-61D9-064E-9118-9BA192D95D29}" type="datetimeFigureOut">
              <a:rPr lang="en-US" smtClean="0"/>
              <a:t>11/20/24</a:t>
            </a:fld>
            <a:endParaRPr lang="en-US" dirty="0"/>
          </a:p>
        </p:txBody>
      </p:sp>
      <p:sp>
        <p:nvSpPr>
          <p:cNvPr id="6" name="Footer Placeholder 5">
            <a:extLst>
              <a:ext uri="{FF2B5EF4-FFF2-40B4-BE49-F238E27FC236}">
                <a16:creationId xmlns:a16="http://schemas.microsoft.com/office/drawing/2014/main" id="{6D5450FE-0C9D-9DB1-5F04-BF683C3BD6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50346D-68BC-53AC-38E1-B93F3F5CBA71}"/>
              </a:ext>
            </a:extLst>
          </p:cNvPr>
          <p:cNvSpPr>
            <a:spLocks noGrp="1"/>
          </p:cNvSpPr>
          <p:nvPr>
            <p:ph type="sldNum" sz="quarter" idx="12"/>
          </p:nvPr>
        </p:nvSpPr>
        <p:spPr/>
        <p:txBody>
          <a:bodyPr/>
          <a:lstStyle/>
          <a:p>
            <a:fld id="{CD3AD14B-63FC-3C4E-9A12-0FBC48D17237}" type="slidenum">
              <a:rPr lang="en-US" smtClean="0"/>
              <a:t>‹#›</a:t>
            </a:fld>
            <a:endParaRPr lang="en-US" dirty="0"/>
          </a:p>
        </p:txBody>
      </p:sp>
    </p:spTree>
    <p:extLst>
      <p:ext uri="{BB962C8B-B14F-4D97-AF65-F5344CB8AC3E}">
        <p14:creationId xmlns:p14="http://schemas.microsoft.com/office/powerpoint/2010/main" val="113975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9E11-BEA9-C4C7-4D08-C6BC1D9A90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53563DF-3ADE-887F-FB1A-9619A8B3C7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9BBDD26-B4CB-D955-E781-C0ACB06DA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9C1F97-D90D-0F72-9884-AA82C557ECE8}"/>
              </a:ext>
            </a:extLst>
          </p:cNvPr>
          <p:cNvSpPr>
            <a:spLocks noGrp="1"/>
          </p:cNvSpPr>
          <p:nvPr>
            <p:ph type="dt" sz="half" idx="10"/>
          </p:nvPr>
        </p:nvSpPr>
        <p:spPr/>
        <p:txBody>
          <a:bodyPr/>
          <a:lstStyle/>
          <a:p>
            <a:fld id="{D2838AFF-61D9-064E-9118-9BA192D95D29}" type="datetimeFigureOut">
              <a:rPr lang="en-US" smtClean="0"/>
              <a:t>11/20/24</a:t>
            </a:fld>
            <a:endParaRPr lang="en-US" dirty="0"/>
          </a:p>
        </p:txBody>
      </p:sp>
      <p:sp>
        <p:nvSpPr>
          <p:cNvPr id="6" name="Footer Placeholder 5">
            <a:extLst>
              <a:ext uri="{FF2B5EF4-FFF2-40B4-BE49-F238E27FC236}">
                <a16:creationId xmlns:a16="http://schemas.microsoft.com/office/drawing/2014/main" id="{59790073-0229-7E23-2F95-A1565F9375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F65674-85C4-FF52-36EA-E844E93B1DE2}"/>
              </a:ext>
            </a:extLst>
          </p:cNvPr>
          <p:cNvSpPr>
            <a:spLocks noGrp="1"/>
          </p:cNvSpPr>
          <p:nvPr>
            <p:ph type="sldNum" sz="quarter" idx="12"/>
          </p:nvPr>
        </p:nvSpPr>
        <p:spPr/>
        <p:txBody>
          <a:bodyPr/>
          <a:lstStyle/>
          <a:p>
            <a:fld id="{CD3AD14B-63FC-3C4E-9A12-0FBC48D17237}" type="slidenum">
              <a:rPr lang="en-US" smtClean="0"/>
              <a:t>‹#›</a:t>
            </a:fld>
            <a:endParaRPr lang="en-US" dirty="0"/>
          </a:p>
        </p:txBody>
      </p:sp>
    </p:spTree>
    <p:extLst>
      <p:ext uri="{BB962C8B-B14F-4D97-AF65-F5344CB8AC3E}">
        <p14:creationId xmlns:p14="http://schemas.microsoft.com/office/powerpoint/2010/main" val="3101364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C794C4-3428-F5D1-0992-E747D018F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D2A277-A0CB-D38B-3C65-AFAB27E7F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66120A-0F76-9FC2-64AC-C21590600C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838AFF-61D9-064E-9118-9BA192D95D29}" type="datetimeFigureOut">
              <a:rPr lang="en-US" smtClean="0"/>
              <a:t>11/20/24</a:t>
            </a:fld>
            <a:endParaRPr lang="en-US" dirty="0"/>
          </a:p>
        </p:txBody>
      </p:sp>
      <p:sp>
        <p:nvSpPr>
          <p:cNvPr id="5" name="Footer Placeholder 4">
            <a:extLst>
              <a:ext uri="{FF2B5EF4-FFF2-40B4-BE49-F238E27FC236}">
                <a16:creationId xmlns:a16="http://schemas.microsoft.com/office/drawing/2014/main" id="{6C1391C1-781B-BB69-82CE-A784893222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DFA7CED-3C3B-3F66-CD35-1FDBA34BE5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3AD14B-63FC-3C4E-9A12-0FBC48D17237}" type="slidenum">
              <a:rPr lang="en-US" smtClean="0"/>
              <a:t>‹#›</a:t>
            </a:fld>
            <a:endParaRPr lang="en-US" dirty="0"/>
          </a:p>
        </p:txBody>
      </p:sp>
    </p:spTree>
    <p:extLst>
      <p:ext uri="{BB962C8B-B14F-4D97-AF65-F5344CB8AC3E}">
        <p14:creationId xmlns:p14="http://schemas.microsoft.com/office/powerpoint/2010/main" val="2181642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037EE3-B74B-1BF5-24A3-C3F3A21C2AE0}"/>
              </a:ext>
            </a:extLst>
          </p:cNvPr>
          <p:cNvSpPr>
            <a:spLocks noGrp="1"/>
          </p:cNvSpPr>
          <p:nvPr>
            <p:ph type="ctrTitle"/>
          </p:nvPr>
        </p:nvSpPr>
        <p:spPr>
          <a:xfrm>
            <a:off x="804672" y="5116529"/>
            <a:ext cx="10592174" cy="1000655"/>
          </a:xfrm>
        </p:spPr>
        <p:txBody>
          <a:bodyPr anchor="t">
            <a:normAutofit/>
          </a:bodyPr>
          <a:lstStyle/>
          <a:p>
            <a:pPr algn="l"/>
            <a:r>
              <a:rPr lang="en-US" sz="4800" dirty="0">
                <a:solidFill>
                  <a:schemeClr val="tx2"/>
                </a:solidFill>
              </a:rPr>
              <a:t>Saltwater P-9 College</a:t>
            </a:r>
          </a:p>
        </p:txBody>
      </p:sp>
      <p:pic>
        <p:nvPicPr>
          <p:cNvPr id="5" name="Picture 4" descr="A building with a sign in front of it&#10;&#10;Description automatically generated">
            <a:extLst>
              <a:ext uri="{FF2B5EF4-FFF2-40B4-BE49-F238E27FC236}">
                <a16:creationId xmlns:a16="http://schemas.microsoft.com/office/drawing/2014/main" id="{79698996-10B0-C241-42C8-F560C2BBFDAD}"/>
              </a:ext>
            </a:extLst>
          </p:cNvPr>
          <p:cNvPicPr>
            <a:picLocks noChangeAspect="1"/>
          </p:cNvPicPr>
          <p:nvPr/>
        </p:nvPicPr>
        <p:blipFill>
          <a:blip r:embed="rId2"/>
          <a:srcRect t="16754" b="8736"/>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dirty="0"/>
            </a:p>
          </p:txBody>
        </p:sp>
      </p:grpSp>
      <p:sp>
        <p:nvSpPr>
          <p:cNvPr id="3" name="Subtitle 2">
            <a:extLst>
              <a:ext uri="{FF2B5EF4-FFF2-40B4-BE49-F238E27FC236}">
                <a16:creationId xmlns:a16="http://schemas.microsoft.com/office/drawing/2014/main" id="{073DFECC-3995-DE37-7192-80B4C4F09C51}"/>
              </a:ext>
            </a:extLst>
          </p:cNvPr>
          <p:cNvSpPr>
            <a:spLocks noGrp="1"/>
          </p:cNvSpPr>
          <p:nvPr>
            <p:ph type="subTitle" idx="1"/>
          </p:nvPr>
        </p:nvSpPr>
        <p:spPr>
          <a:xfrm>
            <a:off x="804672" y="4580785"/>
            <a:ext cx="9416898" cy="484374"/>
          </a:xfrm>
        </p:spPr>
        <p:txBody>
          <a:bodyPr anchor="b">
            <a:normAutofit fontScale="92500" lnSpcReduction="10000"/>
          </a:bodyPr>
          <a:lstStyle/>
          <a:p>
            <a:pPr algn="l"/>
            <a:r>
              <a:rPr lang="en-US" sz="3200" dirty="0">
                <a:solidFill>
                  <a:schemeClr val="tx2"/>
                </a:solidFill>
              </a:rPr>
              <a:t>2025 Parent Information Evening</a:t>
            </a:r>
          </a:p>
        </p:txBody>
      </p:sp>
    </p:spTree>
    <p:extLst>
      <p:ext uri="{BB962C8B-B14F-4D97-AF65-F5344CB8AC3E}">
        <p14:creationId xmlns:p14="http://schemas.microsoft.com/office/powerpoint/2010/main" val="403608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6E6F-6D69-6FFF-B4A7-69EB2AB828DA}"/>
              </a:ext>
            </a:extLst>
          </p:cNvPr>
          <p:cNvSpPr>
            <a:spLocks noGrp="1"/>
          </p:cNvSpPr>
          <p:nvPr>
            <p:ph type="title"/>
          </p:nvPr>
        </p:nvSpPr>
        <p:spPr>
          <a:xfrm>
            <a:off x="2422566" y="365125"/>
            <a:ext cx="9769434" cy="1325563"/>
          </a:xfrm>
        </p:spPr>
        <p:txBody>
          <a:bodyPr/>
          <a:lstStyle/>
          <a:p>
            <a:pPr algn="ctr"/>
            <a:r>
              <a:rPr lang="en-US" dirty="0"/>
              <a:t>Saltwater Sporting Academies</a:t>
            </a:r>
          </a:p>
        </p:txBody>
      </p:sp>
      <p:sp>
        <p:nvSpPr>
          <p:cNvPr id="3" name="Content Placeholder 2">
            <a:extLst>
              <a:ext uri="{FF2B5EF4-FFF2-40B4-BE49-F238E27FC236}">
                <a16:creationId xmlns:a16="http://schemas.microsoft.com/office/drawing/2014/main" id="{8218F9FF-A966-EC73-1F14-EBCB79E054B0}"/>
              </a:ext>
            </a:extLst>
          </p:cNvPr>
          <p:cNvSpPr>
            <a:spLocks noGrp="1"/>
          </p:cNvSpPr>
          <p:nvPr>
            <p:ph idx="1"/>
          </p:nvPr>
        </p:nvSpPr>
        <p:spPr>
          <a:xfrm>
            <a:off x="2422566" y="1530497"/>
            <a:ext cx="8931234" cy="4351338"/>
          </a:xfrm>
        </p:spPr>
        <p:txBody>
          <a:bodyPr>
            <a:normAutofit/>
          </a:bodyPr>
          <a:lstStyle/>
          <a:p>
            <a:r>
              <a:rPr lang="en-US" sz="2400" dirty="0"/>
              <a:t>Rugby and Cricket Academies commencing in 2025</a:t>
            </a:r>
          </a:p>
          <a:p>
            <a:r>
              <a:rPr lang="en-US" sz="2400" dirty="0"/>
              <a:t>4 contact hours per week, split into:</a:t>
            </a:r>
          </a:p>
          <a:p>
            <a:pPr lvl="1">
              <a:buFont typeface="Courier New" panose="02070309020205020404" pitchFamily="49" charset="0"/>
              <a:buChar char="o"/>
            </a:pPr>
            <a:r>
              <a:rPr lang="en-US" sz="2000" dirty="0"/>
              <a:t>High performance training focus</a:t>
            </a:r>
          </a:p>
          <a:p>
            <a:pPr lvl="1">
              <a:buFont typeface="Courier New" panose="02070309020205020404" pitchFamily="49" charset="0"/>
              <a:buChar char="o"/>
            </a:pPr>
            <a:r>
              <a:rPr lang="en-US" sz="2000" dirty="0"/>
              <a:t>Sport-related theoretical focus</a:t>
            </a:r>
          </a:p>
          <a:p>
            <a:r>
              <a:rPr lang="en-US" sz="2400" dirty="0"/>
              <a:t>Conducted by certified coaches</a:t>
            </a:r>
          </a:p>
          <a:p>
            <a:r>
              <a:rPr lang="en-US" sz="2400" dirty="0"/>
              <a:t>Connections with professional sporting organisations</a:t>
            </a:r>
          </a:p>
          <a:p>
            <a:r>
              <a:rPr lang="en-US" sz="2400" dirty="0"/>
              <a:t>Participation in excursions and tournaments</a:t>
            </a:r>
          </a:p>
          <a:p>
            <a:r>
              <a:rPr lang="en-US" sz="2400" dirty="0"/>
              <a:t>Overall focus on engagement, wellbeing and academic success</a:t>
            </a:r>
          </a:p>
          <a:p>
            <a:endParaRPr lang="en-US" sz="2400" dirty="0"/>
          </a:p>
        </p:txBody>
      </p:sp>
      <p:pic>
        <p:nvPicPr>
          <p:cNvPr id="9" name="Picture 8" descr="A logo with blue and orange text&#10;&#10;Description automatically generated">
            <a:extLst>
              <a:ext uri="{FF2B5EF4-FFF2-40B4-BE49-F238E27FC236}">
                <a16:creationId xmlns:a16="http://schemas.microsoft.com/office/drawing/2014/main" id="{B93D2633-F44D-723F-32D0-190BD833944A}"/>
              </a:ext>
            </a:extLst>
          </p:cNvPr>
          <p:cNvPicPr>
            <a:picLocks noChangeAspect="1"/>
          </p:cNvPicPr>
          <p:nvPr/>
        </p:nvPicPr>
        <p:blipFill>
          <a:blip r:embed="rId3"/>
          <a:srcRect l="6228" t="5831" r="5115" b="8570"/>
          <a:stretch/>
        </p:blipFill>
        <p:spPr>
          <a:xfrm>
            <a:off x="2268330" y="5095191"/>
            <a:ext cx="1828341" cy="1410180"/>
          </a:xfrm>
          <a:prstGeom prst="rect">
            <a:avLst/>
          </a:prstGeom>
        </p:spPr>
      </p:pic>
      <p:pic>
        <p:nvPicPr>
          <p:cNvPr id="11" name="Picture 10" descr="A blue and white logo&#10;&#10;Description automatically generated">
            <a:extLst>
              <a:ext uri="{FF2B5EF4-FFF2-40B4-BE49-F238E27FC236}">
                <a16:creationId xmlns:a16="http://schemas.microsoft.com/office/drawing/2014/main" id="{C6F61C15-869C-2109-F164-4E5F456A9B78}"/>
              </a:ext>
            </a:extLst>
          </p:cNvPr>
          <p:cNvPicPr>
            <a:picLocks noChangeAspect="1"/>
          </p:cNvPicPr>
          <p:nvPr/>
        </p:nvPicPr>
        <p:blipFill>
          <a:blip r:embed="rId4"/>
          <a:stretch>
            <a:fillRect/>
          </a:stretch>
        </p:blipFill>
        <p:spPr>
          <a:xfrm>
            <a:off x="4594782" y="5095191"/>
            <a:ext cx="1828341" cy="1460571"/>
          </a:xfrm>
          <a:prstGeom prst="rect">
            <a:avLst/>
          </a:prstGeom>
        </p:spPr>
      </p:pic>
      <p:pic>
        <p:nvPicPr>
          <p:cNvPr id="13" name="Picture 12" descr="A logo of a cricket team&#10;&#10;Description automatically generated">
            <a:extLst>
              <a:ext uri="{FF2B5EF4-FFF2-40B4-BE49-F238E27FC236}">
                <a16:creationId xmlns:a16="http://schemas.microsoft.com/office/drawing/2014/main" id="{A297D10B-6949-78BF-E42F-294581127974}"/>
              </a:ext>
            </a:extLst>
          </p:cNvPr>
          <p:cNvPicPr>
            <a:picLocks noChangeAspect="1"/>
          </p:cNvPicPr>
          <p:nvPr/>
        </p:nvPicPr>
        <p:blipFill>
          <a:blip r:embed="rId5"/>
          <a:stretch>
            <a:fillRect/>
          </a:stretch>
        </p:blipFill>
        <p:spPr>
          <a:xfrm>
            <a:off x="7017861" y="5069995"/>
            <a:ext cx="1077470" cy="1460571"/>
          </a:xfrm>
          <a:prstGeom prst="rect">
            <a:avLst/>
          </a:prstGeom>
        </p:spPr>
      </p:pic>
      <p:pic>
        <p:nvPicPr>
          <p:cNvPr id="15" name="Picture 14" descr="A close up of a logo&#10;&#10;Description automatically generated">
            <a:extLst>
              <a:ext uri="{FF2B5EF4-FFF2-40B4-BE49-F238E27FC236}">
                <a16:creationId xmlns:a16="http://schemas.microsoft.com/office/drawing/2014/main" id="{EF3038E4-A0E1-198C-65B1-A97A913FE9CB}"/>
              </a:ext>
            </a:extLst>
          </p:cNvPr>
          <p:cNvPicPr>
            <a:picLocks noChangeAspect="1"/>
          </p:cNvPicPr>
          <p:nvPr/>
        </p:nvPicPr>
        <p:blipFill>
          <a:blip r:embed="rId6"/>
          <a:stretch>
            <a:fillRect/>
          </a:stretch>
        </p:blipFill>
        <p:spPr>
          <a:xfrm>
            <a:off x="8690069" y="5292280"/>
            <a:ext cx="2819400" cy="1016000"/>
          </a:xfrm>
          <a:prstGeom prst="rect">
            <a:avLst/>
          </a:prstGeom>
        </p:spPr>
      </p:pic>
    </p:spTree>
    <p:extLst>
      <p:ext uri="{BB962C8B-B14F-4D97-AF65-F5344CB8AC3E}">
        <p14:creationId xmlns:p14="http://schemas.microsoft.com/office/powerpoint/2010/main" val="16440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6B0DA-BC7A-C7DA-0FDD-6DBEC02C10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A629F-5298-24B1-7964-D48C6AA70C2D}"/>
              </a:ext>
            </a:extLst>
          </p:cNvPr>
          <p:cNvSpPr>
            <a:spLocks noGrp="1"/>
          </p:cNvSpPr>
          <p:nvPr>
            <p:ph type="title"/>
          </p:nvPr>
        </p:nvSpPr>
        <p:spPr>
          <a:xfrm>
            <a:off x="2401676" y="365125"/>
            <a:ext cx="9790324" cy="1325563"/>
          </a:xfrm>
        </p:spPr>
        <p:txBody>
          <a:bodyPr/>
          <a:lstStyle/>
          <a:p>
            <a:pPr algn="ctr"/>
            <a:r>
              <a:rPr lang="en-US" dirty="0"/>
              <a:t>Student Wellbeing &amp; Engagement</a:t>
            </a:r>
          </a:p>
        </p:txBody>
      </p:sp>
      <p:sp>
        <p:nvSpPr>
          <p:cNvPr id="3" name="Content Placeholder 2">
            <a:extLst>
              <a:ext uri="{FF2B5EF4-FFF2-40B4-BE49-F238E27FC236}">
                <a16:creationId xmlns:a16="http://schemas.microsoft.com/office/drawing/2014/main" id="{055DFC29-5643-F1DB-ECF1-969C1EB2B792}"/>
              </a:ext>
            </a:extLst>
          </p:cNvPr>
          <p:cNvSpPr>
            <a:spLocks noGrp="1"/>
          </p:cNvSpPr>
          <p:nvPr>
            <p:ph idx="1"/>
          </p:nvPr>
        </p:nvSpPr>
        <p:spPr>
          <a:xfrm>
            <a:off x="2633490" y="1619080"/>
            <a:ext cx="8952123" cy="5238920"/>
          </a:xfrm>
        </p:spPr>
        <p:txBody>
          <a:bodyPr>
            <a:normAutofit fontScale="70000" lnSpcReduction="20000"/>
          </a:bodyPr>
          <a:lstStyle/>
          <a:p>
            <a:r>
              <a:rPr lang="en-US" sz="3400" dirty="0"/>
              <a:t>Universal Supports for students</a:t>
            </a:r>
          </a:p>
          <a:p>
            <a:pPr lvl="1">
              <a:buFont typeface="Courier New" panose="02070309020205020404" pitchFamily="49" charset="0"/>
              <a:buChar char="o"/>
            </a:pPr>
            <a:r>
              <a:rPr lang="en-US" sz="2900" dirty="0"/>
              <a:t>Homeroom teacher, year level LT &amp; AP</a:t>
            </a:r>
          </a:p>
          <a:p>
            <a:pPr lvl="1">
              <a:buFont typeface="Courier New" panose="02070309020205020404" pitchFamily="49" charset="0"/>
              <a:buChar char="o"/>
            </a:pPr>
            <a:r>
              <a:rPr lang="en-US" sz="2900" dirty="0"/>
              <a:t>Rights, Resilience and Respectful Relationships Curriculum</a:t>
            </a:r>
          </a:p>
          <a:p>
            <a:pPr lvl="1">
              <a:buFont typeface="Courier New" panose="02070309020205020404" pitchFamily="49" charset="0"/>
              <a:buChar char="o"/>
            </a:pPr>
            <a:r>
              <a:rPr lang="en-US" sz="2900" dirty="0"/>
              <a:t>Inclusive education practices</a:t>
            </a:r>
          </a:p>
          <a:p>
            <a:pPr lvl="1">
              <a:buFont typeface="Courier New" panose="02070309020205020404" pitchFamily="49" charset="0"/>
              <a:buChar char="o"/>
            </a:pPr>
            <a:r>
              <a:rPr lang="en-US" sz="2900" dirty="0"/>
              <a:t>Student transition programs</a:t>
            </a:r>
          </a:p>
          <a:p>
            <a:pPr lvl="1">
              <a:buFont typeface="Courier New" panose="02070309020205020404" pitchFamily="49" charset="0"/>
              <a:buChar char="o"/>
            </a:pPr>
            <a:endParaRPr lang="en-US" sz="600" dirty="0"/>
          </a:p>
          <a:p>
            <a:r>
              <a:rPr lang="en-US" sz="3400" dirty="0"/>
              <a:t>On-demand supports for students</a:t>
            </a:r>
          </a:p>
          <a:p>
            <a:pPr lvl="1">
              <a:buFont typeface="Courier New" panose="02070309020205020404" pitchFamily="49" charset="0"/>
              <a:buChar char="o"/>
            </a:pPr>
            <a:r>
              <a:rPr lang="en-US" sz="2900" dirty="0"/>
              <a:t>Attendance</a:t>
            </a:r>
          </a:p>
          <a:p>
            <a:pPr lvl="1">
              <a:buFont typeface="Courier New" panose="02070309020205020404" pitchFamily="49" charset="0"/>
              <a:buChar char="o"/>
            </a:pPr>
            <a:r>
              <a:rPr lang="en-US" sz="2900" dirty="0"/>
              <a:t>Behaviour &amp; engagement</a:t>
            </a:r>
          </a:p>
          <a:p>
            <a:pPr lvl="1">
              <a:buFont typeface="Courier New" panose="02070309020205020404" pitchFamily="49" charset="0"/>
              <a:buChar char="o"/>
            </a:pPr>
            <a:r>
              <a:rPr lang="en-US" sz="2900" dirty="0"/>
              <a:t>Mental health &amp; wellbeing</a:t>
            </a:r>
          </a:p>
          <a:p>
            <a:pPr lvl="1">
              <a:buFont typeface="Courier New" panose="02070309020205020404" pitchFamily="49" charset="0"/>
              <a:buChar char="o"/>
            </a:pPr>
            <a:r>
              <a:rPr lang="en-US" sz="2900" dirty="0"/>
              <a:t>Learning</a:t>
            </a:r>
          </a:p>
          <a:p>
            <a:pPr lvl="1">
              <a:buFont typeface="Courier New" panose="02070309020205020404" pitchFamily="49" charset="0"/>
              <a:buChar char="o"/>
            </a:pPr>
            <a:endParaRPr lang="en-US" sz="600" dirty="0"/>
          </a:p>
          <a:p>
            <a:r>
              <a:rPr lang="en-US" sz="3400" dirty="0"/>
              <a:t>Forms of Intervention</a:t>
            </a:r>
          </a:p>
          <a:p>
            <a:pPr lvl="1">
              <a:buFont typeface="Courier New" panose="02070309020205020404" pitchFamily="49" charset="0"/>
              <a:buChar char="o"/>
            </a:pPr>
            <a:r>
              <a:rPr lang="en-US" sz="2900" dirty="0"/>
              <a:t>Individual education plans (IEPs)</a:t>
            </a:r>
          </a:p>
          <a:p>
            <a:pPr lvl="1">
              <a:buFont typeface="Courier New" panose="02070309020205020404" pitchFamily="49" charset="0"/>
              <a:buChar char="o"/>
            </a:pPr>
            <a:r>
              <a:rPr lang="en-US" sz="2900" dirty="0"/>
              <a:t>Student support groups (SSGs)</a:t>
            </a:r>
          </a:p>
          <a:p>
            <a:pPr lvl="1">
              <a:buFont typeface="Courier New" panose="02070309020205020404" pitchFamily="49" charset="0"/>
              <a:buChar char="o"/>
            </a:pPr>
            <a:r>
              <a:rPr lang="en-US" sz="2900" dirty="0"/>
              <a:t>Social &amp; emotional learning (SEL)</a:t>
            </a:r>
          </a:p>
          <a:p>
            <a:pPr lvl="1">
              <a:buFont typeface="Courier New" panose="02070309020205020404" pitchFamily="49" charset="0"/>
              <a:buChar char="o"/>
            </a:pPr>
            <a:r>
              <a:rPr lang="en-US" sz="2900" dirty="0"/>
              <a:t>Liaising with external professionals and agencies</a:t>
            </a:r>
          </a:p>
          <a:p>
            <a:pPr lvl="1">
              <a:buFont typeface="Courier New" panose="02070309020205020404" pitchFamily="49" charset="0"/>
              <a:buChar char="o"/>
            </a:pPr>
            <a:r>
              <a:rPr lang="en-US" sz="2900" dirty="0"/>
              <a:t>Disability Inclusion (DI) funding</a:t>
            </a:r>
          </a:p>
          <a:p>
            <a:pPr lvl="1">
              <a:buFont typeface="Courier New" panose="02070309020205020404" pitchFamily="49" charset="0"/>
              <a:buChar char="o"/>
            </a:pPr>
            <a:endParaRPr lang="en-US" sz="600" dirty="0"/>
          </a:p>
          <a:p>
            <a:pPr lvl="1">
              <a:buFont typeface="Courier New" panose="02070309020205020404" pitchFamily="49" charset="0"/>
              <a:buChar char="o"/>
            </a:pPr>
            <a:endParaRPr lang="en-US" sz="1400" dirty="0"/>
          </a:p>
          <a:p>
            <a:pPr lvl="1">
              <a:buFont typeface="Courier New" panose="02070309020205020404" pitchFamily="49" charset="0"/>
              <a:buChar char="o"/>
            </a:pPr>
            <a:endParaRPr lang="en-US" sz="1400" dirty="0"/>
          </a:p>
          <a:p>
            <a:pPr lvl="1">
              <a:buFont typeface="Courier New" panose="02070309020205020404" pitchFamily="49" charset="0"/>
              <a:buChar char="o"/>
            </a:pPr>
            <a:endParaRPr lang="en-US" sz="1400" dirty="0"/>
          </a:p>
          <a:p>
            <a:pPr lvl="1">
              <a:buFont typeface="Courier New" panose="02070309020205020404" pitchFamily="49" charset="0"/>
              <a:buChar char="o"/>
            </a:pPr>
            <a:endParaRPr lang="en-US" sz="1400" dirty="0"/>
          </a:p>
          <a:p>
            <a:pPr lvl="1">
              <a:buFont typeface="Courier New" panose="02070309020205020404" pitchFamily="49" charset="0"/>
              <a:buChar char="o"/>
            </a:pPr>
            <a:endParaRPr lang="en-US" sz="1600" dirty="0"/>
          </a:p>
          <a:p>
            <a:endParaRPr lang="en-US" sz="1600" dirty="0"/>
          </a:p>
          <a:p>
            <a:endParaRPr lang="en-US" sz="1600" dirty="0"/>
          </a:p>
          <a:p>
            <a:endParaRPr lang="en-US" sz="1600" dirty="0"/>
          </a:p>
        </p:txBody>
      </p:sp>
      <p:sp>
        <p:nvSpPr>
          <p:cNvPr id="4" name="Rounded Rectangle 3">
            <a:extLst>
              <a:ext uri="{FF2B5EF4-FFF2-40B4-BE49-F238E27FC236}">
                <a16:creationId xmlns:a16="http://schemas.microsoft.com/office/drawing/2014/main" id="{83485990-1DC2-9268-1D33-495C996D6EAD}"/>
              </a:ext>
            </a:extLst>
          </p:cNvPr>
          <p:cNvSpPr/>
          <p:nvPr/>
        </p:nvSpPr>
        <p:spPr>
          <a:xfrm>
            <a:off x="8240617" y="3922005"/>
            <a:ext cx="2891928" cy="1438100"/>
          </a:xfrm>
          <a:prstGeom prst="roundRect">
            <a:avLst/>
          </a:prstGeom>
          <a:blipFill>
            <a:blip r:embed="rId2"/>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786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4FBE2-F531-53B0-CC9E-63367EDBF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82743A-7A6F-170D-DB07-ECA05E434697}"/>
              </a:ext>
            </a:extLst>
          </p:cNvPr>
          <p:cNvSpPr>
            <a:spLocks noGrp="1"/>
          </p:cNvSpPr>
          <p:nvPr>
            <p:ph type="title"/>
          </p:nvPr>
        </p:nvSpPr>
        <p:spPr>
          <a:xfrm>
            <a:off x="2412692" y="365125"/>
            <a:ext cx="9779307" cy="1325563"/>
          </a:xfrm>
        </p:spPr>
        <p:txBody>
          <a:bodyPr/>
          <a:lstStyle/>
          <a:p>
            <a:pPr algn="ctr"/>
            <a:r>
              <a:rPr lang="en-US" dirty="0"/>
              <a:t>Attendance</a:t>
            </a:r>
          </a:p>
        </p:txBody>
      </p:sp>
      <p:sp>
        <p:nvSpPr>
          <p:cNvPr id="3" name="Content Placeholder 2">
            <a:extLst>
              <a:ext uri="{FF2B5EF4-FFF2-40B4-BE49-F238E27FC236}">
                <a16:creationId xmlns:a16="http://schemas.microsoft.com/office/drawing/2014/main" id="{DF3107CE-01B7-9A9D-6543-7DC71B417DFB}"/>
              </a:ext>
            </a:extLst>
          </p:cNvPr>
          <p:cNvSpPr>
            <a:spLocks noGrp="1"/>
          </p:cNvSpPr>
          <p:nvPr>
            <p:ph idx="1"/>
          </p:nvPr>
        </p:nvSpPr>
        <p:spPr>
          <a:xfrm>
            <a:off x="2412692" y="5813329"/>
            <a:ext cx="9779306" cy="679546"/>
          </a:xfrm>
        </p:spPr>
        <p:txBody>
          <a:bodyPr/>
          <a:lstStyle/>
          <a:p>
            <a:pPr marL="0" indent="0" algn="ctr">
              <a:buNone/>
            </a:pPr>
            <a:r>
              <a:rPr lang="en-US" dirty="0"/>
              <a:t>Every day counts!</a:t>
            </a:r>
          </a:p>
        </p:txBody>
      </p:sp>
      <p:graphicFrame>
        <p:nvGraphicFramePr>
          <p:cNvPr id="4" name="Table 3">
            <a:extLst>
              <a:ext uri="{FF2B5EF4-FFF2-40B4-BE49-F238E27FC236}">
                <a16:creationId xmlns:a16="http://schemas.microsoft.com/office/drawing/2014/main" id="{63FED137-C093-6192-66DE-CEB8ECFA4372}"/>
              </a:ext>
            </a:extLst>
          </p:cNvPr>
          <p:cNvGraphicFramePr>
            <a:graphicFrameLocks noGrp="1"/>
          </p:cNvGraphicFramePr>
          <p:nvPr>
            <p:extLst>
              <p:ext uri="{D42A27DB-BD31-4B8C-83A1-F6EECF244321}">
                <p14:modId xmlns:p14="http://schemas.microsoft.com/office/powerpoint/2010/main" val="2564959656"/>
              </p:ext>
            </p:extLst>
          </p:nvPr>
        </p:nvGraphicFramePr>
        <p:xfrm>
          <a:off x="2609519" y="1523244"/>
          <a:ext cx="9189546" cy="4205527"/>
        </p:xfrm>
        <a:graphic>
          <a:graphicData uri="http://schemas.openxmlformats.org/drawingml/2006/table">
            <a:tbl>
              <a:tblPr/>
              <a:tblGrid>
                <a:gridCol w="1568180">
                  <a:extLst>
                    <a:ext uri="{9D8B030D-6E8A-4147-A177-3AD203B41FA5}">
                      <a16:colId xmlns:a16="http://schemas.microsoft.com/office/drawing/2014/main" val="3164980107"/>
                    </a:ext>
                  </a:extLst>
                </a:gridCol>
                <a:gridCol w="1693640">
                  <a:extLst>
                    <a:ext uri="{9D8B030D-6E8A-4147-A177-3AD203B41FA5}">
                      <a16:colId xmlns:a16="http://schemas.microsoft.com/office/drawing/2014/main" val="1300384010"/>
                    </a:ext>
                  </a:extLst>
                </a:gridCol>
                <a:gridCol w="1725001">
                  <a:extLst>
                    <a:ext uri="{9D8B030D-6E8A-4147-A177-3AD203B41FA5}">
                      <a16:colId xmlns:a16="http://schemas.microsoft.com/office/drawing/2014/main" val="595034314"/>
                    </a:ext>
                  </a:extLst>
                </a:gridCol>
                <a:gridCol w="2069994">
                  <a:extLst>
                    <a:ext uri="{9D8B030D-6E8A-4147-A177-3AD203B41FA5}">
                      <a16:colId xmlns:a16="http://schemas.microsoft.com/office/drawing/2014/main" val="728806825"/>
                    </a:ext>
                  </a:extLst>
                </a:gridCol>
                <a:gridCol w="2132731">
                  <a:extLst>
                    <a:ext uri="{9D8B030D-6E8A-4147-A177-3AD203B41FA5}">
                      <a16:colId xmlns:a16="http://schemas.microsoft.com/office/drawing/2014/main" val="2322949587"/>
                    </a:ext>
                  </a:extLst>
                </a:gridCol>
              </a:tblGrid>
              <a:tr h="777819">
                <a:tc>
                  <a:txBody>
                    <a:bodyPr/>
                    <a:lstStyle/>
                    <a:p>
                      <a:pPr algn="ctr" rtl="0" fontAlgn="base"/>
                      <a:r>
                        <a:rPr lang="en-AU" sz="1400" b="1" i="0" u="none" strike="noStrike" dirty="0">
                          <a:ln>
                            <a:noFill/>
                          </a:ln>
                          <a:solidFill>
                            <a:srgbClr val="FFFFFF"/>
                          </a:solidFill>
                          <a:effectLst/>
                          <a:latin typeface="+mn-lt"/>
                        </a:rPr>
                        <a:t>When a child misses just…</a:t>
                      </a:r>
                      <a:r>
                        <a:rPr lang="en-AU" sz="1400" b="1" i="0" dirty="0">
                          <a:ln>
                            <a:noFill/>
                          </a:ln>
                          <a:solidFill>
                            <a:srgbClr val="FFFFFF"/>
                          </a:solidFill>
                          <a:effectLst/>
                          <a:latin typeface="+mn-lt"/>
                        </a:rPr>
                        <a:t>​</a:t>
                      </a:r>
                      <a:endParaRPr lang="en-AU" sz="900" b="1" i="0" dirty="0">
                        <a:ln>
                          <a:noFill/>
                        </a:ln>
                        <a:solidFill>
                          <a:srgbClr val="FFFFFF"/>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113A"/>
                    </a:solidFill>
                  </a:tcPr>
                </a:tc>
                <a:tc>
                  <a:txBody>
                    <a:bodyPr/>
                    <a:lstStyle/>
                    <a:p>
                      <a:pPr algn="ctr" rtl="0" fontAlgn="base"/>
                      <a:r>
                        <a:rPr lang="en-US" sz="1400" b="1" i="0" u="none" strike="noStrike" dirty="0">
                          <a:ln>
                            <a:noFill/>
                          </a:ln>
                          <a:solidFill>
                            <a:srgbClr val="FFFFFF"/>
                          </a:solidFill>
                          <a:effectLst/>
                          <a:latin typeface="+mn-lt"/>
                        </a:rPr>
                        <a:t>that equals…</a:t>
                      </a:r>
                      <a:r>
                        <a:rPr lang="en-US" sz="1400" b="1" i="0" dirty="0">
                          <a:ln>
                            <a:noFill/>
                          </a:ln>
                          <a:solidFill>
                            <a:srgbClr val="FFFFFF"/>
                          </a:solidFill>
                          <a:effectLst/>
                          <a:latin typeface="+mn-lt"/>
                        </a:rPr>
                        <a:t>​</a:t>
                      </a:r>
                      <a:endParaRPr lang="en-US" sz="900" b="1" i="0" dirty="0">
                        <a:ln>
                          <a:noFill/>
                        </a:ln>
                        <a:solidFill>
                          <a:srgbClr val="FFFFFF"/>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113A"/>
                    </a:solidFill>
                  </a:tcPr>
                </a:tc>
                <a:tc>
                  <a:txBody>
                    <a:bodyPr/>
                    <a:lstStyle/>
                    <a:p>
                      <a:pPr algn="ctr" rtl="0" fontAlgn="base"/>
                      <a:r>
                        <a:rPr lang="en-US" sz="1400" b="1" i="0" u="none" strike="noStrike" dirty="0">
                          <a:ln>
                            <a:noFill/>
                          </a:ln>
                          <a:solidFill>
                            <a:srgbClr val="FFFFFF"/>
                          </a:solidFill>
                          <a:effectLst/>
                          <a:latin typeface="+mn-lt"/>
                        </a:rPr>
                        <a:t>which is…</a:t>
                      </a:r>
                      <a:r>
                        <a:rPr lang="en-US" sz="1400" b="1" i="0" dirty="0">
                          <a:ln>
                            <a:noFill/>
                          </a:ln>
                          <a:solidFill>
                            <a:srgbClr val="FFFFFF"/>
                          </a:solidFill>
                          <a:effectLst/>
                          <a:latin typeface="+mn-lt"/>
                        </a:rPr>
                        <a:t>​</a:t>
                      </a:r>
                      <a:endParaRPr lang="en-US" sz="900" b="1" i="0" dirty="0">
                        <a:ln>
                          <a:noFill/>
                        </a:ln>
                        <a:solidFill>
                          <a:srgbClr val="FFFFFF"/>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113A"/>
                    </a:solidFill>
                  </a:tcPr>
                </a:tc>
                <a:tc>
                  <a:txBody>
                    <a:bodyPr/>
                    <a:lstStyle/>
                    <a:p>
                      <a:pPr algn="ctr" rtl="0" fontAlgn="base"/>
                      <a:r>
                        <a:rPr lang="en-AU" sz="1400" b="1" i="0" u="none" strike="noStrike" dirty="0">
                          <a:ln>
                            <a:noFill/>
                          </a:ln>
                          <a:solidFill>
                            <a:srgbClr val="FFFFFF"/>
                          </a:solidFill>
                          <a:effectLst/>
                          <a:latin typeface="+mn-lt"/>
                        </a:rPr>
                        <a:t>and therefore, from Prep to Year 12, that is…</a:t>
                      </a:r>
                      <a:r>
                        <a:rPr lang="en-AU" sz="1400" b="1" i="0" dirty="0">
                          <a:ln>
                            <a:noFill/>
                          </a:ln>
                          <a:solidFill>
                            <a:srgbClr val="FFFFFF"/>
                          </a:solidFill>
                          <a:effectLst/>
                          <a:latin typeface="+mn-lt"/>
                        </a:rPr>
                        <a:t>​</a:t>
                      </a:r>
                      <a:endParaRPr lang="en-AU" sz="900" b="1" i="0" dirty="0">
                        <a:ln>
                          <a:noFill/>
                        </a:ln>
                        <a:solidFill>
                          <a:srgbClr val="FFFFFF"/>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113A"/>
                    </a:solidFill>
                  </a:tcPr>
                </a:tc>
                <a:tc>
                  <a:txBody>
                    <a:bodyPr/>
                    <a:lstStyle/>
                    <a:p>
                      <a:pPr algn="ctr" rtl="0" fontAlgn="base"/>
                      <a:r>
                        <a:rPr lang="en-AU" sz="1400" b="1" i="0" u="none" strike="noStrike" dirty="0">
                          <a:ln>
                            <a:noFill/>
                          </a:ln>
                          <a:solidFill>
                            <a:srgbClr val="FFFFFF"/>
                          </a:solidFill>
                          <a:effectLst/>
                          <a:latin typeface="+mn-lt"/>
                        </a:rPr>
                        <a:t>This means the best that child can achieve is…</a:t>
                      </a:r>
                      <a:r>
                        <a:rPr lang="en-AU" sz="1400" b="1" i="0" dirty="0">
                          <a:ln>
                            <a:noFill/>
                          </a:ln>
                          <a:solidFill>
                            <a:srgbClr val="FFFFFF"/>
                          </a:solidFill>
                          <a:effectLst/>
                          <a:latin typeface="+mn-lt"/>
                        </a:rPr>
                        <a:t>​</a:t>
                      </a:r>
                      <a:endParaRPr lang="en-AU" sz="900" b="1" i="0" dirty="0">
                        <a:ln>
                          <a:noFill/>
                        </a:ln>
                        <a:solidFill>
                          <a:srgbClr val="FFFFFF"/>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113A"/>
                    </a:solidFill>
                  </a:tcPr>
                </a:tc>
                <a:extLst>
                  <a:ext uri="{0D108BD9-81ED-4DB2-BD59-A6C34878D82A}">
                    <a16:rowId xmlns:a16="http://schemas.microsoft.com/office/drawing/2014/main" val="3576990486"/>
                  </a:ext>
                </a:extLst>
              </a:tr>
              <a:tr h="862175">
                <a:tc>
                  <a:txBody>
                    <a:bodyPr/>
                    <a:lstStyle/>
                    <a:p>
                      <a:pPr algn="ctr" rtl="0" fontAlgn="base"/>
                      <a:r>
                        <a:rPr lang="en-US" sz="1400" b="0" i="0" u="none" strike="noStrike" dirty="0">
                          <a:ln>
                            <a:noFill/>
                          </a:ln>
                          <a:solidFill>
                            <a:srgbClr val="353535"/>
                          </a:solidFill>
                          <a:effectLst/>
                          <a:latin typeface="+mn-lt"/>
                        </a:rPr>
                        <a:t>1 day a fortnight</a:t>
                      </a:r>
                      <a:r>
                        <a:rPr lang="en-US" sz="1400" b="0" i="0" dirty="0">
                          <a:ln>
                            <a:noFill/>
                          </a:ln>
                          <a:solidFill>
                            <a:srgbClr val="353535"/>
                          </a:solidFill>
                          <a:effectLst/>
                          <a:latin typeface="+mn-lt"/>
                        </a:rPr>
                        <a:t>​</a:t>
                      </a:r>
                      <a:endParaRPr lang="en-US"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algn="ctr" rtl="0" fontAlgn="base"/>
                      <a:r>
                        <a:rPr lang="en-US" sz="1400" b="0" i="0" u="none" strike="noStrike" dirty="0">
                          <a:ln>
                            <a:noFill/>
                          </a:ln>
                          <a:solidFill>
                            <a:srgbClr val="353535"/>
                          </a:solidFill>
                          <a:effectLst/>
                          <a:latin typeface="+mn-lt"/>
                        </a:rPr>
                        <a:t>20 days per year</a:t>
                      </a:r>
                      <a:r>
                        <a:rPr lang="en-US" sz="1400" b="0" i="0" dirty="0">
                          <a:ln>
                            <a:noFill/>
                          </a:ln>
                          <a:solidFill>
                            <a:srgbClr val="353535"/>
                          </a:solidFill>
                          <a:effectLst/>
                          <a:latin typeface="+mn-lt"/>
                        </a:rPr>
                        <a:t>​</a:t>
                      </a:r>
                      <a:endParaRPr lang="en-US"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algn="ctr" rtl="0" fontAlgn="base"/>
                      <a:r>
                        <a:rPr lang="en-US" sz="1400" b="0" i="0" u="none" strike="noStrike" dirty="0">
                          <a:ln>
                            <a:noFill/>
                          </a:ln>
                          <a:solidFill>
                            <a:srgbClr val="353535"/>
                          </a:solidFill>
                          <a:effectLst/>
                          <a:latin typeface="+mn-lt"/>
                        </a:rPr>
                        <a:t>4 weeks of school</a:t>
                      </a:r>
                      <a:r>
                        <a:rPr lang="en-US" sz="1400" b="0" i="0" dirty="0">
                          <a:ln>
                            <a:noFill/>
                          </a:ln>
                          <a:solidFill>
                            <a:srgbClr val="353535"/>
                          </a:solidFill>
                          <a:effectLst/>
                          <a:latin typeface="+mn-lt"/>
                        </a:rPr>
                        <a:t>​</a:t>
                      </a:r>
                      <a:endParaRPr lang="en-US"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algn="ctr" rtl="0" fontAlgn="base"/>
                      <a:r>
                        <a:rPr lang="en-AU" sz="1400" b="0" i="0" u="none" strike="noStrike" dirty="0">
                          <a:ln>
                            <a:noFill/>
                          </a:ln>
                          <a:solidFill>
                            <a:srgbClr val="353535"/>
                          </a:solidFill>
                          <a:effectLst/>
                          <a:latin typeface="+mn-lt"/>
                        </a:rPr>
                        <a:t>Nearly 1 ½ years of learning at school</a:t>
                      </a:r>
                      <a:r>
                        <a:rPr lang="en-AU" sz="1400" b="0" i="0" dirty="0">
                          <a:ln>
                            <a:noFill/>
                          </a:ln>
                          <a:solidFill>
                            <a:srgbClr val="353535"/>
                          </a:solidFill>
                          <a:effectLst/>
                          <a:latin typeface="+mn-lt"/>
                        </a:rPr>
                        <a:t>​</a:t>
                      </a:r>
                      <a:endParaRPr lang="en-AU"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algn="ctr" rtl="0" fontAlgn="base"/>
                      <a:r>
                        <a:rPr lang="en-AU" sz="1400" b="0" i="0" u="none" strike="noStrike" dirty="0">
                          <a:ln>
                            <a:noFill/>
                          </a:ln>
                          <a:solidFill>
                            <a:srgbClr val="353535"/>
                          </a:solidFill>
                          <a:effectLst/>
                          <a:latin typeface="+mn-lt"/>
                        </a:rPr>
                        <a:t>Equal to finishing Year 11</a:t>
                      </a:r>
                      <a:r>
                        <a:rPr lang="en-AU" sz="1400" b="0" i="0" dirty="0">
                          <a:ln>
                            <a:noFill/>
                          </a:ln>
                          <a:solidFill>
                            <a:srgbClr val="353535"/>
                          </a:solidFill>
                          <a:effectLst/>
                          <a:latin typeface="+mn-lt"/>
                        </a:rPr>
                        <a:t>​</a:t>
                      </a:r>
                      <a:endParaRPr lang="en-AU"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3465223305"/>
                  </a:ext>
                </a:extLst>
              </a:tr>
              <a:tr h="862175">
                <a:tc>
                  <a:txBody>
                    <a:bodyPr/>
                    <a:lstStyle/>
                    <a:p>
                      <a:pPr algn="ctr" rtl="0" fontAlgn="base"/>
                      <a:r>
                        <a:rPr lang="en-US" sz="1400" b="0" i="0" u="none" strike="noStrike" dirty="0">
                          <a:ln>
                            <a:noFill/>
                          </a:ln>
                          <a:solidFill>
                            <a:srgbClr val="353535"/>
                          </a:solidFill>
                          <a:effectLst/>
                          <a:latin typeface="+mn-lt"/>
                        </a:rPr>
                        <a:t>1 day a week</a:t>
                      </a:r>
                      <a:r>
                        <a:rPr lang="en-US" sz="1400" b="0" i="0" dirty="0">
                          <a:ln>
                            <a:noFill/>
                          </a:ln>
                          <a:solidFill>
                            <a:srgbClr val="353535"/>
                          </a:solidFill>
                          <a:effectLst/>
                          <a:latin typeface="+mn-lt"/>
                        </a:rPr>
                        <a:t>​</a:t>
                      </a:r>
                      <a:endParaRPr lang="en-US"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base"/>
                      <a:r>
                        <a:rPr lang="en-US" sz="1400" b="0" i="0" u="none" strike="noStrike" dirty="0">
                          <a:ln>
                            <a:noFill/>
                          </a:ln>
                          <a:solidFill>
                            <a:srgbClr val="353535"/>
                          </a:solidFill>
                          <a:effectLst/>
                          <a:latin typeface="+mn-lt"/>
                        </a:rPr>
                        <a:t>40 days per year</a:t>
                      </a:r>
                      <a:r>
                        <a:rPr lang="en-US" sz="1400" b="0" i="0" dirty="0">
                          <a:ln>
                            <a:noFill/>
                          </a:ln>
                          <a:solidFill>
                            <a:srgbClr val="353535"/>
                          </a:solidFill>
                          <a:effectLst/>
                          <a:latin typeface="+mn-lt"/>
                        </a:rPr>
                        <a:t>​</a:t>
                      </a:r>
                      <a:endParaRPr lang="en-US"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base"/>
                      <a:r>
                        <a:rPr lang="en-US" sz="1400" b="0" i="0" u="none" strike="noStrike" dirty="0">
                          <a:ln>
                            <a:noFill/>
                          </a:ln>
                          <a:solidFill>
                            <a:srgbClr val="353535"/>
                          </a:solidFill>
                          <a:effectLst/>
                          <a:latin typeface="+mn-lt"/>
                        </a:rPr>
                        <a:t>8 weeks of school</a:t>
                      </a:r>
                      <a:r>
                        <a:rPr lang="en-US" sz="1400" b="0" i="0" dirty="0">
                          <a:ln>
                            <a:noFill/>
                          </a:ln>
                          <a:solidFill>
                            <a:srgbClr val="353535"/>
                          </a:solidFill>
                          <a:effectLst/>
                          <a:latin typeface="+mn-lt"/>
                        </a:rPr>
                        <a:t>​</a:t>
                      </a:r>
                      <a:endParaRPr lang="en-US"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base"/>
                      <a:r>
                        <a:rPr lang="en-AU" sz="1400" b="0" i="0" u="none" strike="noStrike" dirty="0">
                          <a:ln>
                            <a:noFill/>
                          </a:ln>
                          <a:solidFill>
                            <a:srgbClr val="353535"/>
                          </a:solidFill>
                          <a:effectLst/>
                          <a:latin typeface="+mn-lt"/>
                        </a:rPr>
                        <a:t>Over 2 ½ years of learning at school</a:t>
                      </a:r>
                      <a:r>
                        <a:rPr lang="en-AU" sz="1400" b="0" i="0" dirty="0">
                          <a:ln>
                            <a:noFill/>
                          </a:ln>
                          <a:solidFill>
                            <a:srgbClr val="353535"/>
                          </a:solidFill>
                          <a:effectLst/>
                          <a:latin typeface="+mn-lt"/>
                        </a:rPr>
                        <a:t>​</a:t>
                      </a:r>
                      <a:endParaRPr lang="en-AU"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base"/>
                      <a:r>
                        <a:rPr lang="en-AU" sz="1400" b="0" i="0" u="none" strike="noStrike" dirty="0">
                          <a:ln>
                            <a:noFill/>
                          </a:ln>
                          <a:solidFill>
                            <a:srgbClr val="353535"/>
                          </a:solidFill>
                          <a:effectLst/>
                          <a:latin typeface="+mn-lt"/>
                        </a:rPr>
                        <a:t>Equal to finishing Year 10</a:t>
                      </a:r>
                      <a:r>
                        <a:rPr lang="en-AU" sz="1400" b="0" i="0" dirty="0">
                          <a:ln>
                            <a:noFill/>
                          </a:ln>
                          <a:solidFill>
                            <a:srgbClr val="353535"/>
                          </a:solidFill>
                          <a:effectLst/>
                          <a:latin typeface="+mn-lt"/>
                        </a:rPr>
                        <a:t>​</a:t>
                      </a:r>
                      <a:endParaRPr lang="en-AU"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662355743"/>
                  </a:ext>
                </a:extLst>
              </a:tr>
              <a:tr h="862175">
                <a:tc>
                  <a:txBody>
                    <a:bodyPr/>
                    <a:lstStyle/>
                    <a:p>
                      <a:pPr algn="ctr" rtl="0" fontAlgn="base"/>
                      <a:r>
                        <a:rPr lang="en-US" sz="1400" b="0" i="0" u="none" strike="noStrike" dirty="0">
                          <a:ln>
                            <a:noFill/>
                          </a:ln>
                          <a:solidFill>
                            <a:srgbClr val="353535"/>
                          </a:solidFill>
                          <a:effectLst/>
                          <a:latin typeface="+mn-lt"/>
                        </a:rPr>
                        <a:t>2 days a week</a:t>
                      </a:r>
                      <a:r>
                        <a:rPr lang="en-US" sz="1400" b="0" i="0" dirty="0">
                          <a:ln>
                            <a:noFill/>
                          </a:ln>
                          <a:solidFill>
                            <a:srgbClr val="353535"/>
                          </a:solidFill>
                          <a:effectLst/>
                          <a:latin typeface="+mn-lt"/>
                        </a:rPr>
                        <a:t>​</a:t>
                      </a:r>
                      <a:endParaRPr lang="en-US"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algn="ctr" rtl="0" fontAlgn="base"/>
                      <a:r>
                        <a:rPr lang="en-US" sz="1400" b="0" i="0" u="none" strike="noStrike" dirty="0">
                          <a:ln>
                            <a:noFill/>
                          </a:ln>
                          <a:solidFill>
                            <a:srgbClr val="353535"/>
                          </a:solidFill>
                          <a:effectLst/>
                          <a:latin typeface="+mn-lt"/>
                        </a:rPr>
                        <a:t>80 days per year</a:t>
                      </a:r>
                      <a:r>
                        <a:rPr lang="en-US" sz="1400" b="0" i="0" dirty="0">
                          <a:ln>
                            <a:noFill/>
                          </a:ln>
                          <a:solidFill>
                            <a:srgbClr val="353535"/>
                          </a:solidFill>
                          <a:effectLst/>
                          <a:latin typeface="+mn-lt"/>
                        </a:rPr>
                        <a:t>​</a:t>
                      </a:r>
                      <a:endParaRPr lang="en-US"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algn="ctr" rtl="0" fontAlgn="base"/>
                      <a:r>
                        <a:rPr lang="en-US" sz="1400" b="0" i="0" u="none" strike="noStrike" dirty="0">
                          <a:ln>
                            <a:noFill/>
                          </a:ln>
                          <a:solidFill>
                            <a:srgbClr val="353535"/>
                          </a:solidFill>
                          <a:effectLst/>
                          <a:latin typeface="+mn-lt"/>
                        </a:rPr>
                        <a:t>16 weeks of school</a:t>
                      </a:r>
                      <a:r>
                        <a:rPr lang="en-US" sz="1400" b="0" i="0" dirty="0">
                          <a:ln>
                            <a:noFill/>
                          </a:ln>
                          <a:solidFill>
                            <a:srgbClr val="353535"/>
                          </a:solidFill>
                          <a:effectLst/>
                          <a:latin typeface="+mn-lt"/>
                        </a:rPr>
                        <a:t>​</a:t>
                      </a:r>
                      <a:endParaRPr lang="en-US"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algn="ctr" rtl="0" fontAlgn="base"/>
                      <a:r>
                        <a:rPr lang="en-AU" sz="1400" b="0" i="0" u="none" strike="noStrike" dirty="0">
                          <a:ln>
                            <a:noFill/>
                          </a:ln>
                          <a:solidFill>
                            <a:srgbClr val="353535"/>
                          </a:solidFill>
                          <a:effectLst/>
                          <a:latin typeface="+mn-lt"/>
                        </a:rPr>
                        <a:t>Over 5 years of learning at school</a:t>
                      </a:r>
                      <a:r>
                        <a:rPr lang="en-AU" sz="1400" b="0" i="0" dirty="0">
                          <a:ln>
                            <a:noFill/>
                          </a:ln>
                          <a:solidFill>
                            <a:srgbClr val="353535"/>
                          </a:solidFill>
                          <a:effectLst/>
                          <a:latin typeface="+mn-lt"/>
                        </a:rPr>
                        <a:t>​</a:t>
                      </a:r>
                      <a:endParaRPr lang="en-AU"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algn="ctr" rtl="0" fontAlgn="base"/>
                      <a:r>
                        <a:rPr lang="en-AU" sz="1400" b="0" i="0" u="none" strike="noStrike" dirty="0">
                          <a:ln>
                            <a:noFill/>
                          </a:ln>
                          <a:solidFill>
                            <a:srgbClr val="353535"/>
                          </a:solidFill>
                          <a:effectLst/>
                          <a:latin typeface="+mn-lt"/>
                        </a:rPr>
                        <a:t>Equal to finishing Year 7</a:t>
                      </a:r>
                      <a:r>
                        <a:rPr lang="en-AU" sz="1400" b="0" i="0" dirty="0">
                          <a:ln>
                            <a:noFill/>
                          </a:ln>
                          <a:solidFill>
                            <a:srgbClr val="353535"/>
                          </a:solidFill>
                          <a:effectLst/>
                          <a:latin typeface="+mn-lt"/>
                        </a:rPr>
                        <a:t>​</a:t>
                      </a:r>
                      <a:endParaRPr lang="en-AU"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3336128411"/>
                  </a:ext>
                </a:extLst>
              </a:tr>
              <a:tr h="841183">
                <a:tc>
                  <a:txBody>
                    <a:bodyPr/>
                    <a:lstStyle/>
                    <a:p>
                      <a:pPr algn="ctr" rtl="0" fontAlgn="base"/>
                      <a:r>
                        <a:rPr lang="en-US" sz="1400" b="0" i="0" u="none" strike="noStrike" dirty="0">
                          <a:ln>
                            <a:noFill/>
                          </a:ln>
                          <a:solidFill>
                            <a:srgbClr val="353535"/>
                          </a:solidFill>
                          <a:effectLst/>
                          <a:latin typeface="+mn-lt"/>
                        </a:rPr>
                        <a:t>3 days a week</a:t>
                      </a:r>
                      <a:r>
                        <a:rPr lang="en-US" sz="1400" b="0" i="0" dirty="0">
                          <a:ln>
                            <a:noFill/>
                          </a:ln>
                          <a:solidFill>
                            <a:srgbClr val="353535"/>
                          </a:solidFill>
                          <a:effectLst/>
                          <a:latin typeface="+mn-lt"/>
                        </a:rPr>
                        <a:t>​</a:t>
                      </a:r>
                      <a:endParaRPr lang="en-US"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base"/>
                      <a:r>
                        <a:rPr lang="en-US" sz="1400" b="0" i="0" u="none" strike="noStrike" dirty="0">
                          <a:ln>
                            <a:noFill/>
                          </a:ln>
                          <a:solidFill>
                            <a:srgbClr val="353535"/>
                          </a:solidFill>
                          <a:effectLst/>
                          <a:latin typeface="+mn-lt"/>
                        </a:rPr>
                        <a:t>120 days per year </a:t>
                      </a:r>
                      <a:r>
                        <a:rPr lang="en-US" sz="1400" b="0" i="0" dirty="0">
                          <a:ln>
                            <a:noFill/>
                          </a:ln>
                          <a:solidFill>
                            <a:srgbClr val="353535"/>
                          </a:solidFill>
                          <a:effectLst/>
                          <a:latin typeface="+mn-lt"/>
                        </a:rPr>
                        <a:t>​</a:t>
                      </a:r>
                      <a:endParaRPr lang="en-US"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base"/>
                      <a:r>
                        <a:rPr lang="en-US" sz="1400" b="0" i="0" u="none" strike="noStrike" dirty="0">
                          <a:ln>
                            <a:noFill/>
                          </a:ln>
                          <a:solidFill>
                            <a:srgbClr val="353535"/>
                          </a:solidFill>
                          <a:effectLst/>
                          <a:latin typeface="+mn-lt"/>
                        </a:rPr>
                        <a:t>24 weeks of school</a:t>
                      </a:r>
                      <a:r>
                        <a:rPr lang="en-US" sz="1400" b="0" i="0" dirty="0">
                          <a:ln>
                            <a:noFill/>
                          </a:ln>
                          <a:solidFill>
                            <a:srgbClr val="353535"/>
                          </a:solidFill>
                          <a:effectLst/>
                          <a:latin typeface="+mn-lt"/>
                        </a:rPr>
                        <a:t>​</a:t>
                      </a:r>
                      <a:endParaRPr lang="en-US"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base"/>
                      <a:r>
                        <a:rPr lang="en-AU" sz="1400" b="0" i="0" u="none" strike="noStrike" dirty="0">
                          <a:ln>
                            <a:noFill/>
                          </a:ln>
                          <a:solidFill>
                            <a:srgbClr val="353535"/>
                          </a:solidFill>
                          <a:effectLst/>
                          <a:latin typeface="+mn-lt"/>
                        </a:rPr>
                        <a:t>Over 8 years of learning at school</a:t>
                      </a:r>
                      <a:r>
                        <a:rPr lang="en-AU" sz="1400" b="0" i="0" dirty="0">
                          <a:ln>
                            <a:noFill/>
                          </a:ln>
                          <a:solidFill>
                            <a:srgbClr val="353535"/>
                          </a:solidFill>
                          <a:effectLst/>
                          <a:latin typeface="+mn-lt"/>
                        </a:rPr>
                        <a:t>​</a:t>
                      </a:r>
                      <a:endParaRPr lang="en-AU"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base"/>
                      <a:r>
                        <a:rPr lang="en-AU" sz="1400" b="0" i="0" u="none" strike="noStrike" dirty="0">
                          <a:ln>
                            <a:noFill/>
                          </a:ln>
                          <a:solidFill>
                            <a:srgbClr val="353535"/>
                          </a:solidFill>
                          <a:effectLst/>
                          <a:latin typeface="+mn-lt"/>
                        </a:rPr>
                        <a:t>Equal to finishing Year 4</a:t>
                      </a:r>
                      <a:r>
                        <a:rPr lang="en-AU" sz="1400" b="0" i="0" dirty="0">
                          <a:ln>
                            <a:noFill/>
                          </a:ln>
                          <a:solidFill>
                            <a:srgbClr val="353535"/>
                          </a:solidFill>
                          <a:effectLst/>
                          <a:latin typeface="+mn-lt"/>
                        </a:rPr>
                        <a:t>​</a:t>
                      </a:r>
                      <a:endParaRPr lang="en-AU" sz="900" b="0" i="0" dirty="0">
                        <a:ln>
                          <a:noFill/>
                        </a:ln>
                        <a:solidFill>
                          <a:srgbClr val="5E5E5E"/>
                        </a:solidFill>
                        <a:effectLst/>
                        <a:latin typeface="+mn-lt"/>
                      </a:endParaRPr>
                    </a:p>
                  </a:txBody>
                  <a:tcPr marL="39600" marR="40415" marT="20207" marB="202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079127084"/>
                  </a:ext>
                </a:extLst>
              </a:tr>
            </a:tbl>
          </a:graphicData>
        </a:graphic>
      </p:graphicFrame>
    </p:spTree>
    <p:extLst>
      <p:ext uri="{BB962C8B-B14F-4D97-AF65-F5344CB8AC3E}">
        <p14:creationId xmlns:p14="http://schemas.microsoft.com/office/powerpoint/2010/main" val="590137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7C0D-1A2D-F05C-DE28-D5BA25587550}"/>
              </a:ext>
            </a:extLst>
          </p:cNvPr>
          <p:cNvSpPr>
            <a:spLocks noGrp="1"/>
          </p:cNvSpPr>
          <p:nvPr>
            <p:ph type="title"/>
          </p:nvPr>
        </p:nvSpPr>
        <p:spPr>
          <a:xfrm>
            <a:off x="2412694" y="365125"/>
            <a:ext cx="9779306" cy="1325563"/>
          </a:xfrm>
        </p:spPr>
        <p:txBody>
          <a:bodyPr/>
          <a:lstStyle/>
          <a:p>
            <a:pPr algn="ctr"/>
            <a:r>
              <a:rPr lang="en-US" dirty="0"/>
              <a:t>Attendance Intervention Plan</a:t>
            </a:r>
          </a:p>
        </p:txBody>
      </p:sp>
      <p:graphicFrame>
        <p:nvGraphicFramePr>
          <p:cNvPr id="4" name="Content Placeholder 3">
            <a:extLst>
              <a:ext uri="{FF2B5EF4-FFF2-40B4-BE49-F238E27FC236}">
                <a16:creationId xmlns:a16="http://schemas.microsoft.com/office/drawing/2014/main" id="{1C878ED6-4F8E-4BEC-62FE-2C16C69D821D}"/>
              </a:ext>
            </a:extLst>
          </p:cNvPr>
          <p:cNvGraphicFramePr>
            <a:graphicFrameLocks noGrp="1"/>
          </p:cNvGraphicFramePr>
          <p:nvPr>
            <p:ph idx="1"/>
            <p:extLst>
              <p:ext uri="{D42A27DB-BD31-4B8C-83A1-F6EECF244321}">
                <p14:modId xmlns:p14="http://schemas.microsoft.com/office/powerpoint/2010/main" val="3170253697"/>
              </p:ext>
            </p:extLst>
          </p:nvPr>
        </p:nvGraphicFramePr>
        <p:xfrm>
          <a:off x="3281189" y="1597446"/>
          <a:ext cx="8042316" cy="1698880"/>
        </p:xfrm>
        <a:graphic>
          <a:graphicData uri="http://schemas.openxmlformats.org/drawingml/2006/table">
            <a:tbl>
              <a:tblPr firstRow="1" bandRow="1">
                <a:tableStyleId>{5C22544A-7EE6-4342-B048-85BDC9FD1C3A}</a:tableStyleId>
              </a:tblPr>
              <a:tblGrid>
                <a:gridCol w="4021158">
                  <a:extLst>
                    <a:ext uri="{9D8B030D-6E8A-4147-A177-3AD203B41FA5}">
                      <a16:colId xmlns:a16="http://schemas.microsoft.com/office/drawing/2014/main" val="2688412015"/>
                    </a:ext>
                  </a:extLst>
                </a:gridCol>
                <a:gridCol w="4021158">
                  <a:extLst>
                    <a:ext uri="{9D8B030D-6E8A-4147-A177-3AD203B41FA5}">
                      <a16:colId xmlns:a16="http://schemas.microsoft.com/office/drawing/2014/main" val="4161584661"/>
                    </a:ext>
                  </a:extLst>
                </a:gridCol>
              </a:tblGrid>
              <a:tr h="424720">
                <a:tc>
                  <a:txBody>
                    <a:bodyPr/>
                    <a:lstStyle/>
                    <a:p>
                      <a:pPr algn="ctr"/>
                      <a:r>
                        <a:rPr lang="en-US" dirty="0"/>
                        <a:t>Attendance Percentage</a:t>
                      </a:r>
                    </a:p>
                  </a:txBody>
                  <a:tcPr marL="90000" anchor="ctr" anchorCtr="1"/>
                </a:tc>
                <a:tc>
                  <a:txBody>
                    <a:bodyPr/>
                    <a:lstStyle/>
                    <a:p>
                      <a:pPr algn="ctr"/>
                      <a:r>
                        <a:rPr lang="en-US" dirty="0"/>
                        <a:t>Intervention</a:t>
                      </a:r>
                    </a:p>
                  </a:txBody>
                  <a:tcPr marL="90000" anchor="ctr" anchorCtr="1"/>
                </a:tc>
                <a:extLst>
                  <a:ext uri="{0D108BD9-81ED-4DB2-BD59-A6C34878D82A}">
                    <a16:rowId xmlns:a16="http://schemas.microsoft.com/office/drawing/2014/main" val="959718872"/>
                  </a:ext>
                </a:extLst>
              </a:tr>
              <a:tr h="424720">
                <a:tc>
                  <a:txBody>
                    <a:bodyPr/>
                    <a:lstStyle/>
                    <a:p>
                      <a:pPr algn="ctr"/>
                      <a:r>
                        <a:rPr lang="en-US" dirty="0"/>
                        <a:t>80% and above</a:t>
                      </a:r>
                    </a:p>
                  </a:txBody>
                  <a:tcPr marL="90000" anchor="ctr" anchorCtr="1"/>
                </a:tc>
                <a:tc>
                  <a:txBody>
                    <a:bodyPr/>
                    <a:lstStyle/>
                    <a:p>
                      <a:pPr algn="ctr"/>
                      <a:r>
                        <a:rPr lang="en-US" dirty="0"/>
                        <a:t>Homeroom Teacher</a:t>
                      </a:r>
                    </a:p>
                  </a:txBody>
                  <a:tcPr marL="90000" anchor="ctr" anchorCtr="1"/>
                </a:tc>
                <a:extLst>
                  <a:ext uri="{0D108BD9-81ED-4DB2-BD59-A6C34878D82A}">
                    <a16:rowId xmlns:a16="http://schemas.microsoft.com/office/drawing/2014/main" val="4104526637"/>
                  </a:ext>
                </a:extLst>
              </a:tr>
              <a:tr h="424720">
                <a:tc>
                  <a:txBody>
                    <a:bodyPr/>
                    <a:lstStyle/>
                    <a:p>
                      <a:pPr algn="ctr"/>
                      <a:r>
                        <a:rPr lang="en-US" dirty="0"/>
                        <a:t>70-80%</a:t>
                      </a:r>
                    </a:p>
                  </a:txBody>
                  <a:tcPr marL="90000" anchor="ctr" anchorCtr="1"/>
                </a:tc>
                <a:tc>
                  <a:txBody>
                    <a:bodyPr/>
                    <a:lstStyle/>
                    <a:p>
                      <a:pPr algn="ctr"/>
                      <a:r>
                        <a:rPr lang="en-US" dirty="0"/>
                        <a:t>Assistant Principal </a:t>
                      </a:r>
                    </a:p>
                  </a:txBody>
                  <a:tcPr marL="90000" anchor="ctr" anchorCtr="1"/>
                </a:tc>
                <a:extLst>
                  <a:ext uri="{0D108BD9-81ED-4DB2-BD59-A6C34878D82A}">
                    <a16:rowId xmlns:a16="http://schemas.microsoft.com/office/drawing/2014/main" val="398946356"/>
                  </a:ext>
                </a:extLst>
              </a:tr>
              <a:tr h="424720">
                <a:tc>
                  <a:txBody>
                    <a:bodyPr/>
                    <a:lstStyle/>
                    <a:p>
                      <a:pPr algn="ctr"/>
                      <a:r>
                        <a:rPr lang="en-US" dirty="0"/>
                        <a:t>Below 70%</a:t>
                      </a:r>
                    </a:p>
                  </a:txBody>
                  <a:tcPr marL="90000" anchor="ctr" anchorCtr="1"/>
                </a:tc>
                <a:tc>
                  <a:txBody>
                    <a:bodyPr/>
                    <a:lstStyle/>
                    <a:p>
                      <a:pPr algn="ctr"/>
                      <a:r>
                        <a:rPr lang="en-US" dirty="0"/>
                        <a:t>Wellbeing Team</a:t>
                      </a:r>
                    </a:p>
                  </a:txBody>
                  <a:tcPr marL="90000" anchor="ctr" anchorCtr="1"/>
                </a:tc>
                <a:extLst>
                  <a:ext uri="{0D108BD9-81ED-4DB2-BD59-A6C34878D82A}">
                    <a16:rowId xmlns:a16="http://schemas.microsoft.com/office/drawing/2014/main" val="3962023703"/>
                  </a:ext>
                </a:extLst>
              </a:tr>
            </a:tbl>
          </a:graphicData>
        </a:graphic>
      </p:graphicFrame>
      <p:pic>
        <p:nvPicPr>
          <p:cNvPr id="6" name="Picture 5" descr="A screenshot of a calendar&#10;&#10;Description automatically generated">
            <a:extLst>
              <a:ext uri="{FF2B5EF4-FFF2-40B4-BE49-F238E27FC236}">
                <a16:creationId xmlns:a16="http://schemas.microsoft.com/office/drawing/2014/main" id="{5467F487-6DD8-2D3E-4B6F-965B5C9A7CD8}"/>
              </a:ext>
            </a:extLst>
          </p:cNvPr>
          <p:cNvPicPr>
            <a:picLocks noChangeAspect="1"/>
          </p:cNvPicPr>
          <p:nvPr/>
        </p:nvPicPr>
        <p:blipFill>
          <a:blip r:embed="rId2"/>
          <a:srcRect l="25028"/>
          <a:stretch/>
        </p:blipFill>
        <p:spPr>
          <a:xfrm>
            <a:off x="2537804" y="3525033"/>
            <a:ext cx="4508388" cy="1389590"/>
          </a:xfrm>
          <a:prstGeom prst="rect">
            <a:avLst/>
          </a:prstGeom>
          <a:ln w="25400">
            <a:solidFill>
              <a:schemeClr val="tx2"/>
            </a:solidFill>
          </a:ln>
        </p:spPr>
      </p:pic>
      <p:pic>
        <p:nvPicPr>
          <p:cNvPr id="8" name="Picture 7" descr="A screenshot of a calendar&#10;&#10;Description automatically generated">
            <a:extLst>
              <a:ext uri="{FF2B5EF4-FFF2-40B4-BE49-F238E27FC236}">
                <a16:creationId xmlns:a16="http://schemas.microsoft.com/office/drawing/2014/main" id="{DB7388CA-7FE6-7EB0-99FF-770D33EE1E49}"/>
              </a:ext>
            </a:extLst>
          </p:cNvPr>
          <p:cNvPicPr>
            <a:picLocks noChangeAspect="1"/>
          </p:cNvPicPr>
          <p:nvPr/>
        </p:nvPicPr>
        <p:blipFill>
          <a:blip r:embed="rId3"/>
          <a:srcRect l="25248"/>
          <a:stretch/>
        </p:blipFill>
        <p:spPr>
          <a:xfrm>
            <a:off x="7302347" y="3525033"/>
            <a:ext cx="4560652" cy="1389590"/>
          </a:xfrm>
          <a:prstGeom prst="rect">
            <a:avLst/>
          </a:prstGeom>
          <a:ln w="25400">
            <a:solidFill>
              <a:schemeClr val="tx2"/>
            </a:solidFill>
          </a:ln>
        </p:spPr>
      </p:pic>
      <p:pic>
        <p:nvPicPr>
          <p:cNvPr id="10" name="Picture 9" descr="A screenshot of a calendar&#10;&#10;Description automatically generated">
            <a:extLst>
              <a:ext uri="{FF2B5EF4-FFF2-40B4-BE49-F238E27FC236}">
                <a16:creationId xmlns:a16="http://schemas.microsoft.com/office/drawing/2014/main" id="{C8E4159E-8C6D-538F-92AD-9A199F838C44}"/>
              </a:ext>
            </a:extLst>
          </p:cNvPr>
          <p:cNvPicPr>
            <a:picLocks noChangeAspect="1"/>
          </p:cNvPicPr>
          <p:nvPr/>
        </p:nvPicPr>
        <p:blipFill>
          <a:blip r:embed="rId4"/>
          <a:stretch>
            <a:fillRect/>
          </a:stretch>
        </p:blipFill>
        <p:spPr>
          <a:xfrm>
            <a:off x="4295631" y="5143330"/>
            <a:ext cx="6013432" cy="1389590"/>
          </a:xfrm>
          <a:prstGeom prst="rect">
            <a:avLst/>
          </a:prstGeom>
          <a:ln w="25400">
            <a:solidFill>
              <a:schemeClr val="tx2"/>
            </a:solidFill>
          </a:ln>
        </p:spPr>
      </p:pic>
    </p:spTree>
    <p:extLst>
      <p:ext uri="{BB962C8B-B14F-4D97-AF65-F5344CB8AC3E}">
        <p14:creationId xmlns:p14="http://schemas.microsoft.com/office/powerpoint/2010/main" val="301120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35A7-2AFE-7044-806A-C0EE48ABE91F}"/>
              </a:ext>
            </a:extLst>
          </p:cNvPr>
          <p:cNvSpPr>
            <a:spLocks noGrp="1"/>
          </p:cNvSpPr>
          <p:nvPr>
            <p:ph type="title"/>
          </p:nvPr>
        </p:nvSpPr>
        <p:spPr>
          <a:xfrm>
            <a:off x="2401676" y="365125"/>
            <a:ext cx="9790324" cy="1325563"/>
          </a:xfrm>
        </p:spPr>
        <p:txBody>
          <a:bodyPr/>
          <a:lstStyle/>
          <a:p>
            <a:pPr algn="ctr"/>
            <a:r>
              <a:rPr lang="en-US" dirty="0"/>
              <a:t>Uniform</a:t>
            </a:r>
          </a:p>
        </p:txBody>
      </p:sp>
      <p:sp>
        <p:nvSpPr>
          <p:cNvPr id="3" name="Content Placeholder 2">
            <a:extLst>
              <a:ext uri="{FF2B5EF4-FFF2-40B4-BE49-F238E27FC236}">
                <a16:creationId xmlns:a16="http://schemas.microsoft.com/office/drawing/2014/main" id="{A79F1483-DF8D-3882-044E-BA0B820FE630}"/>
              </a:ext>
            </a:extLst>
          </p:cNvPr>
          <p:cNvSpPr>
            <a:spLocks noGrp="1"/>
          </p:cNvSpPr>
          <p:nvPr>
            <p:ph idx="1"/>
          </p:nvPr>
        </p:nvSpPr>
        <p:spPr>
          <a:xfrm>
            <a:off x="2577946" y="1690688"/>
            <a:ext cx="8952123" cy="4351338"/>
          </a:xfrm>
        </p:spPr>
        <p:txBody>
          <a:bodyPr>
            <a:normAutofit/>
          </a:bodyPr>
          <a:lstStyle/>
          <a:p>
            <a:r>
              <a:rPr lang="en-US" sz="2400" dirty="0"/>
              <a:t>Clothing</a:t>
            </a:r>
          </a:p>
          <a:p>
            <a:pPr lvl="1">
              <a:buFont typeface="Courier New" panose="02070309020205020404" pitchFamily="49" charset="0"/>
              <a:buChar char="o"/>
            </a:pPr>
            <a:r>
              <a:rPr lang="en-US" sz="2000" dirty="0"/>
              <a:t>Academic and sport capsule</a:t>
            </a:r>
          </a:p>
          <a:p>
            <a:r>
              <a:rPr lang="en-US" sz="2400" dirty="0"/>
              <a:t>Footwear</a:t>
            </a:r>
          </a:p>
          <a:p>
            <a:pPr lvl="1">
              <a:buFont typeface="Courier New" panose="02070309020205020404" pitchFamily="49" charset="0"/>
              <a:buChar char="o"/>
            </a:pPr>
            <a:r>
              <a:rPr lang="en-US" sz="2000" dirty="0"/>
              <a:t>Black shoes or runners</a:t>
            </a:r>
          </a:p>
          <a:p>
            <a:r>
              <a:rPr lang="en-US" sz="2400" dirty="0"/>
              <a:t>Jewellery</a:t>
            </a:r>
          </a:p>
          <a:p>
            <a:pPr lvl="1">
              <a:buFont typeface="Courier New" panose="02070309020205020404" pitchFamily="49" charset="0"/>
              <a:buChar char="o"/>
            </a:pPr>
            <a:r>
              <a:rPr lang="en-US" sz="2000" dirty="0"/>
              <a:t>Studs or sleepers</a:t>
            </a:r>
          </a:p>
          <a:p>
            <a:r>
              <a:rPr lang="en-US" sz="2400" dirty="0"/>
              <a:t>Hair</a:t>
            </a:r>
          </a:p>
          <a:p>
            <a:pPr lvl="1">
              <a:buFont typeface="Courier New" panose="02070309020205020404" pitchFamily="49" charset="0"/>
              <a:buChar char="o"/>
            </a:pPr>
            <a:r>
              <a:rPr lang="en-US" sz="2000" dirty="0"/>
              <a:t>Long hair tied back</a:t>
            </a:r>
          </a:p>
          <a:p>
            <a:pPr lvl="1">
              <a:buFont typeface="Courier New" panose="02070309020205020404" pitchFamily="49" charset="0"/>
              <a:buChar char="o"/>
            </a:pPr>
            <a:r>
              <a:rPr lang="en-US" sz="2000" dirty="0"/>
              <a:t>No extreme colours/styles</a:t>
            </a:r>
          </a:p>
          <a:p>
            <a:r>
              <a:rPr lang="en-US" sz="2400" dirty="0"/>
              <a:t>Cosmetics</a:t>
            </a:r>
          </a:p>
          <a:p>
            <a:pPr lvl="1">
              <a:buFont typeface="Courier New" panose="02070309020205020404" pitchFamily="49" charset="0"/>
              <a:buChar char="o"/>
            </a:pPr>
            <a:r>
              <a:rPr lang="en-US" sz="2000" dirty="0"/>
              <a:t>Clear nail polish only</a:t>
            </a:r>
          </a:p>
          <a:p>
            <a:pPr marL="457200" lvl="1" indent="0">
              <a:buNone/>
            </a:pPr>
            <a:endParaRPr lang="en-US" sz="2000" dirty="0"/>
          </a:p>
        </p:txBody>
      </p:sp>
      <p:pic>
        <p:nvPicPr>
          <p:cNvPr id="4" name="Picture 3">
            <a:extLst>
              <a:ext uri="{FF2B5EF4-FFF2-40B4-BE49-F238E27FC236}">
                <a16:creationId xmlns:a16="http://schemas.microsoft.com/office/drawing/2014/main" id="{0E5879F4-D747-8FC4-5377-BD7727EDCAE3}"/>
              </a:ext>
            </a:extLst>
          </p:cNvPr>
          <p:cNvPicPr>
            <a:picLocks noChangeAspect="1"/>
          </p:cNvPicPr>
          <p:nvPr/>
        </p:nvPicPr>
        <p:blipFill rotWithShape="1">
          <a:blip r:embed="rId2"/>
          <a:srcRect l="3929" t="9576" r="4276"/>
          <a:stretch/>
        </p:blipFill>
        <p:spPr>
          <a:xfrm>
            <a:off x="6499953" y="2717347"/>
            <a:ext cx="5446517" cy="2840935"/>
          </a:xfrm>
          <a:prstGeom prst="rect">
            <a:avLst/>
          </a:prstGeom>
          <a:ln w="25400">
            <a:solidFill>
              <a:schemeClr val="tx2"/>
            </a:solidFill>
          </a:ln>
        </p:spPr>
      </p:pic>
    </p:spTree>
    <p:extLst>
      <p:ext uri="{BB962C8B-B14F-4D97-AF65-F5344CB8AC3E}">
        <p14:creationId xmlns:p14="http://schemas.microsoft.com/office/powerpoint/2010/main" val="2695241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5D1783-FA9B-F9B6-0A9F-01807953344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431393-28D3-150D-EB6B-BCBE70729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C415D0-017C-273D-2BED-ED1EC4E7FDD5}"/>
              </a:ext>
            </a:extLst>
          </p:cNvPr>
          <p:cNvSpPr>
            <a:spLocks noGrp="1"/>
          </p:cNvSpPr>
          <p:nvPr>
            <p:ph type="ctrTitle"/>
          </p:nvPr>
        </p:nvSpPr>
        <p:spPr>
          <a:xfrm>
            <a:off x="804672" y="5116529"/>
            <a:ext cx="10592174" cy="1000655"/>
          </a:xfrm>
        </p:spPr>
        <p:txBody>
          <a:bodyPr anchor="t">
            <a:normAutofit/>
          </a:bodyPr>
          <a:lstStyle/>
          <a:p>
            <a:pPr algn="l"/>
            <a:r>
              <a:rPr lang="en-US" sz="4800" dirty="0">
                <a:solidFill>
                  <a:schemeClr val="tx2"/>
                </a:solidFill>
              </a:rPr>
              <a:t>Saltwater P-9 College</a:t>
            </a:r>
          </a:p>
        </p:txBody>
      </p:sp>
      <p:pic>
        <p:nvPicPr>
          <p:cNvPr id="5" name="Picture 4" descr="A building with a sign in front of it&#10;&#10;Description automatically generated">
            <a:extLst>
              <a:ext uri="{FF2B5EF4-FFF2-40B4-BE49-F238E27FC236}">
                <a16:creationId xmlns:a16="http://schemas.microsoft.com/office/drawing/2014/main" id="{7221E6F5-8177-0933-1B7F-EF1256A951BF}"/>
              </a:ext>
            </a:extLst>
          </p:cNvPr>
          <p:cNvPicPr>
            <a:picLocks noChangeAspect="1"/>
          </p:cNvPicPr>
          <p:nvPr/>
        </p:nvPicPr>
        <p:blipFill>
          <a:blip r:embed="rId3"/>
          <a:srcRect t="16754" b="8736"/>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6034C54D-8CB6-543D-D206-2C791D9D76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546E2996-AED5-B783-C939-134703092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EA505EBC-4F60-189A-8A85-FE931260C6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3FE932F1-6F8F-029C-4A88-BB683ABE0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CA5DF04-545E-2241-6BA8-4A5C5888CF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dirty="0"/>
            </a:p>
          </p:txBody>
        </p:sp>
      </p:grpSp>
      <p:sp>
        <p:nvSpPr>
          <p:cNvPr id="3" name="Subtitle 2">
            <a:extLst>
              <a:ext uri="{FF2B5EF4-FFF2-40B4-BE49-F238E27FC236}">
                <a16:creationId xmlns:a16="http://schemas.microsoft.com/office/drawing/2014/main" id="{00C0AB4F-21B8-14CA-7458-F146AB777F87}"/>
              </a:ext>
            </a:extLst>
          </p:cNvPr>
          <p:cNvSpPr>
            <a:spLocks noGrp="1"/>
          </p:cNvSpPr>
          <p:nvPr>
            <p:ph type="subTitle" idx="1"/>
          </p:nvPr>
        </p:nvSpPr>
        <p:spPr>
          <a:xfrm>
            <a:off x="804672" y="4580785"/>
            <a:ext cx="9416898" cy="484374"/>
          </a:xfrm>
        </p:spPr>
        <p:txBody>
          <a:bodyPr anchor="b">
            <a:normAutofit fontScale="92500" lnSpcReduction="10000"/>
          </a:bodyPr>
          <a:lstStyle/>
          <a:p>
            <a:pPr algn="l"/>
            <a:r>
              <a:rPr lang="en-US" sz="3200" dirty="0">
                <a:solidFill>
                  <a:schemeClr val="tx2"/>
                </a:solidFill>
              </a:rPr>
              <a:t>2025 Parent Information Evening</a:t>
            </a:r>
          </a:p>
        </p:txBody>
      </p:sp>
    </p:spTree>
    <p:extLst>
      <p:ext uri="{BB962C8B-B14F-4D97-AF65-F5344CB8AC3E}">
        <p14:creationId xmlns:p14="http://schemas.microsoft.com/office/powerpoint/2010/main" val="422626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DE1F-7AFA-A284-AC11-FF5EA350AA6E}"/>
              </a:ext>
            </a:extLst>
          </p:cNvPr>
          <p:cNvSpPr>
            <a:spLocks noGrp="1"/>
          </p:cNvSpPr>
          <p:nvPr>
            <p:ph type="title"/>
          </p:nvPr>
        </p:nvSpPr>
        <p:spPr>
          <a:xfrm>
            <a:off x="2456760" y="365125"/>
            <a:ext cx="9735240" cy="1325563"/>
          </a:xfrm>
        </p:spPr>
        <p:txBody>
          <a:bodyPr/>
          <a:lstStyle/>
          <a:p>
            <a:pPr algn="ctr"/>
            <a:r>
              <a:rPr lang="en-US" dirty="0"/>
              <a:t>Acknowledgement of Country</a:t>
            </a:r>
          </a:p>
        </p:txBody>
      </p:sp>
      <p:sp>
        <p:nvSpPr>
          <p:cNvPr id="3" name="Content Placeholder 2">
            <a:extLst>
              <a:ext uri="{FF2B5EF4-FFF2-40B4-BE49-F238E27FC236}">
                <a16:creationId xmlns:a16="http://schemas.microsoft.com/office/drawing/2014/main" id="{53B41899-0956-1E26-A7C8-3832193FBC4E}"/>
              </a:ext>
            </a:extLst>
          </p:cNvPr>
          <p:cNvSpPr>
            <a:spLocks noGrp="1"/>
          </p:cNvSpPr>
          <p:nvPr>
            <p:ph idx="1"/>
          </p:nvPr>
        </p:nvSpPr>
        <p:spPr>
          <a:xfrm>
            <a:off x="2875860" y="1778124"/>
            <a:ext cx="8897039" cy="4351338"/>
          </a:xfrm>
        </p:spPr>
        <p:txBody>
          <a:bodyPr/>
          <a:lstStyle/>
          <a:p>
            <a:pPr marL="0" indent="0" algn="ctr">
              <a:buNone/>
            </a:pPr>
            <a:r>
              <a:rPr lang="en-AU" sz="2400" b="0" i="0" u="none" strike="noStrike" dirty="0">
                <a:effectLst/>
                <a:cs typeface="Calibri"/>
              </a:rPr>
              <a:t>We acknowledge the </a:t>
            </a:r>
            <a:r>
              <a:rPr lang="en-AU" sz="2400" dirty="0">
                <a:cs typeface="Calibri"/>
              </a:rPr>
              <a:t>t</a:t>
            </a:r>
            <a:r>
              <a:rPr lang="en-AU" sz="2400" b="0" i="0" u="none" strike="noStrike" dirty="0">
                <a:effectLst/>
                <a:cs typeface="Calibri"/>
              </a:rPr>
              <a:t>raditional </a:t>
            </a:r>
            <a:r>
              <a:rPr lang="en-AU" sz="2400" dirty="0">
                <a:cs typeface="Calibri"/>
              </a:rPr>
              <a:t>c</a:t>
            </a:r>
            <a:r>
              <a:rPr lang="en-AU" sz="2400" b="0" i="0" u="none" strike="noStrike" dirty="0">
                <a:effectLst/>
                <a:cs typeface="Calibri"/>
              </a:rPr>
              <a:t>ustodians of the land on which we work and live, the people of the Kulin Nations. We recognise their continuing connection to land, water and community. We pay respect to their Elders past, present and emerging and extend those respects to all Aboriginal and Torres Strait Islander community members.</a:t>
            </a:r>
            <a:r>
              <a:rPr lang="en-AU" sz="2400" b="0" i="0" dirty="0">
                <a:effectLst/>
                <a:cs typeface="Calibri"/>
              </a:rPr>
              <a:t>​</a:t>
            </a:r>
            <a:endParaRPr lang="en-AU" sz="3600" dirty="0">
              <a:cs typeface="Calibri"/>
            </a:endParaRPr>
          </a:p>
          <a:p>
            <a:endParaRPr lang="en-US" dirty="0"/>
          </a:p>
        </p:txBody>
      </p:sp>
      <p:pic>
        <p:nvPicPr>
          <p:cNvPr id="4" name="Picture 2" descr="A picture containing background pattern&#10;&#10;Description automatically generated">
            <a:extLst>
              <a:ext uri="{FF2B5EF4-FFF2-40B4-BE49-F238E27FC236}">
                <a16:creationId xmlns:a16="http://schemas.microsoft.com/office/drawing/2014/main" id="{159B707A-FDB7-C867-579B-700768F66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310" y="4206737"/>
            <a:ext cx="3438138" cy="228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02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FCD1D0-B97C-092F-399E-187B66BFE83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AABA97-525D-04F5-45BD-1C2A2202E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7A6F99-13E1-44AA-021A-278AF4DC5D5B}"/>
              </a:ext>
            </a:extLst>
          </p:cNvPr>
          <p:cNvSpPr>
            <a:spLocks noGrp="1"/>
          </p:cNvSpPr>
          <p:nvPr>
            <p:ph type="ctrTitle"/>
          </p:nvPr>
        </p:nvSpPr>
        <p:spPr>
          <a:xfrm>
            <a:off x="804672" y="5116529"/>
            <a:ext cx="10592174" cy="1000655"/>
          </a:xfrm>
        </p:spPr>
        <p:txBody>
          <a:bodyPr anchor="t">
            <a:normAutofit/>
          </a:bodyPr>
          <a:lstStyle/>
          <a:p>
            <a:pPr algn="l"/>
            <a:r>
              <a:rPr lang="en-US" sz="4800" dirty="0">
                <a:solidFill>
                  <a:schemeClr val="tx2"/>
                </a:solidFill>
              </a:rPr>
              <a:t>Saltwater P-9 College</a:t>
            </a:r>
          </a:p>
        </p:txBody>
      </p:sp>
      <p:pic>
        <p:nvPicPr>
          <p:cNvPr id="5" name="Picture 4" descr="A building with a sign in front of it&#10;&#10;Description automatically generated">
            <a:extLst>
              <a:ext uri="{FF2B5EF4-FFF2-40B4-BE49-F238E27FC236}">
                <a16:creationId xmlns:a16="http://schemas.microsoft.com/office/drawing/2014/main" id="{AFCA0BCC-866F-F6B7-0986-D7D206019567}"/>
              </a:ext>
            </a:extLst>
          </p:cNvPr>
          <p:cNvPicPr>
            <a:picLocks noChangeAspect="1"/>
          </p:cNvPicPr>
          <p:nvPr/>
        </p:nvPicPr>
        <p:blipFill>
          <a:blip r:embed="rId3"/>
          <a:srcRect t="16754" b="8736"/>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86153655-1A3F-D948-D026-4B6C11CEAB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A0500258-DFC8-13FC-C95A-0262059FF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E4231F22-105F-4080-86A3-DCFCECA3D3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9294F7DE-8EEB-BDEF-AA4D-7A52AC416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54F4F6F-5340-2372-0B63-345DF7EA1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dirty="0"/>
            </a:p>
          </p:txBody>
        </p:sp>
      </p:grpSp>
      <p:sp>
        <p:nvSpPr>
          <p:cNvPr id="3" name="Subtitle 2">
            <a:extLst>
              <a:ext uri="{FF2B5EF4-FFF2-40B4-BE49-F238E27FC236}">
                <a16:creationId xmlns:a16="http://schemas.microsoft.com/office/drawing/2014/main" id="{E1A01373-8F75-3842-784D-ED14213603A5}"/>
              </a:ext>
            </a:extLst>
          </p:cNvPr>
          <p:cNvSpPr>
            <a:spLocks noGrp="1"/>
          </p:cNvSpPr>
          <p:nvPr>
            <p:ph type="subTitle" idx="1"/>
          </p:nvPr>
        </p:nvSpPr>
        <p:spPr>
          <a:xfrm>
            <a:off x="804672" y="4580785"/>
            <a:ext cx="9416898" cy="484374"/>
          </a:xfrm>
        </p:spPr>
        <p:txBody>
          <a:bodyPr anchor="b">
            <a:normAutofit fontScale="92500" lnSpcReduction="10000"/>
          </a:bodyPr>
          <a:lstStyle/>
          <a:p>
            <a:pPr algn="l"/>
            <a:r>
              <a:rPr lang="en-US" sz="3200" dirty="0">
                <a:solidFill>
                  <a:schemeClr val="tx2"/>
                </a:solidFill>
              </a:rPr>
              <a:t>2025 Parent Information Evening</a:t>
            </a:r>
          </a:p>
        </p:txBody>
      </p:sp>
    </p:spTree>
    <p:extLst>
      <p:ext uri="{BB962C8B-B14F-4D97-AF65-F5344CB8AC3E}">
        <p14:creationId xmlns:p14="http://schemas.microsoft.com/office/powerpoint/2010/main" val="334525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4D5F9-821D-6970-A4BB-4961759BC037}"/>
              </a:ext>
            </a:extLst>
          </p:cNvPr>
          <p:cNvSpPr>
            <a:spLocks noGrp="1"/>
          </p:cNvSpPr>
          <p:nvPr>
            <p:ph type="title"/>
          </p:nvPr>
        </p:nvSpPr>
        <p:spPr>
          <a:xfrm>
            <a:off x="2335576" y="365125"/>
            <a:ext cx="9856424" cy="1325563"/>
          </a:xfrm>
        </p:spPr>
        <p:txBody>
          <a:bodyPr/>
          <a:lstStyle/>
          <a:p>
            <a:pPr algn="ctr"/>
            <a:r>
              <a:rPr lang="en-US" dirty="0"/>
              <a:t>Principal’s Message</a:t>
            </a:r>
          </a:p>
        </p:txBody>
      </p:sp>
      <p:pic>
        <p:nvPicPr>
          <p:cNvPr id="4" name="Picture 2">
            <a:extLst>
              <a:ext uri="{FF2B5EF4-FFF2-40B4-BE49-F238E27FC236}">
                <a16:creationId xmlns:a16="http://schemas.microsoft.com/office/drawing/2014/main" id="{7A91FB70-E44A-8DC6-A866-F2F9F8825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5603" y="1533919"/>
            <a:ext cx="6693159" cy="495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93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08D37-B847-25DD-3A25-8E7D111FC152}"/>
              </a:ext>
            </a:extLst>
          </p:cNvPr>
          <p:cNvSpPr>
            <a:spLocks noGrp="1"/>
          </p:cNvSpPr>
          <p:nvPr>
            <p:ph type="title"/>
          </p:nvPr>
        </p:nvSpPr>
        <p:spPr>
          <a:xfrm>
            <a:off x="2375064" y="365125"/>
            <a:ext cx="9816936" cy="1325563"/>
          </a:xfrm>
        </p:spPr>
        <p:txBody>
          <a:bodyPr/>
          <a:lstStyle/>
          <a:p>
            <a:pPr algn="ctr"/>
            <a:r>
              <a:rPr lang="en-US" dirty="0"/>
              <a:t>2025 Leadership Structure</a:t>
            </a:r>
          </a:p>
        </p:txBody>
      </p:sp>
      <p:graphicFrame>
        <p:nvGraphicFramePr>
          <p:cNvPr id="6" name="Content Placeholder 3">
            <a:extLst>
              <a:ext uri="{FF2B5EF4-FFF2-40B4-BE49-F238E27FC236}">
                <a16:creationId xmlns:a16="http://schemas.microsoft.com/office/drawing/2014/main" id="{8B6B501D-4B5F-647D-5F5B-6C53B1AE67E0}"/>
              </a:ext>
            </a:extLst>
          </p:cNvPr>
          <p:cNvGraphicFramePr>
            <a:graphicFrameLocks noGrp="1"/>
          </p:cNvGraphicFramePr>
          <p:nvPr>
            <p:ph idx="1"/>
            <p:extLst>
              <p:ext uri="{D42A27DB-BD31-4B8C-83A1-F6EECF244321}">
                <p14:modId xmlns:p14="http://schemas.microsoft.com/office/powerpoint/2010/main" val="3177897469"/>
              </p:ext>
            </p:extLst>
          </p:nvPr>
        </p:nvGraphicFramePr>
        <p:xfrm>
          <a:off x="2798122" y="1911025"/>
          <a:ext cx="8970820" cy="3959041"/>
        </p:xfrm>
        <a:graphic>
          <a:graphicData uri="http://schemas.openxmlformats.org/drawingml/2006/table">
            <a:tbl>
              <a:tblPr firstRow="1" bandRow="1">
                <a:tableStyleId>{5C22544A-7EE6-4342-B048-85BDC9FD1C3A}</a:tableStyleId>
              </a:tblPr>
              <a:tblGrid>
                <a:gridCol w="2242705">
                  <a:extLst>
                    <a:ext uri="{9D8B030D-6E8A-4147-A177-3AD203B41FA5}">
                      <a16:colId xmlns:a16="http://schemas.microsoft.com/office/drawing/2014/main" val="2366259604"/>
                    </a:ext>
                  </a:extLst>
                </a:gridCol>
                <a:gridCol w="2242705">
                  <a:extLst>
                    <a:ext uri="{9D8B030D-6E8A-4147-A177-3AD203B41FA5}">
                      <a16:colId xmlns:a16="http://schemas.microsoft.com/office/drawing/2014/main" val="1502305367"/>
                    </a:ext>
                  </a:extLst>
                </a:gridCol>
                <a:gridCol w="2242705">
                  <a:extLst>
                    <a:ext uri="{9D8B030D-6E8A-4147-A177-3AD203B41FA5}">
                      <a16:colId xmlns:a16="http://schemas.microsoft.com/office/drawing/2014/main" val="3114049941"/>
                    </a:ext>
                  </a:extLst>
                </a:gridCol>
                <a:gridCol w="2242705">
                  <a:extLst>
                    <a:ext uri="{9D8B030D-6E8A-4147-A177-3AD203B41FA5}">
                      <a16:colId xmlns:a16="http://schemas.microsoft.com/office/drawing/2014/main" val="1417721361"/>
                    </a:ext>
                  </a:extLst>
                </a:gridCol>
              </a:tblGrid>
              <a:tr h="502435">
                <a:tc>
                  <a:txBody>
                    <a:bodyPr/>
                    <a:lstStyle/>
                    <a:p>
                      <a:endParaRPr lang="en-US" dirty="0"/>
                    </a:p>
                  </a:txBody>
                  <a:tcPr anchor="ctr" anchorCtr="1"/>
                </a:tc>
                <a:tc>
                  <a:txBody>
                    <a:bodyPr/>
                    <a:lstStyle/>
                    <a:p>
                      <a:r>
                        <a:rPr lang="en-US" dirty="0"/>
                        <a:t>Year 7</a:t>
                      </a:r>
                    </a:p>
                  </a:txBody>
                  <a:tcPr anchor="ctr" anchorCtr="1"/>
                </a:tc>
                <a:tc>
                  <a:txBody>
                    <a:bodyPr/>
                    <a:lstStyle/>
                    <a:p>
                      <a:r>
                        <a:rPr lang="en-US" dirty="0"/>
                        <a:t>Year 8</a:t>
                      </a:r>
                    </a:p>
                  </a:txBody>
                  <a:tcPr anchor="ctr" anchorCtr="1"/>
                </a:tc>
                <a:tc>
                  <a:txBody>
                    <a:bodyPr/>
                    <a:lstStyle/>
                    <a:p>
                      <a:r>
                        <a:rPr lang="en-US" dirty="0"/>
                        <a:t>Year 9</a:t>
                      </a:r>
                    </a:p>
                  </a:txBody>
                  <a:tcPr anchor="ctr" anchorCtr="1"/>
                </a:tc>
                <a:extLst>
                  <a:ext uri="{0D108BD9-81ED-4DB2-BD59-A6C34878D82A}">
                    <a16:rowId xmlns:a16="http://schemas.microsoft.com/office/drawing/2014/main" val="1111646070"/>
                  </a:ext>
                </a:extLst>
              </a:tr>
              <a:tr h="879262">
                <a:tc>
                  <a:txBody>
                    <a:bodyPr/>
                    <a:lstStyle/>
                    <a:p>
                      <a:pPr algn="ctr"/>
                      <a:r>
                        <a:rPr lang="en-US" b="1" dirty="0"/>
                        <a:t>Assistant</a:t>
                      </a:r>
                    </a:p>
                    <a:p>
                      <a:pPr algn="ctr"/>
                      <a:r>
                        <a:rPr lang="en-US" b="1" dirty="0"/>
                        <a:t>Principal</a:t>
                      </a:r>
                    </a:p>
                  </a:txBody>
                  <a:tcPr anchor="ctr" anchorCtr="1"/>
                </a:tc>
                <a:tc>
                  <a:txBody>
                    <a:bodyPr/>
                    <a:lstStyle/>
                    <a:p>
                      <a:pPr algn="ctr" fontAlgn="ctr"/>
                      <a:r>
                        <a:rPr lang="en-AU" sz="2000" u="none" strike="noStrike" dirty="0">
                          <a:effectLst/>
                        </a:rPr>
                        <a:t>Hayley Mann</a:t>
                      </a:r>
                      <a:endParaRPr lang="en-AU" sz="20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AU" sz="2000" u="none" strike="noStrike" dirty="0">
                          <a:effectLst/>
                        </a:rPr>
                        <a:t>Joe Doyle</a:t>
                      </a:r>
                      <a:endParaRPr lang="en-AU" sz="20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AU" sz="2000" u="none" strike="noStrike" dirty="0">
                          <a:effectLst/>
                        </a:rPr>
                        <a:t>Danielle Colling</a:t>
                      </a:r>
                      <a:endParaRPr lang="en-AU" sz="20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87658639"/>
                  </a:ext>
                </a:extLst>
              </a:tr>
              <a:tr h="879262">
                <a:tc>
                  <a:txBody>
                    <a:bodyPr/>
                    <a:lstStyle/>
                    <a:p>
                      <a:pPr algn="ctr"/>
                      <a:r>
                        <a:rPr lang="en-US" b="1" dirty="0"/>
                        <a:t>Leading</a:t>
                      </a:r>
                    </a:p>
                    <a:p>
                      <a:pPr algn="ctr"/>
                      <a:r>
                        <a:rPr lang="en-US" b="1" dirty="0"/>
                        <a:t>Teacher</a:t>
                      </a:r>
                    </a:p>
                  </a:txBody>
                  <a:tcPr anchor="ctr" anchorCtr="1"/>
                </a:tc>
                <a:tc>
                  <a:txBody>
                    <a:bodyPr/>
                    <a:lstStyle/>
                    <a:p>
                      <a:pPr algn="ctr" fontAlgn="ctr"/>
                      <a:r>
                        <a:rPr lang="en-AU" sz="2000" u="none" strike="noStrike" dirty="0">
                          <a:effectLst/>
                        </a:rPr>
                        <a:t>Dylan Haeusler</a:t>
                      </a:r>
                      <a:endParaRPr lang="en-AU" sz="20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AU" sz="2000" u="none" strike="noStrike" dirty="0">
                          <a:effectLst/>
                        </a:rPr>
                        <a:t>Samantha Tolfo</a:t>
                      </a:r>
                      <a:endParaRPr lang="en-AU" sz="20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AU" sz="2000" u="none" strike="noStrike" dirty="0">
                          <a:effectLst/>
                        </a:rPr>
                        <a:t>Nesan Naidoo</a:t>
                      </a:r>
                      <a:endParaRPr lang="en-AU" sz="20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275943749"/>
                  </a:ext>
                </a:extLst>
              </a:tr>
              <a:tr h="879262">
                <a:tc>
                  <a:txBody>
                    <a:bodyPr/>
                    <a:lstStyle/>
                    <a:p>
                      <a:pPr algn="ctr"/>
                      <a:r>
                        <a:rPr lang="en-US" b="1" dirty="0"/>
                        <a:t>Learning</a:t>
                      </a:r>
                    </a:p>
                    <a:p>
                      <a:pPr algn="ctr"/>
                      <a:r>
                        <a:rPr lang="en-US" b="1" dirty="0"/>
                        <a:t>Specialist</a:t>
                      </a:r>
                    </a:p>
                  </a:txBody>
                  <a:tcPr anchor="ctr" anchorCtr="1"/>
                </a:tc>
                <a:tc gridSpan="3">
                  <a:txBody>
                    <a:bodyPr/>
                    <a:lstStyle/>
                    <a:p>
                      <a:pPr algn="ctr" fontAlgn="ctr"/>
                      <a:r>
                        <a:rPr lang="en-AU" sz="2000" u="none" strike="noStrike" dirty="0">
                          <a:effectLst/>
                        </a:rPr>
                        <a:t>Maria Nardo</a:t>
                      </a:r>
                      <a:endParaRPr lang="en-AU" sz="2000" b="0" i="0" u="none" strike="noStrike" dirty="0">
                        <a:solidFill>
                          <a:srgbClr val="000000"/>
                        </a:solidFill>
                        <a:effectLst/>
                        <a:latin typeface="Aptos Narrow" panose="020B00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7490655"/>
                  </a:ext>
                </a:extLst>
              </a:tr>
              <a:tr h="818820">
                <a:tc>
                  <a:txBody>
                    <a:bodyPr/>
                    <a:lstStyle/>
                    <a:p>
                      <a:pPr algn="ctr"/>
                      <a:r>
                        <a:rPr lang="en-US" sz="1600" b="1" dirty="0"/>
                        <a:t>Pastoral Care &amp; Student Engagement</a:t>
                      </a:r>
                      <a:endParaRPr lang="en-US" sz="2000" b="1" dirty="0"/>
                    </a:p>
                  </a:txBody>
                  <a:tcPr anchor="ctr" anchorCtr="1"/>
                </a:tc>
                <a:tc gridSpan="3">
                  <a:txBody>
                    <a:bodyPr/>
                    <a:lstStyle/>
                    <a:p>
                      <a:pPr algn="ctr" fontAlgn="ctr"/>
                      <a:r>
                        <a:rPr lang="en-AU" sz="2000" b="0" i="0" u="none" strike="noStrike" dirty="0">
                          <a:solidFill>
                            <a:srgbClr val="000000"/>
                          </a:solidFill>
                          <a:effectLst/>
                          <a:latin typeface="Aptos Narrow" panose="020B0004020202020204" pitchFamily="34" charset="0"/>
                        </a:rPr>
                        <a:t>Mark McInerney (AP) &amp; Chris Mernik (LT)</a:t>
                      </a: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9609233"/>
                  </a:ext>
                </a:extLst>
              </a:tr>
            </a:tbl>
          </a:graphicData>
        </a:graphic>
      </p:graphicFrame>
    </p:spTree>
    <p:extLst>
      <p:ext uri="{BB962C8B-B14F-4D97-AF65-F5344CB8AC3E}">
        <p14:creationId xmlns:p14="http://schemas.microsoft.com/office/powerpoint/2010/main" val="346918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9854-002F-CE00-8B1F-B9EDD99B0D52}"/>
              </a:ext>
            </a:extLst>
          </p:cNvPr>
          <p:cNvSpPr>
            <a:spLocks noGrp="1"/>
          </p:cNvSpPr>
          <p:nvPr>
            <p:ph type="title"/>
          </p:nvPr>
        </p:nvSpPr>
        <p:spPr>
          <a:xfrm>
            <a:off x="2410690" y="365125"/>
            <a:ext cx="9781310" cy="1325563"/>
          </a:xfrm>
        </p:spPr>
        <p:txBody>
          <a:bodyPr/>
          <a:lstStyle/>
          <a:p>
            <a:pPr algn="ctr"/>
            <a:r>
              <a:rPr lang="en-US" dirty="0"/>
              <a:t>Coaching Parade – Site Overview</a:t>
            </a:r>
          </a:p>
        </p:txBody>
      </p:sp>
      <p:pic>
        <p:nvPicPr>
          <p:cNvPr id="5" name="Content Placeholder 4" descr="A blueprint of a college campus&#10;&#10;Description automatically generated">
            <a:extLst>
              <a:ext uri="{FF2B5EF4-FFF2-40B4-BE49-F238E27FC236}">
                <a16:creationId xmlns:a16="http://schemas.microsoft.com/office/drawing/2014/main" id="{0C70F5EA-EE38-F688-2911-4DC3D66F6783}"/>
              </a:ext>
            </a:extLst>
          </p:cNvPr>
          <p:cNvPicPr>
            <a:picLocks noGrp="1" noChangeAspect="1"/>
          </p:cNvPicPr>
          <p:nvPr>
            <p:ph idx="1"/>
          </p:nvPr>
        </p:nvPicPr>
        <p:blipFill>
          <a:blip r:embed="rId2"/>
          <a:stretch>
            <a:fillRect/>
          </a:stretch>
        </p:blipFill>
        <p:spPr>
          <a:xfrm>
            <a:off x="2623602" y="1477683"/>
            <a:ext cx="9355486" cy="5146515"/>
          </a:xfrm>
          <a:ln w="25400">
            <a:solidFill>
              <a:schemeClr val="tx2"/>
            </a:solidFill>
          </a:ln>
        </p:spPr>
      </p:pic>
    </p:spTree>
    <p:extLst>
      <p:ext uri="{BB962C8B-B14F-4D97-AF65-F5344CB8AC3E}">
        <p14:creationId xmlns:p14="http://schemas.microsoft.com/office/powerpoint/2010/main" val="75911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9322-0085-E8D3-9795-0BAA3E015301}"/>
              </a:ext>
            </a:extLst>
          </p:cNvPr>
          <p:cNvSpPr>
            <a:spLocks noGrp="1"/>
          </p:cNvSpPr>
          <p:nvPr>
            <p:ph type="title"/>
          </p:nvPr>
        </p:nvSpPr>
        <p:spPr>
          <a:xfrm>
            <a:off x="2410690" y="365125"/>
            <a:ext cx="9781310" cy="1325563"/>
          </a:xfrm>
        </p:spPr>
        <p:txBody>
          <a:bodyPr/>
          <a:lstStyle/>
          <a:p>
            <a:pPr algn="ctr"/>
            <a:r>
              <a:rPr lang="en-US" dirty="0"/>
              <a:t>Daily Schedule</a:t>
            </a:r>
          </a:p>
        </p:txBody>
      </p:sp>
      <p:graphicFrame>
        <p:nvGraphicFramePr>
          <p:cNvPr id="4" name="Content Placeholder 3">
            <a:extLst>
              <a:ext uri="{FF2B5EF4-FFF2-40B4-BE49-F238E27FC236}">
                <a16:creationId xmlns:a16="http://schemas.microsoft.com/office/drawing/2014/main" id="{750885D8-48BF-B898-06D4-EE02065B4720}"/>
              </a:ext>
            </a:extLst>
          </p:cNvPr>
          <p:cNvGraphicFramePr>
            <a:graphicFrameLocks noGrp="1"/>
          </p:cNvGraphicFramePr>
          <p:nvPr>
            <p:ph idx="1"/>
            <p:extLst>
              <p:ext uri="{D42A27DB-BD31-4B8C-83A1-F6EECF244321}">
                <p14:modId xmlns:p14="http://schemas.microsoft.com/office/powerpoint/2010/main" val="176305703"/>
              </p:ext>
            </p:extLst>
          </p:nvPr>
        </p:nvGraphicFramePr>
        <p:xfrm>
          <a:off x="4536373" y="1690685"/>
          <a:ext cx="5605154" cy="4520110"/>
        </p:xfrm>
        <a:graphic>
          <a:graphicData uri="http://schemas.openxmlformats.org/drawingml/2006/table">
            <a:tbl>
              <a:tblPr firstRow="1" bandRow="1">
                <a:tableStyleId>{5C22544A-7EE6-4342-B048-85BDC9FD1C3A}</a:tableStyleId>
              </a:tblPr>
              <a:tblGrid>
                <a:gridCol w="2802577">
                  <a:extLst>
                    <a:ext uri="{9D8B030D-6E8A-4147-A177-3AD203B41FA5}">
                      <a16:colId xmlns:a16="http://schemas.microsoft.com/office/drawing/2014/main" val="3580179299"/>
                    </a:ext>
                  </a:extLst>
                </a:gridCol>
                <a:gridCol w="2802577">
                  <a:extLst>
                    <a:ext uri="{9D8B030D-6E8A-4147-A177-3AD203B41FA5}">
                      <a16:colId xmlns:a16="http://schemas.microsoft.com/office/drawing/2014/main" val="3367737544"/>
                    </a:ext>
                  </a:extLst>
                </a:gridCol>
              </a:tblGrid>
              <a:tr h="452011">
                <a:tc>
                  <a:txBody>
                    <a:bodyPr/>
                    <a:lstStyle/>
                    <a:p>
                      <a:r>
                        <a:rPr lang="en-US" sz="2000" dirty="0"/>
                        <a:t>Time</a:t>
                      </a:r>
                    </a:p>
                  </a:txBody>
                  <a:tcPr anchor="ctr" anchorCtr="1"/>
                </a:tc>
                <a:tc>
                  <a:txBody>
                    <a:bodyPr/>
                    <a:lstStyle/>
                    <a:p>
                      <a:r>
                        <a:rPr lang="en-US" sz="2000" dirty="0"/>
                        <a:t>Session</a:t>
                      </a:r>
                    </a:p>
                  </a:txBody>
                  <a:tcPr anchor="ctr" anchorCtr="1"/>
                </a:tc>
                <a:extLst>
                  <a:ext uri="{0D108BD9-81ED-4DB2-BD59-A6C34878D82A}">
                    <a16:rowId xmlns:a16="http://schemas.microsoft.com/office/drawing/2014/main" val="3175464329"/>
                  </a:ext>
                </a:extLst>
              </a:tr>
              <a:tr h="452011">
                <a:tc>
                  <a:txBody>
                    <a:bodyPr/>
                    <a:lstStyle/>
                    <a:p>
                      <a:r>
                        <a:rPr lang="en-US" sz="2000" dirty="0"/>
                        <a:t>8:45am</a:t>
                      </a:r>
                    </a:p>
                  </a:txBody>
                  <a:tcPr anchor="ctr" anchorCtr="1">
                    <a:solidFill>
                      <a:schemeClr val="accent6">
                        <a:lumMod val="20000"/>
                        <a:lumOff val="80000"/>
                      </a:schemeClr>
                    </a:solidFill>
                  </a:tcPr>
                </a:tc>
                <a:tc>
                  <a:txBody>
                    <a:bodyPr/>
                    <a:lstStyle/>
                    <a:p>
                      <a:r>
                        <a:rPr lang="en-US" sz="2000" dirty="0"/>
                        <a:t>Homeroom</a:t>
                      </a:r>
                    </a:p>
                  </a:txBody>
                  <a:tcPr anchor="ctr" anchorCtr="1">
                    <a:solidFill>
                      <a:schemeClr val="accent6">
                        <a:lumMod val="20000"/>
                        <a:lumOff val="80000"/>
                      </a:schemeClr>
                    </a:solidFill>
                  </a:tcPr>
                </a:tc>
                <a:extLst>
                  <a:ext uri="{0D108BD9-81ED-4DB2-BD59-A6C34878D82A}">
                    <a16:rowId xmlns:a16="http://schemas.microsoft.com/office/drawing/2014/main" val="3730118401"/>
                  </a:ext>
                </a:extLst>
              </a:tr>
              <a:tr h="452011">
                <a:tc>
                  <a:txBody>
                    <a:bodyPr/>
                    <a:lstStyle/>
                    <a:p>
                      <a:r>
                        <a:rPr lang="en-US" sz="2000" dirty="0"/>
                        <a:t>9:00am</a:t>
                      </a:r>
                    </a:p>
                  </a:txBody>
                  <a:tcPr anchor="ctr" anchorCtr="1"/>
                </a:tc>
                <a:tc>
                  <a:txBody>
                    <a:bodyPr/>
                    <a:lstStyle/>
                    <a:p>
                      <a:r>
                        <a:rPr lang="en-US" sz="2000" dirty="0"/>
                        <a:t>Session 1</a:t>
                      </a:r>
                    </a:p>
                  </a:txBody>
                  <a:tcPr anchor="ctr" anchorCtr="1"/>
                </a:tc>
                <a:extLst>
                  <a:ext uri="{0D108BD9-81ED-4DB2-BD59-A6C34878D82A}">
                    <a16:rowId xmlns:a16="http://schemas.microsoft.com/office/drawing/2014/main" val="2983105287"/>
                  </a:ext>
                </a:extLst>
              </a:tr>
              <a:tr h="452011">
                <a:tc>
                  <a:txBody>
                    <a:bodyPr/>
                    <a:lstStyle/>
                    <a:p>
                      <a:r>
                        <a:rPr lang="en-US" sz="2000" dirty="0"/>
                        <a:t>10:00am</a:t>
                      </a:r>
                    </a:p>
                  </a:txBody>
                  <a:tcPr anchor="ctr" anchorCtr="1">
                    <a:solidFill>
                      <a:schemeClr val="accent6">
                        <a:lumMod val="20000"/>
                        <a:lumOff val="80000"/>
                      </a:schemeClr>
                    </a:solidFill>
                  </a:tcPr>
                </a:tc>
                <a:tc>
                  <a:txBody>
                    <a:bodyPr/>
                    <a:lstStyle/>
                    <a:p>
                      <a:r>
                        <a:rPr lang="en-US" sz="2000" dirty="0"/>
                        <a:t>Recess</a:t>
                      </a:r>
                    </a:p>
                  </a:txBody>
                  <a:tcPr anchor="ctr" anchorCtr="1">
                    <a:solidFill>
                      <a:schemeClr val="accent6">
                        <a:lumMod val="20000"/>
                        <a:lumOff val="80000"/>
                      </a:schemeClr>
                    </a:solidFill>
                  </a:tcPr>
                </a:tc>
                <a:extLst>
                  <a:ext uri="{0D108BD9-81ED-4DB2-BD59-A6C34878D82A}">
                    <a16:rowId xmlns:a16="http://schemas.microsoft.com/office/drawing/2014/main" val="3850673212"/>
                  </a:ext>
                </a:extLst>
              </a:tr>
              <a:tr h="452011">
                <a:tc>
                  <a:txBody>
                    <a:bodyPr/>
                    <a:lstStyle/>
                    <a:p>
                      <a:r>
                        <a:rPr lang="en-US" sz="2000" dirty="0"/>
                        <a:t>10:30am</a:t>
                      </a:r>
                    </a:p>
                  </a:txBody>
                  <a:tcPr anchor="ctr" anchorCtr="1"/>
                </a:tc>
                <a:tc>
                  <a:txBody>
                    <a:bodyPr/>
                    <a:lstStyle/>
                    <a:p>
                      <a:r>
                        <a:rPr lang="en-US" sz="2000" dirty="0"/>
                        <a:t>Session 2</a:t>
                      </a:r>
                    </a:p>
                  </a:txBody>
                  <a:tcPr anchor="ctr" anchorCtr="1"/>
                </a:tc>
                <a:extLst>
                  <a:ext uri="{0D108BD9-81ED-4DB2-BD59-A6C34878D82A}">
                    <a16:rowId xmlns:a16="http://schemas.microsoft.com/office/drawing/2014/main" val="3479653957"/>
                  </a:ext>
                </a:extLst>
              </a:tr>
              <a:tr h="452011">
                <a:tc>
                  <a:txBody>
                    <a:bodyPr/>
                    <a:lstStyle/>
                    <a:p>
                      <a:r>
                        <a:rPr lang="en-US" sz="2000" dirty="0"/>
                        <a:t>11:30am</a:t>
                      </a:r>
                    </a:p>
                  </a:txBody>
                  <a:tcPr anchor="ctr" anchorCtr="1">
                    <a:solidFill>
                      <a:schemeClr val="bg2"/>
                    </a:solidFill>
                  </a:tcPr>
                </a:tc>
                <a:tc>
                  <a:txBody>
                    <a:bodyPr/>
                    <a:lstStyle/>
                    <a:p>
                      <a:r>
                        <a:rPr lang="en-US" sz="2000" dirty="0"/>
                        <a:t>Session 3</a:t>
                      </a:r>
                    </a:p>
                  </a:txBody>
                  <a:tcPr anchor="ctr" anchorCtr="1">
                    <a:solidFill>
                      <a:schemeClr val="bg2"/>
                    </a:solidFill>
                  </a:tcPr>
                </a:tc>
                <a:extLst>
                  <a:ext uri="{0D108BD9-81ED-4DB2-BD59-A6C34878D82A}">
                    <a16:rowId xmlns:a16="http://schemas.microsoft.com/office/drawing/2014/main" val="3921630765"/>
                  </a:ext>
                </a:extLst>
              </a:tr>
              <a:tr h="452011">
                <a:tc>
                  <a:txBody>
                    <a:bodyPr/>
                    <a:lstStyle/>
                    <a:p>
                      <a:r>
                        <a:rPr lang="en-US" sz="2000" dirty="0"/>
                        <a:t>12:30pm</a:t>
                      </a:r>
                    </a:p>
                  </a:txBody>
                  <a:tcPr anchor="ctr" anchorCtr="1">
                    <a:solidFill>
                      <a:schemeClr val="accent6">
                        <a:lumMod val="20000"/>
                        <a:lumOff val="80000"/>
                      </a:schemeClr>
                    </a:solidFill>
                  </a:tcPr>
                </a:tc>
                <a:tc>
                  <a:txBody>
                    <a:bodyPr/>
                    <a:lstStyle/>
                    <a:p>
                      <a:r>
                        <a:rPr lang="en-US" sz="2000" dirty="0"/>
                        <a:t>Lunch</a:t>
                      </a:r>
                    </a:p>
                  </a:txBody>
                  <a:tcPr anchor="ctr" anchorCtr="1">
                    <a:solidFill>
                      <a:schemeClr val="accent6">
                        <a:lumMod val="20000"/>
                        <a:lumOff val="80000"/>
                      </a:schemeClr>
                    </a:solidFill>
                  </a:tcPr>
                </a:tc>
                <a:extLst>
                  <a:ext uri="{0D108BD9-81ED-4DB2-BD59-A6C34878D82A}">
                    <a16:rowId xmlns:a16="http://schemas.microsoft.com/office/drawing/2014/main" val="2109872357"/>
                  </a:ext>
                </a:extLst>
              </a:tr>
              <a:tr h="452011">
                <a:tc>
                  <a:txBody>
                    <a:bodyPr/>
                    <a:lstStyle/>
                    <a:p>
                      <a:r>
                        <a:rPr lang="en-US" sz="2000" dirty="0"/>
                        <a:t>1:10pm</a:t>
                      </a:r>
                    </a:p>
                  </a:txBody>
                  <a:tcPr anchor="ctr" anchorCtr="1">
                    <a:solidFill>
                      <a:schemeClr val="bg2"/>
                    </a:solidFill>
                  </a:tcPr>
                </a:tc>
                <a:tc>
                  <a:txBody>
                    <a:bodyPr/>
                    <a:lstStyle/>
                    <a:p>
                      <a:r>
                        <a:rPr lang="en-US" sz="2000" dirty="0"/>
                        <a:t>Session 4</a:t>
                      </a:r>
                    </a:p>
                  </a:txBody>
                  <a:tcPr anchor="ctr" anchorCtr="1">
                    <a:solidFill>
                      <a:schemeClr val="bg2"/>
                    </a:solidFill>
                  </a:tcPr>
                </a:tc>
                <a:extLst>
                  <a:ext uri="{0D108BD9-81ED-4DB2-BD59-A6C34878D82A}">
                    <a16:rowId xmlns:a16="http://schemas.microsoft.com/office/drawing/2014/main" val="2475892748"/>
                  </a:ext>
                </a:extLst>
              </a:tr>
              <a:tr h="452011">
                <a:tc>
                  <a:txBody>
                    <a:bodyPr/>
                    <a:lstStyle/>
                    <a:p>
                      <a:r>
                        <a:rPr lang="en-US" sz="2000" dirty="0"/>
                        <a:t>2:10pm</a:t>
                      </a:r>
                    </a:p>
                  </a:txBody>
                  <a:tcPr anchor="ctr" anchorCtr="1"/>
                </a:tc>
                <a:tc>
                  <a:txBody>
                    <a:bodyPr/>
                    <a:lstStyle/>
                    <a:p>
                      <a:r>
                        <a:rPr lang="en-US" sz="2000" dirty="0"/>
                        <a:t>Session 5</a:t>
                      </a:r>
                    </a:p>
                  </a:txBody>
                  <a:tcPr anchor="ctr" anchorCtr="1"/>
                </a:tc>
                <a:extLst>
                  <a:ext uri="{0D108BD9-81ED-4DB2-BD59-A6C34878D82A}">
                    <a16:rowId xmlns:a16="http://schemas.microsoft.com/office/drawing/2014/main" val="76646954"/>
                  </a:ext>
                </a:extLst>
              </a:tr>
              <a:tr h="452011">
                <a:tc>
                  <a:txBody>
                    <a:bodyPr/>
                    <a:lstStyle/>
                    <a:p>
                      <a:r>
                        <a:rPr lang="en-US" sz="2000" dirty="0"/>
                        <a:t>3:10pm</a:t>
                      </a:r>
                    </a:p>
                  </a:txBody>
                  <a:tcPr anchor="ctr" anchorCtr="1">
                    <a:solidFill>
                      <a:schemeClr val="accent6">
                        <a:lumMod val="20000"/>
                        <a:lumOff val="80000"/>
                      </a:schemeClr>
                    </a:solidFill>
                  </a:tcPr>
                </a:tc>
                <a:tc>
                  <a:txBody>
                    <a:bodyPr/>
                    <a:lstStyle/>
                    <a:p>
                      <a:r>
                        <a:rPr lang="en-US" sz="2000" dirty="0"/>
                        <a:t>Dismissal</a:t>
                      </a:r>
                    </a:p>
                  </a:txBody>
                  <a:tcPr anchor="ctr" anchorCtr="1">
                    <a:solidFill>
                      <a:schemeClr val="accent6">
                        <a:lumMod val="20000"/>
                        <a:lumOff val="80000"/>
                      </a:schemeClr>
                    </a:solidFill>
                  </a:tcPr>
                </a:tc>
                <a:extLst>
                  <a:ext uri="{0D108BD9-81ED-4DB2-BD59-A6C34878D82A}">
                    <a16:rowId xmlns:a16="http://schemas.microsoft.com/office/drawing/2014/main" val="2254285511"/>
                  </a:ext>
                </a:extLst>
              </a:tr>
            </a:tbl>
          </a:graphicData>
        </a:graphic>
      </p:graphicFrame>
    </p:spTree>
    <p:extLst>
      <p:ext uri="{BB962C8B-B14F-4D97-AF65-F5344CB8AC3E}">
        <p14:creationId xmlns:p14="http://schemas.microsoft.com/office/powerpoint/2010/main" val="28477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B9BE-51FF-2587-DCE6-D0A0047F751A}"/>
              </a:ext>
            </a:extLst>
          </p:cNvPr>
          <p:cNvSpPr>
            <a:spLocks noGrp="1"/>
          </p:cNvSpPr>
          <p:nvPr>
            <p:ph type="title"/>
          </p:nvPr>
        </p:nvSpPr>
        <p:spPr>
          <a:xfrm>
            <a:off x="2434442" y="365125"/>
            <a:ext cx="9757558" cy="1325563"/>
          </a:xfrm>
        </p:spPr>
        <p:txBody>
          <a:bodyPr/>
          <a:lstStyle/>
          <a:p>
            <a:pPr algn="ctr"/>
            <a:r>
              <a:rPr lang="en-US" dirty="0"/>
              <a:t>Curriculum Allocation</a:t>
            </a:r>
          </a:p>
        </p:txBody>
      </p:sp>
      <p:graphicFrame>
        <p:nvGraphicFramePr>
          <p:cNvPr id="4" name="Content Placeholder 3">
            <a:extLst>
              <a:ext uri="{FF2B5EF4-FFF2-40B4-BE49-F238E27FC236}">
                <a16:creationId xmlns:a16="http://schemas.microsoft.com/office/drawing/2014/main" id="{57BC31F6-3AA9-2E58-4D4F-1EDAFE9E8D30}"/>
              </a:ext>
            </a:extLst>
          </p:cNvPr>
          <p:cNvGraphicFramePr>
            <a:graphicFrameLocks noGrp="1"/>
          </p:cNvGraphicFramePr>
          <p:nvPr>
            <p:ph idx="1"/>
            <p:extLst>
              <p:ext uri="{D42A27DB-BD31-4B8C-83A1-F6EECF244321}">
                <p14:modId xmlns:p14="http://schemas.microsoft.com/office/powerpoint/2010/main" val="44938747"/>
              </p:ext>
            </p:extLst>
          </p:nvPr>
        </p:nvGraphicFramePr>
        <p:xfrm>
          <a:off x="3548247" y="1695080"/>
          <a:ext cx="7519556" cy="4341980"/>
        </p:xfrm>
        <a:graphic>
          <a:graphicData uri="http://schemas.openxmlformats.org/drawingml/2006/table">
            <a:tbl>
              <a:tblPr firstRow="1" bandRow="1">
                <a:tableStyleId>{5C22544A-7EE6-4342-B048-85BDC9FD1C3A}</a:tableStyleId>
              </a:tblPr>
              <a:tblGrid>
                <a:gridCol w="3759778">
                  <a:extLst>
                    <a:ext uri="{9D8B030D-6E8A-4147-A177-3AD203B41FA5}">
                      <a16:colId xmlns:a16="http://schemas.microsoft.com/office/drawing/2014/main" val="2524695885"/>
                    </a:ext>
                  </a:extLst>
                </a:gridCol>
                <a:gridCol w="3759778">
                  <a:extLst>
                    <a:ext uri="{9D8B030D-6E8A-4147-A177-3AD203B41FA5}">
                      <a16:colId xmlns:a16="http://schemas.microsoft.com/office/drawing/2014/main" val="1373758388"/>
                    </a:ext>
                  </a:extLst>
                </a:gridCol>
              </a:tblGrid>
              <a:tr h="434198">
                <a:tc>
                  <a:txBody>
                    <a:bodyPr/>
                    <a:lstStyle/>
                    <a:p>
                      <a:pPr algn="ctr"/>
                      <a:r>
                        <a:rPr lang="en-US" sz="2000" dirty="0"/>
                        <a:t>Subject</a:t>
                      </a:r>
                    </a:p>
                  </a:txBody>
                  <a:tcPr/>
                </a:tc>
                <a:tc>
                  <a:txBody>
                    <a:bodyPr/>
                    <a:lstStyle/>
                    <a:p>
                      <a:pPr algn="ctr"/>
                      <a:r>
                        <a:rPr lang="en-US" sz="2000" dirty="0"/>
                        <a:t>Sessions Per Week</a:t>
                      </a:r>
                    </a:p>
                  </a:txBody>
                  <a:tcPr/>
                </a:tc>
                <a:extLst>
                  <a:ext uri="{0D108BD9-81ED-4DB2-BD59-A6C34878D82A}">
                    <a16:rowId xmlns:a16="http://schemas.microsoft.com/office/drawing/2014/main" val="196765892"/>
                  </a:ext>
                </a:extLst>
              </a:tr>
              <a:tr h="434198">
                <a:tc>
                  <a:txBody>
                    <a:bodyPr/>
                    <a:lstStyle/>
                    <a:p>
                      <a:r>
                        <a:rPr lang="en-US" sz="2000" dirty="0"/>
                        <a:t>English</a:t>
                      </a:r>
                    </a:p>
                  </a:txBody>
                  <a:tcPr anchor="ctr" anchorCtr="1"/>
                </a:tc>
                <a:tc>
                  <a:txBody>
                    <a:bodyPr/>
                    <a:lstStyle/>
                    <a:p>
                      <a:r>
                        <a:rPr lang="en-US" sz="2000" dirty="0"/>
                        <a:t>5</a:t>
                      </a:r>
                    </a:p>
                  </a:txBody>
                  <a:tcPr anchor="ctr" anchorCtr="1"/>
                </a:tc>
                <a:extLst>
                  <a:ext uri="{0D108BD9-81ED-4DB2-BD59-A6C34878D82A}">
                    <a16:rowId xmlns:a16="http://schemas.microsoft.com/office/drawing/2014/main" val="3882702558"/>
                  </a:ext>
                </a:extLst>
              </a:tr>
              <a:tr h="434198">
                <a:tc>
                  <a:txBody>
                    <a:bodyPr/>
                    <a:lstStyle/>
                    <a:p>
                      <a:r>
                        <a:rPr lang="en-US" sz="2000" dirty="0"/>
                        <a:t>Maths</a:t>
                      </a:r>
                    </a:p>
                  </a:txBody>
                  <a:tcPr anchor="ctr" anchorCtr="1"/>
                </a:tc>
                <a:tc>
                  <a:txBody>
                    <a:bodyPr/>
                    <a:lstStyle/>
                    <a:p>
                      <a:r>
                        <a:rPr lang="en-US" sz="2000" dirty="0"/>
                        <a:t>5</a:t>
                      </a:r>
                    </a:p>
                  </a:txBody>
                  <a:tcPr anchor="ctr" anchorCtr="1"/>
                </a:tc>
                <a:extLst>
                  <a:ext uri="{0D108BD9-81ED-4DB2-BD59-A6C34878D82A}">
                    <a16:rowId xmlns:a16="http://schemas.microsoft.com/office/drawing/2014/main" val="922710667"/>
                  </a:ext>
                </a:extLst>
              </a:tr>
              <a:tr h="434198">
                <a:tc>
                  <a:txBody>
                    <a:bodyPr/>
                    <a:lstStyle/>
                    <a:p>
                      <a:r>
                        <a:rPr lang="en-US" sz="2000" dirty="0"/>
                        <a:t>Science</a:t>
                      </a:r>
                    </a:p>
                  </a:txBody>
                  <a:tcPr anchor="ctr" anchorCtr="1"/>
                </a:tc>
                <a:tc>
                  <a:txBody>
                    <a:bodyPr/>
                    <a:lstStyle/>
                    <a:p>
                      <a:r>
                        <a:rPr lang="en-US" sz="2000" dirty="0"/>
                        <a:t>3</a:t>
                      </a:r>
                    </a:p>
                  </a:txBody>
                  <a:tcPr anchor="ctr" anchorCtr="1"/>
                </a:tc>
                <a:extLst>
                  <a:ext uri="{0D108BD9-81ED-4DB2-BD59-A6C34878D82A}">
                    <a16:rowId xmlns:a16="http://schemas.microsoft.com/office/drawing/2014/main" val="50559784"/>
                  </a:ext>
                </a:extLst>
              </a:tr>
              <a:tr h="434198">
                <a:tc>
                  <a:txBody>
                    <a:bodyPr/>
                    <a:lstStyle/>
                    <a:p>
                      <a:r>
                        <a:rPr lang="en-US" sz="2000" dirty="0"/>
                        <a:t>Humanities</a:t>
                      </a:r>
                    </a:p>
                  </a:txBody>
                  <a:tcPr anchor="ctr" anchorCtr="1"/>
                </a:tc>
                <a:tc>
                  <a:txBody>
                    <a:bodyPr/>
                    <a:lstStyle/>
                    <a:p>
                      <a:r>
                        <a:rPr lang="en-US" sz="2000" dirty="0"/>
                        <a:t>3</a:t>
                      </a:r>
                    </a:p>
                  </a:txBody>
                  <a:tcPr anchor="ctr" anchorCtr="1"/>
                </a:tc>
                <a:extLst>
                  <a:ext uri="{0D108BD9-81ED-4DB2-BD59-A6C34878D82A}">
                    <a16:rowId xmlns:a16="http://schemas.microsoft.com/office/drawing/2014/main" val="2221031830"/>
                  </a:ext>
                </a:extLst>
              </a:tr>
              <a:tr h="434198">
                <a:tc>
                  <a:txBody>
                    <a:bodyPr/>
                    <a:lstStyle/>
                    <a:p>
                      <a:r>
                        <a:rPr lang="en-US" sz="2000" dirty="0"/>
                        <a:t>PE/Health</a:t>
                      </a:r>
                    </a:p>
                  </a:txBody>
                  <a:tcPr anchor="ctr" anchorCtr="1"/>
                </a:tc>
                <a:tc>
                  <a:txBody>
                    <a:bodyPr/>
                    <a:lstStyle/>
                    <a:p>
                      <a:r>
                        <a:rPr lang="en-US" sz="2000" dirty="0"/>
                        <a:t>2</a:t>
                      </a:r>
                    </a:p>
                  </a:txBody>
                  <a:tcPr anchor="ctr" anchorCtr="1"/>
                </a:tc>
                <a:extLst>
                  <a:ext uri="{0D108BD9-81ED-4DB2-BD59-A6C34878D82A}">
                    <a16:rowId xmlns:a16="http://schemas.microsoft.com/office/drawing/2014/main" val="3656676296"/>
                  </a:ext>
                </a:extLst>
              </a:tr>
              <a:tr h="434198">
                <a:tc>
                  <a:txBody>
                    <a:bodyPr/>
                    <a:lstStyle/>
                    <a:p>
                      <a:r>
                        <a:rPr lang="en-US" sz="2000" dirty="0"/>
                        <a:t>LOTE (Mandarin)</a:t>
                      </a:r>
                    </a:p>
                  </a:txBody>
                  <a:tcPr anchor="ctr" anchorCtr="1"/>
                </a:tc>
                <a:tc>
                  <a:txBody>
                    <a:bodyPr/>
                    <a:lstStyle/>
                    <a:p>
                      <a:r>
                        <a:rPr lang="en-US" sz="2000" dirty="0"/>
                        <a:t>1</a:t>
                      </a:r>
                    </a:p>
                  </a:txBody>
                  <a:tcPr anchor="ctr" anchorCtr="1"/>
                </a:tc>
                <a:extLst>
                  <a:ext uri="{0D108BD9-81ED-4DB2-BD59-A6C34878D82A}">
                    <a16:rowId xmlns:a16="http://schemas.microsoft.com/office/drawing/2014/main" val="2284340457"/>
                  </a:ext>
                </a:extLst>
              </a:tr>
              <a:tr h="434198">
                <a:tc>
                  <a:txBody>
                    <a:bodyPr/>
                    <a:lstStyle/>
                    <a:p>
                      <a:r>
                        <a:rPr lang="en-US" sz="2000" dirty="0"/>
                        <a:t>Electives</a:t>
                      </a:r>
                    </a:p>
                  </a:txBody>
                  <a:tcPr anchor="ctr" anchorCtr="1"/>
                </a:tc>
                <a:tc>
                  <a:txBody>
                    <a:bodyPr/>
                    <a:lstStyle/>
                    <a:p>
                      <a:r>
                        <a:rPr lang="en-US" sz="2000" dirty="0"/>
                        <a:t>4</a:t>
                      </a:r>
                    </a:p>
                  </a:txBody>
                  <a:tcPr anchor="ctr" anchorCtr="1"/>
                </a:tc>
                <a:extLst>
                  <a:ext uri="{0D108BD9-81ED-4DB2-BD59-A6C34878D82A}">
                    <a16:rowId xmlns:a16="http://schemas.microsoft.com/office/drawing/2014/main" val="2158526728"/>
                  </a:ext>
                </a:extLst>
              </a:tr>
              <a:tr h="434198">
                <a:tc>
                  <a:txBody>
                    <a:bodyPr/>
                    <a:lstStyle/>
                    <a:p>
                      <a:r>
                        <a:rPr lang="en-US" sz="2000" dirty="0"/>
                        <a:t>4R’s Program</a:t>
                      </a:r>
                    </a:p>
                  </a:txBody>
                  <a:tcPr anchor="ctr" anchorCtr="1"/>
                </a:tc>
                <a:tc>
                  <a:txBody>
                    <a:bodyPr/>
                    <a:lstStyle/>
                    <a:p>
                      <a:r>
                        <a:rPr lang="en-US" sz="2000" dirty="0"/>
                        <a:t>1</a:t>
                      </a:r>
                    </a:p>
                  </a:txBody>
                  <a:tcPr anchor="ctr" anchorCtr="1"/>
                </a:tc>
                <a:extLst>
                  <a:ext uri="{0D108BD9-81ED-4DB2-BD59-A6C34878D82A}">
                    <a16:rowId xmlns:a16="http://schemas.microsoft.com/office/drawing/2014/main" val="3988729653"/>
                  </a:ext>
                </a:extLst>
              </a:tr>
              <a:tr h="434198">
                <a:tc>
                  <a:txBody>
                    <a:bodyPr/>
                    <a:lstStyle/>
                    <a:p>
                      <a:r>
                        <a:rPr lang="en-US" sz="2000" dirty="0"/>
                        <a:t>Enrichment Program</a:t>
                      </a:r>
                    </a:p>
                  </a:txBody>
                  <a:tcPr anchor="ctr" anchorCtr="1"/>
                </a:tc>
                <a:tc>
                  <a:txBody>
                    <a:bodyPr/>
                    <a:lstStyle/>
                    <a:p>
                      <a:r>
                        <a:rPr lang="en-US" sz="2000" dirty="0"/>
                        <a:t>1</a:t>
                      </a:r>
                    </a:p>
                  </a:txBody>
                  <a:tcPr anchor="ctr" anchorCtr="1"/>
                </a:tc>
                <a:extLst>
                  <a:ext uri="{0D108BD9-81ED-4DB2-BD59-A6C34878D82A}">
                    <a16:rowId xmlns:a16="http://schemas.microsoft.com/office/drawing/2014/main" val="375584044"/>
                  </a:ext>
                </a:extLst>
              </a:tr>
            </a:tbl>
          </a:graphicData>
        </a:graphic>
      </p:graphicFrame>
    </p:spTree>
    <p:extLst>
      <p:ext uri="{BB962C8B-B14F-4D97-AF65-F5344CB8AC3E}">
        <p14:creationId xmlns:p14="http://schemas.microsoft.com/office/powerpoint/2010/main" val="1834468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512A-774E-72BD-67E2-215D46D59F85}"/>
              </a:ext>
            </a:extLst>
          </p:cNvPr>
          <p:cNvSpPr>
            <a:spLocks noGrp="1"/>
          </p:cNvSpPr>
          <p:nvPr>
            <p:ph type="title"/>
          </p:nvPr>
        </p:nvSpPr>
        <p:spPr>
          <a:xfrm>
            <a:off x="2398816" y="365125"/>
            <a:ext cx="9793184" cy="1325563"/>
          </a:xfrm>
        </p:spPr>
        <p:txBody>
          <a:bodyPr/>
          <a:lstStyle/>
          <a:p>
            <a:pPr algn="ctr"/>
            <a:r>
              <a:rPr lang="en-US" dirty="0"/>
              <a:t>Elective Program</a:t>
            </a:r>
          </a:p>
        </p:txBody>
      </p:sp>
      <p:sp>
        <p:nvSpPr>
          <p:cNvPr id="3" name="Content Placeholder 2">
            <a:extLst>
              <a:ext uri="{FF2B5EF4-FFF2-40B4-BE49-F238E27FC236}">
                <a16:creationId xmlns:a16="http://schemas.microsoft.com/office/drawing/2014/main" id="{595CB2CD-6A16-5BFD-8C89-D3945502BA05}"/>
              </a:ext>
            </a:extLst>
          </p:cNvPr>
          <p:cNvSpPr>
            <a:spLocks noGrp="1"/>
          </p:cNvSpPr>
          <p:nvPr>
            <p:ph idx="1"/>
          </p:nvPr>
        </p:nvSpPr>
        <p:spPr>
          <a:xfrm>
            <a:off x="2398816" y="1837501"/>
            <a:ext cx="8954984" cy="4351338"/>
          </a:xfrm>
        </p:spPr>
        <p:txBody>
          <a:bodyPr>
            <a:normAutofit lnSpcReduction="10000"/>
          </a:bodyPr>
          <a:lstStyle/>
          <a:p>
            <a:r>
              <a:rPr lang="en-US" dirty="0"/>
              <a:t>Students participate in two separate electives per week</a:t>
            </a:r>
          </a:p>
          <a:p>
            <a:r>
              <a:rPr lang="en-US" dirty="0"/>
              <a:t>Large focus on Arts &amp; Technologies Curriculum</a:t>
            </a:r>
          </a:p>
          <a:p>
            <a:pPr marL="457200" lvl="1" indent="0">
              <a:buNone/>
            </a:pPr>
            <a:endParaRPr lang="en-US" dirty="0"/>
          </a:p>
          <a:p>
            <a:r>
              <a:rPr lang="en-US" dirty="0"/>
              <a:t>Year 7 Taster Program</a:t>
            </a:r>
          </a:p>
          <a:p>
            <a:pPr lvl="1"/>
            <a:r>
              <a:rPr lang="en-US" dirty="0"/>
              <a:t>Rotate each term</a:t>
            </a:r>
          </a:p>
          <a:p>
            <a:pPr lvl="1"/>
            <a:r>
              <a:rPr lang="en-US" dirty="0"/>
              <a:t>Participate in all across the year</a:t>
            </a:r>
          </a:p>
          <a:p>
            <a:pPr marL="457200" lvl="1" indent="0">
              <a:buNone/>
            </a:pPr>
            <a:endParaRPr lang="en-US" dirty="0"/>
          </a:p>
          <a:p>
            <a:r>
              <a:rPr lang="en-US" dirty="0"/>
              <a:t>Year 8/9 Elective Program</a:t>
            </a:r>
          </a:p>
          <a:p>
            <a:pPr lvl="1"/>
            <a:r>
              <a:rPr lang="en-US" dirty="0"/>
              <a:t>Rotate each semester</a:t>
            </a:r>
          </a:p>
          <a:p>
            <a:pPr lvl="1"/>
            <a:r>
              <a:rPr lang="en-US" dirty="0"/>
              <a:t>Participate in 4 across the year</a:t>
            </a:r>
          </a:p>
          <a:p>
            <a:pPr lvl="1"/>
            <a:endParaRPr lang="en-US" dirty="0"/>
          </a:p>
        </p:txBody>
      </p:sp>
      <p:graphicFrame>
        <p:nvGraphicFramePr>
          <p:cNvPr id="4" name="Table 3">
            <a:extLst>
              <a:ext uri="{FF2B5EF4-FFF2-40B4-BE49-F238E27FC236}">
                <a16:creationId xmlns:a16="http://schemas.microsoft.com/office/drawing/2014/main" id="{F3CB09E1-139A-84E9-53DE-6274736EB376}"/>
              </a:ext>
            </a:extLst>
          </p:cNvPr>
          <p:cNvGraphicFramePr>
            <a:graphicFrameLocks noGrp="1"/>
          </p:cNvGraphicFramePr>
          <p:nvPr>
            <p:extLst>
              <p:ext uri="{D42A27DB-BD31-4B8C-83A1-F6EECF244321}">
                <p14:modId xmlns:p14="http://schemas.microsoft.com/office/powerpoint/2010/main" val="138321474"/>
              </p:ext>
            </p:extLst>
          </p:nvPr>
        </p:nvGraphicFramePr>
        <p:xfrm>
          <a:off x="7601197" y="3215244"/>
          <a:ext cx="4024746" cy="2674915"/>
        </p:xfrm>
        <a:graphic>
          <a:graphicData uri="http://schemas.openxmlformats.org/drawingml/2006/table">
            <a:tbl>
              <a:tblPr firstRow="1" bandRow="1">
                <a:tableStyleId>{5C22544A-7EE6-4342-B048-85BDC9FD1C3A}</a:tableStyleId>
              </a:tblPr>
              <a:tblGrid>
                <a:gridCol w="2012373">
                  <a:extLst>
                    <a:ext uri="{9D8B030D-6E8A-4147-A177-3AD203B41FA5}">
                      <a16:colId xmlns:a16="http://schemas.microsoft.com/office/drawing/2014/main" val="464799690"/>
                    </a:ext>
                  </a:extLst>
                </a:gridCol>
                <a:gridCol w="2012373">
                  <a:extLst>
                    <a:ext uri="{9D8B030D-6E8A-4147-A177-3AD203B41FA5}">
                      <a16:colId xmlns:a16="http://schemas.microsoft.com/office/drawing/2014/main" val="418249083"/>
                    </a:ext>
                  </a:extLst>
                </a:gridCol>
              </a:tblGrid>
              <a:tr h="534983">
                <a:tc gridSpan="2">
                  <a:txBody>
                    <a:bodyPr/>
                    <a:lstStyle/>
                    <a:p>
                      <a:pPr algn="ctr"/>
                      <a:r>
                        <a:rPr lang="en-US" sz="2000" dirty="0"/>
                        <a:t>2025 Electives</a:t>
                      </a:r>
                    </a:p>
                  </a:txBody>
                  <a:tcPr anchor="ctr" anchorCtr="1"/>
                </a:tc>
                <a:tc hMerge="1">
                  <a:txBody>
                    <a:bodyPr/>
                    <a:lstStyle/>
                    <a:p>
                      <a:endParaRPr lang="en-US" dirty="0"/>
                    </a:p>
                  </a:txBody>
                  <a:tcPr/>
                </a:tc>
                <a:extLst>
                  <a:ext uri="{0D108BD9-81ED-4DB2-BD59-A6C34878D82A}">
                    <a16:rowId xmlns:a16="http://schemas.microsoft.com/office/drawing/2014/main" val="1151700862"/>
                  </a:ext>
                </a:extLst>
              </a:tr>
              <a:tr h="534983">
                <a:tc>
                  <a:txBody>
                    <a:bodyPr/>
                    <a:lstStyle/>
                    <a:p>
                      <a:r>
                        <a:rPr lang="en-US" sz="2000" dirty="0"/>
                        <a:t>Art</a:t>
                      </a:r>
                    </a:p>
                  </a:txBody>
                  <a:tcPr anchor="ctr" anchorCtr="1"/>
                </a:tc>
                <a:tc>
                  <a:txBody>
                    <a:bodyPr/>
                    <a:lstStyle/>
                    <a:p>
                      <a:r>
                        <a:rPr lang="en-US" sz="2000" dirty="0"/>
                        <a:t>Wood Tech</a:t>
                      </a:r>
                    </a:p>
                  </a:txBody>
                  <a:tcPr anchor="ctr" anchorCtr="1"/>
                </a:tc>
                <a:extLst>
                  <a:ext uri="{0D108BD9-81ED-4DB2-BD59-A6C34878D82A}">
                    <a16:rowId xmlns:a16="http://schemas.microsoft.com/office/drawing/2014/main" val="966081296"/>
                  </a:ext>
                </a:extLst>
              </a:tr>
              <a:tr h="534983">
                <a:tc>
                  <a:txBody>
                    <a:bodyPr/>
                    <a:lstStyle/>
                    <a:p>
                      <a:r>
                        <a:rPr lang="en-US" sz="2000" dirty="0"/>
                        <a:t>Music</a:t>
                      </a:r>
                    </a:p>
                  </a:txBody>
                  <a:tcPr anchor="ctr" anchorCtr="1"/>
                </a:tc>
                <a:tc>
                  <a:txBody>
                    <a:bodyPr/>
                    <a:lstStyle/>
                    <a:p>
                      <a:r>
                        <a:rPr lang="en-US" sz="2000" dirty="0"/>
                        <a:t>Food Tech</a:t>
                      </a:r>
                    </a:p>
                  </a:txBody>
                  <a:tcPr anchor="ctr" anchorCtr="1"/>
                </a:tc>
                <a:extLst>
                  <a:ext uri="{0D108BD9-81ED-4DB2-BD59-A6C34878D82A}">
                    <a16:rowId xmlns:a16="http://schemas.microsoft.com/office/drawing/2014/main" val="1106657379"/>
                  </a:ext>
                </a:extLst>
              </a:tr>
              <a:tr h="534983">
                <a:tc>
                  <a:txBody>
                    <a:bodyPr/>
                    <a:lstStyle/>
                    <a:p>
                      <a:r>
                        <a:rPr lang="en-US" sz="2000" dirty="0"/>
                        <a:t>Drama</a:t>
                      </a:r>
                    </a:p>
                  </a:txBody>
                  <a:tcPr anchor="ctr" anchorCtr="1"/>
                </a:tc>
                <a:tc>
                  <a:txBody>
                    <a:bodyPr/>
                    <a:lstStyle/>
                    <a:p>
                      <a:r>
                        <a:rPr lang="en-US" sz="2000" dirty="0"/>
                        <a:t>Digital Tech</a:t>
                      </a:r>
                    </a:p>
                  </a:txBody>
                  <a:tcPr anchor="ctr" anchorCtr="1"/>
                </a:tc>
                <a:extLst>
                  <a:ext uri="{0D108BD9-81ED-4DB2-BD59-A6C34878D82A}">
                    <a16:rowId xmlns:a16="http://schemas.microsoft.com/office/drawing/2014/main" val="3020186448"/>
                  </a:ext>
                </a:extLst>
              </a:tr>
              <a:tr h="534983">
                <a:tc>
                  <a:txBody>
                    <a:bodyPr/>
                    <a:lstStyle/>
                    <a:p>
                      <a:r>
                        <a:rPr lang="en-US" sz="2000" dirty="0"/>
                        <a:t>Visual Comm</a:t>
                      </a:r>
                    </a:p>
                  </a:txBody>
                  <a:tcPr anchor="ctr" anchorCtr="1"/>
                </a:tc>
                <a:tc>
                  <a:txBody>
                    <a:bodyPr/>
                    <a:lstStyle/>
                    <a:p>
                      <a:r>
                        <a:rPr lang="en-US" sz="2000" dirty="0"/>
                        <a:t>Business</a:t>
                      </a:r>
                    </a:p>
                  </a:txBody>
                  <a:tcPr anchor="ctr" anchorCtr="1"/>
                </a:tc>
                <a:extLst>
                  <a:ext uri="{0D108BD9-81ED-4DB2-BD59-A6C34878D82A}">
                    <a16:rowId xmlns:a16="http://schemas.microsoft.com/office/drawing/2014/main" val="2429017020"/>
                  </a:ext>
                </a:extLst>
              </a:tr>
            </a:tbl>
          </a:graphicData>
        </a:graphic>
      </p:graphicFrame>
    </p:spTree>
    <p:extLst>
      <p:ext uri="{BB962C8B-B14F-4D97-AF65-F5344CB8AC3E}">
        <p14:creationId xmlns:p14="http://schemas.microsoft.com/office/powerpoint/2010/main" val="147507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11134</TotalTime>
  <Words>583</Words>
  <Application>Microsoft Macintosh PowerPoint</Application>
  <PresentationFormat>Widescreen</PresentationFormat>
  <Paragraphs>182</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Aptos Narrow</vt:lpstr>
      <vt:lpstr>Arial</vt:lpstr>
      <vt:lpstr>Calibri</vt:lpstr>
      <vt:lpstr>Courier New</vt:lpstr>
      <vt:lpstr>Office Theme</vt:lpstr>
      <vt:lpstr>Saltwater P-9 College</vt:lpstr>
      <vt:lpstr>Acknowledgement of Country</vt:lpstr>
      <vt:lpstr>Saltwater P-9 College</vt:lpstr>
      <vt:lpstr>Principal’s Message</vt:lpstr>
      <vt:lpstr>2025 Leadership Structure</vt:lpstr>
      <vt:lpstr>Coaching Parade – Site Overview</vt:lpstr>
      <vt:lpstr>Daily Schedule</vt:lpstr>
      <vt:lpstr>Curriculum Allocation</vt:lpstr>
      <vt:lpstr>Elective Program</vt:lpstr>
      <vt:lpstr>Saltwater Sporting Academies</vt:lpstr>
      <vt:lpstr>Student Wellbeing &amp; Engagement</vt:lpstr>
      <vt:lpstr>Attendance</vt:lpstr>
      <vt:lpstr>Attendance Intervention Plan</vt:lpstr>
      <vt:lpstr>Uniform</vt:lpstr>
      <vt:lpstr>Saltwater P-9 College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Joseph Doyle</dc:creator>
  <cp:lastModifiedBy>Joseph Doyle</cp:lastModifiedBy>
  <cp:revision>17</cp:revision>
  <dcterms:created xsi:type="dcterms:W3CDTF">2024-11-18T10:39:50Z</dcterms:created>
  <dcterms:modified xsi:type="dcterms:W3CDTF">2024-11-27T00:49:19Z</dcterms:modified>
</cp:coreProperties>
</file>