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Play"/>
      <p:regular r:id="rId12"/>
      <p:bold r:id="rId13"/>
    </p:embeddedFont>
    <p:embeddedFont>
      <p:font typeface="Montserra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3Z0ZiKsMImaA3soySOoVsmyUy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-bold.fntdata"/><Relationship Id="rId12" Type="http://schemas.openxmlformats.org/officeDocument/2006/relationships/font" Target="fonts/Pl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0ffdbc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20ffdbc62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0ffdbc62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20ffdbc629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0ffdbc629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320ffdbc629_3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www.surflifesaving.com.au/beach-safety/rip-current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beachsafetyhub.org.au/learn-&amp;-play/beach-ocean-safety/what-is-a-rip-current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://www.youtube.com/watch?v=41hbynn8Hjs" TargetMode="External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s://create.kahoot.it/details/2f55d2e3-e6ab-40a1-87fd-1b77c152a0bf" TargetMode="External"/><Relationship Id="rId5" Type="http://schemas.openxmlformats.org/officeDocument/2006/relationships/hyperlink" Target="https://create.kahoot.it/details/cd9f016c-937b-456e-a61a-2d27bf10bffd" TargetMode="External"/><Relationship Id="rId6" Type="http://schemas.openxmlformats.org/officeDocument/2006/relationships/hyperlink" Target="https://create.kahoot.it/details/b428de04-2e32-4157-a8cd-7ac04d0cdd06" TargetMode="External"/><Relationship Id="rId7" Type="http://schemas.openxmlformats.org/officeDocument/2006/relationships/hyperlink" Target="https://create.kahoot.it/details/b428de04-2e32-4157-a8cd-7ac04d0cdd06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lsv.com.au/toolkit/swimcity.php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beachsafe.org.a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cean Waves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1" t="284"/>
          <a:stretch/>
        </p:blipFill>
        <p:spPr>
          <a:xfrm>
            <a:off x="3048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>
            <p:ph type="ctrTitle"/>
          </p:nvPr>
        </p:nvSpPr>
        <p:spPr>
          <a:xfrm>
            <a:off x="1097280" y="715100"/>
            <a:ext cx="10058400" cy="2355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lay"/>
              <a:buNone/>
            </a:pPr>
            <a:r>
              <a:rPr lang="en-AU" sz="8000">
                <a:solidFill>
                  <a:srgbClr val="FFFFFF"/>
                </a:solidFill>
              </a:rPr>
              <a:t>Surf Life Saving</a:t>
            </a:r>
            <a:endParaRPr/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1458826" y="3620993"/>
            <a:ext cx="10058400" cy="12828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None/>
            </a:pPr>
            <a:r>
              <a:rPr lang="en-AU" sz="6600">
                <a:solidFill>
                  <a:srgbClr val="FFFFFF"/>
                </a:solidFill>
              </a:rPr>
              <a:t>Keep yourself Safe!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6550" y="69050"/>
            <a:ext cx="3098375" cy="173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cean Waves"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1" t="284"/>
          <a:stretch/>
        </p:blipFill>
        <p:spPr>
          <a:xfrm>
            <a:off x="30480" y="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>
            <p:ph type="ctrTitle"/>
          </p:nvPr>
        </p:nvSpPr>
        <p:spPr>
          <a:xfrm>
            <a:off x="1097280" y="325550"/>
            <a:ext cx="10058400" cy="127778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lay"/>
              <a:buNone/>
            </a:pPr>
            <a:r>
              <a:rPr lang="en-AU" sz="8000">
                <a:solidFill>
                  <a:srgbClr val="FFFFFF"/>
                </a:solidFill>
              </a:rPr>
              <a:t>Surf Life Saving</a:t>
            </a:r>
            <a:endParaRPr/>
          </a:p>
        </p:txBody>
      </p:sp>
      <p:sp>
        <p:nvSpPr>
          <p:cNvPr id="98" name="Google Shape;98;p2"/>
          <p:cNvSpPr txBox="1"/>
          <p:nvPr>
            <p:ph idx="1" type="subTitle"/>
          </p:nvPr>
        </p:nvSpPr>
        <p:spPr>
          <a:xfrm>
            <a:off x="1100050" y="2480153"/>
            <a:ext cx="11061469" cy="437783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Georgia"/>
              <a:buNone/>
            </a:pPr>
            <a:r>
              <a:rPr b="0" i="0" lang="en-AU" sz="6600" u="none" cap="none" strike="noStrik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Rip Currents - </a:t>
            </a:r>
            <a:r>
              <a:rPr b="0" i="0" lang="en-AU" sz="6600" u="sng" cap="none" strike="noStrike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https://www.surflifesaving.com.au/beach-safety/rip-currents/</a:t>
            </a:r>
            <a:endParaRPr b="0" i="0" sz="6600" u="none" cap="none" strike="noStrike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Georgia"/>
              <a:buNone/>
            </a:pPr>
            <a:r>
              <a:rPr b="0" i="0" lang="en-AU" sz="6600" u="none" cap="none" strike="noStrik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There is a multilingual section that gives this same information in multiple languages as well.</a:t>
            </a:r>
            <a:endParaRPr b="0" i="0" sz="66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cean Waves"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1" t="284"/>
          <a:stretch/>
        </p:blipFill>
        <p:spPr>
          <a:xfrm>
            <a:off x="30480" y="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>
            <p:ph type="ctrTitle"/>
          </p:nvPr>
        </p:nvSpPr>
        <p:spPr>
          <a:xfrm>
            <a:off x="1097280" y="325550"/>
            <a:ext cx="10058400" cy="127778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lay"/>
              <a:buNone/>
            </a:pPr>
            <a:r>
              <a:rPr lang="en-AU" sz="8000">
                <a:solidFill>
                  <a:srgbClr val="FFFFFF"/>
                </a:solidFill>
              </a:rPr>
              <a:t>Surf Life Saving</a:t>
            </a:r>
            <a:endParaRPr/>
          </a:p>
        </p:txBody>
      </p:sp>
      <p:sp>
        <p:nvSpPr>
          <p:cNvPr id="107" name="Google Shape;107;p3"/>
          <p:cNvSpPr txBox="1"/>
          <p:nvPr>
            <p:ph idx="1" type="subTitle"/>
          </p:nvPr>
        </p:nvSpPr>
        <p:spPr>
          <a:xfrm>
            <a:off x="1100050" y="2480153"/>
            <a:ext cx="11061469" cy="437783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Georgia"/>
              <a:buNone/>
            </a:pPr>
            <a:r>
              <a:rPr b="0" i="0" lang="en-AU" sz="6600" u="none" cap="none" strike="noStrik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NSW has a beach safe section on their site that has all sorts of information that can support learning as well. - </a:t>
            </a:r>
            <a:r>
              <a:rPr b="0" i="0" lang="en-AU" sz="6600" u="sng" cap="none" strike="noStrike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https://beachsafetyhub.org.au/learn-&amp;-play/beach-ocean-safety/what-is-a-rip-current/#</a:t>
            </a:r>
            <a:r>
              <a:rPr b="0" i="0" lang="en-AU" sz="6600" u="none" cap="none" strike="noStrike">
                <a:solidFill>
                  <a:schemeClr val="dk1"/>
                </a:solidFill>
              </a:rPr>
              <a:t> </a:t>
            </a:r>
            <a:endParaRPr b="0" i="0" sz="6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cean Waves"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1" t="284"/>
          <a:stretch/>
        </p:blipFill>
        <p:spPr>
          <a:xfrm>
            <a:off x="30480" y="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>
            <p:ph type="ctrTitle"/>
          </p:nvPr>
        </p:nvSpPr>
        <p:spPr>
          <a:xfrm>
            <a:off x="1097280" y="325550"/>
            <a:ext cx="10058400" cy="127778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lay"/>
              <a:buNone/>
            </a:pPr>
            <a:r>
              <a:rPr lang="en-AU" sz="8000">
                <a:solidFill>
                  <a:srgbClr val="FFFFFF"/>
                </a:solidFill>
              </a:rPr>
              <a:t>Surf Life Saving</a:t>
            </a:r>
            <a:endParaRPr/>
          </a:p>
        </p:txBody>
      </p:sp>
      <p:sp>
        <p:nvSpPr>
          <p:cNvPr id="116" name="Google Shape;116;p4"/>
          <p:cNvSpPr txBox="1"/>
          <p:nvPr>
            <p:ph idx="1" type="subTitle"/>
          </p:nvPr>
        </p:nvSpPr>
        <p:spPr>
          <a:xfrm>
            <a:off x="1100050" y="2480153"/>
            <a:ext cx="11061469" cy="437783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Georgia"/>
              <a:buNone/>
            </a:pPr>
            <a:r>
              <a:rPr lang="en-AU" sz="6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Lets Watch this together:</a:t>
            </a:r>
            <a:endParaRPr sz="660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Georgia"/>
              <a:buNone/>
            </a:pPr>
            <a:r>
              <a:t/>
            </a:r>
            <a:endParaRPr sz="660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Georgia"/>
              <a:buNone/>
            </a:pPr>
            <a:r>
              <a:t/>
            </a:r>
            <a:endParaRPr sz="660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Georgia"/>
              <a:buNone/>
            </a:pPr>
            <a:r>
              <a:t/>
            </a:r>
            <a:endParaRPr sz="660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Georgia"/>
              <a:buNone/>
            </a:pPr>
            <a:r>
              <a:t/>
            </a:r>
            <a:endParaRPr sz="660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Georgia"/>
              <a:buNone/>
            </a:pPr>
            <a:r>
              <a:t/>
            </a:r>
            <a:endParaRPr sz="660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Georgia"/>
              <a:buNone/>
            </a:pPr>
            <a:r>
              <a:t/>
            </a:r>
            <a:endParaRPr sz="660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Georgia"/>
              <a:buNone/>
            </a:pPr>
            <a:r>
              <a:t/>
            </a:r>
            <a:endParaRPr sz="660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Georgia"/>
              <a:buNone/>
            </a:pPr>
            <a:r>
              <a:rPr b="0" i="0" lang="en-AU" sz="6600" u="none" cap="none" strike="noStrik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https://www.youtube.com/watch?v=41hbynn8Hjs</a:t>
            </a:r>
            <a:endParaRPr b="0" i="0" sz="6600" u="none" cap="none" strike="noStrike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Georgia"/>
              <a:buNone/>
            </a:pPr>
            <a:r>
              <a:t/>
            </a:r>
            <a:endParaRPr sz="660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Georgia"/>
              <a:buNone/>
            </a:pPr>
            <a:r>
              <a:t/>
            </a:r>
            <a:endParaRPr sz="660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Georgia"/>
              <a:buNone/>
            </a:pPr>
            <a:r>
              <a:t/>
            </a:r>
            <a:endParaRPr sz="660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Georgia"/>
              <a:buNone/>
            </a:pPr>
            <a:r>
              <a:t/>
            </a:r>
            <a:endParaRPr sz="660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Learn all about dangers at the beach, what you can do if you find yourself in trouble in the water and the different items that can be used in a rescue!&#10;To access the lesson plans that accompany this video, visit www.lsv.com.au/toolkit" id="117" name="Google Shape;117;p4" title="Water Safety Watch &amp; Learn - Beach Adventures &amp; Invention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0475" y="276425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0ffdbc629_0_0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cean Waves" id="123" name="Google Shape;123;g320ffdbc629_0_0"/>
          <p:cNvPicPr preferRelativeResize="0"/>
          <p:nvPr/>
        </p:nvPicPr>
        <p:blipFill rotWithShape="1">
          <a:blip r:embed="rId3">
            <a:alphaModFix/>
          </a:blip>
          <a:srcRect b="9" l="0" r="0" t="279"/>
          <a:stretch/>
        </p:blipFill>
        <p:spPr>
          <a:xfrm>
            <a:off x="3048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20ffdbc629_0_0"/>
          <p:cNvSpPr/>
          <p:nvPr/>
        </p:nvSpPr>
        <p:spPr>
          <a:xfrm>
            <a:off x="0" y="2207602"/>
            <a:ext cx="12192000" cy="31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320ffdbc629_0_0"/>
          <p:cNvSpPr txBox="1"/>
          <p:nvPr>
            <p:ph type="ctrTitle"/>
          </p:nvPr>
        </p:nvSpPr>
        <p:spPr>
          <a:xfrm>
            <a:off x="1097280" y="325550"/>
            <a:ext cx="10058400" cy="12777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lay"/>
              <a:buNone/>
            </a:pPr>
            <a:r>
              <a:rPr lang="en-AU" sz="8000">
                <a:solidFill>
                  <a:srgbClr val="FFFFFF"/>
                </a:solidFill>
              </a:rPr>
              <a:t>Surf Life Saving</a:t>
            </a:r>
            <a:endParaRPr/>
          </a:p>
        </p:txBody>
      </p:sp>
      <p:sp>
        <p:nvSpPr>
          <p:cNvPr id="126" name="Google Shape;126;g320ffdbc629_0_0"/>
          <p:cNvSpPr txBox="1"/>
          <p:nvPr>
            <p:ph idx="1" type="subTitle"/>
          </p:nvPr>
        </p:nvSpPr>
        <p:spPr>
          <a:xfrm>
            <a:off x="1100050" y="2480153"/>
            <a:ext cx="11061600" cy="43779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600"/>
              <a:buFont typeface="Georgia"/>
              <a:buNone/>
            </a:pPr>
            <a:r>
              <a:rPr lang="en-AU" sz="6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Kahoots:</a:t>
            </a:r>
            <a:endParaRPr sz="660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https://create.kahoot.it/details/2f55d2e3-e6ab-40a1-87fd-1b77c152a0bf</a:t>
            </a:r>
            <a:endParaRPr u="sng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u="sng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https://create.kahoot.it/details/cd9f016c-937b-456e-a61a-2d27bf10bffd</a:t>
            </a:r>
            <a:endParaRPr u="sng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u="sng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u="sng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https://create.kahoot.it/details/b428de04-2e32-4157-a8cd-7ac04d0cdd0</a:t>
            </a:r>
            <a:r>
              <a:rPr lang="en-AU" u="sng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</a:t>
            </a:r>
            <a:endParaRPr u="sng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6600"/>
              <a:buFont typeface="Georgia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0ffdbc629_0_8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cean Waves" id="132" name="Google Shape;132;g320ffdbc629_0_8"/>
          <p:cNvPicPr preferRelativeResize="0"/>
          <p:nvPr/>
        </p:nvPicPr>
        <p:blipFill rotWithShape="1">
          <a:blip r:embed="rId3">
            <a:alphaModFix/>
          </a:blip>
          <a:srcRect b="9" l="0" r="0" t="279"/>
          <a:stretch/>
        </p:blipFill>
        <p:spPr>
          <a:xfrm>
            <a:off x="3048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20ffdbc629_0_8"/>
          <p:cNvSpPr/>
          <p:nvPr/>
        </p:nvSpPr>
        <p:spPr>
          <a:xfrm>
            <a:off x="0" y="2207602"/>
            <a:ext cx="12192000" cy="31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20ffdbc629_0_8"/>
          <p:cNvSpPr txBox="1"/>
          <p:nvPr>
            <p:ph type="ctrTitle"/>
          </p:nvPr>
        </p:nvSpPr>
        <p:spPr>
          <a:xfrm>
            <a:off x="1097280" y="325550"/>
            <a:ext cx="10058400" cy="12777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lay"/>
              <a:buNone/>
            </a:pPr>
            <a:r>
              <a:rPr lang="en-AU" sz="8000">
                <a:solidFill>
                  <a:srgbClr val="FFFFFF"/>
                </a:solidFill>
              </a:rPr>
              <a:t>Surf Life Saving</a:t>
            </a:r>
            <a:endParaRPr/>
          </a:p>
        </p:txBody>
      </p:sp>
      <p:sp>
        <p:nvSpPr>
          <p:cNvPr id="135" name="Google Shape;135;g320ffdbc629_0_8"/>
          <p:cNvSpPr txBox="1"/>
          <p:nvPr>
            <p:ph idx="1" type="subTitle"/>
          </p:nvPr>
        </p:nvSpPr>
        <p:spPr>
          <a:xfrm>
            <a:off x="50043" y="2039350"/>
            <a:ext cx="11554500" cy="43779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6000" u="sng">
                <a:solidFill>
                  <a:schemeClr val="hlink"/>
                </a:solidFill>
                <a:latin typeface="Play"/>
                <a:ea typeface="Play"/>
                <a:cs typeface="Play"/>
                <a:sym typeface="Play"/>
                <a:hlinkClick r:id="rId4"/>
              </a:rPr>
              <a:t>Game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900"/>
              <a:t>On Google Drive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0ffdbc629_3_11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cean Waves" id="141" name="Google Shape;141;g320ffdbc629_3_11"/>
          <p:cNvPicPr preferRelativeResize="0"/>
          <p:nvPr/>
        </p:nvPicPr>
        <p:blipFill rotWithShape="1">
          <a:blip r:embed="rId3">
            <a:alphaModFix/>
          </a:blip>
          <a:srcRect b="9" l="0" r="0" t="279"/>
          <a:stretch/>
        </p:blipFill>
        <p:spPr>
          <a:xfrm>
            <a:off x="3048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20ffdbc629_3_11"/>
          <p:cNvSpPr/>
          <p:nvPr/>
        </p:nvSpPr>
        <p:spPr>
          <a:xfrm>
            <a:off x="0" y="2207602"/>
            <a:ext cx="12192000" cy="31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20ffdbc629_3_11"/>
          <p:cNvSpPr txBox="1"/>
          <p:nvPr>
            <p:ph type="ctrTitle"/>
          </p:nvPr>
        </p:nvSpPr>
        <p:spPr>
          <a:xfrm>
            <a:off x="1097280" y="325550"/>
            <a:ext cx="10058400" cy="12777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Play"/>
              <a:buNone/>
            </a:pPr>
            <a:r>
              <a:rPr lang="en-AU" sz="8000">
                <a:solidFill>
                  <a:srgbClr val="FFFFFF"/>
                </a:solidFill>
              </a:rPr>
              <a:t>Surf Life Saving</a:t>
            </a:r>
            <a:endParaRPr/>
          </a:p>
        </p:txBody>
      </p:sp>
      <p:sp>
        <p:nvSpPr>
          <p:cNvPr id="144" name="Google Shape;144;g320ffdbc629_3_11"/>
          <p:cNvSpPr txBox="1"/>
          <p:nvPr>
            <p:ph idx="1" type="subTitle"/>
          </p:nvPr>
        </p:nvSpPr>
        <p:spPr>
          <a:xfrm>
            <a:off x="50043" y="2039350"/>
            <a:ext cx="11554500" cy="43779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6000" u="sng">
                <a:solidFill>
                  <a:schemeClr val="hlink"/>
                </a:solidFill>
                <a:latin typeface="Play"/>
                <a:ea typeface="Play"/>
                <a:cs typeface="Play"/>
                <a:sym typeface="Play"/>
                <a:hlinkClick r:id="rId4"/>
              </a:rPr>
              <a:t>DOWNLOAD THE BEACH SAFE APP</a:t>
            </a:r>
            <a:endParaRPr sz="60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600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2024-12-09T22:54:16Z</dcterms:created>
  <dc:creator>Christine Bellert</dc:creator>
</cp:coreProperties>
</file>