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DD87-8886-4C4D-9BF4-DBD8FDD38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72E8C-3308-4497-98B9-0A5A5FCD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852D-2F13-4088-900B-6C61B24D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4D066-D4D4-4EFE-9D9C-8A902CE2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18D9-1436-4B8C-A699-8C6807F2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03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67F0-8470-42D1-9B98-3F63866B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10507-AF27-4A7F-AC3D-2CBCD103F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7E540-9BDA-4B6D-BA9C-CC3E784C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57D8-2D04-4F0E-A207-E22EE82B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DD5D-A88C-4D78-A73A-7EF05827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8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28106-E9C2-4DCC-8CB8-70944875F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3D1F5-4B0D-4E18-BED6-2DD6760A9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FE6B0-7B61-4A91-AF66-261AD896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330E-28CB-4C2E-A6C5-2585ABD7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E9271-64EC-43FB-8CFD-5E5B76E3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7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9CCE-D30B-4A9B-92E6-AC2D81B9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7A28-6F4A-4C1F-BCAD-7CF70B7C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E4F0-E5CE-4353-86D0-8E5B185E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CDE3-6F91-4665-9954-92F3F22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754B8-80A7-4FE9-A926-5BE62653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7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852F-70B7-4810-BD35-C1AA35D2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F4D5C-56B2-43CE-AC01-DB504355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C7EF6-3267-423A-A0D1-42014BC1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6834F-0ED1-4108-B6A0-16797E68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A80E8-FCFB-4057-A993-21DDA6F7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31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14E9-1BA4-4ACD-8F2C-5055311D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0673-10A6-42C0-B60E-C62068D7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65CE-1B48-4341-BF25-65244249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D4388-AB10-41B2-BB61-DDDD5897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D3914-6919-4126-96C8-67467015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63DE-B884-497F-B4EA-0D4C5B0E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5E15-E671-4614-BFA3-92B809E2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C354C-9DC7-4B9E-9231-94C42D123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E7E8D-0E15-4C95-AF89-938559160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9B89D-0736-4E88-980F-5AEAFA3DB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DA961-D7EC-423F-AE30-2AB08A29C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4BA96-2FC1-4C9D-B2BC-86A32410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55513-A9E1-4D88-A142-BCF4C72F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CD683-BC9C-4CB9-AF49-1E7545A6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15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16F0-C173-4650-B4C2-E772F6BD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08259-8C62-4FD2-9E6C-2F4411EC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4526E-8198-4C5D-97AE-12A3FA84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C0D29-3F1E-438E-8466-64DB80E8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41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1BCE0-7982-4D21-848F-5C9F31C4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1C7FD-78E7-4E36-9A85-DE154860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F6D8-1719-475E-914A-79DC863D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17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4860-C1FF-44B6-84E9-AD019A8B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B9C8-95B0-486E-870E-C178E984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6973-4465-4312-B129-00A478DD5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5CD4-99EA-43DE-9210-BB487FD0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1303-A8A8-4EC9-A096-72DCEAFE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6F4D9-BFCC-43F4-A8A2-E071AFBD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50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0CF0-2452-4BF9-9E11-9326E4DF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85ED8-65BA-47DA-98B2-B5787593D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CC05F-123A-4565-8CCA-1EE99AAFD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603D8-0096-49DA-BF1E-D0D02E15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CDD6D-ACF1-4C86-864F-2DD2761F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9D50-0C5A-47CF-BF60-AB15558A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04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8384D-4CAB-42B7-9A51-C3FCC061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2BE22-8EB0-46A5-9B1B-C5F5A1E22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32BD-8ECE-4568-9DDE-534EFC6BD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4061-C20D-47AB-9F72-28DBFA5A6A5B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5FA1-FE74-4536-A47C-A76415FE3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58EC-AB3B-4780-8344-561B865FA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EB71-B80D-4F08-9400-4CF2DB6368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53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BCC71-A84D-49D0-A81F-2A02E69D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46C6D8-B272-4877-8A14-BC011C38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C14CAB4-9456-4746-BE12-C27FF2E7D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D3C91-EAD6-410D-A080-4773B6C0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AEA95-7C99-4416-B3A1-886E358D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8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A67EF-D53D-41AC-988B-FD1DFB646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A78F7-8AD2-4FFA-AC93-33DD9A3A0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7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210FD3-689E-446A-9AFB-906290660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9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30427-4A62-4227-8F23-184DF0ECF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8BD1AE-6B68-4150-B9D9-7FC557EAA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Scuderi</dc:creator>
  <cp:lastModifiedBy>Francis Scuderi</cp:lastModifiedBy>
  <cp:revision>1</cp:revision>
  <dcterms:created xsi:type="dcterms:W3CDTF">2021-02-15T01:55:20Z</dcterms:created>
  <dcterms:modified xsi:type="dcterms:W3CDTF">2021-02-15T02:03:20Z</dcterms:modified>
</cp:coreProperties>
</file>