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5" r:id="rId3"/>
    <p:sldId id="258" r:id="rId4"/>
    <p:sldId id="278" r:id="rId5"/>
    <p:sldId id="267" r:id="rId6"/>
    <p:sldId id="266" r:id="rId7"/>
    <p:sldId id="273" r:id="rId8"/>
    <p:sldId id="274" r:id="rId9"/>
    <p:sldId id="276"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1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7" autoAdjust="0"/>
    <p:restoredTop sz="94660"/>
  </p:normalViewPr>
  <p:slideViewPr>
    <p:cSldViewPr snapToGrid="0">
      <p:cViewPr varScale="1">
        <p:scale>
          <a:sx n="76" d="100"/>
          <a:sy n="76" d="100"/>
        </p:scale>
        <p:origin x="6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CED482C-0015-4A65-84B5-8ED2C6C2D2B2}" type="datetimeFigureOut">
              <a:rPr lang="en-AU" smtClean="0"/>
              <a:t>23/03/2023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B82EBC0-CF7C-4017-88F0-03F44C9CC222}" type="slidenum">
              <a:rPr lang="en-AU" smtClean="0"/>
              <a:t>‹#›</a:t>
            </a:fld>
            <a:endParaRPr lang="en-AU"/>
          </a:p>
        </p:txBody>
      </p:sp>
    </p:spTree>
    <p:extLst>
      <p:ext uri="{BB962C8B-B14F-4D97-AF65-F5344CB8AC3E}">
        <p14:creationId xmlns:p14="http://schemas.microsoft.com/office/powerpoint/2010/main" val="3015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CED482C-0015-4A65-84B5-8ED2C6C2D2B2}" type="datetimeFigureOut">
              <a:rPr lang="en-AU" smtClean="0"/>
              <a:t>23/03/2023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B82EBC0-CF7C-4017-88F0-03F44C9CC222}" type="slidenum">
              <a:rPr lang="en-AU" smtClean="0"/>
              <a:t>‹#›</a:t>
            </a:fld>
            <a:endParaRPr lang="en-AU"/>
          </a:p>
        </p:txBody>
      </p:sp>
    </p:spTree>
    <p:extLst>
      <p:ext uri="{BB962C8B-B14F-4D97-AF65-F5344CB8AC3E}">
        <p14:creationId xmlns:p14="http://schemas.microsoft.com/office/powerpoint/2010/main" val="312477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CED482C-0015-4A65-84B5-8ED2C6C2D2B2}" type="datetimeFigureOut">
              <a:rPr lang="en-AU" smtClean="0"/>
              <a:t>23/03/2023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B82EBC0-CF7C-4017-88F0-03F44C9CC222}" type="slidenum">
              <a:rPr lang="en-AU" smtClean="0"/>
              <a:t>‹#›</a:t>
            </a:fld>
            <a:endParaRPr lang="en-AU"/>
          </a:p>
        </p:txBody>
      </p:sp>
    </p:spTree>
    <p:extLst>
      <p:ext uri="{BB962C8B-B14F-4D97-AF65-F5344CB8AC3E}">
        <p14:creationId xmlns:p14="http://schemas.microsoft.com/office/powerpoint/2010/main" val="251675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CED482C-0015-4A65-84B5-8ED2C6C2D2B2}" type="datetimeFigureOut">
              <a:rPr lang="en-AU" smtClean="0"/>
              <a:t>23/03/2023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B82EBC0-CF7C-4017-88F0-03F44C9CC222}" type="slidenum">
              <a:rPr lang="en-AU" smtClean="0"/>
              <a:t>‹#›</a:t>
            </a:fld>
            <a:endParaRPr lang="en-AU"/>
          </a:p>
        </p:txBody>
      </p:sp>
    </p:spTree>
    <p:extLst>
      <p:ext uri="{BB962C8B-B14F-4D97-AF65-F5344CB8AC3E}">
        <p14:creationId xmlns:p14="http://schemas.microsoft.com/office/powerpoint/2010/main" val="401572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D482C-0015-4A65-84B5-8ED2C6C2D2B2}" type="datetimeFigureOut">
              <a:rPr lang="en-AU" smtClean="0"/>
              <a:t>23/03/2023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B82EBC0-CF7C-4017-88F0-03F44C9CC222}" type="slidenum">
              <a:rPr lang="en-AU" smtClean="0"/>
              <a:t>‹#›</a:t>
            </a:fld>
            <a:endParaRPr lang="en-AU"/>
          </a:p>
        </p:txBody>
      </p:sp>
    </p:spTree>
    <p:extLst>
      <p:ext uri="{BB962C8B-B14F-4D97-AF65-F5344CB8AC3E}">
        <p14:creationId xmlns:p14="http://schemas.microsoft.com/office/powerpoint/2010/main" val="242796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CED482C-0015-4A65-84B5-8ED2C6C2D2B2}" type="datetimeFigureOut">
              <a:rPr lang="en-AU" smtClean="0"/>
              <a:t>23/03/2023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B82EBC0-CF7C-4017-88F0-03F44C9CC222}" type="slidenum">
              <a:rPr lang="en-AU" smtClean="0"/>
              <a:t>‹#›</a:t>
            </a:fld>
            <a:endParaRPr lang="en-AU"/>
          </a:p>
        </p:txBody>
      </p:sp>
    </p:spTree>
    <p:extLst>
      <p:ext uri="{BB962C8B-B14F-4D97-AF65-F5344CB8AC3E}">
        <p14:creationId xmlns:p14="http://schemas.microsoft.com/office/powerpoint/2010/main" val="121453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CED482C-0015-4A65-84B5-8ED2C6C2D2B2}" type="datetimeFigureOut">
              <a:rPr lang="en-AU" smtClean="0"/>
              <a:t>23/03/2023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B82EBC0-CF7C-4017-88F0-03F44C9CC222}" type="slidenum">
              <a:rPr lang="en-AU" smtClean="0"/>
              <a:t>‹#›</a:t>
            </a:fld>
            <a:endParaRPr lang="en-AU"/>
          </a:p>
        </p:txBody>
      </p:sp>
    </p:spTree>
    <p:extLst>
      <p:ext uri="{BB962C8B-B14F-4D97-AF65-F5344CB8AC3E}">
        <p14:creationId xmlns:p14="http://schemas.microsoft.com/office/powerpoint/2010/main" val="30569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CED482C-0015-4A65-84B5-8ED2C6C2D2B2}" type="datetimeFigureOut">
              <a:rPr lang="en-AU" smtClean="0"/>
              <a:t>23/03/2023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B82EBC0-CF7C-4017-88F0-03F44C9CC222}" type="slidenum">
              <a:rPr lang="en-AU" smtClean="0"/>
              <a:t>‹#›</a:t>
            </a:fld>
            <a:endParaRPr lang="en-AU"/>
          </a:p>
        </p:txBody>
      </p:sp>
    </p:spTree>
    <p:extLst>
      <p:ext uri="{BB962C8B-B14F-4D97-AF65-F5344CB8AC3E}">
        <p14:creationId xmlns:p14="http://schemas.microsoft.com/office/powerpoint/2010/main" val="253471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D482C-0015-4A65-84B5-8ED2C6C2D2B2}" type="datetimeFigureOut">
              <a:rPr lang="en-AU" smtClean="0"/>
              <a:t>23/03/2023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B82EBC0-CF7C-4017-88F0-03F44C9CC222}" type="slidenum">
              <a:rPr lang="en-AU" smtClean="0"/>
              <a:t>‹#›</a:t>
            </a:fld>
            <a:endParaRPr lang="en-AU"/>
          </a:p>
        </p:txBody>
      </p:sp>
    </p:spTree>
    <p:extLst>
      <p:ext uri="{BB962C8B-B14F-4D97-AF65-F5344CB8AC3E}">
        <p14:creationId xmlns:p14="http://schemas.microsoft.com/office/powerpoint/2010/main" val="228897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ED482C-0015-4A65-84B5-8ED2C6C2D2B2}" type="datetimeFigureOut">
              <a:rPr lang="en-AU" smtClean="0"/>
              <a:t>23/03/2023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B82EBC0-CF7C-4017-88F0-03F44C9CC222}" type="slidenum">
              <a:rPr lang="en-AU" smtClean="0"/>
              <a:t>‹#›</a:t>
            </a:fld>
            <a:endParaRPr lang="en-AU"/>
          </a:p>
        </p:txBody>
      </p:sp>
    </p:spTree>
    <p:extLst>
      <p:ext uri="{BB962C8B-B14F-4D97-AF65-F5344CB8AC3E}">
        <p14:creationId xmlns:p14="http://schemas.microsoft.com/office/powerpoint/2010/main" val="404944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ED482C-0015-4A65-84B5-8ED2C6C2D2B2}" type="datetimeFigureOut">
              <a:rPr lang="en-AU" smtClean="0"/>
              <a:t>23/03/2023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B82EBC0-CF7C-4017-88F0-03F44C9CC222}" type="slidenum">
              <a:rPr lang="en-AU" smtClean="0"/>
              <a:t>‹#›</a:t>
            </a:fld>
            <a:endParaRPr lang="en-AU"/>
          </a:p>
        </p:txBody>
      </p:sp>
    </p:spTree>
    <p:extLst>
      <p:ext uri="{BB962C8B-B14F-4D97-AF65-F5344CB8AC3E}">
        <p14:creationId xmlns:p14="http://schemas.microsoft.com/office/powerpoint/2010/main" val="56913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D482C-0015-4A65-84B5-8ED2C6C2D2B2}" type="datetimeFigureOut">
              <a:rPr lang="en-AU" smtClean="0"/>
              <a:t>23/03/2023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2EBC0-CF7C-4017-88F0-03F44C9CC222}" type="slidenum">
              <a:rPr lang="en-AU" smtClean="0"/>
              <a:t>‹#›</a:t>
            </a:fld>
            <a:endParaRPr lang="en-AU"/>
          </a:p>
        </p:txBody>
      </p:sp>
    </p:spTree>
    <p:extLst>
      <p:ext uri="{BB962C8B-B14F-4D97-AF65-F5344CB8AC3E}">
        <p14:creationId xmlns:p14="http://schemas.microsoft.com/office/powerpoint/2010/main" val="3912642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2.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24.png"/><Relationship Id="rId10" Type="http://schemas.openxmlformats.org/officeDocument/2006/relationships/image" Target="../media/image27.png"/><Relationship Id="rId4" Type="http://schemas.microsoft.com/office/2007/relationships/hdphoto" Target="../media/hdphoto4.wdp"/><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251" y="4541834"/>
            <a:ext cx="10515600" cy="1325563"/>
          </a:xfrm>
        </p:spPr>
        <p:txBody>
          <a:bodyPr>
            <a:normAutofit/>
          </a:bodyPr>
          <a:lstStyle/>
          <a:p>
            <a:pPr algn="ctr"/>
            <a:r>
              <a:rPr lang="en-US" sz="6000" i="1" dirty="0">
                <a:solidFill>
                  <a:srgbClr val="B9178B"/>
                </a:solidFill>
                <a:latin typeface="Comic Sans MS" panose="030F0702030302020204" pitchFamily="66" charset="0"/>
              </a:rPr>
              <a:t>The CSDS Community Night.</a:t>
            </a:r>
            <a:endParaRPr lang="en-AU" sz="6000" i="1" dirty="0">
              <a:solidFill>
                <a:srgbClr val="B9178B"/>
              </a:solidFill>
              <a:latin typeface="Comic Sans MS" panose="030F0702030302020204" pitchFamily="66" charset="0"/>
            </a:endParaRPr>
          </a:p>
        </p:txBody>
      </p:sp>
      <p:sp>
        <p:nvSpPr>
          <p:cNvPr id="12" name="Rounded Rectangle 11"/>
          <p:cNvSpPr/>
          <p:nvPr/>
        </p:nvSpPr>
        <p:spPr>
          <a:xfrm>
            <a:off x="118334" y="96819"/>
            <a:ext cx="11973261" cy="6680499"/>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outdoor, sky, building, house&#10;&#10;Description automatically generated">
            <a:extLst>
              <a:ext uri="{FF2B5EF4-FFF2-40B4-BE49-F238E27FC236}">
                <a16:creationId xmlns:a16="http://schemas.microsoft.com/office/drawing/2014/main" id="{A613C2EE-C9ED-8826-B65B-7EA9607D4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5510" y="804694"/>
            <a:ext cx="4456929" cy="3282179"/>
          </a:xfrm>
          <a:prstGeom prst="rect">
            <a:avLst/>
          </a:prstGeom>
        </p:spPr>
      </p:pic>
      <p:pic>
        <p:nvPicPr>
          <p:cNvPr id="5" name="Picture 4">
            <a:extLst>
              <a:ext uri="{FF2B5EF4-FFF2-40B4-BE49-F238E27FC236}">
                <a16:creationId xmlns:a16="http://schemas.microsoft.com/office/drawing/2014/main" id="{99F201E1-E8D2-ABCA-9A83-EA37E894E80D}"/>
              </a:ext>
            </a:extLst>
          </p:cNvPr>
          <p:cNvPicPr>
            <a:picLocks noChangeAspect="1"/>
          </p:cNvPicPr>
          <p:nvPr/>
        </p:nvPicPr>
        <p:blipFill>
          <a:blip r:embed="rId3"/>
          <a:stretch>
            <a:fillRect/>
          </a:stretch>
        </p:blipFill>
        <p:spPr>
          <a:xfrm>
            <a:off x="2057424" y="1376197"/>
            <a:ext cx="2658086" cy="2255716"/>
          </a:xfrm>
          <a:prstGeom prst="rect">
            <a:avLst/>
          </a:prstGeom>
        </p:spPr>
      </p:pic>
    </p:spTree>
    <p:extLst>
      <p:ext uri="{BB962C8B-B14F-4D97-AF65-F5344CB8AC3E}">
        <p14:creationId xmlns:p14="http://schemas.microsoft.com/office/powerpoint/2010/main" val="415029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509" y="4415202"/>
            <a:ext cx="10757139" cy="1899334"/>
          </a:xfrm>
        </p:spPr>
        <p:txBody>
          <a:bodyPr>
            <a:noAutofit/>
          </a:bodyPr>
          <a:lstStyle/>
          <a:p>
            <a:pPr algn="ctr"/>
            <a:r>
              <a:rPr lang="en-US" sz="3200" dirty="0">
                <a:latin typeface="Arial" panose="020B0604020202020204" pitchFamily="34" charset="0"/>
                <a:cs typeface="Arial" panose="020B0604020202020204" pitchFamily="34" charset="0"/>
              </a:rPr>
              <a:t>On Wednesday 5th April we are having a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special event at our school.  </a:t>
            </a:r>
            <a:endParaRPr lang="en-AU" sz="3200" dirty="0">
              <a:latin typeface="Arial" panose="020B0604020202020204" pitchFamily="34" charset="0"/>
              <a:cs typeface="Arial" panose="020B0604020202020204" pitchFamily="34" charset="0"/>
            </a:endParaRPr>
          </a:p>
        </p:txBody>
      </p:sp>
      <p:sp>
        <p:nvSpPr>
          <p:cNvPr id="7" name="Rounded Rectangle 6"/>
          <p:cNvSpPr/>
          <p:nvPr/>
        </p:nvSpPr>
        <p:spPr>
          <a:xfrm>
            <a:off x="118334" y="96819"/>
            <a:ext cx="11973261" cy="6680499"/>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689C381F-26CC-6725-5B3A-4E39B6CF95D5}"/>
              </a:ext>
            </a:extLst>
          </p:cNvPr>
          <p:cNvPicPr>
            <a:picLocks noChangeAspect="1"/>
          </p:cNvPicPr>
          <p:nvPr/>
        </p:nvPicPr>
        <p:blipFill>
          <a:blip r:embed="rId2"/>
          <a:stretch>
            <a:fillRect/>
          </a:stretch>
        </p:blipFill>
        <p:spPr>
          <a:xfrm>
            <a:off x="1358247" y="486168"/>
            <a:ext cx="2296120" cy="2131524"/>
          </a:xfrm>
          <a:prstGeom prst="rect">
            <a:avLst/>
          </a:prstGeom>
        </p:spPr>
      </p:pic>
      <p:pic>
        <p:nvPicPr>
          <p:cNvPr id="10" name="Picture 9">
            <a:extLst>
              <a:ext uri="{FF2B5EF4-FFF2-40B4-BE49-F238E27FC236}">
                <a16:creationId xmlns:a16="http://schemas.microsoft.com/office/drawing/2014/main" id="{EA834E25-E965-357F-FFB5-733E978C895F}"/>
              </a:ext>
            </a:extLst>
          </p:cNvPr>
          <p:cNvPicPr>
            <a:picLocks noChangeAspect="1"/>
          </p:cNvPicPr>
          <p:nvPr/>
        </p:nvPicPr>
        <p:blipFill>
          <a:blip r:embed="rId3"/>
          <a:stretch>
            <a:fillRect/>
          </a:stretch>
        </p:blipFill>
        <p:spPr>
          <a:xfrm>
            <a:off x="5864794" y="1209310"/>
            <a:ext cx="3345749" cy="2466975"/>
          </a:xfrm>
          <a:prstGeom prst="rect">
            <a:avLst/>
          </a:prstGeom>
        </p:spPr>
      </p:pic>
      <p:pic>
        <p:nvPicPr>
          <p:cNvPr id="12" name="Picture 11">
            <a:extLst>
              <a:ext uri="{FF2B5EF4-FFF2-40B4-BE49-F238E27FC236}">
                <a16:creationId xmlns:a16="http://schemas.microsoft.com/office/drawing/2014/main" id="{01F570B1-A308-BD6B-5D7D-904E685795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51254" y1="83966" x2="51254" y2="83966"/>
                        <a14:foregroundMark x1="45520" y1="79747" x2="45520" y2="79747"/>
                        <a14:foregroundMark x1="76344" y1="69198" x2="76344" y2="69198"/>
                        <a14:foregroundMark x1="79570" y1="60759" x2="79570" y2="60759"/>
                        <a14:foregroundMark x1="79570" y1="53165" x2="79570" y2="53165"/>
                        <a14:foregroundMark x1="69176" y1="24051" x2="69176" y2="24051"/>
                        <a14:foregroundMark x1="62724" y1="19409" x2="62724" y2="19409"/>
                        <a14:foregroundMark x1="76703" y1="29536" x2="76703" y2="29536"/>
                        <a14:foregroundMark x1="40502" y1="17300" x2="40502" y2="17300"/>
                        <a14:foregroundMark x1="32975" y1="22363" x2="32975" y2="22363"/>
                        <a14:foregroundMark x1="25806" y1="24051" x2="25806" y2="24051"/>
                        <a14:foregroundMark x1="28315" y1="59916" x2="28315" y2="59916"/>
                        <a14:foregroundMark x1="22939" y1="51055" x2="22939" y2="51055"/>
                        <a14:foregroundMark x1="29749" y1="66245" x2="29749" y2="66245"/>
                        <a14:foregroundMark x1="58423" y1="79325" x2="58423" y2="79325"/>
                      </a14:backgroundRemoval>
                    </a14:imgEffect>
                  </a14:imgLayer>
                </a14:imgProps>
              </a:ext>
            </a:extLst>
          </a:blip>
          <a:stretch>
            <a:fillRect/>
          </a:stretch>
        </p:blipFill>
        <p:spPr>
          <a:xfrm>
            <a:off x="8058120" y="430685"/>
            <a:ext cx="2657475" cy="2257425"/>
          </a:xfrm>
          <a:prstGeom prst="rect">
            <a:avLst/>
          </a:prstGeom>
        </p:spPr>
      </p:pic>
      <p:sp>
        <p:nvSpPr>
          <p:cNvPr id="13" name="TextBox 12">
            <a:extLst>
              <a:ext uri="{FF2B5EF4-FFF2-40B4-BE49-F238E27FC236}">
                <a16:creationId xmlns:a16="http://schemas.microsoft.com/office/drawing/2014/main" id="{7E568CE6-89CD-832F-F932-B050B09868CE}"/>
              </a:ext>
            </a:extLst>
          </p:cNvPr>
          <p:cNvSpPr txBox="1"/>
          <p:nvPr/>
        </p:nvSpPr>
        <p:spPr>
          <a:xfrm>
            <a:off x="1551211" y="1374732"/>
            <a:ext cx="2585988" cy="369332"/>
          </a:xfrm>
          <a:prstGeom prst="rect">
            <a:avLst/>
          </a:prstGeom>
          <a:noFill/>
        </p:spPr>
        <p:txBody>
          <a:bodyPr wrap="square" rtlCol="0">
            <a:spAutoFit/>
          </a:bodyPr>
          <a:lstStyle/>
          <a:p>
            <a:endParaRPr lang="en-AU" dirty="0"/>
          </a:p>
        </p:txBody>
      </p:sp>
      <p:pic>
        <p:nvPicPr>
          <p:cNvPr id="17" name="Picture 16">
            <a:extLst>
              <a:ext uri="{FF2B5EF4-FFF2-40B4-BE49-F238E27FC236}">
                <a16:creationId xmlns:a16="http://schemas.microsoft.com/office/drawing/2014/main" id="{5BD5B92D-53A8-091B-EC51-4FB69F61B672}"/>
              </a:ext>
            </a:extLst>
          </p:cNvPr>
          <p:cNvPicPr>
            <a:picLocks noChangeAspect="1"/>
          </p:cNvPicPr>
          <p:nvPr/>
        </p:nvPicPr>
        <p:blipFill>
          <a:blip r:embed="rId6"/>
          <a:stretch>
            <a:fillRect/>
          </a:stretch>
        </p:blipFill>
        <p:spPr>
          <a:xfrm>
            <a:off x="1476405" y="2145041"/>
            <a:ext cx="2059803" cy="1444101"/>
          </a:xfrm>
          <a:prstGeom prst="rect">
            <a:avLst/>
          </a:prstGeom>
        </p:spPr>
      </p:pic>
    </p:spTree>
    <p:extLst>
      <p:ext uri="{BB962C8B-B14F-4D97-AF65-F5344CB8AC3E}">
        <p14:creationId xmlns:p14="http://schemas.microsoft.com/office/powerpoint/2010/main" val="4254337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5D1499-AB3C-D3AF-EE6E-58F3C56E1EE9}"/>
              </a:ext>
            </a:extLst>
          </p:cNvPr>
          <p:cNvPicPr>
            <a:picLocks noChangeAspect="1"/>
          </p:cNvPicPr>
          <p:nvPr/>
        </p:nvPicPr>
        <p:blipFill rotWithShape="1">
          <a:blip r:embed="rId2"/>
          <a:srcRect l="45000" t="53944" r="42133" b="25260"/>
          <a:stretch/>
        </p:blipFill>
        <p:spPr>
          <a:xfrm>
            <a:off x="333158" y="482100"/>
            <a:ext cx="2076769" cy="1887972"/>
          </a:xfrm>
          <a:prstGeom prst="rect">
            <a:avLst/>
          </a:prstGeom>
        </p:spPr>
      </p:pic>
      <p:pic>
        <p:nvPicPr>
          <p:cNvPr id="6" name="Picture 5">
            <a:extLst>
              <a:ext uri="{FF2B5EF4-FFF2-40B4-BE49-F238E27FC236}">
                <a16:creationId xmlns:a16="http://schemas.microsoft.com/office/drawing/2014/main" id="{AE7C0D81-7929-429A-5CAD-0B2481FCD4D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9697" r="93939">
                        <a14:foregroundMark x1="92727" y1="60000" x2="92727" y2="63571"/>
                        <a14:foregroundMark x1="24242" y1="69286" x2="45455" y2="65000"/>
                        <a14:foregroundMark x1="22424" y1="65000" x2="28485" y2="57143"/>
                        <a14:foregroundMark x1="29091" y1="48571" x2="66667" y2="47143"/>
                        <a14:foregroundMark x1="66667" y1="47143" x2="82424" y2="50714"/>
                        <a14:foregroundMark x1="55758" y1="37857" x2="56970" y2="51429"/>
                        <a14:foregroundMark x1="52727" y1="33571" x2="60606" y2="32857"/>
                        <a14:foregroundMark x1="46667" y1="32857" x2="23030" y2="51429"/>
                        <a14:foregroundMark x1="12727" y1="52143" x2="19394" y2="72857"/>
                        <a14:foregroundMark x1="64848" y1="67857" x2="75758" y2="68571"/>
                        <a14:foregroundMark x1="53333" y1="67857" x2="49091" y2="67857"/>
                        <a14:foregroundMark x1="72121" y1="32143" x2="76970" y2="40714"/>
                        <a14:foregroundMark x1="45455" y1="47857" x2="45455" y2="47857"/>
                        <a14:foregroundMark x1="47879" y1="51429" x2="31515" y2="51429"/>
                        <a14:foregroundMark x1="83030" y1="65000" x2="83636" y2="56429"/>
                        <a14:foregroundMark x1="73333" y1="75000" x2="93939" y2="67857"/>
                        <a14:foregroundMark x1="93939" y1="67857" x2="93333" y2="64286"/>
                      </a14:backgroundRemoval>
                    </a14:imgEffect>
                  </a14:imgLayer>
                </a14:imgProps>
              </a:ext>
            </a:extLst>
          </a:blip>
          <a:stretch>
            <a:fillRect/>
          </a:stretch>
        </p:blipFill>
        <p:spPr>
          <a:xfrm>
            <a:off x="844204" y="1648002"/>
            <a:ext cx="2623525" cy="2226021"/>
          </a:xfrm>
          <a:prstGeom prst="rect">
            <a:avLst/>
          </a:prstGeom>
        </p:spPr>
      </p:pic>
      <p:pic>
        <p:nvPicPr>
          <p:cNvPr id="12" name="Picture 11">
            <a:extLst>
              <a:ext uri="{FF2B5EF4-FFF2-40B4-BE49-F238E27FC236}">
                <a16:creationId xmlns:a16="http://schemas.microsoft.com/office/drawing/2014/main" id="{9F92EB05-8A92-461A-654A-7C1C0105AD6E}"/>
              </a:ext>
            </a:extLst>
          </p:cNvPr>
          <p:cNvPicPr>
            <a:picLocks noChangeAspect="1"/>
          </p:cNvPicPr>
          <p:nvPr/>
        </p:nvPicPr>
        <p:blipFill>
          <a:blip r:embed="rId5"/>
          <a:stretch>
            <a:fillRect/>
          </a:stretch>
        </p:blipFill>
        <p:spPr>
          <a:xfrm>
            <a:off x="6897770" y="1061287"/>
            <a:ext cx="3346994" cy="2469094"/>
          </a:xfrm>
          <a:prstGeom prst="rect">
            <a:avLst/>
          </a:prstGeom>
        </p:spPr>
      </p:pic>
      <p:sp>
        <p:nvSpPr>
          <p:cNvPr id="2" name="Title 1"/>
          <p:cNvSpPr>
            <a:spLocks noGrp="1"/>
          </p:cNvSpPr>
          <p:nvPr>
            <p:ph type="title"/>
          </p:nvPr>
        </p:nvSpPr>
        <p:spPr>
          <a:xfrm>
            <a:off x="970430" y="1044509"/>
            <a:ext cx="10515600" cy="1325563"/>
          </a:xfrm>
        </p:spPr>
        <p:txBody>
          <a:bodyPr>
            <a:normAutofit fontScale="90000"/>
          </a:bodyPr>
          <a:lstStyle/>
          <a:p>
            <a:pPr algn="ctr"/>
            <a:br>
              <a:rPr lang="en-AU" b="1" dirty="0"/>
            </a:br>
            <a:br>
              <a:rPr lang="en-AU" sz="4900" dirty="0"/>
            </a:br>
            <a:br>
              <a:rPr lang="en-AU" sz="4900" dirty="0"/>
            </a:br>
            <a:br>
              <a:rPr lang="en-AU" dirty="0"/>
            </a:br>
            <a:br>
              <a:rPr lang="en-AU" dirty="0"/>
            </a:br>
            <a:endParaRPr lang="en-AU" dirty="0"/>
          </a:p>
        </p:txBody>
      </p:sp>
      <p:sp>
        <p:nvSpPr>
          <p:cNvPr id="5" name="Rounded Rectangle 4"/>
          <p:cNvSpPr/>
          <p:nvPr/>
        </p:nvSpPr>
        <p:spPr>
          <a:xfrm>
            <a:off x="118334" y="96819"/>
            <a:ext cx="11973261" cy="6680499"/>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ent Placeholder 3"/>
          <p:cNvSpPr>
            <a:spLocks noGrp="1"/>
          </p:cNvSpPr>
          <p:nvPr>
            <p:ph idx="1"/>
          </p:nvPr>
        </p:nvSpPr>
        <p:spPr>
          <a:xfrm>
            <a:off x="803694" y="5034332"/>
            <a:ext cx="10367513" cy="1742986"/>
          </a:xfrm>
        </p:spPr>
        <p:txBody>
          <a:bodyPr>
            <a:normAutofit/>
          </a:bodyPr>
          <a:lstStyle/>
          <a:p>
            <a:pPr marL="0" indent="0" algn="ctr">
              <a:buNone/>
            </a:pPr>
            <a:r>
              <a:rPr lang="en-US" sz="3200" dirty="0">
                <a:latin typeface="Arial" panose="020B0604020202020204" pitchFamily="34" charset="0"/>
                <a:cs typeface="Arial" panose="020B0604020202020204" pitchFamily="34" charset="0"/>
              </a:rPr>
              <a:t>At 5:00 o’clock I will come back to school </a:t>
            </a:r>
          </a:p>
          <a:p>
            <a:pPr marL="0" indent="0" algn="ctr">
              <a:buNone/>
            </a:pPr>
            <a:r>
              <a:rPr lang="en-US" sz="3200" dirty="0">
                <a:latin typeface="Arial" panose="020B0604020202020204" pitchFamily="34" charset="0"/>
                <a:cs typeface="Arial" panose="020B0604020202020204" pitchFamily="34" charset="0"/>
              </a:rPr>
              <a:t>with my family.  </a:t>
            </a:r>
            <a:endParaRPr lang="en-AU" sz="32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EEDA03B-5A8D-A1E9-9D55-0FC2B945C2F5}"/>
              </a:ext>
            </a:extLst>
          </p:cNvPr>
          <p:cNvPicPr>
            <a:picLocks noChangeAspect="1"/>
          </p:cNvPicPr>
          <p:nvPr/>
        </p:nvPicPr>
        <p:blipFill>
          <a:blip r:embed="rId6"/>
          <a:stretch>
            <a:fillRect/>
          </a:stretch>
        </p:blipFill>
        <p:spPr>
          <a:xfrm>
            <a:off x="8818253" y="579432"/>
            <a:ext cx="2658086" cy="2255716"/>
          </a:xfrm>
          <a:prstGeom prst="rect">
            <a:avLst/>
          </a:prstGeom>
        </p:spPr>
      </p:pic>
      <p:pic>
        <p:nvPicPr>
          <p:cNvPr id="14" name="Picture 13">
            <a:extLst>
              <a:ext uri="{FF2B5EF4-FFF2-40B4-BE49-F238E27FC236}">
                <a16:creationId xmlns:a16="http://schemas.microsoft.com/office/drawing/2014/main" id="{450F73B6-C7D8-D207-2883-E95E2D6A0BAB}"/>
              </a:ext>
            </a:extLst>
          </p:cNvPr>
          <p:cNvPicPr>
            <a:picLocks noChangeAspect="1"/>
          </p:cNvPicPr>
          <p:nvPr/>
        </p:nvPicPr>
        <p:blipFill rotWithShape="1">
          <a:blip r:embed="rId7"/>
          <a:srcRect l="36330" t="41341" r="54725" b="42508"/>
          <a:stretch/>
        </p:blipFill>
        <p:spPr>
          <a:xfrm>
            <a:off x="3093827" y="431815"/>
            <a:ext cx="2294385" cy="2330380"/>
          </a:xfrm>
          <a:prstGeom prst="rect">
            <a:avLst/>
          </a:prstGeom>
        </p:spPr>
      </p:pic>
    </p:spTree>
    <p:extLst>
      <p:ext uri="{BB962C8B-B14F-4D97-AF65-F5344CB8AC3E}">
        <p14:creationId xmlns:p14="http://schemas.microsoft.com/office/powerpoint/2010/main" val="258865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430" y="1044509"/>
            <a:ext cx="10515600" cy="1325563"/>
          </a:xfrm>
        </p:spPr>
        <p:txBody>
          <a:bodyPr>
            <a:normAutofit fontScale="90000"/>
          </a:bodyPr>
          <a:lstStyle/>
          <a:p>
            <a:pPr algn="ctr"/>
            <a:br>
              <a:rPr lang="en-AU" b="1" dirty="0"/>
            </a:br>
            <a:br>
              <a:rPr lang="en-AU" sz="4900" dirty="0"/>
            </a:br>
            <a:br>
              <a:rPr lang="en-AU" sz="4900" dirty="0"/>
            </a:br>
            <a:br>
              <a:rPr lang="en-AU" dirty="0"/>
            </a:br>
            <a:br>
              <a:rPr lang="en-AU" dirty="0"/>
            </a:br>
            <a:endParaRPr lang="en-AU" dirty="0"/>
          </a:p>
        </p:txBody>
      </p:sp>
      <p:sp>
        <p:nvSpPr>
          <p:cNvPr id="5" name="Rounded Rectangle 4"/>
          <p:cNvSpPr/>
          <p:nvPr/>
        </p:nvSpPr>
        <p:spPr>
          <a:xfrm>
            <a:off x="118334" y="96819"/>
            <a:ext cx="11973261" cy="6680499"/>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Content Placeholder 8" descr="A person smiling for the camera&#10;&#10;Description automatically generated with low confidence">
            <a:extLst>
              <a:ext uri="{FF2B5EF4-FFF2-40B4-BE49-F238E27FC236}">
                <a16:creationId xmlns:a16="http://schemas.microsoft.com/office/drawing/2014/main" id="{5EF950EA-6DFC-33CF-6E6E-B8AE3FDD931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3646" y="1389958"/>
            <a:ext cx="1859185" cy="2478914"/>
          </a:xfrm>
        </p:spPr>
      </p:pic>
      <p:pic>
        <p:nvPicPr>
          <p:cNvPr id="11" name="Picture 10" descr="A person smiling for the camera&#10;&#10;Description automatically generated with low confidence">
            <a:extLst>
              <a:ext uri="{FF2B5EF4-FFF2-40B4-BE49-F238E27FC236}">
                <a16:creationId xmlns:a16="http://schemas.microsoft.com/office/drawing/2014/main" id="{D90BF6F0-284F-DBCD-17D3-F3A103CDE62E}"/>
              </a:ext>
            </a:extLst>
          </p:cNvPr>
          <p:cNvPicPr>
            <a:picLocks noChangeAspect="1"/>
          </p:cNvPicPr>
          <p:nvPr/>
        </p:nvPicPr>
        <p:blipFill rotWithShape="1">
          <a:blip r:embed="rId3">
            <a:extLst>
              <a:ext uri="{28A0092B-C50C-407E-A947-70E740481C1C}">
                <a14:useLocalDpi xmlns:a14="http://schemas.microsoft.com/office/drawing/2010/main" val="0"/>
              </a:ext>
            </a:extLst>
          </a:blip>
          <a:srcRect l="1355" t="9117" r="923"/>
          <a:stretch/>
        </p:blipFill>
        <p:spPr>
          <a:xfrm>
            <a:off x="2520644" y="1340758"/>
            <a:ext cx="2141414" cy="2577314"/>
          </a:xfrm>
          <a:prstGeom prst="rect">
            <a:avLst/>
          </a:prstGeom>
        </p:spPr>
      </p:pic>
      <p:pic>
        <p:nvPicPr>
          <p:cNvPr id="12" name="Picture 11">
            <a:extLst>
              <a:ext uri="{FF2B5EF4-FFF2-40B4-BE49-F238E27FC236}">
                <a16:creationId xmlns:a16="http://schemas.microsoft.com/office/drawing/2014/main" id="{0768FB6D-D7F3-CCCD-B7CC-163612B3B0BF}"/>
              </a:ext>
            </a:extLst>
          </p:cNvPr>
          <p:cNvPicPr>
            <a:picLocks noChangeAspect="1"/>
          </p:cNvPicPr>
          <p:nvPr/>
        </p:nvPicPr>
        <p:blipFill>
          <a:blip r:embed="rId4"/>
          <a:stretch>
            <a:fillRect/>
          </a:stretch>
        </p:blipFill>
        <p:spPr>
          <a:xfrm>
            <a:off x="8341226" y="1585604"/>
            <a:ext cx="2298391" cy="2328874"/>
          </a:xfrm>
          <a:prstGeom prst="rect">
            <a:avLst/>
          </a:prstGeom>
        </p:spPr>
      </p:pic>
      <p:pic>
        <p:nvPicPr>
          <p:cNvPr id="14" name="Picture 13">
            <a:extLst>
              <a:ext uri="{FF2B5EF4-FFF2-40B4-BE49-F238E27FC236}">
                <a16:creationId xmlns:a16="http://schemas.microsoft.com/office/drawing/2014/main" id="{F9FE9367-AF88-741B-07B9-A2020F7E152C}"/>
              </a:ext>
            </a:extLst>
          </p:cNvPr>
          <p:cNvPicPr>
            <a:picLocks noChangeAspect="1"/>
          </p:cNvPicPr>
          <p:nvPr/>
        </p:nvPicPr>
        <p:blipFill>
          <a:blip r:embed="rId5"/>
          <a:stretch>
            <a:fillRect/>
          </a:stretch>
        </p:blipFill>
        <p:spPr>
          <a:xfrm>
            <a:off x="5725425" y="1707290"/>
            <a:ext cx="1880007" cy="1610472"/>
          </a:xfrm>
          <a:prstGeom prst="rect">
            <a:avLst/>
          </a:prstGeom>
        </p:spPr>
      </p:pic>
      <p:sp>
        <p:nvSpPr>
          <p:cNvPr id="16" name="TextBox 15">
            <a:extLst>
              <a:ext uri="{FF2B5EF4-FFF2-40B4-BE49-F238E27FC236}">
                <a16:creationId xmlns:a16="http://schemas.microsoft.com/office/drawing/2014/main" id="{79211689-89DC-E690-AAA4-45D656DF90F3}"/>
              </a:ext>
            </a:extLst>
          </p:cNvPr>
          <p:cNvSpPr txBox="1"/>
          <p:nvPr/>
        </p:nvSpPr>
        <p:spPr>
          <a:xfrm>
            <a:off x="1677798" y="5327009"/>
            <a:ext cx="873294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Parents and carers will have a meeting with </a:t>
            </a:r>
          </a:p>
          <a:p>
            <a:pPr algn="ctr"/>
            <a:r>
              <a:rPr lang="en-US" sz="2800" dirty="0">
                <a:latin typeface="Arial" panose="020B0604020202020204" pitchFamily="34" charset="0"/>
                <a:cs typeface="Arial" panose="020B0604020202020204" pitchFamily="34" charset="0"/>
              </a:rPr>
              <a:t>Christine and Judith in the library. </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775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5CDA308-A0A5-3D2F-E12E-F0A04EE2969D}"/>
              </a:ext>
            </a:extLst>
          </p:cNvPr>
          <p:cNvPicPr>
            <a:picLocks noChangeAspect="1"/>
          </p:cNvPicPr>
          <p:nvPr/>
        </p:nvPicPr>
        <p:blipFill>
          <a:blip r:embed="rId2"/>
          <a:stretch>
            <a:fillRect/>
          </a:stretch>
        </p:blipFill>
        <p:spPr>
          <a:xfrm>
            <a:off x="8566501" y="607691"/>
            <a:ext cx="2078916" cy="1780186"/>
          </a:xfrm>
          <a:prstGeom prst="rect">
            <a:avLst/>
          </a:prstGeom>
        </p:spPr>
      </p:pic>
      <p:sp>
        <p:nvSpPr>
          <p:cNvPr id="3" name="Content Placeholder 2"/>
          <p:cNvSpPr>
            <a:spLocks noGrp="1"/>
          </p:cNvSpPr>
          <p:nvPr>
            <p:ph idx="1"/>
          </p:nvPr>
        </p:nvSpPr>
        <p:spPr>
          <a:xfrm>
            <a:off x="838200" y="1825625"/>
            <a:ext cx="2195625" cy="4351338"/>
          </a:xfrm>
        </p:spPr>
        <p:txBody>
          <a:bodyPr>
            <a:normAutofit/>
          </a:bodyPr>
          <a:lstStyle/>
          <a:p>
            <a:endParaRPr lang="en-AU" dirty="0"/>
          </a:p>
          <a:p>
            <a:endParaRPr lang="en-AU" dirty="0"/>
          </a:p>
          <a:p>
            <a:endParaRPr lang="en-AU" dirty="0"/>
          </a:p>
          <a:p>
            <a:endParaRPr lang="en-AU" dirty="0"/>
          </a:p>
        </p:txBody>
      </p:sp>
      <p:sp>
        <p:nvSpPr>
          <p:cNvPr id="13" name="Rounded Rectangle 12"/>
          <p:cNvSpPr/>
          <p:nvPr/>
        </p:nvSpPr>
        <p:spPr>
          <a:xfrm>
            <a:off x="118334" y="96819"/>
            <a:ext cx="11973261" cy="6680499"/>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p:cNvSpPr>
            <a:spLocks noGrp="1"/>
          </p:cNvSpPr>
          <p:nvPr>
            <p:ph type="title"/>
          </p:nvPr>
        </p:nvSpPr>
        <p:spPr>
          <a:xfrm>
            <a:off x="847164" y="4555995"/>
            <a:ext cx="10515600" cy="1803371"/>
          </a:xfrm>
        </p:spPr>
        <p:txBody>
          <a:bodyPr>
            <a:normAutofit/>
          </a:bodyPr>
          <a:lstStyle/>
          <a:p>
            <a:pPr marL="0" indent="0" algn="ctr"/>
            <a:r>
              <a:rPr lang="en-US" sz="2400" dirty="0">
                <a:latin typeface="Arial" panose="020B0604020202020204" pitchFamily="34" charset="0"/>
                <a:cs typeface="Arial" panose="020B0604020202020204" pitchFamily="34" charset="0"/>
              </a:rPr>
              <a:t>While my family is at the meeting, I will do some special activities with teachers and other students in the classroom. We will do some dancing and have an easter egg hunt! How many of the plastic eggs can we find ? </a:t>
            </a:r>
            <a:endParaRPr lang="en-AU"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4F94621-7068-F041-B955-9B6824B8E4CB}"/>
              </a:ext>
            </a:extLst>
          </p:cNvPr>
          <p:cNvPicPr>
            <a:picLocks noChangeAspect="1"/>
          </p:cNvPicPr>
          <p:nvPr/>
        </p:nvPicPr>
        <p:blipFill>
          <a:blip r:embed="rId3"/>
          <a:stretch>
            <a:fillRect/>
          </a:stretch>
        </p:blipFill>
        <p:spPr>
          <a:xfrm>
            <a:off x="1188547" y="801384"/>
            <a:ext cx="2658086" cy="2237426"/>
          </a:xfrm>
          <a:prstGeom prst="rect">
            <a:avLst/>
          </a:prstGeom>
        </p:spPr>
      </p:pic>
      <p:pic>
        <p:nvPicPr>
          <p:cNvPr id="9" name="Picture 8">
            <a:extLst>
              <a:ext uri="{FF2B5EF4-FFF2-40B4-BE49-F238E27FC236}">
                <a16:creationId xmlns:a16="http://schemas.microsoft.com/office/drawing/2014/main" id="{2B844499-9851-A292-416D-BEDB86292064}"/>
              </a:ext>
            </a:extLst>
          </p:cNvPr>
          <p:cNvPicPr>
            <a:picLocks noChangeAspect="1"/>
          </p:cNvPicPr>
          <p:nvPr/>
        </p:nvPicPr>
        <p:blipFill>
          <a:blip r:embed="rId4"/>
          <a:stretch>
            <a:fillRect/>
          </a:stretch>
        </p:blipFill>
        <p:spPr>
          <a:xfrm>
            <a:off x="8945295" y="2089009"/>
            <a:ext cx="1728947" cy="1728947"/>
          </a:xfrm>
          <a:prstGeom prst="rect">
            <a:avLst/>
          </a:prstGeom>
        </p:spPr>
      </p:pic>
      <p:pic>
        <p:nvPicPr>
          <p:cNvPr id="11" name="Picture 10">
            <a:extLst>
              <a:ext uri="{FF2B5EF4-FFF2-40B4-BE49-F238E27FC236}">
                <a16:creationId xmlns:a16="http://schemas.microsoft.com/office/drawing/2014/main" id="{1AFA0E71-7A09-9F13-0585-EBA512045BB5}"/>
              </a:ext>
            </a:extLst>
          </p:cNvPr>
          <p:cNvPicPr>
            <a:picLocks noChangeAspect="1"/>
          </p:cNvPicPr>
          <p:nvPr/>
        </p:nvPicPr>
        <p:blipFill>
          <a:blip r:embed="rId5"/>
          <a:stretch>
            <a:fillRect/>
          </a:stretch>
        </p:blipFill>
        <p:spPr>
          <a:xfrm>
            <a:off x="4660517" y="1844398"/>
            <a:ext cx="2658086" cy="2255716"/>
          </a:xfrm>
          <a:prstGeom prst="rect">
            <a:avLst/>
          </a:prstGeom>
        </p:spPr>
      </p:pic>
    </p:spTree>
    <p:extLst>
      <p:ext uri="{BB962C8B-B14F-4D97-AF65-F5344CB8AC3E}">
        <p14:creationId xmlns:p14="http://schemas.microsoft.com/office/powerpoint/2010/main" val="365832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EF65907-15A9-A8D1-602B-DE278C0A0DA7}"/>
              </a:ext>
            </a:extLst>
          </p:cNvPr>
          <p:cNvPicPr>
            <a:picLocks noChangeAspect="1"/>
          </p:cNvPicPr>
          <p:nvPr/>
        </p:nvPicPr>
        <p:blipFill rotWithShape="1">
          <a:blip r:embed="rId2"/>
          <a:srcRect l="45230" t="28228" r="40619" b="32477"/>
          <a:stretch/>
        </p:blipFill>
        <p:spPr>
          <a:xfrm>
            <a:off x="5239374" y="990981"/>
            <a:ext cx="2390220" cy="3733394"/>
          </a:xfrm>
          <a:prstGeom prst="rect">
            <a:avLst/>
          </a:prstGeom>
        </p:spPr>
      </p:pic>
      <p:sp>
        <p:nvSpPr>
          <p:cNvPr id="13" name="Content Placeholder 2"/>
          <p:cNvSpPr txBox="1">
            <a:spLocks/>
          </p:cNvSpPr>
          <p:nvPr/>
        </p:nvSpPr>
        <p:spPr>
          <a:xfrm>
            <a:off x="1010672" y="990981"/>
            <a:ext cx="10768952" cy="4936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ounded Rectangle 21"/>
          <p:cNvSpPr/>
          <p:nvPr/>
        </p:nvSpPr>
        <p:spPr>
          <a:xfrm>
            <a:off x="118334" y="96819"/>
            <a:ext cx="11973261" cy="6680499"/>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47164" y="4963016"/>
            <a:ext cx="10515600" cy="149282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When I give my plastic easter eggs to the teacher I will get an Easter treat. </a:t>
            </a:r>
          </a:p>
          <a:p>
            <a:pPr marL="0" indent="0" algn="ctr">
              <a:buNone/>
            </a:pPr>
            <a:endParaRPr lang="en-AU"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B1BE55D-1653-9F27-C601-4D718C9BC0B9}"/>
              </a:ext>
            </a:extLst>
          </p:cNvPr>
          <p:cNvPicPr>
            <a:picLocks noChangeAspect="1"/>
          </p:cNvPicPr>
          <p:nvPr/>
        </p:nvPicPr>
        <p:blipFill>
          <a:blip r:embed="rId3"/>
          <a:stretch>
            <a:fillRect/>
          </a:stretch>
        </p:blipFill>
        <p:spPr>
          <a:xfrm>
            <a:off x="3816828" y="1935870"/>
            <a:ext cx="1725318" cy="1731414"/>
          </a:xfrm>
          <a:prstGeom prst="rect">
            <a:avLst/>
          </a:prstGeom>
        </p:spPr>
      </p:pic>
      <p:pic>
        <p:nvPicPr>
          <p:cNvPr id="16" name="Picture 15">
            <a:extLst>
              <a:ext uri="{FF2B5EF4-FFF2-40B4-BE49-F238E27FC236}">
                <a16:creationId xmlns:a16="http://schemas.microsoft.com/office/drawing/2014/main" id="{BB6481C7-82D0-44D7-C555-BA613AB10CF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596" b="89899" l="3968" r="89683">
                        <a14:foregroundMark x1="3968" y1="35859" x2="7143" y2="52020"/>
                        <a14:foregroundMark x1="25000" y1="71717" x2="25000" y2="71717"/>
                      </a14:backgroundRemoval>
                    </a14:imgEffect>
                  </a14:imgLayer>
                </a14:imgProps>
              </a:ext>
            </a:extLst>
          </a:blip>
          <a:stretch>
            <a:fillRect/>
          </a:stretch>
        </p:blipFill>
        <p:spPr>
          <a:xfrm>
            <a:off x="2616678" y="1366905"/>
            <a:ext cx="2400300" cy="1885950"/>
          </a:xfrm>
          <a:prstGeom prst="rect">
            <a:avLst/>
          </a:prstGeom>
        </p:spPr>
      </p:pic>
    </p:spTree>
    <p:extLst>
      <p:ext uri="{BB962C8B-B14F-4D97-AF65-F5344CB8AC3E}">
        <p14:creationId xmlns:p14="http://schemas.microsoft.com/office/powerpoint/2010/main" val="380417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picture containing text, sky, outdoor, road&#10;&#10;Description automatically generated">
            <a:extLst>
              <a:ext uri="{FF2B5EF4-FFF2-40B4-BE49-F238E27FC236}">
                <a16:creationId xmlns:a16="http://schemas.microsoft.com/office/drawing/2014/main" id="{E4CDD16D-32FC-88BF-4EBC-2CC613C4274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8806" r="3095"/>
          <a:stretch/>
        </p:blipFill>
        <p:spPr>
          <a:xfrm>
            <a:off x="324510" y="1097409"/>
            <a:ext cx="4817941" cy="3027644"/>
          </a:xfrm>
        </p:spPr>
      </p:pic>
      <p:sp>
        <p:nvSpPr>
          <p:cNvPr id="13" name="Content Placeholder 2"/>
          <p:cNvSpPr txBox="1">
            <a:spLocks/>
          </p:cNvSpPr>
          <p:nvPr/>
        </p:nvSpPr>
        <p:spPr>
          <a:xfrm>
            <a:off x="1010672" y="990981"/>
            <a:ext cx="10768952" cy="4936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ounded Rectangle 21"/>
          <p:cNvSpPr/>
          <p:nvPr/>
        </p:nvSpPr>
        <p:spPr>
          <a:xfrm>
            <a:off x="118334" y="96819"/>
            <a:ext cx="11973261" cy="6680499"/>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7D5E0A3-DC88-7D4F-8A51-87390D5693F5}"/>
              </a:ext>
            </a:extLst>
          </p:cNvPr>
          <p:cNvSpPr txBox="1"/>
          <p:nvPr/>
        </p:nvSpPr>
        <p:spPr>
          <a:xfrm>
            <a:off x="1115736" y="4921230"/>
            <a:ext cx="10065592" cy="954107"/>
          </a:xfrm>
          <a:prstGeom prst="rect">
            <a:avLst/>
          </a:prstGeom>
          <a:noFill/>
        </p:spPr>
        <p:txBody>
          <a:bodyPr wrap="square">
            <a:spAutoFit/>
          </a:bodyPr>
          <a:lstStyle/>
          <a:p>
            <a:r>
              <a:rPr lang="en-AU" sz="2800" dirty="0">
                <a:latin typeface="Arial" panose="020B0604020202020204" pitchFamily="34" charset="0"/>
                <a:cs typeface="Arial" panose="020B0604020202020204" pitchFamily="34" charset="0"/>
              </a:rPr>
              <a:t>At 5:45 pm, we will go to the basketball court to eat dinner. I can have a sausage and a drink and play in the senior yard . </a:t>
            </a:r>
          </a:p>
        </p:txBody>
      </p:sp>
      <p:pic>
        <p:nvPicPr>
          <p:cNvPr id="10" name="Picture 9">
            <a:extLst>
              <a:ext uri="{FF2B5EF4-FFF2-40B4-BE49-F238E27FC236}">
                <a16:creationId xmlns:a16="http://schemas.microsoft.com/office/drawing/2014/main" id="{0CA4A5E0-4CC0-09D9-6634-2AB61919C11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0278" b="81574" l="50417" r="58750">
                        <a14:foregroundMark x1="50417" y1="74444" x2="50729" y2="74907"/>
                        <a14:foregroundMark x1="58646" y1="74815" x2="58750" y2="75833"/>
                        <a14:foregroundMark x1="52344" y1="81574" x2="52344" y2="81204"/>
                      </a14:backgroundRemoval>
                    </a14:imgEffect>
                  </a14:imgLayer>
                </a14:imgProps>
              </a:ext>
            </a:extLst>
          </a:blip>
          <a:srcRect l="49761" t="69042" r="40888" b="17402"/>
          <a:stretch/>
        </p:blipFill>
        <p:spPr>
          <a:xfrm>
            <a:off x="5950664" y="1759063"/>
            <a:ext cx="2352170" cy="1917992"/>
          </a:xfrm>
          <a:prstGeom prst="rect">
            <a:avLst/>
          </a:prstGeom>
        </p:spPr>
      </p:pic>
      <p:pic>
        <p:nvPicPr>
          <p:cNvPr id="11" name="Picture 10">
            <a:extLst>
              <a:ext uri="{FF2B5EF4-FFF2-40B4-BE49-F238E27FC236}">
                <a16:creationId xmlns:a16="http://schemas.microsoft.com/office/drawing/2014/main" id="{D85A9AD3-8CF9-B6B0-5066-17E1499484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48" b="91885" l="9814" r="89920">
                        <a14:foregroundMark x1="52520" y1="27487" x2="58621" y2="37958"/>
                        <a14:foregroundMark x1="22281" y1="93979" x2="48276" y2="91885"/>
                        <a14:foregroundMark x1="48276" y1="91885" x2="50663" y2="91885"/>
                      </a14:backgroundRemoval>
                    </a14:imgEffect>
                  </a14:imgLayer>
                </a14:imgProps>
              </a:ext>
            </a:extLst>
          </a:blip>
          <a:stretch>
            <a:fillRect/>
          </a:stretch>
        </p:blipFill>
        <p:spPr>
          <a:xfrm>
            <a:off x="100405" y="1959974"/>
            <a:ext cx="2298391" cy="2328874"/>
          </a:xfrm>
          <a:prstGeom prst="rect">
            <a:avLst/>
          </a:prstGeom>
        </p:spPr>
      </p:pic>
      <p:pic>
        <p:nvPicPr>
          <p:cNvPr id="14" name="Picture 13">
            <a:extLst>
              <a:ext uri="{FF2B5EF4-FFF2-40B4-BE49-F238E27FC236}">
                <a16:creationId xmlns:a16="http://schemas.microsoft.com/office/drawing/2014/main" id="{AE1EB673-6623-E419-1445-5C16ECBA02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0093" b="45741" l="39063" r="54219">
                        <a14:foregroundMark x1="39115" y1="36574" x2="39063" y2="40370"/>
                        <a14:foregroundMark x1="39583" y1="45000" x2="39583" y2="45000"/>
                        <a14:foregroundMark x1="40469" y1="45278" x2="40573" y2="44630"/>
                        <a14:foregroundMark x1="41458" y1="45370" x2="41875" y2="45185"/>
                        <a14:foregroundMark x1="42865" y1="45000" x2="42865" y2="45000"/>
                        <a14:foregroundMark x1="43698" y1="45463" x2="43698" y2="45463"/>
                        <a14:foregroundMark x1="44115" y1="45370" x2="44115" y2="45370"/>
                        <a14:foregroundMark x1="43542" y1="44167" x2="43542" y2="44167"/>
                        <a14:foregroundMark x1="44844" y1="45278" x2="44844" y2="45278"/>
                        <a14:foregroundMark x1="45990" y1="45093" x2="45990" y2="45093"/>
                        <a14:foregroundMark x1="46250" y1="45833" x2="46250" y2="45833"/>
                        <a14:foregroundMark x1="46979" y1="45741" x2="46979" y2="45741"/>
                        <a14:foregroundMark x1="49063" y1="45648" x2="49063" y2="45648"/>
                        <a14:foregroundMark x1="49688" y1="45556" x2="49688" y2="45556"/>
                        <a14:foregroundMark x1="50260" y1="45648" x2="50260" y2="45648"/>
                        <a14:foregroundMark x1="51615" y1="45463" x2="51615" y2="45463"/>
                        <a14:foregroundMark x1="53385" y1="45278" x2="54115" y2="37222"/>
                        <a14:foregroundMark x1="54167" y1="40926" x2="54219" y2="41574"/>
                        <a14:foregroundMark x1="54115" y1="45741" x2="54115" y2="45741"/>
                        <a14:foregroundMark x1="50781" y1="31944" x2="50781" y2="31944"/>
                        <a14:foregroundMark x1="48698" y1="32593" x2="48698" y2="32593"/>
                      </a14:backgroundRemoval>
                    </a14:imgEffect>
                  </a14:imgLayer>
                </a14:imgProps>
              </a:ext>
            </a:extLst>
          </a:blip>
          <a:srcRect l="37775" t="28257" r="44817" b="53077"/>
          <a:stretch/>
        </p:blipFill>
        <p:spPr>
          <a:xfrm>
            <a:off x="1818885" y="2111047"/>
            <a:ext cx="3610694" cy="2177801"/>
          </a:xfrm>
          <a:prstGeom prst="rect">
            <a:avLst/>
          </a:prstGeom>
        </p:spPr>
      </p:pic>
      <p:pic>
        <p:nvPicPr>
          <p:cNvPr id="17" name="Picture 16">
            <a:extLst>
              <a:ext uri="{FF2B5EF4-FFF2-40B4-BE49-F238E27FC236}">
                <a16:creationId xmlns:a16="http://schemas.microsoft.com/office/drawing/2014/main" id="{096D3D2F-7E13-56A3-95D9-22B10BC43B57}"/>
              </a:ext>
            </a:extLst>
          </p:cNvPr>
          <p:cNvPicPr>
            <a:picLocks noChangeAspect="1"/>
          </p:cNvPicPr>
          <p:nvPr/>
        </p:nvPicPr>
        <p:blipFill>
          <a:blip r:embed="rId9"/>
          <a:stretch>
            <a:fillRect/>
          </a:stretch>
        </p:blipFill>
        <p:spPr>
          <a:xfrm>
            <a:off x="8882903" y="1111624"/>
            <a:ext cx="2664183" cy="3212870"/>
          </a:xfrm>
          <a:prstGeom prst="rect">
            <a:avLst/>
          </a:prstGeom>
        </p:spPr>
      </p:pic>
      <p:pic>
        <p:nvPicPr>
          <p:cNvPr id="19" name="Picture 18">
            <a:extLst>
              <a:ext uri="{FF2B5EF4-FFF2-40B4-BE49-F238E27FC236}">
                <a16:creationId xmlns:a16="http://schemas.microsoft.com/office/drawing/2014/main" id="{9CFAF199-549D-A107-4538-21E19FB2A60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0000" y1="20567" x2="69091" y2="24113"/>
                        <a14:foregroundMark x1="48485" y1="88652" x2="48485" y2="88652"/>
                        <a14:foregroundMark x1="62424" y1="72340" x2="62424" y2="72340"/>
                      </a14:backgroundRemoval>
                    </a14:imgEffect>
                  </a14:imgLayer>
                </a14:imgProps>
              </a:ext>
            </a:extLst>
          </a:blip>
          <a:stretch>
            <a:fillRect/>
          </a:stretch>
        </p:blipFill>
        <p:spPr>
          <a:xfrm>
            <a:off x="5718126" y="636830"/>
            <a:ext cx="1571625" cy="1343025"/>
          </a:xfrm>
          <a:prstGeom prst="rect">
            <a:avLst/>
          </a:prstGeom>
        </p:spPr>
      </p:pic>
    </p:spTree>
    <p:extLst>
      <p:ext uri="{BB962C8B-B14F-4D97-AF65-F5344CB8AC3E}">
        <p14:creationId xmlns:p14="http://schemas.microsoft.com/office/powerpoint/2010/main" val="240884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1010672" y="990981"/>
            <a:ext cx="10768952" cy="4936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ounded Rectangle 21"/>
          <p:cNvSpPr/>
          <p:nvPr/>
        </p:nvSpPr>
        <p:spPr>
          <a:xfrm>
            <a:off x="118334" y="96819"/>
            <a:ext cx="11973261" cy="6680499"/>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7D6AB61-8834-83F1-8956-35354AA0F8D6}"/>
              </a:ext>
            </a:extLst>
          </p:cNvPr>
          <p:cNvPicPr>
            <a:picLocks noChangeAspect="1"/>
          </p:cNvPicPr>
          <p:nvPr/>
        </p:nvPicPr>
        <p:blipFill rotWithShape="1">
          <a:blip r:embed="rId2"/>
          <a:srcRect l="32756" t="20306" r="39931" b="49463"/>
          <a:stretch/>
        </p:blipFill>
        <p:spPr>
          <a:xfrm>
            <a:off x="3444882" y="1477333"/>
            <a:ext cx="4080175" cy="2540287"/>
          </a:xfrm>
          <a:prstGeom prst="rect">
            <a:avLst/>
          </a:prstGeom>
        </p:spPr>
      </p:pic>
      <p:sp>
        <p:nvSpPr>
          <p:cNvPr id="14" name="TextBox 13">
            <a:extLst>
              <a:ext uri="{FF2B5EF4-FFF2-40B4-BE49-F238E27FC236}">
                <a16:creationId xmlns:a16="http://schemas.microsoft.com/office/drawing/2014/main" id="{A36EB9A7-37AA-F660-4156-09D0E76E5F36}"/>
              </a:ext>
            </a:extLst>
          </p:cNvPr>
          <p:cNvSpPr txBox="1"/>
          <p:nvPr/>
        </p:nvSpPr>
        <p:spPr>
          <a:xfrm>
            <a:off x="2056618" y="5320475"/>
            <a:ext cx="901685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6:30 , when the Easter raffle has finished , </a:t>
            </a:r>
          </a:p>
          <a:p>
            <a:pPr algn="ctr"/>
            <a:r>
              <a:rPr lang="en-US" sz="2800" dirty="0">
                <a:latin typeface="Arial" panose="020B0604020202020204" pitchFamily="34" charset="0"/>
                <a:cs typeface="Arial" panose="020B0604020202020204" pitchFamily="34" charset="0"/>
              </a:rPr>
              <a:t>it will be time to go home . </a:t>
            </a:r>
            <a:endParaRPr lang="en-AU" sz="28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F13305D-E7FE-B392-B982-168F8080E8BE}"/>
              </a:ext>
            </a:extLst>
          </p:cNvPr>
          <p:cNvPicPr>
            <a:picLocks noChangeAspect="1"/>
          </p:cNvPicPr>
          <p:nvPr/>
        </p:nvPicPr>
        <p:blipFill>
          <a:blip r:embed="rId3"/>
          <a:stretch>
            <a:fillRect/>
          </a:stretch>
        </p:blipFill>
        <p:spPr>
          <a:xfrm>
            <a:off x="9472362" y="1763239"/>
            <a:ext cx="2317318" cy="1968474"/>
          </a:xfrm>
          <a:prstGeom prst="rect">
            <a:avLst/>
          </a:prstGeom>
        </p:spPr>
      </p:pic>
      <p:pic>
        <p:nvPicPr>
          <p:cNvPr id="18" name="Picture 17">
            <a:extLst>
              <a:ext uri="{FF2B5EF4-FFF2-40B4-BE49-F238E27FC236}">
                <a16:creationId xmlns:a16="http://schemas.microsoft.com/office/drawing/2014/main" id="{F1582773-6161-BE2C-CE24-9F4148034642}"/>
              </a:ext>
            </a:extLst>
          </p:cNvPr>
          <p:cNvPicPr>
            <a:picLocks noChangeAspect="1"/>
          </p:cNvPicPr>
          <p:nvPr/>
        </p:nvPicPr>
        <p:blipFill rotWithShape="1">
          <a:blip r:embed="rId4"/>
          <a:srcRect l="38876" t="30092" r="48395" b="47645"/>
          <a:stretch/>
        </p:blipFill>
        <p:spPr>
          <a:xfrm>
            <a:off x="7307824" y="3327278"/>
            <a:ext cx="1218577" cy="1198816"/>
          </a:xfrm>
          <a:prstGeom prst="rect">
            <a:avLst/>
          </a:prstGeom>
        </p:spPr>
      </p:pic>
      <p:pic>
        <p:nvPicPr>
          <p:cNvPr id="9" name="Picture 8">
            <a:extLst>
              <a:ext uri="{FF2B5EF4-FFF2-40B4-BE49-F238E27FC236}">
                <a16:creationId xmlns:a16="http://schemas.microsoft.com/office/drawing/2014/main" id="{4EDDA3BE-7744-71C0-15B7-0BFF550B3C71}"/>
              </a:ext>
            </a:extLst>
          </p:cNvPr>
          <p:cNvPicPr>
            <a:picLocks noChangeAspect="1"/>
          </p:cNvPicPr>
          <p:nvPr/>
        </p:nvPicPr>
        <p:blipFill rotWithShape="1">
          <a:blip r:embed="rId5"/>
          <a:srcRect l="33922" t="21297" r="51280" b="52538"/>
          <a:stretch/>
        </p:blipFill>
        <p:spPr>
          <a:xfrm>
            <a:off x="511314" y="1422148"/>
            <a:ext cx="2541512" cy="2527700"/>
          </a:xfrm>
          <a:prstGeom prst="rect">
            <a:avLst/>
          </a:prstGeom>
        </p:spPr>
      </p:pic>
    </p:spTree>
    <p:extLst>
      <p:ext uri="{BB962C8B-B14F-4D97-AF65-F5344CB8AC3E}">
        <p14:creationId xmlns:p14="http://schemas.microsoft.com/office/powerpoint/2010/main" val="2597854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1010672" y="990981"/>
            <a:ext cx="10768952" cy="4936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ounded Rectangle 21"/>
          <p:cNvSpPr/>
          <p:nvPr/>
        </p:nvSpPr>
        <p:spPr>
          <a:xfrm>
            <a:off x="118334" y="96819"/>
            <a:ext cx="11973261" cy="6680499"/>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8200" y="5120609"/>
            <a:ext cx="10515600" cy="1492820"/>
          </a:xfrm>
        </p:spPr>
        <p:txBody>
          <a:bodyPr>
            <a:normAutofit/>
          </a:bodyPr>
          <a:lstStyle/>
          <a:p>
            <a:pPr marL="0" indent="0" algn="ctr">
              <a:buNone/>
            </a:pPr>
            <a:r>
              <a:rPr lang="en-US" dirty="0">
                <a:latin typeface="Arial" panose="020B0604020202020204" pitchFamily="34" charset="0"/>
                <a:cs typeface="Arial" panose="020B0604020202020204" pitchFamily="34" charset="0"/>
              </a:rPr>
              <a:t>The Croydon SDS Community Night is a special event.</a:t>
            </a:r>
          </a:p>
          <a:p>
            <a:pPr marL="0" indent="0" algn="ctr">
              <a:buNone/>
            </a:pPr>
            <a:r>
              <a:rPr lang="en-US" dirty="0">
                <a:latin typeface="Arial" panose="020B0604020202020204" pitchFamily="34" charset="0"/>
                <a:cs typeface="Arial" panose="020B0604020202020204" pitchFamily="34" charset="0"/>
              </a:rPr>
              <a:t>It is nice to do special events with our families at our school .  </a:t>
            </a:r>
            <a:endParaRPr lang="en-AU"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878F00B-1BF0-E95B-4718-076D6607B78E}"/>
              </a:ext>
            </a:extLst>
          </p:cNvPr>
          <p:cNvPicPr>
            <a:picLocks noChangeAspect="1"/>
          </p:cNvPicPr>
          <p:nvPr/>
        </p:nvPicPr>
        <p:blipFill>
          <a:blip r:embed="rId2"/>
          <a:stretch>
            <a:fillRect/>
          </a:stretch>
        </p:blipFill>
        <p:spPr>
          <a:xfrm>
            <a:off x="5245670" y="676923"/>
            <a:ext cx="2915855" cy="2473399"/>
          </a:xfrm>
          <a:prstGeom prst="rect">
            <a:avLst/>
          </a:prstGeom>
        </p:spPr>
      </p:pic>
      <p:pic>
        <p:nvPicPr>
          <p:cNvPr id="8" name="Picture 7">
            <a:extLst>
              <a:ext uri="{FF2B5EF4-FFF2-40B4-BE49-F238E27FC236}">
                <a16:creationId xmlns:a16="http://schemas.microsoft.com/office/drawing/2014/main" id="{0DA07441-2002-9BBA-98E6-9228B095A1AB}"/>
              </a:ext>
            </a:extLst>
          </p:cNvPr>
          <p:cNvPicPr>
            <a:picLocks noChangeAspect="1"/>
          </p:cNvPicPr>
          <p:nvPr/>
        </p:nvPicPr>
        <p:blipFill>
          <a:blip r:embed="rId3"/>
          <a:stretch>
            <a:fillRect/>
          </a:stretch>
        </p:blipFill>
        <p:spPr>
          <a:xfrm>
            <a:off x="3093323" y="1398007"/>
            <a:ext cx="2072387" cy="2061215"/>
          </a:xfrm>
          <a:prstGeom prst="rect">
            <a:avLst/>
          </a:prstGeom>
        </p:spPr>
      </p:pic>
      <p:pic>
        <p:nvPicPr>
          <p:cNvPr id="10" name="Picture 9">
            <a:extLst>
              <a:ext uri="{FF2B5EF4-FFF2-40B4-BE49-F238E27FC236}">
                <a16:creationId xmlns:a16="http://schemas.microsoft.com/office/drawing/2014/main" id="{45B1DF3E-3097-080B-B1B1-FEB3D1C52910}"/>
              </a:ext>
            </a:extLst>
          </p:cNvPr>
          <p:cNvPicPr>
            <a:picLocks noChangeAspect="1"/>
          </p:cNvPicPr>
          <p:nvPr/>
        </p:nvPicPr>
        <p:blipFill rotWithShape="1">
          <a:blip r:embed="rId4"/>
          <a:srcRect t="4022" r="2637"/>
          <a:stretch/>
        </p:blipFill>
        <p:spPr>
          <a:xfrm>
            <a:off x="4764283" y="2759978"/>
            <a:ext cx="1888188" cy="1978308"/>
          </a:xfrm>
          <a:prstGeom prst="rect">
            <a:avLst/>
          </a:prstGeom>
        </p:spPr>
      </p:pic>
    </p:spTree>
    <p:extLst>
      <p:ext uri="{BB962C8B-B14F-4D97-AF65-F5344CB8AC3E}">
        <p14:creationId xmlns:p14="http://schemas.microsoft.com/office/powerpoint/2010/main" val="1520861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192</Words>
  <Application>Microsoft Office PowerPoint</Application>
  <PresentationFormat>Widescreen</PresentationFormat>
  <Paragraphs>45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Comic Sans MS</vt:lpstr>
      <vt:lpstr>Office Theme</vt:lpstr>
      <vt:lpstr>The CSDS Community Night.</vt:lpstr>
      <vt:lpstr>On Wednesday 5th April we are having a  special event at our school.  </vt:lpstr>
      <vt:lpstr>     </vt:lpstr>
      <vt:lpstr>     </vt:lpstr>
      <vt:lpstr>While my family is at the meeting, I will do some special activities with teachers and other students in the classroom. We will do some dancing and have an easter egg hunt! How many of the plastic eggs can we find ? </vt:lpstr>
      <vt:lpstr>PowerPoint Presentation</vt:lpstr>
      <vt:lpstr>PowerPoint Presentation</vt:lpstr>
      <vt:lpstr>PowerPoint Presentation</vt:lpstr>
      <vt:lpstr>PowerPoint Presentation</vt:lpstr>
    </vt:vector>
  </TitlesOfParts>
  <Company>DEECD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to school</dc:title>
  <dc:creator>Sarah Hanna</dc:creator>
  <cp:lastModifiedBy>Christine Pillot</cp:lastModifiedBy>
  <cp:revision>72</cp:revision>
  <cp:lastPrinted>2023-03-22T22:28:00Z</cp:lastPrinted>
  <dcterms:created xsi:type="dcterms:W3CDTF">2014-11-11T03:19:25Z</dcterms:created>
  <dcterms:modified xsi:type="dcterms:W3CDTF">2023-03-23T05:49:19Z</dcterms:modified>
</cp:coreProperties>
</file>