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2" r:id="rId6"/>
    <p:sldId id="264" r:id="rId7"/>
    <p:sldId id="265" r:id="rId8"/>
    <p:sldId id="266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C81BE-70A8-5210-ECB3-420FEA5A35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9648FD-32AE-9820-3DAC-DDF4F9CEDE0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90A4D-41C9-114B-FADC-44698D8ECB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B4C1CA-52F8-47A1-B2A0-45C4538BFB82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C172A-C05B-42D9-B661-C5C623C282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2DF7B-C987-7799-4F22-416037868B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37AC10-2B62-4EAD-872E-B37B1C71B791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01039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97F0D-60BA-7CE3-4FDC-A4CF7DCF0C9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B68E9-6CC2-0D1F-35F2-40D907274CF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1F539-FFA0-B7F0-A6BB-FA0871E57D9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FFD1C2-AB53-4476-ABFF-A138BEE7393B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2D80C-A04A-0B83-2A8F-1B36E88BD1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B0604-661A-A64A-9BE1-112E529B34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D3D793-DEB1-4FD9-B75C-C94E315BC957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236944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D820-3890-8873-385F-7E0C012B16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83063-A967-F3E0-928F-E59CD1AD71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3BF31-E858-6970-3658-3F5A788EFF3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F729DA-6F2E-4271-8533-DD24A7499A0C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C610B-3021-28F3-9E24-9CAC7633D4B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F377-A395-1A7C-2D4A-B70BE6E9D4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0C5118-9122-4B40-8B78-AD98B8D74692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909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D2583-8B0D-332C-8119-D503A734EB8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D63BD-9740-D96B-01D8-E4A1913BF6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CE841-BFE4-1E42-A4BD-9FF4886BA97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25949-7B0C-4B9F-9122-AAA93FD1BA6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51FB37-EABB-43F1-8A98-4373C17AF2FD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39E80-FE08-695B-F097-3C7771F658B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207A1-BE99-6CBB-5E9C-47537763FF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EB478A-B38D-4D96-99B8-B94827D5E19B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0687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B3575-E9F7-CB0D-A642-349A7ADB8F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872D3-4B68-4FC0-4287-A69BCE48B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8216B-A40A-5DCA-97AF-3F348265502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319B33-6EB3-8A0D-AA33-79F8CECDFC5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1B365-82A6-B5F7-EC3D-F5FEDAFCF30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4BCFA-2BFC-A279-2EAB-3AA8BEF005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C6A675-78C8-4B1C-9597-9E34CDCE550E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0B39D1-0DEA-6209-BA91-AB4EE88B9A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5A4684-4D06-F0DC-35A2-6866FCCD52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55546F-D631-42E2-8E54-5613AB0A3314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115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AE32B-676A-837E-2860-B8D6FEFBD3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92EA7-CB14-8026-C8A8-5E78D8C753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339F5E-8B3A-48C1-82B3-2F7D22C2EDF2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5DDD5-F216-FD3C-8457-0A10A30836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701A3-1949-54C4-4004-F31BBD79B2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7081C9-EE0A-4408-8876-1261BD90A9C4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394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6C1126-CFBC-94A0-F560-40EA302287A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437FCA-CC79-4DBB-ABC2-DBB023EE7D96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88118F-3310-8DBE-D09C-F298E46195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1D276-5D2A-DC36-286B-2D7F261B5B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7CD0FB-790C-480D-91CE-7BE998B62C9D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722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655D-9E52-6F6B-FDBD-CF07BBDD78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6FDC0-A2C4-8EDC-8553-6021844CB1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3C0AE-227E-552B-C954-797BE78D36A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B8813-F629-3454-6750-11979495DB2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D6A38D-37AF-4466-9FF6-43E51FFAA9A7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5F9E1-B0FB-DEEC-D774-74B224886E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2331B-4D32-D61B-CCF7-34A8017B2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0D5E4A-EB77-4B98-B7E6-F3BE2580D019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9483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048AA-94BF-CFC5-7A27-7EB50BCAE9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3582C8-CFC7-8E6F-A588-2BD5ED934DF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AU" sz="3200"/>
            </a:lvl1pPr>
          </a:lstStyle>
          <a:p>
            <a:pPr lvl="0"/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E6A9B-BFC6-E86F-9490-128F95260FC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04A7D-0451-91B9-EAA1-ACC990511FF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DA1D5F-CDF5-4CF1-981A-39D9482371E3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98F79-5D9B-4330-90E6-1D26808A25A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125D7-9FD2-A7D1-2B1F-8FF3087834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9F157-03AC-4CC3-BAB3-D6A9CB83DA81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8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7C48-A4AE-95AB-4ED0-C8F9C77C2A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4617EC-B45C-86D3-4CED-74418CA32A6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69286-ACBE-EA8D-C3A8-E5B0821FCF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054FF5-4008-4ACD-927A-14F737C1118B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01886-F12F-BF83-E34E-0E382D99E3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307FB-3852-B58F-291B-3DB5E68183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8F93B1-4CE8-4AD5-9E01-C6E5BD6C4FE0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905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9D8D45-1BC8-2F2F-1602-566B12F5DEA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5B1AC-F809-46A2-8BE2-30B2193153E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F04BB-F526-2C83-4736-D6E936DFF3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FA73BB-40A1-42B5-82FB-AE0EFDE441AE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E787A-F692-7CC4-0C10-1D65441D94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D22BD-40A3-02F7-16C9-BFA714B3FC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38B4A2-37DD-48EF-97BD-3EF65BFBA844}" type="slidenum"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334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8D679-D239-D518-86E0-7E5A5BE5EC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04F27-3468-DBC9-53DE-C9DDE626D7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47F36-DDDE-FDB0-E341-A52A21C793C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AU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FE484F0B-081F-44D8-B720-1E57596C7A43}" type="datetime1">
              <a:rPr lang="en-AU"/>
              <a:pPr lvl="0"/>
              <a:t>4/04/2025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153C5-F98F-98DB-FD99-DB68341038C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AU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E5E40-BFBB-9513-5E4A-D8FA118ED31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AU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0FBA515B-A6F3-4567-B204-F1FF12A7F07D}" type="slidenum"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EB06-6B9A-B4D8-AFBA-362980D0BFB9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Term 2 at Jackson School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E6408F5-8F68-939F-25EB-E8E01CD15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1" y="3980556"/>
            <a:ext cx="9496428" cy="207734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C8841-E13B-42FC-5C1D-3846641DC1F4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Term 2 will be different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3027C802-F889-3C1B-6B9E-09EF9E4A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162" y="3752743"/>
            <a:ext cx="1581372" cy="148611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8B6F9-C582-115A-9A89-83F2CC7D7F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322261"/>
            <a:ext cx="9144000" cy="2387598"/>
          </a:xfrm>
        </p:spPr>
        <p:txBody>
          <a:bodyPr/>
          <a:lstStyle/>
          <a:p>
            <a:pPr lvl="0"/>
            <a:r>
              <a:rPr lang="en-AU"/>
              <a:t>Anthony will take a</a:t>
            </a:r>
          </a:p>
        </p:txBody>
      </p:sp>
      <p:grpSp>
        <p:nvGrpSpPr>
          <p:cNvPr id="3" name="Group 18">
            <a:extLst>
              <a:ext uri="{FF2B5EF4-FFF2-40B4-BE49-F238E27FC236}">
                <a16:creationId xmlns:a16="http://schemas.microsoft.com/office/drawing/2014/main" id="{937D2D5B-C915-9B14-06B3-696B5316E196}"/>
              </a:ext>
            </a:extLst>
          </p:cNvPr>
          <p:cNvGrpSpPr/>
          <p:nvPr/>
        </p:nvGrpSpPr>
        <p:grpSpPr>
          <a:xfrm>
            <a:off x="946815" y="1159075"/>
            <a:ext cx="2144048" cy="5286474"/>
            <a:chOff x="946815" y="1159075"/>
            <a:chExt cx="2144048" cy="5286474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1E7D5DC1-D757-8D87-0ADD-BEED29C37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289" t="32468" r="-1802"/>
            <a:stretch>
              <a:fillRect/>
            </a:stretch>
          </p:blipFill>
          <p:spPr>
            <a:xfrm flipH="1">
              <a:off x="946815" y="3140378"/>
              <a:ext cx="2144048" cy="330517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Picture 17">
              <a:extLst>
                <a:ext uri="{FF2B5EF4-FFF2-40B4-BE49-F238E27FC236}">
                  <a16:creationId xmlns:a16="http://schemas.microsoft.com/office/drawing/2014/main" id="{5AA6B29F-D953-CC7C-65EF-36FD82BF4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3185" y="1159075"/>
              <a:ext cx="1673287" cy="2055918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6" name="Picture 19">
            <a:extLst>
              <a:ext uri="{FF2B5EF4-FFF2-40B4-BE49-F238E27FC236}">
                <a16:creationId xmlns:a16="http://schemas.microsoft.com/office/drawing/2014/main" id="{AF745416-36A0-9D3C-7A16-7DA73AF26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1132" y="1471617"/>
            <a:ext cx="2238378" cy="123825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0351-33D7-1D77-6042-225998454E0E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He will be back soon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CDEBBE9-0D4E-728B-5BE8-2E84EE0C9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65" y="1177920"/>
            <a:ext cx="2139878" cy="528568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D41FCB6B-88C3-72D7-0E88-83399853D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0573" y="1591604"/>
            <a:ext cx="1952902" cy="22291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8628-342D-390B-5340-ECF451E4C0C1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Bern will be principal in term 2 </a:t>
            </a: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6EB7135A-9BBA-F8AA-E7A3-D423806B8A65}"/>
              </a:ext>
            </a:extLst>
          </p:cNvPr>
          <p:cNvGrpSpPr/>
          <p:nvPr/>
        </p:nvGrpSpPr>
        <p:grpSpPr>
          <a:xfrm>
            <a:off x="889894" y="2544052"/>
            <a:ext cx="3583158" cy="3859508"/>
            <a:chOff x="889894" y="2544052"/>
            <a:chExt cx="3583158" cy="3859508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9C92E8B7-8CAD-D9AD-19EA-381E029E9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9894" y="2879390"/>
              <a:ext cx="3583158" cy="352417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DF654DF1-E126-0876-C8BC-49C263E0E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7467" y="2544052"/>
              <a:ext cx="2133596" cy="2533784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F83E8-C8C2-9A1E-F537-379F2C46275F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Bern will help Jackson School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47826C3-45C9-469A-1463-A305AAB43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20" y="2728176"/>
            <a:ext cx="3584758" cy="38591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BC666881-B59E-D32B-A4D7-A4E96840F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623" y="166576"/>
            <a:ext cx="1933846" cy="160994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D7FE-8A17-8067-1A7A-290E81D9488D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I can talk to my teachers if I have questions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D068766D-03D9-F977-C732-19A43BDE7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904" y="4148011"/>
            <a:ext cx="2400638" cy="17623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AC8FD3A9-71F8-B1B7-39BA-918B350E1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50" y="4200406"/>
            <a:ext cx="1247945" cy="16575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A87EF-8FF0-E40F-6C84-26C7E5DE4800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AU"/>
              <a:t>My class and teachers will be the same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D607220-46F2-D9AE-23B6-E92C1AACF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482" y="4033692"/>
            <a:ext cx="2438741" cy="2086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263AF692-7F4E-F8A8-AD8A-5A055773B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4490938"/>
            <a:ext cx="1676634" cy="141942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79C67-1C98-CFEF-C04A-A0335C04DC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47846" y="1770168"/>
            <a:ext cx="10515600" cy="1325559"/>
          </a:xfrm>
        </p:spPr>
        <p:txBody>
          <a:bodyPr/>
          <a:lstStyle/>
          <a:p>
            <a:pPr lvl="0"/>
            <a:r>
              <a:rPr lang="en-AU"/>
              <a:t>Finished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35CCB07B-ABE3-0326-3FB0-ECDC3E9CE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611" y="1571515"/>
            <a:ext cx="1800471" cy="152421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50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Term 2 at Jackson School </vt:lpstr>
      <vt:lpstr>Term 2 will be different </vt:lpstr>
      <vt:lpstr>Anthony will take a</vt:lpstr>
      <vt:lpstr>He will be back soon </vt:lpstr>
      <vt:lpstr>Bern will be principal in term 2 </vt:lpstr>
      <vt:lpstr>Bern will help Jackson School </vt:lpstr>
      <vt:lpstr>I can talk to my teachers if I have questions</vt:lpstr>
      <vt:lpstr>My class and teachers will be the same </vt:lpstr>
      <vt:lpstr>Finished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Briana Petrocco</dc:creator>
  <cp:lastModifiedBy>Briana Petrocco</cp:lastModifiedBy>
  <cp:revision>1</cp:revision>
  <dcterms:created xsi:type="dcterms:W3CDTF">2025-04-04T03:19:15Z</dcterms:created>
  <dcterms:modified xsi:type="dcterms:W3CDTF">2025-04-04T04:14:00Z</dcterms:modified>
</cp:coreProperties>
</file>