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B6A861-CD03-4FD6-B3E7-4E7FAEC66BBF}" v="4" dt="2023-07-13T23:49:53.0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p:scale>
          <a:sx n="70" d="100"/>
          <a:sy n="70" d="100"/>
        </p:scale>
        <p:origin x="2164" y="-6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microsoft.com/office/2015/10/relationships/revisionInfo" Target="revisionInfo.xml"/><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amKids - Cheltenham East Primary" userId="d3fc93f2-66a9-4304-a10d-29cfd544172e" providerId="ADAL" clId="{4CC9F455-8433-457A-B0F1-48C0528005B0}"/>
    <pc:docChg chg="undo custSel modSld">
      <pc:chgData name="TeamKids - Cheltenham East Primary" userId="d3fc93f2-66a9-4304-a10d-29cfd544172e" providerId="ADAL" clId="{4CC9F455-8433-457A-B0F1-48C0528005B0}" dt="2023-02-22T22:29:48.313" v="2630" actId="20577"/>
      <pc:docMkLst>
        <pc:docMk/>
      </pc:docMkLst>
      <pc:sldChg chg="addSp delSp modSp mod">
        <pc:chgData name="TeamKids - Cheltenham East Primary" userId="d3fc93f2-66a9-4304-a10d-29cfd544172e" providerId="ADAL" clId="{4CC9F455-8433-457A-B0F1-48C0528005B0}" dt="2023-02-22T22:29:48.313" v="2630" actId="20577"/>
        <pc:sldMkLst>
          <pc:docMk/>
          <pc:sldMk cId="874476574" sldId="258"/>
        </pc:sldMkLst>
        <pc:spChg chg="add del mod">
          <ac:chgData name="TeamKids - Cheltenham East Primary" userId="d3fc93f2-66a9-4304-a10d-29cfd544172e" providerId="ADAL" clId="{4CC9F455-8433-457A-B0F1-48C0528005B0}" dt="2023-02-22T11:06:25.802" v="811" actId="931"/>
          <ac:spMkLst>
            <pc:docMk/>
            <pc:sldMk cId="874476574" sldId="258"/>
            <ac:spMk id="3" creationId="{7B396878-345D-5712-C20E-3F687C87AE7C}"/>
          </ac:spMkLst>
        </pc:spChg>
        <pc:spChg chg="add del mod">
          <ac:chgData name="TeamKids - Cheltenham East Primary" userId="d3fc93f2-66a9-4304-a10d-29cfd544172e" providerId="ADAL" clId="{4CC9F455-8433-457A-B0F1-48C0528005B0}" dt="2023-02-15T22:34:22.291" v="665" actId="931"/>
          <ac:spMkLst>
            <pc:docMk/>
            <pc:sldMk cId="874476574" sldId="258"/>
            <ac:spMk id="4" creationId="{CE3DC5A2-3A93-003B-BE58-2175C8B694D9}"/>
          </ac:spMkLst>
        </pc:spChg>
        <pc:spChg chg="add del mod">
          <ac:chgData name="TeamKids - Cheltenham East Primary" userId="d3fc93f2-66a9-4304-a10d-29cfd544172e" providerId="ADAL" clId="{4CC9F455-8433-457A-B0F1-48C0528005B0}" dt="2023-02-15T22:36:23.571" v="671" actId="931"/>
          <ac:spMkLst>
            <pc:docMk/>
            <pc:sldMk cId="874476574" sldId="258"/>
            <ac:spMk id="7" creationId="{819C09ED-C366-B128-D14E-14CD2AF6202C}"/>
          </ac:spMkLst>
        </pc:spChg>
        <pc:spChg chg="add del mod">
          <ac:chgData name="TeamKids - Cheltenham East Primary" userId="d3fc93f2-66a9-4304-a10d-29cfd544172e" providerId="ADAL" clId="{4CC9F455-8433-457A-B0F1-48C0528005B0}" dt="2023-02-22T11:07:08.615" v="815" actId="931"/>
          <ac:spMkLst>
            <pc:docMk/>
            <pc:sldMk cId="874476574" sldId="258"/>
            <ac:spMk id="7" creationId="{B534D848-35FB-AA1D-9F2A-CD1F26CEB06D}"/>
          </ac:spMkLst>
        </pc:spChg>
        <pc:spChg chg="add del mod">
          <ac:chgData name="TeamKids - Cheltenham East Primary" userId="d3fc93f2-66a9-4304-a10d-29cfd544172e" providerId="ADAL" clId="{4CC9F455-8433-457A-B0F1-48C0528005B0}" dt="2023-02-15T22:36:28.468" v="672" actId="931"/>
          <ac:spMkLst>
            <pc:docMk/>
            <pc:sldMk cId="874476574" sldId="258"/>
            <ac:spMk id="9" creationId="{5918CDD7-6971-DD2F-37E1-F6B46750CD63}"/>
          </ac:spMkLst>
        </pc:spChg>
        <pc:spChg chg="add del mod">
          <ac:chgData name="TeamKids - Cheltenham East Primary" userId="d3fc93f2-66a9-4304-a10d-29cfd544172e" providerId="ADAL" clId="{4CC9F455-8433-457A-B0F1-48C0528005B0}" dt="2023-02-22T11:07:30.980" v="820" actId="931"/>
          <ac:spMkLst>
            <pc:docMk/>
            <pc:sldMk cId="874476574" sldId="258"/>
            <ac:spMk id="11" creationId="{46D560B0-55CD-5556-16AC-A72F3B3C5CBC}"/>
          </ac:spMkLst>
        </pc:spChg>
        <pc:spChg chg="add del mod">
          <ac:chgData name="TeamKids - Cheltenham East Primary" userId="d3fc93f2-66a9-4304-a10d-29cfd544172e" providerId="ADAL" clId="{4CC9F455-8433-457A-B0F1-48C0528005B0}" dt="2023-02-15T22:41:06.275" v="687" actId="931"/>
          <ac:spMkLst>
            <pc:docMk/>
            <pc:sldMk cId="874476574" sldId="258"/>
            <ac:spMk id="14" creationId="{CF51EFA1-E954-F939-7D8D-38991EF65403}"/>
          </ac:spMkLst>
        </pc:spChg>
        <pc:spChg chg="mod">
          <ac:chgData name="TeamKids - Cheltenham East Primary" userId="d3fc93f2-66a9-4304-a10d-29cfd544172e" providerId="ADAL" clId="{4CC9F455-8433-457A-B0F1-48C0528005B0}" dt="2023-02-22T11:20:16.972" v="920" actId="20577"/>
          <ac:spMkLst>
            <pc:docMk/>
            <pc:sldMk cId="874476574" sldId="258"/>
            <ac:spMk id="18" creationId="{339EB08E-21AC-6446-95E4-7108819B3D2E}"/>
          </ac:spMkLst>
        </pc:spChg>
        <pc:spChg chg="mod">
          <ac:chgData name="TeamKids - Cheltenham East Primary" userId="d3fc93f2-66a9-4304-a10d-29cfd544172e" providerId="ADAL" clId="{4CC9F455-8433-457A-B0F1-48C0528005B0}" dt="2023-02-22T11:19:27.468" v="881" actId="20577"/>
          <ac:spMkLst>
            <pc:docMk/>
            <pc:sldMk cId="874476574" sldId="258"/>
            <ac:spMk id="19" creationId="{3AD0E962-ED24-3B46-97A9-4EACF7EAF418}"/>
          </ac:spMkLst>
        </pc:spChg>
        <pc:spChg chg="mod">
          <ac:chgData name="TeamKids - Cheltenham East Primary" userId="d3fc93f2-66a9-4304-a10d-29cfd544172e" providerId="ADAL" clId="{4CC9F455-8433-457A-B0F1-48C0528005B0}" dt="2023-02-22T11:47:35.927" v="978" actId="20577"/>
          <ac:spMkLst>
            <pc:docMk/>
            <pc:sldMk cId="874476574" sldId="258"/>
            <ac:spMk id="21" creationId="{189A6A34-B22C-F44A-BFFB-12B3B2F6DCD9}"/>
          </ac:spMkLst>
        </pc:spChg>
        <pc:spChg chg="add del mod">
          <ac:chgData name="TeamKids - Cheltenham East Primary" userId="d3fc93f2-66a9-4304-a10d-29cfd544172e" providerId="ADAL" clId="{4CC9F455-8433-457A-B0F1-48C0528005B0}" dt="2023-02-22T11:48:54.409" v="1023" actId="20577"/>
          <ac:spMkLst>
            <pc:docMk/>
            <pc:sldMk cId="874476574" sldId="258"/>
            <ac:spMk id="23" creationId="{09636A4C-275D-9A44-ADEA-C3A87B4DE85D}"/>
          </ac:spMkLst>
        </pc:spChg>
        <pc:spChg chg="add del mod">
          <ac:chgData name="TeamKids - Cheltenham East Primary" userId="d3fc93f2-66a9-4304-a10d-29cfd544172e" providerId="ADAL" clId="{4CC9F455-8433-457A-B0F1-48C0528005B0}" dt="2023-02-22T12:18:00.946" v="1821" actId="931"/>
          <ac:spMkLst>
            <pc:docMk/>
            <pc:sldMk cId="874476574" sldId="258"/>
            <ac:spMk id="25" creationId="{48B82CBA-3EFD-D78D-29E4-09DA40E6B1D3}"/>
          </ac:spMkLst>
        </pc:spChg>
        <pc:spChg chg="mod">
          <ac:chgData name="TeamKids - Cheltenham East Primary" userId="d3fc93f2-66a9-4304-a10d-29cfd544172e" providerId="ADAL" clId="{4CC9F455-8433-457A-B0F1-48C0528005B0}" dt="2023-02-22T22:27:10.646" v="2538" actId="20577"/>
          <ac:spMkLst>
            <pc:docMk/>
            <pc:sldMk cId="874476574" sldId="258"/>
            <ac:spMk id="37" creationId="{1F6660A4-4371-454B-BF82-609300558EAB}"/>
          </ac:spMkLst>
        </pc:spChg>
        <pc:spChg chg="mod">
          <ac:chgData name="TeamKids - Cheltenham East Primary" userId="d3fc93f2-66a9-4304-a10d-29cfd544172e" providerId="ADAL" clId="{4CC9F455-8433-457A-B0F1-48C0528005B0}" dt="2023-02-15T22:41:15.574" v="689" actId="962"/>
          <ac:spMkLst>
            <pc:docMk/>
            <pc:sldMk cId="874476574" sldId="258"/>
            <ac:spMk id="49" creationId="{36FF00A8-487D-9842-9CF1-66D33AD92F31}"/>
          </ac:spMkLst>
        </pc:spChg>
        <pc:spChg chg="mod">
          <ac:chgData name="TeamKids - Cheltenham East Primary" userId="d3fc93f2-66a9-4304-a10d-29cfd544172e" providerId="ADAL" clId="{4CC9F455-8433-457A-B0F1-48C0528005B0}" dt="2023-02-22T11:46:41.170" v="932" actId="20577"/>
          <ac:spMkLst>
            <pc:docMk/>
            <pc:sldMk cId="874476574" sldId="258"/>
            <ac:spMk id="58" creationId="{A5A07ABA-DB90-8C46-B4D7-57D3FE53E5A2}"/>
          </ac:spMkLst>
        </pc:spChg>
        <pc:spChg chg="mod">
          <ac:chgData name="TeamKids - Cheltenham East Primary" userId="d3fc93f2-66a9-4304-a10d-29cfd544172e" providerId="ADAL" clId="{4CC9F455-8433-457A-B0F1-48C0528005B0}" dt="2023-02-22T11:49:45.884" v="1035" actId="20577"/>
          <ac:spMkLst>
            <pc:docMk/>
            <pc:sldMk cId="874476574" sldId="258"/>
            <ac:spMk id="60" creationId="{C670A1C7-09DE-DC4F-BE47-C743826A6E4D}"/>
          </ac:spMkLst>
        </pc:spChg>
        <pc:spChg chg="mod">
          <ac:chgData name="TeamKids - Cheltenham East Primary" userId="d3fc93f2-66a9-4304-a10d-29cfd544172e" providerId="ADAL" clId="{4CC9F455-8433-457A-B0F1-48C0528005B0}" dt="2023-02-22T11:50:00.549" v="1037" actId="20577"/>
          <ac:spMkLst>
            <pc:docMk/>
            <pc:sldMk cId="874476574" sldId="258"/>
            <ac:spMk id="68" creationId="{4BC1B856-83F0-654D-83AD-AB3D3ED354E3}"/>
          </ac:spMkLst>
        </pc:spChg>
        <pc:spChg chg="mod">
          <ac:chgData name="TeamKids - Cheltenham East Primary" userId="d3fc93f2-66a9-4304-a10d-29cfd544172e" providerId="ADAL" clId="{4CC9F455-8433-457A-B0F1-48C0528005B0}" dt="2023-02-22T22:29:48.313" v="2630" actId="20577"/>
          <ac:spMkLst>
            <pc:docMk/>
            <pc:sldMk cId="874476574" sldId="258"/>
            <ac:spMk id="86" creationId="{63E343B8-5F02-974F-8CDE-DAAB32F1165F}"/>
          </ac:spMkLst>
        </pc:spChg>
        <pc:picChg chg="del">
          <ac:chgData name="TeamKids - Cheltenham East Primary" userId="d3fc93f2-66a9-4304-a10d-29cfd544172e" providerId="ADAL" clId="{4CC9F455-8433-457A-B0F1-48C0528005B0}" dt="2023-02-15T22:31:13.210" v="662" actId="478"/>
          <ac:picMkLst>
            <pc:docMk/>
            <pc:sldMk cId="874476574" sldId="258"/>
            <ac:picMk id="3" creationId="{966B0B72-4599-4184-EA62-6AE3973FBB01}"/>
          </ac:picMkLst>
        </pc:picChg>
        <pc:picChg chg="add del mod">
          <ac:chgData name="TeamKids - Cheltenham East Primary" userId="d3fc93f2-66a9-4304-a10d-29cfd544172e" providerId="ADAL" clId="{4CC9F455-8433-457A-B0F1-48C0528005B0}" dt="2023-02-22T12:02:47.126" v="1328" actId="478"/>
          <ac:picMkLst>
            <pc:docMk/>
            <pc:sldMk cId="874476574" sldId="258"/>
            <ac:picMk id="5" creationId="{3610F6F9-E50A-3EC0-E72A-4A51EE7C3C81}"/>
          </ac:picMkLst>
        </pc:picChg>
        <pc:picChg chg="del">
          <ac:chgData name="TeamKids - Cheltenham East Primary" userId="d3fc93f2-66a9-4304-a10d-29cfd544172e" providerId="ADAL" clId="{4CC9F455-8433-457A-B0F1-48C0528005B0}" dt="2023-02-15T22:31:14.972" v="663" actId="478"/>
          <ac:picMkLst>
            <pc:docMk/>
            <pc:sldMk cId="874476574" sldId="258"/>
            <ac:picMk id="6" creationId="{B1510C37-E155-D663-E9D9-12B6F898CB5D}"/>
          </ac:picMkLst>
        </pc:picChg>
        <pc:picChg chg="add mod">
          <ac:chgData name="TeamKids - Cheltenham East Primary" userId="d3fc93f2-66a9-4304-a10d-29cfd544172e" providerId="ADAL" clId="{4CC9F455-8433-457A-B0F1-48C0528005B0}" dt="2023-02-22T11:07:15.838" v="818" actId="962"/>
          <ac:picMkLst>
            <pc:docMk/>
            <pc:sldMk cId="874476574" sldId="258"/>
            <ac:picMk id="9" creationId="{F868BE59-0DA9-8AA5-3935-17448A63265D}"/>
          </ac:picMkLst>
        </pc:picChg>
        <pc:picChg chg="add del mod">
          <ac:chgData name="TeamKids - Cheltenham East Primary" userId="d3fc93f2-66a9-4304-a10d-29cfd544172e" providerId="ADAL" clId="{4CC9F455-8433-457A-B0F1-48C0528005B0}" dt="2023-02-15T22:35:45.026" v="670" actId="478"/>
          <ac:picMkLst>
            <pc:docMk/>
            <pc:sldMk cId="874476574" sldId="258"/>
            <ac:picMk id="11" creationId="{5C3A9E64-B510-2D0C-91A3-6E4425954553}"/>
          </ac:picMkLst>
        </pc:picChg>
        <pc:picChg chg="del">
          <ac:chgData name="TeamKids - Cheltenham East Primary" userId="d3fc93f2-66a9-4304-a10d-29cfd544172e" providerId="ADAL" clId="{4CC9F455-8433-457A-B0F1-48C0528005B0}" dt="2023-02-15T22:31:16.563" v="664" actId="478"/>
          <ac:picMkLst>
            <pc:docMk/>
            <pc:sldMk cId="874476574" sldId="258"/>
            <ac:picMk id="12" creationId="{96AE5BEE-D6E9-1B2D-4A06-29F1B17D4680}"/>
          </ac:picMkLst>
        </pc:picChg>
        <pc:picChg chg="add mod">
          <ac:chgData name="TeamKids - Cheltenham East Primary" userId="d3fc93f2-66a9-4304-a10d-29cfd544172e" providerId="ADAL" clId="{4CC9F455-8433-457A-B0F1-48C0528005B0}" dt="2023-02-22T11:07:35.794" v="822" actId="962"/>
          <ac:picMkLst>
            <pc:docMk/>
            <pc:sldMk cId="874476574" sldId="258"/>
            <ac:picMk id="13" creationId="{2C92968D-07BA-1242-D0EC-1CA807688D2C}"/>
          </ac:picMkLst>
        </pc:picChg>
        <pc:picChg chg="add del">
          <ac:chgData name="TeamKids - Cheltenham East Primary" userId="d3fc93f2-66a9-4304-a10d-29cfd544172e" providerId="ADAL" clId="{4CC9F455-8433-457A-B0F1-48C0528005B0}" dt="2023-02-22T12:47:24.693" v="2037" actId="478"/>
          <ac:picMkLst>
            <pc:docMk/>
            <pc:sldMk cId="874476574" sldId="258"/>
            <ac:picMk id="16" creationId="{29B05F45-7805-2527-929F-F57254BCC26C}"/>
          </ac:picMkLst>
        </pc:picChg>
        <pc:picChg chg="add del mod">
          <ac:chgData name="TeamKids - Cheltenham East Primary" userId="d3fc93f2-66a9-4304-a10d-29cfd544172e" providerId="ADAL" clId="{4CC9F455-8433-457A-B0F1-48C0528005B0}" dt="2023-02-22T11:06:57.264" v="814" actId="478"/>
          <ac:picMkLst>
            <pc:docMk/>
            <pc:sldMk cId="874476574" sldId="258"/>
            <ac:picMk id="26" creationId="{FF631DC0-239A-AAF7-FD05-9F1B1E67D1CE}"/>
          </ac:picMkLst>
        </pc:picChg>
        <pc:picChg chg="add del mod">
          <ac:chgData name="TeamKids - Cheltenham East Primary" userId="d3fc93f2-66a9-4304-a10d-29cfd544172e" providerId="ADAL" clId="{4CC9F455-8433-457A-B0F1-48C0528005B0}" dt="2023-02-22T11:07:25.951" v="819" actId="478"/>
          <ac:picMkLst>
            <pc:docMk/>
            <pc:sldMk cId="874476574" sldId="258"/>
            <ac:picMk id="28" creationId="{E3B0BB22-EE2C-7646-9A43-9A2AC5F537E3}"/>
          </ac:picMkLst>
        </pc:picChg>
        <pc:picChg chg="add mod">
          <ac:chgData name="TeamKids - Cheltenham East Primary" userId="d3fc93f2-66a9-4304-a10d-29cfd544172e" providerId="ADAL" clId="{4CC9F455-8433-457A-B0F1-48C0528005B0}" dt="2023-02-15T22:38:43.267" v="686" actId="1076"/>
          <ac:picMkLst>
            <pc:docMk/>
            <pc:sldMk cId="874476574" sldId="258"/>
            <ac:picMk id="31" creationId="{C3298D69-A491-FD96-D2EF-519806FFE4AA}"/>
          </ac:picMkLst>
        </pc:picChg>
        <pc:picChg chg="add mod">
          <ac:chgData name="TeamKids - Cheltenham East Primary" userId="d3fc93f2-66a9-4304-a10d-29cfd544172e" providerId="ADAL" clId="{4CC9F455-8433-457A-B0F1-48C0528005B0}" dt="2023-02-22T12:18:39.809" v="1826" actId="14100"/>
          <ac:picMkLst>
            <pc:docMk/>
            <pc:sldMk cId="874476574" sldId="258"/>
            <ac:picMk id="32" creationId="{ABF83498-577C-EFC0-7818-7971D7243F1B}"/>
          </ac:picMkLst>
        </pc:picChg>
        <pc:picChg chg="add del mod">
          <ac:chgData name="TeamKids - Cheltenham East Primary" userId="d3fc93f2-66a9-4304-a10d-29cfd544172e" providerId="ADAL" clId="{4CC9F455-8433-457A-B0F1-48C0528005B0}" dt="2023-02-22T11:06:02.298" v="810" actId="478"/>
          <ac:picMkLst>
            <pc:docMk/>
            <pc:sldMk cId="874476574" sldId="258"/>
            <ac:picMk id="33" creationId="{4B177232-27DE-1AA1-82EE-86ED14642132}"/>
          </ac:picMkLst>
        </pc:picChg>
        <pc:picChg chg="del">
          <ac:chgData name="TeamKids - Cheltenham East Primary" userId="d3fc93f2-66a9-4304-a10d-29cfd544172e" providerId="ADAL" clId="{4CC9F455-8433-457A-B0F1-48C0528005B0}" dt="2023-02-15T22:38:28.840" v="684" actId="478"/>
          <ac:picMkLst>
            <pc:docMk/>
            <pc:sldMk cId="874476574" sldId="258"/>
            <ac:picMk id="79" creationId="{1A18BDFB-FC7A-754C-804A-BFBE878BD871}"/>
          </ac:picMkLst>
        </pc:picChg>
      </pc:sldChg>
    </pc:docChg>
  </pc:docChgLst>
  <pc:docChgLst>
    <pc:chgData name="TeamKids - Cheltenham East Primary" userId="d3fc93f2-66a9-4304-a10d-29cfd544172e" providerId="ADAL" clId="{B4E03BD8-3B50-4805-B7FF-B0563FCFC30B}"/>
    <pc:docChg chg="undo custSel modSld">
      <pc:chgData name="TeamKids - Cheltenham East Primary" userId="d3fc93f2-66a9-4304-a10d-29cfd544172e" providerId="ADAL" clId="{B4E03BD8-3B50-4805-B7FF-B0563FCFC30B}" dt="2023-03-02T22:34:41.163" v="1910" actId="20577"/>
      <pc:docMkLst>
        <pc:docMk/>
      </pc:docMkLst>
      <pc:sldChg chg="addSp delSp modSp mod">
        <pc:chgData name="TeamKids - Cheltenham East Primary" userId="d3fc93f2-66a9-4304-a10d-29cfd544172e" providerId="ADAL" clId="{B4E03BD8-3B50-4805-B7FF-B0563FCFC30B}" dt="2023-03-02T22:34:41.163" v="1910" actId="20577"/>
        <pc:sldMkLst>
          <pc:docMk/>
          <pc:sldMk cId="874476574" sldId="258"/>
        </pc:sldMkLst>
        <pc:spChg chg="add del mod">
          <ac:chgData name="TeamKids - Cheltenham East Primary" userId="d3fc93f2-66a9-4304-a10d-29cfd544172e" providerId="ADAL" clId="{B4E03BD8-3B50-4805-B7FF-B0563FCFC30B}" dt="2023-03-02T22:27:50.363" v="1682" actId="931"/>
          <ac:spMkLst>
            <pc:docMk/>
            <pc:sldMk cId="874476574" sldId="258"/>
            <ac:spMk id="3" creationId="{0E95E0C3-9F7D-B307-EEB2-2E6F40EFF0DB}"/>
          </ac:spMkLst>
        </pc:spChg>
        <pc:spChg chg="add del mod">
          <ac:chgData name="TeamKids - Cheltenham East Primary" userId="d3fc93f2-66a9-4304-a10d-29cfd544172e" providerId="ADAL" clId="{B4E03BD8-3B50-4805-B7FF-B0563FCFC30B}" dt="2023-03-02T22:27:58.777" v="1683" actId="931"/>
          <ac:spMkLst>
            <pc:docMk/>
            <pc:sldMk cId="874476574" sldId="258"/>
            <ac:spMk id="5" creationId="{823518BE-402F-81E2-CF17-CCDF3687D7E1}"/>
          </ac:spMkLst>
        </pc:spChg>
        <pc:spChg chg="add del mod">
          <ac:chgData name="TeamKids - Cheltenham East Primary" userId="d3fc93f2-66a9-4304-a10d-29cfd544172e" providerId="ADAL" clId="{B4E03BD8-3B50-4805-B7FF-B0563FCFC30B}" dt="2023-03-01T22:46:49.298" v="1681" actId="931"/>
          <ac:spMkLst>
            <pc:docMk/>
            <pc:sldMk cId="874476574" sldId="258"/>
            <ac:spMk id="7" creationId="{25A12051-3333-5598-B6F5-5DABDABE64B6}"/>
          </ac:spMkLst>
        </pc:spChg>
        <pc:spChg chg="mod">
          <ac:chgData name="TeamKids - Cheltenham East Primary" userId="d3fc93f2-66a9-4304-a10d-29cfd544172e" providerId="ADAL" clId="{B4E03BD8-3B50-4805-B7FF-B0563FCFC30B}" dt="2023-03-01T22:26:09.369" v="1021" actId="20577"/>
          <ac:spMkLst>
            <pc:docMk/>
            <pc:sldMk cId="874476574" sldId="258"/>
            <ac:spMk id="18" creationId="{339EB08E-21AC-6446-95E4-7108819B3D2E}"/>
          </ac:spMkLst>
        </pc:spChg>
        <pc:spChg chg="mod">
          <ac:chgData name="TeamKids - Cheltenham East Primary" userId="d3fc93f2-66a9-4304-a10d-29cfd544172e" providerId="ADAL" clId="{B4E03BD8-3B50-4805-B7FF-B0563FCFC30B}" dt="2023-03-01T22:24:27.155" v="980" actId="20577"/>
          <ac:spMkLst>
            <pc:docMk/>
            <pc:sldMk cId="874476574" sldId="258"/>
            <ac:spMk id="19" creationId="{3AD0E962-ED24-3B46-97A9-4EACF7EAF418}"/>
          </ac:spMkLst>
        </pc:spChg>
        <pc:spChg chg="mod">
          <ac:chgData name="TeamKids - Cheltenham East Primary" userId="d3fc93f2-66a9-4304-a10d-29cfd544172e" providerId="ADAL" clId="{B4E03BD8-3B50-4805-B7FF-B0563FCFC30B}" dt="2023-03-01T10:27:52" v="11" actId="1076"/>
          <ac:spMkLst>
            <pc:docMk/>
            <pc:sldMk cId="874476574" sldId="258"/>
            <ac:spMk id="21" creationId="{189A6A34-B22C-F44A-BFFB-12B3B2F6DCD9}"/>
          </ac:spMkLst>
        </pc:spChg>
        <pc:spChg chg="mod">
          <ac:chgData name="TeamKids - Cheltenham East Primary" userId="d3fc93f2-66a9-4304-a10d-29cfd544172e" providerId="ADAL" clId="{B4E03BD8-3B50-4805-B7FF-B0563FCFC30B}" dt="2023-03-01T10:28:06.127" v="13" actId="1076"/>
          <ac:spMkLst>
            <pc:docMk/>
            <pc:sldMk cId="874476574" sldId="258"/>
            <ac:spMk id="23" creationId="{09636A4C-275D-9A44-ADEA-C3A87B4DE85D}"/>
          </ac:spMkLst>
        </pc:spChg>
        <pc:spChg chg="mod">
          <ac:chgData name="TeamKids - Cheltenham East Primary" userId="d3fc93f2-66a9-4304-a10d-29cfd544172e" providerId="ADAL" clId="{B4E03BD8-3B50-4805-B7FF-B0563FCFC30B}" dt="2023-03-01T10:27:47.129" v="10" actId="1076"/>
          <ac:spMkLst>
            <pc:docMk/>
            <pc:sldMk cId="874476574" sldId="258"/>
            <ac:spMk id="58" creationId="{A5A07ABA-DB90-8C46-B4D7-57D3FE53E5A2}"/>
          </ac:spMkLst>
        </pc:spChg>
        <pc:spChg chg="mod">
          <ac:chgData name="TeamKids - Cheltenham East Primary" userId="d3fc93f2-66a9-4304-a10d-29cfd544172e" providerId="ADAL" clId="{B4E03BD8-3B50-4805-B7FF-B0563FCFC30B}" dt="2023-03-01T11:25:31.678" v="84" actId="5793"/>
          <ac:spMkLst>
            <pc:docMk/>
            <pc:sldMk cId="874476574" sldId="258"/>
            <ac:spMk id="60" creationId="{C670A1C7-09DE-DC4F-BE47-C743826A6E4D}"/>
          </ac:spMkLst>
        </pc:spChg>
        <pc:spChg chg="mod">
          <ac:chgData name="TeamKids - Cheltenham East Primary" userId="d3fc93f2-66a9-4304-a10d-29cfd544172e" providerId="ADAL" clId="{B4E03BD8-3B50-4805-B7FF-B0563FCFC30B}" dt="2023-03-01T22:09:18.593" v="564" actId="20577"/>
          <ac:spMkLst>
            <pc:docMk/>
            <pc:sldMk cId="874476574" sldId="258"/>
            <ac:spMk id="68" creationId="{4BC1B856-83F0-654D-83AD-AB3D3ED354E3}"/>
          </ac:spMkLst>
        </pc:spChg>
        <pc:spChg chg="mod">
          <ac:chgData name="TeamKids - Cheltenham East Primary" userId="d3fc93f2-66a9-4304-a10d-29cfd544172e" providerId="ADAL" clId="{B4E03BD8-3B50-4805-B7FF-B0563FCFC30B}" dt="2023-03-02T22:34:41.163" v="1910" actId="20577"/>
          <ac:spMkLst>
            <pc:docMk/>
            <pc:sldMk cId="874476574" sldId="258"/>
            <ac:spMk id="86" creationId="{63E343B8-5F02-974F-8CDE-DAAB32F1165F}"/>
          </ac:spMkLst>
        </pc:spChg>
        <pc:picChg chg="add mod">
          <ac:chgData name="TeamKids - Cheltenham East Primary" userId="d3fc93f2-66a9-4304-a10d-29cfd544172e" providerId="ADAL" clId="{B4E03BD8-3B50-4805-B7FF-B0563FCFC30B}" dt="2023-03-02T22:27:58.791" v="1684" actId="27614"/>
          <ac:picMkLst>
            <pc:docMk/>
            <pc:sldMk cId="874476574" sldId="258"/>
            <ac:picMk id="4" creationId="{010A6CEA-0C3F-818F-AA26-9DA9512C54B8}"/>
          </ac:picMkLst>
        </pc:picChg>
        <pc:picChg chg="add mod">
          <ac:chgData name="TeamKids - Cheltenham East Primary" userId="d3fc93f2-66a9-4304-a10d-29cfd544172e" providerId="ADAL" clId="{B4E03BD8-3B50-4805-B7FF-B0563FCFC30B}" dt="2023-03-02T22:28:03.862" v="1686" actId="27614"/>
          <ac:picMkLst>
            <pc:docMk/>
            <pc:sldMk cId="874476574" sldId="258"/>
            <ac:picMk id="7" creationId="{EA4527DD-AEB2-4B61-F786-8603F57D8612}"/>
          </ac:picMkLst>
        </pc:picChg>
        <pc:picChg chg="del">
          <ac:chgData name="TeamKids - Cheltenham East Primary" userId="d3fc93f2-66a9-4304-a10d-29cfd544172e" providerId="ADAL" clId="{B4E03BD8-3B50-4805-B7FF-B0563FCFC30B}" dt="2023-03-01T22:06:54.483" v="440" actId="478"/>
          <ac:picMkLst>
            <pc:docMk/>
            <pc:sldMk cId="874476574" sldId="258"/>
            <ac:picMk id="9" creationId="{F868BE59-0DA9-8AA5-3935-17448A63265D}"/>
          </ac:picMkLst>
        </pc:picChg>
        <pc:picChg chg="add mod">
          <ac:chgData name="TeamKids - Cheltenham East Primary" userId="d3fc93f2-66a9-4304-a10d-29cfd544172e" providerId="ADAL" clId="{B4E03BD8-3B50-4805-B7FF-B0563FCFC30B}" dt="2023-03-01T22:46:49.298" v="1681" actId="931"/>
          <ac:picMkLst>
            <pc:docMk/>
            <pc:sldMk cId="874476574" sldId="258"/>
            <ac:picMk id="10" creationId="{F4CD92B8-D144-D30E-2A79-BE66E6B7F21D}"/>
          </ac:picMkLst>
        </pc:picChg>
        <pc:picChg chg="del">
          <ac:chgData name="TeamKids - Cheltenham East Primary" userId="d3fc93f2-66a9-4304-a10d-29cfd544172e" providerId="ADAL" clId="{B4E03BD8-3B50-4805-B7FF-B0563FCFC30B}" dt="2023-03-01T22:06:56.109" v="441" actId="478"/>
          <ac:picMkLst>
            <pc:docMk/>
            <pc:sldMk cId="874476574" sldId="258"/>
            <ac:picMk id="13" creationId="{2C92968D-07BA-1242-D0EC-1CA807688D2C}"/>
          </ac:picMkLst>
        </pc:picChg>
        <pc:picChg chg="del mod">
          <ac:chgData name="TeamKids - Cheltenham East Primary" userId="d3fc93f2-66a9-4304-a10d-29cfd544172e" providerId="ADAL" clId="{B4E03BD8-3B50-4805-B7FF-B0563FCFC30B}" dt="2023-03-01T22:06:52.749" v="439" actId="478"/>
          <ac:picMkLst>
            <pc:docMk/>
            <pc:sldMk cId="874476574" sldId="258"/>
            <ac:picMk id="32" creationId="{ABF83498-577C-EFC0-7818-7971D7243F1B}"/>
          </ac:picMkLst>
        </pc:picChg>
      </pc:sldChg>
    </pc:docChg>
  </pc:docChgLst>
  <pc:docChgLst>
    <pc:chgData name="TeamKids - Cheltenham East Primary" userId="d3fc93f2-66a9-4304-a10d-29cfd544172e" providerId="ADAL" clId="{696DAE3F-8962-4C86-9C74-F81A41FCE4C3}"/>
    <pc:docChg chg="custSel modSld">
      <pc:chgData name="TeamKids - Cheltenham East Primary" userId="d3fc93f2-66a9-4304-a10d-29cfd544172e" providerId="ADAL" clId="{696DAE3F-8962-4C86-9C74-F81A41FCE4C3}" dt="2023-04-02T23:41:33.639" v="250" actId="931"/>
      <pc:docMkLst>
        <pc:docMk/>
      </pc:docMkLst>
      <pc:sldChg chg="addSp delSp modSp mod">
        <pc:chgData name="TeamKids - Cheltenham East Primary" userId="d3fc93f2-66a9-4304-a10d-29cfd544172e" providerId="ADAL" clId="{696DAE3F-8962-4C86-9C74-F81A41FCE4C3}" dt="2023-04-02T23:41:33.639" v="250" actId="931"/>
        <pc:sldMkLst>
          <pc:docMk/>
          <pc:sldMk cId="874476574" sldId="258"/>
        </pc:sldMkLst>
        <pc:spChg chg="add mod">
          <ac:chgData name="TeamKids - Cheltenham East Primary" userId="d3fc93f2-66a9-4304-a10d-29cfd544172e" providerId="ADAL" clId="{696DAE3F-8962-4C86-9C74-F81A41FCE4C3}" dt="2023-04-02T10:45:09.136" v="28" actId="20577"/>
          <ac:spMkLst>
            <pc:docMk/>
            <pc:sldMk cId="874476574" sldId="258"/>
            <ac:spMk id="2" creationId="{8D90EF03-035E-7B37-2B6B-AFBF4DE275AD}"/>
          </ac:spMkLst>
        </pc:spChg>
        <pc:spChg chg="add mod">
          <ac:chgData name="TeamKids - Cheltenham East Primary" userId="d3fc93f2-66a9-4304-a10d-29cfd544172e" providerId="ADAL" clId="{696DAE3F-8962-4C86-9C74-F81A41FCE4C3}" dt="2023-04-02T10:47:49.300" v="148" actId="20577"/>
          <ac:spMkLst>
            <pc:docMk/>
            <pc:sldMk cId="874476574" sldId="258"/>
            <ac:spMk id="3" creationId="{2538C33F-12BF-7ACE-E006-C89ECCF04D6E}"/>
          </ac:spMkLst>
        </pc:spChg>
        <pc:spChg chg="add mod">
          <ac:chgData name="TeamKids - Cheltenham East Primary" userId="d3fc93f2-66a9-4304-a10d-29cfd544172e" providerId="ADAL" clId="{696DAE3F-8962-4C86-9C74-F81A41FCE4C3}" dt="2023-04-02T10:47:24.186" v="134" actId="20577"/>
          <ac:spMkLst>
            <pc:docMk/>
            <pc:sldMk cId="874476574" sldId="258"/>
            <ac:spMk id="4" creationId="{FC691B38-2D7E-8E39-A44E-D006C5F09DA0}"/>
          </ac:spMkLst>
        </pc:spChg>
        <pc:spChg chg="add mod">
          <ac:chgData name="TeamKids - Cheltenham East Primary" userId="d3fc93f2-66a9-4304-a10d-29cfd544172e" providerId="ADAL" clId="{696DAE3F-8962-4C86-9C74-F81A41FCE4C3}" dt="2023-04-02T10:47:37.833" v="138" actId="20577"/>
          <ac:spMkLst>
            <pc:docMk/>
            <pc:sldMk cId="874476574" sldId="258"/>
            <ac:spMk id="5" creationId="{DA38CBD2-6BC7-F3B1-BE2F-5DC3CBA327E8}"/>
          </ac:spMkLst>
        </pc:spChg>
        <pc:spChg chg="add del mod">
          <ac:chgData name="TeamKids - Cheltenham East Primary" userId="d3fc93f2-66a9-4304-a10d-29cfd544172e" providerId="ADAL" clId="{696DAE3F-8962-4C86-9C74-F81A41FCE4C3}" dt="2023-04-02T23:40:47.060" v="241" actId="931"/>
          <ac:spMkLst>
            <pc:docMk/>
            <pc:sldMk cId="874476574" sldId="258"/>
            <ac:spMk id="7" creationId="{4545A795-39F5-B4B8-3216-BD2BE5E67CC4}"/>
          </ac:spMkLst>
        </pc:spChg>
        <pc:spChg chg="add del mod">
          <ac:chgData name="TeamKids - Cheltenham East Primary" userId="d3fc93f2-66a9-4304-a10d-29cfd544172e" providerId="ADAL" clId="{696DAE3F-8962-4C86-9C74-F81A41FCE4C3}" dt="2023-04-02T23:41:28.230" v="249" actId="931"/>
          <ac:spMkLst>
            <pc:docMk/>
            <pc:sldMk cId="874476574" sldId="258"/>
            <ac:spMk id="9" creationId="{31D6D750-ACC5-2AEE-1BD9-8D4C79E8BECC}"/>
          </ac:spMkLst>
        </pc:spChg>
        <pc:spChg chg="add del mod">
          <ac:chgData name="TeamKids - Cheltenham East Primary" userId="d3fc93f2-66a9-4304-a10d-29cfd544172e" providerId="ADAL" clId="{696DAE3F-8962-4C86-9C74-F81A41FCE4C3}" dt="2023-04-02T23:41:33.639" v="250" actId="931"/>
          <ac:spMkLst>
            <pc:docMk/>
            <pc:sldMk cId="874476574" sldId="258"/>
            <ac:spMk id="11" creationId="{E13AC030-2620-7A1E-B19A-7E850276093A}"/>
          </ac:spMkLst>
        </pc:spChg>
        <pc:spChg chg="del">
          <ac:chgData name="TeamKids - Cheltenham East Primary" userId="d3fc93f2-66a9-4304-a10d-29cfd544172e" providerId="ADAL" clId="{696DAE3F-8962-4C86-9C74-F81A41FCE4C3}" dt="2023-04-02T08:51:08.465" v="6" actId="478"/>
          <ac:spMkLst>
            <pc:docMk/>
            <pc:sldMk cId="874476574" sldId="258"/>
            <ac:spMk id="18" creationId="{339EB08E-21AC-6446-95E4-7108819B3D2E}"/>
          </ac:spMkLst>
        </pc:spChg>
        <pc:spChg chg="del">
          <ac:chgData name="TeamKids - Cheltenham East Primary" userId="d3fc93f2-66a9-4304-a10d-29cfd544172e" providerId="ADAL" clId="{696DAE3F-8962-4C86-9C74-F81A41FCE4C3}" dt="2023-04-02T08:51:06.142" v="5" actId="478"/>
          <ac:spMkLst>
            <pc:docMk/>
            <pc:sldMk cId="874476574" sldId="258"/>
            <ac:spMk id="19" creationId="{3AD0E962-ED24-3B46-97A9-4EACF7EAF418}"/>
          </ac:spMkLst>
        </pc:spChg>
        <pc:spChg chg="del">
          <ac:chgData name="TeamKids - Cheltenham East Primary" userId="d3fc93f2-66a9-4304-a10d-29cfd544172e" providerId="ADAL" clId="{696DAE3F-8962-4C86-9C74-F81A41FCE4C3}" dt="2023-04-02T08:51:14.904" v="8" actId="478"/>
          <ac:spMkLst>
            <pc:docMk/>
            <pc:sldMk cId="874476574" sldId="258"/>
            <ac:spMk id="21" creationId="{189A6A34-B22C-F44A-BFFB-12B3B2F6DCD9}"/>
          </ac:spMkLst>
        </pc:spChg>
        <pc:spChg chg="add del mod">
          <ac:chgData name="TeamKids - Cheltenham East Primary" userId="d3fc93f2-66a9-4304-a10d-29cfd544172e" providerId="ADAL" clId="{696DAE3F-8962-4C86-9C74-F81A41FCE4C3}" dt="2023-04-02T23:41:20.852" v="248" actId="931"/>
          <ac:spMkLst>
            <pc:docMk/>
            <pc:sldMk cId="874476574" sldId="258"/>
            <ac:spMk id="27" creationId="{D39362A2-8C84-6883-CD7C-C9F6ED563CED}"/>
          </ac:spMkLst>
        </pc:spChg>
        <pc:spChg chg="mod">
          <ac:chgData name="TeamKids - Cheltenham East Primary" userId="d3fc93f2-66a9-4304-a10d-29cfd544172e" providerId="ADAL" clId="{696DAE3F-8962-4C86-9C74-F81A41FCE4C3}" dt="2023-04-02T11:50:05.865" v="221" actId="20577"/>
          <ac:spMkLst>
            <pc:docMk/>
            <pc:sldMk cId="874476574" sldId="258"/>
            <ac:spMk id="44" creationId="{8645B0F2-6465-3346-A86A-B833168191A8}"/>
          </ac:spMkLst>
        </pc:spChg>
        <pc:spChg chg="mod">
          <ac:chgData name="TeamKids - Cheltenham East Primary" userId="d3fc93f2-66a9-4304-a10d-29cfd544172e" providerId="ADAL" clId="{696DAE3F-8962-4C86-9C74-F81A41FCE4C3}" dt="2023-04-02T11:50:14.903" v="222" actId="20577"/>
          <ac:spMkLst>
            <pc:docMk/>
            <pc:sldMk cId="874476574" sldId="258"/>
            <ac:spMk id="45" creationId="{EBFBF44F-0BC5-A54D-AA9A-C46BA4650166}"/>
          </ac:spMkLst>
        </pc:spChg>
        <pc:spChg chg="mod">
          <ac:chgData name="TeamKids - Cheltenham East Primary" userId="d3fc93f2-66a9-4304-a10d-29cfd544172e" providerId="ADAL" clId="{696DAE3F-8962-4C86-9C74-F81A41FCE4C3}" dt="2023-04-02T11:50:34.427" v="239" actId="20577"/>
          <ac:spMkLst>
            <pc:docMk/>
            <pc:sldMk cId="874476574" sldId="258"/>
            <ac:spMk id="48" creationId="{7200E5BC-BBB7-3C49-809B-EB9A84214327}"/>
          </ac:spMkLst>
        </pc:spChg>
        <pc:spChg chg="mod">
          <ac:chgData name="TeamKids - Cheltenham East Primary" userId="d3fc93f2-66a9-4304-a10d-29cfd544172e" providerId="ADAL" clId="{696DAE3F-8962-4C86-9C74-F81A41FCE4C3}" dt="2023-04-02T11:50:36.084" v="240" actId="20577"/>
          <ac:spMkLst>
            <pc:docMk/>
            <pc:sldMk cId="874476574" sldId="258"/>
            <ac:spMk id="49" creationId="{36FF00A8-487D-9842-9CF1-66D33AD92F31}"/>
          </ac:spMkLst>
        </pc:spChg>
        <pc:spChg chg="mod">
          <ac:chgData name="TeamKids - Cheltenham East Primary" userId="d3fc93f2-66a9-4304-a10d-29cfd544172e" providerId="ADAL" clId="{696DAE3F-8962-4C86-9C74-F81A41FCE4C3}" dt="2023-04-02T11:49:11.095" v="171" actId="20577"/>
          <ac:spMkLst>
            <pc:docMk/>
            <pc:sldMk cId="874476574" sldId="258"/>
            <ac:spMk id="51" creationId="{EBD1FCF4-43EE-784A-870C-2741A185C0C7}"/>
          </ac:spMkLst>
        </pc:spChg>
        <pc:spChg chg="del">
          <ac:chgData name="TeamKids - Cheltenham East Primary" userId="d3fc93f2-66a9-4304-a10d-29cfd544172e" providerId="ADAL" clId="{696DAE3F-8962-4C86-9C74-F81A41FCE4C3}" dt="2023-04-02T08:51:12.538" v="7" actId="478"/>
          <ac:spMkLst>
            <pc:docMk/>
            <pc:sldMk cId="874476574" sldId="258"/>
            <ac:spMk id="58" creationId="{A5A07ABA-DB90-8C46-B4D7-57D3FE53E5A2}"/>
          </ac:spMkLst>
        </pc:spChg>
        <pc:spChg chg="mod">
          <ac:chgData name="TeamKids - Cheltenham East Primary" userId="d3fc93f2-66a9-4304-a10d-29cfd544172e" providerId="ADAL" clId="{696DAE3F-8962-4C86-9C74-F81A41FCE4C3}" dt="2023-04-02T08:51:52.225" v="14" actId="20577"/>
          <ac:spMkLst>
            <pc:docMk/>
            <pc:sldMk cId="874476574" sldId="258"/>
            <ac:spMk id="68" creationId="{4BC1B856-83F0-654D-83AD-AB3D3ED354E3}"/>
          </ac:spMkLst>
        </pc:spChg>
        <pc:spChg chg="mod">
          <ac:chgData name="TeamKids - Cheltenham East Primary" userId="d3fc93f2-66a9-4304-a10d-29cfd544172e" providerId="ADAL" clId="{696DAE3F-8962-4C86-9C74-F81A41FCE4C3}" dt="2023-04-02T10:37:07.358" v="16" actId="255"/>
          <ac:spMkLst>
            <pc:docMk/>
            <pc:sldMk cId="874476574" sldId="258"/>
            <ac:spMk id="86" creationId="{63E343B8-5F02-974F-8CDE-DAAB32F1165F}"/>
          </ac:spMkLst>
        </pc:spChg>
        <pc:picChg chg="del">
          <ac:chgData name="TeamKids - Cheltenham East Primary" userId="d3fc93f2-66a9-4304-a10d-29cfd544172e" providerId="ADAL" clId="{696DAE3F-8962-4C86-9C74-F81A41FCE4C3}" dt="2023-04-02T10:47:58.759" v="150" actId="478"/>
          <ac:picMkLst>
            <pc:docMk/>
            <pc:sldMk cId="874476574" sldId="258"/>
            <ac:picMk id="12" creationId="{24A8C3BB-847B-E607-9539-D03E9434C2B3}"/>
          </ac:picMkLst>
        </pc:picChg>
        <pc:picChg chg="add del mod">
          <ac:chgData name="TeamKids - Cheltenham East Primary" userId="d3fc93f2-66a9-4304-a10d-29cfd544172e" providerId="ADAL" clId="{696DAE3F-8962-4C86-9C74-F81A41FCE4C3}" dt="2023-04-02T23:41:12.472" v="247" actId="478"/>
          <ac:picMkLst>
            <pc:docMk/>
            <pc:sldMk cId="874476574" sldId="258"/>
            <ac:picMk id="14" creationId="{84C67D22-E731-274C-127D-1AA0FCAE76BB}"/>
          </ac:picMkLst>
        </pc:picChg>
        <pc:picChg chg="del">
          <ac:chgData name="TeamKids - Cheltenham East Primary" userId="d3fc93f2-66a9-4304-a10d-29cfd544172e" providerId="ADAL" clId="{696DAE3F-8962-4C86-9C74-F81A41FCE4C3}" dt="2023-04-02T11:48:50.741" v="155" actId="478"/>
          <ac:picMkLst>
            <pc:docMk/>
            <pc:sldMk cId="874476574" sldId="258"/>
            <ac:picMk id="16" creationId="{29B05F45-7805-2527-929F-F57254BCC26C}"/>
          </ac:picMkLst>
        </pc:picChg>
        <pc:picChg chg="del">
          <ac:chgData name="TeamKids - Cheltenham East Primary" userId="d3fc93f2-66a9-4304-a10d-29cfd544172e" providerId="ADAL" clId="{696DAE3F-8962-4C86-9C74-F81A41FCE4C3}" dt="2023-04-02T11:48:54.852" v="157" actId="478"/>
          <ac:picMkLst>
            <pc:docMk/>
            <pc:sldMk cId="874476574" sldId="258"/>
            <ac:picMk id="20" creationId="{50D19AFF-93DE-7158-A0C7-7F1AAAFF6867}"/>
          </ac:picMkLst>
        </pc:picChg>
        <pc:picChg chg="mod">
          <ac:chgData name="TeamKids - Cheltenham East Primary" userId="d3fc93f2-66a9-4304-a10d-29cfd544172e" providerId="ADAL" clId="{696DAE3F-8962-4C86-9C74-F81A41FCE4C3}" dt="2023-04-02T11:49:26.610" v="174" actId="1076"/>
          <ac:picMkLst>
            <pc:docMk/>
            <pc:sldMk cId="874476574" sldId="258"/>
            <ac:picMk id="22" creationId="{0004FD66-283D-0132-5335-A13C915621FC}"/>
          </ac:picMkLst>
        </pc:picChg>
        <pc:picChg chg="del">
          <ac:chgData name="TeamKids - Cheltenham East Primary" userId="d3fc93f2-66a9-4304-a10d-29cfd544172e" providerId="ADAL" clId="{696DAE3F-8962-4C86-9C74-F81A41FCE4C3}" dt="2023-04-02T11:48:32.089" v="153" actId="478"/>
          <ac:picMkLst>
            <pc:docMk/>
            <pc:sldMk cId="874476574" sldId="258"/>
            <ac:picMk id="24" creationId="{45E38CE4-70D9-3E52-247E-FA2C5ADFF931}"/>
          </ac:picMkLst>
        </pc:picChg>
        <pc:picChg chg="del">
          <ac:chgData name="TeamKids - Cheltenham East Primary" userId="d3fc93f2-66a9-4304-a10d-29cfd544172e" providerId="ADAL" clId="{696DAE3F-8962-4C86-9C74-F81A41FCE4C3}" dt="2023-04-02T10:48:04.938" v="151" actId="478"/>
          <ac:picMkLst>
            <pc:docMk/>
            <pc:sldMk cId="874476574" sldId="258"/>
            <ac:picMk id="26" creationId="{AA478724-8968-2964-02C6-DF4A4255834E}"/>
          </ac:picMkLst>
        </pc:picChg>
        <pc:picChg chg="mod">
          <ac:chgData name="TeamKids - Cheltenham East Primary" userId="d3fc93f2-66a9-4304-a10d-29cfd544172e" providerId="ADAL" clId="{696DAE3F-8962-4C86-9C74-F81A41FCE4C3}" dt="2023-04-02T11:49:34.562" v="175" actId="1076"/>
          <ac:picMkLst>
            <pc:docMk/>
            <pc:sldMk cId="874476574" sldId="258"/>
            <ac:picMk id="31" creationId="{C3298D69-A491-FD96-D2EF-519806FFE4AA}"/>
          </ac:picMkLst>
        </pc:picChg>
        <pc:picChg chg="add mod">
          <ac:chgData name="TeamKids - Cheltenham East Primary" userId="d3fc93f2-66a9-4304-a10d-29cfd544172e" providerId="ADAL" clId="{696DAE3F-8962-4C86-9C74-F81A41FCE4C3}" dt="2023-04-02T23:41:20.852" v="248" actId="931"/>
          <ac:picMkLst>
            <pc:docMk/>
            <pc:sldMk cId="874476574" sldId="258"/>
            <ac:picMk id="32" creationId="{9977B28A-72CD-81F9-5879-7AD79089CAC6}"/>
          </ac:picMkLst>
        </pc:picChg>
        <pc:picChg chg="del">
          <ac:chgData name="TeamKids - Cheltenham East Primary" userId="d3fc93f2-66a9-4304-a10d-29cfd544172e" providerId="ADAL" clId="{696DAE3F-8962-4C86-9C74-F81A41FCE4C3}" dt="2023-04-02T10:47:56.859" v="149" actId="478"/>
          <ac:picMkLst>
            <pc:docMk/>
            <pc:sldMk cId="874476574" sldId="258"/>
            <ac:picMk id="33" creationId="{43ACDBB9-2C65-DA66-F3AE-D5948E48BC85}"/>
          </ac:picMkLst>
        </pc:picChg>
        <pc:picChg chg="add mod">
          <ac:chgData name="TeamKids - Cheltenham East Primary" userId="d3fc93f2-66a9-4304-a10d-29cfd544172e" providerId="ADAL" clId="{696DAE3F-8962-4C86-9C74-F81A41FCE4C3}" dt="2023-04-02T23:41:28.230" v="249" actId="931"/>
          <ac:picMkLst>
            <pc:docMk/>
            <pc:sldMk cId="874476574" sldId="258"/>
            <ac:picMk id="38" creationId="{13598592-76A7-D38E-1FB1-D9C7AF1CCD09}"/>
          </ac:picMkLst>
        </pc:picChg>
        <pc:picChg chg="add mod">
          <ac:chgData name="TeamKids - Cheltenham East Primary" userId="d3fc93f2-66a9-4304-a10d-29cfd544172e" providerId="ADAL" clId="{696DAE3F-8962-4C86-9C74-F81A41FCE4C3}" dt="2023-04-02T23:41:33.639" v="250" actId="931"/>
          <ac:picMkLst>
            <pc:docMk/>
            <pc:sldMk cId="874476574" sldId="258"/>
            <ac:picMk id="40" creationId="{F9B66635-85B0-867E-76BC-10C38BAF9815}"/>
          </ac:picMkLst>
        </pc:picChg>
        <pc:picChg chg="del">
          <ac:chgData name="TeamKids - Cheltenham East Primary" userId="d3fc93f2-66a9-4304-a10d-29cfd544172e" providerId="ADAL" clId="{696DAE3F-8962-4C86-9C74-F81A41FCE4C3}" dt="2023-04-02T11:48:28.939" v="152" actId="478"/>
          <ac:picMkLst>
            <pc:docMk/>
            <pc:sldMk cId="874476574" sldId="258"/>
            <ac:picMk id="73" creationId="{56F41CF9-704A-6F4D-8074-4F00E3045C4E}"/>
          </ac:picMkLst>
        </pc:picChg>
        <pc:picChg chg="del">
          <ac:chgData name="TeamKids - Cheltenham East Primary" userId="d3fc93f2-66a9-4304-a10d-29cfd544172e" providerId="ADAL" clId="{696DAE3F-8962-4C86-9C74-F81A41FCE4C3}" dt="2023-04-02T11:48:49.148" v="154" actId="478"/>
          <ac:picMkLst>
            <pc:docMk/>
            <pc:sldMk cId="874476574" sldId="258"/>
            <ac:picMk id="76" creationId="{336B9E87-ABA1-F649-9ED1-6F8A3D032FF6}"/>
          </ac:picMkLst>
        </pc:picChg>
        <pc:picChg chg="del">
          <ac:chgData name="TeamKids - Cheltenham East Primary" userId="d3fc93f2-66a9-4304-a10d-29cfd544172e" providerId="ADAL" clId="{696DAE3F-8962-4C86-9C74-F81A41FCE4C3}" dt="2023-04-02T11:48:53.226" v="156" actId="478"/>
          <ac:picMkLst>
            <pc:docMk/>
            <pc:sldMk cId="874476574" sldId="258"/>
            <ac:picMk id="80" creationId="{85D78F79-13C0-6045-980F-F7023B433931}"/>
          </ac:picMkLst>
        </pc:picChg>
      </pc:sldChg>
    </pc:docChg>
  </pc:docChgLst>
  <pc:docChgLst>
    <pc:chgData name="TeamKids - Cheltenham East Primary" userId="d3fc93f2-66a9-4304-a10d-29cfd544172e" providerId="ADAL" clId="{D0B6A861-CD03-4FD6-B3E7-4E7FAEC66BBF}"/>
    <pc:docChg chg="custSel modSld">
      <pc:chgData name="TeamKids - Cheltenham East Primary" userId="d3fc93f2-66a9-4304-a10d-29cfd544172e" providerId="ADAL" clId="{D0B6A861-CD03-4FD6-B3E7-4E7FAEC66BBF}" dt="2023-07-13T23:53:34.800" v="293" actId="14100"/>
      <pc:docMkLst>
        <pc:docMk/>
      </pc:docMkLst>
      <pc:sldChg chg="addSp delSp modSp mod">
        <pc:chgData name="TeamKids - Cheltenham East Primary" userId="d3fc93f2-66a9-4304-a10d-29cfd544172e" providerId="ADAL" clId="{D0B6A861-CD03-4FD6-B3E7-4E7FAEC66BBF}" dt="2023-07-13T23:53:34.800" v="293" actId="14100"/>
        <pc:sldMkLst>
          <pc:docMk/>
          <pc:sldMk cId="874476574" sldId="258"/>
        </pc:sldMkLst>
        <pc:spChg chg="mod">
          <ac:chgData name="TeamKids - Cheltenham East Primary" userId="d3fc93f2-66a9-4304-a10d-29cfd544172e" providerId="ADAL" clId="{D0B6A861-CD03-4FD6-B3E7-4E7FAEC66BBF}" dt="2023-07-13T23:14:08.620" v="23" actId="20577"/>
          <ac:spMkLst>
            <pc:docMk/>
            <pc:sldMk cId="874476574" sldId="258"/>
            <ac:spMk id="2" creationId="{8D90EF03-035E-7B37-2B6B-AFBF4DE275AD}"/>
          </ac:spMkLst>
        </pc:spChg>
        <pc:spChg chg="mod">
          <ac:chgData name="TeamKids - Cheltenham East Primary" userId="d3fc93f2-66a9-4304-a10d-29cfd544172e" providerId="ADAL" clId="{D0B6A861-CD03-4FD6-B3E7-4E7FAEC66BBF}" dt="2023-07-13T23:14:25.162" v="50" actId="20577"/>
          <ac:spMkLst>
            <pc:docMk/>
            <pc:sldMk cId="874476574" sldId="258"/>
            <ac:spMk id="3" creationId="{2538C33F-12BF-7ACE-E006-C89ECCF04D6E}"/>
          </ac:spMkLst>
        </pc:spChg>
        <pc:spChg chg="mod">
          <ac:chgData name="TeamKids - Cheltenham East Primary" userId="d3fc93f2-66a9-4304-a10d-29cfd544172e" providerId="ADAL" clId="{D0B6A861-CD03-4FD6-B3E7-4E7FAEC66BBF}" dt="2023-07-13T23:14:56.634" v="92" actId="20577"/>
          <ac:spMkLst>
            <pc:docMk/>
            <pc:sldMk cId="874476574" sldId="258"/>
            <ac:spMk id="4" creationId="{FC691B38-2D7E-8E39-A44E-D006C5F09DA0}"/>
          </ac:spMkLst>
        </pc:spChg>
        <pc:spChg chg="mod">
          <ac:chgData name="TeamKids - Cheltenham East Primary" userId="d3fc93f2-66a9-4304-a10d-29cfd544172e" providerId="ADAL" clId="{D0B6A861-CD03-4FD6-B3E7-4E7FAEC66BBF}" dt="2023-07-13T23:14:43.252" v="69" actId="20577"/>
          <ac:spMkLst>
            <pc:docMk/>
            <pc:sldMk cId="874476574" sldId="258"/>
            <ac:spMk id="5" creationId="{DA38CBD2-6BC7-F3B1-BE2F-5DC3CBA327E8}"/>
          </ac:spMkLst>
        </pc:spChg>
        <pc:spChg chg="mod">
          <ac:chgData name="TeamKids - Cheltenham East Primary" userId="d3fc93f2-66a9-4304-a10d-29cfd544172e" providerId="ADAL" clId="{D0B6A861-CD03-4FD6-B3E7-4E7FAEC66BBF}" dt="2023-07-13T23:21:39.200" v="158" actId="20577"/>
          <ac:spMkLst>
            <pc:docMk/>
            <pc:sldMk cId="874476574" sldId="258"/>
            <ac:spMk id="7" creationId="{DC885CEB-C146-E036-8755-7F89699E36CA}"/>
          </ac:spMkLst>
        </pc:spChg>
        <pc:spChg chg="add del mod">
          <ac:chgData name="TeamKids - Cheltenham East Primary" userId="d3fc93f2-66a9-4304-a10d-29cfd544172e" providerId="ADAL" clId="{D0B6A861-CD03-4FD6-B3E7-4E7FAEC66BBF}" dt="2023-07-13T23:49:04.330" v="241" actId="931"/>
          <ac:spMkLst>
            <pc:docMk/>
            <pc:sldMk cId="874476574" sldId="258"/>
            <ac:spMk id="8" creationId="{2ED068E0-6C83-76DA-C6D1-6ACCA8DBAA7E}"/>
          </ac:spMkLst>
        </pc:spChg>
        <pc:spChg chg="add del mod">
          <ac:chgData name="TeamKids - Cheltenham East Primary" userId="d3fc93f2-66a9-4304-a10d-29cfd544172e" providerId="ADAL" clId="{D0B6A861-CD03-4FD6-B3E7-4E7FAEC66BBF}" dt="2023-07-13T23:49:22.720" v="244" actId="931"/>
          <ac:spMkLst>
            <pc:docMk/>
            <pc:sldMk cId="874476574" sldId="258"/>
            <ac:spMk id="11" creationId="{97B53441-C2FB-1FC8-3FFD-93EE4432CB8D}"/>
          </ac:spMkLst>
        </pc:spChg>
        <pc:spChg chg="add del mod">
          <ac:chgData name="TeamKids - Cheltenham East Primary" userId="d3fc93f2-66a9-4304-a10d-29cfd544172e" providerId="ADAL" clId="{D0B6A861-CD03-4FD6-B3E7-4E7FAEC66BBF}" dt="2023-07-13T23:49:13.767" v="243" actId="931"/>
          <ac:spMkLst>
            <pc:docMk/>
            <pc:sldMk cId="874476574" sldId="258"/>
            <ac:spMk id="15" creationId="{A06CFF9A-B4F3-C88C-AB6B-97BE57AB24DE}"/>
          </ac:spMkLst>
        </pc:spChg>
        <pc:spChg chg="mod">
          <ac:chgData name="TeamKids - Cheltenham East Primary" userId="d3fc93f2-66a9-4304-a10d-29cfd544172e" providerId="ADAL" clId="{D0B6A861-CD03-4FD6-B3E7-4E7FAEC66BBF}" dt="2023-07-13T23:15:36.986" v="144" actId="20577"/>
          <ac:spMkLst>
            <pc:docMk/>
            <pc:sldMk cId="874476574" sldId="258"/>
            <ac:spMk id="23" creationId="{09636A4C-275D-9A44-ADEA-C3A87B4DE85D}"/>
          </ac:spMkLst>
        </pc:spChg>
        <pc:spChg chg="mod">
          <ac:chgData name="TeamKids - Cheltenham East Primary" userId="d3fc93f2-66a9-4304-a10d-29cfd544172e" providerId="ADAL" clId="{D0B6A861-CD03-4FD6-B3E7-4E7FAEC66BBF}" dt="2023-07-13T23:21:54.384" v="182" actId="20577"/>
          <ac:spMkLst>
            <pc:docMk/>
            <pc:sldMk cId="874476574" sldId="258"/>
            <ac:spMk id="45" creationId="{EBFBF44F-0BC5-A54D-AA9A-C46BA4650166}"/>
          </ac:spMkLst>
        </pc:spChg>
        <pc:spChg chg="mod">
          <ac:chgData name="TeamKids - Cheltenham East Primary" userId="d3fc93f2-66a9-4304-a10d-29cfd544172e" providerId="ADAL" clId="{D0B6A861-CD03-4FD6-B3E7-4E7FAEC66BBF}" dt="2023-07-13T23:22:06.054" v="203" actId="20577"/>
          <ac:spMkLst>
            <pc:docMk/>
            <pc:sldMk cId="874476574" sldId="258"/>
            <ac:spMk id="48" creationId="{7200E5BC-BBB7-3C49-809B-EB9A84214327}"/>
          </ac:spMkLst>
        </pc:spChg>
        <pc:spChg chg="mod">
          <ac:chgData name="TeamKids - Cheltenham East Primary" userId="d3fc93f2-66a9-4304-a10d-29cfd544172e" providerId="ADAL" clId="{D0B6A861-CD03-4FD6-B3E7-4E7FAEC66BBF}" dt="2023-07-13T23:22:21.539" v="214" actId="20577"/>
          <ac:spMkLst>
            <pc:docMk/>
            <pc:sldMk cId="874476574" sldId="258"/>
            <ac:spMk id="49" creationId="{36FF00A8-487D-9842-9CF1-66D33AD92F31}"/>
          </ac:spMkLst>
        </pc:spChg>
        <pc:spChg chg="mod">
          <ac:chgData name="TeamKids - Cheltenham East Primary" userId="d3fc93f2-66a9-4304-a10d-29cfd544172e" providerId="ADAL" clId="{D0B6A861-CD03-4FD6-B3E7-4E7FAEC66BBF}" dt="2023-07-13T23:22:33.488" v="237" actId="20577"/>
          <ac:spMkLst>
            <pc:docMk/>
            <pc:sldMk cId="874476574" sldId="258"/>
            <ac:spMk id="51" creationId="{EBD1FCF4-43EE-784A-870C-2741A185C0C7}"/>
          </ac:spMkLst>
        </pc:spChg>
        <pc:spChg chg="mod">
          <ac:chgData name="TeamKids - Cheltenham East Primary" userId="d3fc93f2-66a9-4304-a10d-29cfd544172e" providerId="ADAL" clId="{D0B6A861-CD03-4FD6-B3E7-4E7FAEC66BBF}" dt="2023-07-13T23:15:18.590" v="103" actId="20577"/>
          <ac:spMkLst>
            <pc:docMk/>
            <pc:sldMk cId="874476574" sldId="258"/>
            <ac:spMk id="60" creationId="{C670A1C7-09DE-DC4F-BE47-C743826A6E4D}"/>
          </ac:spMkLst>
        </pc:spChg>
        <pc:spChg chg="mod">
          <ac:chgData name="TeamKids - Cheltenham East Primary" userId="d3fc93f2-66a9-4304-a10d-29cfd544172e" providerId="ADAL" clId="{D0B6A861-CD03-4FD6-B3E7-4E7FAEC66BBF}" dt="2023-07-13T23:13:40.520" v="2" actId="20577"/>
          <ac:spMkLst>
            <pc:docMk/>
            <pc:sldMk cId="874476574" sldId="258"/>
            <ac:spMk id="68" creationId="{4BC1B856-83F0-654D-83AD-AB3D3ED354E3}"/>
          </ac:spMkLst>
        </pc:spChg>
        <pc:spChg chg="mod">
          <ac:chgData name="TeamKids - Cheltenham East Primary" userId="d3fc93f2-66a9-4304-a10d-29cfd544172e" providerId="ADAL" clId="{D0B6A861-CD03-4FD6-B3E7-4E7FAEC66BBF}" dt="2023-07-13T23:53:34.800" v="293" actId="14100"/>
          <ac:spMkLst>
            <pc:docMk/>
            <pc:sldMk cId="874476574" sldId="258"/>
            <ac:spMk id="86" creationId="{63E343B8-5F02-974F-8CDE-DAAB32F1165F}"/>
          </ac:spMkLst>
        </pc:spChg>
        <pc:picChg chg="del">
          <ac:chgData name="TeamKids - Cheltenham East Primary" userId="d3fc93f2-66a9-4304-a10d-29cfd544172e" providerId="ADAL" clId="{D0B6A861-CD03-4FD6-B3E7-4E7FAEC66BBF}" dt="2023-07-13T23:48:38.862" v="239" actId="478"/>
          <ac:picMkLst>
            <pc:docMk/>
            <pc:sldMk cId="874476574" sldId="258"/>
            <ac:picMk id="9" creationId="{A91E36E3-EF30-83D7-19FC-E0D20FEC12AE}"/>
          </ac:picMkLst>
        </pc:picChg>
        <pc:picChg chg="add del mod">
          <ac:chgData name="TeamKids - Cheltenham East Primary" userId="d3fc93f2-66a9-4304-a10d-29cfd544172e" providerId="ADAL" clId="{D0B6A861-CD03-4FD6-B3E7-4E7FAEC66BBF}" dt="2023-07-13T23:49:07.011" v="242" actId="478"/>
          <ac:picMkLst>
            <pc:docMk/>
            <pc:sldMk cId="874476574" sldId="258"/>
            <ac:picMk id="13" creationId="{2E62E027-4FD3-6912-0080-F8CD3415C17F}"/>
          </ac:picMkLst>
        </pc:picChg>
        <pc:picChg chg="add mod">
          <ac:chgData name="TeamKids - Cheltenham East Primary" userId="d3fc93f2-66a9-4304-a10d-29cfd544172e" providerId="ADAL" clId="{D0B6A861-CD03-4FD6-B3E7-4E7FAEC66BBF}" dt="2023-07-13T23:49:13.767" v="243" actId="931"/>
          <ac:picMkLst>
            <pc:docMk/>
            <pc:sldMk cId="874476574" sldId="258"/>
            <ac:picMk id="17" creationId="{58FD9559-514E-B795-A02A-1D964552DDF3}"/>
          </ac:picMkLst>
        </pc:picChg>
        <pc:picChg chg="del">
          <ac:chgData name="TeamKids - Cheltenham East Primary" userId="d3fc93f2-66a9-4304-a10d-29cfd544172e" providerId="ADAL" clId="{D0B6A861-CD03-4FD6-B3E7-4E7FAEC66BBF}" dt="2023-07-13T23:48:37.150" v="238" actId="478"/>
          <ac:picMkLst>
            <pc:docMk/>
            <pc:sldMk cId="874476574" sldId="258"/>
            <ac:picMk id="18" creationId="{770844A8-69E6-72A6-0386-9C82462BC265}"/>
          </ac:picMkLst>
        </pc:picChg>
        <pc:picChg chg="add mod">
          <ac:chgData name="TeamKids - Cheltenham East Primary" userId="d3fc93f2-66a9-4304-a10d-29cfd544172e" providerId="ADAL" clId="{D0B6A861-CD03-4FD6-B3E7-4E7FAEC66BBF}" dt="2023-07-13T23:50:21.275" v="250" actId="1076"/>
          <ac:picMkLst>
            <pc:docMk/>
            <pc:sldMk cId="874476574" sldId="258"/>
            <ac:picMk id="20" creationId="{49A5E097-FB8F-ABA9-EC78-D2B17E6ECE54}"/>
          </ac:picMkLst>
        </pc:picChg>
        <pc:picChg chg="add mod">
          <ac:chgData name="TeamKids - Cheltenham East Primary" userId="d3fc93f2-66a9-4304-a10d-29cfd544172e" providerId="ADAL" clId="{D0B6A861-CD03-4FD6-B3E7-4E7FAEC66BBF}" dt="2023-07-13T23:50:24.862" v="251" actId="1076"/>
          <ac:picMkLst>
            <pc:docMk/>
            <pc:sldMk cId="874476574" sldId="258"/>
            <ac:picMk id="22" creationId="{22E1B131-9F74-887E-0F16-434B8E1CE82D}"/>
          </ac:picMkLst>
        </pc:picChg>
        <pc:picChg chg="del">
          <ac:chgData name="TeamKids - Cheltenham East Primary" userId="d3fc93f2-66a9-4304-a10d-29cfd544172e" providerId="ADAL" clId="{D0B6A861-CD03-4FD6-B3E7-4E7FAEC66BBF}" dt="2023-07-13T23:48:40.486" v="240" actId="478"/>
          <ac:picMkLst>
            <pc:docMk/>
            <pc:sldMk cId="874476574" sldId="258"/>
            <ac:picMk id="26" creationId="{7094B24A-37AA-93F6-81D9-CD4EFD53887C}"/>
          </ac:picMkLst>
        </pc:picChg>
      </pc:sldChg>
    </pc:docChg>
  </pc:docChgLst>
  <pc:docChgLst>
    <pc:chgData name="TeamKids - Cheltenham East Primary" userId="d3fc93f2-66a9-4304-a10d-29cfd544172e" providerId="ADAL" clId="{BE3C4B01-5DC2-4E59-A191-4412AE84B361}"/>
    <pc:docChg chg="custSel modSld">
      <pc:chgData name="TeamKids - Cheltenham East Primary" userId="d3fc93f2-66a9-4304-a10d-29cfd544172e" providerId="ADAL" clId="{BE3C4B01-5DC2-4E59-A191-4412AE84B361}" dt="2023-03-09T23:06:48.766" v="1370" actId="931"/>
      <pc:docMkLst>
        <pc:docMk/>
      </pc:docMkLst>
      <pc:sldChg chg="addSp delSp modSp mod">
        <pc:chgData name="TeamKids - Cheltenham East Primary" userId="d3fc93f2-66a9-4304-a10d-29cfd544172e" providerId="ADAL" clId="{BE3C4B01-5DC2-4E59-A191-4412AE84B361}" dt="2023-03-09T23:06:48.766" v="1370" actId="931"/>
        <pc:sldMkLst>
          <pc:docMk/>
          <pc:sldMk cId="874476574" sldId="258"/>
        </pc:sldMkLst>
        <pc:spChg chg="add del mod">
          <ac:chgData name="TeamKids - Cheltenham East Primary" userId="d3fc93f2-66a9-4304-a10d-29cfd544172e" providerId="ADAL" clId="{BE3C4B01-5DC2-4E59-A191-4412AE84B361}" dt="2023-03-09T22:38:58.874" v="137" actId="931"/>
          <ac:spMkLst>
            <pc:docMk/>
            <pc:sldMk cId="874476574" sldId="258"/>
            <ac:spMk id="3" creationId="{50BD7350-9C29-FDB1-40EC-CCE88E3BDF2D}"/>
          </ac:spMkLst>
        </pc:spChg>
        <pc:spChg chg="add del mod">
          <ac:chgData name="TeamKids - Cheltenham East Primary" userId="d3fc93f2-66a9-4304-a10d-29cfd544172e" providerId="ADAL" clId="{BE3C4B01-5DC2-4E59-A191-4412AE84B361}" dt="2023-03-09T23:06:06.686" v="1367" actId="931"/>
          <ac:spMkLst>
            <pc:docMk/>
            <pc:sldMk cId="874476574" sldId="258"/>
            <ac:spMk id="6" creationId="{E2ED2B11-CC44-9262-E486-63D74A7DDC92}"/>
          </ac:spMkLst>
        </pc:spChg>
        <pc:spChg chg="add del mod">
          <ac:chgData name="TeamKids - Cheltenham East Primary" userId="d3fc93f2-66a9-4304-a10d-29cfd544172e" providerId="ADAL" clId="{BE3C4B01-5DC2-4E59-A191-4412AE84B361}" dt="2023-03-09T23:06:48.766" v="1370" actId="931"/>
          <ac:spMkLst>
            <pc:docMk/>
            <pc:sldMk cId="874476574" sldId="258"/>
            <ac:spMk id="9" creationId="{D2366386-0B12-8E6A-CBF1-78829BD4417D}"/>
          </ac:spMkLst>
        </pc:spChg>
        <pc:spChg chg="mod">
          <ac:chgData name="TeamKids - Cheltenham East Primary" userId="d3fc93f2-66a9-4304-a10d-29cfd544172e" providerId="ADAL" clId="{BE3C4B01-5DC2-4E59-A191-4412AE84B361}" dt="2023-03-09T22:36:53.799" v="133" actId="20577"/>
          <ac:spMkLst>
            <pc:docMk/>
            <pc:sldMk cId="874476574" sldId="258"/>
            <ac:spMk id="18" creationId="{339EB08E-21AC-6446-95E4-7108819B3D2E}"/>
          </ac:spMkLst>
        </pc:spChg>
        <pc:spChg chg="mod">
          <ac:chgData name="TeamKids - Cheltenham East Primary" userId="d3fc93f2-66a9-4304-a10d-29cfd544172e" providerId="ADAL" clId="{BE3C4B01-5DC2-4E59-A191-4412AE84B361}" dt="2023-03-09T22:36:04.749" v="101" actId="20577"/>
          <ac:spMkLst>
            <pc:docMk/>
            <pc:sldMk cId="874476574" sldId="258"/>
            <ac:spMk id="19" creationId="{3AD0E962-ED24-3B46-97A9-4EACF7EAF418}"/>
          </ac:spMkLst>
        </pc:spChg>
        <pc:spChg chg="mod">
          <ac:chgData name="TeamKids - Cheltenham East Primary" userId="d3fc93f2-66a9-4304-a10d-29cfd544172e" providerId="ADAL" clId="{BE3C4B01-5DC2-4E59-A191-4412AE84B361}" dt="2023-03-09T22:34:23.231" v="61" actId="20577"/>
          <ac:spMkLst>
            <pc:docMk/>
            <pc:sldMk cId="874476574" sldId="258"/>
            <ac:spMk id="21" creationId="{189A6A34-B22C-F44A-BFFB-12B3B2F6DCD9}"/>
          </ac:spMkLst>
        </pc:spChg>
        <pc:spChg chg="mod">
          <ac:chgData name="TeamKids - Cheltenham East Primary" userId="d3fc93f2-66a9-4304-a10d-29cfd544172e" providerId="ADAL" clId="{BE3C4B01-5DC2-4E59-A191-4412AE84B361}" dt="2023-03-09T22:34:46.809" v="75" actId="20577"/>
          <ac:spMkLst>
            <pc:docMk/>
            <pc:sldMk cId="874476574" sldId="258"/>
            <ac:spMk id="23" creationId="{09636A4C-275D-9A44-ADEA-C3A87B4DE85D}"/>
          </ac:spMkLst>
        </pc:spChg>
        <pc:spChg chg="mod">
          <ac:chgData name="TeamKids - Cheltenham East Primary" userId="d3fc93f2-66a9-4304-a10d-29cfd544172e" providerId="ADAL" clId="{BE3C4B01-5DC2-4E59-A191-4412AE84B361}" dt="2023-03-09T22:35:41.797" v="87" actId="20577"/>
          <ac:spMkLst>
            <pc:docMk/>
            <pc:sldMk cId="874476574" sldId="258"/>
            <ac:spMk id="58" creationId="{A5A07ABA-DB90-8C46-B4D7-57D3FE53E5A2}"/>
          </ac:spMkLst>
        </pc:spChg>
        <pc:spChg chg="mod">
          <ac:chgData name="TeamKids - Cheltenham East Primary" userId="d3fc93f2-66a9-4304-a10d-29cfd544172e" providerId="ADAL" clId="{BE3C4B01-5DC2-4E59-A191-4412AE84B361}" dt="2023-03-09T22:35:31.562" v="81" actId="20577"/>
          <ac:spMkLst>
            <pc:docMk/>
            <pc:sldMk cId="874476574" sldId="258"/>
            <ac:spMk id="60" creationId="{C670A1C7-09DE-DC4F-BE47-C743826A6E4D}"/>
          </ac:spMkLst>
        </pc:spChg>
        <pc:spChg chg="mod">
          <ac:chgData name="TeamKids - Cheltenham East Primary" userId="d3fc93f2-66a9-4304-a10d-29cfd544172e" providerId="ADAL" clId="{BE3C4B01-5DC2-4E59-A191-4412AE84B361}" dt="2023-03-07T10:50:02.872" v="1" actId="20577"/>
          <ac:spMkLst>
            <pc:docMk/>
            <pc:sldMk cId="874476574" sldId="258"/>
            <ac:spMk id="68" creationId="{4BC1B856-83F0-654D-83AD-AB3D3ED354E3}"/>
          </ac:spMkLst>
        </pc:spChg>
        <pc:spChg chg="mod">
          <ac:chgData name="TeamKids - Cheltenham East Primary" userId="d3fc93f2-66a9-4304-a10d-29cfd544172e" providerId="ADAL" clId="{BE3C4B01-5DC2-4E59-A191-4412AE84B361}" dt="2023-03-09T22:58:38.046" v="1366" actId="20577"/>
          <ac:spMkLst>
            <pc:docMk/>
            <pc:sldMk cId="874476574" sldId="258"/>
            <ac:spMk id="86" creationId="{63E343B8-5F02-974F-8CDE-DAAB32F1165F}"/>
          </ac:spMkLst>
        </pc:spChg>
        <pc:picChg chg="del">
          <ac:chgData name="TeamKids - Cheltenham East Primary" userId="d3fc93f2-66a9-4304-a10d-29cfd544172e" providerId="ADAL" clId="{BE3C4B01-5DC2-4E59-A191-4412AE84B361}" dt="2023-03-09T22:38:42.197" v="134" actId="478"/>
          <ac:picMkLst>
            <pc:docMk/>
            <pc:sldMk cId="874476574" sldId="258"/>
            <ac:picMk id="4" creationId="{010A6CEA-0C3F-818F-AA26-9DA9512C54B8}"/>
          </ac:picMkLst>
        </pc:picChg>
        <pc:picChg chg="del">
          <ac:chgData name="TeamKids - Cheltenham East Primary" userId="d3fc93f2-66a9-4304-a10d-29cfd544172e" providerId="ADAL" clId="{BE3C4B01-5DC2-4E59-A191-4412AE84B361}" dt="2023-03-09T22:38:44.990" v="135" actId="478"/>
          <ac:picMkLst>
            <pc:docMk/>
            <pc:sldMk cId="874476574" sldId="258"/>
            <ac:picMk id="7" creationId="{EA4527DD-AEB2-4B61-F786-8603F57D8612}"/>
          </ac:picMkLst>
        </pc:picChg>
        <pc:picChg chg="del">
          <ac:chgData name="TeamKids - Cheltenham East Primary" userId="d3fc93f2-66a9-4304-a10d-29cfd544172e" providerId="ADAL" clId="{BE3C4B01-5DC2-4E59-A191-4412AE84B361}" dt="2023-03-09T22:38:46.510" v="136" actId="478"/>
          <ac:picMkLst>
            <pc:docMk/>
            <pc:sldMk cId="874476574" sldId="258"/>
            <ac:picMk id="10" creationId="{F4CD92B8-D144-D30E-2A79-BE66E6B7F21D}"/>
          </ac:picMkLst>
        </pc:picChg>
        <pc:picChg chg="add mod">
          <ac:chgData name="TeamKids - Cheltenham East Primary" userId="d3fc93f2-66a9-4304-a10d-29cfd544172e" providerId="ADAL" clId="{BE3C4B01-5DC2-4E59-A191-4412AE84B361}" dt="2023-03-09T22:39:12.954" v="139" actId="688"/>
          <ac:picMkLst>
            <pc:docMk/>
            <pc:sldMk cId="874476574" sldId="258"/>
            <ac:picMk id="12" creationId="{ECE739EF-C764-A756-E14C-59F9C20EEE74}"/>
          </ac:picMkLst>
        </pc:picChg>
        <pc:picChg chg="add mod">
          <ac:chgData name="TeamKids - Cheltenham East Primary" userId="d3fc93f2-66a9-4304-a10d-29cfd544172e" providerId="ADAL" clId="{BE3C4B01-5DC2-4E59-A191-4412AE84B361}" dt="2023-03-09T23:06:15.678" v="1368" actId="27614"/>
          <ac:picMkLst>
            <pc:docMk/>
            <pc:sldMk cId="874476574" sldId="258"/>
            <ac:picMk id="14" creationId="{BB3845CD-B623-0639-592F-DFFFBAA860BE}"/>
          </ac:picMkLst>
        </pc:picChg>
        <pc:picChg chg="add mod">
          <ac:chgData name="TeamKids - Cheltenham East Primary" userId="d3fc93f2-66a9-4304-a10d-29cfd544172e" providerId="ADAL" clId="{BE3C4B01-5DC2-4E59-A191-4412AE84B361}" dt="2023-03-09T23:06:48.766" v="1370" actId="931"/>
          <ac:picMkLst>
            <pc:docMk/>
            <pc:sldMk cId="874476574" sldId="258"/>
            <ac:picMk id="26" creationId="{EC0A8209-C9DC-F143-6E73-9FF8CC49CAF0}"/>
          </ac:picMkLst>
        </pc:picChg>
      </pc:sldChg>
    </pc:docChg>
  </pc:docChgLst>
  <pc:docChgLst>
    <pc:chgData name="TeamKids - Cheltenham East Primary" userId="d3fc93f2-66a9-4304-a10d-29cfd544172e" providerId="ADAL" clId="{7C9F1151-EF8D-4EE6-B89C-D50203C01BF4}"/>
    <pc:docChg chg="custSel modSld">
      <pc:chgData name="TeamKids - Cheltenham East Primary" userId="d3fc93f2-66a9-4304-a10d-29cfd544172e" providerId="ADAL" clId="{7C9F1151-EF8D-4EE6-B89C-D50203C01BF4}" dt="2023-03-19T20:24:13.923" v="1296" actId="931"/>
      <pc:docMkLst>
        <pc:docMk/>
      </pc:docMkLst>
      <pc:sldChg chg="addSp delSp modSp mod">
        <pc:chgData name="TeamKids - Cheltenham East Primary" userId="d3fc93f2-66a9-4304-a10d-29cfd544172e" providerId="ADAL" clId="{7C9F1151-EF8D-4EE6-B89C-D50203C01BF4}" dt="2023-03-19T20:24:13.923" v="1296" actId="931"/>
        <pc:sldMkLst>
          <pc:docMk/>
          <pc:sldMk cId="874476574" sldId="258"/>
        </pc:sldMkLst>
        <pc:spChg chg="add del mod">
          <ac:chgData name="TeamKids - Cheltenham East Primary" userId="d3fc93f2-66a9-4304-a10d-29cfd544172e" providerId="ADAL" clId="{7C9F1151-EF8D-4EE6-B89C-D50203C01BF4}" dt="2023-03-19T20:23:42.735" v="1289" actId="931"/>
          <ac:spMkLst>
            <pc:docMk/>
            <pc:sldMk cId="874476574" sldId="258"/>
            <ac:spMk id="3" creationId="{37934CE8-091A-8D28-DC7A-A2253FD11D43}"/>
          </ac:spMkLst>
        </pc:spChg>
        <pc:spChg chg="add del mod">
          <ac:chgData name="TeamKids - Cheltenham East Primary" userId="d3fc93f2-66a9-4304-a10d-29cfd544172e" providerId="ADAL" clId="{7C9F1151-EF8D-4EE6-B89C-D50203C01BF4}" dt="2023-03-19T20:24:06.293" v="1293" actId="931"/>
          <ac:spMkLst>
            <pc:docMk/>
            <pc:sldMk cId="874476574" sldId="258"/>
            <ac:spMk id="5" creationId="{EF311981-54F4-98B5-6D3D-97155A6FA260}"/>
          </ac:spMkLst>
        </pc:spChg>
        <pc:spChg chg="add del mod">
          <ac:chgData name="TeamKids - Cheltenham East Primary" userId="d3fc93f2-66a9-4304-a10d-29cfd544172e" providerId="ADAL" clId="{7C9F1151-EF8D-4EE6-B89C-D50203C01BF4}" dt="2023-03-19T20:24:13.923" v="1296" actId="931"/>
          <ac:spMkLst>
            <pc:docMk/>
            <pc:sldMk cId="874476574" sldId="258"/>
            <ac:spMk id="7" creationId="{514B4B92-2218-C59D-5D93-7E650C07BD3D}"/>
          </ac:spMkLst>
        </pc:spChg>
        <pc:spChg chg="mod">
          <ac:chgData name="TeamKids - Cheltenham East Primary" userId="d3fc93f2-66a9-4304-a10d-29cfd544172e" providerId="ADAL" clId="{7C9F1151-EF8D-4EE6-B89C-D50203C01BF4}" dt="2023-03-17T12:15:30.926" v="7" actId="1076"/>
          <ac:spMkLst>
            <pc:docMk/>
            <pc:sldMk cId="874476574" sldId="258"/>
            <ac:spMk id="18" creationId="{339EB08E-21AC-6446-95E4-7108819B3D2E}"/>
          </ac:spMkLst>
        </pc:spChg>
        <pc:spChg chg="mod">
          <ac:chgData name="TeamKids - Cheltenham East Primary" userId="d3fc93f2-66a9-4304-a10d-29cfd544172e" providerId="ADAL" clId="{7C9F1151-EF8D-4EE6-B89C-D50203C01BF4}" dt="2023-03-17T12:15:24.817" v="6" actId="1076"/>
          <ac:spMkLst>
            <pc:docMk/>
            <pc:sldMk cId="874476574" sldId="258"/>
            <ac:spMk id="19" creationId="{3AD0E962-ED24-3B46-97A9-4EACF7EAF418}"/>
          </ac:spMkLst>
        </pc:spChg>
        <pc:spChg chg="mod">
          <ac:chgData name="TeamKids - Cheltenham East Primary" userId="d3fc93f2-66a9-4304-a10d-29cfd544172e" providerId="ADAL" clId="{7C9F1151-EF8D-4EE6-B89C-D50203C01BF4}" dt="2023-03-18T10:48:59.338" v="65" actId="20577"/>
          <ac:spMkLst>
            <pc:docMk/>
            <pc:sldMk cId="874476574" sldId="258"/>
            <ac:spMk id="21" creationId="{189A6A34-B22C-F44A-BFFB-12B3B2F6DCD9}"/>
          </ac:spMkLst>
        </pc:spChg>
        <pc:spChg chg="mod">
          <ac:chgData name="TeamKids - Cheltenham East Primary" userId="d3fc93f2-66a9-4304-a10d-29cfd544172e" providerId="ADAL" clId="{7C9F1151-EF8D-4EE6-B89C-D50203C01BF4}" dt="2023-03-17T12:15:18.910" v="5" actId="1076"/>
          <ac:spMkLst>
            <pc:docMk/>
            <pc:sldMk cId="874476574" sldId="258"/>
            <ac:spMk id="23" creationId="{09636A4C-275D-9A44-ADEA-C3A87B4DE85D}"/>
          </ac:spMkLst>
        </pc:spChg>
        <pc:spChg chg="mod">
          <ac:chgData name="TeamKids - Cheltenham East Primary" userId="d3fc93f2-66a9-4304-a10d-29cfd544172e" providerId="ADAL" clId="{7C9F1151-EF8D-4EE6-B89C-D50203C01BF4}" dt="2023-03-18T10:54:41.998" v="119" actId="20577"/>
          <ac:spMkLst>
            <pc:docMk/>
            <pc:sldMk cId="874476574" sldId="258"/>
            <ac:spMk id="58" creationId="{A5A07ABA-DB90-8C46-B4D7-57D3FE53E5A2}"/>
          </ac:spMkLst>
        </pc:spChg>
        <pc:spChg chg="mod">
          <ac:chgData name="TeamKids - Cheltenham East Primary" userId="d3fc93f2-66a9-4304-a10d-29cfd544172e" providerId="ADAL" clId="{7C9F1151-EF8D-4EE6-B89C-D50203C01BF4}" dt="2023-03-17T12:15:14.647" v="4" actId="1076"/>
          <ac:spMkLst>
            <pc:docMk/>
            <pc:sldMk cId="874476574" sldId="258"/>
            <ac:spMk id="60" creationId="{C670A1C7-09DE-DC4F-BE47-C743826A6E4D}"/>
          </ac:spMkLst>
        </pc:spChg>
        <pc:spChg chg="mod">
          <ac:chgData name="TeamKids - Cheltenham East Primary" userId="d3fc93f2-66a9-4304-a10d-29cfd544172e" providerId="ADAL" clId="{7C9F1151-EF8D-4EE6-B89C-D50203C01BF4}" dt="2023-03-17T10:30:36.337" v="1" actId="20577"/>
          <ac:spMkLst>
            <pc:docMk/>
            <pc:sldMk cId="874476574" sldId="258"/>
            <ac:spMk id="68" creationId="{4BC1B856-83F0-654D-83AD-AB3D3ED354E3}"/>
          </ac:spMkLst>
        </pc:spChg>
        <pc:spChg chg="mod">
          <ac:chgData name="TeamKids - Cheltenham East Primary" userId="d3fc93f2-66a9-4304-a10d-29cfd544172e" providerId="ADAL" clId="{7C9F1151-EF8D-4EE6-B89C-D50203C01BF4}" dt="2023-03-19T04:05:18.260" v="1288" actId="20577"/>
          <ac:spMkLst>
            <pc:docMk/>
            <pc:sldMk cId="874476574" sldId="258"/>
            <ac:spMk id="86" creationId="{63E343B8-5F02-974F-8CDE-DAAB32F1165F}"/>
          </ac:spMkLst>
        </pc:spChg>
        <pc:picChg chg="add mod">
          <ac:chgData name="TeamKids - Cheltenham East Primary" userId="d3fc93f2-66a9-4304-a10d-29cfd544172e" providerId="ADAL" clId="{7C9F1151-EF8D-4EE6-B89C-D50203C01BF4}" dt="2023-03-19T20:23:49.849" v="1292" actId="962"/>
          <ac:picMkLst>
            <pc:docMk/>
            <pc:sldMk cId="874476574" sldId="258"/>
            <ac:picMk id="4" creationId="{CC0291A0-B67D-49E3-A344-6330E4F52EF0}"/>
          </ac:picMkLst>
        </pc:picChg>
        <pc:picChg chg="add mod">
          <ac:chgData name="TeamKids - Cheltenham East Primary" userId="d3fc93f2-66a9-4304-a10d-29cfd544172e" providerId="ADAL" clId="{7C9F1151-EF8D-4EE6-B89C-D50203C01BF4}" dt="2023-03-19T20:24:11.388" v="1294" actId="27614"/>
          <ac:picMkLst>
            <pc:docMk/>
            <pc:sldMk cId="874476574" sldId="258"/>
            <ac:picMk id="8" creationId="{14DE7688-28FE-19D1-7DF0-FA69AFD968AC}"/>
          </ac:picMkLst>
        </pc:picChg>
        <pc:picChg chg="add mod">
          <ac:chgData name="TeamKids - Cheltenham East Primary" userId="d3fc93f2-66a9-4304-a10d-29cfd544172e" providerId="ADAL" clId="{7C9F1151-EF8D-4EE6-B89C-D50203C01BF4}" dt="2023-03-19T20:24:13.923" v="1296" actId="931"/>
          <ac:picMkLst>
            <pc:docMk/>
            <pc:sldMk cId="874476574" sldId="258"/>
            <ac:picMk id="10" creationId="{F04BE793-66E0-BE49-C697-E3B9B8758F63}"/>
          </ac:picMkLst>
        </pc:picChg>
        <pc:picChg chg="del">
          <ac:chgData name="TeamKids - Cheltenham East Primary" userId="d3fc93f2-66a9-4304-a10d-29cfd544172e" providerId="ADAL" clId="{7C9F1151-EF8D-4EE6-B89C-D50203C01BF4}" dt="2023-03-17T12:15:49.377" v="10" actId="478"/>
          <ac:picMkLst>
            <pc:docMk/>
            <pc:sldMk cId="874476574" sldId="258"/>
            <ac:picMk id="12" creationId="{ECE739EF-C764-A756-E14C-59F9C20EEE74}"/>
          </ac:picMkLst>
        </pc:picChg>
        <pc:picChg chg="del">
          <ac:chgData name="TeamKids - Cheltenham East Primary" userId="d3fc93f2-66a9-4304-a10d-29cfd544172e" providerId="ADAL" clId="{7C9F1151-EF8D-4EE6-B89C-D50203C01BF4}" dt="2023-03-17T12:15:51.285" v="11" actId="478"/>
          <ac:picMkLst>
            <pc:docMk/>
            <pc:sldMk cId="874476574" sldId="258"/>
            <ac:picMk id="14" creationId="{BB3845CD-B623-0639-592F-DFFFBAA860BE}"/>
          </ac:picMkLst>
        </pc:picChg>
        <pc:picChg chg="del">
          <ac:chgData name="TeamKids - Cheltenham East Primary" userId="d3fc93f2-66a9-4304-a10d-29cfd544172e" providerId="ADAL" clId="{7C9F1151-EF8D-4EE6-B89C-D50203C01BF4}" dt="2023-03-17T12:15:53.291" v="12" actId="478"/>
          <ac:picMkLst>
            <pc:docMk/>
            <pc:sldMk cId="874476574" sldId="258"/>
            <ac:picMk id="26" creationId="{EC0A8209-C9DC-F143-6E73-9FF8CC49CAF0}"/>
          </ac:picMkLst>
        </pc:picChg>
      </pc:sldChg>
    </pc:docChg>
  </pc:docChgLst>
  <pc:docChgLst>
    <pc:chgData name="TeamKids - Cheltenham East Primary" userId="d3fc93f2-66a9-4304-a10d-29cfd544172e" providerId="ADAL" clId="{A33A4EF1-74CE-409B-8960-6D36749EF5E5}"/>
    <pc:docChg chg="custSel modSld">
      <pc:chgData name="TeamKids - Cheltenham East Primary" userId="d3fc93f2-66a9-4304-a10d-29cfd544172e" providerId="ADAL" clId="{A33A4EF1-74CE-409B-8960-6D36749EF5E5}" dt="2023-04-28T04:23:30.028" v="552" actId="20577"/>
      <pc:docMkLst>
        <pc:docMk/>
      </pc:docMkLst>
      <pc:sldChg chg="addSp delSp modSp mod">
        <pc:chgData name="TeamKids - Cheltenham East Primary" userId="d3fc93f2-66a9-4304-a10d-29cfd544172e" providerId="ADAL" clId="{A33A4EF1-74CE-409B-8960-6D36749EF5E5}" dt="2023-04-28T04:23:30.028" v="552" actId="20577"/>
        <pc:sldMkLst>
          <pc:docMk/>
          <pc:sldMk cId="874476574" sldId="258"/>
        </pc:sldMkLst>
        <pc:spChg chg="mod">
          <ac:chgData name="TeamKids - Cheltenham East Primary" userId="d3fc93f2-66a9-4304-a10d-29cfd544172e" providerId="ADAL" clId="{A33A4EF1-74CE-409B-8960-6D36749EF5E5}" dt="2023-04-27T23:33:49.793" v="25" actId="20577"/>
          <ac:spMkLst>
            <pc:docMk/>
            <pc:sldMk cId="874476574" sldId="258"/>
            <ac:spMk id="2" creationId="{8D90EF03-035E-7B37-2B6B-AFBF4DE275AD}"/>
          </ac:spMkLst>
        </pc:spChg>
        <pc:spChg chg="mod">
          <ac:chgData name="TeamKids - Cheltenham East Primary" userId="d3fc93f2-66a9-4304-a10d-29cfd544172e" providerId="ADAL" clId="{A33A4EF1-74CE-409B-8960-6D36749EF5E5}" dt="2023-04-27T23:36:33.648" v="149" actId="20577"/>
          <ac:spMkLst>
            <pc:docMk/>
            <pc:sldMk cId="874476574" sldId="258"/>
            <ac:spMk id="3" creationId="{2538C33F-12BF-7ACE-E006-C89ECCF04D6E}"/>
          </ac:spMkLst>
        </pc:spChg>
        <pc:spChg chg="mod">
          <ac:chgData name="TeamKids - Cheltenham East Primary" userId="d3fc93f2-66a9-4304-a10d-29cfd544172e" providerId="ADAL" clId="{A33A4EF1-74CE-409B-8960-6D36749EF5E5}" dt="2023-04-27T23:36:44.032" v="163" actId="20577"/>
          <ac:spMkLst>
            <pc:docMk/>
            <pc:sldMk cId="874476574" sldId="258"/>
            <ac:spMk id="4" creationId="{FC691B38-2D7E-8E39-A44E-D006C5F09DA0}"/>
          </ac:spMkLst>
        </pc:spChg>
        <pc:spChg chg="mod">
          <ac:chgData name="TeamKids - Cheltenham East Primary" userId="d3fc93f2-66a9-4304-a10d-29cfd544172e" providerId="ADAL" clId="{A33A4EF1-74CE-409B-8960-6D36749EF5E5}" dt="2023-04-27T23:33:59.523" v="31" actId="20577"/>
          <ac:spMkLst>
            <pc:docMk/>
            <pc:sldMk cId="874476574" sldId="258"/>
            <ac:spMk id="5" creationId="{DA38CBD2-6BC7-F3B1-BE2F-5DC3CBA327E8}"/>
          </ac:spMkLst>
        </pc:spChg>
        <pc:spChg chg="add del mod">
          <ac:chgData name="TeamKids - Cheltenham East Primary" userId="d3fc93f2-66a9-4304-a10d-29cfd544172e" providerId="ADAL" clId="{A33A4EF1-74CE-409B-8960-6D36749EF5E5}" dt="2023-04-28T00:07:18.720" v="546"/>
          <ac:spMkLst>
            <pc:docMk/>
            <pc:sldMk cId="874476574" sldId="258"/>
            <ac:spMk id="6" creationId="{DD76538C-6E9B-C9DD-067F-F0C1B3D8D43E}"/>
          </ac:spMkLst>
        </pc:spChg>
        <pc:spChg chg="add mod">
          <ac:chgData name="TeamKids - Cheltenham East Primary" userId="d3fc93f2-66a9-4304-a10d-29cfd544172e" providerId="ADAL" clId="{A33A4EF1-74CE-409B-8960-6D36749EF5E5}" dt="2023-04-27T23:44:56.268" v="415" actId="20577"/>
          <ac:spMkLst>
            <pc:docMk/>
            <pc:sldMk cId="874476574" sldId="258"/>
            <ac:spMk id="7" creationId="{DC885CEB-C146-E036-8755-7F89699E36CA}"/>
          </ac:spMkLst>
        </pc:spChg>
        <pc:spChg chg="add del mod">
          <ac:chgData name="TeamKids - Cheltenham East Primary" userId="d3fc93f2-66a9-4304-a10d-29cfd544172e" providerId="ADAL" clId="{A33A4EF1-74CE-409B-8960-6D36749EF5E5}" dt="2023-04-27T23:55:01.735" v="520" actId="931"/>
          <ac:spMkLst>
            <pc:docMk/>
            <pc:sldMk cId="874476574" sldId="258"/>
            <ac:spMk id="10" creationId="{3D5A7B04-DCD1-7261-D6CC-797DB9334FA2}"/>
          </ac:spMkLst>
        </pc:spChg>
        <pc:spChg chg="add del mod">
          <ac:chgData name="TeamKids - Cheltenham East Primary" userId="d3fc93f2-66a9-4304-a10d-29cfd544172e" providerId="ADAL" clId="{A33A4EF1-74CE-409B-8960-6D36749EF5E5}" dt="2023-04-27T23:55:09.043" v="521" actId="931"/>
          <ac:spMkLst>
            <pc:docMk/>
            <pc:sldMk cId="874476574" sldId="258"/>
            <ac:spMk id="12" creationId="{23F071E6-F697-F53E-4649-86220B6B076E}"/>
          </ac:spMkLst>
        </pc:spChg>
        <pc:spChg chg="add del mod">
          <ac:chgData name="TeamKids - Cheltenham East Primary" userId="d3fc93f2-66a9-4304-a10d-29cfd544172e" providerId="ADAL" clId="{A33A4EF1-74CE-409B-8960-6D36749EF5E5}" dt="2023-04-27T23:55:32.481" v="530" actId="931"/>
          <ac:spMkLst>
            <pc:docMk/>
            <pc:sldMk cId="874476574" sldId="258"/>
            <ac:spMk id="14" creationId="{05B35EB5-575C-7643-9AA6-19D9EA1BEF86}"/>
          </ac:spMkLst>
        </pc:spChg>
        <pc:spChg chg="mod">
          <ac:chgData name="TeamKids - Cheltenham East Primary" userId="d3fc93f2-66a9-4304-a10d-29cfd544172e" providerId="ADAL" clId="{A33A4EF1-74CE-409B-8960-6D36749EF5E5}" dt="2023-04-27T23:36:06.712" v="111" actId="20577"/>
          <ac:spMkLst>
            <pc:docMk/>
            <pc:sldMk cId="874476574" sldId="258"/>
            <ac:spMk id="23" creationId="{09636A4C-275D-9A44-ADEA-C3A87B4DE85D}"/>
          </ac:spMkLst>
        </pc:spChg>
        <pc:spChg chg="add del mod">
          <ac:chgData name="TeamKids - Cheltenham East Primary" userId="d3fc93f2-66a9-4304-a10d-29cfd544172e" providerId="ADAL" clId="{A33A4EF1-74CE-409B-8960-6D36749EF5E5}" dt="2023-04-28T00:03:15.526" v="531" actId="478"/>
          <ac:spMkLst>
            <pc:docMk/>
            <pc:sldMk cId="874476574" sldId="258"/>
            <ac:spMk id="24" creationId="{6DA667B6-A717-4F3B-6EFB-D1AA06EC626F}"/>
          </ac:spMkLst>
        </pc:spChg>
        <pc:spChg chg="del mod">
          <ac:chgData name="TeamKids - Cheltenham East Primary" userId="d3fc93f2-66a9-4304-a10d-29cfd544172e" providerId="ADAL" clId="{A33A4EF1-74CE-409B-8960-6D36749EF5E5}" dt="2023-04-27T23:44:12.892" v="381"/>
          <ac:spMkLst>
            <pc:docMk/>
            <pc:sldMk cId="874476574" sldId="258"/>
            <ac:spMk id="44" creationId="{8645B0F2-6465-3346-A86A-B833168191A8}"/>
          </ac:spMkLst>
        </pc:spChg>
        <pc:spChg chg="mod">
          <ac:chgData name="TeamKids - Cheltenham East Primary" userId="d3fc93f2-66a9-4304-a10d-29cfd544172e" providerId="ADAL" clId="{A33A4EF1-74CE-409B-8960-6D36749EF5E5}" dt="2023-04-27T23:45:17.740" v="448" actId="1076"/>
          <ac:spMkLst>
            <pc:docMk/>
            <pc:sldMk cId="874476574" sldId="258"/>
            <ac:spMk id="45" creationId="{EBFBF44F-0BC5-A54D-AA9A-C46BA4650166}"/>
          </ac:spMkLst>
        </pc:spChg>
        <pc:spChg chg="mod">
          <ac:chgData name="TeamKids - Cheltenham East Primary" userId="d3fc93f2-66a9-4304-a10d-29cfd544172e" providerId="ADAL" clId="{A33A4EF1-74CE-409B-8960-6D36749EF5E5}" dt="2023-04-27T23:44:08.559" v="378" actId="20577"/>
          <ac:spMkLst>
            <pc:docMk/>
            <pc:sldMk cId="874476574" sldId="258"/>
            <ac:spMk id="48" creationId="{7200E5BC-BBB7-3C49-809B-EB9A84214327}"/>
          </ac:spMkLst>
        </pc:spChg>
        <pc:spChg chg="mod">
          <ac:chgData name="TeamKids - Cheltenham East Primary" userId="d3fc93f2-66a9-4304-a10d-29cfd544172e" providerId="ADAL" clId="{A33A4EF1-74CE-409B-8960-6D36749EF5E5}" dt="2023-04-27T23:45:37.215" v="472" actId="20577"/>
          <ac:spMkLst>
            <pc:docMk/>
            <pc:sldMk cId="874476574" sldId="258"/>
            <ac:spMk id="49" creationId="{36FF00A8-487D-9842-9CF1-66D33AD92F31}"/>
          </ac:spMkLst>
        </pc:spChg>
        <pc:spChg chg="mod">
          <ac:chgData name="TeamKids - Cheltenham East Primary" userId="d3fc93f2-66a9-4304-a10d-29cfd544172e" providerId="ADAL" clId="{A33A4EF1-74CE-409B-8960-6D36749EF5E5}" dt="2023-04-27T23:45:55.199" v="504" actId="20577"/>
          <ac:spMkLst>
            <pc:docMk/>
            <pc:sldMk cId="874476574" sldId="258"/>
            <ac:spMk id="51" creationId="{EBD1FCF4-43EE-784A-870C-2741A185C0C7}"/>
          </ac:spMkLst>
        </pc:spChg>
        <pc:spChg chg="mod">
          <ac:chgData name="TeamKids - Cheltenham East Primary" userId="d3fc93f2-66a9-4304-a10d-29cfd544172e" providerId="ADAL" clId="{A33A4EF1-74CE-409B-8960-6D36749EF5E5}" dt="2023-04-28T04:23:30.028" v="552" actId="20577"/>
          <ac:spMkLst>
            <pc:docMk/>
            <pc:sldMk cId="874476574" sldId="258"/>
            <ac:spMk id="60" creationId="{C670A1C7-09DE-DC4F-BE47-C743826A6E4D}"/>
          </ac:spMkLst>
        </pc:spChg>
        <pc:spChg chg="mod">
          <ac:chgData name="TeamKids - Cheltenham East Primary" userId="d3fc93f2-66a9-4304-a10d-29cfd544172e" providerId="ADAL" clId="{A33A4EF1-74CE-409B-8960-6D36749EF5E5}" dt="2023-04-27T23:53:32.610" v="516" actId="20577"/>
          <ac:spMkLst>
            <pc:docMk/>
            <pc:sldMk cId="874476574" sldId="258"/>
            <ac:spMk id="68" creationId="{4BC1B856-83F0-654D-83AD-AB3D3ED354E3}"/>
          </ac:spMkLst>
        </pc:spChg>
        <pc:spChg chg="mod">
          <ac:chgData name="TeamKids - Cheltenham East Primary" userId="d3fc93f2-66a9-4304-a10d-29cfd544172e" providerId="ADAL" clId="{A33A4EF1-74CE-409B-8960-6D36749EF5E5}" dt="2023-04-27T23:43:17.518" v="334" actId="20577"/>
          <ac:spMkLst>
            <pc:docMk/>
            <pc:sldMk cId="874476574" sldId="258"/>
            <ac:spMk id="86" creationId="{63E343B8-5F02-974F-8CDE-DAAB32F1165F}"/>
          </ac:spMkLst>
        </pc:spChg>
        <pc:picChg chg="add del mod">
          <ac:chgData name="TeamKids - Cheltenham East Primary" userId="d3fc93f2-66a9-4304-a10d-29cfd544172e" providerId="ADAL" clId="{A33A4EF1-74CE-409B-8960-6D36749EF5E5}" dt="2023-04-27T23:44:36.258" v="384" actId="478"/>
          <ac:picMkLst>
            <pc:docMk/>
            <pc:sldMk cId="874476574" sldId="258"/>
            <ac:picMk id="6" creationId="{FFCFD0DF-B65F-8E1C-67A0-00D4DD7817A1}"/>
          </ac:picMkLst>
        </pc:picChg>
        <pc:picChg chg="add del mod">
          <ac:chgData name="TeamKids - Cheltenham East Primary" userId="d3fc93f2-66a9-4304-a10d-29cfd544172e" providerId="ADAL" clId="{A33A4EF1-74CE-409B-8960-6D36749EF5E5}" dt="2023-04-27T23:53:02.003" v="512" actId="478"/>
          <ac:picMkLst>
            <pc:docMk/>
            <pc:sldMk cId="874476574" sldId="258"/>
            <ac:picMk id="8" creationId="{311C2CDA-3132-2E36-E645-DCB2E470AC3C}"/>
          </ac:picMkLst>
        </pc:picChg>
        <pc:picChg chg="add mod">
          <ac:chgData name="TeamKids - Cheltenham East Primary" userId="d3fc93f2-66a9-4304-a10d-29cfd544172e" providerId="ADAL" clId="{A33A4EF1-74CE-409B-8960-6D36749EF5E5}" dt="2023-04-28T00:07:13.914" v="543" actId="14100"/>
          <ac:picMkLst>
            <pc:docMk/>
            <pc:sldMk cId="874476574" sldId="258"/>
            <ac:picMk id="9" creationId="{A91E36E3-EF30-83D7-19FC-E0D20FEC12AE}"/>
          </ac:picMkLst>
        </pc:picChg>
        <pc:picChg chg="del">
          <ac:chgData name="TeamKids - Cheltenham East Primary" userId="d3fc93f2-66a9-4304-a10d-29cfd544172e" providerId="ADAL" clId="{A33A4EF1-74CE-409B-8960-6D36749EF5E5}" dt="2023-04-27T23:53:28.399" v="514" actId="478"/>
          <ac:picMkLst>
            <pc:docMk/>
            <pc:sldMk cId="874476574" sldId="258"/>
            <ac:picMk id="15" creationId="{0525286A-7148-B314-EA18-72DF2E29ED60}"/>
          </ac:picMkLst>
        </pc:picChg>
        <pc:picChg chg="del">
          <ac:chgData name="TeamKids - Cheltenham East Primary" userId="d3fc93f2-66a9-4304-a10d-29cfd544172e" providerId="ADAL" clId="{A33A4EF1-74CE-409B-8960-6D36749EF5E5}" dt="2023-04-27T23:52:35.342" v="505" actId="478"/>
          <ac:picMkLst>
            <pc:docMk/>
            <pc:sldMk cId="874476574" sldId="258"/>
            <ac:picMk id="17" creationId="{2AF36C76-DDC2-F951-13E7-ABE8D75CE5F4}"/>
          </ac:picMkLst>
        </pc:picChg>
        <pc:picChg chg="add mod">
          <ac:chgData name="TeamKids - Cheltenham East Primary" userId="d3fc93f2-66a9-4304-a10d-29cfd544172e" providerId="ADAL" clId="{A33A4EF1-74CE-409B-8960-6D36749EF5E5}" dt="2023-04-28T00:06:23.812" v="532" actId="1076"/>
          <ac:picMkLst>
            <pc:docMk/>
            <pc:sldMk cId="874476574" sldId="258"/>
            <ac:picMk id="18" creationId="{770844A8-69E6-72A6-0386-9C82462BC265}"/>
          </ac:picMkLst>
        </pc:picChg>
        <pc:picChg chg="add del mod">
          <ac:chgData name="TeamKids - Cheltenham East Primary" userId="d3fc93f2-66a9-4304-a10d-29cfd544172e" providerId="ADAL" clId="{A33A4EF1-74CE-409B-8960-6D36749EF5E5}" dt="2023-04-27T23:55:25.467" v="529" actId="478"/>
          <ac:picMkLst>
            <pc:docMk/>
            <pc:sldMk cId="874476574" sldId="258"/>
            <ac:picMk id="20" creationId="{D27C0BB3-4078-0B5C-B491-CC5C21643130}"/>
          </ac:picMkLst>
        </pc:picChg>
        <pc:picChg chg="del">
          <ac:chgData name="TeamKids - Cheltenham East Primary" userId="d3fc93f2-66a9-4304-a10d-29cfd544172e" providerId="ADAL" clId="{A33A4EF1-74CE-409B-8960-6D36749EF5E5}" dt="2023-04-27T23:44:12.876" v="379" actId="478"/>
          <ac:picMkLst>
            <pc:docMk/>
            <pc:sldMk cId="874476574" sldId="258"/>
            <ac:picMk id="22" creationId="{0004FD66-283D-0132-5335-A13C915621FC}"/>
          </ac:picMkLst>
        </pc:picChg>
        <pc:picChg chg="add mod">
          <ac:chgData name="TeamKids - Cheltenham East Primary" userId="d3fc93f2-66a9-4304-a10d-29cfd544172e" providerId="ADAL" clId="{A33A4EF1-74CE-409B-8960-6D36749EF5E5}" dt="2023-04-28T00:07:16.835" v="544" actId="1076"/>
          <ac:picMkLst>
            <pc:docMk/>
            <pc:sldMk cId="874476574" sldId="258"/>
            <ac:picMk id="26" creationId="{7094B24A-37AA-93F6-81D9-CD4EFD53887C}"/>
          </ac:picMkLst>
        </pc:picChg>
        <pc:picChg chg="del mod">
          <ac:chgData name="TeamKids - Cheltenham East Primary" userId="d3fc93f2-66a9-4304-a10d-29cfd544172e" providerId="ADAL" clId="{A33A4EF1-74CE-409B-8960-6D36749EF5E5}" dt="2023-04-27T23:53:25.838" v="513" actId="478"/>
          <ac:picMkLst>
            <pc:docMk/>
            <pc:sldMk cId="874476574" sldId="258"/>
            <ac:picMk id="31" creationId="{C3298D69-A491-FD96-D2EF-519806FFE4AA}"/>
          </ac:picMkLst>
        </pc:picChg>
        <pc:picChg chg="del">
          <ac:chgData name="TeamKids - Cheltenham East Primary" userId="d3fc93f2-66a9-4304-a10d-29cfd544172e" providerId="ADAL" clId="{A33A4EF1-74CE-409B-8960-6D36749EF5E5}" dt="2023-04-27T23:53:35.266" v="517" actId="478"/>
          <ac:picMkLst>
            <pc:docMk/>
            <pc:sldMk cId="874476574" sldId="258"/>
            <ac:picMk id="32" creationId="{9977B28A-72CD-81F9-5879-7AD79089CAC6}"/>
          </ac:picMkLst>
        </pc:picChg>
        <pc:picChg chg="del">
          <ac:chgData name="TeamKids - Cheltenham East Primary" userId="d3fc93f2-66a9-4304-a10d-29cfd544172e" providerId="ADAL" clId="{A33A4EF1-74CE-409B-8960-6D36749EF5E5}" dt="2023-04-27T23:53:37.087" v="518" actId="478"/>
          <ac:picMkLst>
            <pc:docMk/>
            <pc:sldMk cId="874476574" sldId="258"/>
            <ac:picMk id="38" creationId="{13598592-76A7-D38E-1FB1-D9C7AF1CCD09}"/>
          </ac:picMkLst>
        </pc:picChg>
        <pc:picChg chg="del">
          <ac:chgData name="TeamKids - Cheltenham East Primary" userId="d3fc93f2-66a9-4304-a10d-29cfd544172e" providerId="ADAL" clId="{A33A4EF1-74CE-409B-8960-6D36749EF5E5}" dt="2023-04-27T23:53:39.136" v="519" actId="478"/>
          <ac:picMkLst>
            <pc:docMk/>
            <pc:sldMk cId="874476574" sldId="258"/>
            <ac:picMk id="40" creationId="{F9B66635-85B0-867E-76BC-10C38BAF9815}"/>
          </ac:picMkLst>
        </pc:picChg>
      </pc:sldChg>
    </pc:docChg>
  </pc:docChgLst>
  <pc:docChgLst>
    <pc:chgData name="TeamKids - Cheltenham East Primary" userId="d3fc93f2-66a9-4304-a10d-29cfd544172e" providerId="ADAL" clId="{5FD5EE72-9C75-496F-80BA-B6E69FC8F764}"/>
    <pc:docChg chg="undo custSel modSld">
      <pc:chgData name="TeamKids - Cheltenham East Primary" userId="d3fc93f2-66a9-4304-a10d-29cfd544172e" providerId="ADAL" clId="{5FD5EE72-9C75-496F-80BA-B6E69FC8F764}" dt="2023-03-26T22:06:29.124" v="1441" actId="1076"/>
      <pc:docMkLst>
        <pc:docMk/>
      </pc:docMkLst>
      <pc:sldChg chg="addSp delSp modSp mod">
        <pc:chgData name="TeamKids - Cheltenham East Primary" userId="d3fc93f2-66a9-4304-a10d-29cfd544172e" providerId="ADAL" clId="{5FD5EE72-9C75-496F-80BA-B6E69FC8F764}" dt="2023-03-26T22:06:29.124" v="1441" actId="1076"/>
        <pc:sldMkLst>
          <pc:docMk/>
          <pc:sldMk cId="874476574" sldId="258"/>
        </pc:sldMkLst>
        <pc:spChg chg="add del mod">
          <ac:chgData name="TeamKids - Cheltenham East Primary" userId="d3fc93f2-66a9-4304-a10d-29cfd544172e" providerId="ADAL" clId="{5FD5EE72-9C75-496F-80BA-B6E69FC8F764}" dt="2023-03-26T11:19:03.614" v="3" actId="931"/>
          <ac:spMkLst>
            <pc:docMk/>
            <pc:sldMk cId="874476574" sldId="258"/>
            <ac:spMk id="3" creationId="{B824EF30-B005-474D-DFD4-15DA57E3217B}"/>
          </ac:spMkLst>
        </pc:spChg>
        <pc:spChg chg="add del mod">
          <ac:chgData name="TeamKids - Cheltenham East Primary" userId="d3fc93f2-66a9-4304-a10d-29cfd544172e" providerId="ADAL" clId="{5FD5EE72-9C75-496F-80BA-B6E69FC8F764}" dt="2023-03-26T11:20:08.882" v="7" actId="931"/>
          <ac:spMkLst>
            <pc:docMk/>
            <pc:sldMk cId="874476574" sldId="258"/>
            <ac:spMk id="9" creationId="{671B883A-B551-CC7D-B2C2-A054269FC658}"/>
          </ac:spMkLst>
        </pc:spChg>
        <pc:spChg chg="add del mod">
          <ac:chgData name="TeamKids - Cheltenham East Primary" userId="d3fc93f2-66a9-4304-a10d-29cfd544172e" providerId="ADAL" clId="{5FD5EE72-9C75-496F-80BA-B6E69FC8F764}" dt="2023-03-26T11:20:19.051" v="11" actId="931"/>
          <ac:spMkLst>
            <pc:docMk/>
            <pc:sldMk cId="874476574" sldId="258"/>
            <ac:spMk id="14" creationId="{33D7ABB1-DA81-6848-BA63-92AB9128455B}"/>
          </ac:spMkLst>
        </pc:spChg>
        <pc:spChg chg="mod">
          <ac:chgData name="TeamKids - Cheltenham East Primary" userId="d3fc93f2-66a9-4304-a10d-29cfd544172e" providerId="ADAL" clId="{5FD5EE72-9C75-496F-80BA-B6E69FC8F764}" dt="2023-03-26T11:24:52.779" v="85" actId="1076"/>
          <ac:spMkLst>
            <pc:docMk/>
            <pc:sldMk cId="874476574" sldId="258"/>
            <ac:spMk id="18" creationId="{339EB08E-21AC-6446-95E4-7108819B3D2E}"/>
          </ac:spMkLst>
        </pc:spChg>
        <pc:spChg chg="mod">
          <ac:chgData name="TeamKids - Cheltenham East Primary" userId="d3fc93f2-66a9-4304-a10d-29cfd544172e" providerId="ADAL" clId="{5FD5EE72-9C75-496F-80BA-B6E69FC8F764}" dt="2023-03-26T11:24:49.531" v="84" actId="1076"/>
          <ac:spMkLst>
            <pc:docMk/>
            <pc:sldMk cId="874476574" sldId="258"/>
            <ac:spMk id="19" creationId="{3AD0E962-ED24-3B46-97A9-4EACF7EAF418}"/>
          </ac:spMkLst>
        </pc:spChg>
        <pc:spChg chg="mod">
          <ac:chgData name="TeamKids - Cheltenham East Primary" userId="d3fc93f2-66a9-4304-a10d-29cfd544172e" providerId="ADAL" clId="{5FD5EE72-9C75-496F-80BA-B6E69FC8F764}" dt="2023-03-26T11:25:00.930" v="87" actId="1076"/>
          <ac:spMkLst>
            <pc:docMk/>
            <pc:sldMk cId="874476574" sldId="258"/>
            <ac:spMk id="21" creationId="{189A6A34-B22C-F44A-BFFB-12B3B2F6DCD9}"/>
          </ac:spMkLst>
        </pc:spChg>
        <pc:spChg chg="add del mod">
          <ac:chgData name="TeamKids - Cheltenham East Primary" userId="d3fc93f2-66a9-4304-a10d-29cfd544172e" providerId="ADAL" clId="{5FD5EE72-9C75-496F-80BA-B6E69FC8F764}" dt="2023-03-26T11:26:54.710" v="146" actId="1076"/>
          <ac:spMkLst>
            <pc:docMk/>
            <pc:sldMk cId="874476574" sldId="258"/>
            <ac:spMk id="23" creationId="{09636A4C-275D-9A44-ADEA-C3A87B4DE85D}"/>
          </ac:spMkLst>
        </pc:spChg>
        <pc:spChg chg="add del mod">
          <ac:chgData name="TeamKids - Cheltenham East Primary" userId="d3fc93f2-66a9-4304-a10d-29cfd544172e" providerId="ADAL" clId="{5FD5EE72-9C75-496F-80BA-B6E69FC8F764}" dt="2023-03-26T11:21:38.248" v="15" actId="931"/>
          <ac:spMkLst>
            <pc:docMk/>
            <pc:sldMk cId="874476574" sldId="258"/>
            <ac:spMk id="28" creationId="{7C1EF442-2F49-1CBF-3A5E-7C1DC7CDBE0A}"/>
          </ac:spMkLst>
        </pc:spChg>
        <pc:spChg chg="mod">
          <ac:chgData name="TeamKids - Cheltenham East Primary" userId="d3fc93f2-66a9-4304-a10d-29cfd544172e" providerId="ADAL" clId="{5FD5EE72-9C75-496F-80BA-B6E69FC8F764}" dt="2023-03-26T11:24:56.899" v="86" actId="1076"/>
          <ac:spMkLst>
            <pc:docMk/>
            <pc:sldMk cId="874476574" sldId="258"/>
            <ac:spMk id="58" creationId="{A5A07ABA-DB90-8C46-B4D7-57D3FE53E5A2}"/>
          </ac:spMkLst>
        </pc:spChg>
        <pc:spChg chg="add del mod">
          <ac:chgData name="TeamKids - Cheltenham East Primary" userId="d3fc93f2-66a9-4304-a10d-29cfd544172e" providerId="ADAL" clId="{5FD5EE72-9C75-496F-80BA-B6E69FC8F764}" dt="2023-03-26T11:26:23.909" v="110" actId="20577"/>
          <ac:spMkLst>
            <pc:docMk/>
            <pc:sldMk cId="874476574" sldId="258"/>
            <ac:spMk id="60" creationId="{C670A1C7-09DE-DC4F-BE47-C743826A6E4D}"/>
          </ac:spMkLst>
        </pc:spChg>
        <pc:spChg chg="mod">
          <ac:chgData name="TeamKids - Cheltenham East Primary" userId="d3fc93f2-66a9-4304-a10d-29cfd544172e" providerId="ADAL" clId="{5FD5EE72-9C75-496F-80BA-B6E69FC8F764}" dt="2023-03-26T11:17:27.011" v="1" actId="20577"/>
          <ac:spMkLst>
            <pc:docMk/>
            <pc:sldMk cId="874476574" sldId="258"/>
            <ac:spMk id="68" creationId="{4BC1B856-83F0-654D-83AD-AB3D3ED354E3}"/>
          </ac:spMkLst>
        </pc:spChg>
        <pc:spChg chg="mod">
          <ac:chgData name="TeamKids - Cheltenham East Primary" userId="d3fc93f2-66a9-4304-a10d-29cfd544172e" providerId="ADAL" clId="{5FD5EE72-9C75-496F-80BA-B6E69FC8F764}" dt="2023-03-26T22:06:29.124" v="1441" actId="1076"/>
          <ac:spMkLst>
            <pc:docMk/>
            <pc:sldMk cId="874476574" sldId="258"/>
            <ac:spMk id="86" creationId="{63E343B8-5F02-974F-8CDE-DAAB32F1165F}"/>
          </ac:spMkLst>
        </pc:spChg>
        <pc:picChg chg="del">
          <ac:chgData name="TeamKids - Cheltenham East Primary" userId="d3fc93f2-66a9-4304-a10d-29cfd544172e" providerId="ADAL" clId="{5FD5EE72-9C75-496F-80BA-B6E69FC8F764}" dt="2023-03-26T11:18:50.312" v="2" actId="478"/>
          <ac:picMkLst>
            <pc:docMk/>
            <pc:sldMk cId="874476574" sldId="258"/>
            <ac:picMk id="4" creationId="{CC0291A0-B67D-49E3-A344-6330E4F52EF0}"/>
          </ac:picMkLst>
        </pc:picChg>
        <pc:picChg chg="add del mod">
          <ac:chgData name="TeamKids - Cheltenham East Primary" userId="d3fc93f2-66a9-4304-a10d-29cfd544172e" providerId="ADAL" clId="{5FD5EE72-9C75-496F-80BA-B6E69FC8F764}" dt="2023-03-26T11:20:24.197" v="14" actId="478"/>
          <ac:picMkLst>
            <pc:docMk/>
            <pc:sldMk cId="874476574" sldId="258"/>
            <ac:picMk id="6" creationId="{BF0FA558-3AC1-60C5-7891-78A566840695}"/>
          </ac:picMkLst>
        </pc:picChg>
        <pc:picChg chg="del">
          <ac:chgData name="TeamKids - Cheltenham East Primary" userId="d3fc93f2-66a9-4304-a10d-29cfd544172e" providerId="ADAL" clId="{5FD5EE72-9C75-496F-80BA-B6E69FC8F764}" dt="2023-03-26T11:20:02.824" v="6" actId="478"/>
          <ac:picMkLst>
            <pc:docMk/>
            <pc:sldMk cId="874476574" sldId="258"/>
            <ac:picMk id="8" creationId="{14DE7688-28FE-19D1-7DF0-FA69AFD968AC}"/>
          </ac:picMkLst>
        </pc:picChg>
        <pc:picChg chg="del mod">
          <ac:chgData name="TeamKids - Cheltenham East Primary" userId="d3fc93f2-66a9-4304-a10d-29cfd544172e" providerId="ADAL" clId="{5FD5EE72-9C75-496F-80BA-B6E69FC8F764}" dt="2023-03-26T11:20:13.168" v="10" actId="478"/>
          <ac:picMkLst>
            <pc:docMk/>
            <pc:sldMk cId="874476574" sldId="258"/>
            <ac:picMk id="10" creationId="{F04BE793-66E0-BE49-C697-E3B9B8758F63}"/>
          </ac:picMkLst>
        </pc:picChg>
        <pc:picChg chg="add mod">
          <ac:chgData name="TeamKids - Cheltenham East Primary" userId="d3fc93f2-66a9-4304-a10d-29cfd544172e" providerId="ADAL" clId="{5FD5EE72-9C75-496F-80BA-B6E69FC8F764}" dt="2023-03-26T11:20:12.082" v="8" actId="27614"/>
          <ac:picMkLst>
            <pc:docMk/>
            <pc:sldMk cId="874476574" sldId="258"/>
            <ac:picMk id="12" creationId="{24A8C3BB-847B-E607-9539-D03E9434C2B3}"/>
          </ac:picMkLst>
        </pc:picChg>
        <pc:picChg chg="add mod">
          <ac:chgData name="TeamKids - Cheltenham East Primary" userId="d3fc93f2-66a9-4304-a10d-29cfd544172e" providerId="ADAL" clId="{5FD5EE72-9C75-496F-80BA-B6E69FC8F764}" dt="2023-03-26T11:20:21.539" v="13" actId="962"/>
          <ac:picMkLst>
            <pc:docMk/>
            <pc:sldMk cId="874476574" sldId="258"/>
            <ac:picMk id="26" creationId="{AA478724-8968-2964-02C6-DF4A4255834E}"/>
          </ac:picMkLst>
        </pc:picChg>
        <pc:picChg chg="add mod">
          <ac:chgData name="TeamKids - Cheltenham East Primary" userId="d3fc93f2-66a9-4304-a10d-29cfd544172e" providerId="ADAL" clId="{5FD5EE72-9C75-496F-80BA-B6E69FC8F764}" dt="2023-03-26T11:21:42.382" v="17" actId="962"/>
          <ac:picMkLst>
            <pc:docMk/>
            <pc:sldMk cId="874476574" sldId="258"/>
            <ac:picMk id="33" creationId="{43ACDBB9-2C65-DA66-F3AE-D5948E48BC8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7/14/2023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09636A4C-275D-9A44-ADEA-C3A87B4DE85D}"/>
              </a:ext>
            </a:extLst>
          </p:cNvPr>
          <p:cNvSpPr txBox="1"/>
          <p:nvPr/>
        </p:nvSpPr>
        <p:spPr>
          <a:xfrm>
            <a:off x="577649" y="8384577"/>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Crazy Hair Day</a:t>
            </a:r>
          </a:p>
        </p:txBody>
      </p:sp>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6153" y="3800449"/>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Art Craft Club</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77364" y="4377280"/>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Art Craft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192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Math Club</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61477"/>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Art Craft Club</a:t>
            </a:r>
          </a:p>
        </p:txBody>
      </p:sp>
      <p:sp>
        <p:nvSpPr>
          <p:cNvPr id="60" name="TextBox 59">
            <a:extLst>
              <a:ext uri="{FF2B5EF4-FFF2-40B4-BE49-F238E27FC236}">
                <a16:creationId xmlns:a16="http://schemas.microsoft.com/office/drawing/2014/main" id="{C670A1C7-09DE-DC4F-BE47-C743826A6E4D}"/>
              </a:ext>
            </a:extLst>
          </p:cNvPr>
          <p:cNvSpPr txBox="1"/>
          <p:nvPr/>
        </p:nvSpPr>
        <p:spPr>
          <a:xfrm>
            <a:off x="577649" y="8140851"/>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Fri 28</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July</a:t>
            </a:r>
          </a:p>
        </p:txBody>
      </p:sp>
      <p:sp>
        <p:nvSpPr>
          <p:cNvPr id="86" name="TextBox 85">
            <a:extLst>
              <a:ext uri="{FF2B5EF4-FFF2-40B4-BE49-F238E27FC236}">
                <a16:creationId xmlns:a16="http://schemas.microsoft.com/office/drawing/2014/main" id="{63E343B8-5F02-974F-8CDE-DAAB32F1165F}"/>
              </a:ext>
            </a:extLst>
          </p:cNvPr>
          <p:cNvSpPr txBox="1"/>
          <p:nvPr/>
        </p:nvSpPr>
        <p:spPr>
          <a:xfrm>
            <a:off x="73152" y="2298637"/>
            <a:ext cx="3939254" cy="4478149"/>
          </a:xfrm>
          <a:prstGeom prst="rect">
            <a:avLst/>
          </a:prstGeom>
          <a:noFill/>
        </p:spPr>
        <p:txBody>
          <a:bodyPr wrap="square" rtlCol="0">
            <a:spAutoFit/>
          </a:bodyPr>
          <a:lstStyle/>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Dear Parents and Guardians,</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 We hope this newsletter finds you well and that you had a fantastic winter break! We would like to express our sincere gratitude for your support during the winter school holiday program. It was an incredible success, and we couldn't have done it without your continued trust and involvement.</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As we embark on a new term, we have some exciting updates and plans in store. Our team has been hard at work curating new and delightful experiences for the children. Here's a sneak peek at what's to come in Term 3:</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1.Cooking Activity: We will be introducing new recipes for our cooking sessions. The children will have the opportunity to explore their culinary skills and create delicious treats under the guidance of our talented staff. Get ready for some scrumptious surprises!</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2.Fun Activities: Term 3 promises to be filled with even more exciting and engaging activities. From arts and crafts to outdoor games, science experiments, and creative projects, there will be something for everyone. We aim to keep the children entertained, inspired, and eager to attend our program every day.</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If you have any questions, suggestions, or concerns, please don't hesitate to reach out to us. We value your feedback and are always looking for ways to enhance our program. Thank you! </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Sincerely yours,</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Eric</a:t>
            </a: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1</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2" name="TextBox 1">
            <a:extLst>
              <a:ext uri="{FF2B5EF4-FFF2-40B4-BE49-F238E27FC236}">
                <a16:creationId xmlns:a16="http://schemas.microsoft.com/office/drawing/2014/main" id="{8D90EF03-035E-7B37-2B6B-AFBF4DE275AD}"/>
              </a:ext>
            </a:extLst>
          </p:cNvPr>
          <p:cNvSpPr txBox="1"/>
          <p:nvPr/>
        </p:nvSpPr>
        <p:spPr>
          <a:xfrm>
            <a:off x="610338" y="6958806"/>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Fri 21</a:t>
            </a:r>
            <a:r>
              <a:rPr lang="en-AU" sz="1400" b="1" baseline="30000" dirty="0">
                <a:solidFill>
                  <a:srgbClr val="FF8500"/>
                </a:solidFill>
                <a:latin typeface="Arial Nova" panose="020B0504020202020204" pitchFamily="34" charset="0"/>
              </a:rPr>
              <a:t>st</a:t>
            </a:r>
            <a:r>
              <a:rPr lang="en-AU" sz="1400" b="1" dirty="0">
                <a:solidFill>
                  <a:srgbClr val="FF8500"/>
                </a:solidFill>
                <a:latin typeface="Arial Nova" panose="020B0504020202020204" pitchFamily="34" charset="0"/>
              </a:rPr>
              <a:t>  July</a:t>
            </a:r>
          </a:p>
        </p:txBody>
      </p:sp>
      <p:sp>
        <p:nvSpPr>
          <p:cNvPr id="3" name="TextBox 2">
            <a:extLst>
              <a:ext uri="{FF2B5EF4-FFF2-40B4-BE49-F238E27FC236}">
                <a16:creationId xmlns:a16="http://schemas.microsoft.com/office/drawing/2014/main" id="{2538C33F-12BF-7ACE-E006-C89ECCF04D6E}"/>
              </a:ext>
            </a:extLst>
          </p:cNvPr>
          <p:cNvSpPr txBox="1"/>
          <p:nvPr/>
        </p:nvSpPr>
        <p:spPr>
          <a:xfrm>
            <a:off x="610339" y="7220566"/>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National Pyjama Day</a:t>
            </a:r>
          </a:p>
        </p:txBody>
      </p:sp>
      <p:sp>
        <p:nvSpPr>
          <p:cNvPr id="4" name="TextBox 3">
            <a:extLst>
              <a:ext uri="{FF2B5EF4-FFF2-40B4-BE49-F238E27FC236}">
                <a16:creationId xmlns:a16="http://schemas.microsoft.com/office/drawing/2014/main" id="{FC691B38-2D7E-8E39-A44E-D006C5F09DA0}"/>
              </a:ext>
            </a:extLst>
          </p:cNvPr>
          <p:cNvSpPr txBox="1"/>
          <p:nvPr/>
        </p:nvSpPr>
        <p:spPr>
          <a:xfrm>
            <a:off x="610338" y="7789403"/>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OSHC Educator Day</a:t>
            </a:r>
          </a:p>
        </p:txBody>
      </p:sp>
      <p:sp>
        <p:nvSpPr>
          <p:cNvPr id="5" name="TextBox 4">
            <a:extLst>
              <a:ext uri="{FF2B5EF4-FFF2-40B4-BE49-F238E27FC236}">
                <a16:creationId xmlns:a16="http://schemas.microsoft.com/office/drawing/2014/main" id="{DA38CBD2-6BC7-F3B1-BE2F-5DC3CBA327E8}"/>
              </a:ext>
            </a:extLst>
          </p:cNvPr>
          <p:cNvSpPr txBox="1"/>
          <p:nvPr/>
        </p:nvSpPr>
        <p:spPr>
          <a:xfrm>
            <a:off x="610339" y="7511430"/>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Wed 26</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July</a:t>
            </a:r>
          </a:p>
        </p:txBody>
      </p:sp>
      <p:sp>
        <p:nvSpPr>
          <p:cNvPr id="7" name="TextBox 6">
            <a:extLst>
              <a:ext uri="{FF2B5EF4-FFF2-40B4-BE49-F238E27FC236}">
                <a16:creationId xmlns:a16="http://schemas.microsoft.com/office/drawing/2014/main" id="{DC885CEB-C146-E036-8755-7F89699E36CA}"/>
              </a:ext>
            </a:extLst>
          </p:cNvPr>
          <p:cNvSpPr txBox="1"/>
          <p:nvPr/>
        </p:nvSpPr>
        <p:spPr>
          <a:xfrm>
            <a:off x="4152026" y="3169845"/>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pic>
        <p:nvPicPr>
          <p:cNvPr id="20" name="Picture Placeholder 19">
            <a:extLst>
              <a:ext uri="{FF2B5EF4-FFF2-40B4-BE49-F238E27FC236}">
                <a16:creationId xmlns:a16="http://schemas.microsoft.com/office/drawing/2014/main" id="{49A5E097-FB8F-ABA9-EC78-D2B17E6ECE54}"/>
              </a:ext>
            </a:extLst>
          </p:cNvPr>
          <p:cNvPicPr>
            <a:picLocks noGrp="1" noChangeAspect="1"/>
          </p:cNvPicPr>
          <p:nvPr>
            <p:ph type="pic" sz="quarter" idx="12"/>
          </p:nvPr>
        </p:nvPicPr>
        <p:blipFill>
          <a:blip r:embed="rId3"/>
          <a:srcRect l="15338" r="15338"/>
          <a:stretch>
            <a:fillRect/>
          </a:stretch>
        </p:blipFill>
        <p:spPr>
          <a:xfrm rot="5400000">
            <a:off x="5387181" y="7754938"/>
            <a:ext cx="1085850" cy="1174750"/>
          </a:xfrm>
        </p:spPr>
      </p:pic>
      <p:pic>
        <p:nvPicPr>
          <p:cNvPr id="17" name="Picture Placeholder 16">
            <a:extLst>
              <a:ext uri="{FF2B5EF4-FFF2-40B4-BE49-F238E27FC236}">
                <a16:creationId xmlns:a16="http://schemas.microsoft.com/office/drawing/2014/main" id="{58FD9559-514E-B795-A02A-1D964552DDF3}"/>
              </a:ext>
            </a:extLst>
          </p:cNvPr>
          <p:cNvPicPr>
            <a:picLocks noGrp="1" noChangeAspect="1"/>
          </p:cNvPicPr>
          <p:nvPr>
            <p:ph type="pic" sz="quarter" idx="10"/>
          </p:nvPr>
        </p:nvPicPr>
        <p:blipFill>
          <a:blip r:embed="rId4"/>
          <a:srcRect l="29348" r="29348"/>
          <a:stretch>
            <a:fillRect/>
          </a:stretch>
        </p:blipFill>
        <p:spPr>
          <a:xfrm rot="5400000">
            <a:off x="4610100" y="5627688"/>
            <a:ext cx="1465263" cy="2660650"/>
          </a:xfrm>
        </p:spPr>
      </p:pic>
      <p:pic>
        <p:nvPicPr>
          <p:cNvPr id="22" name="Picture 21">
            <a:extLst>
              <a:ext uri="{FF2B5EF4-FFF2-40B4-BE49-F238E27FC236}">
                <a16:creationId xmlns:a16="http://schemas.microsoft.com/office/drawing/2014/main" id="{22E1B131-9F74-887E-0F16-434B8E1CE82D}"/>
              </a:ext>
            </a:extLst>
          </p:cNvPr>
          <p:cNvPicPr>
            <a:picLocks noChangeAspect="1"/>
          </p:cNvPicPr>
          <p:nvPr/>
        </p:nvPicPr>
        <p:blipFill>
          <a:blip r:embed="rId5"/>
          <a:stretch>
            <a:fillRect/>
          </a:stretch>
        </p:blipFill>
        <p:spPr>
          <a:xfrm>
            <a:off x="4177364" y="7782239"/>
            <a:ext cx="925354" cy="1233806"/>
          </a:xfrm>
          <a:prstGeom prst="rect">
            <a:avLst/>
          </a:prstGeom>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16899</TotalTime>
  <Words>314</Words>
  <Application>Microsoft Office PowerPoint</Application>
  <PresentationFormat>A4 Paper (210x297 mm)</PresentationFormat>
  <Paragraphs>26</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Calibri</vt:lpstr>
      <vt:lpstr>Futura Std Medium</vt:lpstr>
      <vt:lpstr>Arial</vt:lpstr>
      <vt:lpstr>Barlow Condensed</vt:lpstr>
      <vt:lpstr>Arial Nova Light</vt:lpstr>
      <vt:lpstr>Arial Nova</vt:lpstr>
      <vt:lpstr>Futura Std Book</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TeamKids - Cheltenham East Primary</cp:lastModifiedBy>
  <cp:revision>41</cp:revision>
  <dcterms:created xsi:type="dcterms:W3CDTF">2019-04-12T06:09:32Z</dcterms:created>
  <dcterms:modified xsi:type="dcterms:W3CDTF">2023-07-13T23:53:45Z</dcterms:modified>
</cp:coreProperties>
</file>