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918"/>
    <p:restoredTop sz="94656"/>
  </p:normalViewPr>
  <p:slideViewPr>
    <p:cSldViewPr snapToGrid="0" snapToObjects="1">
      <p:cViewPr varScale="1">
        <p:scale>
          <a:sx n="61" d="100"/>
          <a:sy n="61" d="100"/>
        </p:scale>
        <p:origin x="7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37304-1296-A747-8B16-5D5AFFF96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41A00E-C281-3148-AA2F-237138557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68818-B1DC-364A-840E-EA5D7563C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979A-04CD-4F40-AA1F-E878DF47827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CB646-5828-A54A-908F-8EA7A7BA5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18D50-B8E2-2841-9A71-280EF420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5BD5-EB73-ED42-82B7-92E3CCF03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59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D8069-D691-4C47-B23F-E9321A631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FC1F1A-370F-454A-B1E0-642EA2043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981D1-AD09-F545-881D-59303A573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979A-04CD-4F40-AA1F-E878DF47827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022E6-926A-3240-99E2-677F4C6F7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E54E8-639E-D947-943F-CA75AED8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5BD5-EB73-ED42-82B7-92E3CCF03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1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D7C812-EC76-CD46-8614-F6BED984DE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E311F-C740-E84C-9792-49D163B513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33B85-F563-2946-808B-4251A792C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979A-04CD-4F40-AA1F-E878DF47827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70525-F8CB-5641-AAC6-E0492F2DE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3074A-8A4D-7E42-A865-F90E0F5F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5BD5-EB73-ED42-82B7-92E3CCF03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2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BBF08-A2BE-B641-B8BA-DB44EFA7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E345F-A265-BB4C-A302-C950042E1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E5609-2B2D-724B-A826-F8247E0C4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979A-04CD-4F40-AA1F-E878DF47827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17BD1-D6EF-D642-8AF4-0C574ECE8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717B7-531E-134C-BF3D-BCC3A064A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5BD5-EB73-ED42-82B7-92E3CCF03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8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06905-40EE-ED44-8935-48527DD05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F9DDD-8A6D-4E46-936C-93CE6DF49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4EB15-F5FB-4D4C-83A3-8A95E3C55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979A-04CD-4F40-AA1F-E878DF47827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19741-A4CA-2B41-BC30-823B920AC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BACCB-6A37-B746-8A03-33859619D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5BD5-EB73-ED42-82B7-92E3CCF03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8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B8C43-49AF-3344-9E22-B9F661F66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43B3A-7026-6241-B8C5-B31441E16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4B2331-992D-7A47-8FD5-70897DC36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BC79CC-5E30-FB40-8FC3-E6D7F4FE2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979A-04CD-4F40-AA1F-E878DF47827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222A1-2EB4-6746-B130-3906FE5D8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76E8F-1175-E04D-A215-6EA756508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5BD5-EB73-ED42-82B7-92E3CCF03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2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2F88A-B127-734D-902D-9FDA6E3A8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67AB3-47C6-DD46-9381-6545A47B0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C6762-117D-1940-982D-13CB84DDD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194EC4-D546-3E40-A86C-4C892750F6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98C3A-825E-9041-8635-2B8E61072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22CD0C-C9B3-CD4A-B9A5-CA9C0D418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979A-04CD-4F40-AA1F-E878DF47827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287406-D8C0-3348-B248-A5AD81CD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125E02-98D1-8740-8757-34FDD192D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5BD5-EB73-ED42-82B7-92E3CCF03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5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0F0-EF1E-6B40-B5CD-B0A8EE50C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A819EE-AB98-BC4D-A07F-19CFF73EF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979A-04CD-4F40-AA1F-E878DF47827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F7E88-2372-4148-9B20-956F47CF3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D8241-70BD-114C-8E65-9D257873A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5BD5-EB73-ED42-82B7-92E3CCF03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54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F8EAAB-74D6-0D43-BB9F-26DB260CE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979A-04CD-4F40-AA1F-E878DF47827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6784E2-4840-2B41-9421-9C67120A5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BCEE9-66D5-F445-91B4-83C108588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5BD5-EB73-ED42-82B7-92E3CCF03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9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E1B77-4C8F-EB40-B0F4-0C2799C18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9A118-B715-3B45-871F-6D5030B0E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93FF01-BC59-E942-AF19-E42D78DCE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7868D-C39B-864D-9799-BCD93E291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979A-04CD-4F40-AA1F-E878DF47827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9D3AD-8DA7-3F47-B82A-4D93E6BA2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B3B53-3A9E-B540-B39C-B7CD1769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5BD5-EB73-ED42-82B7-92E3CCF03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7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94F05-2A1C-FB46-A5A4-116FEE999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150E48-D12B-4F4F-831B-73DE68055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9373B1-B128-344E-A9FD-841128DB4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B1207-A79E-1F48-B24F-78D791C54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979A-04CD-4F40-AA1F-E878DF47827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6F18E-38A4-B04E-9E33-73A43F34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9F29B-A2F0-C849-B5A0-C271D8B4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5BD5-EB73-ED42-82B7-92E3CCF03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0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2E310-A95F-914F-9AE4-27C5CA131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CDBCA-0CAF-5344-BAA5-6ABB993D7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9647A-15C7-1441-B2DD-44E1A2963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8979A-04CD-4F40-AA1F-E878DF47827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DB05B-25D6-B44D-B692-BA48DDCDE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FB286-72E1-C849-8CF5-B84748777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55BD5-EB73-ED42-82B7-92E3CCF03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1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k8W9dEtVXs" TargetMode="External"/><Relationship Id="rId2" Type="http://schemas.openxmlformats.org/officeDocument/2006/relationships/hyperlink" Target="https://youtu.be/3oBVzwDuWa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DC64D-35CE-0C44-8C4F-57B8275884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Big and Small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C32041-8A1D-0C45-BE96-0D6613AAD7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Y7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B9F35C-431B-2841-A98A-1A2E478CEFDE}"/>
              </a:ext>
            </a:extLst>
          </p:cNvPr>
          <p:cNvSpPr txBox="1"/>
          <p:nvPr/>
        </p:nvSpPr>
        <p:spPr>
          <a:xfrm>
            <a:off x="6071616" y="4389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3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D1952A-9C63-2749-9E9D-9D153A275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61020" y="3148471"/>
            <a:ext cx="3404042" cy="327033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FC08D9-60C0-7144-8CC6-2ABC02D927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873" y="135563"/>
            <a:ext cx="4737101" cy="4648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7DA65E-009B-CD43-9444-E69A76515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Paige</a:t>
            </a:r>
          </a:p>
        </p:txBody>
      </p:sp>
    </p:spTree>
    <p:extLst>
      <p:ext uri="{BB962C8B-B14F-4D97-AF65-F5344CB8AC3E}">
        <p14:creationId xmlns:p14="http://schemas.microsoft.com/office/powerpoint/2010/main" val="518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5CA017-5E8E-0C42-B0C5-2ABDAF63B0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15681" y="2462191"/>
            <a:ext cx="3908112" cy="375460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CFF8A5-DC24-D64E-B001-5EFF29663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50203" y="362333"/>
            <a:ext cx="4930775" cy="47371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F88C83-D2BB-2E4B-9158-D0794EA3B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Jet</a:t>
            </a:r>
          </a:p>
        </p:txBody>
      </p:sp>
    </p:spTree>
    <p:extLst>
      <p:ext uri="{BB962C8B-B14F-4D97-AF65-F5344CB8AC3E}">
        <p14:creationId xmlns:p14="http://schemas.microsoft.com/office/powerpoint/2010/main" val="171413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C4485F-01C3-8048-BAF2-EE67C2E00E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20594" y="2712553"/>
            <a:ext cx="3245576" cy="311809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341246-210A-1D4C-B809-2D5B69CB7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97494" y="1060450"/>
            <a:ext cx="4930775" cy="47371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14BEA1-4C9A-2541-BD0B-4565323B9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Aidyn</a:t>
            </a:r>
          </a:p>
        </p:txBody>
      </p:sp>
    </p:spTree>
    <p:extLst>
      <p:ext uri="{BB962C8B-B14F-4D97-AF65-F5344CB8AC3E}">
        <p14:creationId xmlns:p14="http://schemas.microsoft.com/office/powerpoint/2010/main" val="401153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47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F0DDF2-0401-7C4D-B2BC-8F798CFD9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Jayden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CA8DBD-05B8-9941-97BF-3C0D3786C1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14"/>
          <a:stretch/>
        </p:blipFill>
        <p:spPr>
          <a:xfrm>
            <a:off x="3437710" y="2858872"/>
            <a:ext cx="4404325" cy="370338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53C431-924C-3746-AC17-594EC0BBEB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17"/>
          <a:stretch/>
        </p:blipFill>
        <p:spPr>
          <a:xfrm>
            <a:off x="7226854" y="200597"/>
            <a:ext cx="4790117" cy="402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5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2C5AFE-CB0D-2B4B-8102-E40465243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1039813"/>
            <a:ext cx="3563938" cy="47720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EDCDA7-81BE-9F4C-B2D4-2B284980C9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275" y="1039813"/>
            <a:ext cx="3563938" cy="4772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C4F121-F627-F34E-A45B-0F18C126A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Lukas</a:t>
            </a:r>
          </a:p>
        </p:txBody>
      </p:sp>
    </p:spTree>
    <p:extLst>
      <p:ext uri="{BB962C8B-B14F-4D97-AF65-F5344CB8AC3E}">
        <p14:creationId xmlns:p14="http://schemas.microsoft.com/office/powerpoint/2010/main" val="68291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E8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DF9DC8-C09A-EE48-B249-E6BE54EEC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57" y="1954045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Zach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017064-6598-DA47-A3C1-0A806CFA3273}"/>
              </a:ext>
            </a:extLst>
          </p:cNvPr>
          <p:cNvSpPr txBox="1"/>
          <p:nvPr/>
        </p:nvSpPr>
        <p:spPr>
          <a:xfrm>
            <a:off x="5088835" y="1954045"/>
            <a:ext cx="51642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hlinkClick r:id="rId2"/>
              </a:rPr>
              <a:t>Zach's BIG Kanji video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2D08FB-76C6-EC4D-8DEE-DF477E0E577C}"/>
              </a:ext>
            </a:extLst>
          </p:cNvPr>
          <p:cNvSpPr txBox="1"/>
          <p:nvPr/>
        </p:nvSpPr>
        <p:spPr>
          <a:xfrm>
            <a:off x="5088835" y="3697357"/>
            <a:ext cx="55618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hlinkClick r:id="rId3"/>
              </a:rPr>
              <a:t>Zach's small Kanji video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8166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A51639-ACE6-7349-BA50-3603AF8E41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1039813"/>
            <a:ext cx="3563938" cy="477202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8B405C-F4D6-254E-8F16-99BCC20B4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275" y="1039813"/>
            <a:ext cx="3563938" cy="47720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52FB18-B4B5-A84D-BA27-62719E03E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Havanna</a:t>
            </a:r>
          </a:p>
        </p:txBody>
      </p:sp>
    </p:spTree>
    <p:extLst>
      <p:ext uri="{BB962C8B-B14F-4D97-AF65-F5344CB8AC3E}">
        <p14:creationId xmlns:p14="http://schemas.microsoft.com/office/powerpoint/2010/main" val="174429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16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F5F158-0915-F04A-AFA2-56C190EDB0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32309" y="3236319"/>
            <a:ext cx="3221162" cy="309463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37484B-5F02-C642-952E-FF9B6B89D3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96510" y="398908"/>
            <a:ext cx="4930775" cy="47371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70CD02-3AE8-4B4B-B937-2F0A548B9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Heath</a:t>
            </a:r>
          </a:p>
        </p:txBody>
      </p:sp>
    </p:spTree>
    <p:extLst>
      <p:ext uri="{BB962C8B-B14F-4D97-AF65-F5344CB8AC3E}">
        <p14:creationId xmlns:p14="http://schemas.microsoft.com/office/powerpoint/2010/main" val="267327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E4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0BE3D2-116B-5C4C-A1E2-F7168A60B4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1262" y="2608119"/>
            <a:ext cx="3925463" cy="385668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7FA8A2-4C5A-1444-9717-BA56D60F3E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491743" y="514869"/>
            <a:ext cx="4645999" cy="39254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E8700-6BF1-244B-8B21-E57EA52DE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Lehansa</a:t>
            </a:r>
          </a:p>
        </p:txBody>
      </p:sp>
    </p:spTree>
    <p:extLst>
      <p:ext uri="{BB962C8B-B14F-4D97-AF65-F5344CB8AC3E}">
        <p14:creationId xmlns:p14="http://schemas.microsoft.com/office/powerpoint/2010/main" val="56552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C4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5D386D-5148-494C-93FF-285A374B7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Jordana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8145BB-C003-254D-BBDE-790BE6616D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83" t="-1273"/>
          <a:stretch/>
        </p:blipFill>
        <p:spPr>
          <a:xfrm rot="10800000">
            <a:off x="3713695" y="472221"/>
            <a:ext cx="4332657" cy="29078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1C1AC6-FF7E-474B-BCB0-26C9D9794E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523633" y="3477921"/>
            <a:ext cx="4332658" cy="290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4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22</Words>
  <Application>Microsoft Office PowerPoint</Application>
  <PresentationFormat>Widescreen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Big and Small </vt:lpstr>
      <vt:lpstr>Aidyn</vt:lpstr>
      <vt:lpstr>Jayden</vt:lpstr>
      <vt:lpstr>Lukas</vt:lpstr>
      <vt:lpstr>Zach</vt:lpstr>
      <vt:lpstr>Havanna</vt:lpstr>
      <vt:lpstr>Heath</vt:lpstr>
      <vt:lpstr>Lehansa</vt:lpstr>
      <vt:lpstr>Jordana</vt:lpstr>
      <vt:lpstr>Paige</vt:lpstr>
      <vt:lpstr>Jet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and Small</dc:title>
  <dc:creator>Ayako Woollan</dc:creator>
  <cp:lastModifiedBy>Jessica WINSTONE</cp:lastModifiedBy>
  <cp:revision>5</cp:revision>
  <dcterms:created xsi:type="dcterms:W3CDTF">2021-09-07T00:41:46Z</dcterms:created>
  <dcterms:modified xsi:type="dcterms:W3CDTF">2021-09-07T05:10:11Z</dcterms:modified>
</cp:coreProperties>
</file>