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04" r:id="rId5"/>
    <p:sldId id="305" r:id="rId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AF7"/>
    <a:srgbClr val="F5F3E7"/>
    <a:srgbClr val="EBE8D1"/>
    <a:srgbClr val="EFEABF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79082" autoAdjust="0"/>
  </p:normalViewPr>
  <p:slideViewPr>
    <p:cSldViewPr snapToGrid="0">
      <p:cViewPr varScale="1">
        <p:scale>
          <a:sx n="91" d="100"/>
          <a:sy n="91" d="100"/>
        </p:scale>
        <p:origin x="13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na Ford (Catholic Education Office of WA - Leederville)" userId="42321ab7-f9c3-43ae-88b9-6b8c028d5aa0" providerId="ADAL" clId="{E8AB2088-04A9-4D57-B4FE-21FC93355927}"/>
    <pc:docChg chg="undo custSel delSld modSld">
      <pc:chgData name="Pina Ford (Catholic Education Office of WA - Leederville)" userId="42321ab7-f9c3-43ae-88b9-6b8c028d5aa0" providerId="ADAL" clId="{E8AB2088-04A9-4D57-B4FE-21FC93355927}" dt="2021-10-21T12:25:35.946" v="247" actId="20577"/>
      <pc:docMkLst>
        <pc:docMk/>
      </pc:docMkLst>
      <pc:sldChg chg="del">
        <pc:chgData name="Pina Ford (Catholic Education Office of WA - Leederville)" userId="42321ab7-f9c3-43ae-88b9-6b8c028d5aa0" providerId="ADAL" clId="{E8AB2088-04A9-4D57-B4FE-21FC93355927}" dt="2021-10-21T12:09:50.038" v="0" actId="47"/>
        <pc:sldMkLst>
          <pc:docMk/>
          <pc:sldMk cId="2751968412" sldId="256"/>
        </pc:sldMkLst>
      </pc:sldChg>
      <pc:sldChg chg="del">
        <pc:chgData name="Pina Ford (Catholic Education Office of WA - Leederville)" userId="42321ab7-f9c3-43ae-88b9-6b8c028d5aa0" providerId="ADAL" clId="{E8AB2088-04A9-4D57-B4FE-21FC93355927}" dt="2021-10-21T12:09:53.171" v="1" actId="47"/>
        <pc:sldMkLst>
          <pc:docMk/>
          <pc:sldMk cId="2741301796" sldId="266"/>
        </pc:sldMkLst>
      </pc:sldChg>
      <pc:sldChg chg="del">
        <pc:chgData name="Pina Ford (Catholic Education Office of WA - Leederville)" userId="42321ab7-f9c3-43ae-88b9-6b8c028d5aa0" providerId="ADAL" clId="{E8AB2088-04A9-4D57-B4FE-21FC93355927}" dt="2021-10-21T12:09:50.038" v="0" actId="47"/>
        <pc:sldMkLst>
          <pc:docMk/>
          <pc:sldMk cId="253789527" sldId="267"/>
        </pc:sldMkLst>
      </pc:sldChg>
      <pc:sldChg chg="del">
        <pc:chgData name="Pina Ford (Catholic Education Office of WA - Leederville)" userId="42321ab7-f9c3-43ae-88b9-6b8c028d5aa0" providerId="ADAL" clId="{E8AB2088-04A9-4D57-B4FE-21FC93355927}" dt="2021-10-21T12:09:50.038" v="0" actId="47"/>
        <pc:sldMkLst>
          <pc:docMk/>
          <pc:sldMk cId="4171701635" sldId="284"/>
        </pc:sldMkLst>
      </pc:sldChg>
      <pc:sldChg chg="del">
        <pc:chgData name="Pina Ford (Catholic Education Office of WA - Leederville)" userId="42321ab7-f9c3-43ae-88b9-6b8c028d5aa0" providerId="ADAL" clId="{E8AB2088-04A9-4D57-B4FE-21FC93355927}" dt="2021-10-21T12:09:50.038" v="0" actId="47"/>
        <pc:sldMkLst>
          <pc:docMk/>
          <pc:sldMk cId="3696958750" sldId="288"/>
        </pc:sldMkLst>
      </pc:sldChg>
      <pc:sldChg chg="del">
        <pc:chgData name="Pina Ford (Catholic Education Office of WA - Leederville)" userId="42321ab7-f9c3-43ae-88b9-6b8c028d5aa0" providerId="ADAL" clId="{E8AB2088-04A9-4D57-B4FE-21FC93355927}" dt="2021-10-21T12:09:50.038" v="0" actId="47"/>
        <pc:sldMkLst>
          <pc:docMk/>
          <pc:sldMk cId="1775999997" sldId="289"/>
        </pc:sldMkLst>
      </pc:sldChg>
      <pc:sldChg chg="del">
        <pc:chgData name="Pina Ford (Catholic Education Office of WA - Leederville)" userId="42321ab7-f9c3-43ae-88b9-6b8c028d5aa0" providerId="ADAL" clId="{E8AB2088-04A9-4D57-B4FE-21FC93355927}" dt="2021-10-21T12:09:50.038" v="0" actId="47"/>
        <pc:sldMkLst>
          <pc:docMk/>
          <pc:sldMk cId="2062971912" sldId="290"/>
        </pc:sldMkLst>
      </pc:sldChg>
      <pc:sldChg chg="del">
        <pc:chgData name="Pina Ford (Catholic Education Office of WA - Leederville)" userId="42321ab7-f9c3-43ae-88b9-6b8c028d5aa0" providerId="ADAL" clId="{E8AB2088-04A9-4D57-B4FE-21FC93355927}" dt="2021-10-21T12:09:50.038" v="0" actId="47"/>
        <pc:sldMkLst>
          <pc:docMk/>
          <pc:sldMk cId="3754335163" sldId="291"/>
        </pc:sldMkLst>
      </pc:sldChg>
      <pc:sldChg chg="del">
        <pc:chgData name="Pina Ford (Catholic Education Office of WA - Leederville)" userId="42321ab7-f9c3-43ae-88b9-6b8c028d5aa0" providerId="ADAL" clId="{E8AB2088-04A9-4D57-B4FE-21FC93355927}" dt="2021-10-21T12:09:50.038" v="0" actId="47"/>
        <pc:sldMkLst>
          <pc:docMk/>
          <pc:sldMk cId="1145295927" sldId="292"/>
        </pc:sldMkLst>
      </pc:sldChg>
      <pc:sldChg chg="del">
        <pc:chgData name="Pina Ford (Catholic Education Office of WA - Leederville)" userId="42321ab7-f9c3-43ae-88b9-6b8c028d5aa0" providerId="ADAL" clId="{E8AB2088-04A9-4D57-B4FE-21FC93355927}" dt="2021-10-21T12:09:50.038" v="0" actId="47"/>
        <pc:sldMkLst>
          <pc:docMk/>
          <pc:sldMk cId="74986049" sldId="293"/>
        </pc:sldMkLst>
      </pc:sldChg>
      <pc:sldChg chg="del">
        <pc:chgData name="Pina Ford (Catholic Education Office of WA - Leederville)" userId="42321ab7-f9c3-43ae-88b9-6b8c028d5aa0" providerId="ADAL" clId="{E8AB2088-04A9-4D57-B4FE-21FC93355927}" dt="2021-10-21T12:09:50.038" v="0" actId="47"/>
        <pc:sldMkLst>
          <pc:docMk/>
          <pc:sldMk cId="1295810054" sldId="297"/>
        </pc:sldMkLst>
      </pc:sldChg>
      <pc:sldChg chg="del">
        <pc:chgData name="Pina Ford (Catholic Education Office of WA - Leederville)" userId="42321ab7-f9c3-43ae-88b9-6b8c028d5aa0" providerId="ADAL" clId="{E8AB2088-04A9-4D57-B4FE-21FC93355927}" dt="2021-10-21T12:09:50.038" v="0" actId="47"/>
        <pc:sldMkLst>
          <pc:docMk/>
          <pc:sldMk cId="2427867807" sldId="299"/>
        </pc:sldMkLst>
      </pc:sldChg>
      <pc:sldChg chg="del">
        <pc:chgData name="Pina Ford (Catholic Education Office of WA - Leederville)" userId="42321ab7-f9c3-43ae-88b9-6b8c028d5aa0" providerId="ADAL" clId="{E8AB2088-04A9-4D57-B4FE-21FC93355927}" dt="2021-10-21T12:09:50.038" v="0" actId="47"/>
        <pc:sldMkLst>
          <pc:docMk/>
          <pc:sldMk cId="3807371402" sldId="300"/>
        </pc:sldMkLst>
      </pc:sldChg>
      <pc:sldChg chg="del">
        <pc:chgData name="Pina Ford (Catholic Education Office of WA - Leederville)" userId="42321ab7-f9c3-43ae-88b9-6b8c028d5aa0" providerId="ADAL" clId="{E8AB2088-04A9-4D57-B4FE-21FC93355927}" dt="2021-10-21T12:09:50.038" v="0" actId="47"/>
        <pc:sldMkLst>
          <pc:docMk/>
          <pc:sldMk cId="1980301041" sldId="303"/>
        </pc:sldMkLst>
      </pc:sldChg>
      <pc:sldChg chg="modSp mod modNotesTx">
        <pc:chgData name="Pina Ford (Catholic Education Office of WA - Leederville)" userId="42321ab7-f9c3-43ae-88b9-6b8c028d5aa0" providerId="ADAL" clId="{E8AB2088-04A9-4D57-B4FE-21FC93355927}" dt="2021-10-21T12:25:35.946" v="247" actId="20577"/>
        <pc:sldMkLst>
          <pc:docMk/>
          <pc:sldMk cId="3351925798" sldId="304"/>
        </pc:sldMkLst>
        <pc:spChg chg="mod">
          <ac:chgData name="Pina Ford (Catholic Education Office of WA - Leederville)" userId="42321ab7-f9c3-43ae-88b9-6b8c028d5aa0" providerId="ADAL" clId="{E8AB2088-04A9-4D57-B4FE-21FC93355927}" dt="2021-10-21T12:25:35.946" v="247" actId="20577"/>
          <ac:spMkLst>
            <pc:docMk/>
            <pc:sldMk cId="3351925798" sldId="304"/>
            <ac:spMk id="8" creationId="{888777DA-7421-477B-81E6-433A92866D88}"/>
          </ac:spMkLst>
        </pc:spChg>
      </pc:sldChg>
      <pc:sldChg chg="modSp mod modNotesTx">
        <pc:chgData name="Pina Ford (Catholic Education Office of WA - Leederville)" userId="42321ab7-f9c3-43ae-88b9-6b8c028d5aa0" providerId="ADAL" clId="{E8AB2088-04A9-4D57-B4FE-21FC93355927}" dt="2021-10-21T12:25:14.816" v="238" actId="20577"/>
        <pc:sldMkLst>
          <pc:docMk/>
          <pc:sldMk cId="1766325965" sldId="305"/>
        </pc:sldMkLst>
        <pc:spChg chg="mod">
          <ac:chgData name="Pina Ford (Catholic Education Office of WA - Leederville)" userId="42321ab7-f9c3-43ae-88b9-6b8c028d5aa0" providerId="ADAL" clId="{E8AB2088-04A9-4D57-B4FE-21FC93355927}" dt="2021-10-21T12:20:47.931" v="111" actId="20577"/>
          <ac:spMkLst>
            <pc:docMk/>
            <pc:sldMk cId="1766325965" sldId="305"/>
            <ac:spMk id="2" creationId="{2EE7CBD7-2736-4F44-9EB2-0ACD70E57304}"/>
          </ac:spMkLst>
        </pc:spChg>
        <pc:spChg chg="mod">
          <ac:chgData name="Pina Ford (Catholic Education Office of WA - Leederville)" userId="42321ab7-f9c3-43ae-88b9-6b8c028d5aa0" providerId="ADAL" clId="{E8AB2088-04A9-4D57-B4FE-21FC93355927}" dt="2021-10-21T12:25:14.816" v="238" actId="20577"/>
          <ac:spMkLst>
            <pc:docMk/>
            <pc:sldMk cId="1766325965" sldId="305"/>
            <ac:spMk id="8" creationId="{888777DA-7421-477B-81E6-433A92866D8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69C8B6-987B-46BF-984C-C57242EB6499}" type="datetimeFigureOut">
              <a:rPr lang="en-AU" smtClean="0"/>
              <a:t>25/10/2021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55C9A-C678-4CE0-94BF-EF2EC2ECE4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56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058" cy="4984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530" y="1"/>
            <a:ext cx="2946058" cy="4984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4201E-59EE-43C3-BAE9-EDC361A65EF7}" type="datetimeFigureOut">
              <a:rPr lang="en-AU" smtClean="0"/>
              <a:t>25/10/2021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39838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42" y="4777862"/>
            <a:ext cx="5438792" cy="390852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220"/>
            <a:ext cx="2946058" cy="4984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530" y="9428220"/>
            <a:ext cx="2946058" cy="4984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77234-8B92-4B5C-A102-911F51250E1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7142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errymacfarlane2@hotmail.com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877234-8B92-4B5C-A102-911F51250E18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1242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Please join us again to hear six female members of the Plenary Council talk of their experience of the first session.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members are Dr Angela McCarthy, Catherine Nguyen, Mary Ryan OP,  Eva Skira AM, Gemma Thomson, and Lucy van Kessel PVBM.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Dr Pina Ford will explain the Plenary Council process and provide a context. 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i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THURSDAY 18 November 5.30-8.30pm - </a:t>
            </a:r>
            <a:r>
              <a:rPr lang="en-US" sz="1800" b="1" i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Continuing the Dialogue: Observations and reflections on the First Plenary Council Assembly</a:t>
            </a:r>
            <a:endParaRPr lang="en-US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i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First Assembly of the Plenary Council concluded on October 10 after an intense week of prayer, discussion and discernment. </a:t>
            </a:r>
            <a:endParaRPr lang="en-US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i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Council for Catholic Women Perth warmly invites you to hear</a:t>
            </a:r>
            <a:r>
              <a:rPr lang="en-US" sz="1800" i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r>
              <a:rPr lang="en-US" sz="1800" i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Perth's women members share their experience of the first assembly of the Plenary Council.</a:t>
            </a:r>
            <a:endParaRPr lang="en-US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i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There will be an opportunity to ask questions and to contribute to this dialogue. Men and women are all welcome.</a:t>
            </a:r>
            <a:endParaRPr lang="en-US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i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Venue : James Nestor Hall ,Catholic Education Office 50 Ruislip St West Leederville</a:t>
            </a:r>
            <a:endParaRPr lang="en-US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i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When: Thursday 18 November, 5.30pm - 8.30pm (Light refreshments served 5.30pm - 6pm)</a:t>
            </a:r>
            <a:endParaRPr lang="en-US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i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RSVP: Tuesday 16 November by email </a:t>
            </a:r>
            <a:r>
              <a:rPr lang="en-US" sz="1800" i="1" u="sng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kerrymacfarlane2@gmail.com</a:t>
            </a:r>
            <a:r>
              <a:rPr lang="en-US" sz="1800" i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or mobile 0400 886 835</a:t>
            </a:r>
            <a:endParaRPr lang="en-US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877234-8B92-4B5C-A102-911F51250E18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5622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3CFB-E4E7-4EE6-BF5B-18636451FB3B}" type="datetimeFigureOut">
              <a:rPr lang="en-AU" smtClean="0"/>
              <a:t>25/10/2021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CB5D4-DE5F-4EF8-B21D-642B595109A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5025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3CFB-E4E7-4EE6-BF5B-18636451FB3B}" type="datetimeFigureOut">
              <a:rPr lang="en-AU" smtClean="0"/>
              <a:t>25/10/2021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CB5D4-DE5F-4EF8-B21D-642B595109A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6287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3CFB-E4E7-4EE6-BF5B-18636451FB3B}" type="datetimeFigureOut">
              <a:rPr lang="en-AU" smtClean="0"/>
              <a:t>25/10/2021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CB5D4-DE5F-4EF8-B21D-642B595109A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5569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3CFB-E4E7-4EE6-BF5B-18636451FB3B}" type="datetimeFigureOut">
              <a:rPr lang="en-AU" smtClean="0"/>
              <a:t>25/10/2021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CB5D4-DE5F-4EF8-B21D-642B595109A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8871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3CFB-E4E7-4EE6-BF5B-18636451FB3B}" type="datetimeFigureOut">
              <a:rPr lang="en-AU" smtClean="0"/>
              <a:t>25/10/2021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CB5D4-DE5F-4EF8-B21D-642B595109A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4035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3CFB-E4E7-4EE6-BF5B-18636451FB3B}" type="datetimeFigureOut">
              <a:rPr lang="en-AU" smtClean="0"/>
              <a:t>25/10/2021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CB5D4-DE5F-4EF8-B21D-642B595109A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7905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3CFB-E4E7-4EE6-BF5B-18636451FB3B}" type="datetimeFigureOut">
              <a:rPr lang="en-AU" smtClean="0"/>
              <a:t>25/10/2021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CB5D4-DE5F-4EF8-B21D-642B595109A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081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3CFB-E4E7-4EE6-BF5B-18636451FB3B}" type="datetimeFigureOut">
              <a:rPr lang="en-AU" smtClean="0"/>
              <a:t>25/10/2021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CB5D4-DE5F-4EF8-B21D-642B595109A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5575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3CFB-E4E7-4EE6-BF5B-18636451FB3B}" type="datetimeFigureOut">
              <a:rPr lang="en-AU" smtClean="0"/>
              <a:t>25/10/2021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CB5D4-DE5F-4EF8-B21D-642B595109A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5271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3CFB-E4E7-4EE6-BF5B-18636451FB3B}" type="datetimeFigureOut">
              <a:rPr lang="en-AU" smtClean="0"/>
              <a:t>25/10/2021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CB5D4-DE5F-4EF8-B21D-642B595109A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630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3CFB-E4E7-4EE6-BF5B-18636451FB3B}" type="datetimeFigureOut">
              <a:rPr lang="en-AU" smtClean="0"/>
              <a:t>25/10/2021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CB5D4-DE5F-4EF8-B21D-642B595109A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6767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53CFB-E4E7-4EE6-BF5B-18636451FB3B}" type="datetimeFigureOut">
              <a:rPr lang="en-AU" smtClean="0"/>
              <a:t>25/10/2021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CB5D4-DE5F-4EF8-B21D-642B595109A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0699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mailto:kerrymacfarlane2@gmail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mailto:kerrymacfarlane2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3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7CBD7-2736-4F44-9EB2-0ACD70E57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7539" y="302768"/>
            <a:ext cx="5241472" cy="1325563"/>
          </a:xfrm>
        </p:spPr>
        <p:txBody>
          <a:bodyPr>
            <a:noAutofit/>
          </a:bodyPr>
          <a:lstStyle/>
          <a:p>
            <a:pPr algn="ctr"/>
            <a:r>
              <a:rPr lang="en-US" sz="2200" b="1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Continuing the Dialogue: </a:t>
            </a:r>
            <a:br>
              <a:rPr lang="en-US" sz="2200" b="1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200" b="1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Observations and reflections on the First Assembly of the Plenary Council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Content Placeholder 3" descr="Image result for Plenary Council logo">
            <a:extLst>
              <a:ext uri="{FF2B5EF4-FFF2-40B4-BE49-F238E27FC236}">
                <a16:creationId xmlns:a16="http://schemas.microsoft.com/office/drawing/2014/main" id="{25F76B7F-4A3D-4C26-BAE6-2DC229ECBD46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33869" y="3597442"/>
            <a:ext cx="4173647" cy="2302388"/>
          </a:xfrm>
          <a:prstGeom prst="rect">
            <a:avLst/>
          </a:prstGeom>
          <a:noFill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61CC896-705E-4223-BD05-71A4A8129B6B}"/>
              </a:ext>
            </a:extLst>
          </p:cNvPr>
          <p:cNvSpPr txBox="1"/>
          <p:nvPr/>
        </p:nvSpPr>
        <p:spPr>
          <a:xfrm>
            <a:off x="522515" y="1817051"/>
            <a:ext cx="6337705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first Assembly of the Plenary Council concluded on October 10 after an intense week of prayer, discussion and discernment. 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i="1" dirty="0">
              <a:solidFill>
                <a:srgbClr val="222222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Council for Catholic Women Perth warmly invites you </a:t>
            </a:r>
            <a:r>
              <a:rPr lang="en-US" i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 hear</a:t>
            </a:r>
            <a:r>
              <a:rPr lang="en-US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r>
              <a:rPr lang="en-US" i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Perth's women members share their experience of the first Assembly of the Plenary Council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i="1" dirty="0">
              <a:solidFill>
                <a:srgbClr val="222222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There will be an opportunity to ask questions and to contribute to this dialogue. Men and women are all welcome.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i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When: Thursday 18 November, 5.30pm - 8.30pm                           </a:t>
            </a:r>
            <a:r>
              <a:rPr lang="en-US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Venue : James Nestor Hall ,Catholic Education Office 50 </a:t>
            </a:r>
            <a:r>
              <a:rPr lang="en-US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Ruislip</a:t>
            </a:r>
            <a:r>
              <a:rPr lang="en-US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St West Leederville; refreshments served 5.30pm - 6pm.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RSVP: Tuesday 16 November by email </a:t>
            </a:r>
            <a:r>
              <a:rPr lang="en-US" i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kerrymacfarlane2@gmail.com</a:t>
            </a:r>
            <a:r>
              <a:rPr lang="en-US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or mobile 0400 886 835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8777DA-7421-477B-81E6-433A92866D88}"/>
              </a:ext>
            </a:extLst>
          </p:cNvPr>
          <p:cNvSpPr txBox="1"/>
          <p:nvPr/>
        </p:nvSpPr>
        <p:spPr>
          <a:xfrm>
            <a:off x="7833869" y="452158"/>
            <a:ext cx="393348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members are Dr Angela McCarthy, Catherine Nguyen, Mary Ryan OP,  Eva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Skira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AM, Gemma Thomson, and Lucy van Kessel PVBM.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Dr Pina Ford, a Plenary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Council f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acilitator will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provide an overview and explain the Assembly process.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AF807AD-AA9B-4683-BB9E-9EA7120DBCCD}"/>
              </a:ext>
            </a:extLst>
          </p:cNvPr>
          <p:cNvGrpSpPr>
            <a:grpSpLocks/>
          </p:cNvGrpSpPr>
          <p:nvPr/>
        </p:nvGrpSpPr>
        <p:grpSpPr bwMode="auto">
          <a:xfrm>
            <a:off x="-115910" y="6157990"/>
            <a:ext cx="12398062" cy="758496"/>
            <a:chOff x="0" y="-2013"/>
            <a:chExt cx="11936" cy="1575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09E2526-B87C-4739-A07C-FCE6F97EA4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-2013"/>
              <a:ext cx="1701" cy="397"/>
            </a:xfrm>
            <a:prstGeom prst="rect">
              <a:avLst/>
            </a:prstGeom>
            <a:solidFill>
              <a:srgbClr val="005E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AU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4B3C379-E11E-438F-80F2-29F4C5E27E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0" y="-2013"/>
              <a:ext cx="1701" cy="397"/>
            </a:xfrm>
            <a:prstGeom prst="rect">
              <a:avLst/>
            </a:prstGeom>
            <a:solidFill>
              <a:srgbClr val="5394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AU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5B61830-66EE-44E8-A891-EA37498013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1" y="-2013"/>
              <a:ext cx="1701" cy="397"/>
            </a:xfrm>
            <a:prstGeom prst="rect">
              <a:avLst/>
            </a:prstGeom>
            <a:solidFill>
              <a:srgbClr val="6F89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AU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FD2E4D9-BC8C-4B49-966C-946E641188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2" y="-2013"/>
              <a:ext cx="1701" cy="397"/>
            </a:xfrm>
            <a:prstGeom prst="rect">
              <a:avLst/>
            </a:prstGeom>
            <a:solidFill>
              <a:srgbClr val="9AA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AU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B762B26-54B4-4E29-9A7F-AAAD8F8178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3" y="-2013"/>
              <a:ext cx="1701" cy="397"/>
            </a:xfrm>
            <a:prstGeom prst="rect">
              <a:avLst/>
            </a:prstGeom>
            <a:solidFill>
              <a:srgbClr val="A757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AU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B3E24EB-732D-4052-A104-7B0CF660C2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03" y="-2013"/>
              <a:ext cx="1701" cy="397"/>
            </a:xfrm>
            <a:prstGeom prst="rect">
              <a:avLst/>
            </a:prstGeom>
            <a:solidFill>
              <a:srgbClr val="D36C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AU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CC8E1D5-3610-426F-A49A-17E5A5B302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4" y="-2013"/>
              <a:ext cx="1701" cy="397"/>
            </a:xfrm>
            <a:prstGeom prst="rect">
              <a:avLst/>
            </a:prstGeom>
            <a:solidFill>
              <a:srgbClr val="E6B3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AU"/>
            </a:p>
          </p:txBody>
        </p:sp>
        <p:sp>
          <p:nvSpPr>
            <p:cNvPr id="17" name="Text Box 138">
              <a:extLst>
                <a:ext uri="{FF2B5EF4-FFF2-40B4-BE49-F238E27FC236}">
                  <a16:creationId xmlns:a16="http://schemas.microsoft.com/office/drawing/2014/main" id="{50FA5D05-E233-4AF1-A669-8E6E660FF2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" y="-1587"/>
              <a:ext cx="11906" cy="1149"/>
            </a:xfrm>
            <a:prstGeom prst="rect">
              <a:avLst/>
            </a:prstGeom>
            <a:solidFill>
              <a:srgbClr val="A757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668020">
                <a:spcBef>
                  <a:spcPts val="1655"/>
                </a:spcBef>
                <a:spcAft>
                  <a:spcPts val="0"/>
                </a:spcAft>
              </a:pPr>
              <a:r>
                <a:rPr lang="en-US" sz="2000" b="1" dirty="0">
                  <a:effectLst/>
                  <a:latin typeface="Arial" panose="020B0604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 </a:t>
              </a:r>
              <a:endParaRPr lang="en-AU" sz="1100" dirty="0">
                <a:effectLst/>
                <a:latin typeface="Tahoma" panose="020B0604030504040204" pitchFamily="34" charset="0"/>
                <a:ea typeface="Tahoma" panose="020B0604030504040204" pitchFamily="34" charset="0"/>
              </a:endParaRPr>
            </a:p>
          </p:txBody>
        </p:sp>
      </p:grpSp>
      <p:pic>
        <p:nvPicPr>
          <p:cNvPr id="29" name="Picture 2" descr="Mary mother of the Church Catholic parish Ivanhoe - Plenary Council">
            <a:extLst>
              <a:ext uri="{FF2B5EF4-FFF2-40B4-BE49-F238E27FC236}">
                <a16:creationId xmlns:a16="http://schemas.microsoft.com/office/drawing/2014/main" id="{4A706302-D9EF-4A92-B89A-3C477437E3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124" b="2"/>
          <a:stretch/>
        </p:blipFill>
        <p:spPr bwMode="auto">
          <a:xfrm>
            <a:off x="19121" y="34716"/>
            <a:ext cx="1916162" cy="1593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1925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7CBD7-2736-4F44-9EB2-0ACD70E57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7396" y="302768"/>
            <a:ext cx="5241472" cy="1325563"/>
          </a:xfrm>
        </p:spPr>
        <p:txBody>
          <a:bodyPr>
            <a:noAutofit/>
          </a:bodyPr>
          <a:lstStyle/>
          <a:p>
            <a:pPr algn="ctr"/>
            <a:r>
              <a:rPr lang="en-US" sz="2200" b="1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Continuing the Dialogue: </a:t>
            </a:r>
            <a:br>
              <a:rPr lang="en-US" sz="2200" b="1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200" b="1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Observations and reflections on the first Assembly of the Plenary Council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Content Placeholder 3" descr="Image result for Plenary Council logo">
            <a:extLst>
              <a:ext uri="{FF2B5EF4-FFF2-40B4-BE49-F238E27FC236}">
                <a16:creationId xmlns:a16="http://schemas.microsoft.com/office/drawing/2014/main" id="{25F76B7F-4A3D-4C26-BAE6-2DC229ECBD46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33869" y="3597442"/>
            <a:ext cx="4173647" cy="2302388"/>
          </a:xfrm>
          <a:prstGeom prst="rect">
            <a:avLst/>
          </a:prstGeom>
          <a:noFill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61CC896-705E-4223-BD05-71A4A8129B6B}"/>
              </a:ext>
            </a:extLst>
          </p:cNvPr>
          <p:cNvSpPr txBox="1"/>
          <p:nvPr/>
        </p:nvSpPr>
        <p:spPr>
          <a:xfrm>
            <a:off x="522515" y="1817051"/>
            <a:ext cx="6337705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First Assembly of the Plenary Council concluded on October 10 after an intense week of prayer, discussion and discernment. 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i="1" dirty="0">
              <a:solidFill>
                <a:srgbClr val="222222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Council for Catholic Women Perth warmly invites you </a:t>
            </a:r>
            <a:r>
              <a:rPr lang="en-US" i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 hear</a:t>
            </a:r>
            <a:r>
              <a:rPr lang="en-US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r>
              <a:rPr lang="en-US" i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Perth's women members share their experience of the first Assembly of the Plenary Council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i="1" dirty="0">
              <a:solidFill>
                <a:srgbClr val="222222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There will be an opportunity to ask questions and to contribute to this dialogue. Men and women are all welcome.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i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When: Thursday 18 November, 5.30pm - 8.30pm                           </a:t>
            </a:r>
            <a:r>
              <a:rPr lang="en-US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Venue : James Nestor Hall ,Catholic Education Office 50 </a:t>
            </a:r>
            <a:r>
              <a:rPr lang="en-US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Ruislip</a:t>
            </a:r>
            <a:r>
              <a:rPr lang="en-US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St West Leederville; refreshments served 5.30pm - 6pm.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RSVP: Tuesday 16 November by email </a:t>
            </a:r>
            <a:r>
              <a:rPr lang="en-US" i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kerrymacfarlane2@gmail.com</a:t>
            </a:r>
            <a:r>
              <a:rPr lang="en-US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or mobile 0400 886 835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8777DA-7421-477B-81E6-433A92866D88}"/>
              </a:ext>
            </a:extLst>
          </p:cNvPr>
          <p:cNvSpPr txBox="1"/>
          <p:nvPr/>
        </p:nvSpPr>
        <p:spPr>
          <a:xfrm>
            <a:off x="7833869" y="452158"/>
            <a:ext cx="3933486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members are Dr Angela McCarthy, Catherine Nguyen, Mary Ryan OP,  Eva </a:t>
            </a:r>
            <a:r>
              <a:rPr lang="en-US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Skira</a:t>
            </a:r>
            <a:r>
              <a:rPr lang="en-US" sz="1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AM, Gemma Thomson, and Lucy van Kessel PVBM.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Dr Pina Ford, a Plenary Council facilitator, will </a:t>
            </a: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</a:rPr>
              <a:t>provide an overview and explain the Assembly </a:t>
            </a:r>
            <a:r>
              <a:rPr lang="en-US" sz="1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process.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AF807AD-AA9B-4683-BB9E-9EA7120DBCCD}"/>
              </a:ext>
            </a:extLst>
          </p:cNvPr>
          <p:cNvGrpSpPr>
            <a:grpSpLocks/>
          </p:cNvGrpSpPr>
          <p:nvPr/>
        </p:nvGrpSpPr>
        <p:grpSpPr bwMode="auto">
          <a:xfrm>
            <a:off x="-115910" y="6157990"/>
            <a:ext cx="12398062" cy="758496"/>
            <a:chOff x="0" y="-2013"/>
            <a:chExt cx="11936" cy="1575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09E2526-B87C-4739-A07C-FCE6F97EA4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-2013"/>
              <a:ext cx="1701" cy="397"/>
            </a:xfrm>
            <a:prstGeom prst="rect">
              <a:avLst/>
            </a:prstGeom>
            <a:solidFill>
              <a:srgbClr val="005E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AU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4B3C379-E11E-438F-80F2-29F4C5E27E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0" y="-2013"/>
              <a:ext cx="1701" cy="397"/>
            </a:xfrm>
            <a:prstGeom prst="rect">
              <a:avLst/>
            </a:prstGeom>
            <a:solidFill>
              <a:srgbClr val="5394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AU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5B61830-66EE-44E8-A891-EA37498013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1" y="-2013"/>
              <a:ext cx="1701" cy="397"/>
            </a:xfrm>
            <a:prstGeom prst="rect">
              <a:avLst/>
            </a:prstGeom>
            <a:solidFill>
              <a:srgbClr val="6F89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AU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FD2E4D9-BC8C-4B49-966C-946E641188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2" y="-2013"/>
              <a:ext cx="1701" cy="397"/>
            </a:xfrm>
            <a:prstGeom prst="rect">
              <a:avLst/>
            </a:prstGeom>
            <a:solidFill>
              <a:srgbClr val="9AA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AU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B762B26-54B4-4E29-9A7F-AAAD8F8178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3" y="-2013"/>
              <a:ext cx="1701" cy="397"/>
            </a:xfrm>
            <a:prstGeom prst="rect">
              <a:avLst/>
            </a:prstGeom>
            <a:solidFill>
              <a:srgbClr val="A757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AU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B3E24EB-732D-4052-A104-7B0CF660C2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03" y="-2013"/>
              <a:ext cx="1701" cy="397"/>
            </a:xfrm>
            <a:prstGeom prst="rect">
              <a:avLst/>
            </a:prstGeom>
            <a:solidFill>
              <a:srgbClr val="D36C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AU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CC8E1D5-3610-426F-A49A-17E5A5B302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4" y="-2013"/>
              <a:ext cx="1701" cy="397"/>
            </a:xfrm>
            <a:prstGeom prst="rect">
              <a:avLst/>
            </a:prstGeom>
            <a:solidFill>
              <a:srgbClr val="E6B3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AU"/>
            </a:p>
          </p:txBody>
        </p:sp>
        <p:sp>
          <p:nvSpPr>
            <p:cNvPr id="17" name="Text Box 138">
              <a:extLst>
                <a:ext uri="{FF2B5EF4-FFF2-40B4-BE49-F238E27FC236}">
                  <a16:creationId xmlns:a16="http://schemas.microsoft.com/office/drawing/2014/main" id="{50FA5D05-E233-4AF1-A669-8E6E660FF2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" y="-1587"/>
              <a:ext cx="11906" cy="1149"/>
            </a:xfrm>
            <a:prstGeom prst="rect">
              <a:avLst/>
            </a:prstGeom>
            <a:solidFill>
              <a:srgbClr val="A757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668020">
                <a:spcBef>
                  <a:spcPts val="1655"/>
                </a:spcBef>
                <a:spcAft>
                  <a:spcPts val="0"/>
                </a:spcAft>
              </a:pPr>
              <a:r>
                <a:rPr lang="en-US" sz="2000" b="1" dirty="0">
                  <a:effectLst/>
                  <a:latin typeface="Arial" panose="020B0604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 </a:t>
              </a:r>
              <a:endParaRPr lang="en-AU" sz="1100" dirty="0">
                <a:effectLst/>
                <a:latin typeface="Tahoma" panose="020B0604030504040204" pitchFamily="34" charset="0"/>
                <a:ea typeface="Tahoma" panose="020B0604030504040204" pitchFamily="34" charset="0"/>
              </a:endParaRPr>
            </a:p>
          </p:txBody>
        </p:sp>
      </p:grpSp>
      <p:pic>
        <p:nvPicPr>
          <p:cNvPr id="29" name="Picture 2" descr="Mary mother of the Church Catholic parish Ivanhoe - Plenary Council">
            <a:extLst>
              <a:ext uri="{FF2B5EF4-FFF2-40B4-BE49-F238E27FC236}">
                <a16:creationId xmlns:a16="http://schemas.microsoft.com/office/drawing/2014/main" id="{4A706302-D9EF-4A92-B89A-3C477437E3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124" b="2"/>
          <a:stretch/>
        </p:blipFill>
        <p:spPr bwMode="auto">
          <a:xfrm>
            <a:off x="19121" y="34716"/>
            <a:ext cx="1916162" cy="1593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6325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F2CF179BB51841B48D626DEB193F6D" ma:contentTypeVersion="11" ma:contentTypeDescription="Create a new document." ma:contentTypeScope="" ma:versionID="56ac0e462e43abf89e3e89d28214498e">
  <xsd:schema xmlns:xsd="http://www.w3.org/2001/XMLSchema" xmlns:xs="http://www.w3.org/2001/XMLSchema" xmlns:p="http://schemas.microsoft.com/office/2006/metadata/properties" xmlns:ns2="3fb083d6-abb7-46b9-9cfd-0608e9eb440e" xmlns:ns3="cad170dd-5713-4617-a641-7460eaf8db13" targetNamespace="http://schemas.microsoft.com/office/2006/metadata/properties" ma:root="true" ma:fieldsID="d554a38b9e89ba46199028cc1848d258" ns2:_="" ns3:_="">
    <xsd:import namespace="3fb083d6-abb7-46b9-9cfd-0608e9eb440e"/>
    <xsd:import namespace="cad170dd-5713-4617-a641-7460eaf8db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b083d6-abb7-46b9-9cfd-0608e9eb44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d170dd-5713-4617-a641-7460eaf8db1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EE45E79-4087-43C5-8CF0-DDDEF1B51A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b083d6-abb7-46b9-9cfd-0608e9eb440e"/>
    <ds:schemaRef ds:uri="cad170dd-5713-4617-a641-7460eaf8db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BB86A4D-FCA4-4750-9F7A-76237F9EE96F}">
  <ds:schemaRefs>
    <ds:schemaRef ds:uri="http://purl.org/dc/terms/"/>
    <ds:schemaRef ds:uri="http://schemas.microsoft.com/office/2006/metadata/properties"/>
    <ds:schemaRef ds:uri="3fb083d6-abb7-46b9-9cfd-0608e9eb440e"/>
    <ds:schemaRef ds:uri="cad170dd-5713-4617-a641-7460eaf8db13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06B91E87-28E0-4344-9253-55E84FEEF38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4609</TotalTime>
  <Words>104</Words>
  <Application>Microsoft Office PowerPoint</Application>
  <PresentationFormat>Widescreen</PresentationFormat>
  <Paragraphs>47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Office Theme</vt:lpstr>
      <vt:lpstr>Continuing the Dialogue:  Observations and reflections on the First Assembly of the Plenary Council</vt:lpstr>
      <vt:lpstr>Continuing the Dialogue:  Observations and reflections on the first Assembly of the Plenary Council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YOU THINK  GOD IS ASKING OF US   IN AUSTRALIA    AT THIS TIME?</dc:title>
  <dc:creator>Pina Ford</dc:creator>
  <cp:lastModifiedBy>Tania Harvey</cp:lastModifiedBy>
  <cp:revision>62</cp:revision>
  <cp:lastPrinted>2021-03-18T23:33:09Z</cp:lastPrinted>
  <dcterms:created xsi:type="dcterms:W3CDTF">2018-11-14T01:35:51Z</dcterms:created>
  <dcterms:modified xsi:type="dcterms:W3CDTF">2021-10-25T05:45:12Z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0x01010086F2CF179BB51841B48D626DEB193F6D</vt:lpwstr>
  </property>
</Properties>
</file>