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Lato" panose="020B0604020202020204" charset="0"/>
      <p:regular r:id="rId24"/>
      <p:bold r:id="rId25"/>
      <p:italic r:id="rId26"/>
      <p:boldItalic r:id="rId27"/>
    </p:embeddedFont>
    <p:embeddedFont>
      <p:font typeface="Questrial" panose="020B0604020202020204" charset="0"/>
      <p:regular r:id="rId28"/>
    </p:embeddedFont>
    <p:embeddedFont>
      <p:font typeface="Raleway" panose="020B0604020202020204" charset="0"/>
      <p:regular r:id="rId29"/>
      <p:bold r:id="rId30"/>
      <p:italic r:id="rId31"/>
      <p:boldItalic r:id="rId32"/>
    </p:embeddedFont>
    <p:embeddedFont>
      <p:font typeface="Calibri" panose="020F050202020403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32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1c48a781d2_0_2:notes"/>
          <p:cNvSpPr>
            <a:spLocks noGrp="1" noRot="1" noChangeAspect="1"/>
          </p:cNvSpPr>
          <p:nvPr>
            <p:ph type="sldImg" idx="2"/>
          </p:nvPr>
        </p:nvSpPr>
        <p:spPr>
          <a:xfrm>
            <a:off x="1141413" y="685800"/>
            <a:ext cx="4575175" cy="34305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11c48a781d2_0_2:notes"/>
          <p:cNvSpPr txBox="1">
            <a:spLocks noGrp="1"/>
          </p:cNvSpPr>
          <p:nvPr>
            <p:ph type="body" idx="1"/>
          </p:nvPr>
        </p:nvSpPr>
        <p:spPr>
          <a:xfrm>
            <a:off x="685802" y="4343407"/>
            <a:ext cx="5486400" cy="4114800"/>
          </a:xfrm>
          <a:prstGeom prst="rect">
            <a:avLst/>
          </a:prstGeom>
          <a:noFill/>
          <a:ln>
            <a:noFill/>
          </a:ln>
        </p:spPr>
        <p:txBody>
          <a:bodyPr spcFirstLastPara="1" wrap="square" lIns="92250" tIns="46125" rIns="92250" bIns="46125" anchor="t" anchorCtr="0">
            <a:noAutofit/>
          </a:bodyPr>
          <a:lstStyle/>
          <a:p>
            <a:pPr marL="0" marR="0" lvl="0" indent="0" algn="l" rtl="0">
              <a:spcBef>
                <a:spcPts val="0"/>
              </a:spcBef>
              <a:spcAft>
                <a:spcPts val="0"/>
              </a:spcAft>
              <a:buNone/>
            </a:pPr>
            <a:endParaRPr dirty="0"/>
          </a:p>
        </p:txBody>
      </p:sp>
      <p:sp>
        <p:nvSpPr>
          <p:cNvPr id="96" name="Google Shape;96;g11c48a781d2_0_2:notes"/>
          <p:cNvSpPr txBox="1">
            <a:spLocks noGrp="1"/>
          </p:cNvSpPr>
          <p:nvPr>
            <p:ph type="sldNum" idx="12"/>
          </p:nvPr>
        </p:nvSpPr>
        <p:spPr>
          <a:xfrm>
            <a:off x="3884620" y="8685224"/>
            <a:ext cx="2972100" cy="457200"/>
          </a:xfrm>
          <a:prstGeom prst="rect">
            <a:avLst/>
          </a:prstGeom>
          <a:noFill/>
          <a:ln>
            <a:noFill/>
          </a:ln>
        </p:spPr>
        <p:txBody>
          <a:bodyPr spcFirstLastPara="1" wrap="square" lIns="92250" tIns="46125" rIns="92250" bIns="461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2b0d16940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3" name="Google Shape;103;g12b0d16940f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dirty="0"/>
          </a:p>
          <a:p>
            <a:pPr marL="0" marR="0" lvl="0" indent="0" algn="l" rtl="0">
              <a:spcBef>
                <a:spcPts val="0"/>
              </a:spcBef>
              <a:spcAft>
                <a:spcPts val="0"/>
              </a:spcAft>
              <a:buNone/>
            </a:pPr>
            <a:endParaRPr dirty="0"/>
          </a:p>
          <a:p>
            <a:pPr marL="0" marR="0" lvl="0" indent="0" algn="l" rtl="0">
              <a:spcBef>
                <a:spcPts val="0"/>
              </a:spcBef>
              <a:spcAft>
                <a:spcPts val="0"/>
              </a:spcAft>
              <a:buNone/>
            </a:pPr>
            <a:endParaRPr dirty="0"/>
          </a:p>
        </p:txBody>
      </p:sp>
      <p:sp>
        <p:nvSpPr>
          <p:cNvPr id="112" name="Google Shape;112;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2b0d16940f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2b0d16940f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dirty="0"/>
          </a:p>
        </p:txBody>
      </p:sp>
      <p:sp>
        <p:nvSpPr>
          <p:cNvPr id="119" name="Google Shape;119;g12b0d16940f_0_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2afdcc1f91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12afdcc1f91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dirty="0"/>
          </a:p>
        </p:txBody>
      </p:sp>
      <p:sp>
        <p:nvSpPr>
          <p:cNvPr id="126" name="Google Shape;126;g12afdcc1f91_0_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sz="1200" b="0" i="0" u="none" strike="noStrike" cap="none" dirty="0">
              <a:solidFill>
                <a:schemeClr val="dk1"/>
              </a:solidFill>
              <a:latin typeface="Calibri"/>
              <a:ea typeface="Calibri"/>
              <a:cs typeface="Calibri"/>
              <a:sym typeface="Calibri"/>
            </a:endParaRPr>
          </a:p>
        </p:txBody>
      </p:sp>
      <p:sp>
        <p:nvSpPr>
          <p:cNvPr id="133" name="Google Shape;133;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0a9fcc0b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0a9fcc0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highlight>
                <a:srgbClr val="FFFFFF"/>
              </a:highlight>
              <a:latin typeface="Times New Roman"/>
              <a:ea typeface="Times New Roman"/>
              <a:cs typeface="Times New Roman"/>
              <a:sym typeface="Times New Roman"/>
            </a:endParaRPr>
          </a:p>
        </p:txBody>
      </p:sp>
      <p:sp>
        <p:nvSpPr>
          <p:cNvPr id="141" name="Google Shape;141;g10a9fcc0bc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30022e34e9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30022e34e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latin typeface="Times New Roman"/>
              <a:ea typeface="Times New Roman"/>
              <a:cs typeface="Times New Roman"/>
              <a:sym typeface="Times New Roman"/>
            </a:endParaRPr>
          </a:p>
        </p:txBody>
      </p:sp>
      <p:sp>
        <p:nvSpPr>
          <p:cNvPr id="151" name="Google Shape;151;g130022e34e9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0a800daaf_0_7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0a800daaf_0_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1400" dirty="0">
              <a:solidFill>
                <a:srgbClr val="002C89"/>
              </a:solidFill>
              <a:latin typeface="Questrial"/>
              <a:ea typeface="Questrial"/>
              <a:cs typeface="Questrial"/>
              <a:sym typeface="Questrial"/>
            </a:endParaRPr>
          </a:p>
        </p:txBody>
      </p:sp>
      <p:sp>
        <p:nvSpPr>
          <p:cNvPr id="161" name="Google Shape;161;g10a800daaf_0_79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2fa5041bb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2fa5041b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latin typeface="Times New Roman"/>
              <a:ea typeface="Times New Roman"/>
              <a:cs typeface="Times New Roman"/>
              <a:sym typeface="Times New Roman"/>
            </a:endParaRPr>
          </a:p>
        </p:txBody>
      </p:sp>
      <p:sp>
        <p:nvSpPr>
          <p:cNvPr id="170" name="Google Shape;170;g12fa5041bbf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2afdcc1f91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2afdcc1f9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g12afdcc1f91_0_2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1c5e7bbad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1c5e7bbad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endParaRPr lang="en-US" dirty="0" smtClean="0"/>
          </a:p>
        </p:txBody>
      </p:sp>
      <p:sp>
        <p:nvSpPr>
          <p:cNvPr id="190" name="Google Shape;190;g11c5e7bbadf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1c5e7bbadf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1c5e7bbad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8" name="Google Shape;198;g11c5e7bbadf_0_1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1c5e7bbad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1c5e7bbad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6" name="Google Shape;206;g11c5e7bbadf_0_2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3" name="Google Shape;21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1c5e7bbad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1" name="Google Shape;221;g11c5e7bbadf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2db2ee1db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8" name="Google Shape;228;g12db2ee1db8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1c48a781d2_0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11c48a781d2_0_4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2" name="Google Shape;24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2db2ee1db8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12db2ee1db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12db2ee1db8_0_4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cxnSp>
        <p:nvCxnSpPr>
          <p:cNvPr id="14" name="Google Shape;14;p2"/>
          <p:cNvCxnSpPr/>
          <p:nvPr/>
        </p:nvCxnSpPr>
        <p:spPr>
          <a:xfrm>
            <a:off x="2477724" y="554200"/>
            <a:ext cx="6244200" cy="0"/>
          </a:xfrm>
          <a:prstGeom prst="straightConnector1">
            <a:avLst/>
          </a:prstGeom>
          <a:noFill/>
          <a:ln w="38100" cap="flat" cmpd="sng">
            <a:solidFill>
              <a:schemeClr val="lt1"/>
            </a:solidFill>
            <a:prstDash val="solid"/>
            <a:round/>
            <a:headEnd type="none" w="sm" len="sm"/>
            <a:tailEnd type="none" w="sm" len="sm"/>
          </a:ln>
        </p:spPr>
      </p:cxnSp>
      <p:cxnSp>
        <p:nvCxnSpPr>
          <p:cNvPr id="15" name="Google Shape;15;p2"/>
          <p:cNvCxnSpPr/>
          <p:nvPr/>
        </p:nvCxnSpPr>
        <p:spPr>
          <a:xfrm>
            <a:off x="2477724" y="632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6" name="Google Shape;16;p2"/>
          <p:cNvCxnSpPr/>
          <p:nvPr/>
        </p:nvCxnSpPr>
        <p:spPr>
          <a:xfrm>
            <a:off x="425198" y="554200"/>
            <a:ext cx="183300" cy="0"/>
          </a:xfrm>
          <a:prstGeom prst="straightConnector1">
            <a:avLst/>
          </a:prstGeom>
          <a:noFill/>
          <a:ln w="19050" cap="flat" cmpd="sng">
            <a:solidFill>
              <a:schemeClr val="lt1"/>
            </a:solidFill>
            <a:prstDash val="solid"/>
            <a:round/>
            <a:headEnd type="none" w="sm" len="sm"/>
            <a:tailEnd type="none" w="sm" len="sm"/>
          </a:ln>
        </p:spPr>
      </p:cxnSp>
      <p:sp>
        <p:nvSpPr>
          <p:cNvPr id="17" name="Google Shape;17;p2"/>
          <p:cNvSpPr txBox="1">
            <a:spLocks noGrp="1"/>
          </p:cNvSpPr>
          <p:nvPr>
            <p:ph type="ctrTitle"/>
          </p:nvPr>
        </p:nvSpPr>
        <p:spPr>
          <a:xfrm>
            <a:off x="2371725" y="840300"/>
            <a:ext cx="6331500" cy="2055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8" name="Google Shape;18;p2"/>
          <p:cNvSpPr txBox="1">
            <a:spLocks noGrp="1"/>
          </p:cNvSpPr>
          <p:nvPr>
            <p:ph type="subTitle" idx="1"/>
          </p:nvPr>
        </p:nvSpPr>
        <p:spPr>
          <a:xfrm>
            <a:off x="2390267" y="4317933"/>
            <a:ext cx="6331500" cy="1655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9" name="Google Shape;19;p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cxnSp>
        <p:nvCxnSpPr>
          <p:cNvPr id="21" name="Google Shape;21;p3"/>
          <p:cNvCxnSpPr/>
          <p:nvPr/>
        </p:nvCxnSpPr>
        <p:spPr>
          <a:xfrm>
            <a:off x="425200" y="554200"/>
            <a:ext cx="8296800" cy="0"/>
          </a:xfrm>
          <a:prstGeom prst="straightConnector1">
            <a:avLst/>
          </a:prstGeom>
          <a:noFill/>
          <a:ln w="38100" cap="flat" cmpd="sng">
            <a:solidFill>
              <a:schemeClr val="lt1"/>
            </a:solidFill>
            <a:prstDash val="solid"/>
            <a:round/>
            <a:headEnd type="none" w="sm" len="sm"/>
            <a:tailEnd type="none" w="sm" len="sm"/>
          </a:ln>
        </p:spPr>
      </p:cxnSp>
      <p:cxnSp>
        <p:nvCxnSpPr>
          <p:cNvPr id="22" name="Google Shape;22;p3"/>
          <p:cNvCxnSpPr/>
          <p:nvPr/>
        </p:nvCxnSpPr>
        <p:spPr>
          <a:xfrm>
            <a:off x="425200" y="6320000"/>
            <a:ext cx="8296800" cy="0"/>
          </a:xfrm>
          <a:prstGeom prst="straightConnector1">
            <a:avLst/>
          </a:prstGeom>
          <a:noFill/>
          <a:ln w="19050" cap="flat" cmpd="sng">
            <a:solidFill>
              <a:schemeClr val="lt1"/>
            </a:solidFill>
            <a:prstDash val="solid"/>
            <a:round/>
            <a:headEnd type="none" w="sm" len="sm"/>
            <a:tailEnd type="none" w="sm" len="sm"/>
          </a:ln>
        </p:spPr>
      </p:cxnSp>
      <p:sp>
        <p:nvSpPr>
          <p:cNvPr id="23" name="Google Shape;23;p3"/>
          <p:cNvSpPr txBox="1">
            <a:spLocks noGrp="1"/>
          </p:cNvSpPr>
          <p:nvPr>
            <p:ph type="title"/>
          </p:nvPr>
        </p:nvSpPr>
        <p:spPr>
          <a:xfrm>
            <a:off x="406425" y="2409100"/>
            <a:ext cx="8296800" cy="20559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4" name="Google Shape;24;p3"/>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cxnSp>
        <p:nvCxnSpPr>
          <p:cNvPr id="26" name="Google Shape;26;p4"/>
          <p:cNvCxnSpPr/>
          <p:nvPr/>
        </p:nvCxnSpPr>
        <p:spPr>
          <a:xfrm>
            <a:off x="2477724" y="554200"/>
            <a:ext cx="6244200" cy="0"/>
          </a:xfrm>
          <a:prstGeom prst="straightConnector1">
            <a:avLst/>
          </a:prstGeom>
          <a:noFill/>
          <a:ln w="38100" cap="flat" cmpd="sng">
            <a:solidFill>
              <a:schemeClr val="dk2"/>
            </a:solidFill>
            <a:prstDash val="solid"/>
            <a:round/>
            <a:headEnd type="none" w="sm" len="sm"/>
            <a:tailEnd type="none" w="sm" len="sm"/>
          </a:ln>
        </p:spPr>
      </p:cxnSp>
      <p:cxnSp>
        <p:nvCxnSpPr>
          <p:cNvPr id="27" name="Google Shape;27;p4"/>
          <p:cNvCxnSpPr/>
          <p:nvPr/>
        </p:nvCxnSpPr>
        <p:spPr>
          <a:xfrm>
            <a:off x="2477724" y="632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8" name="Google Shape;28;p4"/>
          <p:cNvCxnSpPr/>
          <p:nvPr/>
        </p:nvCxnSpPr>
        <p:spPr>
          <a:xfrm>
            <a:off x="425198" y="554200"/>
            <a:ext cx="183300" cy="0"/>
          </a:xfrm>
          <a:prstGeom prst="straightConnector1">
            <a:avLst/>
          </a:prstGeom>
          <a:noFill/>
          <a:ln w="19050" cap="flat" cmpd="sng">
            <a:solidFill>
              <a:schemeClr val="dk2"/>
            </a:solidFill>
            <a:prstDash val="solid"/>
            <a:round/>
            <a:headEnd type="none" w="sm" len="sm"/>
            <a:tailEnd type="none" w="sm" len="sm"/>
          </a:ln>
        </p:spPr>
      </p:cxnSp>
      <p:sp>
        <p:nvSpPr>
          <p:cNvPr id="29" name="Google Shape;29;p4"/>
          <p:cNvSpPr txBox="1">
            <a:spLocks noGrp="1"/>
          </p:cNvSpPr>
          <p:nvPr>
            <p:ph type="title"/>
          </p:nvPr>
        </p:nvSpPr>
        <p:spPr>
          <a:xfrm>
            <a:off x="2400250" y="767933"/>
            <a:ext cx="6321600" cy="8472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4"/>
          <p:cNvSpPr txBox="1">
            <a:spLocks noGrp="1"/>
          </p:cNvSpPr>
          <p:nvPr>
            <p:ph type="body" idx="1"/>
          </p:nvPr>
        </p:nvSpPr>
        <p:spPr>
          <a:xfrm>
            <a:off x="2410112" y="2127701"/>
            <a:ext cx="6321600" cy="4003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1" name="Google Shape;31;p4"/>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cxnSp>
        <p:nvCxnSpPr>
          <p:cNvPr id="33" name="Google Shape;33;p5"/>
          <p:cNvCxnSpPr/>
          <p:nvPr/>
        </p:nvCxnSpPr>
        <p:spPr>
          <a:xfrm>
            <a:off x="2477724" y="554200"/>
            <a:ext cx="6244200" cy="0"/>
          </a:xfrm>
          <a:prstGeom prst="straightConnector1">
            <a:avLst/>
          </a:prstGeom>
          <a:noFill/>
          <a:ln w="38100" cap="flat" cmpd="sng">
            <a:solidFill>
              <a:schemeClr val="dk2"/>
            </a:solidFill>
            <a:prstDash val="solid"/>
            <a:round/>
            <a:headEnd type="none" w="sm" len="sm"/>
            <a:tailEnd type="none" w="sm" len="sm"/>
          </a:ln>
        </p:spPr>
      </p:cxnSp>
      <p:cxnSp>
        <p:nvCxnSpPr>
          <p:cNvPr id="34" name="Google Shape;34;p5"/>
          <p:cNvCxnSpPr/>
          <p:nvPr/>
        </p:nvCxnSpPr>
        <p:spPr>
          <a:xfrm>
            <a:off x="2477724" y="632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5" name="Google Shape;35;p5"/>
          <p:cNvCxnSpPr/>
          <p:nvPr/>
        </p:nvCxnSpPr>
        <p:spPr>
          <a:xfrm>
            <a:off x="425198" y="554200"/>
            <a:ext cx="183300" cy="0"/>
          </a:xfrm>
          <a:prstGeom prst="straightConnector1">
            <a:avLst/>
          </a:prstGeom>
          <a:noFill/>
          <a:ln w="19050" cap="flat" cmpd="sng">
            <a:solidFill>
              <a:schemeClr val="dk2"/>
            </a:solidFill>
            <a:prstDash val="solid"/>
            <a:round/>
            <a:headEnd type="none" w="sm" len="sm"/>
            <a:tailEnd type="none" w="sm" len="sm"/>
          </a:ln>
        </p:spPr>
      </p:cxnSp>
      <p:sp>
        <p:nvSpPr>
          <p:cNvPr id="36" name="Google Shape;36;p5"/>
          <p:cNvSpPr txBox="1">
            <a:spLocks noGrp="1"/>
          </p:cNvSpPr>
          <p:nvPr>
            <p:ph type="title"/>
          </p:nvPr>
        </p:nvSpPr>
        <p:spPr>
          <a:xfrm>
            <a:off x="2400250" y="767933"/>
            <a:ext cx="6321600" cy="8472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7" name="Google Shape;37;p5"/>
          <p:cNvSpPr txBox="1">
            <a:spLocks noGrp="1"/>
          </p:cNvSpPr>
          <p:nvPr>
            <p:ph type="body" idx="1"/>
          </p:nvPr>
        </p:nvSpPr>
        <p:spPr>
          <a:xfrm>
            <a:off x="2400303" y="2136900"/>
            <a:ext cx="3071400" cy="4003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5"/>
          <p:cNvSpPr txBox="1">
            <a:spLocks noGrp="1"/>
          </p:cNvSpPr>
          <p:nvPr>
            <p:ph type="body" idx="2"/>
          </p:nvPr>
        </p:nvSpPr>
        <p:spPr>
          <a:xfrm>
            <a:off x="5650572" y="2136900"/>
            <a:ext cx="3071400" cy="4003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9" name="Google Shape;39;p5"/>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303300" y="548767"/>
            <a:ext cx="8520600" cy="8529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2" name="Google Shape;42;p6"/>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3"/>
        <p:cNvGrpSpPr/>
        <p:nvPr/>
      </p:nvGrpSpPr>
      <p:grpSpPr>
        <a:xfrm>
          <a:off x="0" y="0"/>
          <a:ext cx="0" cy="0"/>
          <a:chOff x="0" y="0"/>
          <a:chExt cx="0" cy="0"/>
        </a:xfrm>
      </p:grpSpPr>
      <p:cxnSp>
        <p:nvCxnSpPr>
          <p:cNvPr id="44" name="Google Shape;44;p7"/>
          <p:cNvCxnSpPr/>
          <p:nvPr/>
        </p:nvCxnSpPr>
        <p:spPr>
          <a:xfrm>
            <a:off x="425198" y="554200"/>
            <a:ext cx="183300" cy="0"/>
          </a:xfrm>
          <a:prstGeom prst="straightConnector1">
            <a:avLst/>
          </a:prstGeom>
          <a:noFill/>
          <a:ln w="19050" cap="flat" cmpd="sng">
            <a:solidFill>
              <a:schemeClr val="dk2"/>
            </a:solidFill>
            <a:prstDash val="solid"/>
            <a:round/>
            <a:headEnd type="none" w="sm" len="sm"/>
            <a:tailEnd type="none" w="sm" len="sm"/>
          </a:ln>
        </p:spPr>
      </p:cxnSp>
      <p:sp>
        <p:nvSpPr>
          <p:cNvPr id="45" name="Google Shape;45;p7"/>
          <p:cNvSpPr txBox="1">
            <a:spLocks noGrp="1"/>
          </p:cNvSpPr>
          <p:nvPr>
            <p:ph type="title"/>
          </p:nvPr>
        </p:nvSpPr>
        <p:spPr>
          <a:xfrm>
            <a:off x="319500" y="1248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7"/>
          <p:cNvSpPr txBox="1">
            <a:spLocks noGrp="1"/>
          </p:cNvSpPr>
          <p:nvPr>
            <p:ph type="body" idx="1"/>
          </p:nvPr>
        </p:nvSpPr>
        <p:spPr>
          <a:xfrm>
            <a:off x="319500" y="2462405"/>
            <a:ext cx="2808000" cy="3741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7" name="Google Shape;47;p7"/>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8"/>
        <p:cNvGrpSpPr/>
        <p:nvPr/>
      </p:nvGrpSpPr>
      <p:grpSpPr>
        <a:xfrm>
          <a:off x="0" y="0"/>
          <a:ext cx="0" cy="0"/>
          <a:chOff x="0" y="0"/>
          <a:chExt cx="0" cy="0"/>
        </a:xfrm>
      </p:grpSpPr>
      <p:cxnSp>
        <p:nvCxnSpPr>
          <p:cNvPr id="49" name="Google Shape;49;p8"/>
          <p:cNvCxnSpPr/>
          <p:nvPr/>
        </p:nvCxnSpPr>
        <p:spPr>
          <a:xfrm>
            <a:off x="425198" y="554200"/>
            <a:ext cx="183300" cy="0"/>
          </a:xfrm>
          <a:prstGeom prst="straightConnector1">
            <a:avLst/>
          </a:prstGeom>
          <a:noFill/>
          <a:ln w="19050" cap="flat" cmpd="sng">
            <a:solidFill>
              <a:schemeClr val="lt1"/>
            </a:solidFill>
            <a:prstDash val="solid"/>
            <a:round/>
            <a:headEnd type="none" w="sm" len="sm"/>
            <a:tailEnd type="none" w="sm" len="sm"/>
          </a:ln>
        </p:spPr>
      </p:cxnSp>
      <p:sp>
        <p:nvSpPr>
          <p:cNvPr id="50" name="Google Shape;50;p8"/>
          <p:cNvSpPr txBox="1">
            <a:spLocks noGrp="1"/>
          </p:cNvSpPr>
          <p:nvPr>
            <p:ph type="title"/>
          </p:nvPr>
        </p:nvSpPr>
        <p:spPr>
          <a:xfrm>
            <a:off x="283103" y="949521"/>
            <a:ext cx="6244200" cy="5114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1" name="Google Shape;51;p8"/>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9"/>
          <p:cNvSpPr/>
          <p:nvPr/>
        </p:nvSpPr>
        <p:spPr>
          <a:xfrm>
            <a:off x="4572000" y="167"/>
            <a:ext cx="4572000" cy="6858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 name="Google Shape;54;p9"/>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55" name="Google Shape;55;p9"/>
          <p:cNvSpPr txBox="1">
            <a:spLocks noGrp="1"/>
          </p:cNvSpPr>
          <p:nvPr>
            <p:ph type="title"/>
          </p:nvPr>
        </p:nvSpPr>
        <p:spPr>
          <a:xfrm>
            <a:off x="265500" y="1863133"/>
            <a:ext cx="4045200" cy="1757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6" name="Google Shape;56;p9"/>
          <p:cNvSpPr txBox="1">
            <a:spLocks noGrp="1"/>
          </p:cNvSpPr>
          <p:nvPr>
            <p:ph type="subTitle" idx="1"/>
          </p:nvPr>
        </p:nvSpPr>
        <p:spPr>
          <a:xfrm>
            <a:off x="265500" y="3647161"/>
            <a:ext cx="40452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7" name="Google Shape;57;p9"/>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8" name="Google Shape;58;p9"/>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cxnSp>
        <p:nvCxnSpPr>
          <p:cNvPr id="60" name="Google Shape;60;p10"/>
          <p:cNvCxnSpPr/>
          <p:nvPr/>
        </p:nvCxnSpPr>
        <p:spPr>
          <a:xfrm>
            <a:off x="425200" y="632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1" name="Google Shape;61;p10"/>
          <p:cNvCxnSpPr/>
          <p:nvPr/>
        </p:nvCxnSpPr>
        <p:spPr>
          <a:xfrm>
            <a:off x="425198" y="554200"/>
            <a:ext cx="183300" cy="0"/>
          </a:xfrm>
          <a:prstGeom prst="straightConnector1">
            <a:avLst/>
          </a:prstGeom>
          <a:noFill/>
          <a:ln w="19050" cap="flat" cmpd="sng">
            <a:solidFill>
              <a:schemeClr val="dk2"/>
            </a:solidFill>
            <a:prstDash val="solid"/>
            <a:round/>
            <a:headEnd type="none" w="sm" len="sm"/>
            <a:tailEnd type="none" w="sm" len="sm"/>
          </a:ln>
        </p:spPr>
      </p:cxnSp>
      <p:sp>
        <p:nvSpPr>
          <p:cNvPr id="62" name="Google Shape;62;p10"/>
          <p:cNvSpPr txBox="1">
            <a:spLocks noGrp="1"/>
          </p:cNvSpPr>
          <p:nvPr>
            <p:ph type="body" idx="1"/>
          </p:nvPr>
        </p:nvSpPr>
        <p:spPr>
          <a:xfrm>
            <a:off x="328017" y="5634700"/>
            <a:ext cx="8388600" cy="524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3" name="Google Shape;63;p10"/>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4"/>
        <p:cNvGrpSpPr/>
        <p:nvPr/>
      </p:nvGrpSpPr>
      <p:grpSpPr>
        <a:xfrm>
          <a:off x="0" y="0"/>
          <a:ext cx="0" cy="0"/>
          <a:chOff x="0" y="0"/>
          <a:chExt cx="0" cy="0"/>
        </a:xfrm>
      </p:grpSpPr>
      <p:cxnSp>
        <p:nvCxnSpPr>
          <p:cNvPr id="65" name="Google Shape;65;p11"/>
          <p:cNvCxnSpPr/>
          <p:nvPr/>
        </p:nvCxnSpPr>
        <p:spPr>
          <a:xfrm>
            <a:off x="425200" y="632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6" name="Google Shape;66;p11"/>
          <p:cNvCxnSpPr/>
          <p:nvPr/>
        </p:nvCxnSpPr>
        <p:spPr>
          <a:xfrm>
            <a:off x="425200" y="554200"/>
            <a:ext cx="8296800" cy="0"/>
          </a:xfrm>
          <a:prstGeom prst="straightConnector1">
            <a:avLst/>
          </a:prstGeom>
          <a:noFill/>
          <a:ln w="38100" cap="flat" cmpd="sng">
            <a:solidFill>
              <a:schemeClr val="dk2"/>
            </a:solidFill>
            <a:prstDash val="solid"/>
            <a:round/>
            <a:headEnd type="none" w="sm" len="sm"/>
            <a:tailEnd type="none" w="sm" len="sm"/>
          </a:ln>
        </p:spPr>
      </p:cxnSp>
      <p:sp>
        <p:nvSpPr>
          <p:cNvPr id="67" name="Google Shape;67;p11"/>
          <p:cNvSpPr txBox="1">
            <a:spLocks noGrp="1"/>
          </p:cNvSpPr>
          <p:nvPr>
            <p:ph type="title" hasCustomPrompt="1"/>
          </p:nvPr>
        </p:nvSpPr>
        <p:spPr>
          <a:xfrm>
            <a:off x="853950" y="1739800"/>
            <a:ext cx="7436100" cy="2051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8" name="Google Shape;68;p11"/>
          <p:cNvSpPr txBox="1">
            <a:spLocks noGrp="1"/>
          </p:cNvSpPr>
          <p:nvPr>
            <p:ph type="body" idx="1"/>
          </p:nvPr>
        </p:nvSpPr>
        <p:spPr>
          <a:xfrm>
            <a:off x="853950" y="3892600"/>
            <a:ext cx="7436100" cy="1428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9" name="Google Shape;69;p11"/>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2171700" y="764373"/>
            <a:ext cx="6378000" cy="1293000"/>
          </a:xfrm>
          <a:prstGeom prst="rect">
            <a:avLst/>
          </a:prstGeom>
          <a:noFill/>
          <a:ln>
            <a:noFill/>
          </a:ln>
        </p:spPr>
        <p:txBody>
          <a:bodyPr spcFirstLastPara="1" wrap="square" lIns="91425" tIns="91425" rIns="91425" bIns="91425" anchor="ctr" anchorCtr="0">
            <a:noAutofit/>
          </a:bodyPr>
          <a:lstStyle>
            <a:lvl1pPr marL="0" marR="0" lvl="0" indent="0" algn="r" rtl="0">
              <a:lnSpc>
                <a:spcPct val="90000"/>
              </a:lnSpc>
              <a:spcBef>
                <a:spcPts val="0"/>
              </a:spcBef>
              <a:spcAft>
                <a:spcPts val="0"/>
              </a:spcAft>
              <a:buClr>
                <a:schemeClr val="lt1"/>
              </a:buClr>
              <a:buSzPts val="3000"/>
              <a:buFont typeface="Questrial"/>
              <a:buNone/>
              <a:defRPr sz="4000" b="0" i="0" u="none" strike="noStrike" cap="none">
                <a:solidFill>
                  <a:schemeClr val="lt1"/>
                </a:solidFill>
                <a:latin typeface="Questrial"/>
                <a:ea typeface="Questrial"/>
                <a:cs typeface="Questrial"/>
                <a:sym typeface="Questrial"/>
              </a:defRPr>
            </a:lvl1pPr>
            <a:lvl2pPr lvl="1" indent="0" rtl="0">
              <a:spcBef>
                <a:spcPts val="0"/>
              </a:spcBef>
              <a:spcAft>
                <a:spcPts val="0"/>
              </a:spcAft>
              <a:buSzPts val="3000"/>
              <a:buNone/>
              <a:defRPr sz="1800"/>
            </a:lvl2pPr>
            <a:lvl3pPr lvl="2" indent="0" rtl="0">
              <a:spcBef>
                <a:spcPts val="0"/>
              </a:spcBef>
              <a:spcAft>
                <a:spcPts val="0"/>
              </a:spcAft>
              <a:buSzPts val="3000"/>
              <a:buNone/>
              <a:defRPr sz="1800"/>
            </a:lvl3pPr>
            <a:lvl4pPr lvl="3" indent="0" rtl="0">
              <a:spcBef>
                <a:spcPts val="0"/>
              </a:spcBef>
              <a:spcAft>
                <a:spcPts val="0"/>
              </a:spcAft>
              <a:buSzPts val="3000"/>
              <a:buNone/>
              <a:defRPr sz="1800"/>
            </a:lvl4pPr>
            <a:lvl5pPr lvl="4" indent="0" rtl="0">
              <a:spcBef>
                <a:spcPts val="0"/>
              </a:spcBef>
              <a:spcAft>
                <a:spcPts val="0"/>
              </a:spcAft>
              <a:buSzPts val="3000"/>
              <a:buNone/>
              <a:defRPr sz="1800"/>
            </a:lvl5pPr>
            <a:lvl6pPr lvl="5" indent="0" rtl="0">
              <a:spcBef>
                <a:spcPts val="0"/>
              </a:spcBef>
              <a:spcAft>
                <a:spcPts val="0"/>
              </a:spcAft>
              <a:buSzPts val="3000"/>
              <a:buNone/>
              <a:defRPr sz="1800"/>
            </a:lvl6pPr>
            <a:lvl7pPr lvl="6" indent="0" rtl="0">
              <a:spcBef>
                <a:spcPts val="0"/>
              </a:spcBef>
              <a:spcAft>
                <a:spcPts val="0"/>
              </a:spcAft>
              <a:buSzPts val="3000"/>
              <a:buNone/>
              <a:defRPr sz="1800"/>
            </a:lvl7pPr>
            <a:lvl8pPr lvl="7" indent="0" rtl="0">
              <a:spcBef>
                <a:spcPts val="0"/>
              </a:spcBef>
              <a:spcAft>
                <a:spcPts val="0"/>
              </a:spcAft>
              <a:buSzPts val="3000"/>
              <a:buNone/>
              <a:defRPr sz="1800"/>
            </a:lvl8pPr>
            <a:lvl9pPr lvl="8" indent="0" rtl="0">
              <a:spcBef>
                <a:spcPts val="0"/>
              </a:spcBef>
              <a:spcAft>
                <a:spcPts val="0"/>
              </a:spcAft>
              <a:buSzPts val="3000"/>
              <a:buNone/>
              <a:defRPr sz="1800"/>
            </a:lvl9pPr>
          </a:lstStyle>
          <a:p>
            <a:endParaRPr/>
          </a:p>
        </p:txBody>
      </p:sp>
      <p:sp>
        <p:nvSpPr>
          <p:cNvPr id="74" name="Google Shape;74;p13"/>
          <p:cNvSpPr txBox="1">
            <a:spLocks noGrp="1"/>
          </p:cNvSpPr>
          <p:nvPr>
            <p:ph type="body" idx="1"/>
          </p:nvPr>
        </p:nvSpPr>
        <p:spPr>
          <a:xfrm>
            <a:off x="594360" y="2194560"/>
            <a:ext cx="3910500" cy="40692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90000"/>
              </a:lnSpc>
              <a:spcBef>
                <a:spcPts val="1000"/>
              </a:spcBef>
              <a:spcAft>
                <a:spcPts val="0"/>
              </a:spcAft>
              <a:buClr>
                <a:schemeClr val="lt1"/>
              </a:buClr>
              <a:buSzPts val="2200"/>
              <a:buFont typeface="Arial"/>
              <a:buChar char="•"/>
              <a:defRPr sz="2200" b="0" i="0" u="none" strike="noStrike" cap="none">
                <a:solidFill>
                  <a:schemeClr val="lt1"/>
                </a:solidFill>
                <a:latin typeface="Questrial"/>
                <a:ea typeface="Questrial"/>
                <a:cs typeface="Questrial"/>
                <a:sym typeface="Questrial"/>
              </a:defRPr>
            </a:lvl1pPr>
            <a:lvl2pPr marL="914400" marR="0" lvl="1" indent="-355600" algn="l" rtl="0">
              <a:lnSpc>
                <a:spcPct val="90000"/>
              </a:lnSpc>
              <a:spcBef>
                <a:spcPts val="1600"/>
              </a:spcBef>
              <a:spcAft>
                <a:spcPts val="0"/>
              </a:spcAft>
              <a:buClr>
                <a:schemeClr val="lt1"/>
              </a:buClr>
              <a:buSzPts val="2000"/>
              <a:buFont typeface="Arial"/>
              <a:buChar char="•"/>
              <a:defRPr sz="2000" b="0" i="0" u="none" strike="noStrike" cap="none">
                <a:solidFill>
                  <a:schemeClr val="lt1"/>
                </a:solidFill>
                <a:latin typeface="Questrial"/>
                <a:ea typeface="Questrial"/>
                <a:cs typeface="Questrial"/>
                <a:sym typeface="Questrial"/>
              </a:defRPr>
            </a:lvl2pPr>
            <a:lvl3pPr marL="1371600" marR="0" lvl="2" indent="-342900" algn="l" rtl="0">
              <a:lnSpc>
                <a:spcPct val="90000"/>
              </a:lnSpc>
              <a:spcBef>
                <a:spcPts val="1600"/>
              </a:spcBef>
              <a:spcAft>
                <a:spcPts val="0"/>
              </a:spcAft>
              <a:buClr>
                <a:schemeClr val="lt1"/>
              </a:buClr>
              <a:buSzPts val="1800"/>
              <a:buFont typeface="Arial"/>
              <a:buChar char="•"/>
              <a:defRPr sz="1800" b="0" i="0" u="none" strike="noStrike" cap="none">
                <a:solidFill>
                  <a:schemeClr val="lt1"/>
                </a:solidFill>
                <a:latin typeface="Questrial"/>
                <a:ea typeface="Questrial"/>
                <a:cs typeface="Questrial"/>
                <a:sym typeface="Questrial"/>
              </a:defRPr>
            </a:lvl3pPr>
            <a:lvl4pPr marL="1828800" marR="0" lvl="3"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4pPr>
            <a:lvl5pPr marL="2286000" marR="0" lvl="4"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5pPr>
            <a:lvl6pPr marL="2743200" marR="0" lvl="5"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6pPr>
            <a:lvl7pPr marL="3200400" marR="0" lvl="6"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7pPr>
            <a:lvl8pPr marL="3657600" marR="0" lvl="7"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8pPr>
            <a:lvl9pPr marL="4114800" marR="0" lvl="8" indent="-330200" algn="l" rtl="0">
              <a:lnSpc>
                <a:spcPct val="90000"/>
              </a:lnSpc>
              <a:spcBef>
                <a:spcPts val="1600"/>
              </a:spcBef>
              <a:spcAft>
                <a:spcPts val="160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9pPr>
          </a:lstStyle>
          <a:p>
            <a:endParaRPr/>
          </a:p>
        </p:txBody>
      </p:sp>
      <p:sp>
        <p:nvSpPr>
          <p:cNvPr id="75" name="Google Shape;75;p13"/>
          <p:cNvSpPr txBox="1">
            <a:spLocks noGrp="1"/>
          </p:cNvSpPr>
          <p:nvPr>
            <p:ph type="body" idx="2"/>
          </p:nvPr>
        </p:nvSpPr>
        <p:spPr>
          <a:xfrm>
            <a:off x="4642099" y="2194560"/>
            <a:ext cx="3907500" cy="40692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90000"/>
              </a:lnSpc>
              <a:spcBef>
                <a:spcPts val="1000"/>
              </a:spcBef>
              <a:spcAft>
                <a:spcPts val="0"/>
              </a:spcAft>
              <a:buClr>
                <a:schemeClr val="lt1"/>
              </a:buClr>
              <a:buSzPts val="2200"/>
              <a:buFont typeface="Arial"/>
              <a:buChar char="•"/>
              <a:defRPr sz="2200" b="0" i="0" u="none" strike="noStrike" cap="none">
                <a:solidFill>
                  <a:schemeClr val="lt1"/>
                </a:solidFill>
                <a:latin typeface="Questrial"/>
                <a:ea typeface="Questrial"/>
                <a:cs typeface="Questrial"/>
                <a:sym typeface="Questrial"/>
              </a:defRPr>
            </a:lvl1pPr>
            <a:lvl2pPr marL="914400" marR="0" lvl="1" indent="-355600" algn="l" rtl="0">
              <a:lnSpc>
                <a:spcPct val="90000"/>
              </a:lnSpc>
              <a:spcBef>
                <a:spcPts val="1600"/>
              </a:spcBef>
              <a:spcAft>
                <a:spcPts val="0"/>
              </a:spcAft>
              <a:buClr>
                <a:schemeClr val="lt1"/>
              </a:buClr>
              <a:buSzPts val="2000"/>
              <a:buFont typeface="Arial"/>
              <a:buChar char="•"/>
              <a:defRPr sz="2000" b="0" i="0" u="none" strike="noStrike" cap="none">
                <a:solidFill>
                  <a:schemeClr val="lt1"/>
                </a:solidFill>
                <a:latin typeface="Questrial"/>
                <a:ea typeface="Questrial"/>
                <a:cs typeface="Questrial"/>
                <a:sym typeface="Questrial"/>
              </a:defRPr>
            </a:lvl2pPr>
            <a:lvl3pPr marL="1371600" marR="0" lvl="2" indent="-342900" algn="l" rtl="0">
              <a:lnSpc>
                <a:spcPct val="90000"/>
              </a:lnSpc>
              <a:spcBef>
                <a:spcPts val="1600"/>
              </a:spcBef>
              <a:spcAft>
                <a:spcPts val="0"/>
              </a:spcAft>
              <a:buClr>
                <a:schemeClr val="lt1"/>
              </a:buClr>
              <a:buSzPts val="1800"/>
              <a:buFont typeface="Arial"/>
              <a:buChar char="•"/>
              <a:defRPr sz="1800" b="0" i="0" u="none" strike="noStrike" cap="none">
                <a:solidFill>
                  <a:schemeClr val="lt1"/>
                </a:solidFill>
                <a:latin typeface="Questrial"/>
                <a:ea typeface="Questrial"/>
                <a:cs typeface="Questrial"/>
                <a:sym typeface="Questrial"/>
              </a:defRPr>
            </a:lvl3pPr>
            <a:lvl4pPr marL="1828800" marR="0" lvl="3"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4pPr>
            <a:lvl5pPr marL="2286000" marR="0" lvl="4"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5pPr>
            <a:lvl6pPr marL="2743200" marR="0" lvl="5"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6pPr>
            <a:lvl7pPr marL="3200400" marR="0" lvl="6"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7pPr>
            <a:lvl8pPr marL="3657600" marR="0" lvl="7"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8pPr>
            <a:lvl9pPr marL="4114800" marR="0" lvl="8" indent="-330200" algn="l" rtl="0">
              <a:lnSpc>
                <a:spcPct val="90000"/>
              </a:lnSpc>
              <a:spcBef>
                <a:spcPts val="1600"/>
              </a:spcBef>
              <a:spcAft>
                <a:spcPts val="160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9pPr>
          </a:lstStyle>
          <a:p>
            <a:endParaRPr/>
          </a:p>
        </p:txBody>
      </p:sp>
      <p:sp>
        <p:nvSpPr>
          <p:cNvPr id="76" name="Google Shape;76;p13"/>
          <p:cNvSpPr txBox="1">
            <a:spLocks noGrp="1"/>
          </p:cNvSpPr>
          <p:nvPr>
            <p:ph type="dt" idx="10"/>
          </p:nvPr>
        </p:nvSpPr>
        <p:spPr>
          <a:xfrm>
            <a:off x="6412230" y="6356351"/>
            <a:ext cx="2137500" cy="3651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050" b="0" i="0" u="none" strike="noStrike" cap="none">
                <a:solidFill>
                  <a:schemeClr val="lt1"/>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77" name="Google Shape;77;p13"/>
          <p:cNvSpPr txBox="1">
            <a:spLocks noGrp="1"/>
          </p:cNvSpPr>
          <p:nvPr>
            <p:ph type="ftr" idx="11"/>
          </p:nvPr>
        </p:nvSpPr>
        <p:spPr>
          <a:xfrm>
            <a:off x="594360" y="6355846"/>
            <a:ext cx="56808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050" b="0" i="0" u="none" strike="noStrike" cap="none">
                <a:solidFill>
                  <a:schemeClr val="lt1"/>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78" name="Google Shape;78;p13"/>
          <p:cNvSpPr txBox="1">
            <a:spLocks noGrp="1"/>
          </p:cNvSpPr>
          <p:nvPr>
            <p:ph type="sldNum" idx="12"/>
          </p:nvPr>
        </p:nvSpPr>
        <p:spPr>
          <a:xfrm>
            <a:off x="6572250" y="381001"/>
            <a:ext cx="19773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lt1"/>
                </a:solidFill>
                <a:latin typeface="Questrial"/>
                <a:ea typeface="Questrial"/>
                <a:cs typeface="Questrial"/>
                <a:sym typeface="Questrial"/>
              </a:defRPr>
            </a:lvl1pPr>
            <a:lvl2pPr marL="0" marR="0" lvl="1" indent="0" algn="r" rtl="0">
              <a:spcBef>
                <a:spcPts val="0"/>
              </a:spcBef>
              <a:buNone/>
              <a:defRPr sz="1050" b="0" i="0" u="none" strike="noStrike" cap="none">
                <a:solidFill>
                  <a:schemeClr val="lt1"/>
                </a:solidFill>
                <a:latin typeface="Questrial"/>
                <a:ea typeface="Questrial"/>
                <a:cs typeface="Questrial"/>
                <a:sym typeface="Questrial"/>
              </a:defRPr>
            </a:lvl2pPr>
            <a:lvl3pPr marL="0" marR="0" lvl="2" indent="0" algn="r" rtl="0">
              <a:spcBef>
                <a:spcPts val="0"/>
              </a:spcBef>
              <a:buNone/>
              <a:defRPr sz="1050" b="0" i="0" u="none" strike="noStrike" cap="none">
                <a:solidFill>
                  <a:schemeClr val="lt1"/>
                </a:solidFill>
                <a:latin typeface="Questrial"/>
                <a:ea typeface="Questrial"/>
                <a:cs typeface="Questrial"/>
                <a:sym typeface="Questrial"/>
              </a:defRPr>
            </a:lvl3pPr>
            <a:lvl4pPr marL="0" marR="0" lvl="3" indent="0" algn="r" rtl="0">
              <a:spcBef>
                <a:spcPts val="0"/>
              </a:spcBef>
              <a:buNone/>
              <a:defRPr sz="1050" b="0" i="0" u="none" strike="noStrike" cap="none">
                <a:solidFill>
                  <a:schemeClr val="lt1"/>
                </a:solidFill>
                <a:latin typeface="Questrial"/>
                <a:ea typeface="Questrial"/>
                <a:cs typeface="Questrial"/>
                <a:sym typeface="Questrial"/>
              </a:defRPr>
            </a:lvl4pPr>
            <a:lvl5pPr marL="0" marR="0" lvl="4" indent="0" algn="r" rtl="0">
              <a:spcBef>
                <a:spcPts val="0"/>
              </a:spcBef>
              <a:buNone/>
              <a:defRPr sz="1050" b="0" i="0" u="none" strike="noStrike" cap="none">
                <a:solidFill>
                  <a:schemeClr val="lt1"/>
                </a:solidFill>
                <a:latin typeface="Questrial"/>
                <a:ea typeface="Questrial"/>
                <a:cs typeface="Questrial"/>
                <a:sym typeface="Questrial"/>
              </a:defRPr>
            </a:lvl5pPr>
            <a:lvl6pPr marL="0" marR="0" lvl="5" indent="0" algn="r" rtl="0">
              <a:spcBef>
                <a:spcPts val="0"/>
              </a:spcBef>
              <a:buNone/>
              <a:defRPr sz="1050" b="0" i="0" u="none" strike="noStrike" cap="none">
                <a:solidFill>
                  <a:schemeClr val="lt1"/>
                </a:solidFill>
                <a:latin typeface="Questrial"/>
                <a:ea typeface="Questrial"/>
                <a:cs typeface="Questrial"/>
                <a:sym typeface="Questrial"/>
              </a:defRPr>
            </a:lvl6pPr>
            <a:lvl7pPr marL="0" marR="0" lvl="6" indent="0" algn="r" rtl="0">
              <a:spcBef>
                <a:spcPts val="0"/>
              </a:spcBef>
              <a:buNone/>
              <a:defRPr sz="1050" b="0" i="0" u="none" strike="noStrike" cap="none">
                <a:solidFill>
                  <a:schemeClr val="lt1"/>
                </a:solidFill>
                <a:latin typeface="Questrial"/>
                <a:ea typeface="Questrial"/>
                <a:cs typeface="Questrial"/>
                <a:sym typeface="Questrial"/>
              </a:defRPr>
            </a:lvl7pPr>
            <a:lvl8pPr marL="0" marR="0" lvl="7" indent="0" algn="r" rtl="0">
              <a:spcBef>
                <a:spcPts val="0"/>
              </a:spcBef>
              <a:buNone/>
              <a:defRPr sz="1050" b="0" i="0" u="none" strike="noStrike" cap="none">
                <a:solidFill>
                  <a:schemeClr val="lt1"/>
                </a:solidFill>
                <a:latin typeface="Questrial"/>
                <a:ea typeface="Questrial"/>
                <a:cs typeface="Questrial"/>
                <a:sym typeface="Questrial"/>
              </a:defRPr>
            </a:lvl8pPr>
            <a:lvl9pPr marL="0" marR="0" lvl="8" indent="0" algn="r" rtl="0">
              <a:spcBef>
                <a:spcPts val="0"/>
              </a:spcBef>
              <a:buNone/>
              <a:defRPr sz="1050" b="0" i="0" u="none" strike="noStrike" cap="none">
                <a:solidFill>
                  <a:schemeClr val="lt1"/>
                </a:solidFill>
                <a:latin typeface="Questrial"/>
                <a:ea typeface="Questrial"/>
                <a:cs typeface="Questrial"/>
                <a:sym typeface="Quest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2171700" y="764373"/>
            <a:ext cx="6378000" cy="1293000"/>
          </a:xfrm>
          <a:prstGeom prst="rect">
            <a:avLst/>
          </a:prstGeom>
          <a:noFill/>
          <a:ln>
            <a:noFill/>
          </a:ln>
        </p:spPr>
        <p:txBody>
          <a:bodyPr spcFirstLastPara="1" wrap="square" lIns="91425" tIns="91425" rIns="91425" bIns="91425" anchor="ctr" anchorCtr="0">
            <a:noAutofit/>
          </a:bodyPr>
          <a:lstStyle>
            <a:lvl1pPr marL="0" marR="0" lvl="0" indent="0" algn="r" rtl="0">
              <a:lnSpc>
                <a:spcPct val="90000"/>
              </a:lnSpc>
              <a:spcBef>
                <a:spcPts val="0"/>
              </a:spcBef>
              <a:spcAft>
                <a:spcPts val="0"/>
              </a:spcAft>
              <a:buClr>
                <a:schemeClr val="lt1"/>
              </a:buClr>
              <a:buSzPts val="3000"/>
              <a:buFont typeface="Questrial"/>
              <a:buNone/>
              <a:defRPr sz="4000" b="0" i="0" u="none" strike="noStrike" cap="none">
                <a:solidFill>
                  <a:schemeClr val="lt1"/>
                </a:solidFill>
                <a:latin typeface="Questrial"/>
                <a:ea typeface="Questrial"/>
                <a:cs typeface="Questrial"/>
                <a:sym typeface="Questrial"/>
              </a:defRPr>
            </a:lvl1pPr>
            <a:lvl2pPr lvl="1" indent="0" rtl="0">
              <a:spcBef>
                <a:spcPts val="0"/>
              </a:spcBef>
              <a:spcAft>
                <a:spcPts val="0"/>
              </a:spcAft>
              <a:buSzPts val="3000"/>
              <a:buNone/>
              <a:defRPr sz="1800"/>
            </a:lvl2pPr>
            <a:lvl3pPr lvl="2" indent="0" rtl="0">
              <a:spcBef>
                <a:spcPts val="0"/>
              </a:spcBef>
              <a:spcAft>
                <a:spcPts val="0"/>
              </a:spcAft>
              <a:buSzPts val="3000"/>
              <a:buNone/>
              <a:defRPr sz="1800"/>
            </a:lvl3pPr>
            <a:lvl4pPr lvl="3" indent="0" rtl="0">
              <a:spcBef>
                <a:spcPts val="0"/>
              </a:spcBef>
              <a:spcAft>
                <a:spcPts val="0"/>
              </a:spcAft>
              <a:buSzPts val="3000"/>
              <a:buNone/>
              <a:defRPr sz="1800"/>
            </a:lvl4pPr>
            <a:lvl5pPr lvl="4" indent="0" rtl="0">
              <a:spcBef>
                <a:spcPts val="0"/>
              </a:spcBef>
              <a:spcAft>
                <a:spcPts val="0"/>
              </a:spcAft>
              <a:buSzPts val="3000"/>
              <a:buNone/>
              <a:defRPr sz="1800"/>
            </a:lvl5pPr>
            <a:lvl6pPr lvl="5" indent="0" rtl="0">
              <a:spcBef>
                <a:spcPts val="0"/>
              </a:spcBef>
              <a:spcAft>
                <a:spcPts val="0"/>
              </a:spcAft>
              <a:buSzPts val="3000"/>
              <a:buNone/>
              <a:defRPr sz="1800"/>
            </a:lvl6pPr>
            <a:lvl7pPr lvl="6" indent="0" rtl="0">
              <a:spcBef>
                <a:spcPts val="0"/>
              </a:spcBef>
              <a:spcAft>
                <a:spcPts val="0"/>
              </a:spcAft>
              <a:buSzPts val="3000"/>
              <a:buNone/>
              <a:defRPr sz="1800"/>
            </a:lvl7pPr>
            <a:lvl8pPr lvl="7" indent="0" rtl="0">
              <a:spcBef>
                <a:spcPts val="0"/>
              </a:spcBef>
              <a:spcAft>
                <a:spcPts val="0"/>
              </a:spcAft>
              <a:buSzPts val="3000"/>
              <a:buNone/>
              <a:defRPr sz="1800"/>
            </a:lvl8pPr>
            <a:lvl9pPr lvl="8" indent="0" rtl="0">
              <a:spcBef>
                <a:spcPts val="0"/>
              </a:spcBef>
              <a:spcAft>
                <a:spcPts val="0"/>
              </a:spcAft>
              <a:buSzPts val="3000"/>
              <a:buNone/>
              <a:defRPr sz="1800"/>
            </a:lvl9pPr>
          </a:lstStyle>
          <a:p>
            <a:endParaRPr/>
          </a:p>
        </p:txBody>
      </p:sp>
      <p:sp>
        <p:nvSpPr>
          <p:cNvPr id="81" name="Google Shape;81;p14"/>
          <p:cNvSpPr txBox="1">
            <a:spLocks noGrp="1"/>
          </p:cNvSpPr>
          <p:nvPr>
            <p:ph type="body" idx="1"/>
          </p:nvPr>
        </p:nvSpPr>
        <p:spPr>
          <a:xfrm>
            <a:off x="594360" y="2194560"/>
            <a:ext cx="7955400" cy="40692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90000"/>
              </a:lnSpc>
              <a:spcBef>
                <a:spcPts val="1000"/>
              </a:spcBef>
              <a:spcAft>
                <a:spcPts val="0"/>
              </a:spcAft>
              <a:buClr>
                <a:schemeClr val="lt1"/>
              </a:buClr>
              <a:buSzPts val="2200"/>
              <a:buFont typeface="Arial"/>
              <a:buChar char="•"/>
              <a:defRPr sz="2200" b="0" i="0" u="none" strike="noStrike" cap="none">
                <a:solidFill>
                  <a:schemeClr val="lt1"/>
                </a:solidFill>
                <a:latin typeface="Questrial"/>
                <a:ea typeface="Questrial"/>
                <a:cs typeface="Questrial"/>
                <a:sym typeface="Questrial"/>
              </a:defRPr>
            </a:lvl1pPr>
            <a:lvl2pPr marL="914400" marR="0" lvl="1" indent="-355600" algn="l" rtl="0">
              <a:lnSpc>
                <a:spcPct val="90000"/>
              </a:lnSpc>
              <a:spcBef>
                <a:spcPts val="1600"/>
              </a:spcBef>
              <a:spcAft>
                <a:spcPts val="0"/>
              </a:spcAft>
              <a:buClr>
                <a:schemeClr val="lt1"/>
              </a:buClr>
              <a:buSzPts val="2000"/>
              <a:buFont typeface="Arial"/>
              <a:buChar char="•"/>
              <a:defRPr sz="2000" b="0" i="0" u="none" strike="noStrike" cap="none">
                <a:solidFill>
                  <a:schemeClr val="lt1"/>
                </a:solidFill>
                <a:latin typeface="Questrial"/>
                <a:ea typeface="Questrial"/>
                <a:cs typeface="Questrial"/>
                <a:sym typeface="Questrial"/>
              </a:defRPr>
            </a:lvl2pPr>
            <a:lvl3pPr marL="1371600" marR="0" lvl="2" indent="-342900" algn="l" rtl="0">
              <a:lnSpc>
                <a:spcPct val="90000"/>
              </a:lnSpc>
              <a:spcBef>
                <a:spcPts val="1600"/>
              </a:spcBef>
              <a:spcAft>
                <a:spcPts val="0"/>
              </a:spcAft>
              <a:buClr>
                <a:schemeClr val="lt1"/>
              </a:buClr>
              <a:buSzPts val="1800"/>
              <a:buFont typeface="Arial"/>
              <a:buChar char="•"/>
              <a:defRPr sz="1800" b="0" i="0" u="none" strike="noStrike" cap="none">
                <a:solidFill>
                  <a:schemeClr val="lt1"/>
                </a:solidFill>
                <a:latin typeface="Questrial"/>
                <a:ea typeface="Questrial"/>
                <a:cs typeface="Questrial"/>
                <a:sym typeface="Questrial"/>
              </a:defRPr>
            </a:lvl3pPr>
            <a:lvl4pPr marL="1828800" marR="0" lvl="3"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4pPr>
            <a:lvl5pPr marL="2286000" marR="0" lvl="4"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5pPr>
            <a:lvl6pPr marL="2743200" marR="0" lvl="5"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6pPr>
            <a:lvl7pPr marL="3200400" marR="0" lvl="6"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7pPr>
            <a:lvl8pPr marL="3657600" marR="0" lvl="7" indent="-330200" algn="l" rtl="0">
              <a:lnSpc>
                <a:spcPct val="90000"/>
              </a:lnSpc>
              <a:spcBef>
                <a:spcPts val="1600"/>
              </a:spcBef>
              <a:spcAft>
                <a:spcPts val="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8pPr>
            <a:lvl9pPr marL="4114800" marR="0" lvl="8" indent="-330200" algn="l" rtl="0">
              <a:lnSpc>
                <a:spcPct val="90000"/>
              </a:lnSpc>
              <a:spcBef>
                <a:spcPts val="1600"/>
              </a:spcBef>
              <a:spcAft>
                <a:spcPts val="1600"/>
              </a:spcAft>
              <a:buClr>
                <a:schemeClr val="lt1"/>
              </a:buClr>
              <a:buSzPts val="1600"/>
              <a:buFont typeface="Arial"/>
              <a:buChar char="•"/>
              <a:defRPr sz="1600" b="0" i="0" u="none" strike="noStrike" cap="none">
                <a:solidFill>
                  <a:schemeClr val="lt1"/>
                </a:solidFill>
                <a:latin typeface="Questrial"/>
                <a:ea typeface="Questrial"/>
                <a:cs typeface="Questrial"/>
                <a:sym typeface="Questrial"/>
              </a:defRPr>
            </a:lvl9pPr>
          </a:lstStyle>
          <a:p>
            <a:endParaRPr/>
          </a:p>
        </p:txBody>
      </p:sp>
      <p:sp>
        <p:nvSpPr>
          <p:cNvPr id="82" name="Google Shape;82;p14"/>
          <p:cNvSpPr txBox="1">
            <a:spLocks noGrp="1"/>
          </p:cNvSpPr>
          <p:nvPr>
            <p:ph type="dt" idx="10"/>
          </p:nvPr>
        </p:nvSpPr>
        <p:spPr>
          <a:xfrm>
            <a:off x="6412230" y="6356351"/>
            <a:ext cx="2137500" cy="3651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050">
                <a:solidFill>
                  <a:schemeClr val="lt1"/>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83" name="Google Shape;83;p14"/>
          <p:cNvSpPr txBox="1">
            <a:spLocks noGrp="1"/>
          </p:cNvSpPr>
          <p:nvPr>
            <p:ph type="ftr" idx="11"/>
          </p:nvPr>
        </p:nvSpPr>
        <p:spPr>
          <a:xfrm>
            <a:off x="594360" y="6355846"/>
            <a:ext cx="56808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050">
                <a:solidFill>
                  <a:schemeClr val="lt1"/>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84" name="Google Shape;84;p14"/>
          <p:cNvSpPr txBox="1">
            <a:spLocks noGrp="1"/>
          </p:cNvSpPr>
          <p:nvPr>
            <p:ph type="sldNum" idx="12"/>
          </p:nvPr>
        </p:nvSpPr>
        <p:spPr>
          <a:xfrm>
            <a:off x="6572250" y="381001"/>
            <a:ext cx="19773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a:solidFill>
                  <a:schemeClr val="lt1"/>
                </a:solidFill>
                <a:latin typeface="Questrial"/>
                <a:ea typeface="Questrial"/>
                <a:cs typeface="Questrial"/>
                <a:sym typeface="Questrial"/>
              </a:defRPr>
            </a:lvl1pPr>
            <a:lvl2pPr marL="0" marR="0" lvl="1" indent="0" algn="r" rtl="0">
              <a:spcBef>
                <a:spcPts val="0"/>
              </a:spcBef>
              <a:buNone/>
              <a:defRPr sz="1050">
                <a:solidFill>
                  <a:schemeClr val="lt1"/>
                </a:solidFill>
                <a:latin typeface="Questrial"/>
                <a:ea typeface="Questrial"/>
                <a:cs typeface="Questrial"/>
                <a:sym typeface="Questrial"/>
              </a:defRPr>
            </a:lvl2pPr>
            <a:lvl3pPr marL="0" marR="0" lvl="2" indent="0" algn="r" rtl="0">
              <a:spcBef>
                <a:spcPts val="0"/>
              </a:spcBef>
              <a:buNone/>
              <a:defRPr sz="1050">
                <a:solidFill>
                  <a:schemeClr val="lt1"/>
                </a:solidFill>
                <a:latin typeface="Questrial"/>
                <a:ea typeface="Questrial"/>
                <a:cs typeface="Questrial"/>
                <a:sym typeface="Questrial"/>
              </a:defRPr>
            </a:lvl3pPr>
            <a:lvl4pPr marL="0" marR="0" lvl="3" indent="0" algn="r" rtl="0">
              <a:spcBef>
                <a:spcPts val="0"/>
              </a:spcBef>
              <a:buNone/>
              <a:defRPr sz="1050">
                <a:solidFill>
                  <a:schemeClr val="lt1"/>
                </a:solidFill>
                <a:latin typeface="Questrial"/>
                <a:ea typeface="Questrial"/>
                <a:cs typeface="Questrial"/>
                <a:sym typeface="Questrial"/>
              </a:defRPr>
            </a:lvl4pPr>
            <a:lvl5pPr marL="0" marR="0" lvl="4" indent="0" algn="r" rtl="0">
              <a:spcBef>
                <a:spcPts val="0"/>
              </a:spcBef>
              <a:buNone/>
              <a:defRPr sz="1050">
                <a:solidFill>
                  <a:schemeClr val="lt1"/>
                </a:solidFill>
                <a:latin typeface="Questrial"/>
                <a:ea typeface="Questrial"/>
                <a:cs typeface="Questrial"/>
                <a:sym typeface="Questrial"/>
              </a:defRPr>
            </a:lvl5pPr>
            <a:lvl6pPr marL="0" marR="0" lvl="5" indent="0" algn="r" rtl="0">
              <a:spcBef>
                <a:spcPts val="0"/>
              </a:spcBef>
              <a:buNone/>
              <a:defRPr sz="1050">
                <a:solidFill>
                  <a:schemeClr val="lt1"/>
                </a:solidFill>
                <a:latin typeface="Questrial"/>
                <a:ea typeface="Questrial"/>
                <a:cs typeface="Questrial"/>
                <a:sym typeface="Questrial"/>
              </a:defRPr>
            </a:lvl6pPr>
            <a:lvl7pPr marL="0" marR="0" lvl="6" indent="0" algn="r" rtl="0">
              <a:spcBef>
                <a:spcPts val="0"/>
              </a:spcBef>
              <a:buNone/>
              <a:defRPr sz="1050">
                <a:solidFill>
                  <a:schemeClr val="lt1"/>
                </a:solidFill>
                <a:latin typeface="Questrial"/>
                <a:ea typeface="Questrial"/>
                <a:cs typeface="Questrial"/>
                <a:sym typeface="Questrial"/>
              </a:defRPr>
            </a:lvl7pPr>
            <a:lvl8pPr marL="0" marR="0" lvl="7" indent="0" algn="r" rtl="0">
              <a:spcBef>
                <a:spcPts val="0"/>
              </a:spcBef>
              <a:buNone/>
              <a:defRPr sz="1050">
                <a:solidFill>
                  <a:schemeClr val="lt1"/>
                </a:solidFill>
                <a:latin typeface="Questrial"/>
                <a:ea typeface="Questrial"/>
                <a:cs typeface="Questrial"/>
                <a:sym typeface="Questrial"/>
              </a:defRPr>
            </a:lvl8pPr>
            <a:lvl9pPr marL="0" marR="0" lvl="8" indent="0" algn="r" rtl="0">
              <a:spcBef>
                <a:spcPts val="0"/>
              </a:spcBef>
              <a:buNone/>
              <a:defRPr sz="1050">
                <a:solidFill>
                  <a:schemeClr val="lt1"/>
                </a:solidFill>
                <a:latin typeface="Questrial"/>
                <a:ea typeface="Questrial"/>
                <a:cs typeface="Questrial"/>
                <a:sym typeface="Quest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no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400250" y="767933"/>
            <a:ext cx="6321600" cy="847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11" name="Google Shape;11;p1"/>
          <p:cNvSpPr txBox="1">
            <a:spLocks noGrp="1"/>
          </p:cNvSpPr>
          <p:nvPr>
            <p:ph type="body" idx="1"/>
          </p:nvPr>
        </p:nvSpPr>
        <p:spPr>
          <a:xfrm>
            <a:off x="2410112" y="2127701"/>
            <a:ext cx="6321600" cy="4003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12" name="Google Shape;12;p1"/>
          <p:cNvSpPr txBox="1">
            <a:spLocks noGrp="1"/>
          </p:cNvSpPr>
          <p:nvPr>
            <p:ph type="sldNum" idx="12"/>
          </p:nvPr>
        </p:nvSpPr>
        <p:spPr>
          <a:xfrm>
            <a:off x="8497999" y="6251679"/>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aXV-yaFmQNk"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5"/>
          <p:cNvSpPr/>
          <p:nvPr/>
        </p:nvSpPr>
        <p:spPr>
          <a:xfrm>
            <a:off x="728250" y="211025"/>
            <a:ext cx="7687500" cy="6435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a:solidFill>
                  <a:schemeClr val="dk1"/>
                </a:solidFill>
                <a:latin typeface="Questrial"/>
                <a:ea typeface="Questrial"/>
                <a:cs typeface="Questrial"/>
                <a:sym typeface="Questrial"/>
              </a:rPr>
              <a:t>Welcome to </a:t>
            </a:r>
            <a:endParaRPr sz="5400" b="1" i="0" u="none" strike="noStrike" cap="none">
              <a:solidFill>
                <a:schemeClr val="dk1"/>
              </a:solidFill>
              <a:latin typeface="Questrial"/>
              <a:ea typeface="Questrial"/>
              <a:cs typeface="Questrial"/>
              <a:sym typeface="Questrial"/>
            </a:endParaRPr>
          </a:p>
          <a:p>
            <a:pPr marL="0" marR="0" lvl="0" indent="0" algn="ctr" rtl="0">
              <a:spcBef>
                <a:spcPts val="0"/>
              </a:spcBef>
              <a:spcAft>
                <a:spcPts val="0"/>
              </a:spcAft>
              <a:buNone/>
            </a:pPr>
            <a:r>
              <a:rPr lang="en-US" sz="3900" b="1">
                <a:solidFill>
                  <a:schemeClr val="dk1"/>
                </a:solidFill>
                <a:latin typeface="Questrial"/>
                <a:ea typeface="Questrial"/>
                <a:cs typeface="Questrial"/>
                <a:sym typeface="Questrial"/>
              </a:rPr>
              <a:t>Reading With Your Child</a:t>
            </a:r>
            <a:endParaRPr sz="39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2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2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2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200" b="1">
              <a:solidFill>
                <a:schemeClr val="dk1"/>
              </a:solidFill>
              <a:latin typeface="Questrial"/>
              <a:ea typeface="Questrial"/>
              <a:cs typeface="Questrial"/>
              <a:sym typeface="Questrial"/>
            </a:endParaRPr>
          </a:p>
          <a:p>
            <a:pPr marL="0" marR="0" lvl="0" indent="0" algn="l" rtl="0">
              <a:spcBef>
                <a:spcPts val="0"/>
              </a:spcBef>
              <a:spcAft>
                <a:spcPts val="0"/>
              </a:spcAft>
              <a:buNone/>
            </a:pPr>
            <a:endParaRPr sz="5200" b="1">
              <a:solidFill>
                <a:schemeClr val="dk1"/>
              </a:solidFill>
              <a:latin typeface="Questrial"/>
              <a:ea typeface="Questrial"/>
              <a:cs typeface="Questrial"/>
              <a:sym typeface="Questrial"/>
            </a:endParaRPr>
          </a:p>
          <a:p>
            <a:pPr marL="0" marR="0" lvl="0" indent="0" algn="ctr" rtl="0">
              <a:spcBef>
                <a:spcPts val="0"/>
              </a:spcBef>
              <a:spcAft>
                <a:spcPts val="0"/>
              </a:spcAft>
              <a:buNone/>
            </a:pPr>
            <a:r>
              <a:rPr lang="en-US" sz="5200" b="1">
                <a:solidFill>
                  <a:schemeClr val="dk1"/>
                </a:solidFill>
                <a:latin typeface="Questrial"/>
                <a:ea typeface="Questrial"/>
                <a:cs typeface="Questrial"/>
                <a:sym typeface="Questrial"/>
              </a:rPr>
              <a:t>Parent Information Night</a:t>
            </a:r>
            <a:endParaRPr sz="52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400" b="1">
              <a:solidFill>
                <a:schemeClr val="dk1"/>
              </a:solidFill>
              <a:latin typeface="Questrial"/>
              <a:ea typeface="Questrial"/>
              <a:cs typeface="Questrial"/>
              <a:sym typeface="Questrial"/>
            </a:endParaRPr>
          </a:p>
          <a:p>
            <a:pPr marL="0" marR="0" lvl="0" indent="0" algn="ctr" rtl="0">
              <a:spcBef>
                <a:spcPts val="0"/>
              </a:spcBef>
              <a:spcAft>
                <a:spcPts val="0"/>
              </a:spcAft>
              <a:buNone/>
            </a:pPr>
            <a:endParaRPr sz="5400" b="1">
              <a:solidFill>
                <a:schemeClr val="dk1"/>
              </a:solidFill>
              <a:latin typeface="Questrial"/>
              <a:ea typeface="Questrial"/>
              <a:cs typeface="Questrial"/>
              <a:sym typeface="Questrial"/>
            </a:endParaRPr>
          </a:p>
        </p:txBody>
      </p:sp>
      <p:pic>
        <p:nvPicPr>
          <p:cNvPr id="90" name="Google Shape;90;p15"/>
          <p:cNvPicPr preferRelativeResize="0"/>
          <p:nvPr/>
        </p:nvPicPr>
        <p:blipFill>
          <a:blip r:embed="rId3">
            <a:alphaModFix/>
          </a:blip>
          <a:stretch>
            <a:fillRect/>
          </a:stretch>
        </p:blipFill>
        <p:spPr>
          <a:xfrm>
            <a:off x="1430225" y="1874600"/>
            <a:ext cx="3180624" cy="1789076"/>
          </a:xfrm>
          <a:prstGeom prst="rect">
            <a:avLst/>
          </a:prstGeom>
          <a:noFill/>
          <a:ln>
            <a:noFill/>
          </a:ln>
        </p:spPr>
      </p:pic>
      <p:pic>
        <p:nvPicPr>
          <p:cNvPr id="91" name="Google Shape;91;p15"/>
          <p:cNvPicPr preferRelativeResize="0"/>
          <p:nvPr/>
        </p:nvPicPr>
        <p:blipFill>
          <a:blip r:embed="rId4">
            <a:alphaModFix/>
          </a:blip>
          <a:stretch>
            <a:fillRect/>
          </a:stretch>
        </p:blipFill>
        <p:spPr>
          <a:xfrm>
            <a:off x="1430225" y="3777400"/>
            <a:ext cx="3180625" cy="1884854"/>
          </a:xfrm>
          <a:prstGeom prst="rect">
            <a:avLst/>
          </a:prstGeom>
          <a:noFill/>
          <a:ln>
            <a:noFill/>
          </a:ln>
        </p:spPr>
      </p:pic>
      <p:pic>
        <p:nvPicPr>
          <p:cNvPr id="92" name="Google Shape;92;p15"/>
          <p:cNvPicPr preferRelativeResize="0"/>
          <p:nvPr/>
        </p:nvPicPr>
        <p:blipFill>
          <a:blip r:embed="rId5">
            <a:alphaModFix/>
          </a:blip>
          <a:stretch>
            <a:fillRect/>
          </a:stretch>
        </p:blipFill>
        <p:spPr>
          <a:xfrm>
            <a:off x="4783625" y="1874603"/>
            <a:ext cx="3538325" cy="378765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p:nvPr/>
        </p:nvSpPr>
        <p:spPr>
          <a:xfrm>
            <a:off x="762000" y="446250"/>
            <a:ext cx="7763400" cy="610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C89"/>
              </a:buClr>
              <a:buSzPts val="3600"/>
              <a:buFont typeface="Calibri"/>
              <a:buNone/>
            </a:pPr>
            <a:r>
              <a:rPr lang="en-US" sz="3600" b="1" i="0" u="none" strike="noStrike" cap="none">
                <a:solidFill>
                  <a:schemeClr val="dk1"/>
                </a:solidFill>
                <a:latin typeface="Calibri"/>
                <a:ea typeface="Calibri"/>
                <a:cs typeface="Calibri"/>
                <a:sym typeface="Calibri"/>
              </a:rPr>
              <a:t>Acknowledgement of Country</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2C89"/>
              </a:buClr>
              <a:buSzPts val="3200"/>
              <a:buFont typeface="Calibri"/>
              <a:buNone/>
            </a:pPr>
            <a:r>
              <a:rPr lang="en-US" sz="3200" b="0" i="0" u="none" strike="noStrike" cap="none">
                <a:solidFill>
                  <a:srgbClr val="002C89"/>
                </a:solidFill>
                <a:latin typeface="Calibri"/>
                <a:ea typeface="Calibri"/>
                <a:cs typeface="Calibri"/>
                <a:sym typeface="Calibri"/>
              </a:rPr>
              <a:t>We would like to acknowledge the traditional custodians of this land, the Anaiwan people and pay our respects to the Elders both past, present and future, for they hold the memories, the traditions, the culture and the hopes of indigenous Australia.</a:t>
            </a:r>
            <a:endParaRPr sz="3200" b="0" i="0" u="none" strike="noStrike" cap="none">
              <a:solidFill>
                <a:srgbClr val="002C89"/>
              </a:solidFill>
              <a:latin typeface="Calibri"/>
              <a:ea typeface="Calibri"/>
              <a:cs typeface="Calibri"/>
              <a:sym typeface="Calibri"/>
            </a:endParaRPr>
          </a:p>
          <a:p>
            <a:pPr marL="0" marR="0" lvl="0" indent="0" algn="ctr" rtl="0">
              <a:lnSpc>
                <a:spcPct val="100000"/>
              </a:lnSpc>
              <a:spcBef>
                <a:spcPts val="0"/>
              </a:spcBef>
              <a:spcAft>
                <a:spcPts val="0"/>
              </a:spcAft>
              <a:buClr>
                <a:srgbClr val="002C89"/>
              </a:buClr>
              <a:buSzPts val="3200"/>
              <a:buFont typeface="Calibri"/>
              <a:buNone/>
            </a:pPr>
            <a:endParaRPr sz="3200">
              <a:solidFill>
                <a:srgbClr val="002C89"/>
              </a:solidFill>
              <a:latin typeface="Calibri"/>
              <a:ea typeface="Calibri"/>
              <a:cs typeface="Calibri"/>
              <a:sym typeface="Calibri"/>
            </a:endParaRPr>
          </a:p>
          <a:p>
            <a:pPr marL="0" marR="0" lvl="0" indent="0" algn="ctr" rtl="0">
              <a:lnSpc>
                <a:spcPct val="100000"/>
              </a:lnSpc>
              <a:spcBef>
                <a:spcPts val="0"/>
              </a:spcBef>
              <a:spcAft>
                <a:spcPts val="0"/>
              </a:spcAft>
              <a:buClr>
                <a:srgbClr val="002C89"/>
              </a:buClr>
              <a:buSzPts val="3200"/>
              <a:buFont typeface="Calibri"/>
              <a:buNone/>
            </a:pPr>
            <a:endParaRPr sz="3200">
              <a:solidFill>
                <a:srgbClr val="002C89"/>
              </a:solidFill>
              <a:latin typeface="Calibri"/>
              <a:ea typeface="Calibri"/>
              <a:cs typeface="Calibri"/>
              <a:sym typeface="Calibri"/>
            </a:endParaRPr>
          </a:p>
          <a:p>
            <a:pPr marL="0" marR="0" lvl="0" indent="0" algn="ctr" rtl="0">
              <a:lnSpc>
                <a:spcPct val="100000"/>
              </a:lnSpc>
              <a:spcBef>
                <a:spcPts val="0"/>
              </a:spcBef>
              <a:spcAft>
                <a:spcPts val="0"/>
              </a:spcAft>
              <a:buClr>
                <a:srgbClr val="002C89"/>
              </a:buClr>
              <a:buSzPts val="3200"/>
              <a:buFont typeface="Calibri"/>
              <a:buNone/>
            </a:pPr>
            <a:endParaRPr sz="3200">
              <a:solidFill>
                <a:srgbClr val="002C89"/>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Questrial"/>
              <a:buNone/>
            </a:pPr>
            <a:endParaRPr sz="1800" b="0" i="0" u="none" strike="noStrike" cap="none">
              <a:solidFill>
                <a:schemeClr val="dk1"/>
              </a:solidFill>
              <a:latin typeface="Arial"/>
              <a:ea typeface="Arial"/>
              <a:cs typeface="Arial"/>
              <a:sym typeface="Arial"/>
            </a:endParaRPr>
          </a:p>
        </p:txBody>
      </p:sp>
      <p:pic>
        <p:nvPicPr>
          <p:cNvPr id="99" name="Google Shape;99;p16" descr="Aboriginal Flag.gif"/>
          <p:cNvPicPr preferRelativeResize="0"/>
          <p:nvPr/>
        </p:nvPicPr>
        <p:blipFill rotWithShape="1">
          <a:blip r:embed="rId3">
            <a:alphaModFix/>
          </a:blip>
          <a:srcRect/>
          <a:stretch/>
        </p:blipFill>
        <p:spPr>
          <a:xfrm>
            <a:off x="3385013" y="4550200"/>
            <a:ext cx="2517366" cy="1676400"/>
          </a:xfrm>
          <a:prstGeom prst="rect">
            <a:avLst/>
          </a:prstGeom>
          <a:noFill/>
          <a:ln>
            <a:noFill/>
          </a:ln>
        </p:spPr>
      </p:pic>
      <p:sp>
        <p:nvSpPr>
          <p:cNvPr id="100" name="Google Shape;100;p16"/>
          <p:cNvSpPr/>
          <p:nvPr/>
        </p:nvSpPr>
        <p:spPr>
          <a:xfrm>
            <a:off x="0" y="3343275"/>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Questrial"/>
              <a:buNone/>
            </a:pPr>
            <a:endParaRPr sz="18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951363" y="456420"/>
            <a:ext cx="7242000" cy="732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sz="4000" b="1" i="0" u="none" strike="noStrike" cap="none">
                <a:solidFill>
                  <a:schemeClr val="dk1"/>
                </a:solidFill>
                <a:latin typeface="Questrial"/>
                <a:ea typeface="Questrial"/>
                <a:cs typeface="Questrial"/>
                <a:sym typeface="Questrial"/>
              </a:rPr>
              <a:t>PRAYER</a:t>
            </a:r>
            <a:endParaRPr sz="4000" b="1" i="0" u="none" strike="noStrike" cap="none">
              <a:solidFill>
                <a:schemeClr val="dk1"/>
              </a:solidFill>
              <a:latin typeface="Questrial"/>
              <a:ea typeface="Questrial"/>
              <a:cs typeface="Questrial"/>
              <a:sym typeface="Questrial"/>
            </a:endParaRPr>
          </a:p>
        </p:txBody>
      </p:sp>
      <p:sp>
        <p:nvSpPr>
          <p:cNvPr id="106" name="Google Shape;106;p17"/>
          <p:cNvSpPr/>
          <p:nvPr/>
        </p:nvSpPr>
        <p:spPr>
          <a:xfrm>
            <a:off x="426664" y="763083"/>
            <a:ext cx="8291400" cy="5632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estrial"/>
              <a:ea typeface="Questrial"/>
              <a:cs typeface="Questrial"/>
              <a:sym typeface="Questrial"/>
            </a:endParaRPr>
          </a:p>
          <a:p>
            <a:pPr marL="0" marR="0" lvl="0" indent="0" algn="l" rtl="0">
              <a:spcBef>
                <a:spcPts val="0"/>
              </a:spcBef>
              <a:spcAft>
                <a:spcPts val="0"/>
              </a:spcAft>
              <a:buNone/>
            </a:pPr>
            <a:r>
              <a:rPr lang="en-US" sz="1800" b="1">
                <a:solidFill>
                  <a:schemeClr val="dk1"/>
                </a:solidFill>
                <a:latin typeface="Calibri"/>
                <a:ea typeface="Calibri"/>
                <a:cs typeface="Calibri"/>
                <a:sym typeface="Calibri"/>
              </a:rPr>
              <a:t>Let us remember that we are in the presence of our God: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Dear Lord, our teacher and guide,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You have blessed us all, here present tonight,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With the mission to guide and counsel our students.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We place our trust and faith in you.</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That you will embrace us with your wisdom and love to encourage our students to meet their fullest potential in their spiritual, social and academic lives.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Help us to work together as a team: parents and teachers,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To seek out in our students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The extraordinary rather than the ordinary,</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The best rather than the average,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The possible rather than the probable,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And to accept the challenges rather than look for the easy way out.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Bless our partnership as we journey together this year, that we, both; </a:t>
            </a: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Parents and educators, may work as one, as you are One. </a:t>
            </a:r>
            <a:endParaRPr sz="1800" b="1">
              <a:solidFill>
                <a:srgbClr val="002C89"/>
              </a:solidFill>
              <a:latin typeface="Calibri"/>
              <a:ea typeface="Calibri"/>
              <a:cs typeface="Calibri"/>
              <a:sym typeface="Calibri"/>
            </a:endParaRPr>
          </a:p>
          <a:p>
            <a:pPr marL="0" marR="0" lvl="0" indent="0" algn="l" rtl="0">
              <a:spcBef>
                <a:spcPts val="0"/>
              </a:spcBef>
              <a:spcAft>
                <a:spcPts val="0"/>
              </a:spcAft>
              <a:buNone/>
            </a:pPr>
            <a:endParaRPr sz="1800">
              <a:solidFill>
                <a:srgbClr val="002C89"/>
              </a:solidFill>
              <a:latin typeface="Calibri"/>
              <a:ea typeface="Calibri"/>
              <a:cs typeface="Calibri"/>
              <a:sym typeface="Calibri"/>
            </a:endParaRPr>
          </a:p>
          <a:p>
            <a:pPr marL="0" marR="0" lvl="0" indent="0" algn="l" rtl="0">
              <a:spcBef>
                <a:spcPts val="0"/>
              </a:spcBef>
              <a:spcAft>
                <a:spcPts val="0"/>
              </a:spcAft>
              <a:buNone/>
            </a:pPr>
            <a:r>
              <a:rPr lang="en-US" sz="1800" b="1">
                <a:solidFill>
                  <a:srgbClr val="002C89"/>
                </a:solidFill>
                <a:latin typeface="Calibri"/>
                <a:ea typeface="Calibri"/>
                <a:cs typeface="Calibri"/>
                <a:sym typeface="Calibri"/>
              </a:rPr>
              <a:t>In the name of the Father, the Son and the Holy Spirit.  Amen.</a:t>
            </a:r>
            <a:endParaRPr sz="1800">
              <a:solidFill>
                <a:srgbClr val="002C89"/>
              </a:solidFill>
              <a:latin typeface="Calibri"/>
              <a:ea typeface="Calibri"/>
              <a:cs typeface="Calibri"/>
              <a:sym typeface="Calibri"/>
            </a:endParaRPr>
          </a:p>
        </p:txBody>
      </p:sp>
      <p:pic>
        <p:nvPicPr>
          <p:cNvPr id="107" name="Google Shape;107;p17"/>
          <p:cNvPicPr preferRelativeResize="0"/>
          <p:nvPr/>
        </p:nvPicPr>
        <p:blipFill rotWithShape="1">
          <a:blip r:embed="rId3">
            <a:alphaModFix/>
          </a:blip>
          <a:srcRect/>
          <a:stretch/>
        </p:blipFill>
        <p:spPr>
          <a:xfrm>
            <a:off x="8053750" y="5525674"/>
            <a:ext cx="777900" cy="1121400"/>
          </a:xfrm>
          <a:prstGeom prst="rect">
            <a:avLst/>
          </a:prstGeom>
          <a:noFill/>
          <a:ln>
            <a:noFill/>
          </a:ln>
        </p:spPr>
      </p:pic>
      <p:pic>
        <p:nvPicPr>
          <p:cNvPr id="108" name="Google Shape;108;p17"/>
          <p:cNvPicPr preferRelativeResize="0"/>
          <p:nvPr/>
        </p:nvPicPr>
        <p:blipFill>
          <a:blip r:embed="rId4">
            <a:alphaModFix/>
          </a:blip>
          <a:stretch>
            <a:fillRect/>
          </a:stretch>
        </p:blipFill>
        <p:spPr>
          <a:xfrm>
            <a:off x="7244850" y="252150"/>
            <a:ext cx="1637350" cy="2357802"/>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body" idx="1"/>
          </p:nvPr>
        </p:nvSpPr>
        <p:spPr>
          <a:xfrm>
            <a:off x="250875" y="339975"/>
            <a:ext cx="8671800" cy="4630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800" b="1" i="0" u="none" strike="noStrike" cap="none">
                <a:solidFill>
                  <a:schemeClr val="dk1"/>
                </a:solidFill>
                <a:latin typeface="Calibri"/>
                <a:ea typeface="Calibri"/>
                <a:cs typeface="Calibri"/>
                <a:sym typeface="Calibri"/>
              </a:rPr>
              <a:t>Welcome</a:t>
            </a:r>
            <a:r>
              <a:rPr lang="en-US" sz="2800" b="1" i="0" u="none" strike="noStrike" cap="none">
                <a:solidFill>
                  <a:schemeClr val="dk1"/>
                </a:solidFill>
                <a:latin typeface="Calibri"/>
                <a:ea typeface="Calibri"/>
                <a:cs typeface="Calibri"/>
                <a:sym typeface="Calibri"/>
              </a:rPr>
              <a:t> </a:t>
            </a:r>
            <a:endParaRPr sz="28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800" b="1" i="0" u="none" strike="noStrike" cap="none">
                <a:solidFill>
                  <a:schemeClr val="dk1"/>
                </a:solidFill>
                <a:latin typeface="Calibri"/>
                <a:ea typeface="Calibri"/>
                <a:cs typeface="Calibri"/>
                <a:sym typeface="Calibri"/>
              </a:rPr>
              <a:t>to all parents</a:t>
            </a:r>
            <a:r>
              <a:rPr lang="en-US" sz="2800" b="1">
                <a:solidFill>
                  <a:schemeClr val="dk1"/>
                </a:solidFill>
                <a:latin typeface="Calibri"/>
                <a:ea typeface="Calibri"/>
                <a:cs typeface="Calibri"/>
                <a:sym typeface="Calibri"/>
              </a:rPr>
              <a:t> and carers and </a:t>
            </a:r>
            <a:endParaRPr sz="28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800" b="1">
                <a:solidFill>
                  <a:schemeClr val="dk1"/>
                </a:solidFill>
                <a:latin typeface="Calibri"/>
                <a:ea typeface="Calibri"/>
                <a:cs typeface="Calibri"/>
                <a:sym typeface="Calibri"/>
              </a:rPr>
              <a:t>thank you for coming! </a:t>
            </a:r>
            <a:endParaRPr sz="28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marR="0" lvl="0" indent="0" algn="l" rtl="0">
              <a:lnSpc>
                <a:spcPct val="100000"/>
              </a:lnSpc>
              <a:spcBef>
                <a:spcPts val="0"/>
              </a:spcBef>
              <a:spcAft>
                <a:spcPts val="0"/>
              </a:spcAft>
              <a:buNone/>
            </a:pPr>
            <a:endParaRPr sz="2800" b="1">
              <a:solidFill>
                <a:schemeClr val="dk1"/>
              </a:solidFill>
            </a:endParaRPr>
          </a:p>
          <a:p>
            <a:pPr marL="0" lvl="0" indent="0" algn="ctr" rtl="0">
              <a:lnSpc>
                <a:spcPct val="100000"/>
              </a:lnSpc>
              <a:spcBef>
                <a:spcPts val="0"/>
              </a:spcBef>
              <a:spcAft>
                <a:spcPts val="0"/>
              </a:spcAft>
              <a:buNone/>
            </a:pPr>
            <a:endParaRPr sz="4800" b="1">
              <a:solidFill>
                <a:schemeClr val="dk1"/>
              </a:solidFill>
            </a:endParaRPr>
          </a:p>
          <a:p>
            <a:pPr marL="0" lvl="0" indent="0" algn="ctr" rtl="0">
              <a:lnSpc>
                <a:spcPct val="100000"/>
              </a:lnSpc>
              <a:spcBef>
                <a:spcPts val="0"/>
              </a:spcBef>
              <a:spcAft>
                <a:spcPts val="0"/>
              </a:spcAft>
              <a:buClr>
                <a:schemeClr val="dk2"/>
              </a:buClr>
              <a:buSzPts val="1100"/>
              <a:buFont typeface="Arial"/>
              <a:buNone/>
            </a:pPr>
            <a:r>
              <a:rPr lang="en-US" sz="4800" b="1">
                <a:solidFill>
                  <a:schemeClr val="dk1"/>
                </a:solidFill>
                <a:latin typeface="Calibri"/>
                <a:ea typeface="Calibri"/>
                <a:cs typeface="Calibri"/>
                <a:sym typeface="Calibri"/>
              </a:rPr>
              <a:t>Introduction to Staff</a:t>
            </a:r>
            <a:endParaRPr sz="2800" b="1">
              <a:solidFill>
                <a:schemeClr val="dk1"/>
              </a:solidFill>
              <a:latin typeface="Calibri"/>
              <a:ea typeface="Calibri"/>
              <a:cs typeface="Calibri"/>
              <a:sym typeface="Calibri"/>
            </a:endParaRPr>
          </a:p>
          <a:p>
            <a:pPr marL="0" marR="0" lvl="0" indent="0" algn="l" rtl="0">
              <a:lnSpc>
                <a:spcPct val="100000"/>
              </a:lnSpc>
              <a:spcBef>
                <a:spcPts val="0"/>
              </a:spcBef>
              <a:spcAft>
                <a:spcPts val="1600"/>
              </a:spcAft>
              <a:buNone/>
            </a:pPr>
            <a:endParaRPr sz="2800" b="1" i="0" u="none" strike="noStrike" cap="none">
              <a:solidFill>
                <a:schemeClr val="dk1"/>
              </a:solidFill>
              <a:latin typeface="Calibri"/>
              <a:ea typeface="Calibri"/>
              <a:cs typeface="Calibri"/>
              <a:sym typeface="Calibri"/>
            </a:endParaRPr>
          </a:p>
        </p:txBody>
      </p:sp>
      <p:pic>
        <p:nvPicPr>
          <p:cNvPr id="115" name="Google Shape;115;p18"/>
          <p:cNvPicPr preferRelativeResize="0"/>
          <p:nvPr/>
        </p:nvPicPr>
        <p:blipFill>
          <a:blip r:embed="rId3">
            <a:alphaModFix/>
          </a:blip>
          <a:stretch>
            <a:fillRect/>
          </a:stretch>
        </p:blipFill>
        <p:spPr>
          <a:xfrm>
            <a:off x="2837000" y="2469200"/>
            <a:ext cx="3618774" cy="259587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1456775" y="375775"/>
            <a:ext cx="6378000" cy="845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endParaRPr b="1" u="sng">
              <a:solidFill>
                <a:schemeClr val="dk1"/>
              </a:solidFill>
            </a:endParaRPr>
          </a:p>
          <a:p>
            <a:pPr marL="0" marR="0" lvl="0" indent="0" algn="ctr" rtl="0">
              <a:lnSpc>
                <a:spcPct val="90000"/>
              </a:lnSpc>
              <a:spcBef>
                <a:spcPts val="0"/>
              </a:spcBef>
              <a:spcAft>
                <a:spcPts val="0"/>
              </a:spcAft>
              <a:buClr>
                <a:schemeClr val="dk1"/>
              </a:buClr>
              <a:buFont typeface="Questrial"/>
              <a:buNone/>
            </a:pPr>
            <a:r>
              <a:rPr lang="en-US" b="1" u="sng">
                <a:solidFill>
                  <a:schemeClr val="dk1"/>
                </a:solidFill>
                <a:latin typeface="Calibri"/>
                <a:ea typeface="Calibri"/>
                <a:cs typeface="Calibri"/>
                <a:sym typeface="Calibri"/>
              </a:rPr>
              <a:t>AGENDA</a:t>
            </a:r>
            <a:r>
              <a:rPr lang="en-US" sz="4000" b="1" i="0" u="sng" strike="noStrike" cap="none">
                <a:solidFill>
                  <a:schemeClr val="dk1"/>
                </a:solidFill>
                <a:latin typeface="Calibri"/>
                <a:ea typeface="Calibri"/>
                <a:cs typeface="Calibri"/>
                <a:sym typeface="Calibri"/>
              </a:rPr>
              <a:t>:</a:t>
            </a:r>
            <a:r>
              <a:rPr lang="en-US" sz="4000" b="1" i="0" u="none" strike="noStrike" cap="none">
                <a:solidFill>
                  <a:schemeClr val="dk1"/>
                </a:solidFill>
                <a:latin typeface="Calibri"/>
                <a:ea typeface="Calibri"/>
                <a:cs typeface="Calibri"/>
                <a:sym typeface="Calibri"/>
              </a:rPr>
              <a:t/>
            </a:r>
            <a:br>
              <a:rPr lang="en-US" sz="4000" b="1" i="0" u="none" strike="noStrike" cap="none">
                <a:solidFill>
                  <a:schemeClr val="dk1"/>
                </a:solidFill>
                <a:latin typeface="Calibri"/>
                <a:ea typeface="Calibri"/>
                <a:cs typeface="Calibri"/>
                <a:sym typeface="Calibri"/>
              </a:rPr>
            </a:br>
            <a:endParaRPr sz="4000" b="1" i="0" u="none" strike="noStrike" cap="none">
              <a:solidFill>
                <a:schemeClr val="dk1"/>
              </a:solidFill>
              <a:latin typeface="Calibri"/>
              <a:ea typeface="Calibri"/>
              <a:cs typeface="Calibri"/>
              <a:sym typeface="Calibri"/>
            </a:endParaRPr>
          </a:p>
        </p:txBody>
      </p:sp>
      <p:sp>
        <p:nvSpPr>
          <p:cNvPr id="122" name="Google Shape;122;p19"/>
          <p:cNvSpPr txBox="1">
            <a:spLocks noGrp="1"/>
          </p:cNvSpPr>
          <p:nvPr>
            <p:ph type="body" idx="1"/>
          </p:nvPr>
        </p:nvSpPr>
        <p:spPr>
          <a:xfrm>
            <a:off x="250875" y="1394450"/>
            <a:ext cx="8671800" cy="492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800" b="1">
              <a:solidFill>
                <a:schemeClr val="dk1"/>
              </a:solidFill>
            </a:endParaRPr>
          </a:p>
          <a:p>
            <a:pPr marL="457200" marR="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The Balanced Reader</a:t>
            </a:r>
            <a:endParaRPr sz="3400" b="1">
              <a:solidFill>
                <a:srgbClr val="002C89"/>
              </a:solidFill>
              <a:latin typeface="Calibri"/>
              <a:ea typeface="Calibri"/>
              <a:cs typeface="Calibri"/>
              <a:sym typeface="Calibri"/>
            </a:endParaRPr>
          </a:p>
          <a:p>
            <a:pPr marL="457200" marR="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Reading At School</a:t>
            </a:r>
            <a:endParaRPr sz="3400" b="1">
              <a:solidFill>
                <a:srgbClr val="002C89"/>
              </a:solidFill>
              <a:latin typeface="Calibri"/>
              <a:ea typeface="Calibri"/>
              <a:cs typeface="Calibri"/>
              <a:sym typeface="Calibri"/>
            </a:endParaRPr>
          </a:p>
          <a:p>
            <a:pPr marL="457200" marR="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Reading At Home - the “How”</a:t>
            </a:r>
            <a:endParaRPr sz="3400" b="1">
              <a:solidFill>
                <a:srgbClr val="002C89"/>
              </a:solidFill>
              <a:latin typeface="Calibri"/>
              <a:ea typeface="Calibri"/>
              <a:cs typeface="Calibri"/>
              <a:sym typeface="Calibri"/>
            </a:endParaRPr>
          </a:p>
          <a:p>
            <a:pPr marL="457200" marR="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Hints to Help</a:t>
            </a:r>
            <a:endParaRPr sz="3400" b="1">
              <a:solidFill>
                <a:srgbClr val="002C89"/>
              </a:solidFill>
              <a:latin typeface="Calibri"/>
              <a:ea typeface="Calibri"/>
              <a:cs typeface="Calibri"/>
              <a:sym typeface="Calibri"/>
            </a:endParaRPr>
          </a:p>
          <a:p>
            <a:pPr marL="457200" marR="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Teacher Conversations</a:t>
            </a:r>
            <a:endParaRPr sz="3400" b="1">
              <a:solidFill>
                <a:srgbClr val="002C89"/>
              </a:solidFill>
              <a:latin typeface="Calibri"/>
              <a:ea typeface="Calibri"/>
              <a:cs typeface="Calibri"/>
              <a:sym typeface="Calibri"/>
            </a:endParaRPr>
          </a:p>
          <a:p>
            <a:pPr marL="457200" lvl="0" indent="-444500" algn="l" rtl="0">
              <a:lnSpc>
                <a:spcPct val="100000"/>
              </a:lnSpc>
              <a:spcBef>
                <a:spcPts val="1000"/>
              </a:spcBef>
              <a:spcAft>
                <a:spcPts val="0"/>
              </a:spcAft>
              <a:buClr>
                <a:srgbClr val="002C89"/>
              </a:buClr>
              <a:buSzPts val="3400"/>
              <a:buFont typeface="Calibri"/>
              <a:buChar char="●"/>
            </a:pPr>
            <a:r>
              <a:rPr lang="en-US" sz="3400" b="1">
                <a:solidFill>
                  <a:srgbClr val="002C89"/>
                </a:solidFill>
                <a:latin typeface="Calibri"/>
                <a:ea typeface="Calibri"/>
                <a:cs typeface="Calibri"/>
                <a:sym typeface="Calibri"/>
              </a:rPr>
              <a:t>Reading &amp; Homework </a:t>
            </a:r>
            <a:endParaRPr sz="3400" b="1">
              <a:solidFill>
                <a:srgbClr val="002C89"/>
              </a:solidFill>
              <a:latin typeface="Calibri"/>
              <a:ea typeface="Calibri"/>
              <a:cs typeface="Calibri"/>
              <a:sym typeface="Calibri"/>
            </a:endParaRPr>
          </a:p>
          <a:p>
            <a:pPr marL="457200" marR="0" lvl="0" indent="-444500" algn="l" rtl="0">
              <a:lnSpc>
                <a:spcPct val="100000"/>
              </a:lnSpc>
              <a:spcBef>
                <a:spcPts val="1000"/>
              </a:spcBef>
              <a:spcAft>
                <a:spcPts val="1000"/>
              </a:spcAft>
              <a:buClr>
                <a:srgbClr val="002C89"/>
              </a:buClr>
              <a:buSzPts val="3400"/>
              <a:buFont typeface="Calibri"/>
              <a:buChar char="●"/>
            </a:pPr>
            <a:r>
              <a:rPr lang="en-US" sz="3400" b="1">
                <a:solidFill>
                  <a:srgbClr val="002C89"/>
                </a:solidFill>
                <a:latin typeface="Calibri"/>
                <a:ea typeface="Calibri"/>
                <a:cs typeface="Calibri"/>
                <a:sym typeface="Calibri"/>
              </a:rPr>
              <a:t>Resources</a:t>
            </a:r>
            <a:endParaRPr sz="3400" b="1">
              <a:solidFill>
                <a:srgbClr val="002C89"/>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735548" y="177257"/>
            <a:ext cx="7239000" cy="732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b="1">
                <a:solidFill>
                  <a:schemeClr val="dk1"/>
                </a:solidFill>
                <a:latin typeface="Calibri"/>
                <a:ea typeface="Calibri"/>
                <a:cs typeface="Calibri"/>
                <a:sym typeface="Calibri"/>
              </a:rPr>
              <a:t>THE YOUNG READER</a:t>
            </a:r>
            <a:endParaRPr sz="4000" b="1" i="0" u="none" strike="noStrike" cap="none">
              <a:solidFill>
                <a:schemeClr val="dk1"/>
              </a:solidFill>
              <a:latin typeface="Calibri"/>
              <a:ea typeface="Calibri"/>
              <a:cs typeface="Calibri"/>
              <a:sym typeface="Calibri"/>
            </a:endParaRPr>
          </a:p>
        </p:txBody>
      </p:sp>
      <p:pic>
        <p:nvPicPr>
          <p:cNvPr id="129" name="Google Shape;129;p20" descr="Technology codes our minds, changes our OS. Apple products have done this extensively. The video shows how magazines are now useless and impossible to understand, for digital natives. It shows real life clip of a 1-year old, growing among touch screens and print. And how the latter becomes irrelevant. Medium is message. Humble tribute to Steve Jobs, by the most important person : a baby." title="A Magazine Is an iPad That Does Not Work.m4v">
            <a:hlinkClick r:id="rId3"/>
          </p:cNvPr>
          <p:cNvPicPr preferRelativeResize="0"/>
          <p:nvPr/>
        </p:nvPicPr>
        <p:blipFill>
          <a:blip r:embed="rId4">
            <a:alphaModFix/>
          </a:blip>
          <a:stretch>
            <a:fillRect/>
          </a:stretch>
        </p:blipFill>
        <p:spPr>
          <a:xfrm>
            <a:off x="735550" y="909850"/>
            <a:ext cx="7495433" cy="5621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735548" y="177257"/>
            <a:ext cx="7239000" cy="732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b="1">
                <a:solidFill>
                  <a:schemeClr val="dk1"/>
                </a:solidFill>
                <a:latin typeface="Calibri"/>
                <a:ea typeface="Calibri"/>
                <a:cs typeface="Calibri"/>
                <a:sym typeface="Calibri"/>
              </a:rPr>
              <a:t>THE BALANCED READER</a:t>
            </a:r>
            <a:endParaRPr sz="4000" b="1" i="0" strike="noStrike" cap="none">
              <a:solidFill>
                <a:schemeClr val="dk1"/>
              </a:solidFill>
              <a:latin typeface="Calibri"/>
              <a:ea typeface="Calibri"/>
              <a:cs typeface="Calibri"/>
              <a:sym typeface="Calibri"/>
            </a:endParaRPr>
          </a:p>
        </p:txBody>
      </p:sp>
      <p:sp>
        <p:nvSpPr>
          <p:cNvPr id="136" name="Google Shape;136;p21"/>
          <p:cNvSpPr txBox="1">
            <a:spLocks noGrp="1"/>
          </p:cNvSpPr>
          <p:nvPr>
            <p:ph type="body" idx="1"/>
          </p:nvPr>
        </p:nvSpPr>
        <p:spPr>
          <a:xfrm>
            <a:off x="110625" y="1005899"/>
            <a:ext cx="8748600" cy="4846200"/>
          </a:xfrm>
          <a:prstGeom prst="rect">
            <a:avLst/>
          </a:prstGeom>
          <a:noFill/>
          <a:ln>
            <a:noFill/>
          </a:ln>
        </p:spPr>
        <p:txBody>
          <a:bodyPr spcFirstLastPara="1" wrap="square" lIns="91425" tIns="45700" rIns="91425" bIns="45700" anchor="t" anchorCtr="0">
            <a:noAutofit/>
          </a:bodyPr>
          <a:lstStyle/>
          <a:p>
            <a:pPr marL="457200" marR="0" lvl="0" indent="0" algn="l" rtl="0">
              <a:lnSpc>
                <a:spcPct val="90000"/>
              </a:lnSpc>
              <a:spcBef>
                <a:spcPts val="500"/>
              </a:spcBef>
              <a:spcAft>
                <a:spcPts val="0"/>
              </a:spcAft>
              <a:buNone/>
            </a:pPr>
            <a:endParaRPr sz="2400">
              <a:solidFill>
                <a:srgbClr val="3D85C6"/>
              </a:solidFill>
              <a:latin typeface="Calibri"/>
              <a:ea typeface="Calibri"/>
              <a:cs typeface="Calibri"/>
              <a:sym typeface="Calibri"/>
            </a:endParaRPr>
          </a:p>
          <a:p>
            <a:pPr marL="0" marR="0" lvl="0" indent="0" algn="l" rtl="0">
              <a:lnSpc>
                <a:spcPct val="90000"/>
              </a:lnSpc>
              <a:spcBef>
                <a:spcPts val="1600"/>
              </a:spcBef>
              <a:spcAft>
                <a:spcPts val="0"/>
              </a:spcAft>
              <a:buNone/>
            </a:pPr>
            <a:endParaRPr sz="2400">
              <a:solidFill>
                <a:srgbClr val="3D85C6"/>
              </a:solidFill>
              <a:latin typeface="Calibri"/>
              <a:ea typeface="Calibri"/>
              <a:cs typeface="Calibri"/>
              <a:sym typeface="Calibri"/>
            </a:endParaRPr>
          </a:p>
          <a:p>
            <a:pPr marL="457200" marR="0" lvl="0" indent="0" algn="l" rtl="0">
              <a:lnSpc>
                <a:spcPct val="90000"/>
              </a:lnSpc>
              <a:spcBef>
                <a:spcPts val="1600"/>
              </a:spcBef>
              <a:spcAft>
                <a:spcPts val="1600"/>
              </a:spcAft>
              <a:buNone/>
            </a:pPr>
            <a:endParaRPr sz="2400">
              <a:solidFill>
                <a:srgbClr val="3D85C6"/>
              </a:solidFill>
              <a:latin typeface="Calibri"/>
              <a:ea typeface="Calibri"/>
              <a:cs typeface="Calibri"/>
              <a:sym typeface="Calibri"/>
            </a:endParaRPr>
          </a:p>
        </p:txBody>
      </p:sp>
      <p:pic>
        <p:nvPicPr>
          <p:cNvPr id="137" name="Google Shape;137;p21"/>
          <p:cNvPicPr preferRelativeResize="0"/>
          <p:nvPr/>
        </p:nvPicPr>
        <p:blipFill>
          <a:blip r:embed="rId3">
            <a:alphaModFix/>
          </a:blip>
          <a:stretch>
            <a:fillRect/>
          </a:stretch>
        </p:blipFill>
        <p:spPr>
          <a:xfrm>
            <a:off x="1004600" y="735725"/>
            <a:ext cx="7691775" cy="5948151"/>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312050" y="154473"/>
            <a:ext cx="63780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u="sng">
                <a:solidFill>
                  <a:schemeClr val="dk1"/>
                </a:solidFill>
                <a:latin typeface="Calibri"/>
                <a:ea typeface="Calibri"/>
                <a:cs typeface="Calibri"/>
                <a:sym typeface="Calibri"/>
              </a:rPr>
              <a:t>READING AT SCHOOL</a:t>
            </a:r>
            <a:endParaRPr u="sng">
              <a:solidFill>
                <a:schemeClr val="dk1"/>
              </a:solidFill>
              <a:latin typeface="Calibri"/>
              <a:ea typeface="Calibri"/>
              <a:cs typeface="Calibri"/>
              <a:sym typeface="Calibri"/>
            </a:endParaRPr>
          </a:p>
        </p:txBody>
      </p:sp>
      <p:sp>
        <p:nvSpPr>
          <p:cNvPr id="144" name="Google Shape;144;p22"/>
          <p:cNvSpPr txBox="1">
            <a:spLocks noGrp="1"/>
          </p:cNvSpPr>
          <p:nvPr>
            <p:ph type="body" idx="1"/>
          </p:nvPr>
        </p:nvSpPr>
        <p:spPr>
          <a:xfrm>
            <a:off x="312050" y="1221300"/>
            <a:ext cx="8245800" cy="5495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Font typeface="Arial"/>
              <a:buNone/>
            </a:pPr>
            <a:endParaRPr sz="1300" b="1">
              <a:solidFill>
                <a:srgbClr val="002C89"/>
              </a:solidFill>
            </a:endParaRPr>
          </a:p>
          <a:p>
            <a:pPr marL="228600" lvl="0" indent="-228600" algn="l" rtl="0">
              <a:lnSpc>
                <a:spcPct val="80000"/>
              </a:lnSpc>
              <a:spcBef>
                <a:spcPts val="1000"/>
              </a:spcBef>
              <a:spcAft>
                <a:spcPts val="0"/>
              </a:spcAft>
              <a:buClr>
                <a:srgbClr val="002C89"/>
              </a:buClr>
              <a:buSzPts val="2400"/>
              <a:buFont typeface="Calibri"/>
              <a:buChar char="•"/>
            </a:pPr>
            <a:r>
              <a:rPr lang="en-US" sz="2800">
                <a:solidFill>
                  <a:srgbClr val="002C89"/>
                </a:solidFill>
                <a:latin typeface="Calibri"/>
                <a:ea typeface="Calibri"/>
                <a:cs typeface="Calibri"/>
                <a:sym typeface="Calibri"/>
              </a:rPr>
              <a:t>Structured and uninterrupted Literacy Block  </a:t>
            </a:r>
            <a:endParaRPr sz="28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800">
                <a:solidFill>
                  <a:srgbClr val="002C89"/>
                </a:solidFill>
                <a:latin typeface="Calibri"/>
                <a:ea typeface="Calibri"/>
                <a:cs typeface="Calibri"/>
                <a:sym typeface="Calibri"/>
              </a:rPr>
              <a:t>InitiaLit Program in  K-2</a:t>
            </a:r>
            <a:endParaRPr sz="28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800">
                <a:solidFill>
                  <a:srgbClr val="002C89"/>
                </a:solidFill>
                <a:latin typeface="Calibri"/>
                <a:ea typeface="Calibri"/>
                <a:cs typeface="Calibri"/>
                <a:sym typeface="Calibri"/>
              </a:rPr>
              <a:t>MiniLit Program in Year 1</a:t>
            </a:r>
            <a:endParaRPr>
              <a:solidFill>
                <a:srgbClr val="002C89"/>
              </a:solidFill>
              <a:latin typeface="Calibri"/>
              <a:ea typeface="Calibri"/>
              <a:cs typeface="Calibri"/>
              <a:sym typeface="Calibri"/>
            </a:endParaRPr>
          </a:p>
          <a:p>
            <a:pPr marL="228600" lvl="0" indent="-254000" algn="l" rtl="0">
              <a:lnSpc>
                <a:spcPct val="80000"/>
              </a:lnSpc>
              <a:spcBef>
                <a:spcPts val="1000"/>
              </a:spcBef>
              <a:spcAft>
                <a:spcPts val="0"/>
              </a:spcAft>
              <a:buClr>
                <a:srgbClr val="002C89"/>
              </a:buClr>
              <a:buSzPts val="2800"/>
              <a:buFont typeface="Calibri"/>
              <a:buChar char="•"/>
            </a:pPr>
            <a:r>
              <a:rPr lang="en-US" sz="2800">
                <a:solidFill>
                  <a:srgbClr val="002C89"/>
                </a:solidFill>
                <a:latin typeface="Calibri"/>
                <a:ea typeface="Calibri"/>
                <a:cs typeface="Calibri"/>
                <a:sym typeface="Calibri"/>
              </a:rPr>
              <a:t>Guided Reading (Decodables and Levelled Texts) </a:t>
            </a:r>
            <a:endParaRPr sz="2800">
              <a:solidFill>
                <a:srgbClr val="002C89"/>
              </a:solidFill>
              <a:latin typeface="Calibri"/>
              <a:ea typeface="Calibri"/>
              <a:cs typeface="Calibri"/>
              <a:sym typeface="Calibri"/>
            </a:endParaRPr>
          </a:p>
          <a:p>
            <a:pPr marL="228600" lvl="0" indent="-254000" algn="l" rtl="0">
              <a:lnSpc>
                <a:spcPct val="80000"/>
              </a:lnSpc>
              <a:spcBef>
                <a:spcPts val="1000"/>
              </a:spcBef>
              <a:spcAft>
                <a:spcPts val="0"/>
              </a:spcAft>
              <a:buClr>
                <a:srgbClr val="002C89"/>
              </a:buClr>
              <a:buSzPts val="2800"/>
              <a:buFont typeface="Calibri"/>
              <a:buChar char="•"/>
            </a:pPr>
            <a:r>
              <a:rPr lang="en-US" sz="2800">
                <a:solidFill>
                  <a:srgbClr val="002C89"/>
                </a:solidFill>
                <a:latin typeface="Calibri"/>
                <a:ea typeface="Calibri"/>
                <a:cs typeface="Calibri"/>
                <a:sym typeface="Calibri"/>
              </a:rPr>
              <a:t>Tricky words</a:t>
            </a:r>
            <a:endParaRPr sz="2800">
              <a:solidFill>
                <a:srgbClr val="002C89"/>
              </a:solidFill>
              <a:latin typeface="Calibri"/>
              <a:ea typeface="Calibri"/>
              <a:cs typeface="Calibri"/>
              <a:sym typeface="Calibri"/>
            </a:endParaRPr>
          </a:p>
          <a:p>
            <a:pPr marL="0" lvl="0" indent="0" algn="l" rtl="0">
              <a:lnSpc>
                <a:spcPct val="80000"/>
              </a:lnSpc>
              <a:spcBef>
                <a:spcPts val="1000"/>
              </a:spcBef>
              <a:spcAft>
                <a:spcPts val="0"/>
              </a:spcAft>
              <a:buNone/>
            </a:pPr>
            <a:endParaRPr sz="2800">
              <a:solidFill>
                <a:srgbClr val="002C89"/>
              </a:solidFill>
            </a:endParaRPr>
          </a:p>
        </p:txBody>
      </p:sp>
      <p:sp>
        <p:nvSpPr>
          <p:cNvPr id="145" name="Google Shape;145;p22"/>
          <p:cNvSpPr txBox="1"/>
          <p:nvPr/>
        </p:nvSpPr>
        <p:spPr>
          <a:xfrm>
            <a:off x="3888350" y="4013725"/>
            <a:ext cx="4669500" cy="2607600"/>
          </a:xfrm>
          <a:prstGeom prst="rect">
            <a:avLst/>
          </a:prstGeom>
          <a:noFill/>
          <a:ln>
            <a:noFill/>
          </a:ln>
        </p:spPr>
        <p:txBody>
          <a:bodyPr spcFirstLastPara="1" wrap="square" lIns="91425" tIns="91425" rIns="91425" bIns="91425" anchor="t" anchorCtr="0">
            <a:noAutofit/>
          </a:bodyPr>
          <a:lstStyle/>
          <a:p>
            <a:pPr marL="228600" lvl="0" indent="-88900" algn="l" rtl="0">
              <a:lnSpc>
                <a:spcPct val="90000"/>
              </a:lnSpc>
              <a:spcBef>
                <a:spcPts val="1000"/>
              </a:spcBef>
              <a:spcAft>
                <a:spcPts val="1600"/>
              </a:spcAft>
              <a:buClr>
                <a:schemeClr val="dk2"/>
              </a:buClr>
              <a:buSzPts val="1100"/>
              <a:buFont typeface="Arial"/>
              <a:buNone/>
            </a:pPr>
            <a:endParaRPr/>
          </a:p>
        </p:txBody>
      </p:sp>
      <p:pic>
        <p:nvPicPr>
          <p:cNvPr id="146" name="Google Shape;146;p22" descr="File:Question book-new.svg"/>
          <p:cNvPicPr preferRelativeResize="0"/>
          <p:nvPr/>
        </p:nvPicPr>
        <p:blipFill>
          <a:blip r:embed="rId3">
            <a:alphaModFix/>
          </a:blip>
          <a:stretch>
            <a:fillRect/>
          </a:stretch>
        </p:blipFill>
        <p:spPr>
          <a:xfrm>
            <a:off x="7057300" y="80175"/>
            <a:ext cx="2007925" cy="1563425"/>
          </a:xfrm>
          <a:prstGeom prst="rect">
            <a:avLst/>
          </a:prstGeom>
          <a:noFill/>
          <a:ln>
            <a:noFill/>
          </a:ln>
        </p:spPr>
      </p:pic>
      <p:pic>
        <p:nvPicPr>
          <p:cNvPr id="147" name="Google Shape;147;p22"/>
          <p:cNvPicPr preferRelativeResize="0"/>
          <p:nvPr/>
        </p:nvPicPr>
        <p:blipFill rotWithShape="1">
          <a:blip r:embed="rId4">
            <a:alphaModFix/>
          </a:blip>
          <a:srcRect t="35409" b="36256"/>
          <a:stretch/>
        </p:blipFill>
        <p:spPr>
          <a:xfrm>
            <a:off x="215950" y="4013725"/>
            <a:ext cx="8722428" cy="2321949"/>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2171700" y="764373"/>
            <a:ext cx="6378000" cy="1293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154" name="Google Shape;154;p23"/>
          <p:cNvSpPr txBox="1">
            <a:spLocks noGrp="1"/>
          </p:cNvSpPr>
          <p:nvPr>
            <p:ph type="body" idx="1"/>
          </p:nvPr>
        </p:nvSpPr>
        <p:spPr>
          <a:xfrm>
            <a:off x="309150" y="1630175"/>
            <a:ext cx="5537100" cy="4335600"/>
          </a:xfrm>
          <a:prstGeom prst="rect">
            <a:avLst/>
          </a:prstGeom>
        </p:spPr>
        <p:txBody>
          <a:bodyPr spcFirstLastPara="1" wrap="square" lIns="91425" tIns="91425" rIns="91425" bIns="91425" anchor="t" anchorCtr="0">
            <a:noAutofit/>
          </a:bodyPr>
          <a:lstStyle/>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Reading Levels and Reading Age</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Reading Goals</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Reading Targets </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PM Reader Resource </a:t>
            </a:r>
            <a:endParaRPr sz="2400">
              <a:solidFill>
                <a:srgbClr val="002C89"/>
              </a:solidFill>
              <a:latin typeface="Calibri"/>
              <a:ea typeface="Calibri"/>
              <a:cs typeface="Calibri"/>
              <a:sym typeface="Calibri"/>
            </a:endParaRPr>
          </a:p>
          <a:p>
            <a:pPr marL="228600" lvl="0" indent="0" algn="l" rtl="0">
              <a:lnSpc>
                <a:spcPct val="80000"/>
              </a:lnSpc>
              <a:spcBef>
                <a:spcPts val="1000"/>
              </a:spcBef>
              <a:spcAft>
                <a:spcPts val="0"/>
              </a:spcAft>
              <a:buNone/>
            </a:pPr>
            <a:endParaRPr sz="2400">
              <a:solidFill>
                <a:srgbClr val="002C89"/>
              </a:solidFill>
            </a:endParaRPr>
          </a:p>
          <a:p>
            <a:pPr marL="0" lvl="0" indent="0" algn="l" rtl="0">
              <a:lnSpc>
                <a:spcPct val="80000"/>
              </a:lnSpc>
              <a:spcBef>
                <a:spcPts val="1000"/>
              </a:spcBef>
              <a:spcAft>
                <a:spcPts val="0"/>
              </a:spcAft>
              <a:buNone/>
            </a:pPr>
            <a:endParaRPr/>
          </a:p>
        </p:txBody>
      </p:sp>
      <p:pic>
        <p:nvPicPr>
          <p:cNvPr id="155" name="Google Shape;155;p23"/>
          <p:cNvPicPr preferRelativeResize="0"/>
          <p:nvPr/>
        </p:nvPicPr>
        <p:blipFill rotWithShape="1">
          <a:blip r:embed="rId3">
            <a:alphaModFix/>
          </a:blip>
          <a:srcRect l="24431" t="6288"/>
          <a:stretch/>
        </p:blipFill>
        <p:spPr>
          <a:xfrm>
            <a:off x="5972650" y="111350"/>
            <a:ext cx="2962325" cy="6546676"/>
          </a:xfrm>
          <a:prstGeom prst="rect">
            <a:avLst/>
          </a:prstGeom>
          <a:noFill/>
          <a:ln>
            <a:noFill/>
          </a:ln>
        </p:spPr>
      </p:pic>
      <p:sp>
        <p:nvSpPr>
          <p:cNvPr id="156" name="Google Shape;156;p23"/>
          <p:cNvSpPr txBox="1">
            <a:spLocks noGrp="1"/>
          </p:cNvSpPr>
          <p:nvPr>
            <p:ph type="title"/>
          </p:nvPr>
        </p:nvSpPr>
        <p:spPr>
          <a:xfrm>
            <a:off x="132449" y="111350"/>
            <a:ext cx="59106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u="sng">
                <a:solidFill>
                  <a:schemeClr val="dk1"/>
                </a:solidFill>
                <a:latin typeface="Calibri"/>
                <a:ea typeface="Calibri"/>
                <a:cs typeface="Calibri"/>
                <a:sym typeface="Calibri"/>
              </a:rPr>
              <a:t>READING AT SCHOOL (Levelled Texts)</a:t>
            </a:r>
            <a:endParaRPr u="sng">
              <a:solidFill>
                <a:schemeClr val="dk1"/>
              </a:solidFill>
              <a:latin typeface="Calibri"/>
              <a:ea typeface="Calibri"/>
              <a:cs typeface="Calibri"/>
              <a:sym typeface="Calibri"/>
            </a:endParaRPr>
          </a:p>
        </p:txBody>
      </p:sp>
      <p:pic>
        <p:nvPicPr>
          <p:cNvPr id="157" name="Google Shape;157;p23"/>
          <p:cNvPicPr preferRelativeResize="0"/>
          <p:nvPr/>
        </p:nvPicPr>
        <p:blipFill rotWithShape="1">
          <a:blip r:embed="rId4">
            <a:alphaModFix/>
          </a:blip>
          <a:srcRect l="3549" r="4958"/>
          <a:stretch/>
        </p:blipFill>
        <p:spPr>
          <a:xfrm>
            <a:off x="358375" y="4189025"/>
            <a:ext cx="5438625" cy="1504625"/>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title"/>
          </p:nvPr>
        </p:nvSpPr>
        <p:spPr>
          <a:xfrm>
            <a:off x="612750" y="377225"/>
            <a:ext cx="79554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dk1"/>
                </a:solidFill>
                <a:latin typeface="Calibri"/>
                <a:ea typeface="Calibri"/>
                <a:cs typeface="Calibri"/>
                <a:sym typeface="Calibri"/>
              </a:rPr>
              <a:t>Why hasn’t my child moved up a reading level?</a:t>
            </a:r>
            <a:r>
              <a:rPr lang="en-US" b="1">
                <a:solidFill>
                  <a:srgbClr val="FF9900"/>
                </a:solidFill>
                <a:latin typeface="Calibri"/>
                <a:ea typeface="Calibri"/>
                <a:cs typeface="Calibri"/>
                <a:sym typeface="Calibri"/>
              </a:rPr>
              <a:t> </a:t>
            </a:r>
            <a:endParaRPr b="1">
              <a:solidFill>
                <a:srgbClr val="FF9900"/>
              </a:solidFill>
              <a:latin typeface="Calibri"/>
              <a:ea typeface="Calibri"/>
              <a:cs typeface="Calibri"/>
              <a:sym typeface="Calibri"/>
            </a:endParaRPr>
          </a:p>
        </p:txBody>
      </p:sp>
      <p:sp>
        <p:nvSpPr>
          <p:cNvPr id="164" name="Google Shape;164;p24"/>
          <p:cNvSpPr txBox="1">
            <a:spLocks noGrp="1"/>
          </p:cNvSpPr>
          <p:nvPr>
            <p:ph type="body" idx="1"/>
          </p:nvPr>
        </p:nvSpPr>
        <p:spPr>
          <a:xfrm>
            <a:off x="184350" y="1752100"/>
            <a:ext cx="8812200" cy="21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rgbClr val="002C89"/>
                </a:solidFill>
                <a:latin typeface="Calibri"/>
                <a:ea typeface="Calibri"/>
                <a:cs typeface="Calibri"/>
                <a:sym typeface="Calibri"/>
              </a:rPr>
              <a:t>“Books at home are easy!”</a:t>
            </a:r>
            <a:endParaRPr sz="2400">
              <a:solidFill>
                <a:srgbClr val="002C89"/>
              </a:solidFill>
              <a:latin typeface="Calibri"/>
              <a:ea typeface="Calibri"/>
              <a:cs typeface="Calibri"/>
              <a:sym typeface="Calibri"/>
            </a:endParaRPr>
          </a:p>
          <a:p>
            <a:pPr marL="0" lvl="0" indent="0" algn="l" rtl="0">
              <a:spcBef>
                <a:spcPts val="0"/>
              </a:spcBef>
              <a:spcAft>
                <a:spcPts val="0"/>
              </a:spcAft>
              <a:buNone/>
            </a:pPr>
            <a:endParaRPr sz="2400">
              <a:solidFill>
                <a:srgbClr val="002C89"/>
              </a:solidFill>
              <a:latin typeface="Calibri"/>
              <a:ea typeface="Calibri"/>
              <a:cs typeface="Calibri"/>
              <a:sym typeface="Calibri"/>
            </a:endParaRPr>
          </a:p>
          <a:p>
            <a:pPr marL="0" lvl="0" indent="0" algn="l" rtl="0">
              <a:spcBef>
                <a:spcPts val="0"/>
              </a:spcBef>
              <a:spcAft>
                <a:spcPts val="0"/>
              </a:spcAft>
              <a:buNone/>
            </a:pPr>
            <a:endParaRPr sz="2400">
              <a:solidFill>
                <a:srgbClr val="002C89"/>
              </a:solidFill>
              <a:latin typeface="Calibri"/>
              <a:ea typeface="Calibri"/>
              <a:cs typeface="Calibri"/>
              <a:sym typeface="Calibri"/>
            </a:endParaRPr>
          </a:p>
          <a:p>
            <a:pPr marL="0" lvl="0" indent="0" algn="l" rtl="0">
              <a:spcBef>
                <a:spcPts val="0"/>
              </a:spcBef>
              <a:spcAft>
                <a:spcPts val="0"/>
              </a:spcAft>
              <a:buNone/>
            </a:pPr>
            <a:r>
              <a:rPr lang="en-US" sz="2400">
                <a:solidFill>
                  <a:srgbClr val="002C89"/>
                </a:solidFill>
                <a:latin typeface="Calibri"/>
                <a:ea typeface="Calibri"/>
                <a:cs typeface="Calibri"/>
                <a:sym typeface="Calibri"/>
              </a:rPr>
              <a:t>Books sent home are supposed to be at the child’s </a:t>
            </a:r>
            <a:endParaRPr sz="2400">
              <a:solidFill>
                <a:srgbClr val="002C89"/>
              </a:solidFill>
              <a:latin typeface="Calibri"/>
              <a:ea typeface="Calibri"/>
              <a:cs typeface="Calibri"/>
              <a:sym typeface="Calibri"/>
            </a:endParaRPr>
          </a:p>
          <a:p>
            <a:pPr marL="0" lvl="0" indent="0" algn="l" rtl="0">
              <a:spcBef>
                <a:spcPts val="0"/>
              </a:spcBef>
              <a:spcAft>
                <a:spcPts val="0"/>
              </a:spcAft>
              <a:buNone/>
            </a:pPr>
            <a:r>
              <a:rPr lang="en-US" sz="2400">
                <a:solidFill>
                  <a:srgbClr val="002C89"/>
                </a:solidFill>
                <a:latin typeface="Calibri"/>
                <a:ea typeface="Calibri"/>
                <a:cs typeface="Calibri"/>
                <a:sym typeface="Calibri"/>
              </a:rPr>
              <a:t>independent reading level. The books should be achievable and should be building their confidence and enjoyment. </a:t>
            </a:r>
            <a:endParaRPr sz="2400">
              <a:solidFill>
                <a:srgbClr val="002C89"/>
              </a:solidFill>
              <a:latin typeface="Calibri"/>
              <a:ea typeface="Calibri"/>
              <a:cs typeface="Calibri"/>
              <a:sym typeface="Calibri"/>
            </a:endParaRPr>
          </a:p>
        </p:txBody>
      </p:sp>
      <p:pic>
        <p:nvPicPr>
          <p:cNvPr id="165" name="Google Shape;165;p24" descr="reading-clip-art-11971497511117136851nlyl_reading_man_with_glasses.svg.med.png"/>
          <p:cNvPicPr preferRelativeResize="0"/>
          <p:nvPr/>
        </p:nvPicPr>
        <p:blipFill>
          <a:blip r:embed="rId3">
            <a:alphaModFix/>
          </a:blip>
          <a:stretch>
            <a:fillRect/>
          </a:stretch>
        </p:blipFill>
        <p:spPr>
          <a:xfrm>
            <a:off x="7620300" y="1091050"/>
            <a:ext cx="1376250" cy="1394975"/>
          </a:xfrm>
          <a:prstGeom prst="rect">
            <a:avLst/>
          </a:prstGeom>
          <a:noFill/>
          <a:ln>
            <a:noFill/>
          </a:ln>
        </p:spPr>
      </p:pic>
      <p:pic>
        <p:nvPicPr>
          <p:cNvPr id="166" name="Google Shape;166;p24"/>
          <p:cNvPicPr preferRelativeResize="0"/>
          <p:nvPr/>
        </p:nvPicPr>
        <p:blipFill>
          <a:blip r:embed="rId4">
            <a:alphaModFix/>
          </a:blip>
          <a:stretch>
            <a:fillRect/>
          </a:stretch>
        </p:blipFill>
        <p:spPr>
          <a:xfrm>
            <a:off x="3105775" y="4091325"/>
            <a:ext cx="2717925" cy="25196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312050" y="154473"/>
            <a:ext cx="63780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u="sng">
                <a:solidFill>
                  <a:schemeClr val="dk1"/>
                </a:solidFill>
                <a:latin typeface="Calibri"/>
                <a:ea typeface="Calibri"/>
                <a:cs typeface="Calibri"/>
                <a:sym typeface="Calibri"/>
              </a:rPr>
              <a:t>Infants Home Reading</a:t>
            </a:r>
            <a:endParaRPr u="sng">
              <a:solidFill>
                <a:schemeClr val="dk1"/>
              </a:solidFill>
              <a:latin typeface="Calibri"/>
              <a:ea typeface="Calibri"/>
              <a:cs typeface="Calibri"/>
              <a:sym typeface="Calibri"/>
            </a:endParaRPr>
          </a:p>
        </p:txBody>
      </p:sp>
      <p:sp>
        <p:nvSpPr>
          <p:cNvPr id="173" name="Google Shape;173;p25"/>
          <p:cNvSpPr txBox="1">
            <a:spLocks noGrp="1"/>
          </p:cNvSpPr>
          <p:nvPr>
            <p:ph type="body" idx="1"/>
          </p:nvPr>
        </p:nvSpPr>
        <p:spPr>
          <a:xfrm>
            <a:off x="312050" y="1221300"/>
            <a:ext cx="8245800" cy="32568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Font typeface="Arial"/>
              <a:buNone/>
            </a:pPr>
            <a:endParaRPr sz="1300" b="1">
              <a:solidFill>
                <a:srgbClr val="002C89"/>
              </a:solidFill>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Readers </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Tricky Words, </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Reading Log, </a:t>
            </a:r>
            <a:endParaRPr sz="2400">
              <a:solidFill>
                <a:srgbClr val="002C89"/>
              </a:solidFill>
              <a:latin typeface="Calibri"/>
              <a:ea typeface="Calibri"/>
              <a:cs typeface="Calibri"/>
              <a:sym typeface="Calibri"/>
            </a:endParaRPr>
          </a:p>
          <a:p>
            <a:pPr marL="22860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PM Bookmark </a:t>
            </a:r>
            <a:endParaRPr sz="2400">
              <a:solidFill>
                <a:srgbClr val="002C89"/>
              </a:solidFill>
              <a:latin typeface="Calibri"/>
              <a:ea typeface="Calibri"/>
              <a:cs typeface="Calibri"/>
              <a:sym typeface="Calibri"/>
            </a:endParaRPr>
          </a:p>
        </p:txBody>
      </p:sp>
      <p:pic>
        <p:nvPicPr>
          <p:cNvPr id="174" name="Google Shape;174;p25"/>
          <p:cNvPicPr preferRelativeResize="0"/>
          <p:nvPr/>
        </p:nvPicPr>
        <p:blipFill>
          <a:blip r:embed="rId3">
            <a:alphaModFix/>
          </a:blip>
          <a:stretch>
            <a:fillRect/>
          </a:stretch>
        </p:blipFill>
        <p:spPr>
          <a:xfrm>
            <a:off x="-10" y="4250399"/>
            <a:ext cx="5478507" cy="2607600"/>
          </a:xfrm>
          <a:prstGeom prst="rect">
            <a:avLst/>
          </a:prstGeom>
          <a:noFill/>
          <a:ln>
            <a:noFill/>
          </a:ln>
        </p:spPr>
      </p:pic>
      <p:pic>
        <p:nvPicPr>
          <p:cNvPr id="175" name="Google Shape;175;p25"/>
          <p:cNvPicPr preferRelativeResize="0"/>
          <p:nvPr/>
        </p:nvPicPr>
        <p:blipFill>
          <a:blip r:embed="rId4">
            <a:alphaModFix/>
          </a:blip>
          <a:stretch>
            <a:fillRect/>
          </a:stretch>
        </p:blipFill>
        <p:spPr>
          <a:xfrm>
            <a:off x="6514423" y="273975"/>
            <a:ext cx="2522625" cy="2522625"/>
          </a:xfrm>
          <a:prstGeom prst="rect">
            <a:avLst/>
          </a:prstGeom>
          <a:noFill/>
          <a:ln>
            <a:noFill/>
          </a:ln>
        </p:spPr>
      </p:pic>
      <p:pic>
        <p:nvPicPr>
          <p:cNvPr id="176" name="Google Shape;176;p25"/>
          <p:cNvPicPr preferRelativeResize="0"/>
          <p:nvPr/>
        </p:nvPicPr>
        <p:blipFill>
          <a:blip r:embed="rId5">
            <a:alphaModFix/>
          </a:blip>
          <a:stretch>
            <a:fillRect/>
          </a:stretch>
        </p:blipFill>
        <p:spPr>
          <a:xfrm>
            <a:off x="6738195" y="4644550"/>
            <a:ext cx="2075100" cy="2075100"/>
          </a:xfrm>
          <a:prstGeom prst="rect">
            <a:avLst/>
          </a:prstGeom>
          <a:noFill/>
          <a:ln>
            <a:noFill/>
          </a:ln>
        </p:spPr>
      </p:pic>
      <p:pic>
        <p:nvPicPr>
          <p:cNvPr id="177" name="Google Shape;177;p25"/>
          <p:cNvPicPr preferRelativeResize="0"/>
          <p:nvPr/>
        </p:nvPicPr>
        <p:blipFill rotWithShape="1">
          <a:blip r:embed="rId6">
            <a:alphaModFix/>
          </a:blip>
          <a:srcRect l="5285" t="18565" b="16587"/>
          <a:stretch/>
        </p:blipFill>
        <p:spPr>
          <a:xfrm>
            <a:off x="3143525" y="1894350"/>
            <a:ext cx="3441174" cy="235605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6"/>
          <p:cNvSpPr txBox="1">
            <a:spLocks noGrp="1"/>
          </p:cNvSpPr>
          <p:nvPr>
            <p:ph type="title"/>
          </p:nvPr>
        </p:nvSpPr>
        <p:spPr>
          <a:xfrm>
            <a:off x="1383050" y="166598"/>
            <a:ext cx="63780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u="sng">
                <a:solidFill>
                  <a:schemeClr val="dk1"/>
                </a:solidFill>
                <a:latin typeface="Calibri"/>
                <a:ea typeface="Calibri"/>
                <a:cs typeface="Calibri"/>
                <a:sym typeface="Calibri"/>
              </a:rPr>
              <a:t>READING AT HOME</a:t>
            </a:r>
            <a:endParaRPr u="sng">
              <a:solidFill>
                <a:schemeClr val="dk1"/>
              </a:solidFill>
              <a:latin typeface="Calibri"/>
              <a:ea typeface="Calibri"/>
              <a:cs typeface="Calibri"/>
              <a:sym typeface="Calibri"/>
            </a:endParaRPr>
          </a:p>
        </p:txBody>
      </p:sp>
      <p:sp>
        <p:nvSpPr>
          <p:cNvPr id="184" name="Google Shape;184;p26"/>
          <p:cNvSpPr txBox="1">
            <a:spLocks noGrp="1"/>
          </p:cNvSpPr>
          <p:nvPr>
            <p:ph type="body" idx="1"/>
          </p:nvPr>
        </p:nvSpPr>
        <p:spPr>
          <a:xfrm>
            <a:off x="312047" y="1394397"/>
            <a:ext cx="8159700" cy="4983300"/>
          </a:xfrm>
          <a:prstGeom prst="rect">
            <a:avLst/>
          </a:prstGeom>
        </p:spPr>
        <p:txBody>
          <a:bodyPr spcFirstLastPara="1" wrap="square" lIns="91425" tIns="91425" rIns="91425" bIns="91425" anchor="t" anchorCtr="0">
            <a:noAutofit/>
          </a:bodyPr>
          <a:lstStyle/>
          <a:p>
            <a:pPr marL="228600" lvl="0" indent="-88900" algn="l" rtl="0">
              <a:spcBef>
                <a:spcPts val="1000"/>
              </a:spcBef>
              <a:spcAft>
                <a:spcPts val="0"/>
              </a:spcAft>
              <a:buNone/>
            </a:pPr>
            <a:r>
              <a:rPr lang="en-US" sz="2600">
                <a:solidFill>
                  <a:srgbClr val="0B5394"/>
                </a:solidFill>
                <a:latin typeface="Calibri"/>
                <a:ea typeface="Calibri"/>
                <a:cs typeface="Calibri"/>
                <a:sym typeface="Calibri"/>
              </a:rPr>
              <a:t>It is as much about the child reading to you as it is about you reading to your child.</a:t>
            </a:r>
            <a:endParaRPr sz="2600">
              <a:solidFill>
                <a:srgbClr val="0B5394"/>
              </a:solidFill>
              <a:latin typeface="Calibri"/>
              <a:ea typeface="Calibri"/>
              <a:cs typeface="Calibri"/>
              <a:sym typeface="Calibri"/>
            </a:endParaRPr>
          </a:p>
          <a:p>
            <a:pPr marL="228600" lvl="0" indent="-88900" algn="l" rtl="0">
              <a:spcBef>
                <a:spcPts val="1600"/>
              </a:spcBef>
              <a:spcAft>
                <a:spcPts val="0"/>
              </a:spcAft>
              <a:buNone/>
            </a:pPr>
            <a:endParaRPr sz="2600">
              <a:solidFill>
                <a:srgbClr val="0B5394"/>
              </a:solidFill>
              <a:latin typeface="Calibri"/>
              <a:ea typeface="Calibri"/>
              <a:cs typeface="Calibri"/>
              <a:sym typeface="Calibri"/>
            </a:endParaRPr>
          </a:p>
          <a:p>
            <a:pPr marL="228600" lvl="0" indent="-88900" algn="l" rtl="0">
              <a:spcBef>
                <a:spcPts val="1600"/>
              </a:spcBef>
              <a:spcAft>
                <a:spcPts val="0"/>
              </a:spcAft>
              <a:buNone/>
            </a:pPr>
            <a:r>
              <a:rPr lang="en-US" sz="2600">
                <a:solidFill>
                  <a:srgbClr val="0B5394"/>
                </a:solidFill>
                <a:latin typeface="Calibri"/>
                <a:ea typeface="Calibri"/>
                <a:cs typeface="Calibri"/>
                <a:sym typeface="Calibri"/>
              </a:rPr>
              <a:t>When you model reading enjoyment the children will develop reading enjoyment.</a:t>
            </a:r>
            <a:endParaRPr sz="2600">
              <a:solidFill>
                <a:srgbClr val="0B5394"/>
              </a:solidFill>
              <a:latin typeface="Calibri"/>
              <a:ea typeface="Calibri"/>
              <a:cs typeface="Calibri"/>
              <a:sym typeface="Calibri"/>
            </a:endParaRPr>
          </a:p>
          <a:p>
            <a:pPr marL="228600" lvl="0" indent="-88900" algn="l" rtl="0">
              <a:spcBef>
                <a:spcPts val="1000"/>
              </a:spcBef>
              <a:spcAft>
                <a:spcPts val="0"/>
              </a:spcAft>
              <a:buNone/>
            </a:pPr>
            <a:endParaRPr sz="2600">
              <a:solidFill>
                <a:srgbClr val="0B5394"/>
              </a:solidFill>
              <a:latin typeface="Calibri"/>
              <a:ea typeface="Calibri"/>
              <a:cs typeface="Calibri"/>
              <a:sym typeface="Calibri"/>
            </a:endParaRPr>
          </a:p>
          <a:p>
            <a:pPr marL="228600" lvl="0" indent="-88900" algn="l" rtl="0">
              <a:spcBef>
                <a:spcPts val="1000"/>
              </a:spcBef>
              <a:spcAft>
                <a:spcPts val="1600"/>
              </a:spcAft>
              <a:buNone/>
            </a:pPr>
            <a:r>
              <a:rPr lang="en-US" sz="2600">
                <a:solidFill>
                  <a:srgbClr val="0B5394"/>
                </a:solidFill>
                <a:latin typeface="Calibri"/>
                <a:ea typeface="Calibri"/>
                <a:cs typeface="Calibri"/>
                <a:sym typeface="Calibri"/>
              </a:rPr>
              <a:t>If you model persistence in reading the children will develop persistence.</a:t>
            </a:r>
            <a:endParaRPr sz="2600">
              <a:solidFill>
                <a:srgbClr val="0B5394"/>
              </a:solidFill>
              <a:latin typeface="Calibri"/>
              <a:ea typeface="Calibri"/>
              <a:cs typeface="Calibri"/>
              <a:sym typeface="Calibri"/>
            </a:endParaRPr>
          </a:p>
        </p:txBody>
      </p:sp>
      <p:sp>
        <p:nvSpPr>
          <p:cNvPr id="185" name="Google Shape;185;p26"/>
          <p:cNvSpPr txBox="1"/>
          <p:nvPr/>
        </p:nvSpPr>
        <p:spPr>
          <a:xfrm>
            <a:off x="4184550" y="4002000"/>
            <a:ext cx="4669500" cy="2607600"/>
          </a:xfrm>
          <a:prstGeom prst="rect">
            <a:avLst/>
          </a:prstGeom>
          <a:noFill/>
          <a:ln>
            <a:noFill/>
          </a:ln>
        </p:spPr>
        <p:txBody>
          <a:bodyPr spcFirstLastPara="1" wrap="square" lIns="91425" tIns="91425" rIns="91425" bIns="91425" anchor="t" anchorCtr="0">
            <a:noAutofit/>
          </a:bodyPr>
          <a:lstStyle/>
          <a:p>
            <a:pPr marL="228600" lvl="0" indent="-88900" algn="l" rtl="0">
              <a:lnSpc>
                <a:spcPct val="90000"/>
              </a:lnSpc>
              <a:spcBef>
                <a:spcPts val="1000"/>
              </a:spcBef>
              <a:spcAft>
                <a:spcPts val="1600"/>
              </a:spcAft>
              <a:buClr>
                <a:schemeClr val="dk2"/>
              </a:buClr>
              <a:buSzPts val="1100"/>
              <a:buFont typeface="Arial"/>
              <a:buNone/>
            </a:pPr>
            <a:endParaRPr/>
          </a:p>
        </p:txBody>
      </p:sp>
      <p:pic>
        <p:nvPicPr>
          <p:cNvPr id="186" name="Google Shape;186;p26"/>
          <p:cNvPicPr preferRelativeResize="0"/>
          <p:nvPr/>
        </p:nvPicPr>
        <p:blipFill>
          <a:blip r:embed="rId3">
            <a:alphaModFix/>
          </a:blip>
          <a:stretch>
            <a:fillRect/>
          </a:stretch>
        </p:blipFill>
        <p:spPr>
          <a:xfrm>
            <a:off x="4529125" y="4895850"/>
            <a:ext cx="2857500" cy="196215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7"/>
          <p:cNvSpPr txBox="1">
            <a:spLocks noGrp="1"/>
          </p:cNvSpPr>
          <p:nvPr>
            <p:ph type="title"/>
          </p:nvPr>
        </p:nvSpPr>
        <p:spPr>
          <a:xfrm>
            <a:off x="857250" y="235800"/>
            <a:ext cx="7190400" cy="1080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solidFill>
                  <a:schemeClr val="dk1"/>
                </a:solidFill>
              </a:rPr>
              <a:t>   </a:t>
            </a:r>
            <a:r>
              <a:rPr lang="en-US" b="1">
                <a:solidFill>
                  <a:schemeClr val="dk1"/>
                </a:solidFill>
                <a:latin typeface="Calibri"/>
                <a:ea typeface="Calibri"/>
                <a:cs typeface="Calibri"/>
                <a:sym typeface="Calibri"/>
              </a:rPr>
              <a:t>HOW TO READ TOGETHER</a:t>
            </a:r>
            <a:endParaRPr b="1">
              <a:solidFill>
                <a:schemeClr val="dk1"/>
              </a:solidFill>
              <a:latin typeface="Calibri"/>
              <a:ea typeface="Calibri"/>
              <a:cs typeface="Calibri"/>
              <a:sym typeface="Calibri"/>
            </a:endParaRPr>
          </a:p>
        </p:txBody>
      </p:sp>
      <p:sp>
        <p:nvSpPr>
          <p:cNvPr id="193" name="Google Shape;193;p27"/>
          <p:cNvSpPr txBox="1">
            <a:spLocks noGrp="1"/>
          </p:cNvSpPr>
          <p:nvPr>
            <p:ph type="body" idx="1"/>
          </p:nvPr>
        </p:nvSpPr>
        <p:spPr>
          <a:xfrm>
            <a:off x="594300" y="1237975"/>
            <a:ext cx="7955400" cy="5226900"/>
          </a:xfrm>
          <a:prstGeom prst="rect">
            <a:avLst/>
          </a:prstGeom>
        </p:spPr>
        <p:txBody>
          <a:bodyPr spcFirstLastPara="1" wrap="square" lIns="91425" tIns="91425" rIns="91425" bIns="91425" anchor="t" anchorCtr="0">
            <a:noAutofit/>
          </a:bodyPr>
          <a:lstStyle/>
          <a:p>
            <a:pPr marL="457200" lvl="0" indent="-387350" algn="l" rtl="0">
              <a:spcBef>
                <a:spcPts val="1000"/>
              </a:spcBef>
              <a:spcAft>
                <a:spcPts val="0"/>
              </a:spcAft>
              <a:buClr>
                <a:srgbClr val="002C89"/>
              </a:buClr>
              <a:buSzPts val="2500"/>
              <a:buChar char="●"/>
            </a:pPr>
            <a:r>
              <a:rPr lang="en-US" sz="2500" b="1">
                <a:solidFill>
                  <a:srgbClr val="002C89"/>
                </a:solidFill>
                <a:latin typeface="Calibri"/>
                <a:ea typeface="Calibri"/>
                <a:cs typeface="Calibri"/>
                <a:sym typeface="Calibri"/>
              </a:rPr>
              <a:t>Talk</a:t>
            </a:r>
            <a:r>
              <a:rPr lang="en-US" sz="2500">
                <a:solidFill>
                  <a:srgbClr val="002C89"/>
                </a:solidFill>
                <a:latin typeface="Calibri"/>
                <a:ea typeface="Calibri"/>
                <a:cs typeface="Calibri"/>
                <a:sym typeface="Calibri"/>
              </a:rPr>
              <a:t> about the book before reading - what do you know about the topic?</a:t>
            </a:r>
            <a:endParaRPr sz="2500">
              <a:solidFill>
                <a:srgbClr val="002C89"/>
              </a:solidFill>
              <a:latin typeface="Calibri"/>
              <a:ea typeface="Calibri"/>
              <a:cs typeface="Calibri"/>
              <a:sym typeface="Calibri"/>
            </a:endParaRPr>
          </a:p>
          <a:p>
            <a:pPr marL="457200" lvl="0" indent="-387350" algn="l" rtl="0">
              <a:spcBef>
                <a:spcPts val="0"/>
              </a:spcBef>
              <a:spcAft>
                <a:spcPts val="0"/>
              </a:spcAft>
              <a:buClr>
                <a:srgbClr val="002C89"/>
              </a:buClr>
              <a:buSzPts val="2500"/>
              <a:buFont typeface="Calibri"/>
              <a:buChar char="●"/>
            </a:pPr>
            <a:r>
              <a:rPr lang="en-US" sz="2500">
                <a:solidFill>
                  <a:srgbClr val="002C89"/>
                </a:solidFill>
                <a:latin typeface="Calibri"/>
                <a:ea typeface="Calibri"/>
                <a:cs typeface="Calibri"/>
                <a:sym typeface="Calibri"/>
              </a:rPr>
              <a:t>Look through and pick out any words that may be tricky such as names or unusual words.</a:t>
            </a:r>
            <a:endParaRPr sz="2500">
              <a:solidFill>
                <a:srgbClr val="002C89"/>
              </a:solidFill>
              <a:latin typeface="Calibri"/>
              <a:ea typeface="Calibri"/>
              <a:cs typeface="Calibri"/>
              <a:sym typeface="Calibri"/>
            </a:endParaRPr>
          </a:p>
          <a:p>
            <a:pPr marL="457200" lvl="0" indent="-387350" algn="l" rtl="0">
              <a:spcBef>
                <a:spcPts val="1000"/>
              </a:spcBef>
              <a:spcAft>
                <a:spcPts val="0"/>
              </a:spcAft>
              <a:buClr>
                <a:srgbClr val="002C89"/>
              </a:buClr>
              <a:buSzPts val="2500"/>
              <a:buChar char="●"/>
            </a:pPr>
            <a:r>
              <a:rPr lang="en-US" sz="2500" b="1">
                <a:solidFill>
                  <a:srgbClr val="002C89"/>
                </a:solidFill>
                <a:latin typeface="Calibri"/>
                <a:ea typeface="Calibri"/>
                <a:cs typeface="Calibri"/>
                <a:sym typeface="Calibri"/>
              </a:rPr>
              <a:t>ECHO READING</a:t>
            </a:r>
            <a:r>
              <a:rPr lang="en-US" sz="2500">
                <a:solidFill>
                  <a:srgbClr val="002C89"/>
                </a:solidFill>
                <a:latin typeface="Calibri"/>
                <a:ea typeface="Calibri"/>
                <a:cs typeface="Calibri"/>
                <a:sym typeface="Calibri"/>
              </a:rPr>
              <a:t>  Once per week</a:t>
            </a:r>
            <a:endParaRPr sz="2500">
              <a:solidFill>
                <a:srgbClr val="002C89"/>
              </a:solidFill>
              <a:latin typeface="Calibri"/>
              <a:ea typeface="Calibri"/>
              <a:cs typeface="Calibri"/>
              <a:sym typeface="Calibri"/>
            </a:endParaRPr>
          </a:p>
          <a:p>
            <a:pPr marL="0" lvl="0" indent="0" algn="l" rtl="0">
              <a:spcBef>
                <a:spcPts val="1000"/>
              </a:spcBef>
              <a:spcAft>
                <a:spcPts val="0"/>
              </a:spcAft>
              <a:buNone/>
            </a:pPr>
            <a:r>
              <a:rPr lang="en-US" sz="1600">
                <a:solidFill>
                  <a:schemeClr val="dk2"/>
                </a:solidFill>
              </a:rPr>
              <a:t>You read one line, your child reads the same line after you.  Increase to number of lines you each read as your child grows in confidence.  Encourage them to follow along with their finger.</a:t>
            </a:r>
            <a:endParaRPr sz="2500">
              <a:solidFill>
                <a:srgbClr val="002C89"/>
              </a:solidFill>
              <a:latin typeface="Calibri"/>
              <a:ea typeface="Calibri"/>
              <a:cs typeface="Calibri"/>
              <a:sym typeface="Calibri"/>
            </a:endParaRPr>
          </a:p>
          <a:p>
            <a:pPr marL="457200" lvl="0" indent="-387350" algn="l" rtl="0">
              <a:spcBef>
                <a:spcPts val="1000"/>
              </a:spcBef>
              <a:spcAft>
                <a:spcPts val="0"/>
              </a:spcAft>
              <a:buClr>
                <a:srgbClr val="002C89"/>
              </a:buClr>
              <a:buSzPts val="2500"/>
              <a:buChar char="●"/>
            </a:pPr>
            <a:r>
              <a:rPr lang="en-US" sz="2500" b="1">
                <a:solidFill>
                  <a:srgbClr val="002C89"/>
                </a:solidFill>
                <a:latin typeface="Calibri"/>
                <a:ea typeface="Calibri"/>
                <a:cs typeface="Calibri"/>
                <a:sym typeface="Calibri"/>
              </a:rPr>
              <a:t>CHORAL READING</a:t>
            </a:r>
            <a:r>
              <a:rPr lang="en-US" sz="2500">
                <a:solidFill>
                  <a:srgbClr val="002C89"/>
                </a:solidFill>
                <a:latin typeface="Calibri"/>
                <a:ea typeface="Calibri"/>
                <a:cs typeface="Calibri"/>
                <a:sym typeface="Calibri"/>
              </a:rPr>
              <a:t> - Twice per week</a:t>
            </a:r>
            <a:endParaRPr sz="2500">
              <a:solidFill>
                <a:srgbClr val="002C89"/>
              </a:solidFill>
              <a:latin typeface="Calibri"/>
              <a:ea typeface="Calibri"/>
              <a:cs typeface="Calibri"/>
              <a:sym typeface="Calibri"/>
            </a:endParaRPr>
          </a:p>
          <a:p>
            <a:pPr marL="0" lvl="0" indent="0" algn="l" rtl="0">
              <a:spcBef>
                <a:spcPts val="1000"/>
              </a:spcBef>
              <a:spcAft>
                <a:spcPts val="0"/>
              </a:spcAft>
              <a:buNone/>
            </a:pPr>
            <a:r>
              <a:rPr lang="en-US" sz="1800">
                <a:solidFill>
                  <a:schemeClr val="dk2"/>
                </a:solidFill>
              </a:rPr>
              <a:t>You and your child read the same text aloud together.</a:t>
            </a:r>
            <a:endParaRPr sz="2500">
              <a:solidFill>
                <a:srgbClr val="002C89"/>
              </a:solidFill>
              <a:latin typeface="Calibri"/>
              <a:ea typeface="Calibri"/>
              <a:cs typeface="Calibri"/>
              <a:sym typeface="Calibri"/>
            </a:endParaRPr>
          </a:p>
          <a:p>
            <a:pPr marL="457200" lvl="0" indent="-387350" algn="l" rtl="0">
              <a:spcBef>
                <a:spcPts val="1000"/>
              </a:spcBef>
              <a:spcAft>
                <a:spcPts val="0"/>
              </a:spcAft>
              <a:buClr>
                <a:srgbClr val="002C89"/>
              </a:buClr>
              <a:buSzPts val="2500"/>
              <a:buChar char="●"/>
            </a:pPr>
            <a:r>
              <a:rPr lang="en-US" sz="2500" b="1">
                <a:solidFill>
                  <a:srgbClr val="002C89"/>
                </a:solidFill>
                <a:latin typeface="Calibri"/>
                <a:ea typeface="Calibri"/>
                <a:cs typeface="Calibri"/>
                <a:sym typeface="Calibri"/>
              </a:rPr>
              <a:t>PARTNER READING </a:t>
            </a:r>
            <a:r>
              <a:rPr lang="en-US" sz="2500">
                <a:solidFill>
                  <a:srgbClr val="002C89"/>
                </a:solidFill>
                <a:latin typeface="Calibri"/>
                <a:ea typeface="Calibri"/>
                <a:cs typeface="Calibri"/>
                <a:sym typeface="Calibri"/>
              </a:rPr>
              <a:t>- Once per week</a:t>
            </a:r>
            <a:endParaRPr sz="2500">
              <a:solidFill>
                <a:srgbClr val="002C89"/>
              </a:solidFill>
              <a:latin typeface="Calibri"/>
              <a:ea typeface="Calibri"/>
              <a:cs typeface="Calibri"/>
              <a:sym typeface="Calibri"/>
            </a:endParaRPr>
          </a:p>
          <a:p>
            <a:pPr marL="457200" lvl="0" indent="-317500" algn="l" rtl="0">
              <a:spcBef>
                <a:spcPts val="1000"/>
              </a:spcBef>
              <a:spcAft>
                <a:spcPts val="1000"/>
              </a:spcAft>
              <a:buClr>
                <a:schemeClr val="dk2"/>
              </a:buClr>
              <a:buSzPts val="1400"/>
              <a:buFont typeface="Questrial"/>
              <a:buChar char="●"/>
            </a:pPr>
            <a:r>
              <a:rPr lang="en-US" sz="1800">
                <a:solidFill>
                  <a:schemeClr val="dk2"/>
                </a:solidFill>
              </a:rPr>
              <a:t>You and your child take turns reading. You start by reading one sentence then ask your child to read the next sentence.  As fluence and confidence improves increase the amount you each read in a turn.</a:t>
            </a:r>
            <a:endParaRPr>
              <a:solidFill>
                <a:schemeClr val="dk1"/>
              </a:solidFill>
            </a:endParaRPr>
          </a:p>
        </p:txBody>
      </p:sp>
      <p:pic>
        <p:nvPicPr>
          <p:cNvPr id="194" name="Google Shape;194;p27"/>
          <p:cNvPicPr preferRelativeResize="0"/>
          <p:nvPr/>
        </p:nvPicPr>
        <p:blipFill rotWithShape="1">
          <a:blip r:embed="rId3">
            <a:alphaModFix/>
          </a:blip>
          <a:srcRect b="7390"/>
          <a:stretch/>
        </p:blipFill>
        <p:spPr>
          <a:xfrm>
            <a:off x="6936600" y="3932625"/>
            <a:ext cx="1726449" cy="1421724"/>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8"/>
          <p:cNvSpPr txBox="1">
            <a:spLocks noGrp="1"/>
          </p:cNvSpPr>
          <p:nvPr>
            <p:ph type="title"/>
          </p:nvPr>
        </p:nvSpPr>
        <p:spPr>
          <a:xfrm>
            <a:off x="857250" y="735800"/>
            <a:ext cx="7442100" cy="111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solidFill>
                  <a:schemeClr val="dk1"/>
                </a:solidFill>
              </a:rPr>
              <a:t>   </a:t>
            </a:r>
            <a:r>
              <a:rPr lang="en-US" b="1">
                <a:solidFill>
                  <a:schemeClr val="dk1"/>
                </a:solidFill>
                <a:latin typeface="Calibri"/>
                <a:ea typeface="Calibri"/>
                <a:cs typeface="Calibri"/>
                <a:sym typeface="Calibri"/>
              </a:rPr>
              <a:t> HOW TO READ TOGETHER</a:t>
            </a:r>
            <a:endParaRPr b="1">
              <a:solidFill>
                <a:schemeClr val="dk1"/>
              </a:solidFill>
              <a:latin typeface="Calibri"/>
              <a:ea typeface="Calibri"/>
              <a:cs typeface="Calibri"/>
              <a:sym typeface="Calibri"/>
            </a:endParaRPr>
          </a:p>
        </p:txBody>
      </p:sp>
      <p:sp>
        <p:nvSpPr>
          <p:cNvPr id="201" name="Google Shape;201;p28"/>
          <p:cNvSpPr txBox="1">
            <a:spLocks noGrp="1"/>
          </p:cNvSpPr>
          <p:nvPr>
            <p:ph type="body" idx="1"/>
          </p:nvPr>
        </p:nvSpPr>
        <p:spPr>
          <a:xfrm>
            <a:off x="594310" y="1851660"/>
            <a:ext cx="7955400" cy="4069200"/>
          </a:xfrm>
          <a:prstGeom prst="rect">
            <a:avLst/>
          </a:prstGeom>
        </p:spPr>
        <p:txBody>
          <a:bodyPr spcFirstLastPara="1" wrap="square" lIns="91425" tIns="91425" rIns="91425" bIns="91425" anchor="t" anchorCtr="0">
            <a:noAutofit/>
          </a:bodyPr>
          <a:lstStyle/>
          <a:p>
            <a:pPr marL="457200" lvl="0" indent="-368300" algn="l" rtl="0">
              <a:spcBef>
                <a:spcPts val="1000"/>
              </a:spcBef>
              <a:spcAft>
                <a:spcPts val="0"/>
              </a:spcAft>
              <a:buClr>
                <a:srgbClr val="002C89"/>
              </a:buClr>
              <a:buSzPts val="2200"/>
              <a:buChar char="●"/>
            </a:pPr>
            <a:r>
              <a:rPr lang="en-US" b="1">
                <a:solidFill>
                  <a:srgbClr val="002C89"/>
                </a:solidFill>
                <a:latin typeface="Calibri"/>
                <a:ea typeface="Calibri"/>
                <a:cs typeface="Calibri"/>
                <a:sym typeface="Calibri"/>
              </a:rPr>
              <a:t>REPEATED READING - </a:t>
            </a:r>
            <a:r>
              <a:rPr lang="en-US">
                <a:solidFill>
                  <a:srgbClr val="002C89"/>
                </a:solidFill>
                <a:latin typeface="Calibri"/>
                <a:ea typeface="Calibri"/>
                <a:cs typeface="Calibri"/>
                <a:sym typeface="Calibri"/>
              </a:rPr>
              <a:t>Read the same book or story more than once in a week.</a:t>
            </a:r>
            <a:endParaRPr>
              <a:solidFill>
                <a:srgbClr val="002C89"/>
              </a:solidFill>
              <a:latin typeface="Calibri"/>
              <a:ea typeface="Calibri"/>
              <a:cs typeface="Calibri"/>
              <a:sym typeface="Calibri"/>
            </a:endParaRPr>
          </a:p>
          <a:p>
            <a:pPr marL="457200" lvl="0" indent="-368300" algn="l" rtl="0">
              <a:spcBef>
                <a:spcPts val="1000"/>
              </a:spcBef>
              <a:spcAft>
                <a:spcPts val="0"/>
              </a:spcAft>
              <a:buClr>
                <a:srgbClr val="002C89"/>
              </a:buClr>
              <a:buSzPts val="2200"/>
              <a:buChar char="●"/>
            </a:pPr>
            <a:r>
              <a:rPr lang="en-US" b="1">
                <a:solidFill>
                  <a:srgbClr val="002C89"/>
                </a:solidFill>
                <a:latin typeface="Calibri"/>
                <a:ea typeface="Calibri"/>
                <a:cs typeface="Calibri"/>
                <a:sym typeface="Calibri"/>
              </a:rPr>
              <a:t>EXPRESSION - </a:t>
            </a:r>
            <a:r>
              <a:rPr lang="en-US">
                <a:solidFill>
                  <a:srgbClr val="002C89"/>
                </a:solidFill>
                <a:latin typeface="Calibri"/>
                <a:ea typeface="Calibri"/>
                <a:cs typeface="Calibri"/>
                <a:sym typeface="Calibri"/>
              </a:rPr>
              <a:t>Have fun! Bring out the actor in you!</a:t>
            </a:r>
            <a:endParaRPr>
              <a:solidFill>
                <a:srgbClr val="002C89"/>
              </a:solidFill>
              <a:latin typeface="Calibri"/>
              <a:ea typeface="Calibri"/>
              <a:cs typeface="Calibri"/>
              <a:sym typeface="Calibri"/>
            </a:endParaRPr>
          </a:p>
          <a:p>
            <a:pPr marL="457200" lvl="0" indent="-368300" algn="l" rtl="0">
              <a:spcBef>
                <a:spcPts val="1000"/>
              </a:spcBef>
              <a:spcAft>
                <a:spcPts val="1000"/>
              </a:spcAft>
              <a:buClr>
                <a:srgbClr val="002C89"/>
              </a:buClr>
              <a:buSzPts val="2200"/>
              <a:buChar char="●"/>
            </a:pPr>
            <a:r>
              <a:rPr lang="en-US" b="1">
                <a:solidFill>
                  <a:srgbClr val="002C89"/>
                </a:solidFill>
                <a:latin typeface="Calibri"/>
                <a:ea typeface="Calibri"/>
                <a:cs typeface="Calibri"/>
                <a:sym typeface="Calibri"/>
              </a:rPr>
              <a:t>COMPREHENSION - </a:t>
            </a:r>
            <a:r>
              <a:rPr lang="en-US">
                <a:solidFill>
                  <a:srgbClr val="002C89"/>
                </a:solidFill>
                <a:latin typeface="Calibri"/>
                <a:ea typeface="Calibri"/>
                <a:cs typeface="Calibri"/>
                <a:sym typeface="Calibri"/>
              </a:rPr>
              <a:t>ask questions, retell story</a:t>
            </a:r>
            <a:endParaRPr>
              <a:solidFill>
                <a:srgbClr val="002C89"/>
              </a:solidFill>
              <a:latin typeface="Calibri"/>
              <a:ea typeface="Calibri"/>
              <a:cs typeface="Calibri"/>
              <a:sym typeface="Calibri"/>
            </a:endParaRPr>
          </a:p>
        </p:txBody>
      </p:sp>
      <p:pic>
        <p:nvPicPr>
          <p:cNvPr id="202" name="Google Shape;202;p28"/>
          <p:cNvPicPr preferRelativeResize="0"/>
          <p:nvPr/>
        </p:nvPicPr>
        <p:blipFill>
          <a:blip r:embed="rId3">
            <a:alphaModFix/>
          </a:blip>
          <a:stretch>
            <a:fillRect/>
          </a:stretch>
        </p:blipFill>
        <p:spPr>
          <a:xfrm>
            <a:off x="3131350" y="3720800"/>
            <a:ext cx="2881300" cy="2637125"/>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9"/>
          <p:cNvSpPr txBox="1">
            <a:spLocks noGrp="1"/>
          </p:cNvSpPr>
          <p:nvPr>
            <p:ph type="title"/>
          </p:nvPr>
        </p:nvSpPr>
        <p:spPr>
          <a:xfrm>
            <a:off x="857250" y="735798"/>
            <a:ext cx="6378000" cy="12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latin typeface="Calibri"/>
                <a:ea typeface="Calibri"/>
                <a:cs typeface="Calibri"/>
                <a:sym typeface="Calibri"/>
              </a:rPr>
              <a:t>WHAT TO READ </a:t>
            </a:r>
            <a:endParaRPr sz="4800" b="1">
              <a:solidFill>
                <a:schemeClr val="dk1"/>
              </a:solidFill>
              <a:latin typeface="Calibri"/>
              <a:ea typeface="Calibri"/>
              <a:cs typeface="Calibri"/>
              <a:sym typeface="Calibri"/>
            </a:endParaRPr>
          </a:p>
        </p:txBody>
      </p:sp>
      <p:sp>
        <p:nvSpPr>
          <p:cNvPr id="209" name="Google Shape;209;p29"/>
          <p:cNvSpPr txBox="1">
            <a:spLocks noGrp="1"/>
          </p:cNvSpPr>
          <p:nvPr>
            <p:ph type="body" idx="1"/>
          </p:nvPr>
        </p:nvSpPr>
        <p:spPr>
          <a:xfrm>
            <a:off x="594310" y="1851660"/>
            <a:ext cx="7955400" cy="4069200"/>
          </a:xfrm>
          <a:prstGeom prst="rect">
            <a:avLst/>
          </a:prstGeom>
        </p:spPr>
        <p:txBody>
          <a:bodyPr spcFirstLastPara="1" wrap="square" lIns="91425" tIns="91425" rIns="91425" bIns="91425" anchor="t" anchorCtr="0">
            <a:noAutofit/>
          </a:bodyPr>
          <a:lstStyle/>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PM eReaders </a:t>
            </a:r>
            <a:endParaRPr sz="2700" b="1">
              <a:solidFill>
                <a:srgbClr val="002C89"/>
              </a:solidFill>
              <a:latin typeface="Calibri"/>
              <a:ea typeface="Calibri"/>
              <a:cs typeface="Calibri"/>
              <a:sym typeface="Calibri"/>
            </a:endParaRPr>
          </a:p>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Library Books </a:t>
            </a:r>
            <a:endParaRPr sz="2700" b="1">
              <a:solidFill>
                <a:srgbClr val="002C89"/>
              </a:solidFill>
              <a:latin typeface="Calibri"/>
              <a:ea typeface="Calibri"/>
              <a:cs typeface="Calibri"/>
              <a:sym typeface="Calibri"/>
            </a:endParaRPr>
          </a:p>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Books at Home</a:t>
            </a:r>
            <a:endParaRPr sz="2700" b="1">
              <a:solidFill>
                <a:srgbClr val="002C89"/>
              </a:solidFill>
              <a:latin typeface="Calibri"/>
              <a:ea typeface="Calibri"/>
              <a:cs typeface="Calibri"/>
              <a:sym typeface="Calibri"/>
            </a:endParaRPr>
          </a:p>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Recipes</a:t>
            </a:r>
            <a:endParaRPr sz="2700" b="1">
              <a:solidFill>
                <a:srgbClr val="002C89"/>
              </a:solidFill>
              <a:latin typeface="Calibri"/>
              <a:ea typeface="Calibri"/>
              <a:cs typeface="Calibri"/>
              <a:sym typeface="Calibri"/>
            </a:endParaRPr>
          </a:p>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Shopping Lists</a:t>
            </a:r>
            <a:endParaRPr sz="2700" b="1">
              <a:solidFill>
                <a:srgbClr val="002C89"/>
              </a:solidFill>
              <a:latin typeface="Calibri"/>
              <a:ea typeface="Calibri"/>
              <a:cs typeface="Calibri"/>
              <a:sym typeface="Calibri"/>
            </a:endParaRPr>
          </a:p>
          <a:p>
            <a:pPr marL="457200" lvl="0" indent="-400050" algn="l" rtl="0">
              <a:spcBef>
                <a:spcPts val="1000"/>
              </a:spcBef>
              <a:spcAft>
                <a:spcPts val="0"/>
              </a:spcAft>
              <a:buClr>
                <a:srgbClr val="002C89"/>
              </a:buClr>
              <a:buSzPts val="2700"/>
              <a:buFont typeface="Calibri"/>
              <a:buChar char="●"/>
            </a:pPr>
            <a:r>
              <a:rPr lang="en-US" sz="2700" b="1">
                <a:solidFill>
                  <a:srgbClr val="002C89"/>
                </a:solidFill>
                <a:latin typeface="Calibri"/>
                <a:ea typeface="Calibri"/>
                <a:cs typeface="Calibri"/>
                <a:sym typeface="Calibri"/>
              </a:rPr>
              <a:t>Environmental</a:t>
            </a:r>
            <a:endParaRPr sz="2700" b="1">
              <a:solidFill>
                <a:srgbClr val="002C89"/>
              </a:solidFill>
              <a:latin typeface="Calibri"/>
              <a:ea typeface="Calibri"/>
              <a:cs typeface="Calibri"/>
              <a:sym typeface="Calibri"/>
            </a:endParaRPr>
          </a:p>
          <a:p>
            <a:pPr marL="457200" lvl="0" indent="0" algn="l" rtl="0">
              <a:spcBef>
                <a:spcPts val="1000"/>
              </a:spcBef>
              <a:spcAft>
                <a:spcPts val="1000"/>
              </a:spcAft>
              <a:buNone/>
            </a:pPr>
            <a:r>
              <a:rPr lang="en-US" b="1">
                <a:solidFill>
                  <a:schemeClr val="dk1"/>
                </a:solidFill>
                <a:latin typeface="Calibri"/>
                <a:ea typeface="Calibri"/>
                <a:cs typeface="Calibri"/>
                <a:sym typeface="Calibri"/>
              </a:rPr>
              <a:t> </a:t>
            </a:r>
            <a:endParaRPr b="1">
              <a:solidFill>
                <a:schemeClr val="dk1"/>
              </a:solidFill>
              <a:latin typeface="Calibri"/>
              <a:ea typeface="Calibri"/>
              <a:cs typeface="Calibri"/>
              <a:sym typeface="Calibri"/>
            </a:endParaRPr>
          </a:p>
        </p:txBody>
      </p:sp>
      <p:pic>
        <p:nvPicPr>
          <p:cNvPr id="210" name="Google Shape;210;p29"/>
          <p:cNvPicPr preferRelativeResize="0"/>
          <p:nvPr/>
        </p:nvPicPr>
        <p:blipFill>
          <a:blip r:embed="rId3">
            <a:alphaModFix/>
          </a:blip>
          <a:stretch>
            <a:fillRect/>
          </a:stretch>
        </p:blipFill>
        <p:spPr>
          <a:xfrm>
            <a:off x="4172050" y="3394825"/>
            <a:ext cx="2914650" cy="2526025"/>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777485" y="477752"/>
            <a:ext cx="7239000" cy="804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sz="3600" b="1" i="0" u="none" strike="noStrike" cap="none">
                <a:solidFill>
                  <a:schemeClr val="dk1"/>
                </a:solidFill>
                <a:latin typeface="Questrial"/>
                <a:ea typeface="Questrial"/>
                <a:cs typeface="Questrial"/>
                <a:sym typeface="Questrial"/>
              </a:rPr>
              <a:t>HELPING YOUR CHILD AT HOME</a:t>
            </a:r>
            <a:endParaRPr sz="3600" b="1" i="0" u="none" strike="noStrike" cap="none">
              <a:solidFill>
                <a:schemeClr val="dk1"/>
              </a:solidFill>
              <a:latin typeface="Questrial"/>
              <a:ea typeface="Questrial"/>
              <a:cs typeface="Questrial"/>
              <a:sym typeface="Questrial"/>
            </a:endParaRPr>
          </a:p>
        </p:txBody>
      </p:sp>
      <p:sp>
        <p:nvSpPr>
          <p:cNvPr id="216" name="Google Shape;216;p30"/>
          <p:cNvSpPr txBox="1">
            <a:spLocks noGrp="1"/>
          </p:cNvSpPr>
          <p:nvPr>
            <p:ph type="body" idx="1"/>
          </p:nvPr>
        </p:nvSpPr>
        <p:spPr>
          <a:xfrm>
            <a:off x="462375" y="1484151"/>
            <a:ext cx="8219400" cy="48945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Font typeface="Arial"/>
              <a:buNone/>
            </a:pPr>
            <a:r>
              <a:rPr lang="en-US" sz="2800" b="1" i="0" u="none" strike="noStrike" cap="none">
                <a:solidFill>
                  <a:srgbClr val="002C89"/>
                </a:solidFill>
                <a:latin typeface="Calibri"/>
                <a:ea typeface="Calibri"/>
                <a:cs typeface="Calibri"/>
                <a:sym typeface="Calibri"/>
              </a:rPr>
              <a:t>Helping your child at home by establishing a:</a:t>
            </a:r>
            <a:endParaRPr sz="3200" b="1" i="0" u="none" strike="noStrike" cap="none">
              <a:solidFill>
                <a:srgbClr val="002C89"/>
              </a:solidFill>
              <a:latin typeface="Calibri"/>
              <a:ea typeface="Calibri"/>
              <a:cs typeface="Calibri"/>
              <a:sym typeface="Calibri"/>
            </a:endParaRPr>
          </a:p>
          <a:p>
            <a:pPr marL="228600" marR="0" lvl="0" indent="-228600" algn="l" rtl="0">
              <a:lnSpc>
                <a:spcPct val="80000"/>
              </a:lnSpc>
              <a:spcBef>
                <a:spcPts val="1000"/>
              </a:spcBef>
              <a:spcAft>
                <a:spcPts val="0"/>
              </a:spcAft>
              <a:buClr>
                <a:srgbClr val="002C89"/>
              </a:buClr>
              <a:buSzPts val="2400"/>
              <a:buFont typeface="Calibri"/>
              <a:buChar char="•"/>
            </a:pPr>
            <a:r>
              <a:rPr lang="en-US" sz="2400" b="0" i="0" u="none" strike="noStrike" cap="none">
                <a:solidFill>
                  <a:srgbClr val="002C89"/>
                </a:solidFill>
                <a:latin typeface="Calibri"/>
                <a:ea typeface="Calibri"/>
                <a:cs typeface="Calibri"/>
                <a:sym typeface="Calibri"/>
              </a:rPr>
              <a:t>Routine</a:t>
            </a:r>
            <a:endParaRPr sz="2800" b="0" i="0" u="none" strike="noStrike" cap="none">
              <a:solidFill>
                <a:srgbClr val="002C89"/>
              </a:solidFill>
              <a:latin typeface="Calibri"/>
              <a:ea typeface="Calibri"/>
              <a:cs typeface="Calibri"/>
              <a:sym typeface="Calibri"/>
            </a:endParaRPr>
          </a:p>
          <a:p>
            <a:pPr marL="228600" marR="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Have a quiet p</a:t>
            </a:r>
            <a:r>
              <a:rPr lang="en-US" sz="2400" b="0" i="0" u="none" strike="noStrike" cap="none">
                <a:solidFill>
                  <a:srgbClr val="002C89"/>
                </a:solidFill>
                <a:latin typeface="Calibri"/>
                <a:ea typeface="Calibri"/>
                <a:cs typeface="Calibri"/>
                <a:sym typeface="Calibri"/>
              </a:rPr>
              <a:t>lace </a:t>
            </a:r>
            <a:r>
              <a:rPr lang="en-US" sz="2400">
                <a:solidFill>
                  <a:srgbClr val="002C89"/>
                </a:solidFill>
                <a:latin typeface="Calibri"/>
                <a:ea typeface="Calibri"/>
                <a:cs typeface="Calibri"/>
                <a:sym typeface="Calibri"/>
              </a:rPr>
              <a:t>for reading (</a:t>
            </a:r>
            <a:r>
              <a:rPr lang="en-US" sz="2400" b="0" i="0" u="none" strike="noStrike" cap="none">
                <a:solidFill>
                  <a:srgbClr val="002C89"/>
                </a:solidFill>
                <a:latin typeface="Calibri"/>
                <a:ea typeface="Calibri"/>
                <a:cs typeface="Calibri"/>
                <a:sym typeface="Calibri"/>
              </a:rPr>
              <a:t>quiet, good lighting)</a:t>
            </a:r>
            <a:endParaRPr sz="2800" b="0" i="0" u="none" strike="noStrike" cap="none">
              <a:solidFill>
                <a:srgbClr val="002C89"/>
              </a:solidFill>
              <a:latin typeface="Calibri"/>
              <a:ea typeface="Calibri"/>
              <a:cs typeface="Calibri"/>
              <a:sym typeface="Calibri"/>
            </a:endParaRPr>
          </a:p>
          <a:p>
            <a:pPr marL="228600" marR="0" lvl="0" indent="-228600" algn="l" rtl="0">
              <a:lnSpc>
                <a:spcPct val="80000"/>
              </a:lnSpc>
              <a:spcBef>
                <a:spcPts val="1000"/>
              </a:spcBef>
              <a:spcAft>
                <a:spcPts val="0"/>
              </a:spcAft>
              <a:buClr>
                <a:srgbClr val="002C89"/>
              </a:buClr>
              <a:buSzPts val="2400"/>
              <a:buFont typeface="Calibri"/>
              <a:buChar char="•"/>
            </a:pPr>
            <a:r>
              <a:rPr lang="en-US" sz="2400" b="0" i="0" u="none" strike="noStrike" cap="none">
                <a:solidFill>
                  <a:srgbClr val="002C89"/>
                </a:solidFill>
                <a:latin typeface="Calibri"/>
                <a:ea typeface="Calibri"/>
                <a:cs typeface="Calibri"/>
                <a:sym typeface="Calibri"/>
              </a:rPr>
              <a:t>Limit small screen time</a:t>
            </a:r>
            <a:endParaRPr sz="2400" b="0" i="0" u="none" strike="noStrike" cap="none">
              <a:solidFill>
                <a:srgbClr val="002C89"/>
              </a:solidFill>
              <a:latin typeface="Calibri"/>
              <a:ea typeface="Calibri"/>
              <a:cs typeface="Calibri"/>
              <a:sym typeface="Calibri"/>
            </a:endParaRPr>
          </a:p>
          <a:p>
            <a:pPr marL="228600" marR="0" lvl="0" indent="-228600" algn="l" rtl="0">
              <a:lnSpc>
                <a:spcPct val="80000"/>
              </a:lnSpc>
              <a:spcBef>
                <a:spcPts val="1000"/>
              </a:spcBef>
              <a:spcAft>
                <a:spcPts val="0"/>
              </a:spcAft>
              <a:buClr>
                <a:srgbClr val="002C89"/>
              </a:buClr>
              <a:buSzPts val="2400"/>
              <a:buFont typeface="Calibri"/>
              <a:buChar char="•"/>
            </a:pPr>
            <a:r>
              <a:rPr lang="en-US" sz="2400">
                <a:solidFill>
                  <a:srgbClr val="002C89"/>
                </a:solidFill>
                <a:latin typeface="Calibri"/>
                <a:ea typeface="Calibri"/>
                <a:cs typeface="Calibri"/>
                <a:sym typeface="Calibri"/>
              </a:rPr>
              <a:t>Read to your child, read with your child, listen to                   your child read, discuss what has been read.</a:t>
            </a:r>
            <a:endParaRPr sz="2400">
              <a:solidFill>
                <a:srgbClr val="002C89"/>
              </a:solidFill>
              <a:latin typeface="Calibri"/>
              <a:ea typeface="Calibri"/>
              <a:cs typeface="Calibri"/>
              <a:sym typeface="Calibri"/>
            </a:endParaRPr>
          </a:p>
          <a:p>
            <a:pPr marL="228600" marR="0" lvl="0" indent="0" algn="l" rtl="0">
              <a:lnSpc>
                <a:spcPct val="80000"/>
              </a:lnSpc>
              <a:spcBef>
                <a:spcPts val="1000"/>
              </a:spcBef>
              <a:spcAft>
                <a:spcPts val="0"/>
              </a:spcAft>
              <a:buNone/>
            </a:pPr>
            <a:endParaRPr sz="2400">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Font typeface="Arial"/>
              <a:buNone/>
            </a:pPr>
            <a:r>
              <a:rPr lang="en-US" sz="2800" b="1" i="0" u="none" strike="noStrike" cap="none">
                <a:solidFill>
                  <a:srgbClr val="002C89"/>
                </a:solidFill>
                <a:latin typeface="Calibri"/>
                <a:ea typeface="Calibri"/>
                <a:cs typeface="Calibri"/>
                <a:sym typeface="Calibri"/>
              </a:rPr>
              <a:t>Help your child at home by emphasising the importance of reading</a:t>
            </a:r>
            <a:r>
              <a:rPr lang="en-US" sz="3000">
                <a:solidFill>
                  <a:srgbClr val="002C89"/>
                </a:solidFill>
                <a:latin typeface="Calibri"/>
                <a:ea typeface="Calibri"/>
                <a:cs typeface="Calibri"/>
                <a:sym typeface="Calibri"/>
              </a:rPr>
              <a:t>! </a:t>
            </a:r>
            <a:endParaRPr sz="3000">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None/>
            </a:pPr>
            <a:r>
              <a:rPr lang="en-US" sz="3400" b="0" i="0" u="none" strike="noStrike" cap="none">
                <a:solidFill>
                  <a:schemeClr val="dk1"/>
                </a:solidFill>
                <a:latin typeface="Questrial"/>
                <a:ea typeface="Questrial"/>
                <a:cs typeface="Questrial"/>
                <a:sym typeface="Questrial"/>
              </a:rPr>
              <a:t>                         </a:t>
            </a:r>
            <a:endParaRPr sz="2400" b="0" i="0" u="none" strike="noStrike" cap="none">
              <a:solidFill>
                <a:schemeClr val="dk1"/>
              </a:solidFill>
              <a:latin typeface="Questrial"/>
              <a:ea typeface="Questrial"/>
              <a:cs typeface="Questrial"/>
              <a:sym typeface="Questrial"/>
            </a:endParaRPr>
          </a:p>
          <a:p>
            <a:pPr marL="228600" marR="0" lvl="0" indent="-88900" algn="l" rtl="0">
              <a:lnSpc>
                <a:spcPct val="80000"/>
              </a:lnSpc>
              <a:spcBef>
                <a:spcPts val="1000"/>
              </a:spcBef>
              <a:spcAft>
                <a:spcPts val="1600"/>
              </a:spcAft>
              <a:buClr>
                <a:schemeClr val="lt1"/>
              </a:buClr>
              <a:buSzPts val="2200"/>
              <a:buFont typeface="Arial"/>
              <a:buNone/>
            </a:pPr>
            <a:endParaRPr sz="2200" b="0" i="0" u="none" strike="noStrike" cap="none">
              <a:solidFill>
                <a:schemeClr val="dk1"/>
              </a:solidFill>
              <a:latin typeface="Questrial"/>
              <a:ea typeface="Questrial"/>
              <a:cs typeface="Questrial"/>
              <a:sym typeface="Questrial"/>
            </a:endParaRPr>
          </a:p>
        </p:txBody>
      </p:sp>
      <p:pic>
        <p:nvPicPr>
          <p:cNvPr id="217" name="Google Shape;217;p30" descr="homework-clip-art-BoyHomework.png"/>
          <p:cNvPicPr preferRelativeResize="0"/>
          <p:nvPr/>
        </p:nvPicPr>
        <p:blipFill>
          <a:blip r:embed="rId3">
            <a:alphaModFix/>
          </a:blip>
          <a:stretch>
            <a:fillRect/>
          </a:stretch>
        </p:blipFill>
        <p:spPr>
          <a:xfrm>
            <a:off x="7074375" y="1889401"/>
            <a:ext cx="1880400" cy="1927625"/>
          </a:xfrm>
          <a:prstGeom prst="rect">
            <a:avLst/>
          </a:prstGeom>
          <a:noFill/>
          <a:ln>
            <a:noFill/>
          </a:ln>
        </p:spPr>
      </p:pic>
      <p:pic>
        <p:nvPicPr>
          <p:cNvPr id="218" name="Google Shape;218;p30" descr="reading-clip-art-girl-reading.png"/>
          <p:cNvPicPr preferRelativeResize="0"/>
          <p:nvPr/>
        </p:nvPicPr>
        <p:blipFill>
          <a:blip r:embed="rId4">
            <a:alphaModFix/>
          </a:blip>
          <a:stretch>
            <a:fillRect/>
          </a:stretch>
        </p:blipFill>
        <p:spPr>
          <a:xfrm>
            <a:off x="4658225" y="4792825"/>
            <a:ext cx="3021349" cy="1927625"/>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762010" y="477752"/>
            <a:ext cx="7239000" cy="804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sz="3600" b="1" i="0" u="none" strike="noStrike" cap="none">
                <a:solidFill>
                  <a:schemeClr val="dk1"/>
                </a:solidFill>
                <a:latin typeface="Questrial"/>
                <a:ea typeface="Questrial"/>
                <a:cs typeface="Questrial"/>
                <a:sym typeface="Questrial"/>
              </a:rPr>
              <a:t>HELPING YOUR CHILD AT HOME</a:t>
            </a:r>
            <a:endParaRPr sz="3600" b="1" i="0" u="none" strike="noStrike" cap="none">
              <a:solidFill>
                <a:schemeClr val="dk1"/>
              </a:solidFill>
              <a:latin typeface="Questrial"/>
              <a:ea typeface="Questrial"/>
              <a:cs typeface="Questrial"/>
              <a:sym typeface="Questrial"/>
            </a:endParaRPr>
          </a:p>
        </p:txBody>
      </p:sp>
      <p:sp>
        <p:nvSpPr>
          <p:cNvPr id="224" name="Google Shape;224;p31"/>
          <p:cNvSpPr txBox="1">
            <a:spLocks noGrp="1"/>
          </p:cNvSpPr>
          <p:nvPr>
            <p:ph type="body" idx="1"/>
          </p:nvPr>
        </p:nvSpPr>
        <p:spPr>
          <a:xfrm>
            <a:off x="462375" y="1484151"/>
            <a:ext cx="8219400" cy="48945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1000"/>
              </a:spcBef>
              <a:spcAft>
                <a:spcPts val="0"/>
              </a:spcAft>
              <a:buNone/>
            </a:pPr>
            <a:r>
              <a:rPr lang="en-US" sz="3400" b="0" i="0" u="none" strike="noStrike" cap="none">
                <a:solidFill>
                  <a:schemeClr val="dk1"/>
                </a:solidFill>
                <a:latin typeface="Questrial"/>
                <a:ea typeface="Questrial"/>
                <a:cs typeface="Questrial"/>
                <a:sym typeface="Questrial"/>
              </a:rPr>
              <a:t>                         </a:t>
            </a:r>
            <a:endParaRPr>
              <a:solidFill>
                <a:srgbClr val="002C89"/>
              </a:solidFill>
            </a:endParaRPr>
          </a:p>
          <a:p>
            <a:pPr marL="457200" marR="0" lvl="0" indent="-368300" algn="l" rtl="0">
              <a:lnSpc>
                <a:spcPct val="80000"/>
              </a:lnSpc>
              <a:spcBef>
                <a:spcPts val="0"/>
              </a:spcBef>
              <a:spcAft>
                <a:spcPts val="0"/>
              </a:spcAft>
              <a:buClr>
                <a:srgbClr val="002C89"/>
              </a:buClr>
              <a:buSzPts val="2200"/>
              <a:buChar char="●"/>
            </a:pPr>
            <a:r>
              <a:rPr lang="en-US" b="1">
                <a:solidFill>
                  <a:srgbClr val="002C89"/>
                </a:solidFill>
                <a:latin typeface="Calibri"/>
                <a:ea typeface="Calibri"/>
                <a:cs typeface="Calibri"/>
                <a:sym typeface="Calibri"/>
              </a:rPr>
              <a:t>PAUSE</a:t>
            </a:r>
            <a:r>
              <a:rPr lang="en-US">
                <a:solidFill>
                  <a:srgbClr val="002C89"/>
                </a:solidFill>
                <a:latin typeface="Calibri"/>
                <a:ea typeface="Calibri"/>
                <a:cs typeface="Calibri"/>
                <a:sym typeface="Calibri"/>
              </a:rPr>
              <a:t> - don’t jump in - wait 3-5 secs</a:t>
            </a:r>
            <a:endParaRPr>
              <a:solidFill>
                <a:srgbClr val="002C89"/>
              </a:solidFill>
              <a:latin typeface="Calibri"/>
              <a:ea typeface="Calibri"/>
              <a:cs typeface="Calibri"/>
              <a:sym typeface="Calibri"/>
            </a:endParaRPr>
          </a:p>
          <a:p>
            <a:pPr marL="457200" marR="0" lvl="0" indent="-368300" algn="l" rtl="0">
              <a:lnSpc>
                <a:spcPct val="80000"/>
              </a:lnSpc>
              <a:spcBef>
                <a:spcPts val="1000"/>
              </a:spcBef>
              <a:spcAft>
                <a:spcPts val="0"/>
              </a:spcAft>
              <a:buClr>
                <a:srgbClr val="002C89"/>
              </a:buClr>
              <a:buSzPts val="2200"/>
              <a:buChar char="●"/>
            </a:pPr>
            <a:r>
              <a:rPr lang="en-US" b="1">
                <a:solidFill>
                  <a:srgbClr val="002C89"/>
                </a:solidFill>
                <a:latin typeface="Calibri"/>
                <a:ea typeface="Calibri"/>
                <a:cs typeface="Calibri"/>
                <a:sym typeface="Calibri"/>
              </a:rPr>
              <a:t>PROMPT</a:t>
            </a:r>
            <a:r>
              <a:rPr lang="en-US">
                <a:solidFill>
                  <a:srgbClr val="002C89"/>
                </a:solidFill>
                <a:latin typeface="Calibri"/>
                <a:ea typeface="Calibri"/>
                <a:cs typeface="Calibri"/>
                <a:sym typeface="Calibri"/>
              </a:rPr>
              <a:t> - give a clue or 2.</a:t>
            </a:r>
            <a:endParaRPr>
              <a:solidFill>
                <a:srgbClr val="002C89"/>
              </a:solidFill>
              <a:latin typeface="Calibri"/>
              <a:ea typeface="Calibri"/>
              <a:cs typeface="Calibri"/>
              <a:sym typeface="Calibri"/>
            </a:endParaRPr>
          </a:p>
          <a:p>
            <a:pPr marL="457200" marR="0" lvl="0" indent="0" algn="l" rtl="0">
              <a:lnSpc>
                <a:spcPct val="80000"/>
              </a:lnSpc>
              <a:spcBef>
                <a:spcPts val="1000"/>
              </a:spcBef>
              <a:spcAft>
                <a:spcPts val="0"/>
              </a:spcAft>
              <a:buNone/>
            </a:pPr>
            <a:r>
              <a:rPr lang="en-US">
                <a:solidFill>
                  <a:srgbClr val="002C89"/>
                </a:solidFill>
                <a:latin typeface="Calibri"/>
                <a:ea typeface="Calibri"/>
                <a:cs typeface="Calibri"/>
                <a:sym typeface="Calibri"/>
              </a:rPr>
              <a:t>                     - still not sure - ask if they need help or if they would</a:t>
            </a:r>
            <a:endParaRPr>
              <a:solidFill>
                <a:srgbClr val="002C89"/>
              </a:solidFill>
              <a:latin typeface="Calibri"/>
              <a:ea typeface="Calibri"/>
              <a:cs typeface="Calibri"/>
              <a:sym typeface="Calibri"/>
            </a:endParaRPr>
          </a:p>
          <a:p>
            <a:pPr marL="457200" marR="0" lvl="0" indent="0" algn="l" rtl="0">
              <a:lnSpc>
                <a:spcPct val="80000"/>
              </a:lnSpc>
              <a:spcBef>
                <a:spcPts val="1000"/>
              </a:spcBef>
              <a:spcAft>
                <a:spcPts val="0"/>
              </a:spcAft>
              <a:buNone/>
            </a:pPr>
            <a:r>
              <a:rPr lang="en-US">
                <a:solidFill>
                  <a:srgbClr val="002C89"/>
                </a:solidFill>
                <a:latin typeface="Calibri"/>
                <a:ea typeface="Calibri"/>
                <a:cs typeface="Calibri"/>
                <a:sym typeface="Calibri"/>
              </a:rPr>
              <a:t>                        like you to tell them the word.</a:t>
            </a:r>
            <a:endParaRPr>
              <a:solidFill>
                <a:srgbClr val="002C89"/>
              </a:solidFill>
              <a:latin typeface="Calibri"/>
              <a:ea typeface="Calibri"/>
              <a:cs typeface="Calibri"/>
              <a:sym typeface="Calibri"/>
            </a:endParaRPr>
          </a:p>
          <a:p>
            <a:pPr marL="457200" marR="0" lvl="0" indent="0" algn="l" rtl="0">
              <a:lnSpc>
                <a:spcPct val="80000"/>
              </a:lnSpc>
              <a:spcBef>
                <a:spcPts val="1000"/>
              </a:spcBef>
              <a:spcAft>
                <a:spcPts val="0"/>
              </a:spcAft>
              <a:buNone/>
            </a:pPr>
            <a:endParaRPr>
              <a:solidFill>
                <a:srgbClr val="002C89"/>
              </a:solidFill>
              <a:latin typeface="Calibri"/>
              <a:ea typeface="Calibri"/>
              <a:cs typeface="Calibri"/>
              <a:sym typeface="Calibri"/>
            </a:endParaRPr>
          </a:p>
          <a:p>
            <a:pPr marL="457200" marR="0" lvl="0" indent="-368300" algn="l" rtl="0">
              <a:lnSpc>
                <a:spcPct val="80000"/>
              </a:lnSpc>
              <a:spcBef>
                <a:spcPts val="1000"/>
              </a:spcBef>
              <a:spcAft>
                <a:spcPts val="0"/>
              </a:spcAft>
              <a:buClr>
                <a:srgbClr val="002C89"/>
              </a:buClr>
              <a:buSzPts val="2200"/>
              <a:buChar char="●"/>
            </a:pPr>
            <a:r>
              <a:rPr lang="en-US">
                <a:solidFill>
                  <a:srgbClr val="002C89"/>
                </a:solidFill>
                <a:latin typeface="Calibri"/>
                <a:ea typeface="Calibri"/>
                <a:cs typeface="Calibri"/>
                <a:sym typeface="Calibri"/>
              </a:rPr>
              <a:t> </a:t>
            </a:r>
            <a:r>
              <a:rPr lang="en-US" b="1">
                <a:solidFill>
                  <a:srgbClr val="002C89"/>
                </a:solidFill>
                <a:latin typeface="Calibri"/>
                <a:ea typeface="Calibri"/>
                <a:cs typeface="Calibri"/>
                <a:sym typeface="Calibri"/>
              </a:rPr>
              <a:t>PRAISE</a:t>
            </a:r>
            <a:r>
              <a:rPr lang="en-US">
                <a:solidFill>
                  <a:srgbClr val="002C89"/>
                </a:solidFill>
                <a:latin typeface="Calibri"/>
                <a:ea typeface="Calibri"/>
                <a:cs typeface="Calibri"/>
                <a:sym typeface="Calibri"/>
              </a:rPr>
              <a:t> -  try and be specific</a:t>
            </a:r>
            <a:endParaRPr>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None/>
            </a:pPr>
            <a:endParaRPr>
              <a:solidFill>
                <a:srgbClr val="002C89"/>
              </a:solidFill>
              <a:latin typeface="Calibri"/>
              <a:ea typeface="Calibri"/>
              <a:cs typeface="Calibri"/>
              <a:sym typeface="Calibri"/>
            </a:endParaRPr>
          </a:p>
          <a:p>
            <a:pPr marL="457200" marR="0" lvl="0" indent="-368300" algn="l" rtl="0">
              <a:lnSpc>
                <a:spcPct val="80000"/>
              </a:lnSpc>
              <a:spcBef>
                <a:spcPts val="1000"/>
              </a:spcBef>
              <a:spcAft>
                <a:spcPts val="0"/>
              </a:spcAft>
              <a:buClr>
                <a:srgbClr val="002C89"/>
              </a:buClr>
              <a:buSzPts val="2200"/>
              <a:buChar char="●"/>
            </a:pPr>
            <a:r>
              <a:rPr lang="en-US" b="1">
                <a:solidFill>
                  <a:srgbClr val="002C89"/>
                </a:solidFill>
                <a:latin typeface="Calibri"/>
                <a:ea typeface="Calibri"/>
                <a:cs typeface="Calibri"/>
                <a:sym typeface="Calibri"/>
              </a:rPr>
              <a:t>RETELL</a:t>
            </a:r>
            <a:r>
              <a:rPr lang="en-US">
                <a:solidFill>
                  <a:srgbClr val="002C89"/>
                </a:solidFill>
                <a:latin typeface="Calibri"/>
                <a:ea typeface="Calibri"/>
                <a:cs typeface="Calibri"/>
                <a:sym typeface="Calibri"/>
              </a:rPr>
              <a:t> - Retell what happened FIRST, NEXT, THEN…</a:t>
            </a:r>
            <a:endParaRPr>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None/>
            </a:pPr>
            <a:r>
              <a:rPr lang="en-US">
                <a:solidFill>
                  <a:srgbClr val="002C89"/>
                </a:solidFill>
                <a:latin typeface="Calibri"/>
                <a:ea typeface="Calibri"/>
                <a:cs typeface="Calibri"/>
                <a:sym typeface="Calibri"/>
              </a:rPr>
              <a:t>                          - Ask WHO, WHAT, WHY, WHERE, WHEN questions</a:t>
            </a:r>
            <a:endParaRPr>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None/>
            </a:pPr>
            <a:endParaRPr>
              <a:solidFill>
                <a:schemeClr val="dk1"/>
              </a:solidFill>
            </a:endParaRPr>
          </a:p>
          <a:p>
            <a:pPr marL="0" marR="0" lvl="0" indent="0" algn="l" rtl="0">
              <a:lnSpc>
                <a:spcPct val="80000"/>
              </a:lnSpc>
              <a:spcBef>
                <a:spcPts val="1000"/>
              </a:spcBef>
              <a:spcAft>
                <a:spcPts val="1000"/>
              </a:spcAft>
              <a:buNone/>
            </a:pPr>
            <a:endParaRPr sz="3100" b="1">
              <a:solidFill>
                <a:schemeClr val="dk1"/>
              </a:solidFill>
            </a:endParaRPr>
          </a:p>
        </p:txBody>
      </p:sp>
      <p:pic>
        <p:nvPicPr>
          <p:cNvPr id="225" name="Google Shape;225;p31"/>
          <p:cNvPicPr preferRelativeResize="0"/>
          <p:nvPr/>
        </p:nvPicPr>
        <p:blipFill>
          <a:blip r:embed="rId3">
            <a:alphaModFix/>
          </a:blip>
          <a:stretch>
            <a:fillRect/>
          </a:stretch>
        </p:blipFill>
        <p:spPr>
          <a:xfrm>
            <a:off x="7159125" y="3396125"/>
            <a:ext cx="1860726" cy="1316475"/>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777485" y="477752"/>
            <a:ext cx="7239000" cy="804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sz="3600" b="1" u="sng">
                <a:solidFill>
                  <a:schemeClr val="dk1"/>
                </a:solidFill>
              </a:rPr>
              <a:t>Reading &amp; Homework</a:t>
            </a:r>
            <a:r>
              <a:rPr lang="en-US" sz="3600" b="1">
                <a:solidFill>
                  <a:schemeClr val="dk1"/>
                </a:solidFill>
              </a:rPr>
              <a:t> </a:t>
            </a:r>
            <a:endParaRPr sz="3600" b="1" i="0" u="none" strike="noStrike" cap="none">
              <a:solidFill>
                <a:schemeClr val="dk1"/>
              </a:solidFill>
              <a:latin typeface="Questrial"/>
              <a:ea typeface="Questrial"/>
              <a:cs typeface="Questrial"/>
              <a:sym typeface="Questrial"/>
            </a:endParaRPr>
          </a:p>
        </p:txBody>
      </p:sp>
      <p:sp>
        <p:nvSpPr>
          <p:cNvPr id="231" name="Google Shape;231;p32"/>
          <p:cNvSpPr txBox="1">
            <a:spLocks noGrp="1"/>
          </p:cNvSpPr>
          <p:nvPr>
            <p:ph type="body" idx="1"/>
          </p:nvPr>
        </p:nvSpPr>
        <p:spPr>
          <a:xfrm>
            <a:off x="462375" y="1282350"/>
            <a:ext cx="8219400" cy="5096400"/>
          </a:xfrm>
          <a:prstGeom prst="rect">
            <a:avLst/>
          </a:prstGeom>
          <a:noFill/>
          <a:ln>
            <a:noFill/>
          </a:ln>
        </p:spPr>
        <p:txBody>
          <a:bodyPr spcFirstLastPara="1" wrap="square" lIns="91425" tIns="45700" rIns="91425" bIns="45700" anchor="t" anchorCtr="0">
            <a:noAutofit/>
          </a:bodyPr>
          <a:lstStyle/>
          <a:p>
            <a:pPr marL="457200" marR="0" lvl="0" indent="0" algn="l" rtl="0">
              <a:lnSpc>
                <a:spcPct val="80000"/>
              </a:lnSpc>
              <a:spcBef>
                <a:spcPts val="1000"/>
              </a:spcBef>
              <a:spcAft>
                <a:spcPts val="0"/>
              </a:spcAft>
              <a:buNone/>
            </a:pPr>
            <a:r>
              <a:rPr lang="en-US" sz="3800">
                <a:solidFill>
                  <a:srgbClr val="002C89"/>
                </a:solidFill>
              </a:rPr>
              <a:t>St Mary’s Homework Expectations</a:t>
            </a:r>
            <a:endParaRPr sz="3800">
              <a:solidFill>
                <a:srgbClr val="002C89"/>
              </a:solidFill>
            </a:endParaRPr>
          </a:p>
          <a:p>
            <a:pPr marL="457200" marR="0" lvl="0" indent="0" algn="l" rtl="0">
              <a:lnSpc>
                <a:spcPct val="80000"/>
              </a:lnSpc>
              <a:spcBef>
                <a:spcPts val="1000"/>
              </a:spcBef>
              <a:spcAft>
                <a:spcPts val="0"/>
              </a:spcAft>
              <a:buNone/>
            </a:pPr>
            <a:endParaRPr sz="1200">
              <a:solidFill>
                <a:srgbClr val="002C89"/>
              </a:solidFill>
            </a:endParaRPr>
          </a:p>
          <a:p>
            <a:pPr marL="0" lvl="0" indent="0" algn="l" rtl="0">
              <a:lnSpc>
                <a:spcPct val="100000"/>
              </a:lnSpc>
              <a:spcBef>
                <a:spcPts val="0"/>
              </a:spcBef>
              <a:spcAft>
                <a:spcPts val="0"/>
              </a:spcAft>
              <a:buNone/>
            </a:pPr>
            <a:r>
              <a:rPr lang="en-US" sz="2900">
                <a:solidFill>
                  <a:srgbClr val="002C89"/>
                </a:solidFill>
                <a:latin typeface="Calibri"/>
                <a:ea typeface="Calibri"/>
                <a:cs typeface="Calibri"/>
                <a:sym typeface="Calibri"/>
              </a:rPr>
              <a:t>All students at St Mary’s are expected to read every night. We do not set regular homework instead parents are encouraged to talk to their children regarding their learning at school. </a:t>
            </a:r>
            <a:endParaRPr sz="2900">
              <a:solidFill>
                <a:srgbClr val="002C89"/>
              </a:solidFill>
              <a:latin typeface="Calibri"/>
              <a:ea typeface="Calibri"/>
              <a:cs typeface="Calibri"/>
              <a:sym typeface="Calibri"/>
            </a:endParaRPr>
          </a:p>
          <a:p>
            <a:pPr marL="457200" lvl="0" indent="-412750" algn="l" rtl="0">
              <a:lnSpc>
                <a:spcPct val="100000"/>
              </a:lnSpc>
              <a:spcBef>
                <a:spcPts val="0"/>
              </a:spcBef>
              <a:spcAft>
                <a:spcPts val="0"/>
              </a:spcAft>
              <a:buClr>
                <a:srgbClr val="002C89"/>
              </a:buClr>
              <a:buSzPts val="2900"/>
              <a:buFont typeface="Calibri"/>
              <a:buChar char="•"/>
            </a:pPr>
            <a:r>
              <a:rPr lang="en-US" sz="2900" i="1">
                <a:solidFill>
                  <a:srgbClr val="002C89"/>
                </a:solidFill>
                <a:latin typeface="Calibri"/>
                <a:ea typeface="Calibri"/>
                <a:cs typeface="Calibri"/>
                <a:sym typeface="Calibri"/>
              </a:rPr>
              <a:t>Reading</a:t>
            </a:r>
            <a:endParaRPr sz="2900" i="1">
              <a:solidFill>
                <a:srgbClr val="002C89"/>
              </a:solidFill>
              <a:latin typeface="Calibri"/>
              <a:ea typeface="Calibri"/>
              <a:cs typeface="Calibri"/>
              <a:sym typeface="Calibri"/>
            </a:endParaRPr>
          </a:p>
          <a:p>
            <a:pPr marL="457200" lvl="0" indent="-412750" algn="l" rtl="0">
              <a:lnSpc>
                <a:spcPct val="100000"/>
              </a:lnSpc>
              <a:spcBef>
                <a:spcPts val="0"/>
              </a:spcBef>
              <a:spcAft>
                <a:spcPts val="0"/>
              </a:spcAft>
              <a:buClr>
                <a:srgbClr val="002C89"/>
              </a:buClr>
              <a:buSzPts val="2900"/>
              <a:buFont typeface="Calibri"/>
              <a:buChar char="•"/>
            </a:pPr>
            <a:r>
              <a:rPr lang="en-US" sz="2900" i="1">
                <a:solidFill>
                  <a:srgbClr val="002C89"/>
                </a:solidFill>
                <a:latin typeface="Calibri"/>
                <a:ea typeface="Calibri"/>
                <a:cs typeface="Calibri"/>
                <a:sym typeface="Calibri"/>
              </a:rPr>
              <a:t>Big Writes - Talk Homework</a:t>
            </a:r>
            <a:endParaRPr sz="2900" i="1">
              <a:solidFill>
                <a:srgbClr val="002C89"/>
              </a:solidFill>
              <a:latin typeface="Calibri"/>
              <a:ea typeface="Calibri"/>
              <a:cs typeface="Calibri"/>
              <a:sym typeface="Calibri"/>
            </a:endParaRPr>
          </a:p>
          <a:p>
            <a:pPr marL="0" lvl="0" indent="0" algn="l" rtl="0">
              <a:lnSpc>
                <a:spcPct val="100000"/>
              </a:lnSpc>
              <a:spcBef>
                <a:spcPts val="0"/>
              </a:spcBef>
              <a:spcAft>
                <a:spcPts val="0"/>
              </a:spcAft>
              <a:buNone/>
            </a:pPr>
            <a:endParaRPr sz="2900">
              <a:solidFill>
                <a:srgbClr val="002C89"/>
              </a:solidFill>
              <a:latin typeface="Calibri"/>
              <a:ea typeface="Calibri"/>
              <a:cs typeface="Calibri"/>
              <a:sym typeface="Calibri"/>
            </a:endParaRPr>
          </a:p>
          <a:p>
            <a:pPr marL="0" lvl="0" indent="0" algn="l" rtl="0">
              <a:lnSpc>
                <a:spcPct val="100000"/>
              </a:lnSpc>
              <a:spcBef>
                <a:spcPts val="0"/>
              </a:spcBef>
              <a:spcAft>
                <a:spcPts val="0"/>
              </a:spcAft>
              <a:buNone/>
            </a:pPr>
            <a:r>
              <a:rPr lang="en-US" sz="2900">
                <a:solidFill>
                  <a:srgbClr val="002C89"/>
                </a:solidFill>
                <a:latin typeface="Calibri"/>
                <a:ea typeface="Calibri"/>
                <a:cs typeface="Calibri"/>
                <a:sym typeface="Calibri"/>
              </a:rPr>
              <a:t>    </a:t>
            </a:r>
            <a:r>
              <a:rPr lang="en-US" sz="2900" b="1">
                <a:solidFill>
                  <a:srgbClr val="002C89"/>
                </a:solidFill>
                <a:latin typeface="Calibri"/>
                <a:ea typeface="Calibri"/>
                <a:cs typeface="Calibri"/>
                <a:sym typeface="Calibri"/>
              </a:rPr>
              <a:t> INFANTS             STAGE 2          STAGE 3</a:t>
            </a:r>
            <a:endParaRPr sz="2900" b="1">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None/>
            </a:pPr>
            <a:r>
              <a:rPr lang="en-US" sz="3400" b="0" i="0" u="none" strike="noStrike" cap="none">
                <a:solidFill>
                  <a:schemeClr val="dk1"/>
                </a:solidFill>
                <a:latin typeface="Questrial"/>
                <a:ea typeface="Questrial"/>
                <a:cs typeface="Questrial"/>
                <a:sym typeface="Questrial"/>
              </a:rPr>
              <a:t>                         </a:t>
            </a:r>
            <a:endParaRPr sz="2400" b="0" i="0" u="none" strike="noStrike" cap="none">
              <a:solidFill>
                <a:schemeClr val="dk1"/>
              </a:solidFill>
              <a:latin typeface="Questrial"/>
              <a:ea typeface="Questrial"/>
              <a:cs typeface="Questrial"/>
              <a:sym typeface="Questrial"/>
            </a:endParaRPr>
          </a:p>
          <a:p>
            <a:pPr marL="228600" marR="0" lvl="0" indent="-88900" algn="l" rtl="0">
              <a:lnSpc>
                <a:spcPct val="80000"/>
              </a:lnSpc>
              <a:spcBef>
                <a:spcPts val="1000"/>
              </a:spcBef>
              <a:spcAft>
                <a:spcPts val="1600"/>
              </a:spcAft>
              <a:buClr>
                <a:schemeClr val="lt1"/>
              </a:buClr>
              <a:buSzPts val="2200"/>
              <a:buFont typeface="Arial"/>
              <a:buNone/>
            </a:pPr>
            <a:endParaRPr sz="2200" b="0" i="0" u="none" strike="noStrike" cap="none">
              <a:solidFill>
                <a:schemeClr val="dk1"/>
              </a:solidFill>
              <a:latin typeface="Questrial"/>
              <a:ea typeface="Questrial"/>
              <a:cs typeface="Questrial"/>
              <a:sym typeface="Questrial"/>
            </a:endParaRPr>
          </a:p>
        </p:txBody>
      </p:sp>
      <p:pic>
        <p:nvPicPr>
          <p:cNvPr id="232" name="Google Shape;232;p32"/>
          <p:cNvPicPr preferRelativeResize="0"/>
          <p:nvPr/>
        </p:nvPicPr>
        <p:blipFill rotWithShape="1">
          <a:blip r:embed="rId3">
            <a:alphaModFix/>
          </a:blip>
          <a:srcRect/>
          <a:stretch/>
        </p:blipFill>
        <p:spPr>
          <a:xfrm>
            <a:off x="6960050" y="4385596"/>
            <a:ext cx="1721725" cy="1993150"/>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777485" y="477752"/>
            <a:ext cx="7239000" cy="804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Questrial"/>
              <a:buNone/>
            </a:pPr>
            <a:r>
              <a:rPr lang="en-US" sz="3600" b="1">
                <a:solidFill>
                  <a:schemeClr val="dk1"/>
                </a:solidFill>
              </a:rPr>
              <a:t>2022  A Successful Year </a:t>
            </a:r>
            <a:endParaRPr sz="3600" b="1" i="0" u="none" strike="noStrike" cap="none">
              <a:solidFill>
                <a:schemeClr val="dk1"/>
              </a:solidFill>
              <a:latin typeface="Questrial"/>
              <a:ea typeface="Questrial"/>
              <a:cs typeface="Questrial"/>
              <a:sym typeface="Questrial"/>
            </a:endParaRPr>
          </a:p>
        </p:txBody>
      </p:sp>
      <p:sp>
        <p:nvSpPr>
          <p:cNvPr id="238" name="Google Shape;238;p33"/>
          <p:cNvSpPr txBox="1">
            <a:spLocks noGrp="1"/>
          </p:cNvSpPr>
          <p:nvPr>
            <p:ph type="body" idx="1"/>
          </p:nvPr>
        </p:nvSpPr>
        <p:spPr>
          <a:xfrm>
            <a:off x="462375" y="1127350"/>
            <a:ext cx="8219400" cy="5636700"/>
          </a:xfrm>
          <a:prstGeom prst="rect">
            <a:avLst/>
          </a:prstGeom>
          <a:noFill/>
          <a:ln>
            <a:noFill/>
          </a:ln>
        </p:spPr>
        <p:txBody>
          <a:bodyPr spcFirstLastPara="1" wrap="square" lIns="91425" tIns="45700" rIns="91425" bIns="45700" anchor="t" anchorCtr="0">
            <a:noAutofit/>
          </a:bodyPr>
          <a:lstStyle/>
          <a:p>
            <a:pPr marL="457200" lvl="0" indent="-482600" algn="l" rtl="0">
              <a:lnSpc>
                <a:spcPct val="120000"/>
              </a:lnSpc>
              <a:spcBef>
                <a:spcPts val="1000"/>
              </a:spcBef>
              <a:spcAft>
                <a:spcPts val="0"/>
              </a:spcAft>
              <a:buClr>
                <a:srgbClr val="002C89"/>
              </a:buClr>
              <a:buSzPts val="4000"/>
              <a:buFont typeface="Calibri"/>
              <a:buChar char="•"/>
            </a:pPr>
            <a:r>
              <a:rPr lang="en-US" sz="3800">
                <a:solidFill>
                  <a:srgbClr val="002C89"/>
                </a:solidFill>
                <a:latin typeface="Calibri"/>
                <a:ea typeface="Calibri"/>
                <a:cs typeface="Calibri"/>
                <a:sym typeface="Calibri"/>
              </a:rPr>
              <a:t>Attendance = 90% of the time</a:t>
            </a:r>
            <a:endParaRPr sz="3800">
              <a:solidFill>
                <a:srgbClr val="002C89"/>
              </a:solidFill>
              <a:latin typeface="Calibri"/>
              <a:ea typeface="Calibri"/>
              <a:cs typeface="Calibri"/>
              <a:sym typeface="Calibri"/>
            </a:endParaRPr>
          </a:p>
          <a:p>
            <a:pPr marL="457200" lvl="0" indent="-469900" algn="l" rtl="0">
              <a:lnSpc>
                <a:spcPct val="120000"/>
              </a:lnSpc>
              <a:spcBef>
                <a:spcPts val="0"/>
              </a:spcBef>
              <a:spcAft>
                <a:spcPts val="0"/>
              </a:spcAft>
              <a:buClr>
                <a:srgbClr val="002C89"/>
              </a:buClr>
              <a:buSzPts val="3800"/>
              <a:buFont typeface="Calibri"/>
              <a:buChar char="•"/>
            </a:pPr>
            <a:r>
              <a:rPr lang="en-US" sz="3800">
                <a:solidFill>
                  <a:srgbClr val="002C89"/>
                </a:solidFill>
                <a:latin typeface="Calibri"/>
                <a:ea typeface="Calibri"/>
                <a:cs typeface="Calibri"/>
                <a:sym typeface="Calibri"/>
              </a:rPr>
              <a:t>A Multi-Tiered System of Support for Academic, Wellbeing and Positive Behaviour Support</a:t>
            </a:r>
            <a:endParaRPr sz="3800">
              <a:solidFill>
                <a:srgbClr val="002C89"/>
              </a:solidFill>
              <a:latin typeface="Calibri"/>
              <a:ea typeface="Calibri"/>
              <a:cs typeface="Calibri"/>
              <a:sym typeface="Calibri"/>
            </a:endParaRPr>
          </a:p>
          <a:p>
            <a:pPr marL="457200" lvl="0" indent="-469900" algn="l" rtl="0">
              <a:lnSpc>
                <a:spcPct val="120000"/>
              </a:lnSpc>
              <a:spcBef>
                <a:spcPts val="0"/>
              </a:spcBef>
              <a:spcAft>
                <a:spcPts val="0"/>
              </a:spcAft>
              <a:buClr>
                <a:srgbClr val="002C89"/>
              </a:buClr>
              <a:buSzPts val="3800"/>
              <a:buFont typeface="Calibri"/>
              <a:buChar char="•"/>
            </a:pPr>
            <a:r>
              <a:rPr lang="en-US" sz="3800">
                <a:solidFill>
                  <a:srgbClr val="002C89"/>
                </a:solidFill>
                <a:latin typeface="Calibri"/>
                <a:ea typeface="Calibri"/>
                <a:cs typeface="Calibri"/>
                <a:sym typeface="Calibri"/>
              </a:rPr>
              <a:t>Reading &amp; Homework</a:t>
            </a:r>
            <a:endParaRPr sz="3800">
              <a:solidFill>
                <a:srgbClr val="002C89"/>
              </a:solidFill>
              <a:latin typeface="Calibri"/>
              <a:ea typeface="Calibri"/>
              <a:cs typeface="Calibri"/>
              <a:sym typeface="Calibri"/>
            </a:endParaRPr>
          </a:p>
          <a:p>
            <a:pPr marL="457200" lvl="0" indent="-469900" algn="l" rtl="0">
              <a:lnSpc>
                <a:spcPct val="120000"/>
              </a:lnSpc>
              <a:spcBef>
                <a:spcPts val="0"/>
              </a:spcBef>
              <a:spcAft>
                <a:spcPts val="0"/>
              </a:spcAft>
              <a:buClr>
                <a:srgbClr val="002C89"/>
              </a:buClr>
              <a:buSzPts val="3800"/>
              <a:buFont typeface="Calibri"/>
              <a:buChar char="•"/>
            </a:pPr>
            <a:r>
              <a:rPr lang="en-US" sz="3800">
                <a:solidFill>
                  <a:srgbClr val="002C89"/>
                </a:solidFill>
                <a:latin typeface="Calibri"/>
                <a:ea typeface="Calibri"/>
                <a:cs typeface="Calibri"/>
                <a:sym typeface="Calibri"/>
              </a:rPr>
              <a:t>Partnership home &amp;                                     school</a:t>
            </a:r>
            <a:endParaRPr sz="3800">
              <a:solidFill>
                <a:srgbClr val="002C89"/>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Font typeface="Arial"/>
              <a:buNone/>
            </a:pPr>
            <a:endParaRPr sz="2800" b="1">
              <a:solidFill>
                <a:srgbClr val="3C78D8"/>
              </a:solidFill>
              <a:latin typeface="Calibri"/>
              <a:ea typeface="Calibri"/>
              <a:cs typeface="Calibri"/>
              <a:sym typeface="Calibri"/>
            </a:endParaRPr>
          </a:p>
          <a:p>
            <a:pPr marL="0" marR="0" lvl="0" indent="0" algn="l" rtl="0">
              <a:lnSpc>
                <a:spcPct val="80000"/>
              </a:lnSpc>
              <a:spcBef>
                <a:spcPts val="1000"/>
              </a:spcBef>
              <a:spcAft>
                <a:spcPts val="0"/>
              </a:spcAft>
              <a:buNone/>
            </a:pPr>
            <a:r>
              <a:rPr lang="en-US" sz="3400" b="0" i="0" u="none" strike="noStrike" cap="none">
                <a:solidFill>
                  <a:schemeClr val="dk1"/>
                </a:solidFill>
                <a:latin typeface="Questrial"/>
                <a:ea typeface="Questrial"/>
                <a:cs typeface="Questrial"/>
                <a:sym typeface="Questrial"/>
              </a:rPr>
              <a:t>                         </a:t>
            </a:r>
            <a:endParaRPr sz="2400" b="0" i="0" u="none" strike="noStrike" cap="none">
              <a:solidFill>
                <a:schemeClr val="dk1"/>
              </a:solidFill>
              <a:latin typeface="Questrial"/>
              <a:ea typeface="Questrial"/>
              <a:cs typeface="Questrial"/>
              <a:sym typeface="Questrial"/>
            </a:endParaRPr>
          </a:p>
          <a:p>
            <a:pPr marL="228600" marR="0" lvl="0" indent="-88900" algn="l" rtl="0">
              <a:lnSpc>
                <a:spcPct val="80000"/>
              </a:lnSpc>
              <a:spcBef>
                <a:spcPts val="1000"/>
              </a:spcBef>
              <a:spcAft>
                <a:spcPts val="1600"/>
              </a:spcAft>
              <a:buClr>
                <a:schemeClr val="lt1"/>
              </a:buClr>
              <a:buSzPts val="2200"/>
              <a:buFont typeface="Arial"/>
              <a:buNone/>
            </a:pPr>
            <a:endParaRPr sz="2200" b="0" i="0" u="none" strike="noStrike" cap="none">
              <a:solidFill>
                <a:schemeClr val="dk1"/>
              </a:solidFill>
              <a:latin typeface="Questrial"/>
              <a:ea typeface="Questrial"/>
              <a:cs typeface="Questrial"/>
              <a:sym typeface="Questrial"/>
            </a:endParaRPr>
          </a:p>
        </p:txBody>
      </p:sp>
      <p:pic>
        <p:nvPicPr>
          <p:cNvPr id="239" name="Google Shape;239;p33"/>
          <p:cNvPicPr preferRelativeResize="0"/>
          <p:nvPr/>
        </p:nvPicPr>
        <p:blipFill>
          <a:blip r:embed="rId3">
            <a:alphaModFix/>
          </a:blip>
          <a:stretch>
            <a:fillRect/>
          </a:stretch>
        </p:blipFill>
        <p:spPr>
          <a:xfrm>
            <a:off x="5843500" y="4744225"/>
            <a:ext cx="2744325" cy="2019825"/>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1475650" y="305325"/>
            <a:ext cx="6378000" cy="5754000"/>
          </a:xfrm>
          <a:prstGeom prst="rect">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chemeClr val="dk1"/>
              </a:buClr>
              <a:buFont typeface="Questrial"/>
              <a:buNone/>
            </a:pPr>
            <a:r>
              <a:rPr lang="en-US" sz="4800" b="1">
                <a:solidFill>
                  <a:schemeClr val="dk1"/>
                </a:solidFill>
                <a:latin typeface="Calibri"/>
                <a:ea typeface="Calibri"/>
                <a:cs typeface="Calibri"/>
                <a:sym typeface="Calibri"/>
              </a:rPr>
              <a:t>Any QUESTIONS? </a:t>
            </a:r>
            <a:endParaRPr sz="4800" b="1">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Font typeface="Questrial"/>
              <a:buNone/>
            </a:pPr>
            <a:r>
              <a:rPr lang="en-US" sz="3600" b="1">
                <a:solidFill>
                  <a:schemeClr val="dk1"/>
                </a:solidFill>
                <a:latin typeface="Calibri"/>
                <a:ea typeface="Calibri"/>
                <a:cs typeface="Calibri"/>
                <a:sym typeface="Calibri"/>
              </a:rPr>
              <a:t>          </a:t>
            </a:r>
            <a:r>
              <a:rPr lang="en-US" sz="3600" b="1">
                <a:solidFill>
                  <a:srgbClr val="002C89"/>
                </a:solidFill>
                <a:latin typeface="Calibri"/>
                <a:ea typeface="Calibri"/>
                <a:cs typeface="Calibri"/>
                <a:sym typeface="Calibri"/>
              </a:rPr>
              <a:t>Thank you for coming! </a:t>
            </a:r>
            <a:endParaRPr sz="3600" b="1">
              <a:solidFill>
                <a:srgbClr val="002C89"/>
              </a:solidFill>
              <a:latin typeface="Calibri"/>
              <a:ea typeface="Calibri"/>
              <a:cs typeface="Calibri"/>
              <a:sym typeface="Calibri"/>
            </a:endParaRPr>
          </a:p>
          <a:p>
            <a:pPr marL="0" marR="0" lvl="0" indent="0" algn="ctr" rtl="0">
              <a:lnSpc>
                <a:spcPct val="150000"/>
              </a:lnSpc>
              <a:spcBef>
                <a:spcPts val="0"/>
              </a:spcBef>
              <a:spcAft>
                <a:spcPts val="0"/>
              </a:spcAft>
              <a:buClr>
                <a:schemeClr val="dk1"/>
              </a:buClr>
              <a:buFont typeface="Questrial"/>
              <a:buNone/>
            </a:pPr>
            <a:r>
              <a:rPr lang="en-US" sz="3600" b="1">
                <a:solidFill>
                  <a:srgbClr val="002C89"/>
                </a:solidFill>
                <a:latin typeface="Calibri"/>
                <a:ea typeface="Calibri"/>
                <a:cs typeface="Calibri"/>
                <a:sym typeface="Calibri"/>
              </a:rPr>
              <a:t>We</a:t>
            </a:r>
            <a:r>
              <a:rPr lang="en-US" sz="3600" b="1" i="0" u="none" strike="noStrike" cap="none">
                <a:solidFill>
                  <a:srgbClr val="002C89"/>
                </a:solidFill>
                <a:latin typeface="Calibri"/>
                <a:ea typeface="Calibri"/>
                <a:cs typeface="Calibri"/>
                <a:sym typeface="Calibri"/>
              </a:rPr>
              <a:t> </a:t>
            </a:r>
            <a:r>
              <a:rPr lang="en-US" sz="3600" b="1">
                <a:solidFill>
                  <a:srgbClr val="002C89"/>
                </a:solidFill>
                <a:latin typeface="Calibri"/>
                <a:ea typeface="Calibri"/>
                <a:cs typeface="Calibri"/>
                <a:sym typeface="Calibri"/>
              </a:rPr>
              <a:t>have enjoyed talking about reading with you. </a:t>
            </a:r>
            <a:endParaRPr sz="3600" b="1">
              <a:solidFill>
                <a:srgbClr val="002C89"/>
              </a:solidFill>
              <a:latin typeface="Calibri"/>
              <a:ea typeface="Calibri"/>
              <a:cs typeface="Calibri"/>
              <a:sym typeface="Calibri"/>
            </a:endParaRPr>
          </a:p>
          <a:p>
            <a:pPr marL="0" marR="0" lvl="0" indent="0" algn="ctr" rtl="0">
              <a:lnSpc>
                <a:spcPct val="150000"/>
              </a:lnSpc>
              <a:spcBef>
                <a:spcPts val="0"/>
              </a:spcBef>
              <a:spcAft>
                <a:spcPts val="0"/>
              </a:spcAft>
              <a:buClr>
                <a:schemeClr val="dk1"/>
              </a:buClr>
              <a:buFont typeface="Questrial"/>
              <a:buNone/>
            </a:pPr>
            <a:r>
              <a:rPr lang="en-US" sz="3600" b="1">
                <a:solidFill>
                  <a:srgbClr val="002C89"/>
                </a:solidFill>
                <a:latin typeface="Calibri"/>
                <a:ea typeface="Calibri"/>
                <a:cs typeface="Calibri"/>
                <a:sym typeface="Calibri"/>
              </a:rPr>
              <a:t>We look forward to meeting with you again.</a:t>
            </a:r>
            <a:endParaRPr sz="3600" b="1" i="0" u="none" strike="noStrike" cap="none">
              <a:solidFill>
                <a:srgbClr val="002C89"/>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5"/>
          <p:cNvSpPr txBox="1">
            <a:spLocks noGrp="1"/>
          </p:cNvSpPr>
          <p:nvPr>
            <p:ph type="title"/>
          </p:nvPr>
        </p:nvSpPr>
        <p:spPr>
          <a:xfrm>
            <a:off x="704600" y="764375"/>
            <a:ext cx="7845000" cy="4872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251" name="Google Shape;251;p35"/>
          <p:cNvSpPr txBox="1">
            <a:spLocks noGrp="1"/>
          </p:cNvSpPr>
          <p:nvPr>
            <p:ph type="body" idx="1"/>
          </p:nvPr>
        </p:nvSpPr>
        <p:spPr>
          <a:xfrm>
            <a:off x="594350" y="841525"/>
            <a:ext cx="7955400" cy="52329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endParaRPr/>
          </a:p>
          <a:p>
            <a:pPr marL="0" lvl="0" indent="0" algn="l" rtl="0">
              <a:spcBef>
                <a:spcPts val="1600"/>
              </a:spcBef>
              <a:spcAft>
                <a:spcPts val="1600"/>
              </a:spcAft>
              <a:buNone/>
            </a:pPr>
            <a:endParaRPr/>
          </a:p>
        </p:txBody>
      </p:sp>
      <p:pic>
        <p:nvPicPr>
          <p:cNvPr id="252" name="Google Shape;252;p35"/>
          <p:cNvPicPr preferRelativeResize="0"/>
          <p:nvPr/>
        </p:nvPicPr>
        <p:blipFill>
          <a:blip r:embed="rId3">
            <a:alphaModFix/>
          </a:blip>
          <a:stretch>
            <a:fillRect/>
          </a:stretch>
        </p:blipFill>
        <p:spPr>
          <a:xfrm>
            <a:off x="708563" y="1170100"/>
            <a:ext cx="7726975" cy="1545400"/>
          </a:xfrm>
          <a:prstGeom prst="rect">
            <a:avLst/>
          </a:prstGeom>
          <a:noFill/>
          <a:ln>
            <a:noFill/>
          </a:ln>
        </p:spPr>
      </p:pic>
      <p:pic>
        <p:nvPicPr>
          <p:cNvPr id="253" name="Google Shape;253;p35"/>
          <p:cNvPicPr preferRelativeResize="0"/>
          <p:nvPr/>
        </p:nvPicPr>
        <p:blipFill>
          <a:blip r:embed="rId4">
            <a:alphaModFix/>
          </a:blip>
          <a:stretch>
            <a:fillRect/>
          </a:stretch>
        </p:blipFill>
        <p:spPr>
          <a:xfrm>
            <a:off x="3932875" y="4035871"/>
            <a:ext cx="1278350" cy="1646375"/>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901</Words>
  <Application>Microsoft Office PowerPoint</Application>
  <PresentationFormat>On-screen Show (4:3)</PresentationFormat>
  <Paragraphs>162</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Lato</vt:lpstr>
      <vt:lpstr>Questrial</vt:lpstr>
      <vt:lpstr>Raleway</vt:lpstr>
      <vt:lpstr>Times New Roman</vt:lpstr>
      <vt:lpstr>Arial</vt:lpstr>
      <vt:lpstr>Calibri</vt:lpstr>
      <vt:lpstr>Swiss</vt:lpstr>
      <vt:lpstr>PowerPoint Presentation</vt:lpstr>
      <vt:lpstr>PowerPoint Presentation</vt:lpstr>
      <vt:lpstr>PRAYER</vt:lpstr>
      <vt:lpstr>PowerPoint Presentation</vt:lpstr>
      <vt:lpstr> AGENDA: </vt:lpstr>
      <vt:lpstr>THE YOUNG READER</vt:lpstr>
      <vt:lpstr>THE BALANCED READER</vt:lpstr>
      <vt:lpstr>READING AT SCHOOL</vt:lpstr>
      <vt:lpstr>PowerPoint Presentation</vt:lpstr>
      <vt:lpstr>Why hasn’t my child moved up a reading level? </vt:lpstr>
      <vt:lpstr>Infants Home Reading</vt:lpstr>
      <vt:lpstr>READING AT HOME</vt:lpstr>
      <vt:lpstr>   HOW TO READ TOGETHER</vt:lpstr>
      <vt:lpstr>    HOW TO READ TOGETHER</vt:lpstr>
      <vt:lpstr>WHAT TO READ </vt:lpstr>
      <vt:lpstr>HELPING YOUR CHILD AT HOME</vt:lpstr>
      <vt:lpstr>HELPING YOUR CHILD AT HOME</vt:lpstr>
      <vt:lpstr>Reading &amp; Homework </vt:lpstr>
      <vt:lpstr>2022  A Successful Year </vt:lpstr>
      <vt:lpstr>Any QUESTIONS?            Thank you for coming!  We have enjoyed talking about reading with you.  We look forward to meeting with you again.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Belinda Burton</dc:creator>
  <cp:lastModifiedBy>Belinda Burton</cp:lastModifiedBy>
  <cp:revision>1</cp:revision>
  <dcterms:modified xsi:type="dcterms:W3CDTF">2022-06-09T12:51:30Z</dcterms:modified>
</cp:coreProperties>
</file>