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7" r:id="rId5"/>
    <p:sldId id="261" r:id="rId6"/>
    <p:sldId id="268" r:id="rId7"/>
    <p:sldId id="265" r:id="rId8"/>
    <p:sldId id="266" r:id="rId9"/>
    <p:sldId id="271" r:id="rId10"/>
    <p:sldId id="270" r:id="rId11"/>
    <p:sldId id="274" r:id="rId12"/>
    <p:sldId id="272" r:id="rId13"/>
    <p:sldId id="283" r:id="rId14"/>
    <p:sldId id="28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7C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B76AB3-24C5-8C94-01BB-B86990C2E646}" v="16" dt="2026-05-18T04:40:20.643"/>
    <p1510:client id="{D3620511-95A0-72A4-732F-CF74975D0931}" v="311" dt="2026-05-20T03:30:32.720"/>
    <p1510:client id="{E75EA7E8-F8E2-D309-E898-68F274AB3AD4}" v="137" dt="2026-05-19T12:09:01.2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lly Makeham" userId="S::kelly.makeham@det.nsw.edu.au::4e1f7887-fa4b-4dea-9ac8-dc68098f44cc" providerId="AD" clId="Web-{D3620511-95A0-72A4-732F-CF74975D0931}"/>
    <pc:docChg chg="modSld">
      <pc:chgData name="Kelly Makeham" userId="S::kelly.makeham@det.nsw.edu.au::4e1f7887-fa4b-4dea-9ac8-dc68098f44cc" providerId="AD" clId="Web-{D3620511-95A0-72A4-732F-CF74975D0931}" dt="2026-05-20T03:30:32.720" v="272" actId="20577"/>
      <pc:docMkLst>
        <pc:docMk/>
      </pc:docMkLst>
      <pc:sldChg chg="modSp">
        <pc:chgData name="Kelly Makeham" userId="S::kelly.makeham@det.nsw.edu.au::4e1f7887-fa4b-4dea-9ac8-dc68098f44cc" providerId="AD" clId="Web-{D3620511-95A0-72A4-732F-CF74975D0931}" dt="2026-05-20T03:00:08.319" v="1" actId="20577"/>
        <pc:sldMkLst>
          <pc:docMk/>
          <pc:sldMk cId="4033420652" sldId="261"/>
        </pc:sldMkLst>
        <pc:spChg chg="mod">
          <ac:chgData name="Kelly Makeham" userId="S::kelly.makeham@det.nsw.edu.au::4e1f7887-fa4b-4dea-9ac8-dc68098f44cc" providerId="AD" clId="Web-{D3620511-95A0-72A4-732F-CF74975D0931}" dt="2026-05-20T03:00:08.319" v="1" actId="20577"/>
          <ac:spMkLst>
            <pc:docMk/>
            <pc:sldMk cId="4033420652" sldId="261"/>
            <ac:spMk id="7" creationId="{0242DD9C-E4DF-0D45-4177-79EE39CE139D}"/>
          </ac:spMkLst>
        </pc:spChg>
      </pc:sldChg>
      <pc:sldChg chg="modSp">
        <pc:chgData name="Kelly Makeham" userId="S::kelly.makeham@det.nsw.edu.au::4e1f7887-fa4b-4dea-9ac8-dc68098f44cc" providerId="AD" clId="Web-{D3620511-95A0-72A4-732F-CF74975D0931}" dt="2026-05-20T03:04:04.277" v="22" actId="20577"/>
        <pc:sldMkLst>
          <pc:docMk/>
          <pc:sldMk cId="4075812727" sldId="265"/>
        </pc:sldMkLst>
        <pc:spChg chg="mod">
          <ac:chgData name="Kelly Makeham" userId="S::kelly.makeham@det.nsw.edu.au::4e1f7887-fa4b-4dea-9ac8-dc68098f44cc" providerId="AD" clId="Web-{D3620511-95A0-72A4-732F-CF74975D0931}" dt="2026-05-20T03:03:48.792" v="17" actId="20577"/>
          <ac:spMkLst>
            <pc:docMk/>
            <pc:sldMk cId="4075812727" sldId="265"/>
            <ac:spMk id="4" creationId="{8D13929E-C0DC-2901-E944-27204C94183F}"/>
          </ac:spMkLst>
        </pc:spChg>
        <pc:spChg chg="mod">
          <ac:chgData name="Kelly Makeham" userId="S::kelly.makeham@det.nsw.edu.au::4e1f7887-fa4b-4dea-9ac8-dc68098f44cc" providerId="AD" clId="Web-{D3620511-95A0-72A4-732F-CF74975D0931}" dt="2026-05-20T03:04:04.277" v="22" actId="20577"/>
          <ac:spMkLst>
            <pc:docMk/>
            <pc:sldMk cId="4075812727" sldId="265"/>
            <ac:spMk id="9" creationId="{E591483D-D804-F54E-5C5A-776E914351DC}"/>
          </ac:spMkLst>
        </pc:spChg>
      </pc:sldChg>
      <pc:sldChg chg="modSp">
        <pc:chgData name="Kelly Makeham" userId="S::kelly.makeham@det.nsw.edu.au::4e1f7887-fa4b-4dea-9ac8-dc68098f44cc" providerId="AD" clId="Web-{D3620511-95A0-72A4-732F-CF74975D0931}" dt="2026-05-20T03:01:05.211" v="13" actId="20577"/>
        <pc:sldMkLst>
          <pc:docMk/>
          <pc:sldMk cId="1915229687" sldId="268"/>
        </pc:sldMkLst>
        <pc:spChg chg="mod">
          <ac:chgData name="Kelly Makeham" userId="S::kelly.makeham@det.nsw.edu.au::4e1f7887-fa4b-4dea-9ac8-dc68098f44cc" providerId="AD" clId="Web-{D3620511-95A0-72A4-732F-CF74975D0931}" dt="2026-05-20T03:00:53.007" v="12" actId="1076"/>
          <ac:spMkLst>
            <pc:docMk/>
            <pc:sldMk cId="1915229687" sldId="268"/>
            <ac:spMk id="3" creationId="{FEF47D51-4447-2995-F0B3-3D737F0D6567}"/>
          </ac:spMkLst>
        </pc:spChg>
        <pc:spChg chg="mod">
          <ac:chgData name="Kelly Makeham" userId="S::kelly.makeham@det.nsw.edu.au::4e1f7887-fa4b-4dea-9ac8-dc68098f44cc" providerId="AD" clId="Web-{D3620511-95A0-72A4-732F-CF74975D0931}" dt="2026-05-20T03:01:05.211" v="13" actId="20577"/>
          <ac:spMkLst>
            <pc:docMk/>
            <pc:sldMk cId="1915229687" sldId="268"/>
            <ac:spMk id="4" creationId="{C3D8F403-D24F-732E-F0DB-53F37652E330}"/>
          </ac:spMkLst>
        </pc:spChg>
      </pc:sldChg>
      <pc:sldChg chg="addSp modSp">
        <pc:chgData name="Kelly Makeham" userId="S::kelly.makeham@det.nsw.edu.au::4e1f7887-fa4b-4dea-9ac8-dc68098f44cc" providerId="AD" clId="Web-{D3620511-95A0-72A4-732F-CF74975D0931}" dt="2026-05-20T03:12:56.883" v="195" actId="20577"/>
        <pc:sldMkLst>
          <pc:docMk/>
          <pc:sldMk cId="1763374575" sldId="270"/>
        </pc:sldMkLst>
        <pc:spChg chg="add mod">
          <ac:chgData name="Kelly Makeham" userId="S::kelly.makeham@det.nsw.edu.au::4e1f7887-fa4b-4dea-9ac8-dc68098f44cc" providerId="AD" clId="Web-{D3620511-95A0-72A4-732F-CF74975D0931}" dt="2026-05-20T03:11:21.912" v="126" actId="1076"/>
          <ac:spMkLst>
            <pc:docMk/>
            <pc:sldMk cId="1763374575" sldId="270"/>
            <ac:spMk id="3" creationId="{FBFBE92E-6635-136B-FCA1-E6FC2DD2DD1E}"/>
          </ac:spMkLst>
        </pc:spChg>
        <pc:spChg chg="mod">
          <ac:chgData name="Kelly Makeham" userId="S::kelly.makeham@det.nsw.edu.au::4e1f7887-fa4b-4dea-9ac8-dc68098f44cc" providerId="AD" clId="Web-{D3620511-95A0-72A4-732F-CF74975D0931}" dt="2026-05-20T03:12:56.883" v="195" actId="20577"/>
          <ac:spMkLst>
            <pc:docMk/>
            <pc:sldMk cId="1763374575" sldId="270"/>
            <ac:spMk id="7" creationId="{61C150F4-380F-3312-CE0E-85681901D4FA}"/>
          </ac:spMkLst>
        </pc:spChg>
        <pc:picChg chg="mod">
          <ac:chgData name="Kelly Makeham" userId="S::kelly.makeham@det.nsw.edu.au::4e1f7887-fa4b-4dea-9ac8-dc68098f44cc" providerId="AD" clId="Web-{D3620511-95A0-72A4-732F-CF74975D0931}" dt="2026-05-20T03:11:00.255" v="119" actId="1076"/>
          <ac:picMkLst>
            <pc:docMk/>
            <pc:sldMk cId="1763374575" sldId="270"/>
            <ac:picMk id="4" creationId="{EEFF3CCF-DB07-9BBF-F405-41D4F2853F30}"/>
          </ac:picMkLst>
        </pc:picChg>
        <pc:picChg chg="mod">
          <ac:chgData name="Kelly Makeham" userId="S::kelly.makeham@det.nsw.edu.au::4e1f7887-fa4b-4dea-9ac8-dc68098f44cc" providerId="AD" clId="Web-{D3620511-95A0-72A4-732F-CF74975D0931}" dt="2026-05-20T03:10:57.677" v="118" actId="1076"/>
          <ac:picMkLst>
            <pc:docMk/>
            <pc:sldMk cId="1763374575" sldId="270"/>
            <ac:picMk id="10" creationId="{436826BC-7894-EE16-E148-5BEFF96E978D}"/>
          </ac:picMkLst>
        </pc:picChg>
      </pc:sldChg>
      <pc:sldChg chg="modSp">
        <pc:chgData name="Kelly Makeham" userId="S::kelly.makeham@det.nsw.edu.au::4e1f7887-fa4b-4dea-9ac8-dc68098f44cc" providerId="AD" clId="Web-{D3620511-95A0-72A4-732F-CF74975D0931}" dt="2026-05-20T03:08:06.158" v="47" actId="20577"/>
        <pc:sldMkLst>
          <pc:docMk/>
          <pc:sldMk cId="3314226655" sldId="271"/>
        </pc:sldMkLst>
        <pc:spChg chg="mod">
          <ac:chgData name="Kelly Makeham" userId="S::kelly.makeham@det.nsw.edu.au::4e1f7887-fa4b-4dea-9ac8-dc68098f44cc" providerId="AD" clId="Web-{D3620511-95A0-72A4-732F-CF74975D0931}" dt="2026-05-20T03:08:06.158" v="47" actId="20577"/>
          <ac:spMkLst>
            <pc:docMk/>
            <pc:sldMk cId="3314226655" sldId="271"/>
            <ac:spMk id="7" creationId="{2B56B1E9-9B86-78B0-2546-80575E12BF15}"/>
          </ac:spMkLst>
        </pc:spChg>
      </pc:sldChg>
      <pc:sldChg chg="modSp">
        <pc:chgData name="Kelly Makeham" userId="S::kelly.makeham@det.nsw.edu.au::4e1f7887-fa4b-4dea-9ac8-dc68098f44cc" providerId="AD" clId="Web-{D3620511-95A0-72A4-732F-CF74975D0931}" dt="2026-05-20T03:30:32.720" v="272" actId="20577"/>
        <pc:sldMkLst>
          <pc:docMk/>
          <pc:sldMk cId="1242807952" sldId="272"/>
        </pc:sldMkLst>
        <pc:spChg chg="mod">
          <ac:chgData name="Kelly Makeham" userId="S::kelly.makeham@det.nsw.edu.au::4e1f7887-fa4b-4dea-9ac8-dc68098f44cc" providerId="AD" clId="Web-{D3620511-95A0-72A4-732F-CF74975D0931}" dt="2026-05-20T03:30:32.720" v="272" actId="20577"/>
          <ac:spMkLst>
            <pc:docMk/>
            <pc:sldMk cId="1242807952" sldId="272"/>
            <ac:spMk id="7" creationId="{D3633F5B-5F71-0904-FF1B-3EEEB0FF6F3C}"/>
          </ac:spMkLst>
        </pc:spChg>
      </pc:sldChg>
      <pc:sldChg chg="modSp">
        <pc:chgData name="Kelly Makeham" userId="S::kelly.makeham@det.nsw.edu.au::4e1f7887-fa4b-4dea-9ac8-dc68098f44cc" providerId="AD" clId="Web-{D3620511-95A0-72A4-732F-CF74975D0931}" dt="2026-05-20T03:29:49.266" v="249" actId="20577"/>
        <pc:sldMkLst>
          <pc:docMk/>
          <pc:sldMk cId="1525482272" sldId="274"/>
        </pc:sldMkLst>
        <pc:spChg chg="mod">
          <ac:chgData name="Kelly Makeham" userId="S::kelly.makeham@det.nsw.edu.au::4e1f7887-fa4b-4dea-9ac8-dc68098f44cc" providerId="AD" clId="Web-{D3620511-95A0-72A4-732F-CF74975D0931}" dt="2026-05-20T03:29:49.266" v="249" actId="20577"/>
          <ac:spMkLst>
            <pc:docMk/>
            <pc:sldMk cId="1525482272" sldId="274"/>
            <ac:spMk id="7" creationId="{E955464F-8573-5A23-8E67-B9B0D5AB1C26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5-18T04:38:31.9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20232 8802 32767 0 0,'0'0'0'0'0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5-18T04:38:31.9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18962 6729 32767 0 0,'0'0'0'0'0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customXml" Target="../ink/ink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3061AAD7-2C9B-27DB-094E-FB8A92255519}"/>
              </a:ext>
            </a:extLst>
          </p:cNvPr>
          <p:cNvSpPr/>
          <p:nvPr/>
        </p:nvSpPr>
        <p:spPr>
          <a:xfrm>
            <a:off x="5603" y="3817003"/>
            <a:ext cx="3074613" cy="304659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AFF6F10-30E2-9C9B-817B-B7A20DC62654}"/>
              </a:ext>
            </a:extLst>
          </p:cNvPr>
          <p:cNvSpPr/>
          <p:nvPr/>
        </p:nvSpPr>
        <p:spPr>
          <a:xfrm>
            <a:off x="7336932" y="2439697"/>
            <a:ext cx="4837188" cy="444524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8F2D84E-F6FF-9181-2797-47CAF36E311F}"/>
              </a:ext>
            </a:extLst>
          </p:cNvPr>
          <p:cNvSpPr txBox="1">
            <a:spLocks/>
          </p:cNvSpPr>
          <p:nvPr/>
        </p:nvSpPr>
        <p:spPr>
          <a:xfrm>
            <a:off x="6837136" y="-191862"/>
            <a:ext cx="6053558" cy="24247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>
                <a:solidFill>
                  <a:schemeClr val="tx1">
                    <a:lumMod val="65000"/>
                    <a:lumOff val="35000"/>
                  </a:schemeClr>
                </a:solidFill>
              </a:rPr>
              <a:t>Silvereye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54E7C9-F85B-0FA1-D0D0-30E15363F45E}"/>
              </a:ext>
            </a:extLst>
          </p:cNvPr>
          <p:cNvSpPr txBox="1"/>
          <p:nvPr/>
        </p:nvSpPr>
        <p:spPr>
          <a:xfrm>
            <a:off x="7072537" y="3261189"/>
            <a:ext cx="5578416" cy="28315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rtl="0"/>
            <a:r>
              <a:rPr lang="en-US" sz="3200" b="0" i="0" u="none" strike="noStrike" baseline="0">
                <a:solidFill>
                  <a:schemeClr val="accent2">
                    <a:lumMod val="76000"/>
                  </a:schemeClr>
                </a:solidFill>
                <a:latin typeface="Aptos"/>
                <a:ea typeface="Segoe UI"/>
                <a:cs typeface="Segoe UI"/>
              </a:rPr>
              <a:t>We chose the </a:t>
            </a:r>
            <a:endParaRPr lang="en-US">
              <a:solidFill>
                <a:schemeClr val="accent2">
                  <a:lumMod val="76000"/>
                </a:schemeClr>
              </a:solidFill>
            </a:endParaRPr>
          </a:p>
          <a:p>
            <a:pPr algn="ctr"/>
            <a:r>
              <a:rPr lang="en-US" sz="3200" b="1">
                <a:solidFill>
                  <a:schemeClr val="accent2">
                    <a:lumMod val="76000"/>
                  </a:schemeClr>
                </a:solidFill>
                <a:latin typeface="Aptos"/>
                <a:ea typeface="Segoe UI"/>
                <a:cs typeface="Segoe UI"/>
              </a:rPr>
              <a:t>Silvereye</a:t>
            </a:r>
          </a:p>
          <a:p>
            <a:pPr algn="ctr"/>
            <a:r>
              <a:rPr lang="en-US" sz="3200">
                <a:solidFill>
                  <a:schemeClr val="accent2">
                    <a:lumMod val="76000"/>
                  </a:schemeClr>
                </a:solidFill>
                <a:latin typeface="Aptos"/>
                <a:ea typeface="Segoe UI"/>
                <a:cs typeface="Segoe UI"/>
              </a:rPr>
              <a:t>because</a:t>
            </a:r>
          </a:p>
          <a:p>
            <a:pPr algn="ctr"/>
            <a:r>
              <a:rPr lang="en-US" sz="3200">
                <a:solidFill>
                  <a:schemeClr val="accent2">
                    <a:lumMod val="76000"/>
                  </a:schemeClr>
                </a:solidFill>
                <a:latin typeface="Aptos"/>
                <a:cs typeface="Segoe UI"/>
              </a:rPr>
              <a:t>it is a </a:t>
            </a:r>
            <a:endParaRPr lang="en-US">
              <a:solidFill>
                <a:schemeClr val="accent2">
                  <a:lumMod val="76000"/>
                </a:schemeClr>
              </a:solidFill>
              <a:latin typeface="Aptos"/>
              <a:cs typeface="Segoe UI"/>
            </a:endParaRPr>
          </a:p>
          <a:p>
            <a:pPr algn="ctr"/>
            <a:r>
              <a:rPr lang="en-US" sz="3200">
                <a:solidFill>
                  <a:schemeClr val="accent2">
                    <a:lumMod val="76000"/>
                  </a:schemeClr>
                </a:solidFill>
                <a:latin typeface="Aptos"/>
                <a:cs typeface="Segoe UI"/>
              </a:rPr>
              <a:t>fascinating bird</a:t>
            </a:r>
            <a:endParaRPr lang="en-US">
              <a:solidFill>
                <a:schemeClr val="accent2">
                  <a:lumMod val="76000"/>
                </a:schemeClr>
              </a:solidFill>
            </a:endParaRPr>
          </a:p>
          <a:p>
            <a:pPr algn="ctr"/>
            <a:endParaRPr lang="en-US"/>
          </a:p>
        </p:txBody>
      </p:sp>
      <p:pic>
        <p:nvPicPr>
          <p:cNvPr id="6" name="Content Placeholder 5" descr="A bird on a branch&#10;&#10;AI-generated content may be incorrect.">
            <a:extLst>
              <a:ext uri="{FF2B5EF4-FFF2-40B4-BE49-F238E27FC236}">
                <a16:creationId xmlns:a16="http://schemas.microsoft.com/office/drawing/2014/main" id="{010C7EAA-342C-B6D2-26B2-1E9B751AD2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5374" t="3642" r="5787" b="8008"/>
          <a:stretch>
            <a:fillRect/>
          </a:stretch>
        </p:blipFill>
        <p:spPr>
          <a:xfrm>
            <a:off x="446770" y="300366"/>
            <a:ext cx="4906927" cy="384439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148997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6D7065-1364-3FF6-2D45-93CFF83001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7D006-A741-23E6-88D7-F0626B470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>
                <a:solidFill>
                  <a:srgbClr val="92D050"/>
                </a:solidFill>
              </a:rPr>
              <a:t>Our solution</a:t>
            </a:r>
            <a:r>
              <a:rPr lang="en-US" sz="3200" dirty="0">
                <a:solidFill>
                  <a:srgbClr val="92D050"/>
                </a:solidFill>
              </a:rPr>
              <a:t>  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4D6DB4-312F-39FC-2591-C0226A4C31F0}"/>
              </a:ext>
            </a:extLst>
          </p:cNvPr>
          <p:cNvSpPr/>
          <p:nvPr/>
        </p:nvSpPr>
        <p:spPr>
          <a:xfrm>
            <a:off x="134470" y="179293"/>
            <a:ext cx="11900647" cy="6521823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CC973D-F3BC-439B-DDA2-1D08ADF26FDA}"/>
              </a:ext>
            </a:extLst>
          </p:cNvPr>
          <p:cNvSpPr/>
          <p:nvPr/>
        </p:nvSpPr>
        <p:spPr>
          <a:xfrm>
            <a:off x="292619" y="294311"/>
            <a:ext cx="11541215" cy="6277409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F442783-06A9-5781-6CAF-F4E1EAE61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794" y="1397000"/>
            <a:ext cx="4569439" cy="248205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/>
              <a:t>Location of new gardens </a:t>
            </a:r>
            <a:endParaRPr lang="en-US"/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AutoNum type="arabicPeriod"/>
            </a:pPr>
            <a:endParaRPr lang="en-US" sz="3200" b="1" dirty="0"/>
          </a:p>
          <a:p>
            <a:pPr marL="914400" lvl="1" indent="-457200">
              <a:buFont typeface="Courier New" panose="020B0604020202020204" pitchFamily="34" charset="0"/>
              <a:buChar char="o"/>
            </a:pPr>
            <a:r>
              <a:rPr lang="en-US" sz="2800">
                <a:highlight>
                  <a:srgbClr val="F8F4F1"/>
                </a:highlight>
                <a:latin typeface="Aptos Display"/>
              </a:rPr>
              <a:t>New garden</a:t>
            </a:r>
          </a:p>
          <a:p>
            <a:pPr marL="457200" indent="-457200"/>
            <a:endParaRPr lang="en-US" sz="3200" dirty="0">
              <a:highlight>
                <a:srgbClr val="F8F4F1"/>
              </a:highlight>
              <a:latin typeface="Aptos Display"/>
            </a:endParaRPr>
          </a:p>
          <a:p>
            <a:pPr marL="914400" lvl="1" indent="-457200">
              <a:buFont typeface="Courier New" panose="020B0604020202020204" pitchFamily="34" charset="0"/>
              <a:buChar char="o"/>
            </a:pPr>
            <a:r>
              <a:rPr lang="en-US" sz="2800">
                <a:highlight>
                  <a:srgbClr val="F8F4F1"/>
                </a:highlight>
                <a:latin typeface="Aptos Display"/>
              </a:rPr>
              <a:t>Existing garden</a:t>
            </a:r>
          </a:p>
        </p:txBody>
      </p:sp>
      <p:pic>
        <p:nvPicPr>
          <p:cNvPr id="4" name="Picture 3" descr="An aerial view of a house and trees&#10;&#10;AI-generated content may be incorrect.">
            <a:extLst>
              <a:ext uri="{FF2B5EF4-FFF2-40B4-BE49-F238E27FC236}">
                <a16:creationId xmlns:a16="http://schemas.microsoft.com/office/drawing/2014/main" id="{9C01112E-E84C-028D-719C-451CD7D8E5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352" t="9573" r="12775" b="10526"/>
          <a:stretch>
            <a:fillRect/>
          </a:stretch>
        </p:blipFill>
        <p:spPr>
          <a:xfrm>
            <a:off x="5667903" y="577833"/>
            <a:ext cx="5703660" cy="5746551"/>
          </a:xfrm>
          <a:prstGeom prst="rect">
            <a:avLst/>
          </a:prstGeom>
        </p:spPr>
      </p:pic>
      <p:sp>
        <p:nvSpPr>
          <p:cNvPr id="8" name="Star: 5 Points 7">
            <a:extLst>
              <a:ext uri="{FF2B5EF4-FFF2-40B4-BE49-F238E27FC236}">
                <a16:creationId xmlns:a16="http://schemas.microsoft.com/office/drawing/2014/main" id="{BEB586BD-AD8E-296E-917B-42F7FE0AA671}"/>
              </a:ext>
            </a:extLst>
          </p:cNvPr>
          <p:cNvSpPr/>
          <p:nvPr/>
        </p:nvSpPr>
        <p:spPr>
          <a:xfrm>
            <a:off x="9949977" y="4885341"/>
            <a:ext cx="186907" cy="190934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0D733B1C-75D5-1CEF-0620-C122F4023229}"/>
              </a:ext>
            </a:extLst>
          </p:cNvPr>
          <p:cNvSpPr/>
          <p:nvPr/>
        </p:nvSpPr>
        <p:spPr>
          <a:xfrm>
            <a:off x="9302995" y="3073793"/>
            <a:ext cx="186907" cy="190934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DD954104-F0C6-7E6D-8D10-772CF380F23D}"/>
              </a:ext>
            </a:extLst>
          </p:cNvPr>
          <p:cNvSpPr/>
          <p:nvPr/>
        </p:nvSpPr>
        <p:spPr>
          <a:xfrm>
            <a:off x="6312504" y="2886887"/>
            <a:ext cx="186907" cy="190934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514599A2-751F-A749-FAD3-A428F771C565}"/>
              </a:ext>
            </a:extLst>
          </p:cNvPr>
          <p:cNvSpPr/>
          <p:nvPr/>
        </p:nvSpPr>
        <p:spPr>
          <a:xfrm>
            <a:off x="8954119" y="3596769"/>
            <a:ext cx="186907" cy="190934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8456EDB0-7629-91B9-C467-78EC22360162}"/>
              </a:ext>
            </a:extLst>
          </p:cNvPr>
          <p:cNvSpPr/>
          <p:nvPr/>
        </p:nvSpPr>
        <p:spPr>
          <a:xfrm>
            <a:off x="7275786" y="845301"/>
            <a:ext cx="186907" cy="190934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1D63A72D-564B-00E8-3B2F-BD1A6C3567B1}"/>
              </a:ext>
            </a:extLst>
          </p:cNvPr>
          <p:cNvSpPr/>
          <p:nvPr/>
        </p:nvSpPr>
        <p:spPr>
          <a:xfrm>
            <a:off x="964126" y="2254283"/>
            <a:ext cx="545189" cy="552092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63BC5CA7-1464-14CC-19C4-8EAD2A8F5EB1}"/>
              </a:ext>
            </a:extLst>
          </p:cNvPr>
          <p:cNvSpPr/>
          <p:nvPr/>
        </p:nvSpPr>
        <p:spPr>
          <a:xfrm>
            <a:off x="949748" y="3318207"/>
            <a:ext cx="545189" cy="552092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AC8BF0E-5AA5-A5B1-EE94-E4674D5EA1A5}"/>
                  </a:ext>
                </a:extLst>
              </p14:cNvPr>
              <p14:cNvContentPartPr/>
              <p14:nvPr/>
            </p14:nvContentPartPr>
            <p14:xfrm>
              <a:off x="10451910" y="5095164"/>
              <a:ext cx="17059" cy="17059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AC8BF0E-5AA5-A5B1-EE94-E4674D5EA1A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16019" y="4259273"/>
                <a:ext cx="1705900" cy="17059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EAF3E81-D935-81D5-9BE6-3559D4D01E51}"/>
                  </a:ext>
                </a:extLst>
              </p14:cNvPr>
              <p14:cNvContentPartPr/>
              <p14:nvPr/>
            </p14:nvContentPartPr>
            <p14:xfrm>
              <a:off x="9633044" y="3758820"/>
              <a:ext cx="17059" cy="17059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EAF3E81-D935-81D5-9BE6-3559D4D01E5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97153" y="2905870"/>
                <a:ext cx="1705900" cy="17059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6464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1AEE6E-8A8E-F4EE-8E61-9C7C8482FC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61B79-7880-3752-505E-499EB7D6B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>
                <a:solidFill>
                  <a:srgbClr val="FFC000"/>
                </a:solidFill>
              </a:rPr>
              <a:t>Resources and references</a:t>
            </a:r>
            <a:r>
              <a:rPr lang="en-US" sz="3200" dirty="0">
                <a:solidFill>
                  <a:srgbClr val="FFC000"/>
                </a:solidFill>
              </a:rPr>
              <a:t> 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4322B4-F65E-01C7-D408-03F8A80AC92F}"/>
              </a:ext>
            </a:extLst>
          </p:cNvPr>
          <p:cNvSpPr/>
          <p:nvPr/>
        </p:nvSpPr>
        <p:spPr>
          <a:xfrm>
            <a:off x="134470" y="179293"/>
            <a:ext cx="11900647" cy="6521823"/>
          </a:xfrm>
          <a:prstGeom prst="rect">
            <a:avLst/>
          </a:prstGeom>
          <a:noFill/>
          <a:ln w="57150">
            <a:solidFill>
              <a:srgbClr val="EBD03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8C815B-8CAB-8179-3AAE-40EA78632404}"/>
              </a:ext>
            </a:extLst>
          </p:cNvPr>
          <p:cNvSpPr/>
          <p:nvPr/>
        </p:nvSpPr>
        <p:spPr>
          <a:xfrm>
            <a:off x="292619" y="294311"/>
            <a:ext cx="11541215" cy="6277409"/>
          </a:xfrm>
          <a:prstGeom prst="rect">
            <a:avLst/>
          </a:prstGeom>
          <a:noFill/>
          <a:ln w="57150">
            <a:solidFill>
              <a:srgbClr val="EBD03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78E36C-8D00-35F5-FEF7-556C7256CA70}"/>
              </a:ext>
            </a:extLst>
          </p:cNvPr>
          <p:cNvSpPr txBox="1"/>
          <p:nvPr/>
        </p:nvSpPr>
        <p:spPr>
          <a:xfrm>
            <a:off x="833438" y="1631157"/>
            <a:ext cx="9977438" cy="37240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>
                <a:latin typeface="Aptos"/>
                <a:ea typeface="Segoe UI"/>
                <a:cs typeface="Segoe UI"/>
              </a:rPr>
              <a:t>Birdlife Australia</a:t>
            </a:r>
            <a:endParaRPr lang="en-US">
              <a:latin typeface="Aptos"/>
              <a:ea typeface="Segoe UI"/>
              <a:cs typeface="Segoe UI"/>
            </a:endParaRPr>
          </a:p>
          <a:p>
            <a:pPr marL="457200" indent="-457200">
              <a:buFont typeface="Arial"/>
              <a:buChar char="•"/>
            </a:pPr>
            <a:r>
              <a:rPr lang="en-US" sz="3200">
                <a:latin typeface="Aptos"/>
                <a:ea typeface="Segoe UI"/>
                <a:cs typeface="Segoe UI"/>
              </a:rPr>
              <a:t>Australian Natural Museum</a:t>
            </a:r>
            <a:endParaRPr lang="en-US">
              <a:latin typeface="Aptos"/>
              <a:ea typeface="Segoe UI"/>
              <a:cs typeface="Segoe UI"/>
            </a:endParaRPr>
          </a:p>
          <a:p>
            <a:pPr marL="457200" indent="-457200">
              <a:buFont typeface="Arial"/>
              <a:buChar char="•"/>
            </a:pPr>
            <a:r>
              <a:rPr lang="en-US" sz="3200">
                <a:latin typeface="Aptos"/>
                <a:ea typeface="Segoe UI"/>
                <a:cs typeface="Segoe UI"/>
              </a:rPr>
              <a:t>Backyard Buddies</a:t>
            </a:r>
            <a:endParaRPr lang="en-US">
              <a:latin typeface="Aptos"/>
              <a:ea typeface="Segoe UI"/>
              <a:cs typeface="Segoe UI"/>
            </a:endParaRPr>
          </a:p>
          <a:p>
            <a:endParaRPr lang="en-US" sz="3200" u="sng" dirty="0">
              <a:solidFill>
                <a:srgbClr val="467886"/>
              </a:solidFill>
              <a:latin typeface="Aptos"/>
              <a:ea typeface="Segoe UI"/>
              <a:cs typeface="Segoe UI"/>
            </a:endParaRPr>
          </a:p>
          <a:p>
            <a:endParaRPr lang="en-US" sz="3600" dirty="0">
              <a:cs typeface="Segoe UI"/>
            </a:endParaRPr>
          </a:p>
          <a:p>
            <a:endParaRPr lang="en-US" dirty="0">
              <a:solidFill>
                <a:srgbClr val="000000"/>
              </a:solidFill>
              <a:latin typeface="Aptos"/>
              <a:ea typeface="Segoe UI"/>
              <a:cs typeface="Segoe UI"/>
            </a:endParaRPr>
          </a:p>
          <a:p>
            <a:endParaRPr lang="en-US" dirty="0">
              <a:cs typeface="Segoe UI"/>
            </a:endParaRPr>
          </a:p>
          <a:p>
            <a:pPr rtl="0"/>
            <a:endParaRPr lang="en-US" dirty="0">
              <a:cs typeface="Segoe UI"/>
            </a:endParaRPr>
          </a:p>
          <a:p>
            <a:pPr algn="ctr"/>
            <a:endParaRPr lang="en-US"/>
          </a:p>
        </p:txBody>
      </p:sp>
      <p:pic>
        <p:nvPicPr>
          <p:cNvPr id="4" name="Picture 3" descr="A bird on a branch&#10;&#10;AI-generated content may be incorrect.">
            <a:extLst>
              <a:ext uri="{FF2B5EF4-FFF2-40B4-BE49-F238E27FC236}">
                <a16:creationId xmlns:a16="http://schemas.microsoft.com/office/drawing/2014/main" id="{701C8B9B-068E-3968-42F9-3772A97AB55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671" t="24511" r="14011" b="21875"/>
          <a:stretch>
            <a:fillRect/>
          </a:stretch>
        </p:blipFill>
        <p:spPr>
          <a:xfrm>
            <a:off x="9216353" y="418933"/>
            <a:ext cx="2613348" cy="2426673"/>
          </a:xfrm>
          <a:prstGeom prst="ellipse">
            <a:avLst/>
          </a:prstGeom>
          <a:ln w="57150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3037829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AE8866-7FCC-E23F-9186-5C586496D3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26C17-ED35-06C3-94EF-083D3F9CF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/>
              <a:t>What it looks like 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D2B2B9-3C3A-1508-C9F9-D2E649FCC420}"/>
              </a:ext>
            </a:extLst>
          </p:cNvPr>
          <p:cNvSpPr/>
          <p:nvPr/>
        </p:nvSpPr>
        <p:spPr>
          <a:xfrm>
            <a:off x="134470" y="179293"/>
            <a:ext cx="11900647" cy="652182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AAE2F9-6B8B-F902-FD9A-CEAD797D46BA}"/>
              </a:ext>
            </a:extLst>
          </p:cNvPr>
          <p:cNvSpPr/>
          <p:nvPr/>
        </p:nvSpPr>
        <p:spPr>
          <a:xfrm>
            <a:off x="292619" y="294311"/>
            <a:ext cx="11541215" cy="627740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ird on a branch&#10;&#10;AI-generated content may be incorrect.">
            <a:extLst>
              <a:ext uri="{FF2B5EF4-FFF2-40B4-BE49-F238E27FC236}">
                <a16:creationId xmlns:a16="http://schemas.microsoft.com/office/drawing/2014/main" id="{53082586-6E74-5DFA-A1A1-1DFB9EE9DCE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671" t="24511" r="14011" b="21875"/>
          <a:stretch>
            <a:fillRect/>
          </a:stretch>
        </p:blipFill>
        <p:spPr>
          <a:xfrm>
            <a:off x="7763790" y="347496"/>
            <a:ext cx="3315816" cy="3129142"/>
          </a:xfrm>
          <a:prstGeom prst="ellips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242DD9C-E4DF-0D45-4177-79EE39CE139D}"/>
              </a:ext>
            </a:extLst>
          </p:cNvPr>
          <p:cNvSpPr txBox="1"/>
          <p:nvPr/>
        </p:nvSpPr>
        <p:spPr>
          <a:xfrm>
            <a:off x="595313" y="1714501"/>
            <a:ext cx="10489405" cy="37240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,Sans-Serif"/>
              <a:buChar char="•"/>
            </a:pPr>
            <a:r>
              <a:rPr lang="en-US" sz="3600"/>
              <a:t>Small </a:t>
            </a:r>
          </a:p>
          <a:p>
            <a:pPr marL="457200" indent="-457200">
              <a:buFont typeface="Arial,Sans-Serif"/>
              <a:buChar char="•"/>
            </a:pPr>
            <a:r>
              <a:rPr lang="en-US" sz="3600"/>
              <a:t>Olive-green head, back and wings</a:t>
            </a:r>
          </a:p>
          <a:p>
            <a:pPr marL="457200" indent="-457200">
              <a:buFont typeface="Arial,Sans-Serif"/>
              <a:buChar char="•"/>
            </a:pPr>
            <a:r>
              <a:rPr lang="en-US" sz="3600"/>
              <a:t>Grey belly. </a:t>
            </a:r>
          </a:p>
          <a:p>
            <a:pPr marL="457200" indent="-457200">
              <a:buFont typeface="Arial,Sans-Serif"/>
              <a:buChar char="•"/>
            </a:pPr>
            <a:r>
              <a:rPr lang="en-US" sz="3600">
                <a:ea typeface="+mn-lt"/>
                <a:cs typeface="+mn-lt"/>
              </a:rPr>
              <a:t>White eye rings</a:t>
            </a:r>
          </a:p>
          <a:p>
            <a:pPr marL="457200" indent="-457200">
              <a:buFont typeface="Arial,Sans-Serif"/>
              <a:buChar char="•"/>
            </a:pPr>
            <a:r>
              <a:rPr lang="en-US" sz="3600">
                <a:ea typeface="+mn-lt"/>
                <a:cs typeface="+mn-lt"/>
              </a:rPr>
              <a:t>Move in small flocks</a:t>
            </a:r>
            <a:endParaRPr lang="en-US"/>
          </a:p>
          <a:p>
            <a:pPr marL="457200" indent="-457200">
              <a:buFont typeface="Arial"/>
              <a:buChar char="•"/>
            </a:pPr>
            <a:endParaRPr lang="en-US" sz="3600" dirty="0"/>
          </a:p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33420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B42AD6-C6C9-1793-8C42-C3F135BAAE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7E060-A40C-6CE6-6FDF-5925E96DD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/>
              <a:t>What it needs to thrive 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F03063-AD08-2193-F52A-B990825B3C93}"/>
              </a:ext>
            </a:extLst>
          </p:cNvPr>
          <p:cNvSpPr/>
          <p:nvPr/>
        </p:nvSpPr>
        <p:spPr>
          <a:xfrm>
            <a:off x="134470" y="179293"/>
            <a:ext cx="11900647" cy="652182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9DF943-8A1A-B01D-F5D7-C45F3459CE9D}"/>
              </a:ext>
            </a:extLst>
          </p:cNvPr>
          <p:cNvSpPr/>
          <p:nvPr/>
        </p:nvSpPr>
        <p:spPr>
          <a:xfrm>
            <a:off x="292619" y="294311"/>
            <a:ext cx="11541215" cy="627740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D8F403-D24F-732E-F0DB-53F37652E330}"/>
              </a:ext>
            </a:extLst>
          </p:cNvPr>
          <p:cNvSpPr txBox="1"/>
          <p:nvPr/>
        </p:nvSpPr>
        <p:spPr>
          <a:xfrm>
            <a:off x="500063" y="2226468"/>
            <a:ext cx="11132342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0" i="0">
                <a:solidFill>
                  <a:srgbClr val="000000"/>
                </a:solidFill>
                <a:latin typeface="Aptos"/>
                <a:ea typeface="Segoe UI"/>
                <a:cs typeface="Segoe UI"/>
              </a:rPr>
              <a:t>​</a:t>
            </a:r>
            <a:endParaRPr lang="en-US"/>
          </a:p>
          <a:p>
            <a:pPr marL="228600" indent="-228600">
              <a:buFont typeface="Arial,Sans-Serif"/>
              <a:buChar char="•"/>
            </a:pPr>
            <a:r>
              <a:rPr lang="en-US" sz="3600">
                <a:solidFill>
                  <a:srgbClr val="000000"/>
                </a:solidFill>
                <a:ea typeface="+mn-lt"/>
                <a:cs typeface="+mn-lt"/>
              </a:rPr>
              <a:t>Native shrubs that bear flowers</a:t>
            </a:r>
            <a:r>
              <a:rPr lang="en-US" sz="3600" b="0" i="0" u="none" strike="noStrike" baseline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3600">
                <a:solidFill>
                  <a:srgbClr val="000000"/>
                </a:solidFill>
                <a:ea typeface="+mn-lt"/>
                <a:cs typeface="+mn-lt"/>
              </a:rPr>
              <a:t>and fruit.</a:t>
            </a:r>
            <a:endParaRPr lang="en-US" sz="3600" b="0" i="0">
              <a:solidFill>
                <a:srgbClr val="000000"/>
              </a:solidFill>
              <a:ea typeface="+mn-lt"/>
              <a:cs typeface="+mn-lt"/>
            </a:endParaRPr>
          </a:p>
          <a:p>
            <a:pPr marL="228600" indent="-228600">
              <a:buFont typeface="Arial,Sans-Serif"/>
              <a:buChar char="•"/>
            </a:pPr>
            <a:r>
              <a:rPr lang="en-US" sz="3600">
                <a:solidFill>
                  <a:srgbClr val="000000"/>
                </a:solidFill>
                <a:latin typeface="Aptos"/>
                <a:ea typeface="Arial"/>
                <a:cs typeface="Arial"/>
              </a:rPr>
              <a:t>Spiders and insects</a:t>
            </a:r>
          </a:p>
          <a:p>
            <a:pPr marL="228600" indent="-228600">
              <a:buFont typeface="Arial,Sans-Serif"/>
              <a:buChar char="•"/>
            </a:pPr>
            <a:r>
              <a:rPr lang="en-US" sz="3600">
                <a:solidFill>
                  <a:srgbClr val="000000"/>
                </a:solidFill>
                <a:latin typeface="Aptos"/>
                <a:ea typeface="Arial"/>
                <a:cs typeface="Arial"/>
              </a:rPr>
              <a:t>Clean</a:t>
            </a:r>
            <a:r>
              <a:rPr lang="en-US" sz="3600" b="0" i="0" u="none" strike="noStrike" baseline="0">
                <a:solidFill>
                  <a:srgbClr val="000000"/>
                </a:solidFill>
                <a:latin typeface="Aptos"/>
                <a:ea typeface="Arial"/>
                <a:cs typeface="Arial"/>
              </a:rPr>
              <a:t> water </a:t>
            </a:r>
            <a:r>
              <a:rPr lang="en-US" sz="3600">
                <a:solidFill>
                  <a:srgbClr val="000000"/>
                </a:solidFill>
                <a:latin typeface="Aptos"/>
                <a:ea typeface="Arial"/>
                <a:cs typeface="Arial"/>
              </a:rPr>
              <a:t> </a:t>
            </a:r>
          </a:p>
          <a:p>
            <a:pPr marL="228600" indent="-228600">
              <a:buFont typeface="Arial,Sans-Serif"/>
              <a:buChar char="•"/>
            </a:pPr>
            <a:r>
              <a:rPr lang="en-US" sz="3600" dirty="0">
                <a:solidFill>
                  <a:srgbClr val="000000"/>
                </a:solidFill>
                <a:latin typeface="Aptos"/>
                <a:ea typeface="Arial"/>
                <a:cs typeface="Arial"/>
              </a:rPr>
              <a:t>Dense shrubs to shelter, </a:t>
            </a:r>
            <a:r>
              <a:rPr lang="en-US" sz="3600">
                <a:solidFill>
                  <a:srgbClr val="000000"/>
                </a:solidFill>
                <a:latin typeface="Aptos"/>
                <a:ea typeface="Arial"/>
                <a:cs typeface="Arial"/>
              </a:rPr>
              <a:t>feed,</a:t>
            </a:r>
            <a:r>
              <a:rPr lang="en-US" sz="3600" dirty="0">
                <a:solidFill>
                  <a:srgbClr val="000000"/>
                </a:solidFill>
                <a:latin typeface="Aptos"/>
                <a:ea typeface="Arial"/>
                <a:cs typeface="Arial"/>
              </a:rPr>
              <a:t> and</a:t>
            </a:r>
            <a:r>
              <a:rPr lang="en-US" sz="3600" b="0" i="0" u="none" strike="noStrike" baseline="0" dirty="0">
                <a:solidFill>
                  <a:srgbClr val="000000"/>
                </a:solidFill>
                <a:latin typeface="Aptos"/>
                <a:ea typeface="Arial"/>
                <a:cs typeface="Arial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Aptos"/>
                <a:ea typeface="Arial"/>
                <a:cs typeface="Arial"/>
              </a:rPr>
              <a:t>nest.</a:t>
            </a:r>
            <a:endParaRPr lang="en-US" dirty="0"/>
          </a:p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F47D51-4447-2995-F0B3-3D737F0D6567}"/>
              </a:ext>
            </a:extLst>
          </p:cNvPr>
          <p:cNvSpPr txBox="1"/>
          <p:nvPr/>
        </p:nvSpPr>
        <p:spPr>
          <a:xfrm>
            <a:off x="500062" y="1893094"/>
            <a:ext cx="876299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i="0" u="none" strike="noStrike" baseline="0">
                <a:solidFill>
                  <a:srgbClr val="000000"/>
                </a:solidFill>
                <a:latin typeface="Aptos"/>
              </a:rPr>
              <a:t>Silvereyes thrive in environments with:​</a:t>
            </a:r>
            <a:r>
              <a:rPr sz="3600" b="1" i="0">
                <a:solidFill>
                  <a:srgbClr val="000000"/>
                </a:solidFill>
                <a:latin typeface="Aptos"/>
                <a:ea typeface="Aptos"/>
                <a:cs typeface="Aptos"/>
              </a:rPr>
              <a:t>​</a:t>
            </a:r>
            <a:endParaRPr lang="en-US" b="1"/>
          </a:p>
          <a:p>
            <a:pPr algn="ctr"/>
            <a:endParaRPr lang="en-US"/>
          </a:p>
        </p:txBody>
      </p:sp>
      <p:pic>
        <p:nvPicPr>
          <p:cNvPr id="8" name="Picture 7" descr="A bird on a branch&#10;&#10;AI-generated content may be incorrect.">
            <a:extLst>
              <a:ext uri="{FF2B5EF4-FFF2-40B4-BE49-F238E27FC236}">
                <a16:creationId xmlns:a16="http://schemas.microsoft.com/office/drawing/2014/main" id="{DB2AA6E3-7652-5ADE-4475-DB81DEF7467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851" t="24474" r="13793" b="21842"/>
          <a:stretch>
            <a:fillRect/>
          </a:stretch>
        </p:blipFill>
        <p:spPr>
          <a:xfrm>
            <a:off x="8729541" y="678656"/>
            <a:ext cx="2629103" cy="242887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915229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AC91FE-31A3-D178-FC71-0634BE195A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008D1-00F1-BBDA-566E-7D7162296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766" y="379502"/>
            <a:ext cx="10515600" cy="1325563"/>
          </a:xfrm>
        </p:spPr>
        <p:txBody>
          <a:bodyPr/>
          <a:lstStyle/>
          <a:p>
            <a:r>
              <a:rPr lang="en-US" sz="4800" b="1">
                <a:solidFill>
                  <a:schemeClr val="bg1">
                    <a:lumMod val="76000"/>
                  </a:schemeClr>
                </a:solidFill>
              </a:rPr>
              <a:t>What is missing in our school</a:t>
            </a:r>
            <a:r>
              <a:rPr lang="en-US" sz="3200" b="1" dirty="0">
                <a:solidFill>
                  <a:schemeClr val="bg1">
                    <a:lumMod val="76000"/>
                  </a:schemeClr>
                </a:solidFill>
              </a:rPr>
              <a:t> </a:t>
            </a:r>
            <a:endParaRPr lang="en-US" dirty="0">
              <a:solidFill>
                <a:schemeClr val="bg1">
                  <a:lumMod val="76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DDE877-BD4F-139F-309D-C380E797B6ED}"/>
              </a:ext>
            </a:extLst>
          </p:cNvPr>
          <p:cNvSpPr/>
          <p:nvPr/>
        </p:nvSpPr>
        <p:spPr>
          <a:xfrm>
            <a:off x="134470" y="179293"/>
            <a:ext cx="11900647" cy="6521823"/>
          </a:xfrm>
          <a:prstGeom prst="rect">
            <a:avLst/>
          </a:prstGeom>
          <a:noFill/>
          <a:ln w="571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5DEFC9-5A3F-1AA8-0ABE-D3B0FD8761D5}"/>
              </a:ext>
            </a:extLst>
          </p:cNvPr>
          <p:cNvSpPr/>
          <p:nvPr/>
        </p:nvSpPr>
        <p:spPr>
          <a:xfrm>
            <a:off x="292619" y="294311"/>
            <a:ext cx="11541215" cy="6277409"/>
          </a:xfrm>
          <a:prstGeom prst="rect">
            <a:avLst/>
          </a:prstGeom>
          <a:noFill/>
          <a:ln w="571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8D13929E-C0DC-2901-E944-27204C94183F}"/>
              </a:ext>
            </a:extLst>
          </p:cNvPr>
          <p:cNvSpPr txBox="1"/>
          <p:nvPr/>
        </p:nvSpPr>
        <p:spPr>
          <a:xfrm>
            <a:off x="489558" y="1703295"/>
            <a:ext cx="11744322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/>
              <a:t>Things we could improve in our school include</a:t>
            </a:r>
            <a:r>
              <a:rPr lang="en-US" sz="3600" b="1" dirty="0"/>
              <a:t> </a:t>
            </a:r>
            <a:endParaRPr lang="en-US" dirty="0"/>
          </a:p>
        </p:txBody>
      </p:sp>
      <p:pic>
        <p:nvPicPr>
          <p:cNvPr id="3" name="Picture 2" descr="A path with bushes and trees&#10;&#10;AI-generated content may be incorrect.">
            <a:extLst>
              <a:ext uri="{FF2B5EF4-FFF2-40B4-BE49-F238E27FC236}">
                <a16:creationId xmlns:a16="http://schemas.microsoft.com/office/drawing/2014/main" id="{7C791A67-E3AF-A31B-3AE4-2937A0644F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858" r="-2985" b="4954"/>
          <a:stretch>
            <a:fillRect/>
          </a:stretch>
        </p:blipFill>
        <p:spPr>
          <a:xfrm>
            <a:off x="7715250" y="2655314"/>
            <a:ext cx="4119917" cy="3594878"/>
          </a:xfrm>
          <a:prstGeom prst="rect">
            <a:avLst/>
          </a:prstGeom>
        </p:spPr>
      </p:pic>
      <p:pic>
        <p:nvPicPr>
          <p:cNvPr id="8" name="Picture 7" descr="A close-up of a plant with berries&#10;&#10;AI-generated content may be incorrect.">
            <a:extLst>
              <a:ext uri="{FF2B5EF4-FFF2-40B4-BE49-F238E27FC236}">
                <a16:creationId xmlns:a16="http://schemas.microsoft.com/office/drawing/2014/main" id="{4FE73DB1-3D80-202A-6B1A-CC037E91A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7533" y="4455408"/>
            <a:ext cx="1505669" cy="1791329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591483D-D804-F54E-5C5A-776E914351DC}"/>
              </a:ext>
            </a:extLst>
          </p:cNvPr>
          <p:cNvSpPr txBox="1"/>
          <p:nvPr/>
        </p:nvSpPr>
        <p:spPr>
          <a:xfrm>
            <a:off x="488156" y="2655094"/>
            <a:ext cx="6893718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71500" indent="-571500">
              <a:buFont typeface="Arial,Sans-Serif"/>
              <a:buChar char="•"/>
            </a:pPr>
            <a:r>
              <a:rPr lang="en-US" sz="3600">
                <a:solidFill>
                  <a:srgbClr val="000000"/>
                </a:solidFill>
                <a:latin typeface="Aptos"/>
                <a:ea typeface="Arial"/>
                <a:cs typeface="Arial"/>
              </a:rPr>
              <a:t>Plant more fruit </a:t>
            </a:r>
            <a:r>
              <a:rPr lang="en-US" sz="3600" b="0" i="0" u="none" strike="noStrike" baseline="0">
                <a:solidFill>
                  <a:srgbClr val="000000"/>
                </a:solidFill>
                <a:latin typeface="Aptos"/>
                <a:ea typeface="Arial"/>
                <a:cs typeface="Arial"/>
              </a:rPr>
              <a:t>bearing plants</a:t>
            </a:r>
            <a:r>
              <a:rPr lang="en-US" sz="3600">
                <a:solidFill>
                  <a:srgbClr val="000000"/>
                </a:solidFill>
                <a:latin typeface="Aptos"/>
                <a:ea typeface="Arial"/>
                <a:cs typeface="Arial"/>
              </a:rPr>
              <a:t> </a:t>
            </a:r>
            <a:endParaRPr lang="en-US" sz="3600" b="0" i="0">
              <a:solidFill>
                <a:srgbClr val="000000"/>
              </a:solidFill>
              <a:latin typeface="Aptos"/>
              <a:ea typeface="Arial"/>
              <a:cs typeface="Arial"/>
            </a:endParaRPr>
          </a:p>
          <a:p>
            <a:pPr marL="571500" indent="-571500">
              <a:buFont typeface="Arial,Sans-Serif"/>
              <a:buChar char="•"/>
            </a:pPr>
            <a:endParaRPr lang="en-US" sz="3600" dirty="0">
              <a:solidFill>
                <a:srgbClr val="000000"/>
              </a:solidFill>
              <a:latin typeface="Aptos"/>
              <a:ea typeface="Arial"/>
              <a:cs typeface="Arial"/>
            </a:endParaRPr>
          </a:p>
          <a:p>
            <a:pPr marL="571500" indent="-571500">
              <a:buFont typeface="Arial,Sans-Serif"/>
              <a:buChar char="•"/>
            </a:pPr>
            <a:r>
              <a:rPr lang="en-US" sz="3600">
                <a:solidFill>
                  <a:srgbClr val="000000"/>
                </a:solidFill>
                <a:latin typeface="Aptos"/>
                <a:ea typeface="Arial"/>
                <a:cs typeface="Arial"/>
              </a:rPr>
              <a:t>Increase dense</a:t>
            </a:r>
            <a:r>
              <a:rPr lang="en-US" sz="3600" b="0" i="0" u="none" strike="noStrike" baseline="0">
                <a:solidFill>
                  <a:srgbClr val="000000"/>
                </a:solidFill>
                <a:latin typeface="Aptos"/>
                <a:ea typeface="Arial"/>
                <a:cs typeface="Arial"/>
              </a:rPr>
              <a:t> shrubs </a:t>
            </a:r>
            <a:r>
              <a:rPr lang="en-US" sz="3600">
                <a:solidFill>
                  <a:srgbClr val="000000"/>
                </a:solidFill>
                <a:latin typeface="Aptos"/>
                <a:ea typeface="Arial"/>
                <a:cs typeface="Arial"/>
              </a:rPr>
              <a:t>for shelter</a:t>
            </a:r>
            <a:r>
              <a:rPr lang="en-US" sz="3600" dirty="0">
                <a:solidFill>
                  <a:srgbClr val="000000"/>
                </a:solidFill>
                <a:latin typeface="Aptos"/>
                <a:ea typeface="Arial"/>
                <a:cs typeface="Arial"/>
              </a:rPr>
              <a:t>,</a:t>
            </a:r>
            <a:r>
              <a:rPr lang="en-US" sz="3600" b="0" i="0" u="none" strike="noStrike" baseline="0" dirty="0">
                <a:solidFill>
                  <a:srgbClr val="000000"/>
                </a:solidFill>
                <a:latin typeface="Aptos"/>
                <a:ea typeface="Arial"/>
                <a:cs typeface="Arial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Aptos"/>
                <a:ea typeface="Arial"/>
                <a:cs typeface="Arial"/>
              </a:rPr>
              <a:t>feeding  and nesting.</a:t>
            </a:r>
            <a:endParaRPr lang="en-US"/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812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50DC7A-B194-1B9B-BCFB-A8DEB012E8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601FA-D47B-F55E-4D16-E59B63516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>
                <a:solidFill>
                  <a:srgbClr val="92D050"/>
                </a:solidFill>
              </a:rPr>
              <a:t>Our solution</a:t>
            </a:r>
            <a:r>
              <a:rPr lang="en-US" sz="3200" dirty="0">
                <a:solidFill>
                  <a:srgbClr val="92D050"/>
                </a:solidFill>
              </a:rPr>
              <a:t>  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93EC90-360D-FAC2-5691-0263AA5B2AA2}"/>
              </a:ext>
            </a:extLst>
          </p:cNvPr>
          <p:cNvSpPr/>
          <p:nvPr/>
        </p:nvSpPr>
        <p:spPr>
          <a:xfrm>
            <a:off x="134470" y="179293"/>
            <a:ext cx="11900647" cy="6521823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31382E-AD6F-C2E4-6654-14B63EE65EFE}"/>
              </a:ext>
            </a:extLst>
          </p:cNvPr>
          <p:cNvSpPr/>
          <p:nvPr/>
        </p:nvSpPr>
        <p:spPr>
          <a:xfrm>
            <a:off x="292619" y="294311"/>
            <a:ext cx="11541215" cy="6277409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0374879-65F5-02C6-B0DC-80501BA03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074" y="1504156"/>
            <a:ext cx="10991849" cy="441086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600"/>
              <a:t>We plan to increase areas of dense vegetation around the school grounds by </a:t>
            </a:r>
            <a:endParaRPr lang="en-US"/>
          </a:p>
          <a:p>
            <a:pPr marL="457200" indent="-457200"/>
            <a:r>
              <a:rPr lang="en-US" sz="3600"/>
              <a:t>creating new gardens</a:t>
            </a:r>
            <a:endParaRPr lang="en-US" sz="2000">
              <a:latin typeface="Aptos Display"/>
            </a:endParaRPr>
          </a:p>
          <a:p>
            <a:pPr marL="457200" indent="-457200"/>
            <a:r>
              <a:rPr lang="en-US" sz="3600"/>
              <a:t>enhancing existing gardens </a:t>
            </a:r>
            <a:endParaRPr lang="en-US" sz="2000">
              <a:latin typeface="Aptos Display"/>
            </a:endParaRPr>
          </a:p>
        </p:txBody>
      </p:sp>
      <p:pic>
        <p:nvPicPr>
          <p:cNvPr id="3" name="Picture 2" descr="A garden with a tree and grass&#10;&#10;AI-generated content may be incorrect.">
            <a:extLst>
              <a:ext uri="{FF2B5EF4-FFF2-40B4-BE49-F238E27FC236}">
                <a16:creationId xmlns:a16="http://schemas.microsoft.com/office/drawing/2014/main" id="{441624F2-04EC-08B3-3C58-FB484CF7394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30" r="379" b="-342"/>
          <a:stretch>
            <a:fillRect/>
          </a:stretch>
        </p:blipFill>
        <p:spPr>
          <a:xfrm>
            <a:off x="8796337" y="2388394"/>
            <a:ext cx="3029197" cy="415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717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252181-1C1E-1027-76A4-215DD7996D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6BB7F-E163-2F29-C2AF-0E13EB602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>
                <a:solidFill>
                  <a:srgbClr val="92D050"/>
                </a:solidFill>
              </a:rPr>
              <a:t>Our solution</a:t>
            </a:r>
            <a:r>
              <a:rPr lang="en-US" sz="3200" dirty="0">
                <a:solidFill>
                  <a:srgbClr val="92D050"/>
                </a:solidFill>
              </a:rPr>
              <a:t>  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200969-BD90-B627-94F2-4AB28D77F38A}"/>
              </a:ext>
            </a:extLst>
          </p:cNvPr>
          <p:cNvSpPr/>
          <p:nvPr/>
        </p:nvSpPr>
        <p:spPr>
          <a:xfrm>
            <a:off x="134470" y="179293"/>
            <a:ext cx="11900647" cy="6521823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31ECF4-E3CD-4A9F-E713-1D81BBE9C9DC}"/>
              </a:ext>
            </a:extLst>
          </p:cNvPr>
          <p:cNvSpPr/>
          <p:nvPr/>
        </p:nvSpPr>
        <p:spPr>
          <a:xfrm>
            <a:off x="292619" y="294311"/>
            <a:ext cx="11541215" cy="6277409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B56B1E9-9B86-78B0-2546-80575E12B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042" y="1438335"/>
            <a:ext cx="10848975" cy="4398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4400" b="1"/>
              <a:t>New  gardens</a:t>
            </a:r>
            <a:endParaRPr lang="en-US" sz="4400"/>
          </a:p>
          <a:p>
            <a:pPr marL="457200" indent="-457200">
              <a:buFont typeface="Arial"/>
            </a:pPr>
            <a:r>
              <a:rPr lang="en-US" sz="3600"/>
              <a:t>Will be in areas of low disturbance</a:t>
            </a:r>
          </a:p>
          <a:p>
            <a:pPr marL="457200" indent="-457200">
              <a:buFont typeface="Arial"/>
            </a:pPr>
            <a:r>
              <a:rPr lang="en-US" sz="3600"/>
              <a:t>Will be planted with plants that are  </a:t>
            </a:r>
          </a:p>
          <a:p>
            <a:pPr marL="971550" lvl="1" indent="-285750">
              <a:buFont typeface="Courier New,monospace"/>
              <a:buChar char="o"/>
            </a:pPr>
            <a:r>
              <a:rPr lang="en-US" sz="3600"/>
              <a:t>Winter flowering </a:t>
            </a:r>
          </a:p>
          <a:p>
            <a:pPr marL="971550" lvl="1" indent="-285750">
              <a:buFont typeface="Courier New,monospace"/>
              <a:buChar char="o"/>
            </a:pPr>
            <a:r>
              <a:rPr lang="en-US" sz="3600"/>
              <a:t>Fruit bearing </a:t>
            </a:r>
          </a:p>
          <a:p>
            <a:pPr marL="971550" lvl="1" indent="-285750">
              <a:buFont typeface="Courier New,monospace"/>
              <a:buChar char="o"/>
            </a:pPr>
            <a:r>
              <a:rPr lang="en-US" sz="3600"/>
              <a:t>Spikey </a:t>
            </a:r>
            <a:endParaRPr lang="en-US"/>
          </a:p>
          <a:p>
            <a:pPr marL="971550" lvl="1" indent="-285750">
              <a:buFont typeface="Courier New,monospace"/>
              <a:buChar char="o"/>
            </a:pPr>
            <a:r>
              <a:rPr lang="en-US" sz="3600">
                <a:latin typeface="Aptos"/>
              </a:rPr>
              <a:t>Multi-layered</a:t>
            </a:r>
            <a:endParaRPr lang="en-US" sz="3600" dirty="0">
              <a:latin typeface="Aptos"/>
            </a:endParaRPr>
          </a:p>
          <a:p>
            <a:pPr>
              <a:buFont typeface="Arial"/>
              <a:buChar char="•"/>
            </a:pPr>
            <a:endParaRPr lang="en-US" sz="2500">
              <a:highlight>
                <a:srgbClr val="F8F4F1"/>
              </a:highlight>
              <a:latin typeface="Aptos Display"/>
            </a:endParaRPr>
          </a:p>
        </p:txBody>
      </p:sp>
      <p:pic>
        <p:nvPicPr>
          <p:cNvPr id="9" name="Picture 8" descr="A bird on a branch&#10;&#10;AI-generated content may be incorrect.">
            <a:extLst>
              <a:ext uri="{FF2B5EF4-FFF2-40B4-BE49-F238E27FC236}">
                <a16:creationId xmlns:a16="http://schemas.microsoft.com/office/drawing/2014/main" id="{9654011D-2FFB-548B-46F7-61825673232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671" t="24511" r="14011" b="21875"/>
          <a:stretch>
            <a:fillRect/>
          </a:stretch>
        </p:blipFill>
        <p:spPr>
          <a:xfrm>
            <a:off x="10137626" y="252694"/>
            <a:ext cx="1894481" cy="1693429"/>
          </a:xfrm>
          <a:prstGeom prst="ellipse">
            <a:avLst/>
          </a:prstGeom>
          <a:ln w="57150">
            <a:solidFill>
              <a:srgbClr val="92D050"/>
            </a:solidFill>
          </a:ln>
        </p:spPr>
      </p:pic>
      <p:pic>
        <p:nvPicPr>
          <p:cNvPr id="4" name="Picture 3" descr="A group of trees and bushes&#10;&#10;AI-generated content may be incorrect.">
            <a:extLst>
              <a:ext uri="{FF2B5EF4-FFF2-40B4-BE49-F238E27FC236}">
                <a16:creationId xmlns:a16="http://schemas.microsoft.com/office/drawing/2014/main" id="{E557CE32-BC82-E520-647C-56B2BEB6F22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9014" b="-426"/>
          <a:stretch>
            <a:fillRect/>
          </a:stretch>
        </p:blipFill>
        <p:spPr>
          <a:xfrm>
            <a:off x="8824689" y="2634202"/>
            <a:ext cx="3003537" cy="402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226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74213E-7CF5-88FB-AD88-523BBC5B52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31C6C-DEF9-6978-2080-482E5338B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>
                <a:solidFill>
                  <a:srgbClr val="92D050"/>
                </a:solidFill>
              </a:rPr>
              <a:t>Our solution</a:t>
            </a:r>
            <a:r>
              <a:rPr lang="en-US" sz="3200" dirty="0">
                <a:solidFill>
                  <a:srgbClr val="92D050"/>
                </a:solidFill>
              </a:rPr>
              <a:t>  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2E3B90-17AD-BD42-7964-F536042E7231}"/>
              </a:ext>
            </a:extLst>
          </p:cNvPr>
          <p:cNvSpPr/>
          <p:nvPr/>
        </p:nvSpPr>
        <p:spPr>
          <a:xfrm>
            <a:off x="134470" y="179293"/>
            <a:ext cx="11900647" cy="6521823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EDC4FC-0983-EB5C-1199-B0AE761567E2}"/>
              </a:ext>
            </a:extLst>
          </p:cNvPr>
          <p:cNvSpPr/>
          <p:nvPr/>
        </p:nvSpPr>
        <p:spPr>
          <a:xfrm>
            <a:off x="292619" y="294311"/>
            <a:ext cx="11541215" cy="6277409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1C150F4-380F-3312-CE0E-85681901D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356" y="1399472"/>
            <a:ext cx="6308202" cy="258674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b="1">
                <a:highlight>
                  <a:srgbClr val="F8F4F1"/>
                </a:highlight>
              </a:rPr>
              <a:t>Existing gardens </a:t>
            </a:r>
            <a:endParaRPr lang="en-US" sz="3200">
              <a:highlight>
                <a:srgbClr val="F8F4F1"/>
              </a:highlight>
              <a:latin typeface="Aptos" panose="020B0004020202020204"/>
              <a:ea typeface="Roboto"/>
              <a:cs typeface="Roboto"/>
            </a:endParaRPr>
          </a:p>
          <a:p>
            <a:pPr marL="228600" lvl="1">
              <a:lnSpc>
                <a:spcPct val="100000"/>
              </a:lnSpc>
              <a:spcBef>
                <a:spcPts val="0"/>
              </a:spcBef>
            </a:pPr>
            <a:endParaRPr lang="en-US" sz="2800" dirty="0">
              <a:highlight>
                <a:srgbClr val="F8F4F1"/>
              </a:highlight>
              <a:latin typeface="Roboto"/>
              <a:ea typeface="Roboto"/>
              <a:cs typeface="Roboto"/>
            </a:endParaRPr>
          </a:p>
          <a:p>
            <a:pPr marL="228600" lvl="1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highlight>
                  <a:srgbClr val="F8F4F1"/>
                </a:highlight>
                <a:latin typeface="Roboto"/>
                <a:ea typeface="Roboto"/>
                <a:cs typeface="Roboto"/>
              </a:rPr>
              <a:t>Create multi-layers for insect diversity</a:t>
            </a:r>
            <a:endParaRPr lang="en-US" sz="3200" dirty="0">
              <a:highlight>
                <a:srgbClr val="F8F4F1"/>
              </a:highlight>
              <a:latin typeface="Roboto"/>
              <a:ea typeface="Roboto"/>
              <a:cs typeface="Roboto"/>
            </a:endParaRPr>
          </a:p>
          <a:p>
            <a:pPr marL="228600" lvl="1">
              <a:lnSpc>
                <a:spcPct val="100000"/>
              </a:lnSpc>
              <a:spcBef>
                <a:spcPts val="0"/>
              </a:spcBef>
            </a:pPr>
            <a:endParaRPr lang="en-US" sz="3200" dirty="0">
              <a:highlight>
                <a:srgbClr val="F8F4F1"/>
              </a:highlight>
              <a:latin typeface="Roboto"/>
              <a:ea typeface="Roboto"/>
              <a:cs typeface="Roboto"/>
            </a:endParaRPr>
          </a:p>
          <a:p>
            <a:pPr marL="228600" lvl="1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highlight>
                  <a:srgbClr val="F8F4F1"/>
                </a:highlight>
                <a:latin typeface="Roboto"/>
                <a:ea typeface="Roboto"/>
                <a:cs typeface="Roboto"/>
              </a:rPr>
              <a:t>Include plants that </a:t>
            </a:r>
            <a:endParaRPr lang="en-US" sz="3200" dirty="0">
              <a:highlight>
                <a:srgbClr val="F8F4F1"/>
              </a:highlight>
              <a:latin typeface="Roboto"/>
              <a:ea typeface="Roboto"/>
              <a:cs typeface="Roboto"/>
            </a:endParaRPr>
          </a:p>
          <a:p>
            <a:pPr marL="685800" lvl="2">
              <a:lnSpc>
                <a:spcPct val="100000"/>
              </a:lnSpc>
              <a:spcBef>
                <a:spcPts val="0"/>
              </a:spcBef>
              <a:buFont typeface="Wingdings" panose="020B0604020202020204" pitchFamily="34" charset="0"/>
              <a:buChar char="§"/>
            </a:pPr>
            <a:r>
              <a:rPr lang="en-US" sz="3200">
                <a:highlight>
                  <a:srgbClr val="F8F4F1"/>
                </a:highlight>
                <a:latin typeface="Roboto"/>
                <a:ea typeface="Roboto"/>
                <a:cs typeface="Roboto"/>
              </a:rPr>
              <a:t>flower in winter </a:t>
            </a:r>
            <a:endParaRPr lang="en-US" sz="3200" dirty="0">
              <a:highlight>
                <a:srgbClr val="F8F4F1"/>
              </a:highlight>
              <a:latin typeface="Roboto"/>
              <a:ea typeface="Roboto"/>
              <a:cs typeface="Roboto"/>
            </a:endParaRPr>
          </a:p>
          <a:p>
            <a:pPr marL="685800" lvl="2">
              <a:lnSpc>
                <a:spcPct val="100000"/>
              </a:lnSpc>
              <a:spcBef>
                <a:spcPts val="0"/>
              </a:spcBef>
              <a:buFont typeface="Wingdings" panose="020B0604020202020204" pitchFamily="34" charset="0"/>
              <a:buChar char="§"/>
            </a:pPr>
            <a:r>
              <a:rPr lang="en-US" sz="3200">
                <a:highlight>
                  <a:srgbClr val="F8F4F1"/>
                </a:highlight>
                <a:latin typeface="Roboto"/>
                <a:ea typeface="Roboto"/>
                <a:cs typeface="Roboto"/>
              </a:rPr>
              <a:t>bear fruit</a:t>
            </a:r>
            <a:endParaRPr lang="en-US" sz="3200" dirty="0">
              <a:highlight>
                <a:srgbClr val="F8F4F1"/>
              </a:highlight>
              <a:latin typeface="Roboto"/>
              <a:ea typeface="Roboto"/>
              <a:cs typeface="Roboto"/>
            </a:endParaRPr>
          </a:p>
          <a:p>
            <a:pPr marL="685800" lvl="2">
              <a:lnSpc>
                <a:spcPct val="100000"/>
              </a:lnSpc>
              <a:spcBef>
                <a:spcPts val="0"/>
              </a:spcBef>
              <a:buFont typeface="Wingdings" panose="020B0604020202020204" pitchFamily="34" charset="0"/>
              <a:buChar char="§"/>
            </a:pPr>
            <a:r>
              <a:rPr lang="en-US" sz="3200" dirty="0">
                <a:highlight>
                  <a:srgbClr val="F8F4F1"/>
                </a:highlight>
                <a:latin typeface="Roboto"/>
                <a:ea typeface="Roboto"/>
                <a:cs typeface="Roboto"/>
              </a:rPr>
              <a:t>Spikey </a:t>
            </a:r>
            <a:r>
              <a:rPr lang="en-US" sz="3200">
                <a:highlight>
                  <a:srgbClr val="F8F4F1"/>
                </a:highlight>
                <a:latin typeface="Roboto"/>
                <a:ea typeface="Roboto"/>
                <a:cs typeface="Roboto"/>
              </a:rPr>
              <a:t>habit</a:t>
            </a:r>
            <a:r>
              <a:rPr lang="en-US" sz="3200" dirty="0">
                <a:highlight>
                  <a:srgbClr val="F8F4F1"/>
                </a:highlight>
                <a:latin typeface="Roboto"/>
                <a:ea typeface="Roboto"/>
                <a:cs typeface="Roboto"/>
              </a:rPr>
              <a:t> for protection. </a:t>
            </a:r>
            <a:endParaRPr lang="en-US" sz="3200" dirty="0">
              <a:latin typeface="Aptos" panose="020B0004020202020204"/>
              <a:ea typeface="Roboto"/>
              <a:cs typeface="Roboto"/>
            </a:endParaRPr>
          </a:p>
          <a:p>
            <a:pPr marL="228600" lvl="1">
              <a:lnSpc>
                <a:spcPct val="100000"/>
              </a:lnSpc>
              <a:spcBef>
                <a:spcPts val="0"/>
              </a:spcBef>
            </a:pPr>
            <a:endParaRPr lang="en-US" sz="2800" dirty="0">
              <a:highlight>
                <a:srgbClr val="F8F4F1"/>
              </a:highlight>
              <a:latin typeface="Roboto"/>
              <a:ea typeface="Roboto"/>
              <a:cs typeface="Roboto"/>
            </a:endParaRPr>
          </a:p>
          <a:p>
            <a:pPr marL="0" lvl="1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highlight>
                  <a:srgbClr val="F8F4F1"/>
                </a:highlight>
                <a:latin typeface="Roboto"/>
                <a:ea typeface="Roboto"/>
                <a:cs typeface="Roboto"/>
              </a:rPr>
              <a:t>   </a:t>
            </a:r>
          </a:p>
          <a:p>
            <a:pPr marL="228600" lvl="1">
              <a:lnSpc>
                <a:spcPct val="100000"/>
              </a:lnSpc>
              <a:spcBef>
                <a:spcPts val="0"/>
              </a:spcBef>
            </a:pPr>
            <a:endParaRPr lang="en-US" sz="3600" dirty="0">
              <a:highlight>
                <a:srgbClr val="F8F4F1"/>
              </a:highlight>
              <a:latin typeface="Aptos"/>
              <a:ea typeface="Roboto"/>
              <a:cs typeface="Roboto"/>
            </a:endParaRPr>
          </a:p>
          <a:p>
            <a:pPr marL="228600" lvl="1">
              <a:lnSpc>
                <a:spcPct val="100000"/>
              </a:lnSpc>
              <a:spcBef>
                <a:spcPts val="0"/>
              </a:spcBef>
            </a:pPr>
            <a:endParaRPr lang="en-US" sz="2800" dirty="0">
              <a:highlight>
                <a:srgbClr val="F8F4F1"/>
              </a:highlight>
              <a:latin typeface="Roboto"/>
              <a:ea typeface="Roboto"/>
              <a:cs typeface="Roboto"/>
            </a:endParaRPr>
          </a:p>
        </p:txBody>
      </p:sp>
      <p:pic>
        <p:nvPicPr>
          <p:cNvPr id="9" name="Picture 8" descr="A bird on a branch&#10;&#10;AI-generated content may be incorrect.">
            <a:extLst>
              <a:ext uri="{FF2B5EF4-FFF2-40B4-BE49-F238E27FC236}">
                <a16:creationId xmlns:a16="http://schemas.microsoft.com/office/drawing/2014/main" id="{5954548D-237F-C591-29D4-30698E45A15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671" t="24511" r="14011" b="21875"/>
          <a:stretch>
            <a:fillRect/>
          </a:stretch>
        </p:blipFill>
        <p:spPr>
          <a:xfrm>
            <a:off x="9418759" y="180808"/>
            <a:ext cx="2613348" cy="2426673"/>
          </a:xfrm>
          <a:prstGeom prst="ellipse">
            <a:avLst/>
          </a:prstGeom>
          <a:ln w="57150">
            <a:solidFill>
              <a:srgbClr val="92D050"/>
            </a:solidFill>
          </a:ln>
        </p:spPr>
      </p:pic>
      <p:pic>
        <p:nvPicPr>
          <p:cNvPr id="4" name="Picture 3" descr="A close-up of a plant with berries&#10;&#10;AI-generated content may be incorrect.">
            <a:extLst>
              <a:ext uri="{FF2B5EF4-FFF2-40B4-BE49-F238E27FC236}">
                <a16:creationId xmlns:a16="http://schemas.microsoft.com/office/drawing/2014/main" id="{EEFF3CCF-DB07-9BBF-F405-41D4F2853F3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59" b="-472"/>
          <a:stretch>
            <a:fillRect/>
          </a:stretch>
        </p:blipFill>
        <p:spPr>
          <a:xfrm>
            <a:off x="7153408" y="3954852"/>
            <a:ext cx="2131153" cy="2545601"/>
          </a:xfrm>
          <a:prstGeom prst="rect">
            <a:avLst/>
          </a:prstGeom>
        </p:spPr>
      </p:pic>
      <p:pic>
        <p:nvPicPr>
          <p:cNvPr id="10" name="Picture 9" descr="A plant with brown and white flowers&#10;&#10;AI-generated content may be incorrect.">
            <a:extLst>
              <a:ext uri="{FF2B5EF4-FFF2-40B4-BE49-F238E27FC236}">
                <a16:creationId xmlns:a16="http://schemas.microsoft.com/office/drawing/2014/main" id="{436826BC-7894-EE16-E148-5BEFF96E97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3820" y="3978036"/>
            <a:ext cx="2552700" cy="25241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BFBE92E-6635-136B-FCA1-E6FC2DD2DD1E}"/>
              </a:ext>
            </a:extLst>
          </p:cNvPr>
          <p:cNvSpPr txBox="1"/>
          <p:nvPr/>
        </p:nvSpPr>
        <p:spPr>
          <a:xfrm>
            <a:off x="6203155" y="3024188"/>
            <a:ext cx="6441281" cy="8002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rtl="0"/>
            <a:r>
              <a:rPr lang="en-US" sz="2800" b="0" i="0" u="none" strike="noStrike" baseline="0" dirty="0">
                <a:solidFill>
                  <a:srgbClr val="000000"/>
                </a:solidFill>
                <a:highlight>
                  <a:srgbClr val="F8F4F1"/>
                </a:highlight>
                <a:latin typeface="Roboto"/>
                <a:ea typeface="Segoe UI"/>
                <a:cs typeface="Segoe UI"/>
              </a:rPr>
              <a:t> </a:t>
            </a:r>
            <a:r>
              <a:rPr lang="en-US" b="0" i="0" u="none" strike="noStrike" baseline="0" dirty="0">
                <a:solidFill>
                  <a:srgbClr val="000000"/>
                </a:solidFill>
                <a:highlight>
                  <a:srgbClr val="F8F4F1"/>
                </a:highlight>
                <a:latin typeface="Roboto"/>
                <a:ea typeface="Segoe UI"/>
                <a:cs typeface="Segoe UI"/>
              </a:rPr>
              <a:t>Prickly currant bush 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Aptos"/>
                <a:ea typeface="Segoe UI"/>
                <a:cs typeface="Segoe UI"/>
              </a:rPr>
              <a:t>               </a:t>
            </a:r>
            <a:r>
              <a:rPr lang="en-US" b="0" i="0" u="none" strike="noStrike" baseline="0" dirty="0">
                <a:solidFill>
                  <a:srgbClr val="000000"/>
                </a:solidFill>
                <a:highlight>
                  <a:srgbClr val="F8F4F1"/>
                </a:highlight>
                <a:latin typeface="Roboto"/>
                <a:ea typeface="Segoe UI"/>
                <a:cs typeface="Segoe UI"/>
              </a:rPr>
              <a:t>Sweet </a:t>
            </a:r>
            <a:r>
              <a:rPr lang="en-US" b="0" i="0" u="none" strike="noStrike" baseline="0" dirty="0" err="1">
                <a:solidFill>
                  <a:srgbClr val="000000"/>
                </a:solidFill>
                <a:highlight>
                  <a:srgbClr val="F8F4F1"/>
                </a:highlight>
                <a:latin typeface="Roboto"/>
                <a:ea typeface="Segoe UI"/>
                <a:cs typeface="Segoe UI"/>
              </a:rPr>
              <a:t>bursaria</a:t>
            </a:r>
            <a:r>
              <a:rPr lang="en-US" b="0" i="0" u="none" strike="noStrike" baseline="0" dirty="0">
                <a:solidFill>
                  <a:srgbClr val="000000"/>
                </a:solidFill>
                <a:highlight>
                  <a:srgbClr val="F8F4F1"/>
                </a:highlight>
                <a:latin typeface="Roboto"/>
                <a:ea typeface="Segoe UI"/>
                <a:cs typeface="Segoe UI"/>
              </a:rPr>
              <a:t> </a:t>
            </a:r>
            <a:r>
              <a:rPr lang="en-US" b="0" i="0" dirty="0">
                <a:solidFill>
                  <a:srgbClr val="000000"/>
                </a:solidFill>
                <a:latin typeface="Roboto"/>
                <a:ea typeface="Segoe UI"/>
                <a:cs typeface="Segoe UI"/>
              </a:rPr>
              <a:t>​</a:t>
            </a:r>
          </a:p>
          <a:p>
            <a:pPr algn="ctr" rtl="0"/>
            <a:r>
              <a:rPr lang="en-US" b="0" i="0" u="none" strike="noStrike" baseline="0" dirty="0">
                <a:solidFill>
                  <a:srgbClr val="000000"/>
                </a:solidFill>
                <a:highlight>
                  <a:srgbClr val="F8F4F1"/>
                </a:highlight>
                <a:latin typeface="Roboto"/>
                <a:ea typeface="Segoe UI"/>
                <a:cs typeface="Segoe UI"/>
              </a:rPr>
              <a:t>(Coprosma </a:t>
            </a:r>
            <a:r>
              <a:rPr lang="en-US" b="0" i="0" u="none" strike="noStrike" baseline="0" dirty="0" err="1">
                <a:solidFill>
                  <a:srgbClr val="000000"/>
                </a:solidFill>
                <a:highlight>
                  <a:srgbClr val="F8F4F1"/>
                </a:highlight>
                <a:latin typeface="Roboto"/>
                <a:ea typeface="Segoe UI"/>
                <a:cs typeface="Segoe UI"/>
              </a:rPr>
              <a:t>quadrifida</a:t>
            </a:r>
            <a:r>
              <a:rPr lang="en-US" b="0" i="0" u="none" strike="noStrike" baseline="0" dirty="0">
                <a:solidFill>
                  <a:srgbClr val="000000"/>
                </a:solidFill>
                <a:highlight>
                  <a:srgbClr val="F8F4F1"/>
                </a:highlight>
                <a:latin typeface="Roboto"/>
                <a:ea typeface="Segoe UI"/>
                <a:cs typeface="Segoe UI"/>
              </a:rPr>
              <a:t>)         </a:t>
            </a:r>
            <a:r>
              <a:rPr lang="en-US" dirty="0">
                <a:solidFill>
                  <a:srgbClr val="000000"/>
                </a:solidFill>
                <a:highlight>
                  <a:srgbClr val="F8F4F1"/>
                </a:highlight>
                <a:latin typeface="Roboto"/>
                <a:ea typeface="Segoe UI"/>
                <a:cs typeface="Segoe UI"/>
              </a:rPr>
              <a:t>Bursaria</a:t>
            </a:r>
            <a:r>
              <a:rPr lang="en-US" b="0" i="0" u="none" strike="noStrike" baseline="0" dirty="0">
                <a:solidFill>
                  <a:srgbClr val="000000"/>
                </a:solidFill>
                <a:highlight>
                  <a:srgbClr val="F8F4F1"/>
                </a:highlight>
                <a:latin typeface="Roboto"/>
                <a:ea typeface="Segoe UI"/>
                <a:cs typeface="Segoe UI"/>
              </a:rPr>
              <a:t> spinulosa).</a:t>
            </a:r>
          </a:p>
        </p:txBody>
      </p:sp>
    </p:spTree>
    <p:extLst>
      <p:ext uri="{BB962C8B-B14F-4D97-AF65-F5344CB8AC3E}">
        <p14:creationId xmlns:p14="http://schemas.microsoft.com/office/powerpoint/2010/main" val="1763374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1A1F76-E388-8BE8-8930-5180EA02CD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03B38-E707-DC77-048A-C7C0D4337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>
                <a:solidFill>
                  <a:srgbClr val="92D050"/>
                </a:solidFill>
              </a:rPr>
              <a:t>Our solution</a:t>
            </a:r>
            <a:r>
              <a:rPr lang="en-US" sz="3200" dirty="0">
                <a:solidFill>
                  <a:srgbClr val="92D050"/>
                </a:solidFill>
              </a:rPr>
              <a:t>  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89059F-43A8-BFCC-3D59-506AE69AEFCD}"/>
              </a:ext>
            </a:extLst>
          </p:cNvPr>
          <p:cNvSpPr/>
          <p:nvPr/>
        </p:nvSpPr>
        <p:spPr>
          <a:xfrm>
            <a:off x="134470" y="179293"/>
            <a:ext cx="11900647" cy="6521823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5C6EFD-6011-CB05-66D0-3D52DC607FA5}"/>
              </a:ext>
            </a:extLst>
          </p:cNvPr>
          <p:cNvSpPr/>
          <p:nvPr/>
        </p:nvSpPr>
        <p:spPr>
          <a:xfrm>
            <a:off x="292619" y="294311"/>
            <a:ext cx="11541215" cy="6277409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955464F-8573-5A23-8E67-B9B0D5AB1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794" y="1397000"/>
            <a:ext cx="10694194" cy="47680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 b="1" dirty="0"/>
              <a:t>Plant </a:t>
            </a:r>
            <a:r>
              <a:rPr lang="en-US" sz="3200" b="1"/>
              <a:t>species to be added</a:t>
            </a:r>
            <a:endParaRPr lang="en-US" sz="3200"/>
          </a:p>
          <a:p>
            <a:pPr marL="457200" indent="-457200"/>
            <a:r>
              <a:rPr lang="en-US" sz="3200">
                <a:ea typeface="+mn-lt"/>
                <a:cs typeface="+mn-lt"/>
              </a:rPr>
              <a:t>Hakea sericea (spikey)</a:t>
            </a:r>
          </a:p>
          <a:p>
            <a:pPr marL="457200" indent="-457200"/>
            <a:r>
              <a:rPr lang="en-US" sz="3200"/>
              <a:t>Bursaria spinulosa  (fruit/spikey) </a:t>
            </a:r>
          </a:p>
          <a:p>
            <a:pPr marL="457200" indent="-457200"/>
            <a:r>
              <a:rPr lang="en-US" sz="3200" dirty="0">
                <a:highlight>
                  <a:srgbClr val="F8F4F1"/>
                </a:highlight>
                <a:latin typeface="Roboto"/>
                <a:ea typeface="Roboto"/>
                <a:cs typeface="Roboto"/>
              </a:rPr>
              <a:t>Coprosma </a:t>
            </a:r>
            <a:r>
              <a:rPr lang="en-US" sz="3200" dirty="0" err="1">
                <a:highlight>
                  <a:srgbClr val="F8F4F1"/>
                </a:highlight>
                <a:latin typeface="Roboto"/>
                <a:ea typeface="Roboto"/>
                <a:cs typeface="Roboto"/>
              </a:rPr>
              <a:t>quadrifida</a:t>
            </a:r>
            <a:r>
              <a:rPr lang="en-US" sz="3200" dirty="0">
                <a:highlight>
                  <a:srgbClr val="F8F4F1"/>
                </a:highlight>
                <a:latin typeface="Roboto"/>
                <a:ea typeface="Roboto"/>
                <a:cs typeface="Roboto"/>
              </a:rPr>
              <a:t> (fruit)</a:t>
            </a:r>
            <a:endParaRPr lang="en-US" sz="3200" b="1">
              <a:latin typeface="Aptos"/>
            </a:endParaRPr>
          </a:p>
          <a:p>
            <a:pPr marL="457200" indent="-457200"/>
            <a:r>
              <a:rPr lang="en-US" sz="3200" dirty="0" err="1">
                <a:highlight>
                  <a:srgbClr val="F8F4F1"/>
                </a:highlight>
                <a:ea typeface="+mn-lt"/>
                <a:cs typeface="+mn-lt"/>
              </a:rPr>
              <a:t>Billardiera</a:t>
            </a:r>
            <a:r>
              <a:rPr lang="en-US" sz="3200" dirty="0">
                <a:highlight>
                  <a:srgbClr val="F8F4F1"/>
                </a:highlight>
                <a:ea typeface="+mn-lt"/>
                <a:cs typeface="+mn-lt"/>
              </a:rPr>
              <a:t> scandens (fruit)</a:t>
            </a:r>
          </a:p>
          <a:p>
            <a:pPr marL="457200" indent="-457200"/>
            <a:r>
              <a:rPr lang="en-US" sz="3200">
                <a:highlight>
                  <a:srgbClr val="F8F4F1"/>
                </a:highlight>
                <a:ea typeface="+mn-lt"/>
                <a:cs typeface="+mn-lt"/>
              </a:rPr>
              <a:t>Grevillea victoriae (winter flowering)</a:t>
            </a:r>
            <a:endParaRPr lang="en-US" sz="3200" dirty="0">
              <a:highlight>
                <a:srgbClr val="F8F4F1"/>
              </a:highlight>
              <a:latin typeface="Roboto"/>
              <a:ea typeface="Roboto"/>
              <a:cs typeface="Roboto"/>
            </a:endParaRPr>
          </a:p>
          <a:p>
            <a:pPr marL="457200" indent="-457200"/>
            <a:r>
              <a:rPr lang="en-US" sz="3200" dirty="0">
                <a:highlight>
                  <a:srgbClr val="F8F4F1"/>
                </a:highlight>
                <a:ea typeface="+mn-lt"/>
                <a:cs typeface="+mn-lt"/>
              </a:rPr>
              <a:t>Grevillea </a:t>
            </a:r>
            <a:r>
              <a:rPr lang="en-US" sz="3200" dirty="0" err="1">
                <a:highlight>
                  <a:srgbClr val="F8F4F1"/>
                </a:highlight>
                <a:ea typeface="+mn-lt"/>
                <a:cs typeface="+mn-lt"/>
              </a:rPr>
              <a:t>juniperina</a:t>
            </a:r>
            <a:r>
              <a:rPr lang="en-US" sz="3200" dirty="0">
                <a:highlight>
                  <a:srgbClr val="F8F4F1"/>
                </a:highlight>
                <a:ea typeface="+mn-lt"/>
                <a:cs typeface="+mn-lt"/>
              </a:rPr>
              <a:t> (winter flowering/spikey)</a:t>
            </a:r>
            <a:endParaRPr lang="en-US" sz="3200" dirty="0">
              <a:highlight>
                <a:srgbClr val="F8F4F1"/>
              </a:highlight>
              <a:latin typeface="Roboto"/>
              <a:ea typeface="Roboto"/>
              <a:cs typeface="Roboto"/>
            </a:endParaRPr>
          </a:p>
          <a:p>
            <a:pPr marL="457200" indent="-457200"/>
            <a:r>
              <a:rPr lang="en-US" sz="3200" dirty="0">
                <a:highlight>
                  <a:srgbClr val="F8F4F1"/>
                </a:highlight>
                <a:ea typeface="+mn-lt"/>
                <a:cs typeface="+mn-lt"/>
              </a:rPr>
              <a:t>Leptospermum </a:t>
            </a:r>
            <a:r>
              <a:rPr lang="en-US" sz="3200" dirty="0" err="1">
                <a:highlight>
                  <a:srgbClr val="F8F4F1"/>
                </a:highlight>
                <a:ea typeface="+mn-lt"/>
                <a:cs typeface="+mn-lt"/>
              </a:rPr>
              <a:t>polygalifolium</a:t>
            </a:r>
            <a:r>
              <a:rPr lang="en-US" sz="3200" dirty="0">
                <a:highlight>
                  <a:srgbClr val="F8F4F1"/>
                </a:highlight>
                <a:ea typeface="+mn-lt"/>
                <a:cs typeface="+mn-lt"/>
              </a:rPr>
              <a:t>  (winter flowering)</a:t>
            </a:r>
            <a:endParaRPr lang="en-US" sz="3200" dirty="0"/>
          </a:p>
          <a:p>
            <a:pPr marL="457200" indent="-457200"/>
            <a:endParaRPr lang="en-US" dirty="0">
              <a:highlight>
                <a:srgbClr val="F8F4F1"/>
              </a:highlight>
            </a:endParaRPr>
          </a:p>
          <a:p>
            <a:pPr marL="457200" indent="-457200"/>
            <a:endParaRPr lang="en-US" dirty="0">
              <a:highlight>
                <a:srgbClr val="F8F4F1"/>
              </a:highlight>
              <a:latin typeface="Roboto"/>
              <a:ea typeface="Roboto"/>
              <a:cs typeface="Roboto"/>
            </a:endParaRPr>
          </a:p>
          <a:p>
            <a:pPr marL="457200" indent="-457200"/>
            <a:endParaRPr lang="en-US" sz="2500" dirty="0">
              <a:highlight>
                <a:srgbClr val="F8F4F1"/>
              </a:highlight>
              <a:latin typeface="Aptos Display"/>
            </a:endParaRPr>
          </a:p>
        </p:txBody>
      </p:sp>
      <p:pic>
        <p:nvPicPr>
          <p:cNvPr id="9" name="Picture 8" descr="A bird on a branch&#10;&#10;AI-generated content may be incorrect.">
            <a:extLst>
              <a:ext uri="{FF2B5EF4-FFF2-40B4-BE49-F238E27FC236}">
                <a16:creationId xmlns:a16="http://schemas.microsoft.com/office/drawing/2014/main" id="{495C96D1-DD79-B17B-A96B-2E99071DA1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671" t="24511" r="14011" b="21875"/>
          <a:stretch>
            <a:fillRect/>
          </a:stretch>
        </p:blipFill>
        <p:spPr>
          <a:xfrm>
            <a:off x="9418759" y="180808"/>
            <a:ext cx="2613348" cy="2426673"/>
          </a:xfrm>
          <a:prstGeom prst="ellipse">
            <a:avLst/>
          </a:prstGeom>
          <a:ln w="57150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1525482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D3A293-CA0C-B2EA-764E-D3F20C407D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9930F-1758-F128-0F8D-1C8CA6F0F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>
                <a:solidFill>
                  <a:srgbClr val="92D050"/>
                </a:solidFill>
              </a:rPr>
              <a:t>Our solution</a:t>
            </a:r>
            <a:r>
              <a:rPr lang="en-US" sz="3200" dirty="0">
                <a:solidFill>
                  <a:srgbClr val="92D050"/>
                </a:solidFill>
              </a:rPr>
              <a:t>  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EB1338-0558-D222-0044-4EBB6E89923D}"/>
              </a:ext>
            </a:extLst>
          </p:cNvPr>
          <p:cNvSpPr/>
          <p:nvPr/>
        </p:nvSpPr>
        <p:spPr>
          <a:xfrm>
            <a:off x="134470" y="179293"/>
            <a:ext cx="11900647" cy="6521823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F9F296-8C70-E02D-E9DF-5AD36886D32C}"/>
              </a:ext>
            </a:extLst>
          </p:cNvPr>
          <p:cNvSpPr/>
          <p:nvPr/>
        </p:nvSpPr>
        <p:spPr>
          <a:xfrm>
            <a:off x="292619" y="294311"/>
            <a:ext cx="11541215" cy="6277409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3633F5B-5F71-0904-FF1B-3EEEB0FF6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737" y="1713302"/>
            <a:ext cx="5043443" cy="47393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3200" dirty="0">
              <a:highlight>
                <a:srgbClr val="F8F4F1"/>
              </a:highlight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dirty="0">
                <a:highlight>
                  <a:srgbClr val="F8F4F1"/>
                </a:highlight>
                <a:latin typeface="Roboto"/>
                <a:ea typeface="Roboto"/>
                <a:cs typeface="Roboto"/>
              </a:rPr>
              <a:t>Lightly prune shrubs after </a:t>
            </a:r>
            <a:r>
              <a:rPr lang="en-US">
                <a:highlight>
                  <a:srgbClr val="F8F4F1"/>
                </a:highlight>
                <a:latin typeface="Roboto"/>
                <a:ea typeface="Roboto"/>
                <a:cs typeface="Roboto"/>
              </a:rPr>
              <a:t>flowering to encourage dense growth 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highlight>
                <a:srgbClr val="F8F4F1"/>
              </a:highlight>
              <a:latin typeface="Roboto"/>
              <a:ea typeface="Roboto"/>
              <a:cs typeface="Roboto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>
                <a:latin typeface="Roboto"/>
                <a:ea typeface="Roboto"/>
                <a:cs typeface="Roboto"/>
              </a:rPr>
              <a:t>Avoid</a:t>
            </a:r>
            <a:r>
              <a:rPr lang="en-US" dirty="0">
                <a:latin typeface="Roboto"/>
                <a:ea typeface="Roboto"/>
                <a:cs typeface="Roboto"/>
              </a:rPr>
              <a:t> </a:t>
            </a:r>
            <a:r>
              <a:rPr lang="en-US">
                <a:latin typeface="Roboto"/>
                <a:ea typeface="Roboto"/>
                <a:cs typeface="Roboto"/>
              </a:rPr>
              <a:t>nes</a:t>
            </a:r>
            <a:r>
              <a:rPr lang="en-US" dirty="0">
                <a:latin typeface="Roboto"/>
                <a:ea typeface="Roboto"/>
                <a:cs typeface="Roboto"/>
              </a:rPr>
              <a:t>ting periods 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endParaRPr lang="en-US" dirty="0">
              <a:highlight>
                <a:srgbClr val="F8F4F1"/>
              </a:highlight>
              <a:latin typeface="Roboto"/>
              <a:ea typeface="Roboto"/>
              <a:cs typeface="Roboto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AutoNum type="arabicPeriod"/>
            </a:pPr>
            <a:endParaRPr lang="en-US" sz="3200" b="1" dirty="0">
              <a:latin typeface="Aptos" panose="020B0004020202020204"/>
            </a:endParaRPr>
          </a:p>
          <a:p>
            <a:pPr marL="457200" indent="-457200"/>
            <a:endParaRPr lang="en-US" sz="2500" dirty="0">
              <a:highlight>
                <a:srgbClr val="F8F4F1"/>
              </a:highlight>
              <a:latin typeface="Aptos Display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37641C8-67D9-90A9-2618-AD48B276CF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683982"/>
              </p:ext>
            </p:extLst>
          </p:nvPr>
        </p:nvGraphicFramePr>
        <p:xfrm>
          <a:off x="5624691" y="3309937"/>
          <a:ext cx="2520862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862">
                  <a:extLst>
                    <a:ext uri="{9D8B030D-6E8A-4147-A177-3AD203B41FA5}">
                      <a16:colId xmlns:a16="http://schemas.microsoft.com/office/drawing/2014/main" val="3323279146"/>
                    </a:ext>
                  </a:extLst>
                </a:gridCol>
              </a:tblGrid>
              <a:tr h="1568823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200" b="0">
                          <a:solidFill>
                            <a:schemeClr val="tx1"/>
                          </a:solidFill>
                        </a:rPr>
                        <a:t>Insert picture of bottle brushes in playground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9299277"/>
                  </a:ext>
                </a:extLst>
              </a:tr>
            </a:tbl>
          </a:graphicData>
        </a:graphic>
      </p:graphicFrame>
      <p:pic>
        <p:nvPicPr>
          <p:cNvPr id="10" name="Picture 9" descr="A row of red flowers&#10;&#10;AI-generated content may be incorrect.">
            <a:extLst>
              <a:ext uri="{FF2B5EF4-FFF2-40B4-BE49-F238E27FC236}">
                <a16:creationId xmlns:a16="http://schemas.microsoft.com/office/drawing/2014/main" id="{5DDEB60F-2C86-E3FD-8558-670D0C96E44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185" t="2550" r="-144" b="-1884"/>
          <a:stretch>
            <a:fillRect/>
          </a:stretch>
        </p:blipFill>
        <p:spPr>
          <a:xfrm>
            <a:off x="8532019" y="2252662"/>
            <a:ext cx="3074441" cy="4182015"/>
          </a:xfrm>
          <a:prstGeom prst="rect">
            <a:avLst/>
          </a:prstGeom>
        </p:spPr>
      </p:pic>
      <p:pic>
        <p:nvPicPr>
          <p:cNvPr id="11" name="Graphic 10" descr="Scissors with solid fill">
            <a:extLst>
              <a:ext uri="{FF2B5EF4-FFF2-40B4-BE49-F238E27FC236}">
                <a16:creationId xmlns:a16="http://schemas.microsoft.com/office/drawing/2014/main" id="{9E8401B6-0D9F-ECE5-AE35-E9EB3DDC662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80384" y="2871159"/>
            <a:ext cx="914400" cy="914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7473742-66C0-13F5-2F84-2B588CB92399}"/>
              </a:ext>
            </a:extLst>
          </p:cNvPr>
          <p:cNvSpPr txBox="1"/>
          <p:nvPr/>
        </p:nvSpPr>
        <p:spPr>
          <a:xfrm>
            <a:off x="632604" y="1430547"/>
            <a:ext cx="6096000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i="0" u="none" strike="noStrike" baseline="0" dirty="0">
                <a:solidFill>
                  <a:srgbClr val="000000"/>
                </a:solidFill>
                <a:highlight>
                  <a:srgbClr val="F8F4F1"/>
                </a:highlight>
                <a:latin typeface="Aptos"/>
                <a:ea typeface="Segoe UI"/>
                <a:cs typeface="Segoe UI"/>
              </a:rPr>
              <a:t>Enhancing </a:t>
            </a:r>
            <a:r>
              <a:rPr lang="en-US" sz="3200" b="1">
                <a:solidFill>
                  <a:srgbClr val="000000"/>
                </a:solidFill>
                <a:highlight>
                  <a:srgbClr val="F8F4F1"/>
                </a:highlight>
                <a:latin typeface="Aptos"/>
                <a:ea typeface="Segoe UI"/>
                <a:cs typeface="Segoe UI"/>
              </a:rPr>
              <a:t>existing gardens</a:t>
            </a:r>
            <a:r>
              <a:rPr lang="en-US" sz="3200" b="1" i="0" u="none" strike="noStrike" baseline="0" dirty="0">
                <a:solidFill>
                  <a:srgbClr val="000000"/>
                </a:solidFill>
                <a:highlight>
                  <a:srgbClr val="F8F4F1"/>
                </a:highlight>
                <a:latin typeface="Aptos"/>
                <a:ea typeface="Segoe UI"/>
                <a:cs typeface="Segoe UI"/>
              </a:rPr>
              <a:t> by  </a:t>
            </a:r>
            <a:r>
              <a:rPr lang="en-US" sz="3200" b="0" i="0" u="none" strike="noStrike" baseline="0" dirty="0">
                <a:solidFill>
                  <a:srgbClr val="000000"/>
                </a:solidFill>
                <a:highlight>
                  <a:srgbClr val="F8F4F1"/>
                </a:highlight>
                <a:latin typeface="Aptos"/>
                <a:ea typeface="Segoe UI"/>
                <a:cs typeface="Segoe UI"/>
              </a:rPr>
              <a:t> </a:t>
            </a:r>
            <a:endParaRPr lang="en-US" dirty="0"/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8079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599671403DC14098752952E11FD20F" ma:contentTypeVersion="11" ma:contentTypeDescription="Create a new document." ma:contentTypeScope="" ma:versionID="250bca4feb4aa54731cda8be891f21ce">
  <xsd:schema xmlns:xsd="http://www.w3.org/2001/XMLSchema" xmlns:xs="http://www.w3.org/2001/XMLSchema" xmlns:p="http://schemas.microsoft.com/office/2006/metadata/properties" xmlns:ns2="0ce53da5-5666-461b-9259-98a2029120ec" xmlns:ns3="e644241d-59c9-4e57-ae72-39599ec10151" targetNamespace="http://schemas.microsoft.com/office/2006/metadata/properties" ma:root="true" ma:fieldsID="ef60569d94ba2d0281fbe089fc459a58" ns2:_="" ns3:_="">
    <xsd:import namespace="0ce53da5-5666-461b-9259-98a2029120ec"/>
    <xsd:import namespace="e644241d-59c9-4e57-ae72-39599ec101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e53da5-5666-461b-9259-98a2029120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51f47cd6-212f-4ea2-b6af-f1d1e47bdba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44241d-59c9-4e57-ae72-39599ec1015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6ccb85f-917e-482e-8f9b-b0fc2811151b}" ma:internalName="TaxCatchAll" ma:showField="CatchAllData" ma:web="e644241d-59c9-4e57-ae72-39599ec1015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ce53da5-5666-461b-9259-98a2029120ec">
      <Terms xmlns="http://schemas.microsoft.com/office/infopath/2007/PartnerControls"/>
    </lcf76f155ced4ddcb4097134ff3c332f>
    <TaxCatchAll xmlns="e644241d-59c9-4e57-ae72-39599ec10151" xsi:nil="true"/>
  </documentManagement>
</p:properties>
</file>

<file path=customXml/itemProps1.xml><?xml version="1.0" encoding="utf-8"?>
<ds:datastoreItem xmlns:ds="http://schemas.openxmlformats.org/officeDocument/2006/customXml" ds:itemID="{83781399-F7EA-4B21-9F84-3C5DEC30C5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e53da5-5666-461b-9259-98a2029120ec"/>
    <ds:schemaRef ds:uri="e644241d-59c9-4e57-ae72-39599ec101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5B305D0-FD1A-4E7E-80C4-7B9C5316131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CB832D-F9B9-4090-A3DB-E6124A52905D}">
  <ds:schemaRefs>
    <ds:schemaRef ds:uri="http://schemas.microsoft.com/office/2006/metadata/properties"/>
    <ds:schemaRef ds:uri="http://schemas.microsoft.com/office/infopath/2007/PartnerControls"/>
    <ds:schemaRef ds:uri="0ce53da5-5666-461b-9259-98a2029120ec"/>
    <ds:schemaRef ds:uri="e644241d-59c9-4e57-ae72-39599ec10151"/>
    <ds:schemaRef ds:uri="1dde0a2f-a4fb-45d1-8a25-43b828f89fa8"/>
    <ds:schemaRef ds:uri="4da50cd8-4ed3-4565-ab33-353d4c176de2"/>
  </ds:schemaRefs>
</ds:datastoreItem>
</file>

<file path=docMetadata/LabelInfo.xml><?xml version="1.0" encoding="utf-8"?>
<clbl:labelList xmlns:clbl="http://schemas.microsoft.com/office/2020/mipLabelMetadata">
  <clbl:label id="{b603dfd7-d93a-4381-a340-2995d8282205}" enabled="1" method="Standard" siteId="{05a0e69a-418a-47c1-9c25-9387261bf991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What it looks like </vt:lpstr>
      <vt:lpstr>What it needs to thrive </vt:lpstr>
      <vt:lpstr>What is missing in our school </vt:lpstr>
      <vt:lpstr>Our solution  </vt:lpstr>
      <vt:lpstr>Our solution  </vt:lpstr>
      <vt:lpstr>Our solution  </vt:lpstr>
      <vt:lpstr>Our solution  </vt:lpstr>
      <vt:lpstr>Our solution  </vt:lpstr>
      <vt:lpstr>Our solution  </vt:lpstr>
      <vt:lpstr>Resources and references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868</cp:revision>
  <dcterms:created xsi:type="dcterms:W3CDTF">2026-05-11T23:26:01Z</dcterms:created>
  <dcterms:modified xsi:type="dcterms:W3CDTF">2026-05-20T03:30:40Z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0x010100E2599671403DC14098752952E11FD20F</vt:lpwstr>
  </property>
  <property fmtid="{D5CDD505-2E9C-101B-9397-08002B2CF9AE}" pid="3" name="MediaServiceImageTags">
    <vt:lpwstr/>
  </property>
</Properties>
</file>