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illett" userId="3fab5771-af8d-4221-850b-2ff3fbaa6ee3" providerId="ADAL" clId="{A196A753-9CF3-4348-AF61-167084F1A0D7}"/>
    <pc:docChg chg="custSel addSld delSld modSld sldOrd">
      <pc:chgData name="Hannah Billett" userId="3fab5771-af8d-4221-850b-2ff3fbaa6ee3" providerId="ADAL" clId="{A196A753-9CF3-4348-AF61-167084F1A0D7}" dt="2026-08-21T05:39:06.823" v="30"/>
      <pc:docMkLst>
        <pc:docMk/>
      </pc:docMkLst>
      <pc:sldChg chg="addSp delSp modSp mod">
        <pc:chgData name="Hannah Billett" userId="3fab5771-af8d-4221-850b-2ff3fbaa6ee3" providerId="ADAL" clId="{A196A753-9CF3-4348-AF61-167084F1A0D7}" dt="2026-08-21T03:41:40.972" v="23"/>
        <pc:sldMkLst>
          <pc:docMk/>
          <pc:sldMk cId="798408350" sldId="256"/>
        </pc:sldMkLst>
        <pc:picChg chg="add mod">
          <ac:chgData name="Hannah Billett" userId="3fab5771-af8d-4221-850b-2ff3fbaa6ee3" providerId="ADAL" clId="{A196A753-9CF3-4348-AF61-167084F1A0D7}" dt="2026-08-21T03:41:40.972" v="23"/>
          <ac:picMkLst>
            <pc:docMk/>
            <pc:sldMk cId="798408350" sldId="256"/>
            <ac:picMk id="3" creationId="{E9243076-CF03-08EB-E3AF-63CA7449D560}"/>
          </ac:picMkLst>
        </pc:picChg>
        <pc:picChg chg="del">
          <ac:chgData name="Hannah Billett" userId="3fab5771-af8d-4221-850b-2ff3fbaa6ee3" providerId="ADAL" clId="{A196A753-9CF3-4348-AF61-167084F1A0D7}" dt="2026-08-21T03:41:39.768" v="21" actId="478"/>
          <ac:picMkLst>
            <pc:docMk/>
            <pc:sldMk cId="798408350" sldId="256"/>
            <ac:picMk id="5" creationId="{E75A62F4-41A4-2453-0B65-B830E2210E25}"/>
          </ac:picMkLst>
        </pc:picChg>
      </pc:sldChg>
      <pc:sldChg chg="addSp delSp modSp new mod">
        <pc:chgData name="Hannah Billett" userId="3fab5771-af8d-4221-850b-2ff3fbaa6ee3" providerId="ADAL" clId="{A196A753-9CF3-4348-AF61-167084F1A0D7}" dt="2026-08-21T03:42:24.419" v="27"/>
        <pc:sldMkLst>
          <pc:docMk/>
          <pc:sldMk cId="1004817498" sldId="257"/>
        </pc:sldMkLst>
        <pc:picChg chg="add mod">
          <ac:chgData name="Hannah Billett" userId="3fab5771-af8d-4221-850b-2ff3fbaa6ee3" providerId="ADAL" clId="{A196A753-9CF3-4348-AF61-167084F1A0D7}" dt="2026-08-21T03:42:24.419" v="27"/>
          <ac:picMkLst>
            <pc:docMk/>
            <pc:sldMk cId="1004817498" sldId="257"/>
            <ac:picMk id="3" creationId="{BAFE3F90-EB73-B2D9-E913-4F234194ADC3}"/>
          </ac:picMkLst>
        </pc:picChg>
        <pc:picChg chg="add del">
          <ac:chgData name="Hannah Billett" userId="3fab5771-af8d-4221-850b-2ff3fbaa6ee3" providerId="ADAL" clId="{A196A753-9CF3-4348-AF61-167084F1A0D7}" dt="2026-08-21T03:42:23.331" v="25" actId="478"/>
          <ac:picMkLst>
            <pc:docMk/>
            <pc:sldMk cId="1004817498" sldId="257"/>
            <ac:picMk id="5" creationId="{E8431E5F-E0BD-A80D-441E-BB4044C8D221}"/>
          </ac:picMkLst>
        </pc:picChg>
      </pc:sldChg>
      <pc:sldChg chg="addSp delSp modSp new del mod ord">
        <pc:chgData name="Hannah Billett" userId="3fab5771-af8d-4221-850b-2ff3fbaa6ee3" providerId="ADAL" clId="{A196A753-9CF3-4348-AF61-167084F1A0D7}" dt="2026-08-21T03:41:55.229" v="24" actId="2696"/>
        <pc:sldMkLst>
          <pc:docMk/>
          <pc:sldMk cId="368999652" sldId="258"/>
        </pc:sldMkLst>
        <pc:spChg chg="del">
          <ac:chgData name="Hannah Billett" userId="3fab5771-af8d-4221-850b-2ff3fbaa6ee3" providerId="ADAL" clId="{A196A753-9CF3-4348-AF61-167084F1A0D7}" dt="2026-08-20T03:40:28.680" v="7" actId="478"/>
          <ac:spMkLst>
            <pc:docMk/>
            <pc:sldMk cId="368999652" sldId="258"/>
            <ac:spMk id="2" creationId="{6678E01E-0545-F7B5-7AA6-827B5F60367F}"/>
          </ac:spMkLst>
        </pc:spChg>
        <pc:spChg chg="del">
          <ac:chgData name="Hannah Billett" userId="3fab5771-af8d-4221-850b-2ff3fbaa6ee3" providerId="ADAL" clId="{A196A753-9CF3-4348-AF61-167084F1A0D7}" dt="2026-08-20T03:40:27.031" v="6" actId="478"/>
          <ac:spMkLst>
            <pc:docMk/>
            <pc:sldMk cId="368999652" sldId="258"/>
            <ac:spMk id="3" creationId="{33787894-BBFB-D3ED-331F-C90780E9A5B9}"/>
          </ac:spMkLst>
        </pc:spChg>
        <pc:picChg chg="add mod">
          <ac:chgData name="Hannah Billett" userId="3fab5771-af8d-4221-850b-2ff3fbaa6ee3" providerId="ADAL" clId="{A196A753-9CF3-4348-AF61-167084F1A0D7}" dt="2026-08-20T03:40:34.144" v="9" actId="1076"/>
          <ac:picMkLst>
            <pc:docMk/>
            <pc:sldMk cId="368999652" sldId="258"/>
            <ac:picMk id="5" creationId="{5E86FD6A-F9A3-2E3C-770F-5502CB157A7B}"/>
          </ac:picMkLst>
        </pc:picChg>
      </pc:sldChg>
      <pc:sldChg chg="addSp new mod">
        <pc:chgData name="Hannah Billett" userId="3fab5771-af8d-4221-850b-2ff3fbaa6ee3" providerId="ADAL" clId="{A196A753-9CF3-4348-AF61-167084F1A0D7}" dt="2026-08-20T03:41:51.489" v="11" actId="22"/>
        <pc:sldMkLst>
          <pc:docMk/>
          <pc:sldMk cId="2586731352" sldId="259"/>
        </pc:sldMkLst>
        <pc:picChg chg="add">
          <ac:chgData name="Hannah Billett" userId="3fab5771-af8d-4221-850b-2ff3fbaa6ee3" providerId="ADAL" clId="{A196A753-9CF3-4348-AF61-167084F1A0D7}" dt="2026-08-20T03:41:51.489" v="11" actId="22"/>
          <ac:picMkLst>
            <pc:docMk/>
            <pc:sldMk cId="2586731352" sldId="259"/>
            <ac:picMk id="3" creationId="{7C4ED379-E461-0999-68E7-F441FB344AB0}"/>
          </ac:picMkLst>
        </pc:picChg>
      </pc:sldChg>
      <pc:sldChg chg="addSp delSp modSp new mod">
        <pc:chgData name="Hannah Billett" userId="3fab5771-af8d-4221-850b-2ff3fbaa6ee3" providerId="ADAL" clId="{A196A753-9CF3-4348-AF61-167084F1A0D7}" dt="2026-08-21T03:36:59.422" v="18" actId="1076"/>
        <pc:sldMkLst>
          <pc:docMk/>
          <pc:sldMk cId="194322208" sldId="260"/>
        </pc:sldMkLst>
        <pc:spChg chg="del">
          <ac:chgData name="Hannah Billett" userId="3fab5771-af8d-4221-850b-2ff3fbaa6ee3" providerId="ADAL" clId="{A196A753-9CF3-4348-AF61-167084F1A0D7}" dt="2026-08-21T03:36:33.974" v="13" actId="478"/>
          <ac:spMkLst>
            <pc:docMk/>
            <pc:sldMk cId="194322208" sldId="260"/>
            <ac:spMk id="2" creationId="{FC43035A-E7A5-A447-3673-C6A2EC277829}"/>
          </ac:spMkLst>
        </pc:spChg>
        <pc:spChg chg="del">
          <ac:chgData name="Hannah Billett" userId="3fab5771-af8d-4221-850b-2ff3fbaa6ee3" providerId="ADAL" clId="{A196A753-9CF3-4348-AF61-167084F1A0D7}" dt="2026-08-21T03:36:35.865" v="14" actId="478"/>
          <ac:spMkLst>
            <pc:docMk/>
            <pc:sldMk cId="194322208" sldId="260"/>
            <ac:spMk id="3" creationId="{DDEEEA30-7A8F-DC6C-04CD-7291709BF203}"/>
          </ac:spMkLst>
        </pc:spChg>
        <pc:picChg chg="add mod">
          <ac:chgData name="Hannah Billett" userId="3fab5771-af8d-4221-850b-2ff3fbaa6ee3" providerId="ADAL" clId="{A196A753-9CF3-4348-AF61-167084F1A0D7}" dt="2026-08-21T03:36:59.422" v="18" actId="1076"/>
          <ac:picMkLst>
            <pc:docMk/>
            <pc:sldMk cId="194322208" sldId="260"/>
            <ac:picMk id="5" creationId="{AAA56B76-06C2-B74E-482D-E78C4AFB3585}"/>
          </ac:picMkLst>
        </pc:picChg>
      </pc:sldChg>
      <pc:sldChg chg="addSp modSp new mod">
        <pc:chgData name="Hannah Billett" userId="3fab5771-af8d-4221-850b-2ff3fbaa6ee3" providerId="ADAL" clId="{A196A753-9CF3-4348-AF61-167084F1A0D7}" dt="2026-08-21T05:39:06.823" v="30"/>
        <pc:sldMkLst>
          <pc:docMk/>
          <pc:sldMk cId="3560672310" sldId="261"/>
        </pc:sldMkLst>
        <pc:picChg chg="add mod">
          <ac:chgData name="Hannah Billett" userId="3fab5771-af8d-4221-850b-2ff3fbaa6ee3" providerId="ADAL" clId="{A196A753-9CF3-4348-AF61-167084F1A0D7}" dt="2026-08-21T05:39:06.823" v="30"/>
          <ac:picMkLst>
            <pc:docMk/>
            <pc:sldMk cId="3560672310" sldId="261"/>
            <ac:picMk id="3" creationId="{F6962964-587A-28B6-BDFF-DF1350F2C75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A7FB9-F149-C1DA-7251-465D3EF9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6F93B-4E91-E6AC-3EEA-07ECF4355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5AC52-20AE-FB81-1716-075C6CD6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03CCC-018D-C94B-1097-056565ED9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CF979-37EE-CF3F-CBE3-54FCF9FD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804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1E7A8-38FA-0A88-2144-AD62CBCA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1DD3A2-80F9-D450-8BDD-D009E19CC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3E33C-3F98-3E53-45AF-C99BF1D02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CD671-D5DA-54B1-6D83-11214B1A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0BE55-56E9-4D73-FF3E-B35B479F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56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6DFAE3-0286-50D4-9EEA-7053D9B624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77FBDA-9D25-28D2-0C18-89A2EA09F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BC6B7-AC12-B73D-A2FD-20DCD188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58400-CE7B-BB39-5B5D-7CF6B2094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CF614-FB07-8EB3-2241-30F97A27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379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52C97-0DB1-91A1-8697-8DF860763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E470C-FCD0-6EBA-7708-9328CA177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D2D31-94B3-AC6F-9B71-DB6A4E118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D5241-F311-D81B-3BB8-CED56353F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2B960-08FF-8E6D-4883-E70E1297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670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035FD-738D-4C01-BEB1-B9AA3B2E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FAA19-C80B-A3D5-AE6C-83478A524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01F31-A07C-5F01-326E-3F9AAB96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2DD83-6A5C-4DA6-371E-9D7F7731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6C8DB-1083-90F1-E156-3A1E97DE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89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9D81E-99B7-E5B5-786B-CF8B2ACDF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2C48E-FD29-78E1-B798-39F6DB6D8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FE9A8-ADBE-5CCF-3BD9-3C28ABC65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728E5-F5FC-4A4C-BAD0-33D761D8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20182-C387-B159-AB78-4CB939D2F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1708D-D2E0-74EA-6E5C-FB0BDC77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394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BE73-E767-0F0D-588C-B9766230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47ABC-6835-4688-07AE-F78FE7C4A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39511-D535-E72C-81FF-E38832EA4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696F49-8343-0BC6-ED53-05DCBC673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4BC35C-2370-B88D-C77F-24C94FE568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EB4BC6-5F47-7A95-8226-46926660E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6CC3B-E4FA-E225-244B-8354FD45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B4475B-DD95-E821-77ED-F449DE6E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146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57CD8-5F02-6529-9B15-56098394C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153731-9CA1-BCB6-520E-31E7864CE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628B0F-6CFE-3C73-E2F4-17E05838D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D012E-A02D-7F2B-9DC5-35BFAE16E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522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4FF2A4-DDB7-16DC-3118-0443DBFBC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A19A89-9C0D-1AC4-3B2D-B3D77FDE9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22F21-D7FA-0F5A-7FF4-AF27029B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3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C5B55-BA68-8784-D1AA-7291B0EE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2097A-653A-61D1-87BD-D6264A145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41422-6061-3E56-EC18-F2F47D68D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530BC-45AB-1A5D-21DF-BDB2063E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A45BB-CAFD-79E7-98F5-5D90B5EB5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C03AB-69B7-1D85-E78E-24C2FA17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90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772C4-09CB-833B-944D-E7F48A441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131774-BD20-4795-49A2-9FA739E82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FE6DF-96DB-CD88-9873-0A376883D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36B02-2800-99C3-E695-8FA0A6FE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8C0B3-1F04-14CB-26A3-5A6182DFB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EDDB8-6B9D-17A3-6A02-6694D2E0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504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1508D-3663-54BB-21A9-0DF1DB4C1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CA49A-15E3-4768-78A7-1358AE1EC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7759F-631E-852D-8E80-96E18CF9A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48051F-D2E5-4A87-989F-844E9559A1A9}" type="datetimeFigureOut">
              <a:rPr lang="en-AU" smtClean="0"/>
              <a:t>21/08/2026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5F03-879E-3ADF-CA8B-30CB5EC43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841D2-12A1-D60A-906E-2FC7F049D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BD74AD-94EE-4D36-A2BA-EA9A1C297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120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43076-CF03-08EB-E3AF-63CA7449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0748"/>
            <a:ext cx="12192000" cy="297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08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A56B76-06C2-B74E-482D-E78C4AFB3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2" y="293521"/>
            <a:ext cx="9632021" cy="627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4ED379-E461-0999-68E7-F441FB344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783" y="752101"/>
            <a:ext cx="8116433" cy="53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31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FE3F90-EB73-B2D9-E913-4F234194A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85" y="1283385"/>
            <a:ext cx="11057230" cy="429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1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962964-587A-28B6-BDFF-DF1350F2C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2286000"/>
            <a:ext cx="482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72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Hannah Billett</dc:creator>
  <cp:lastModifiedBy>Hannah Billett</cp:lastModifiedBy>
  <cp:revision>1</cp:revision>
  <dcterms:created xsi:type="dcterms:W3CDTF">2026-08-17T22:45:24Z</dcterms:created>
  <dcterms:modified xsi:type="dcterms:W3CDTF">2026-08-21T05:39:12Z</dcterms:modified>
</cp:coreProperties>
</file>