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c834ab179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c834ab179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b7559d5c03_0_1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b7559d5c03_0_1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 - Whole school Assembly Wednesday.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b7559d5c03_0_1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b7559d5c03_0_1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Darren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c834ab1796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c834ab179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c834ab17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c834ab17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b7559d5c03_0_10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b7559d5c03_0_10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Sarah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c834ab179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c834ab179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b7559d5c03_0_10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b7559d5c03_0_10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 is a System of schools under the Armidale Catholic Schools. We take our direction from the ACS AIP to develop our own AIP for 2026.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b7559d5c03_0_10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b7559d5c03_0_10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AIP reflects the ACS Direction. It shapes our work in addition to what you already do, and have achieved.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b7559d5c03_0_1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b7559d5c03_0_1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Catherine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67" name="Google Shape;6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7925" y="0"/>
            <a:ext cx="92106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 title="1E6A823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6425" y="0"/>
            <a:ext cx="2176323" cy="145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471900" y="305925"/>
            <a:ext cx="8222100" cy="12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236225" y="1693250"/>
            <a:ext cx="8457900" cy="33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3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2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450"/>
          </a:p>
        </p:txBody>
      </p:sp>
      <p:pic>
        <p:nvPicPr>
          <p:cNvPr id="129" name="Google Shape;129;p22"/>
          <p:cNvPicPr preferRelativeResize="0"/>
          <p:nvPr/>
        </p:nvPicPr>
        <p:blipFill rotWithShape="1">
          <a:blip r:embed="rId3">
            <a:alphaModFix/>
          </a:blip>
          <a:srcRect b="13313" l="3143" r="4674" t="23444"/>
          <a:stretch/>
        </p:blipFill>
        <p:spPr>
          <a:xfrm>
            <a:off x="6415175" y="305925"/>
            <a:ext cx="2287535" cy="12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471900" y="83225"/>
            <a:ext cx="8222100" cy="142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471900" y="1945533"/>
            <a:ext cx="8222100" cy="30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18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0175" y="83225"/>
            <a:ext cx="1530150" cy="153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73" name="Google Shape;7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7925" y="0"/>
            <a:ext cx="921067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 title="1E6A823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6425" y="0"/>
            <a:ext cx="2176323" cy="145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183025" y="92675"/>
            <a:ext cx="8961000" cy="153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Prayer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471900" y="1919075"/>
            <a:ext cx="8222100" cy="30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4926" y="92613"/>
            <a:ext cx="1068425" cy="1538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this slide"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AIP - ACSO / SMA 2026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539850" y="2014200"/>
            <a:ext cx="3788400" cy="26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9203" y="0"/>
            <a:ext cx="3621444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800" y="2309625"/>
            <a:ext cx="3621449" cy="2053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AIP - ACSO / SMA 2026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4125" y="62125"/>
            <a:ext cx="4055601" cy="508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 rotWithShape="1">
          <a:blip r:embed="rId4">
            <a:alphaModFix/>
          </a:blip>
          <a:srcRect b="0" l="0" r="0" t="16079"/>
          <a:stretch/>
        </p:blipFill>
        <p:spPr>
          <a:xfrm>
            <a:off x="1199125" y="1919075"/>
            <a:ext cx="2050450" cy="30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471900" y="1919075"/>
            <a:ext cx="3999900" cy="30915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b="1" sz="168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 sz="770"/>
          </a:p>
        </p:txBody>
      </p:sp>
      <p:sp>
        <p:nvSpPr>
          <p:cNvPr id="114" name="Google Shape;114;p20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0" title="St Mary's Sunny Day (7 of 160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4250" y="1919075"/>
            <a:ext cx="3999898" cy="2665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484550" y="213225"/>
            <a:ext cx="8502000" cy="129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01925" y="1828875"/>
            <a:ext cx="8577300" cy="32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16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6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6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9100" y="279250"/>
            <a:ext cx="2990126" cy="111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