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embeddedFontLst>
    <p:embeddedFont>
      <p:font typeface="Playfair Display"/>
      <p:regular r:id="rId27"/>
      <p:bold r:id="rId28"/>
      <p:italic r:id="rId29"/>
      <p:boldItalic r:id="rId30"/>
    </p:embeddedFont>
    <p:embeddedFont>
      <p:font typeface="Lato"/>
      <p:regular r:id="rId31"/>
      <p:bold r:id="rId32"/>
      <p:italic r:id="rId33"/>
      <p:boldItalic r:id="rId34"/>
    </p:embeddedFont>
    <p:embeddedFont>
      <p:font typeface="Century Gothic"/>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PlayfairDisplay-bold.fntdata"/><Relationship Id="rId27" Type="http://schemas.openxmlformats.org/officeDocument/2006/relationships/font" Target="fonts/PlayfairDisplay-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layfairDisplay-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ato-regular.fntdata"/><Relationship Id="rId30" Type="http://schemas.openxmlformats.org/officeDocument/2006/relationships/font" Target="fonts/PlayfairDisplay-boldItalic.fntdata"/><Relationship Id="rId11" Type="http://schemas.openxmlformats.org/officeDocument/2006/relationships/slide" Target="slides/slide5.xml"/><Relationship Id="rId33" Type="http://schemas.openxmlformats.org/officeDocument/2006/relationships/font" Target="fonts/Lato-italic.fntdata"/><Relationship Id="rId10" Type="http://schemas.openxmlformats.org/officeDocument/2006/relationships/slide" Target="slides/slide4.xml"/><Relationship Id="rId32" Type="http://schemas.openxmlformats.org/officeDocument/2006/relationships/font" Target="fonts/Lato-bold.fntdata"/><Relationship Id="rId13" Type="http://schemas.openxmlformats.org/officeDocument/2006/relationships/slide" Target="slides/slide7.xml"/><Relationship Id="rId35" Type="http://schemas.openxmlformats.org/officeDocument/2006/relationships/font" Target="fonts/CenturyGothic-regular.fntdata"/><Relationship Id="rId12" Type="http://schemas.openxmlformats.org/officeDocument/2006/relationships/slide" Target="slides/slide6.xml"/><Relationship Id="rId34" Type="http://schemas.openxmlformats.org/officeDocument/2006/relationships/font" Target="fonts/Lato-boldItalic.fntdata"/><Relationship Id="rId15" Type="http://schemas.openxmlformats.org/officeDocument/2006/relationships/slide" Target="slides/slide9.xml"/><Relationship Id="rId37" Type="http://schemas.openxmlformats.org/officeDocument/2006/relationships/font" Target="fonts/CenturyGothic-italic.fntdata"/><Relationship Id="rId14" Type="http://schemas.openxmlformats.org/officeDocument/2006/relationships/slide" Target="slides/slide8.xml"/><Relationship Id="rId36" Type="http://schemas.openxmlformats.org/officeDocument/2006/relationships/font" Target="fonts/CenturyGothic-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CenturyGothic-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6efd2889f4_1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36efd2889f4_1_1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6efd2889f4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36efd2889f4_1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6efd2889f4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6efd2889f4_1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5c5840a66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g25c5840a668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5c5840a66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g25c5840a668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5c5840a66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5c5840a66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5c5840a66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5c5840a66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f8a51474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34f8a51474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70f81793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g370f817934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6efd2889f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6efd2889f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5c5840a66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5c5840a66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5ee1dd343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5ee1dd343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6efd2889f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g36efd2889f4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5ee1dd343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5ee1dd343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5ee1dd343c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5ee1dd343c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100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1000"/>
              </a:spcBef>
              <a:spcAft>
                <a:spcPts val="0"/>
              </a:spcAft>
              <a:buClr>
                <a:schemeClr val="accent6"/>
              </a:buClr>
              <a:buSzPts val="2400"/>
              <a:buNone/>
              <a:defRPr sz="2400">
                <a:solidFill>
                  <a:schemeClr val="accent6"/>
                </a:solidFill>
              </a:defRPr>
            </a:lvl1pPr>
            <a:lvl2pPr lvl="1" algn="l">
              <a:lnSpc>
                <a:spcPct val="100000"/>
              </a:lnSpc>
              <a:spcBef>
                <a:spcPts val="0"/>
              </a:spcBef>
              <a:spcAft>
                <a:spcPts val="0"/>
              </a:spcAft>
              <a:buClr>
                <a:schemeClr val="accent6"/>
              </a:buClr>
              <a:buSzPts val="2400"/>
              <a:buNone/>
              <a:defRPr sz="2400">
                <a:solidFill>
                  <a:schemeClr val="accent6"/>
                </a:solidFill>
              </a:defRPr>
            </a:lvl2pPr>
            <a:lvl3pPr lvl="2" algn="l">
              <a:lnSpc>
                <a:spcPct val="100000"/>
              </a:lnSpc>
              <a:spcBef>
                <a:spcPts val="0"/>
              </a:spcBef>
              <a:spcAft>
                <a:spcPts val="0"/>
              </a:spcAft>
              <a:buClr>
                <a:schemeClr val="accent6"/>
              </a:buClr>
              <a:buSzPts val="2400"/>
              <a:buNone/>
              <a:defRPr sz="2400">
                <a:solidFill>
                  <a:schemeClr val="accent6"/>
                </a:solidFill>
              </a:defRPr>
            </a:lvl3pPr>
            <a:lvl4pPr lvl="3" algn="l">
              <a:lnSpc>
                <a:spcPct val="100000"/>
              </a:lnSpc>
              <a:spcBef>
                <a:spcPts val="0"/>
              </a:spcBef>
              <a:spcAft>
                <a:spcPts val="0"/>
              </a:spcAft>
              <a:buClr>
                <a:schemeClr val="accent6"/>
              </a:buClr>
              <a:buSzPts val="2400"/>
              <a:buNone/>
              <a:defRPr sz="2400">
                <a:solidFill>
                  <a:schemeClr val="accent6"/>
                </a:solidFill>
              </a:defRPr>
            </a:lvl4pPr>
            <a:lvl5pPr lvl="4" algn="l">
              <a:lnSpc>
                <a:spcPct val="100000"/>
              </a:lnSpc>
              <a:spcBef>
                <a:spcPts val="0"/>
              </a:spcBef>
              <a:spcAft>
                <a:spcPts val="0"/>
              </a:spcAft>
              <a:buClr>
                <a:schemeClr val="accent6"/>
              </a:buClr>
              <a:buSzPts val="2400"/>
              <a:buNone/>
              <a:defRPr sz="2400">
                <a:solidFill>
                  <a:schemeClr val="accent6"/>
                </a:solidFill>
              </a:defRPr>
            </a:lvl5pPr>
            <a:lvl6pPr lvl="5" algn="l">
              <a:lnSpc>
                <a:spcPct val="100000"/>
              </a:lnSpc>
              <a:spcBef>
                <a:spcPts val="0"/>
              </a:spcBef>
              <a:spcAft>
                <a:spcPts val="0"/>
              </a:spcAft>
              <a:buClr>
                <a:schemeClr val="accent6"/>
              </a:buClr>
              <a:buSzPts val="2400"/>
              <a:buNone/>
              <a:defRPr sz="2400">
                <a:solidFill>
                  <a:schemeClr val="accent6"/>
                </a:solidFill>
              </a:defRPr>
            </a:lvl6pPr>
            <a:lvl7pPr lvl="6" algn="l">
              <a:lnSpc>
                <a:spcPct val="100000"/>
              </a:lnSpc>
              <a:spcBef>
                <a:spcPts val="0"/>
              </a:spcBef>
              <a:spcAft>
                <a:spcPts val="0"/>
              </a:spcAft>
              <a:buClr>
                <a:schemeClr val="accent6"/>
              </a:buClr>
              <a:buSzPts val="2400"/>
              <a:buNone/>
              <a:defRPr sz="2400">
                <a:solidFill>
                  <a:schemeClr val="accent6"/>
                </a:solidFill>
              </a:defRPr>
            </a:lvl7pPr>
            <a:lvl8pPr lvl="7" algn="l">
              <a:lnSpc>
                <a:spcPct val="100000"/>
              </a:lnSpc>
              <a:spcBef>
                <a:spcPts val="0"/>
              </a:spcBef>
              <a:spcAft>
                <a:spcPts val="0"/>
              </a:spcAft>
              <a:buClr>
                <a:schemeClr val="accent6"/>
              </a:buClr>
              <a:buSzPts val="2400"/>
              <a:buNone/>
              <a:defRPr sz="2400">
                <a:solidFill>
                  <a:schemeClr val="accent6"/>
                </a:solidFill>
              </a:defRPr>
            </a:lvl8pPr>
            <a:lvl9pPr lvl="8" algn="l">
              <a:lnSpc>
                <a:spcPct val="100000"/>
              </a:lnSpc>
              <a:spcBef>
                <a:spcPts val="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3"/>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 name="Google Shape;18;p3"/>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19" name="Google Shape;19;p3"/>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0" name="Google Shape;20;p3"/>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4"/>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4"/>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4"/>
          <p:cNvSpPr txBox="1"/>
          <p:nvPr>
            <p:ph type="title"/>
          </p:nvPr>
        </p:nvSpPr>
        <p:spPr>
          <a:xfrm>
            <a:off x="509550" y="1921350"/>
            <a:ext cx="8124900" cy="1300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6" name="Google Shape;26;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8"/>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accent1"/>
              </a:buClr>
              <a:buSzPts val="1800"/>
              <a:buChar char="●"/>
              <a:defRPr>
                <a:solidFill>
                  <a:schemeClr val="accent1"/>
                </a:solidFill>
              </a:defRPr>
            </a:lvl1pPr>
            <a:lvl2pPr indent="-317500" lvl="1" marL="914400" algn="l">
              <a:lnSpc>
                <a:spcPct val="115000"/>
              </a:lnSpc>
              <a:spcBef>
                <a:spcPts val="0"/>
              </a:spcBef>
              <a:spcAft>
                <a:spcPts val="0"/>
              </a:spcAft>
              <a:buClr>
                <a:schemeClr val="accent1"/>
              </a:buClr>
              <a:buSzPts val="1400"/>
              <a:buChar char="○"/>
              <a:defRPr>
                <a:solidFill>
                  <a:schemeClr val="accent1"/>
                </a:solidFill>
              </a:defRPr>
            </a:lvl2pPr>
            <a:lvl3pPr indent="-317500" lvl="2" marL="1371600" algn="l">
              <a:lnSpc>
                <a:spcPct val="115000"/>
              </a:lnSpc>
              <a:spcBef>
                <a:spcPts val="0"/>
              </a:spcBef>
              <a:spcAft>
                <a:spcPts val="0"/>
              </a:spcAft>
              <a:buClr>
                <a:schemeClr val="accent1"/>
              </a:buClr>
              <a:buSzPts val="1400"/>
              <a:buChar char="■"/>
              <a:defRPr>
                <a:solidFill>
                  <a:schemeClr val="accent1"/>
                </a:solidFill>
              </a:defRPr>
            </a:lvl3pPr>
            <a:lvl4pPr indent="-317500" lvl="3" marL="1828800" algn="l">
              <a:lnSpc>
                <a:spcPct val="115000"/>
              </a:lnSpc>
              <a:spcBef>
                <a:spcPts val="0"/>
              </a:spcBef>
              <a:spcAft>
                <a:spcPts val="0"/>
              </a:spcAft>
              <a:buClr>
                <a:schemeClr val="accent1"/>
              </a:buClr>
              <a:buSzPts val="1400"/>
              <a:buChar char="●"/>
              <a:defRPr>
                <a:solidFill>
                  <a:schemeClr val="accent1"/>
                </a:solidFill>
              </a:defRPr>
            </a:lvl4pPr>
            <a:lvl5pPr indent="-317500" lvl="4" marL="2286000" algn="l">
              <a:lnSpc>
                <a:spcPct val="115000"/>
              </a:lnSpc>
              <a:spcBef>
                <a:spcPts val="0"/>
              </a:spcBef>
              <a:spcAft>
                <a:spcPts val="0"/>
              </a:spcAft>
              <a:buClr>
                <a:schemeClr val="accent1"/>
              </a:buClr>
              <a:buSzPts val="1400"/>
              <a:buChar char="○"/>
              <a:defRPr>
                <a:solidFill>
                  <a:schemeClr val="accent1"/>
                </a:solidFill>
              </a:defRPr>
            </a:lvl5pPr>
            <a:lvl6pPr indent="-317500" lvl="5" marL="2743200" algn="l">
              <a:lnSpc>
                <a:spcPct val="115000"/>
              </a:lnSpc>
              <a:spcBef>
                <a:spcPts val="0"/>
              </a:spcBef>
              <a:spcAft>
                <a:spcPts val="0"/>
              </a:spcAft>
              <a:buClr>
                <a:schemeClr val="accent1"/>
              </a:buClr>
              <a:buSzPts val="1400"/>
              <a:buChar char="■"/>
              <a:defRPr>
                <a:solidFill>
                  <a:schemeClr val="accent1"/>
                </a:solidFill>
              </a:defRPr>
            </a:lvl6pPr>
            <a:lvl7pPr indent="-317500" lvl="6" marL="3200400" algn="l">
              <a:lnSpc>
                <a:spcPct val="115000"/>
              </a:lnSpc>
              <a:spcBef>
                <a:spcPts val="0"/>
              </a:spcBef>
              <a:spcAft>
                <a:spcPts val="0"/>
              </a:spcAft>
              <a:buClr>
                <a:schemeClr val="accent1"/>
              </a:buClr>
              <a:buSzPts val="1400"/>
              <a:buChar char="●"/>
              <a:defRPr>
                <a:solidFill>
                  <a:schemeClr val="accent1"/>
                </a:solidFill>
              </a:defRPr>
            </a:lvl7pPr>
            <a:lvl8pPr indent="-317500" lvl="7" marL="3657600" algn="l">
              <a:lnSpc>
                <a:spcPct val="115000"/>
              </a:lnSpc>
              <a:spcBef>
                <a:spcPts val="0"/>
              </a:spcBef>
              <a:spcAft>
                <a:spcPts val="0"/>
              </a:spcAft>
              <a:buClr>
                <a:schemeClr val="accent1"/>
              </a:buClr>
              <a:buSzPts val="1400"/>
              <a:buChar char="○"/>
              <a:defRPr>
                <a:solidFill>
                  <a:schemeClr val="accent1"/>
                </a:solidFill>
              </a:defRPr>
            </a:lvl8pPr>
            <a:lvl9pPr indent="-317500" lvl="8" marL="4114800" algn="l">
              <a:lnSpc>
                <a:spcPct val="115000"/>
              </a:lnSpc>
              <a:spcBef>
                <a:spcPts val="0"/>
              </a:spcBef>
              <a:spcAft>
                <a:spcPts val="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1"/>
          <p:cNvSpPr txBox="1"/>
          <p:nvPr>
            <p:ph hasCustomPrompt="1" type="title"/>
          </p:nvPr>
        </p:nvSpPr>
        <p:spPr>
          <a:xfrm>
            <a:off x="586725" y="1353788"/>
            <a:ext cx="79707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6"/>
              </a:buClr>
              <a:buSzPts val="10800"/>
              <a:buNone/>
              <a:defRPr sz="10800">
                <a:solidFill>
                  <a:schemeClr val="accent6"/>
                </a:solidFill>
              </a:defRPr>
            </a:lvl1pPr>
            <a:lvl2pPr lvl="1" algn="ctr">
              <a:lnSpc>
                <a:spcPct val="100000"/>
              </a:lnSpc>
              <a:spcBef>
                <a:spcPts val="0"/>
              </a:spcBef>
              <a:spcAft>
                <a:spcPts val="0"/>
              </a:spcAft>
              <a:buClr>
                <a:schemeClr val="accent6"/>
              </a:buClr>
              <a:buSzPts val="10800"/>
              <a:buNone/>
              <a:defRPr sz="10800">
                <a:solidFill>
                  <a:schemeClr val="accent6"/>
                </a:solidFill>
              </a:defRPr>
            </a:lvl2pPr>
            <a:lvl3pPr lvl="2" algn="ctr">
              <a:lnSpc>
                <a:spcPct val="100000"/>
              </a:lnSpc>
              <a:spcBef>
                <a:spcPts val="0"/>
              </a:spcBef>
              <a:spcAft>
                <a:spcPts val="0"/>
              </a:spcAft>
              <a:buClr>
                <a:schemeClr val="accent6"/>
              </a:buClr>
              <a:buSzPts val="10800"/>
              <a:buNone/>
              <a:defRPr sz="10800">
                <a:solidFill>
                  <a:schemeClr val="accent6"/>
                </a:solidFill>
              </a:defRPr>
            </a:lvl3pPr>
            <a:lvl4pPr lvl="3" algn="ctr">
              <a:lnSpc>
                <a:spcPct val="100000"/>
              </a:lnSpc>
              <a:spcBef>
                <a:spcPts val="0"/>
              </a:spcBef>
              <a:spcAft>
                <a:spcPts val="0"/>
              </a:spcAft>
              <a:buClr>
                <a:schemeClr val="accent6"/>
              </a:buClr>
              <a:buSzPts val="10800"/>
              <a:buNone/>
              <a:defRPr sz="10800">
                <a:solidFill>
                  <a:schemeClr val="accent6"/>
                </a:solidFill>
              </a:defRPr>
            </a:lvl4pPr>
            <a:lvl5pPr lvl="4" algn="ctr">
              <a:lnSpc>
                <a:spcPct val="100000"/>
              </a:lnSpc>
              <a:spcBef>
                <a:spcPts val="0"/>
              </a:spcBef>
              <a:spcAft>
                <a:spcPts val="0"/>
              </a:spcAft>
              <a:buClr>
                <a:schemeClr val="accent6"/>
              </a:buClr>
              <a:buSzPts val="10800"/>
              <a:buNone/>
              <a:defRPr sz="10800">
                <a:solidFill>
                  <a:schemeClr val="accent6"/>
                </a:solidFill>
              </a:defRPr>
            </a:lvl5pPr>
            <a:lvl6pPr lvl="5" algn="ctr">
              <a:lnSpc>
                <a:spcPct val="100000"/>
              </a:lnSpc>
              <a:spcBef>
                <a:spcPts val="0"/>
              </a:spcBef>
              <a:spcAft>
                <a:spcPts val="0"/>
              </a:spcAft>
              <a:buClr>
                <a:schemeClr val="accent6"/>
              </a:buClr>
              <a:buSzPts val="10800"/>
              <a:buNone/>
              <a:defRPr sz="10800">
                <a:solidFill>
                  <a:schemeClr val="accent6"/>
                </a:solidFill>
              </a:defRPr>
            </a:lvl6pPr>
            <a:lvl7pPr lvl="6" algn="ctr">
              <a:lnSpc>
                <a:spcPct val="100000"/>
              </a:lnSpc>
              <a:spcBef>
                <a:spcPts val="0"/>
              </a:spcBef>
              <a:spcAft>
                <a:spcPts val="0"/>
              </a:spcAft>
              <a:buClr>
                <a:schemeClr val="accent6"/>
              </a:buClr>
              <a:buSzPts val="10800"/>
              <a:buNone/>
              <a:defRPr sz="10800">
                <a:solidFill>
                  <a:schemeClr val="accent6"/>
                </a:solidFill>
              </a:defRPr>
            </a:lvl7pPr>
            <a:lvl8pPr lvl="7" algn="ctr">
              <a:lnSpc>
                <a:spcPct val="100000"/>
              </a:lnSpc>
              <a:spcBef>
                <a:spcPts val="0"/>
              </a:spcBef>
              <a:spcAft>
                <a:spcPts val="0"/>
              </a:spcAft>
              <a:buClr>
                <a:schemeClr val="accent6"/>
              </a:buClr>
              <a:buSzPts val="10800"/>
              <a:buNone/>
              <a:defRPr sz="10800">
                <a:solidFill>
                  <a:schemeClr val="accent6"/>
                </a:solidFill>
              </a:defRPr>
            </a:lvl8pPr>
            <a:lvl9pPr lvl="8" algn="ctr">
              <a:lnSpc>
                <a:spcPct val="100000"/>
              </a:lnSpc>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2" name="Google Shape;72;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3" name="Google Shape;73;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6" name="Google Shape;7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9" name="Google Shape;79;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0" name="Google Shape;80;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3" name="Google Shape;83;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5" name="Google Shape;8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8" name="Google Shape;88;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91" name="Google Shape;91;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2" name="Google Shape;92;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95" name="Google Shape;9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2"/>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9" name="Google Shape;99;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0" name="Google Shape;100;p2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101" name="Google Shape;10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04" name="Google Shape;10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7" name="Google Shape;107;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8" name="Google Shape;10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1pPr>
            <a:lvl2pPr lvl="1"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2pPr>
            <a:lvl3pPr lvl="2"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3pPr>
            <a:lvl4pPr lvl="3"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4pPr>
            <a:lvl5pPr lvl="4"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5pPr>
            <a:lvl6pPr lvl="5"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6pPr>
            <a:lvl7pPr lvl="6"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7pPr>
            <a:lvl8pPr lvl="7"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8pPr>
            <a:lvl9pPr lvl="8"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1"/>
              </a:buClr>
              <a:buSzPts val="1800"/>
              <a:buFont typeface="Lato"/>
              <a:buChar char="●"/>
              <a:defRPr b="0" i="0" sz="1800" u="none" cap="none" strike="noStrike">
                <a:solidFill>
                  <a:schemeClr val="dk1"/>
                </a:solidFill>
                <a:latin typeface="Lato"/>
                <a:ea typeface="Lato"/>
                <a:cs typeface="Lato"/>
                <a:sym typeface="Lato"/>
              </a:defRPr>
            </a:lvl1pPr>
            <a:lvl2pPr indent="-317500" lvl="1" marL="9144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2pPr>
            <a:lvl3pPr indent="-317500" lvl="2" marL="13716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3pPr>
            <a:lvl4pPr indent="-317500" lvl="3" marL="18288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4pPr>
            <a:lvl5pPr indent="-317500" lvl="4" marL="22860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5pPr>
            <a:lvl6pPr indent="-317500" lvl="5" marL="27432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6pPr>
            <a:lvl7pPr indent="-317500" lvl="6" marL="32004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7pPr>
            <a:lvl8pPr indent="-317500" lvl="7" marL="36576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8pPr>
            <a:lvl9pPr indent="-317500" lvl="8" marL="4114800" marR="0" rtl="0" algn="l">
              <a:lnSpc>
                <a:spcPct val="115000"/>
              </a:lnSpc>
              <a:spcBef>
                <a:spcPts val="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64" name="Shape 64"/>
        <p:cNvGrpSpPr/>
        <p:nvPr/>
      </p:nvGrpSpPr>
      <p:grpSpPr>
        <a:xfrm>
          <a:off x="0" y="0"/>
          <a:ext cx="0" cy="0"/>
          <a:chOff x="0" y="0"/>
          <a:chExt cx="0" cy="0"/>
        </a:xfrm>
      </p:grpSpPr>
      <p:sp>
        <p:nvSpPr>
          <p:cNvPr id="65" name="Google Shape;65;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6" name="Google Shape;66;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67" name="Google Shape;6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3.png"/><Relationship Id="rId9"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10.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jXaLwDu8tBU" TargetMode="Externa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www.youtube.com/watch?v=TMSiHGTBdGk" TargetMode="Externa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youtu.be/TMSiHGTBdGk" TargetMode="External"/><Relationship Id="rId4" Type="http://schemas.openxmlformats.org/officeDocument/2006/relationships/image" Target="../media/image15.png"/><Relationship Id="rId5" Type="http://schemas.openxmlformats.org/officeDocument/2006/relationships/hyperlink" Target="http://www.youtube.com/watch?v=TMSiHGTBdGk" TargetMode="External"/><Relationship Id="rId6"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sacraments.melbournecatholic.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2" name="Shape 112"/>
        <p:cNvGrpSpPr/>
        <p:nvPr/>
      </p:nvGrpSpPr>
      <p:grpSpPr>
        <a:xfrm>
          <a:off x="0" y="0"/>
          <a:ext cx="0" cy="0"/>
          <a:chOff x="0" y="0"/>
          <a:chExt cx="0" cy="0"/>
        </a:xfrm>
      </p:grpSpPr>
      <p:pic>
        <p:nvPicPr>
          <p:cNvPr id="113" name="Google Shape;113;p25"/>
          <p:cNvPicPr preferRelativeResize="0"/>
          <p:nvPr/>
        </p:nvPicPr>
        <p:blipFill rotWithShape="1">
          <a:blip r:embed="rId3">
            <a:alphaModFix/>
          </a:blip>
          <a:srcRect b="6985" l="0" r="1623" t="9353"/>
          <a:stretch/>
        </p:blipFill>
        <p:spPr>
          <a:xfrm>
            <a:off x="0" y="-40326"/>
            <a:ext cx="9144000" cy="5183827"/>
          </a:xfrm>
          <a:prstGeom prst="rect">
            <a:avLst/>
          </a:prstGeom>
          <a:noFill/>
          <a:ln>
            <a:noFill/>
          </a:ln>
        </p:spPr>
      </p:pic>
      <p:sp>
        <p:nvSpPr>
          <p:cNvPr id="114" name="Google Shape;114;p25"/>
          <p:cNvSpPr txBox="1"/>
          <p:nvPr/>
        </p:nvSpPr>
        <p:spPr>
          <a:xfrm>
            <a:off x="620425" y="3693288"/>
            <a:ext cx="1752900" cy="100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5" name="Google Shape;115;p25"/>
          <p:cNvPicPr preferRelativeResize="0"/>
          <p:nvPr/>
        </p:nvPicPr>
        <p:blipFill rotWithShape="1">
          <a:blip r:embed="rId4">
            <a:alphaModFix/>
          </a:blip>
          <a:srcRect b="0" l="0" r="0" t="0"/>
          <a:stretch/>
        </p:blipFill>
        <p:spPr>
          <a:xfrm>
            <a:off x="7459650" y="3469063"/>
            <a:ext cx="1450175" cy="1450175"/>
          </a:xfrm>
          <a:prstGeom prst="rect">
            <a:avLst/>
          </a:prstGeom>
          <a:noFill/>
          <a:ln>
            <a:noFill/>
          </a:ln>
        </p:spPr>
      </p:pic>
      <p:sp>
        <p:nvSpPr>
          <p:cNvPr id="116" name="Google Shape;116;p25"/>
          <p:cNvSpPr txBox="1"/>
          <p:nvPr/>
        </p:nvSpPr>
        <p:spPr>
          <a:xfrm>
            <a:off x="473375" y="386025"/>
            <a:ext cx="8174100" cy="33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chemeClr val="dk1"/>
                </a:solidFill>
                <a:latin typeface="Century Gothic"/>
                <a:ea typeface="Century Gothic"/>
                <a:cs typeface="Century Gothic"/>
                <a:sym typeface="Century Gothic"/>
              </a:rPr>
              <a:t>Sacrament of Eucharist</a:t>
            </a:r>
            <a:endParaRPr b="0" i="0" sz="60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3300"/>
              <a:buFont typeface="Arial"/>
              <a:buNone/>
            </a:pPr>
            <a:r>
              <a:rPr lang="en" sz="3300">
                <a:solidFill>
                  <a:schemeClr val="dk1"/>
                </a:solidFill>
                <a:latin typeface="Century Gothic"/>
                <a:ea typeface="Century Gothic"/>
                <a:cs typeface="Century Gothic"/>
                <a:sym typeface="Century Gothic"/>
              </a:rPr>
              <a:t>Family session</a:t>
            </a:r>
            <a:endParaRPr b="0" i="0" sz="33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3300"/>
              <a:buFont typeface="Arial"/>
              <a:buNone/>
            </a:pPr>
            <a:r>
              <a:t/>
            </a:r>
            <a:endParaRPr b="0" i="0" sz="33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6"/>
          <p:cNvSpPr txBox="1"/>
          <p:nvPr>
            <p:ph type="title"/>
          </p:nvPr>
        </p:nvSpPr>
        <p:spPr>
          <a:xfrm>
            <a:off x="928575" y="203950"/>
            <a:ext cx="7903800" cy="589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9900FF"/>
                </a:solidFill>
              </a:rPr>
              <a:t> Agenda</a:t>
            </a:r>
            <a:endParaRPr>
              <a:solidFill>
                <a:srgbClr val="9900FF"/>
              </a:solidFill>
            </a:endParaRPr>
          </a:p>
        </p:txBody>
      </p:sp>
      <p:sp>
        <p:nvSpPr>
          <p:cNvPr id="122" name="Google Shape;122;p26"/>
          <p:cNvSpPr txBox="1"/>
          <p:nvPr>
            <p:ph idx="1" type="body"/>
          </p:nvPr>
        </p:nvSpPr>
        <p:spPr>
          <a:xfrm>
            <a:off x="1002075" y="793150"/>
            <a:ext cx="7830300" cy="4158600"/>
          </a:xfrm>
          <a:prstGeom prst="rect">
            <a:avLst/>
          </a:prstGeom>
          <a:noFill/>
          <a:ln>
            <a:noFill/>
          </a:ln>
        </p:spPr>
        <p:txBody>
          <a:bodyPr anchorCtr="0" anchor="t" bIns="91425" lIns="91425" spcFirstLastPara="1" rIns="91425" wrap="square" tIns="91425">
            <a:normAutofit fontScale="32500" lnSpcReduction="10000"/>
          </a:bodyPr>
          <a:lstStyle/>
          <a:p>
            <a:pPr indent="0" lvl="0" marL="0" rtl="0" algn="l">
              <a:lnSpc>
                <a:spcPct val="115000"/>
              </a:lnSpc>
              <a:spcBef>
                <a:spcPts val="0"/>
              </a:spcBef>
              <a:spcAft>
                <a:spcPts val="0"/>
              </a:spcAft>
              <a:buSzPct val="87564"/>
              <a:buNone/>
            </a:pPr>
            <a:r>
              <a:rPr lang="en" sz="8222">
                <a:solidFill>
                  <a:schemeClr val="dk2"/>
                </a:solidFill>
                <a:latin typeface="Comic Sans MS"/>
                <a:ea typeface="Comic Sans MS"/>
                <a:cs typeface="Comic Sans MS"/>
                <a:sym typeface="Comic Sans MS"/>
              </a:rPr>
              <a:t>Welcome</a:t>
            </a:r>
            <a:endParaRPr sz="8222">
              <a:solidFill>
                <a:schemeClr val="dk2"/>
              </a:solidFill>
              <a:latin typeface="Comic Sans MS"/>
              <a:ea typeface="Comic Sans MS"/>
              <a:cs typeface="Comic Sans MS"/>
              <a:sym typeface="Comic Sans MS"/>
            </a:endParaRPr>
          </a:p>
          <a:p>
            <a:pPr indent="0" lvl="0" marL="0" rtl="0" algn="l">
              <a:lnSpc>
                <a:spcPct val="115000"/>
              </a:lnSpc>
              <a:spcBef>
                <a:spcPts val="0"/>
              </a:spcBef>
              <a:spcAft>
                <a:spcPts val="0"/>
              </a:spcAft>
              <a:buSzPct val="87564"/>
              <a:buNone/>
            </a:pPr>
            <a:r>
              <a:rPr lang="en" sz="8222">
                <a:solidFill>
                  <a:schemeClr val="dk2"/>
                </a:solidFill>
                <a:latin typeface="Comic Sans MS"/>
                <a:ea typeface="Comic Sans MS"/>
                <a:cs typeface="Comic Sans MS"/>
                <a:sym typeface="Comic Sans MS"/>
              </a:rPr>
              <a:t>Sacraments</a:t>
            </a:r>
            <a:endParaRPr sz="8222">
              <a:solidFill>
                <a:schemeClr val="dk2"/>
              </a:solidFill>
              <a:latin typeface="Comic Sans MS"/>
              <a:ea typeface="Comic Sans MS"/>
              <a:cs typeface="Comic Sans MS"/>
              <a:sym typeface="Comic Sans MS"/>
            </a:endParaRPr>
          </a:p>
          <a:p>
            <a:pPr indent="0" lvl="0" marL="0" rtl="0" algn="l">
              <a:lnSpc>
                <a:spcPct val="115000"/>
              </a:lnSpc>
              <a:spcBef>
                <a:spcPts val="0"/>
              </a:spcBef>
              <a:spcAft>
                <a:spcPts val="0"/>
              </a:spcAft>
              <a:buSzPct val="87564"/>
              <a:buNone/>
            </a:pPr>
            <a:r>
              <a:rPr lang="en" sz="8222">
                <a:solidFill>
                  <a:schemeClr val="dk2"/>
                </a:solidFill>
                <a:latin typeface="Comic Sans MS"/>
                <a:ea typeface="Comic Sans MS"/>
                <a:cs typeface="Comic Sans MS"/>
                <a:sym typeface="Comic Sans MS"/>
              </a:rPr>
              <a:t>Grouping of Sacraments</a:t>
            </a:r>
            <a:endParaRPr sz="8222">
              <a:solidFill>
                <a:schemeClr val="dk2"/>
              </a:solidFill>
              <a:latin typeface="Comic Sans MS"/>
              <a:ea typeface="Comic Sans MS"/>
              <a:cs typeface="Comic Sans MS"/>
              <a:sym typeface="Comic Sans MS"/>
            </a:endParaRPr>
          </a:p>
          <a:p>
            <a:pPr indent="0" lvl="0" marL="0" rtl="0" algn="l">
              <a:spcBef>
                <a:spcPts val="0"/>
              </a:spcBef>
              <a:spcAft>
                <a:spcPts val="0"/>
              </a:spcAft>
              <a:buClr>
                <a:srgbClr val="000000"/>
              </a:buClr>
              <a:buSzPts val="585"/>
              <a:buFont typeface="Arial"/>
              <a:buNone/>
            </a:pPr>
            <a:r>
              <a:rPr b="1" lang="en" sz="9200">
                <a:solidFill>
                  <a:schemeClr val="dk2"/>
                </a:solidFill>
                <a:latin typeface="Comic Sans MS"/>
                <a:ea typeface="Comic Sans MS"/>
                <a:cs typeface="Comic Sans MS"/>
                <a:sym typeface="Comic Sans MS"/>
              </a:rPr>
              <a:t>EUCHARIST </a:t>
            </a:r>
            <a:endParaRPr b="1" sz="9200">
              <a:solidFill>
                <a:schemeClr val="dk2"/>
              </a:solidFill>
              <a:latin typeface="Comic Sans MS"/>
              <a:ea typeface="Comic Sans MS"/>
              <a:cs typeface="Comic Sans MS"/>
              <a:sym typeface="Comic Sans MS"/>
            </a:endParaRPr>
          </a:p>
          <a:p>
            <a:pPr indent="0" lvl="0" marL="0" rtl="0" algn="l">
              <a:spcBef>
                <a:spcPts val="0"/>
              </a:spcBef>
              <a:spcAft>
                <a:spcPts val="0"/>
              </a:spcAft>
              <a:buClr>
                <a:srgbClr val="000000"/>
              </a:buClr>
              <a:buSzPts val="585"/>
              <a:buFont typeface="Arial"/>
              <a:buNone/>
            </a:pPr>
            <a:r>
              <a:rPr lang="en" sz="8276">
                <a:solidFill>
                  <a:schemeClr val="dk2"/>
                </a:solidFill>
                <a:latin typeface="Comic Sans MS"/>
                <a:ea typeface="Comic Sans MS"/>
                <a:cs typeface="Comic Sans MS"/>
                <a:sym typeface="Comic Sans MS"/>
              </a:rPr>
              <a:t>Parts of the Mass-Meal</a:t>
            </a:r>
            <a:endParaRPr sz="8276">
              <a:solidFill>
                <a:schemeClr val="dk2"/>
              </a:solidFill>
              <a:latin typeface="Comic Sans MS"/>
              <a:ea typeface="Comic Sans MS"/>
              <a:cs typeface="Comic Sans MS"/>
              <a:sym typeface="Comic Sans MS"/>
            </a:endParaRPr>
          </a:p>
          <a:p>
            <a:pPr indent="0" lvl="0" marL="0" rtl="0" algn="l">
              <a:spcBef>
                <a:spcPts val="0"/>
              </a:spcBef>
              <a:spcAft>
                <a:spcPts val="0"/>
              </a:spcAft>
              <a:buClr>
                <a:srgbClr val="000000"/>
              </a:buClr>
              <a:buSzPts val="585"/>
              <a:buFont typeface="Arial"/>
              <a:buNone/>
            </a:pPr>
            <a:r>
              <a:rPr lang="en" sz="8276">
                <a:solidFill>
                  <a:schemeClr val="dk2"/>
                </a:solidFill>
                <a:latin typeface="Comic Sans MS"/>
                <a:ea typeface="Comic Sans MS"/>
                <a:cs typeface="Comic Sans MS"/>
                <a:sym typeface="Comic Sans MS"/>
              </a:rPr>
              <a:t>Ceremony</a:t>
            </a:r>
            <a:endParaRPr sz="8276">
              <a:solidFill>
                <a:schemeClr val="dk2"/>
              </a:solidFill>
              <a:latin typeface="Comic Sans MS"/>
              <a:ea typeface="Comic Sans MS"/>
              <a:cs typeface="Comic Sans MS"/>
              <a:sym typeface="Comic Sans MS"/>
            </a:endParaRPr>
          </a:p>
          <a:p>
            <a:pPr indent="0" lvl="0" marL="0" rtl="0" algn="l">
              <a:spcBef>
                <a:spcPts val="0"/>
              </a:spcBef>
              <a:spcAft>
                <a:spcPts val="0"/>
              </a:spcAft>
              <a:buClr>
                <a:srgbClr val="000000"/>
              </a:buClr>
              <a:buSzPts val="585"/>
              <a:buFont typeface="Arial"/>
              <a:buNone/>
            </a:pPr>
            <a:r>
              <a:rPr lang="en" sz="8276">
                <a:solidFill>
                  <a:schemeClr val="dk2"/>
                </a:solidFill>
                <a:latin typeface="Comic Sans MS"/>
                <a:ea typeface="Comic Sans MS"/>
                <a:cs typeface="Comic Sans MS"/>
                <a:sym typeface="Comic Sans MS"/>
              </a:rPr>
              <a:t>Questions</a:t>
            </a:r>
            <a:endParaRPr sz="8276">
              <a:solidFill>
                <a:schemeClr val="dk2"/>
              </a:solidFill>
              <a:latin typeface="Comic Sans MS"/>
              <a:ea typeface="Comic Sans MS"/>
              <a:cs typeface="Comic Sans MS"/>
              <a:sym typeface="Comic Sans MS"/>
            </a:endParaRPr>
          </a:p>
          <a:p>
            <a:pPr indent="0" lvl="0" marL="0" rtl="0" algn="l">
              <a:spcBef>
                <a:spcPts val="0"/>
              </a:spcBef>
              <a:spcAft>
                <a:spcPts val="0"/>
              </a:spcAft>
              <a:buClr>
                <a:srgbClr val="000000"/>
              </a:buClr>
              <a:buSzPts val="585"/>
              <a:buFont typeface="Arial"/>
              <a:buNone/>
            </a:pPr>
            <a:r>
              <a:rPr lang="en" sz="8276">
                <a:solidFill>
                  <a:schemeClr val="dk2"/>
                </a:solidFill>
                <a:latin typeface="Comic Sans MS"/>
                <a:ea typeface="Comic Sans MS"/>
                <a:cs typeface="Comic Sans MS"/>
                <a:sym typeface="Comic Sans MS"/>
              </a:rPr>
              <a:t>Conclusion</a:t>
            </a:r>
            <a:endParaRPr sz="8837">
              <a:solidFill>
                <a:schemeClr val="dk2"/>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2"/>
              </a:buClr>
              <a:buSzPct val="52380"/>
              <a:buFont typeface="Arial"/>
              <a:buNone/>
            </a:pPr>
            <a:r>
              <a:t/>
            </a:r>
            <a:endParaRPr sz="2100">
              <a:solidFill>
                <a:schemeClr val="dk2"/>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2"/>
              </a:buClr>
              <a:buSzPct val="61110"/>
              <a:buFont typeface="Arial"/>
              <a:buNone/>
            </a:pPr>
            <a:r>
              <a:t/>
            </a:r>
            <a:endParaRPr>
              <a:latin typeface="Comic Sans MS"/>
              <a:ea typeface="Comic Sans MS"/>
              <a:cs typeface="Comic Sans MS"/>
              <a:sym typeface="Comic Sans MS"/>
            </a:endParaRPr>
          </a:p>
        </p:txBody>
      </p:sp>
      <p:sp>
        <p:nvSpPr>
          <p:cNvPr id="123" name="Google Shape;123;p26"/>
          <p:cNvSpPr/>
          <p:nvPr/>
        </p:nvSpPr>
        <p:spPr>
          <a:xfrm>
            <a:off x="362800" y="1137250"/>
            <a:ext cx="565800" cy="88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7"/>
          <p:cNvPicPr preferRelativeResize="0"/>
          <p:nvPr/>
        </p:nvPicPr>
        <p:blipFill rotWithShape="1">
          <a:blip r:embed="rId3">
            <a:alphaModFix/>
          </a:blip>
          <a:srcRect b="0" l="0" r="0" t="0"/>
          <a:stretch/>
        </p:blipFill>
        <p:spPr>
          <a:xfrm>
            <a:off x="0" y="-1612"/>
            <a:ext cx="9144001" cy="5146724"/>
          </a:xfrm>
          <a:prstGeom prst="rect">
            <a:avLst/>
          </a:prstGeom>
          <a:noFill/>
          <a:ln>
            <a:noFill/>
          </a:ln>
        </p:spPr>
      </p:pic>
      <p:sp>
        <p:nvSpPr>
          <p:cNvPr id="129" name="Google Shape;129;p27"/>
          <p:cNvSpPr txBox="1"/>
          <p:nvPr/>
        </p:nvSpPr>
        <p:spPr>
          <a:xfrm>
            <a:off x="297925" y="2154225"/>
            <a:ext cx="2887500" cy="2216400"/>
          </a:xfrm>
          <a:prstGeom prst="rect">
            <a:avLst/>
          </a:prstGeom>
          <a:gradFill>
            <a:gsLst>
              <a:gs pos="0">
                <a:srgbClr val="F48208"/>
              </a:gs>
              <a:gs pos="100000">
                <a:srgbClr val="703E08"/>
              </a:gs>
            </a:gsLst>
            <a:lin ang="5400012" scaled="0"/>
          </a:gra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dk1"/>
                </a:solidFill>
                <a:latin typeface="Century Gothic"/>
                <a:ea typeface="Century Gothic"/>
                <a:cs typeface="Century Gothic"/>
                <a:sym typeface="Century Gothic"/>
              </a:rPr>
              <a:t>Jesus gave us signs to show us that he loves us. </a:t>
            </a:r>
            <a:endParaRPr b="0" i="0" sz="2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dk1"/>
                </a:solidFill>
                <a:latin typeface="Century Gothic"/>
                <a:ea typeface="Century Gothic"/>
                <a:cs typeface="Century Gothic"/>
                <a:sym typeface="Century Gothic"/>
              </a:rPr>
              <a:t>He gave these signs to the Church.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8"/>
          <p:cNvSpPr txBox="1"/>
          <p:nvPr/>
        </p:nvSpPr>
        <p:spPr>
          <a:xfrm>
            <a:off x="22925" y="34375"/>
            <a:ext cx="9121200" cy="5141100"/>
          </a:xfrm>
          <a:prstGeom prst="rect">
            <a:avLst/>
          </a:prstGeom>
          <a:gradFill>
            <a:gsLst>
              <a:gs pos="0">
                <a:srgbClr val="1077D2"/>
              </a:gs>
              <a:gs pos="100000">
                <a:srgbClr val="093153"/>
              </a:gs>
            </a:gsLst>
            <a:path path="circle">
              <a:fillToRect b="50%" l="50%" r="50%" t="50%"/>
            </a:path>
            <a:tileRect/>
          </a:gra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5" name="Google Shape;135;p28"/>
          <p:cNvPicPr preferRelativeResize="0"/>
          <p:nvPr/>
        </p:nvPicPr>
        <p:blipFill rotWithShape="1">
          <a:blip r:embed="rId3">
            <a:alphaModFix/>
          </a:blip>
          <a:srcRect b="0" l="0" r="0" t="0"/>
          <a:stretch/>
        </p:blipFill>
        <p:spPr>
          <a:xfrm>
            <a:off x="996900" y="687500"/>
            <a:ext cx="7150200" cy="3514500"/>
          </a:xfrm>
          <a:prstGeom prst="rect">
            <a:avLst/>
          </a:prstGeom>
          <a:noFill/>
          <a:ln>
            <a:noFill/>
          </a:ln>
        </p:spPr>
      </p:pic>
      <p:sp>
        <p:nvSpPr>
          <p:cNvPr id="136" name="Google Shape;136;p28"/>
          <p:cNvSpPr txBox="1"/>
          <p:nvPr/>
        </p:nvSpPr>
        <p:spPr>
          <a:xfrm>
            <a:off x="1054200" y="4297000"/>
            <a:ext cx="70815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dk1"/>
                </a:solidFill>
                <a:latin typeface="Century Gothic"/>
                <a:ea typeface="Century Gothic"/>
                <a:cs typeface="Century Gothic"/>
                <a:sym typeface="Century Gothic"/>
              </a:rPr>
              <a:t>These signs are called sacraments.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9"/>
          <p:cNvSpPr txBox="1"/>
          <p:nvPr>
            <p:ph type="ctrTitle"/>
          </p:nvPr>
        </p:nvSpPr>
        <p:spPr>
          <a:xfrm>
            <a:off x="181300" y="281600"/>
            <a:ext cx="8488200" cy="3872400"/>
          </a:xfrm>
          <a:prstGeom prst="rect">
            <a:avLst/>
          </a:prstGeom>
          <a:solidFill>
            <a:schemeClr val="lt1"/>
          </a:solidFill>
          <a:ln cap="flat" cmpd="sng" w="9525">
            <a:solidFill>
              <a:srgbClr val="9900FF"/>
            </a:solidFill>
            <a:prstDash val="solid"/>
            <a:round/>
            <a:headEnd len="sm" w="sm" type="none"/>
            <a:tailEnd len="sm" w="sm" type="none"/>
          </a:ln>
        </p:spPr>
        <p:txBody>
          <a:bodyPr anchorCtr="0" anchor="b" bIns="91425" lIns="91425" spcFirstLastPara="1" rIns="91425" wrap="square" tIns="91425">
            <a:normAutofit/>
          </a:bodyPr>
          <a:lstStyle/>
          <a:p>
            <a:pPr indent="0" lvl="0" marL="0" rtl="0" algn="l">
              <a:lnSpc>
                <a:spcPct val="115000"/>
              </a:lnSpc>
              <a:spcBef>
                <a:spcPts val="1000"/>
              </a:spcBef>
              <a:spcAft>
                <a:spcPts val="0"/>
              </a:spcAft>
              <a:buSzPts val="5333"/>
              <a:buNone/>
            </a:pPr>
            <a:r>
              <a:rPr lang="en" sz="2600">
                <a:solidFill>
                  <a:srgbClr val="000000"/>
                </a:solidFill>
                <a:latin typeface="Comic Sans MS"/>
                <a:ea typeface="Comic Sans MS"/>
                <a:cs typeface="Comic Sans MS"/>
                <a:sym typeface="Comic Sans MS"/>
              </a:rPr>
              <a:t>What is a SACRAMENT? </a:t>
            </a:r>
            <a:endParaRPr sz="2600">
              <a:solidFill>
                <a:srgbClr val="000000"/>
              </a:solidFill>
              <a:latin typeface="Comic Sans MS"/>
              <a:ea typeface="Comic Sans MS"/>
              <a:cs typeface="Comic Sans MS"/>
              <a:sym typeface="Comic Sans MS"/>
            </a:endParaRPr>
          </a:p>
          <a:p>
            <a:pPr indent="0" lvl="0" marL="457200" rtl="0" algn="l">
              <a:spcBef>
                <a:spcPts val="0"/>
              </a:spcBef>
              <a:spcAft>
                <a:spcPts val="0"/>
              </a:spcAft>
              <a:buNone/>
            </a:pPr>
            <a:r>
              <a:t/>
            </a:r>
            <a:endParaRPr sz="2600">
              <a:solidFill>
                <a:srgbClr val="000000"/>
              </a:solidFill>
              <a:latin typeface="Comic Sans MS"/>
              <a:ea typeface="Comic Sans MS"/>
              <a:cs typeface="Comic Sans MS"/>
              <a:sym typeface="Comic Sans MS"/>
            </a:endParaRPr>
          </a:p>
          <a:p>
            <a:pPr indent="-393700" lvl="0" marL="457200" rtl="0" algn="l">
              <a:spcBef>
                <a:spcPts val="0"/>
              </a:spcBef>
              <a:spcAft>
                <a:spcPts val="0"/>
              </a:spcAft>
              <a:buClr>
                <a:srgbClr val="9900FF"/>
              </a:buClr>
              <a:buSzPts val="2600"/>
              <a:buFont typeface="Comic Sans MS"/>
              <a:buChar char="-"/>
            </a:pPr>
            <a:r>
              <a:rPr lang="en" sz="2600">
                <a:solidFill>
                  <a:srgbClr val="9900FF"/>
                </a:solidFill>
                <a:latin typeface="Comic Sans MS"/>
                <a:ea typeface="Comic Sans MS"/>
                <a:cs typeface="Comic Sans MS"/>
                <a:sym typeface="Comic Sans MS"/>
              </a:rPr>
              <a:t>A sacrament is a visible sign of God’s invisible Grace</a:t>
            </a:r>
            <a:endParaRPr sz="2100">
              <a:solidFill>
                <a:srgbClr val="9900FF"/>
              </a:solidFill>
              <a:latin typeface="Arial"/>
              <a:ea typeface="Arial"/>
              <a:cs typeface="Arial"/>
              <a:sym typeface="Arial"/>
            </a:endParaRPr>
          </a:p>
          <a:p>
            <a:pPr indent="0" lvl="0" marL="0" rtl="0" algn="l">
              <a:lnSpc>
                <a:spcPct val="115000"/>
              </a:lnSpc>
              <a:spcBef>
                <a:spcPts val="1000"/>
              </a:spcBef>
              <a:spcAft>
                <a:spcPts val="0"/>
              </a:spcAft>
              <a:buSzPts val="5333"/>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ts val="5333"/>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ts val="5333"/>
              <a:buNone/>
            </a:pPr>
            <a:r>
              <a:rPr lang="en" sz="2100">
                <a:solidFill>
                  <a:srgbClr val="000000"/>
                </a:solidFill>
                <a:latin typeface="Arial"/>
                <a:ea typeface="Arial"/>
                <a:cs typeface="Arial"/>
                <a:sym typeface="Arial"/>
              </a:rPr>
              <a:t>Can you remember how many sacraments there are?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0"/>
          <p:cNvSpPr txBox="1"/>
          <p:nvPr>
            <p:ph type="ctrTitle"/>
          </p:nvPr>
        </p:nvSpPr>
        <p:spPr>
          <a:xfrm>
            <a:off x="0" y="75900"/>
            <a:ext cx="8614200" cy="37449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15000"/>
              </a:lnSpc>
              <a:spcBef>
                <a:spcPts val="1000"/>
              </a:spcBef>
              <a:spcAft>
                <a:spcPts val="0"/>
              </a:spcAft>
              <a:buSzPct val="253968"/>
              <a:buNone/>
            </a:pPr>
            <a:r>
              <a:rPr lang="en" sz="2100">
                <a:solidFill>
                  <a:srgbClr val="000000"/>
                </a:solidFill>
                <a:latin typeface="Arial"/>
                <a:ea typeface="Arial"/>
                <a:cs typeface="Arial"/>
                <a:sym typeface="Arial"/>
              </a:rPr>
              <a:t>                        </a:t>
            </a:r>
            <a:r>
              <a:rPr lang="en" sz="2100">
                <a:solidFill>
                  <a:srgbClr val="000000"/>
                </a:solidFill>
                <a:latin typeface="Arial"/>
                <a:ea typeface="Arial"/>
                <a:cs typeface="Arial"/>
                <a:sym typeface="Arial"/>
              </a:rPr>
              <a:t>There are seven sacraments</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a:p>
            <a:pPr indent="0" lvl="0" marL="0" rtl="0" algn="l">
              <a:lnSpc>
                <a:spcPct val="115000"/>
              </a:lnSpc>
              <a:spcBef>
                <a:spcPts val="1000"/>
              </a:spcBef>
              <a:spcAft>
                <a:spcPts val="0"/>
              </a:spcAft>
              <a:buSzPct val="253968"/>
              <a:buNone/>
            </a:pPr>
            <a:r>
              <a:t/>
            </a:r>
            <a:endParaRPr sz="2100">
              <a:solidFill>
                <a:srgbClr val="000000"/>
              </a:solidFill>
              <a:latin typeface="Arial"/>
              <a:ea typeface="Arial"/>
              <a:cs typeface="Arial"/>
              <a:sym typeface="Arial"/>
            </a:endParaRPr>
          </a:p>
        </p:txBody>
      </p:sp>
      <p:sp>
        <p:nvSpPr>
          <p:cNvPr id="147" name="Google Shape;147;p30"/>
          <p:cNvSpPr/>
          <p:nvPr/>
        </p:nvSpPr>
        <p:spPr>
          <a:xfrm>
            <a:off x="605275" y="2173275"/>
            <a:ext cx="6759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48" name="Google Shape;148;p30"/>
          <p:cNvPicPr preferRelativeResize="0"/>
          <p:nvPr/>
        </p:nvPicPr>
        <p:blipFill rotWithShape="1">
          <a:blip r:embed="rId3">
            <a:alphaModFix/>
          </a:blip>
          <a:srcRect b="0" l="0" r="0" t="0"/>
          <a:stretch/>
        </p:blipFill>
        <p:spPr>
          <a:xfrm>
            <a:off x="996900" y="687500"/>
            <a:ext cx="7150200" cy="3514500"/>
          </a:xfrm>
          <a:prstGeom prst="rect">
            <a:avLst/>
          </a:prstGeom>
          <a:noFill/>
          <a:ln>
            <a:noFill/>
          </a:ln>
        </p:spPr>
      </p:pic>
      <p:sp>
        <p:nvSpPr>
          <p:cNvPr id="149" name="Google Shape;149;p30"/>
          <p:cNvSpPr txBox="1"/>
          <p:nvPr/>
        </p:nvSpPr>
        <p:spPr>
          <a:xfrm>
            <a:off x="1104925" y="4458475"/>
            <a:ext cx="4959900" cy="10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Clr>
                <a:srgbClr val="000000"/>
              </a:buClr>
              <a:buSzPts val="5333"/>
              <a:buFont typeface="Arial"/>
              <a:buNone/>
            </a:pPr>
            <a:r>
              <a:rPr b="1" lang="en" sz="2100"/>
              <a:t>Can you name them</a:t>
            </a:r>
            <a:r>
              <a:rPr b="1" lang="en" sz="2100"/>
              <a:t>?</a:t>
            </a:r>
            <a:endParaRPr b="1" sz="2100"/>
          </a:p>
          <a:p>
            <a:pPr indent="0" lvl="0" marL="0" rtl="0" algn="l">
              <a:lnSpc>
                <a:spcPct val="115000"/>
              </a:lnSpc>
              <a:spcBef>
                <a:spcPts val="1000"/>
              </a:spcBef>
              <a:spcAft>
                <a:spcPts val="0"/>
              </a:spcAft>
              <a:buClr>
                <a:srgbClr val="000000"/>
              </a:buClr>
              <a:buSzPts val="5333"/>
              <a:buFont typeface="Arial"/>
              <a:buNone/>
            </a:pPr>
            <a:r>
              <a:t/>
            </a:r>
            <a:endParaRPr b="1" sz="2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1"/>
          <p:cNvSpPr txBox="1"/>
          <p:nvPr>
            <p:ph type="ctrTitle"/>
          </p:nvPr>
        </p:nvSpPr>
        <p:spPr>
          <a:xfrm>
            <a:off x="519925" y="265525"/>
            <a:ext cx="7893000" cy="20472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SzPts val="990"/>
              <a:buNone/>
            </a:pPr>
            <a:r>
              <a:rPr lang="en" sz="3320">
                <a:solidFill>
                  <a:srgbClr val="0000FF"/>
                </a:solidFill>
              </a:rPr>
              <a:t>Baptism,</a:t>
            </a:r>
            <a:r>
              <a:rPr lang="en" sz="3320"/>
              <a:t> </a:t>
            </a:r>
            <a:r>
              <a:rPr lang="en" sz="3320">
                <a:solidFill>
                  <a:srgbClr val="FFFF00"/>
                </a:solidFill>
              </a:rPr>
              <a:t>Eucharist,</a:t>
            </a:r>
            <a:br>
              <a:rPr lang="en" sz="3320"/>
            </a:br>
            <a:r>
              <a:rPr lang="en" sz="3320">
                <a:solidFill>
                  <a:srgbClr val="9900FF"/>
                </a:solidFill>
              </a:rPr>
              <a:t>Reconciliation,</a:t>
            </a:r>
            <a:r>
              <a:rPr lang="en" sz="3320"/>
              <a:t> </a:t>
            </a:r>
            <a:r>
              <a:rPr lang="en" sz="3320">
                <a:solidFill>
                  <a:srgbClr val="00FF00"/>
                </a:solidFill>
              </a:rPr>
              <a:t>Holy Orders, </a:t>
            </a:r>
            <a:r>
              <a:rPr lang="en" sz="3320">
                <a:solidFill>
                  <a:srgbClr val="FF0000"/>
                </a:solidFill>
              </a:rPr>
              <a:t>Confirmation,</a:t>
            </a:r>
            <a:r>
              <a:rPr lang="en" sz="3320"/>
              <a:t> </a:t>
            </a:r>
            <a:r>
              <a:rPr lang="en" sz="3320">
                <a:solidFill>
                  <a:srgbClr val="F48208"/>
                </a:solidFill>
              </a:rPr>
              <a:t>Healing of the sick,</a:t>
            </a:r>
            <a:r>
              <a:rPr lang="en" sz="3320"/>
              <a:t> </a:t>
            </a:r>
            <a:r>
              <a:rPr lang="en" sz="3320">
                <a:solidFill>
                  <a:srgbClr val="FF00FF"/>
                </a:solidFill>
              </a:rPr>
              <a:t>Matrimony, </a:t>
            </a:r>
            <a:endParaRPr sz="3320">
              <a:solidFill>
                <a:srgbClr val="FF00FF"/>
              </a:solidFill>
            </a:endParaRPr>
          </a:p>
        </p:txBody>
      </p:sp>
      <p:sp>
        <p:nvSpPr>
          <p:cNvPr id="155" name="Google Shape;155;p31"/>
          <p:cNvSpPr txBox="1"/>
          <p:nvPr>
            <p:ph idx="1" type="subTitle"/>
          </p:nvPr>
        </p:nvSpPr>
        <p:spPr>
          <a:xfrm>
            <a:off x="111975" y="3613225"/>
            <a:ext cx="8370000" cy="1037400"/>
          </a:xfrm>
          <a:prstGeom prst="rect">
            <a:avLst/>
          </a:prstGeom>
        </p:spPr>
        <p:txBody>
          <a:bodyPr anchorCtr="0" anchor="b" bIns="91425" lIns="91425" spcFirstLastPara="1" rIns="91425" wrap="square" tIns="91425">
            <a:normAutofit/>
          </a:bodyPr>
          <a:lstStyle/>
          <a:p>
            <a:pPr indent="0" lvl="0" marL="0" rtl="0" algn="l">
              <a:lnSpc>
                <a:spcPct val="115000"/>
              </a:lnSpc>
              <a:spcBef>
                <a:spcPts val="1000"/>
              </a:spcBef>
              <a:spcAft>
                <a:spcPts val="0"/>
              </a:spcAft>
              <a:buClr>
                <a:srgbClr val="000000"/>
              </a:buClr>
              <a:buSzPts val="5333"/>
              <a:buFont typeface="Arial"/>
              <a:buNone/>
            </a:pPr>
            <a:r>
              <a:rPr b="1" lang="en" sz="2100">
                <a:solidFill>
                  <a:srgbClr val="000000"/>
                </a:solidFill>
                <a:latin typeface="Arial"/>
                <a:ea typeface="Arial"/>
                <a:cs typeface="Arial"/>
                <a:sym typeface="Arial"/>
              </a:rPr>
              <a:t>These are grouped into three categories</a:t>
            </a:r>
            <a:endParaRPr/>
          </a:p>
        </p:txBody>
      </p:sp>
      <p:pic>
        <p:nvPicPr>
          <p:cNvPr descr="http://www.americancatholic.org/features/gfx/articles/Sacraments.jpg" id="156" name="Google Shape;156;p31"/>
          <p:cNvPicPr preferRelativeResize="0"/>
          <p:nvPr/>
        </p:nvPicPr>
        <p:blipFill>
          <a:blip r:embed="rId3">
            <a:alphaModFix/>
          </a:blip>
          <a:stretch>
            <a:fillRect/>
          </a:stretch>
        </p:blipFill>
        <p:spPr>
          <a:xfrm>
            <a:off x="3340975" y="2312728"/>
            <a:ext cx="5473650" cy="1777450"/>
          </a:xfrm>
          <a:prstGeom prst="rect">
            <a:avLst/>
          </a:prstGeom>
          <a:noFill/>
          <a:ln>
            <a:noFill/>
          </a:ln>
        </p:spPr>
      </p:pic>
      <p:sp>
        <p:nvSpPr>
          <p:cNvPr id="157" name="Google Shape;157;p31"/>
          <p:cNvSpPr/>
          <p:nvPr/>
        </p:nvSpPr>
        <p:spPr>
          <a:xfrm>
            <a:off x="605275" y="2173275"/>
            <a:ext cx="6759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2"/>
          <p:cNvSpPr txBox="1"/>
          <p:nvPr>
            <p:ph type="ctrTitle"/>
          </p:nvPr>
        </p:nvSpPr>
        <p:spPr>
          <a:xfrm>
            <a:off x="579175" y="0"/>
            <a:ext cx="7893000" cy="646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rgbClr val="000000"/>
              </a:buClr>
              <a:buSzPct val="100000"/>
              <a:buFont typeface="Comic Sans MS"/>
              <a:buNone/>
            </a:pPr>
            <a:r>
              <a:rPr lang="en" sz="2100">
                <a:solidFill>
                  <a:srgbClr val="000000"/>
                </a:solidFill>
                <a:latin typeface="Comic Sans MS"/>
                <a:ea typeface="Comic Sans MS"/>
                <a:cs typeface="Comic Sans MS"/>
                <a:sym typeface="Comic Sans MS"/>
              </a:rPr>
              <a:t>                 THE SEVEN SACRAMENTS</a:t>
            </a:r>
            <a:endParaRPr/>
          </a:p>
        </p:txBody>
      </p:sp>
      <p:sp>
        <p:nvSpPr>
          <p:cNvPr id="163" name="Google Shape;163;p32"/>
          <p:cNvSpPr txBox="1"/>
          <p:nvPr>
            <p:ph idx="1" type="subTitle"/>
          </p:nvPr>
        </p:nvSpPr>
        <p:spPr>
          <a:xfrm>
            <a:off x="230550" y="336600"/>
            <a:ext cx="3018000" cy="2769000"/>
          </a:xfrm>
          <a:prstGeom prst="rect">
            <a:avLst/>
          </a:prstGeom>
        </p:spPr>
        <p:txBody>
          <a:bodyPr anchorCtr="0" anchor="b" bIns="91425" lIns="91425" spcFirstLastPara="1" rIns="91425" wrap="square" tIns="91425">
            <a:normAutofit lnSpcReduction="20000"/>
          </a:bodyPr>
          <a:lstStyle/>
          <a:p>
            <a:pPr indent="0" lvl="0" marL="0" rtl="0" algn="l">
              <a:lnSpc>
                <a:spcPct val="85000"/>
              </a:lnSpc>
              <a:spcBef>
                <a:spcPts val="0"/>
              </a:spcBef>
              <a:spcAft>
                <a:spcPts val="0"/>
              </a:spcAft>
              <a:buNone/>
            </a:pPr>
            <a:r>
              <a:rPr b="1" lang="en" sz="2000" u="sng">
                <a:solidFill>
                  <a:srgbClr val="FFFFFF"/>
                </a:solidFill>
                <a:latin typeface="Arial"/>
                <a:ea typeface="Arial"/>
                <a:cs typeface="Arial"/>
                <a:sym typeface="Arial"/>
              </a:rPr>
              <a:t>SACRAMENTS OF INITIATION</a:t>
            </a:r>
            <a:endParaRPr sz="1400">
              <a:solidFill>
                <a:srgbClr val="FFFFFF"/>
              </a:solidFill>
              <a:latin typeface="Arial"/>
              <a:ea typeface="Arial"/>
              <a:cs typeface="Arial"/>
              <a:sym typeface="Arial"/>
            </a:endParaRPr>
          </a:p>
          <a:p>
            <a:pPr indent="0" lvl="0" marL="0" rtl="0" algn="l">
              <a:lnSpc>
                <a:spcPct val="85000"/>
              </a:lnSpc>
              <a:spcBef>
                <a:spcPts val="0"/>
              </a:spcBef>
              <a:spcAft>
                <a:spcPts val="0"/>
              </a:spcAft>
              <a:buNone/>
            </a:pPr>
            <a:r>
              <a:t/>
            </a:r>
            <a:endParaRPr b="1" sz="1500" u="sng">
              <a:solidFill>
                <a:srgbClr val="4143E2"/>
              </a:solidFill>
              <a:latin typeface="Arial"/>
              <a:ea typeface="Arial"/>
              <a:cs typeface="Arial"/>
              <a:sym typeface="Arial"/>
            </a:endParaRPr>
          </a:p>
          <a:p>
            <a:pPr indent="0" lvl="0" marL="0" rtl="0" algn="l">
              <a:lnSpc>
                <a:spcPct val="85000"/>
              </a:lnSpc>
              <a:spcBef>
                <a:spcPts val="0"/>
              </a:spcBef>
              <a:spcAft>
                <a:spcPts val="0"/>
              </a:spcAft>
              <a:buNone/>
            </a:pPr>
            <a:r>
              <a:t/>
            </a:r>
            <a:endParaRPr b="1" sz="2000" u="sng">
              <a:solidFill>
                <a:srgbClr val="4143E2"/>
              </a:solidFill>
              <a:latin typeface="Arial"/>
              <a:ea typeface="Arial"/>
              <a:cs typeface="Arial"/>
              <a:sym typeface="Arial"/>
            </a:endParaRPr>
          </a:p>
          <a:p>
            <a:pPr indent="0" lvl="0" marL="0" rtl="0" algn="l">
              <a:lnSpc>
                <a:spcPct val="85000"/>
              </a:lnSpc>
              <a:spcBef>
                <a:spcPts val="0"/>
              </a:spcBef>
              <a:spcAft>
                <a:spcPts val="0"/>
              </a:spcAft>
              <a:buNone/>
            </a:pPr>
            <a:r>
              <a:rPr b="1" lang="en" sz="1800">
                <a:solidFill>
                  <a:srgbClr val="4143E2"/>
                </a:solidFill>
                <a:latin typeface="Arial"/>
                <a:ea typeface="Arial"/>
                <a:cs typeface="Arial"/>
                <a:sym typeface="Arial"/>
              </a:rPr>
              <a:t>Baptism</a:t>
            </a:r>
            <a:endParaRPr sz="1400">
              <a:solidFill>
                <a:srgbClr val="000000"/>
              </a:solidFill>
              <a:latin typeface="Arial"/>
              <a:ea typeface="Arial"/>
              <a:cs typeface="Arial"/>
              <a:sym typeface="Arial"/>
            </a:endParaRPr>
          </a:p>
          <a:p>
            <a:pPr indent="0" lvl="0" marL="0" rtl="0" algn="l">
              <a:lnSpc>
                <a:spcPct val="85000"/>
              </a:lnSpc>
              <a:spcBef>
                <a:spcPts val="0"/>
              </a:spcBef>
              <a:spcAft>
                <a:spcPts val="0"/>
              </a:spcAft>
              <a:buNone/>
            </a:pPr>
            <a:r>
              <a:t/>
            </a:r>
            <a:endParaRPr b="1" sz="1300">
              <a:solidFill>
                <a:srgbClr val="4143E2"/>
              </a:solidFill>
              <a:latin typeface="Arial"/>
              <a:ea typeface="Arial"/>
              <a:cs typeface="Arial"/>
              <a:sym typeface="Arial"/>
            </a:endParaRPr>
          </a:p>
          <a:p>
            <a:pPr indent="0" lvl="0" marL="0" rtl="0" algn="l">
              <a:lnSpc>
                <a:spcPct val="85000"/>
              </a:lnSpc>
              <a:spcBef>
                <a:spcPts val="0"/>
              </a:spcBef>
              <a:spcAft>
                <a:spcPts val="0"/>
              </a:spcAft>
              <a:buNone/>
            </a:pPr>
            <a:r>
              <a:t/>
            </a:r>
            <a:endParaRPr b="1" sz="1800">
              <a:solidFill>
                <a:srgbClr val="4143E2"/>
              </a:solidFill>
              <a:latin typeface="Arial"/>
              <a:ea typeface="Arial"/>
              <a:cs typeface="Arial"/>
              <a:sym typeface="Arial"/>
            </a:endParaRPr>
          </a:p>
          <a:p>
            <a:pPr indent="0" lvl="0" marL="0" rtl="0" algn="l">
              <a:lnSpc>
                <a:spcPct val="85000"/>
              </a:lnSpc>
              <a:spcBef>
                <a:spcPts val="0"/>
              </a:spcBef>
              <a:spcAft>
                <a:spcPts val="0"/>
              </a:spcAft>
              <a:buNone/>
            </a:pPr>
            <a:r>
              <a:rPr b="1" lang="en" sz="1800">
                <a:solidFill>
                  <a:srgbClr val="FFFF00"/>
                </a:solidFill>
                <a:latin typeface="Arial"/>
                <a:ea typeface="Arial"/>
                <a:cs typeface="Arial"/>
                <a:sym typeface="Arial"/>
              </a:rPr>
              <a:t>Eucharist</a:t>
            </a:r>
            <a:endParaRPr sz="1400">
              <a:solidFill>
                <a:srgbClr val="FFFF00"/>
              </a:solidFill>
              <a:latin typeface="Arial"/>
              <a:ea typeface="Arial"/>
              <a:cs typeface="Arial"/>
              <a:sym typeface="Arial"/>
            </a:endParaRPr>
          </a:p>
          <a:p>
            <a:pPr indent="0" lvl="0" marL="0" rtl="0" algn="l">
              <a:lnSpc>
                <a:spcPct val="85000"/>
              </a:lnSpc>
              <a:spcBef>
                <a:spcPts val="0"/>
              </a:spcBef>
              <a:spcAft>
                <a:spcPts val="0"/>
              </a:spcAft>
              <a:buNone/>
            </a:pPr>
            <a:r>
              <a:t/>
            </a:r>
            <a:endParaRPr b="1" sz="1400">
              <a:solidFill>
                <a:srgbClr val="4143E2"/>
              </a:solidFill>
              <a:latin typeface="Arial"/>
              <a:ea typeface="Arial"/>
              <a:cs typeface="Arial"/>
              <a:sym typeface="Arial"/>
            </a:endParaRPr>
          </a:p>
          <a:p>
            <a:pPr indent="0" lvl="0" marL="0" rtl="0" algn="l">
              <a:lnSpc>
                <a:spcPct val="85000"/>
              </a:lnSpc>
              <a:spcBef>
                <a:spcPts val="0"/>
              </a:spcBef>
              <a:spcAft>
                <a:spcPts val="0"/>
              </a:spcAft>
              <a:buNone/>
            </a:pPr>
            <a:r>
              <a:t/>
            </a:r>
            <a:endParaRPr b="1" sz="1800">
              <a:solidFill>
                <a:srgbClr val="4143E2"/>
              </a:solidFill>
              <a:latin typeface="Arial"/>
              <a:ea typeface="Arial"/>
              <a:cs typeface="Arial"/>
              <a:sym typeface="Arial"/>
            </a:endParaRPr>
          </a:p>
          <a:p>
            <a:pPr indent="0" lvl="0" marL="0" rtl="0" algn="l">
              <a:lnSpc>
                <a:spcPct val="85000"/>
              </a:lnSpc>
              <a:spcBef>
                <a:spcPts val="0"/>
              </a:spcBef>
              <a:spcAft>
                <a:spcPts val="0"/>
              </a:spcAft>
              <a:buNone/>
            </a:pPr>
            <a:r>
              <a:rPr b="1" lang="en" sz="1800">
                <a:solidFill>
                  <a:srgbClr val="FF0000"/>
                </a:solidFill>
                <a:latin typeface="Arial"/>
                <a:ea typeface="Arial"/>
                <a:cs typeface="Arial"/>
                <a:sym typeface="Arial"/>
              </a:rPr>
              <a:t>Confirmation</a:t>
            </a:r>
            <a:endParaRPr sz="1400">
              <a:solidFill>
                <a:srgbClr val="FF0000"/>
              </a:solidFill>
              <a:latin typeface="Arial"/>
              <a:ea typeface="Arial"/>
              <a:cs typeface="Arial"/>
              <a:sym typeface="Arial"/>
            </a:endParaRPr>
          </a:p>
          <a:p>
            <a:pPr indent="0" lvl="0" marL="0" rtl="0" algn="l">
              <a:spcBef>
                <a:spcPts val="1000"/>
              </a:spcBef>
              <a:spcAft>
                <a:spcPts val="0"/>
              </a:spcAft>
              <a:buNone/>
            </a:pPr>
            <a:r>
              <a:t/>
            </a:r>
            <a:endParaRPr/>
          </a:p>
        </p:txBody>
      </p:sp>
      <p:sp>
        <p:nvSpPr>
          <p:cNvPr id="164" name="Google Shape;164;p32"/>
          <p:cNvSpPr txBox="1"/>
          <p:nvPr/>
        </p:nvSpPr>
        <p:spPr>
          <a:xfrm>
            <a:off x="2787600" y="608200"/>
            <a:ext cx="2853300" cy="4185900"/>
          </a:xfrm>
          <a:prstGeom prst="rect">
            <a:avLst/>
          </a:prstGeom>
          <a:noFill/>
          <a:ln>
            <a:noFill/>
          </a:ln>
        </p:spPr>
        <p:txBody>
          <a:bodyPr anchorCtr="0" anchor="t" bIns="91400" lIns="91400" spcFirstLastPara="1" rIns="91400" wrap="square" tIns="91400">
            <a:normAutofit/>
          </a:bodyPr>
          <a:lstStyle/>
          <a:p>
            <a:pPr indent="0" lvl="0" marL="0" marR="0" rtl="0" algn="l">
              <a:lnSpc>
                <a:spcPct val="85000"/>
              </a:lnSpc>
              <a:spcBef>
                <a:spcPts val="0"/>
              </a:spcBef>
              <a:spcAft>
                <a:spcPts val="0"/>
              </a:spcAft>
              <a:buClr>
                <a:srgbClr val="067B4B"/>
              </a:buClr>
              <a:buSzPts val="2000"/>
              <a:buFont typeface="Arial"/>
              <a:buNone/>
            </a:pPr>
            <a:r>
              <a:rPr b="1" i="0" lang="en" sz="2000" u="sng" cap="none" strike="noStrike">
                <a:solidFill>
                  <a:srgbClr val="067B4B"/>
                </a:solidFill>
                <a:latin typeface="Arial"/>
                <a:ea typeface="Arial"/>
                <a:cs typeface="Arial"/>
                <a:sym typeface="Arial"/>
              </a:rPr>
              <a:t>SACRAMENTS OF </a:t>
            </a:r>
            <a:r>
              <a:rPr b="1" lang="en" sz="2000" u="sng">
                <a:solidFill>
                  <a:srgbClr val="067B4B"/>
                </a:solidFill>
              </a:rPr>
              <a:t>HEALING</a:t>
            </a:r>
            <a:endParaRPr/>
          </a:p>
          <a:p>
            <a:pPr indent="0" lvl="0" marL="0" marR="0" rtl="0" algn="l">
              <a:lnSpc>
                <a:spcPct val="85000"/>
              </a:lnSpc>
              <a:spcBef>
                <a:spcPts val="0"/>
              </a:spcBef>
              <a:spcAft>
                <a:spcPts val="0"/>
              </a:spcAft>
              <a:buClr>
                <a:srgbClr val="067B4B"/>
              </a:buClr>
              <a:buSzPts val="2000"/>
              <a:buFont typeface="Arial"/>
              <a:buNone/>
            </a:pPr>
            <a:r>
              <a:t/>
            </a:r>
            <a:endParaRPr b="1" i="0" sz="2000" u="sng" cap="none" strike="noStrike">
              <a:solidFill>
                <a:srgbClr val="067B4B"/>
              </a:solidFill>
              <a:latin typeface="Arial"/>
              <a:ea typeface="Arial"/>
              <a:cs typeface="Arial"/>
              <a:sym typeface="Arial"/>
            </a:endParaRPr>
          </a:p>
          <a:p>
            <a:pPr indent="0" lvl="0" marL="0" marR="0" rtl="0" algn="l">
              <a:lnSpc>
                <a:spcPct val="85000"/>
              </a:lnSpc>
              <a:spcBef>
                <a:spcPts val="0"/>
              </a:spcBef>
              <a:spcAft>
                <a:spcPts val="0"/>
              </a:spcAft>
              <a:buClr>
                <a:srgbClr val="067B4B"/>
              </a:buClr>
              <a:buSzPts val="2000"/>
              <a:buFont typeface="Arial"/>
              <a:buNone/>
            </a:pPr>
            <a:r>
              <a:t/>
            </a:r>
            <a:endParaRPr b="1" i="0" sz="2000" u="sng" cap="none" strike="noStrike">
              <a:solidFill>
                <a:srgbClr val="067B4B"/>
              </a:solidFill>
              <a:latin typeface="Arial"/>
              <a:ea typeface="Arial"/>
              <a:cs typeface="Arial"/>
              <a:sym typeface="Arial"/>
            </a:endParaRPr>
          </a:p>
          <a:p>
            <a:pPr indent="0" lvl="0" marL="0" marR="0" rtl="0" algn="l">
              <a:lnSpc>
                <a:spcPct val="85000"/>
              </a:lnSpc>
              <a:spcBef>
                <a:spcPts val="0"/>
              </a:spcBef>
              <a:spcAft>
                <a:spcPts val="0"/>
              </a:spcAft>
              <a:buClr>
                <a:srgbClr val="067B4B"/>
              </a:buClr>
              <a:buSzPts val="1800"/>
              <a:buFont typeface="Arial"/>
              <a:buNone/>
            </a:pPr>
            <a:r>
              <a:rPr b="1" i="0" lang="en" sz="1800" u="none" cap="none" strike="noStrike">
                <a:solidFill>
                  <a:srgbClr val="9900FF"/>
                </a:solidFill>
                <a:latin typeface="Arial"/>
                <a:ea typeface="Arial"/>
                <a:cs typeface="Arial"/>
                <a:sym typeface="Arial"/>
              </a:rPr>
              <a:t>Reconciliation</a:t>
            </a:r>
            <a:endParaRPr>
              <a:solidFill>
                <a:srgbClr val="9900FF"/>
              </a:solidFill>
            </a:endParaRPr>
          </a:p>
          <a:p>
            <a:pPr indent="0" lvl="0" marL="0" marR="0" rtl="0" algn="l">
              <a:lnSpc>
                <a:spcPct val="85000"/>
              </a:lnSpc>
              <a:spcBef>
                <a:spcPts val="0"/>
              </a:spcBef>
              <a:spcAft>
                <a:spcPts val="0"/>
              </a:spcAft>
              <a:buClr>
                <a:srgbClr val="067B4B"/>
              </a:buClr>
              <a:buSzPts val="1800"/>
              <a:buFont typeface="Arial"/>
              <a:buNone/>
            </a:pPr>
            <a:r>
              <a:t/>
            </a:r>
            <a:endParaRPr b="1" i="0" sz="1800" u="none" cap="none" strike="noStrike">
              <a:solidFill>
                <a:srgbClr val="067B4B"/>
              </a:solidFill>
              <a:latin typeface="Arial"/>
              <a:ea typeface="Arial"/>
              <a:cs typeface="Arial"/>
              <a:sym typeface="Arial"/>
            </a:endParaRPr>
          </a:p>
          <a:p>
            <a:pPr indent="0" lvl="0" marL="0" marR="0" rtl="0" algn="l">
              <a:lnSpc>
                <a:spcPct val="85000"/>
              </a:lnSpc>
              <a:spcBef>
                <a:spcPts val="0"/>
              </a:spcBef>
              <a:spcAft>
                <a:spcPts val="0"/>
              </a:spcAft>
              <a:buClr>
                <a:srgbClr val="067B4B"/>
              </a:buClr>
              <a:buSzPts val="1800"/>
              <a:buFont typeface="Arial"/>
              <a:buNone/>
            </a:pPr>
            <a:r>
              <a:t/>
            </a:r>
            <a:endParaRPr b="1" i="0" sz="1800" u="none" cap="none" strike="noStrike">
              <a:solidFill>
                <a:srgbClr val="067B4B"/>
              </a:solidFill>
              <a:latin typeface="Arial"/>
              <a:ea typeface="Arial"/>
              <a:cs typeface="Arial"/>
              <a:sym typeface="Arial"/>
            </a:endParaRPr>
          </a:p>
          <a:p>
            <a:pPr indent="0" lvl="0" marL="0" marR="0" rtl="0" algn="l">
              <a:lnSpc>
                <a:spcPct val="85000"/>
              </a:lnSpc>
              <a:spcBef>
                <a:spcPts val="0"/>
              </a:spcBef>
              <a:spcAft>
                <a:spcPts val="0"/>
              </a:spcAft>
              <a:buClr>
                <a:srgbClr val="067B4B"/>
              </a:buClr>
              <a:buSzPts val="1800"/>
              <a:buFont typeface="Arial"/>
              <a:buNone/>
            </a:pPr>
            <a:r>
              <a:rPr b="1" i="0" lang="en" sz="1800" u="none" cap="none" strike="noStrike">
                <a:solidFill>
                  <a:srgbClr val="FF9900"/>
                </a:solidFill>
                <a:latin typeface="Arial"/>
                <a:ea typeface="Arial"/>
                <a:cs typeface="Arial"/>
                <a:sym typeface="Arial"/>
              </a:rPr>
              <a:t>Healing of the sick</a:t>
            </a:r>
            <a:endParaRPr>
              <a:solidFill>
                <a:srgbClr val="FF9900"/>
              </a:solidFill>
            </a:endParaRPr>
          </a:p>
        </p:txBody>
      </p:sp>
      <p:sp>
        <p:nvSpPr>
          <p:cNvPr id="165" name="Google Shape;165;p32"/>
          <p:cNvSpPr txBox="1"/>
          <p:nvPr/>
        </p:nvSpPr>
        <p:spPr>
          <a:xfrm>
            <a:off x="5873700" y="646800"/>
            <a:ext cx="3202800" cy="3922200"/>
          </a:xfrm>
          <a:prstGeom prst="rect">
            <a:avLst/>
          </a:prstGeom>
          <a:noFill/>
          <a:ln>
            <a:noFill/>
          </a:ln>
        </p:spPr>
        <p:txBody>
          <a:bodyPr anchorCtr="0" anchor="t" bIns="91400" lIns="91400" spcFirstLastPara="1" rIns="91400" wrap="square" tIns="91400">
            <a:normAutofit/>
          </a:bodyPr>
          <a:lstStyle/>
          <a:p>
            <a:pPr indent="0" lvl="0" marL="0" marR="0" rtl="0" algn="l">
              <a:lnSpc>
                <a:spcPct val="85000"/>
              </a:lnSpc>
              <a:spcBef>
                <a:spcPts val="0"/>
              </a:spcBef>
              <a:spcAft>
                <a:spcPts val="0"/>
              </a:spcAft>
              <a:buClr>
                <a:srgbClr val="B72F28"/>
              </a:buClr>
              <a:buSzPts val="2000"/>
              <a:buFont typeface="Arial"/>
              <a:buNone/>
            </a:pPr>
            <a:r>
              <a:rPr b="1" i="0" lang="en" sz="2000" u="sng" cap="none" strike="noStrike">
                <a:solidFill>
                  <a:srgbClr val="B72F28"/>
                </a:solidFill>
                <a:latin typeface="Arial"/>
                <a:ea typeface="Arial"/>
                <a:cs typeface="Arial"/>
                <a:sym typeface="Arial"/>
              </a:rPr>
              <a:t>SACRAMENTS OF </a:t>
            </a:r>
            <a:endParaRPr b="1" i="0" sz="2000" u="sng" cap="none" strike="noStrike">
              <a:solidFill>
                <a:srgbClr val="B72F28"/>
              </a:solidFill>
              <a:latin typeface="Arial"/>
              <a:ea typeface="Arial"/>
              <a:cs typeface="Arial"/>
              <a:sym typeface="Arial"/>
            </a:endParaRPr>
          </a:p>
          <a:p>
            <a:pPr indent="0" lvl="0" marL="0" marR="0" rtl="0" algn="l">
              <a:lnSpc>
                <a:spcPct val="85000"/>
              </a:lnSpc>
              <a:spcBef>
                <a:spcPts val="0"/>
              </a:spcBef>
              <a:spcAft>
                <a:spcPts val="0"/>
              </a:spcAft>
              <a:buClr>
                <a:srgbClr val="B72F28"/>
              </a:buClr>
              <a:buSzPts val="2000"/>
              <a:buFont typeface="Arial"/>
              <a:buNone/>
            </a:pPr>
            <a:r>
              <a:rPr b="1" lang="en" sz="2000" u="sng">
                <a:solidFill>
                  <a:srgbClr val="B72F28"/>
                </a:solidFill>
              </a:rPr>
              <a:t>Commitment</a:t>
            </a:r>
            <a:endParaRPr/>
          </a:p>
          <a:p>
            <a:pPr indent="0" lvl="0" marL="0" marR="0" rtl="0" algn="l">
              <a:lnSpc>
                <a:spcPct val="85000"/>
              </a:lnSpc>
              <a:spcBef>
                <a:spcPts val="0"/>
              </a:spcBef>
              <a:spcAft>
                <a:spcPts val="0"/>
              </a:spcAft>
              <a:buClr>
                <a:srgbClr val="B72F28"/>
              </a:buClr>
              <a:buSzPts val="2000"/>
              <a:buFont typeface="Arial"/>
              <a:buNone/>
            </a:pPr>
            <a:r>
              <a:t/>
            </a:r>
            <a:endParaRPr b="1" i="0" sz="2000" u="sng" cap="none" strike="noStrike">
              <a:solidFill>
                <a:srgbClr val="B72F28"/>
              </a:solidFill>
              <a:latin typeface="Arial"/>
              <a:ea typeface="Arial"/>
              <a:cs typeface="Arial"/>
              <a:sym typeface="Arial"/>
            </a:endParaRPr>
          </a:p>
          <a:p>
            <a:pPr indent="0" lvl="0" marL="0" marR="0" rtl="0" algn="l">
              <a:lnSpc>
                <a:spcPct val="85000"/>
              </a:lnSpc>
              <a:spcBef>
                <a:spcPts val="0"/>
              </a:spcBef>
              <a:spcAft>
                <a:spcPts val="0"/>
              </a:spcAft>
              <a:buClr>
                <a:srgbClr val="B72F28"/>
              </a:buClr>
              <a:buSzPts val="2000"/>
              <a:buFont typeface="Arial"/>
              <a:buNone/>
            </a:pPr>
            <a:r>
              <a:t/>
            </a:r>
            <a:endParaRPr b="1" i="0" sz="2000" u="sng" cap="none" strike="noStrike">
              <a:solidFill>
                <a:srgbClr val="B72F28"/>
              </a:solidFill>
              <a:latin typeface="Arial"/>
              <a:ea typeface="Arial"/>
              <a:cs typeface="Arial"/>
              <a:sym typeface="Arial"/>
            </a:endParaRPr>
          </a:p>
          <a:p>
            <a:pPr indent="0" lvl="0" marL="0" marR="0" rtl="0" algn="l">
              <a:lnSpc>
                <a:spcPct val="85000"/>
              </a:lnSpc>
              <a:spcBef>
                <a:spcPts val="0"/>
              </a:spcBef>
              <a:spcAft>
                <a:spcPts val="0"/>
              </a:spcAft>
              <a:buClr>
                <a:srgbClr val="B72F28"/>
              </a:buClr>
              <a:buSzPts val="1800"/>
              <a:buFont typeface="Arial"/>
              <a:buNone/>
            </a:pPr>
            <a:r>
              <a:rPr b="1" i="0" lang="en" sz="1800" u="none" cap="none" strike="noStrike">
                <a:solidFill>
                  <a:srgbClr val="FF00FF"/>
                </a:solidFill>
                <a:latin typeface="Arial"/>
                <a:ea typeface="Arial"/>
                <a:cs typeface="Arial"/>
                <a:sym typeface="Arial"/>
              </a:rPr>
              <a:t>Matrimony</a:t>
            </a:r>
            <a:endParaRPr>
              <a:solidFill>
                <a:srgbClr val="FF00FF"/>
              </a:solidFill>
            </a:endParaRPr>
          </a:p>
          <a:p>
            <a:pPr indent="0" lvl="0" marL="0" marR="0" rtl="0" algn="l">
              <a:lnSpc>
                <a:spcPct val="85000"/>
              </a:lnSpc>
              <a:spcBef>
                <a:spcPts val="0"/>
              </a:spcBef>
              <a:spcAft>
                <a:spcPts val="0"/>
              </a:spcAft>
              <a:buClr>
                <a:srgbClr val="B72F28"/>
              </a:buClr>
              <a:buSzPts val="1800"/>
              <a:buFont typeface="Arial"/>
              <a:buNone/>
            </a:pPr>
            <a:r>
              <a:t/>
            </a:r>
            <a:endParaRPr b="1" i="0" sz="1800" u="none" cap="none" strike="noStrike">
              <a:solidFill>
                <a:srgbClr val="B72F28"/>
              </a:solidFill>
              <a:latin typeface="Arial"/>
              <a:ea typeface="Arial"/>
              <a:cs typeface="Arial"/>
              <a:sym typeface="Arial"/>
            </a:endParaRPr>
          </a:p>
          <a:p>
            <a:pPr indent="0" lvl="0" marL="0" marR="0" rtl="0" algn="l">
              <a:lnSpc>
                <a:spcPct val="85000"/>
              </a:lnSpc>
              <a:spcBef>
                <a:spcPts val="0"/>
              </a:spcBef>
              <a:spcAft>
                <a:spcPts val="0"/>
              </a:spcAft>
              <a:buClr>
                <a:srgbClr val="B72F28"/>
              </a:buClr>
              <a:buSzPts val="1800"/>
              <a:buFont typeface="Arial"/>
              <a:buNone/>
            </a:pPr>
            <a:r>
              <a:t/>
            </a:r>
            <a:endParaRPr b="1" i="0" sz="1800" u="none" cap="none" strike="noStrike">
              <a:solidFill>
                <a:srgbClr val="B72F28"/>
              </a:solidFill>
              <a:latin typeface="Arial"/>
              <a:ea typeface="Arial"/>
              <a:cs typeface="Arial"/>
              <a:sym typeface="Arial"/>
            </a:endParaRPr>
          </a:p>
          <a:p>
            <a:pPr indent="0" lvl="0" marL="0" marR="0" rtl="0" algn="l">
              <a:lnSpc>
                <a:spcPct val="85000"/>
              </a:lnSpc>
              <a:spcBef>
                <a:spcPts val="0"/>
              </a:spcBef>
              <a:spcAft>
                <a:spcPts val="0"/>
              </a:spcAft>
              <a:buClr>
                <a:srgbClr val="B72F28"/>
              </a:buClr>
              <a:buSzPts val="1800"/>
              <a:buFont typeface="Arial"/>
              <a:buNone/>
            </a:pPr>
            <a:r>
              <a:rPr b="1" i="0" lang="en" sz="1800" u="none" cap="none" strike="noStrike">
                <a:solidFill>
                  <a:srgbClr val="00FF00"/>
                </a:solidFill>
                <a:latin typeface="Arial"/>
                <a:ea typeface="Arial"/>
                <a:cs typeface="Arial"/>
                <a:sym typeface="Arial"/>
              </a:rPr>
              <a:t>Holy Orders</a:t>
            </a:r>
            <a:endParaRPr>
              <a:solidFill>
                <a:srgbClr val="00FF00"/>
              </a:solidFill>
            </a:endParaRPr>
          </a:p>
        </p:txBody>
      </p:sp>
      <p:pic>
        <p:nvPicPr>
          <p:cNvPr id="166" name="Google Shape;166;p32"/>
          <p:cNvPicPr preferRelativeResize="0"/>
          <p:nvPr/>
        </p:nvPicPr>
        <p:blipFill>
          <a:blip r:embed="rId3">
            <a:alphaModFix/>
          </a:blip>
          <a:stretch>
            <a:fillRect/>
          </a:stretch>
        </p:blipFill>
        <p:spPr>
          <a:xfrm>
            <a:off x="133950" y="3139675"/>
            <a:ext cx="669400" cy="1506163"/>
          </a:xfrm>
          <a:prstGeom prst="rect">
            <a:avLst/>
          </a:prstGeom>
          <a:noFill/>
          <a:ln>
            <a:noFill/>
          </a:ln>
        </p:spPr>
      </p:pic>
      <p:pic>
        <p:nvPicPr>
          <p:cNvPr id="167" name="Google Shape;167;p32"/>
          <p:cNvPicPr preferRelativeResize="0"/>
          <p:nvPr/>
        </p:nvPicPr>
        <p:blipFill>
          <a:blip r:embed="rId4">
            <a:alphaModFix/>
          </a:blip>
          <a:stretch>
            <a:fillRect/>
          </a:stretch>
        </p:blipFill>
        <p:spPr>
          <a:xfrm>
            <a:off x="803350" y="3104512"/>
            <a:ext cx="743075" cy="1576500"/>
          </a:xfrm>
          <a:prstGeom prst="rect">
            <a:avLst/>
          </a:prstGeom>
          <a:noFill/>
          <a:ln>
            <a:noFill/>
          </a:ln>
        </p:spPr>
      </p:pic>
      <p:pic>
        <p:nvPicPr>
          <p:cNvPr id="168" name="Google Shape;168;p32"/>
          <p:cNvPicPr preferRelativeResize="0"/>
          <p:nvPr/>
        </p:nvPicPr>
        <p:blipFill>
          <a:blip r:embed="rId5">
            <a:alphaModFix/>
          </a:blip>
          <a:stretch>
            <a:fillRect/>
          </a:stretch>
        </p:blipFill>
        <p:spPr>
          <a:xfrm>
            <a:off x="1546425" y="3105600"/>
            <a:ext cx="669400" cy="1528661"/>
          </a:xfrm>
          <a:prstGeom prst="rect">
            <a:avLst/>
          </a:prstGeom>
          <a:noFill/>
          <a:ln>
            <a:noFill/>
          </a:ln>
        </p:spPr>
      </p:pic>
      <p:pic>
        <p:nvPicPr>
          <p:cNvPr id="169" name="Google Shape;169;p32"/>
          <p:cNvPicPr preferRelativeResize="0"/>
          <p:nvPr/>
        </p:nvPicPr>
        <p:blipFill>
          <a:blip r:embed="rId6">
            <a:alphaModFix/>
          </a:blip>
          <a:stretch>
            <a:fillRect/>
          </a:stretch>
        </p:blipFill>
        <p:spPr>
          <a:xfrm>
            <a:off x="3518875" y="3067751"/>
            <a:ext cx="743075" cy="1650050"/>
          </a:xfrm>
          <a:prstGeom prst="rect">
            <a:avLst/>
          </a:prstGeom>
          <a:noFill/>
          <a:ln>
            <a:noFill/>
          </a:ln>
        </p:spPr>
      </p:pic>
      <p:pic>
        <p:nvPicPr>
          <p:cNvPr id="170" name="Google Shape;170;p32"/>
          <p:cNvPicPr preferRelativeResize="0"/>
          <p:nvPr/>
        </p:nvPicPr>
        <p:blipFill>
          <a:blip r:embed="rId7">
            <a:alphaModFix/>
          </a:blip>
          <a:stretch>
            <a:fillRect/>
          </a:stretch>
        </p:blipFill>
        <p:spPr>
          <a:xfrm>
            <a:off x="4293775" y="3073007"/>
            <a:ext cx="669400" cy="1593831"/>
          </a:xfrm>
          <a:prstGeom prst="rect">
            <a:avLst/>
          </a:prstGeom>
          <a:noFill/>
          <a:ln>
            <a:noFill/>
          </a:ln>
        </p:spPr>
      </p:pic>
      <p:pic>
        <p:nvPicPr>
          <p:cNvPr id="171" name="Google Shape;171;p32"/>
          <p:cNvPicPr preferRelativeResize="0"/>
          <p:nvPr/>
        </p:nvPicPr>
        <p:blipFill>
          <a:blip r:embed="rId8">
            <a:alphaModFix/>
          </a:blip>
          <a:stretch>
            <a:fillRect/>
          </a:stretch>
        </p:blipFill>
        <p:spPr>
          <a:xfrm>
            <a:off x="6296025" y="3171299"/>
            <a:ext cx="635250" cy="1518639"/>
          </a:xfrm>
          <a:prstGeom prst="rect">
            <a:avLst/>
          </a:prstGeom>
          <a:noFill/>
          <a:ln>
            <a:noFill/>
          </a:ln>
        </p:spPr>
      </p:pic>
      <p:pic>
        <p:nvPicPr>
          <p:cNvPr id="172" name="Google Shape;172;p32"/>
          <p:cNvPicPr preferRelativeResize="0"/>
          <p:nvPr/>
        </p:nvPicPr>
        <p:blipFill>
          <a:blip r:embed="rId9">
            <a:alphaModFix/>
          </a:blip>
          <a:stretch>
            <a:fillRect/>
          </a:stretch>
        </p:blipFill>
        <p:spPr>
          <a:xfrm>
            <a:off x="6977475" y="3171300"/>
            <a:ext cx="669397" cy="1518650"/>
          </a:xfrm>
          <a:prstGeom prst="rect">
            <a:avLst/>
          </a:prstGeom>
          <a:noFill/>
          <a:ln>
            <a:noFill/>
          </a:ln>
        </p:spPr>
      </p:pic>
      <p:sp>
        <p:nvSpPr>
          <p:cNvPr id="173" name="Google Shape;173;p32"/>
          <p:cNvSpPr/>
          <p:nvPr/>
        </p:nvSpPr>
        <p:spPr>
          <a:xfrm>
            <a:off x="605275" y="2173275"/>
            <a:ext cx="6759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3"/>
          <p:cNvSpPr txBox="1"/>
          <p:nvPr>
            <p:ph type="title"/>
          </p:nvPr>
        </p:nvSpPr>
        <p:spPr>
          <a:xfrm>
            <a:off x="311700" y="372725"/>
            <a:ext cx="8520600" cy="3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480">
                <a:solidFill>
                  <a:srgbClr val="202124"/>
                </a:solidFill>
                <a:latin typeface="Comic Sans MS"/>
                <a:ea typeface="Comic Sans MS"/>
                <a:cs typeface="Comic Sans MS"/>
                <a:sym typeface="Comic Sans MS"/>
              </a:rPr>
              <a:t>SPECIAL CELEBRATIONS</a:t>
            </a:r>
            <a:endParaRPr sz="34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21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2380">
                <a:latin typeface="Comic Sans MS"/>
                <a:ea typeface="Comic Sans MS"/>
                <a:cs typeface="Comic Sans MS"/>
                <a:sym typeface="Comic Sans MS"/>
              </a:rPr>
              <a:t>Turn and talk (parent/child)</a:t>
            </a:r>
            <a:endParaRPr sz="2380">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2380">
              <a:solidFill>
                <a:srgbClr val="FF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Share a special </a:t>
            </a:r>
            <a:r>
              <a:rPr b="0" lang="en" sz="1779">
                <a:solidFill>
                  <a:srgbClr val="202124"/>
                </a:solidFill>
                <a:latin typeface="Comic Sans MS"/>
                <a:ea typeface="Comic Sans MS"/>
                <a:cs typeface="Comic Sans MS"/>
                <a:sym typeface="Comic Sans MS"/>
              </a:rPr>
              <a:t>celebration</a:t>
            </a:r>
            <a:r>
              <a:rPr b="0" lang="en" sz="1779">
                <a:solidFill>
                  <a:srgbClr val="202124"/>
                </a:solidFill>
                <a:latin typeface="Comic Sans MS"/>
                <a:ea typeface="Comic Sans MS"/>
                <a:cs typeface="Comic Sans MS"/>
                <a:sym typeface="Comic Sans MS"/>
              </a:rPr>
              <a:t> that involved a meal at your house</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-Who was invited?</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-How did your family prepare for it?</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-Where did you all gather together to share the meal?</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-Was there any special food?</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-Did you share any stories during the meal or time together?</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-How did the </a:t>
            </a:r>
            <a:r>
              <a:rPr b="0" lang="en" sz="1779">
                <a:solidFill>
                  <a:srgbClr val="202124"/>
                </a:solidFill>
                <a:latin typeface="Comic Sans MS"/>
                <a:ea typeface="Comic Sans MS"/>
                <a:cs typeface="Comic Sans MS"/>
                <a:sym typeface="Comic Sans MS"/>
              </a:rPr>
              <a:t>event</a:t>
            </a:r>
            <a:r>
              <a:rPr b="0" lang="en" sz="1779">
                <a:solidFill>
                  <a:srgbClr val="202124"/>
                </a:solidFill>
                <a:latin typeface="Comic Sans MS"/>
                <a:ea typeface="Comic Sans MS"/>
                <a:cs typeface="Comic Sans MS"/>
                <a:sym typeface="Comic Sans MS"/>
              </a:rPr>
              <a:t> end? Did you hug and say goodbye an </a:t>
            </a:r>
            <a:r>
              <a:rPr b="0" lang="en" sz="1779">
                <a:solidFill>
                  <a:srgbClr val="202124"/>
                </a:solidFill>
                <a:latin typeface="Comic Sans MS"/>
                <a:ea typeface="Comic Sans MS"/>
                <a:cs typeface="Comic Sans MS"/>
                <a:sym typeface="Comic Sans MS"/>
              </a:rPr>
              <a:t>thanks for coming</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779">
                <a:solidFill>
                  <a:srgbClr val="202124"/>
                </a:solidFill>
                <a:latin typeface="Comic Sans MS"/>
                <a:ea typeface="Comic Sans MS"/>
                <a:cs typeface="Comic Sans MS"/>
                <a:sym typeface="Comic Sans MS"/>
              </a:rPr>
              <a:t>-Any promises to catch up soon etc</a:t>
            </a:r>
            <a:endParaRPr b="0" sz="17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900">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5280">
              <a:latin typeface="Comic Sans MS"/>
              <a:ea typeface="Comic Sans MS"/>
              <a:cs typeface="Comic Sans MS"/>
              <a:sym typeface="Comic Sans MS"/>
            </a:endParaRPr>
          </a:p>
        </p:txBody>
      </p:sp>
      <p:sp>
        <p:nvSpPr>
          <p:cNvPr id="179" name="Google Shape;179;p33"/>
          <p:cNvSpPr/>
          <p:nvPr/>
        </p:nvSpPr>
        <p:spPr>
          <a:xfrm>
            <a:off x="407700" y="1093150"/>
            <a:ext cx="7191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4"/>
          <p:cNvSpPr txBox="1"/>
          <p:nvPr>
            <p:ph type="title"/>
          </p:nvPr>
        </p:nvSpPr>
        <p:spPr>
          <a:xfrm>
            <a:off x="414225" y="372725"/>
            <a:ext cx="8418000" cy="742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480">
                <a:solidFill>
                  <a:srgbClr val="202124"/>
                </a:solidFill>
                <a:latin typeface="Comic Sans MS"/>
                <a:ea typeface="Comic Sans MS"/>
                <a:cs typeface="Comic Sans MS"/>
                <a:sym typeface="Comic Sans MS"/>
              </a:rPr>
              <a:t>SPECIAL CELEBRATIONS</a:t>
            </a:r>
            <a:endParaRPr b="0" sz="2580" u="sng">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9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202124"/>
                </a:solidFill>
                <a:latin typeface="Comic Sans MS"/>
                <a:ea typeface="Comic Sans MS"/>
                <a:cs typeface="Comic Sans MS"/>
                <a:sym typeface="Comic Sans MS"/>
              </a:rPr>
              <a:t>When we gather in the company of others to celebrate, we share not only the food but also stories as we retell events of our lives </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3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79">
                <a:solidFill>
                  <a:srgbClr val="0000FF"/>
                </a:solidFill>
                <a:latin typeface="Comic Sans MS"/>
                <a:ea typeface="Comic Sans MS"/>
                <a:cs typeface="Comic Sans MS"/>
                <a:sym typeface="Comic Sans MS"/>
              </a:rPr>
              <a:t>We gather. </a:t>
            </a:r>
            <a:endParaRPr sz="1879">
              <a:solidFill>
                <a:srgbClr val="0000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79">
                <a:solidFill>
                  <a:srgbClr val="FF00FF"/>
                </a:solidFill>
                <a:latin typeface="Comic Sans MS"/>
                <a:ea typeface="Comic Sans MS"/>
                <a:cs typeface="Comic Sans MS"/>
                <a:sym typeface="Comic Sans MS"/>
              </a:rPr>
              <a:t>W</a:t>
            </a:r>
            <a:r>
              <a:rPr lang="en" sz="1879">
                <a:solidFill>
                  <a:srgbClr val="FF00FF"/>
                </a:solidFill>
                <a:latin typeface="Comic Sans MS"/>
                <a:ea typeface="Comic Sans MS"/>
                <a:cs typeface="Comic Sans MS"/>
                <a:sym typeface="Comic Sans MS"/>
              </a:rPr>
              <a:t>e share stories.</a:t>
            </a:r>
            <a:endParaRPr sz="1879">
              <a:solidFill>
                <a:srgbClr val="FF00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79">
                <a:solidFill>
                  <a:srgbClr val="00FF00"/>
                </a:solidFill>
                <a:latin typeface="Comic Sans MS"/>
                <a:ea typeface="Comic Sans MS"/>
                <a:cs typeface="Comic Sans MS"/>
                <a:sym typeface="Comic Sans MS"/>
              </a:rPr>
              <a:t>W</a:t>
            </a:r>
            <a:r>
              <a:rPr lang="en" sz="1879">
                <a:solidFill>
                  <a:srgbClr val="00FF00"/>
                </a:solidFill>
                <a:latin typeface="Comic Sans MS"/>
                <a:ea typeface="Comic Sans MS"/>
                <a:cs typeface="Comic Sans MS"/>
                <a:sym typeface="Comic Sans MS"/>
              </a:rPr>
              <a:t>e share in a meal.</a:t>
            </a:r>
            <a:endParaRPr sz="1879">
              <a:solidFill>
                <a:srgbClr val="00FF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79">
                <a:solidFill>
                  <a:srgbClr val="9900FF"/>
                </a:solidFill>
                <a:latin typeface="Comic Sans MS"/>
                <a:ea typeface="Comic Sans MS"/>
                <a:cs typeface="Comic Sans MS"/>
                <a:sym typeface="Comic Sans MS"/>
              </a:rPr>
              <a:t>W</a:t>
            </a:r>
            <a:r>
              <a:rPr lang="en" sz="1879">
                <a:solidFill>
                  <a:srgbClr val="9900FF"/>
                </a:solidFill>
                <a:latin typeface="Comic Sans MS"/>
                <a:ea typeface="Comic Sans MS"/>
                <a:cs typeface="Comic Sans MS"/>
                <a:sym typeface="Comic Sans MS"/>
              </a:rPr>
              <a:t>e leave with messages of love and a commitment to reconnect</a:t>
            </a:r>
            <a:endParaRPr sz="1879">
              <a:solidFill>
                <a:srgbClr val="9900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900">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580">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2480" u="sng">
              <a:latin typeface="Comic Sans MS"/>
              <a:ea typeface="Comic Sans MS"/>
              <a:cs typeface="Comic Sans MS"/>
              <a:sym typeface="Comic Sans MS"/>
            </a:endParaRPr>
          </a:p>
        </p:txBody>
      </p:sp>
      <p:sp>
        <p:nvSpPr>
          <p:cNvPr id="185" name="Google Shape;185;p34"/>
          <p:cNvSpPr/>
          <p:nvPr/>
        </p:nvSpPr>
        <p:spPr>
          <a:xfrm flipH="1" rot="10800000">
            <a:off x="392200" y="1122675"/>
            <a:ext cx="492300" cy="66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5"/>
          <p:cNvSpPr/>
          <p:nvPr/>
        </p:nvSpPr>
        <p:spPr>
          <a:xfrm flipH="1" rot="10800000">
            <a:off x="392200" y="1122675"/>
            <a:ext cx="492300" cy="66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This animated Bible story for kids tells the story of The Last Supper. We referenced the following Biblical passages: Matthew 26:17-30; Mark 14:12-26; Luke 22:7-30; John 13:18-30. &#10;Hey-O Kids Curriculum’s primary goal with the Stories of the Bible animation is to tell the stories from God’s word accurately and in a way that is engaging to children of all ages. Scripture quotations are taken from the Holy Bible, New Living Translation, copyright ©1996, 2004, &#10;2015 by Tyndale House Foundation. Used by permission of Tyndale House Publishers, Carol &#10;Stream, Illinois 60188. All rights reserved. Some portions are summarized or re-told based on the original New Living Translation Bible text." id="191" name="Google Shape;191;p35" title="The Last Supper | Stories of the Bible">
            <a:hlinkClick r:id="rId3"/>
          </p:cNvPr>
          <p:cNvPicPr preferRelativeResize="0"/>
          <p:nvPr/>
        </p:nvPicPr>
        <p:blipFill>
          <a:blip r:embed="rId4">
            <a:alphaModFix/>
          </a:blip>
          <a:stretch>
            <a:fillRect/>
          </a:stretch>
        </p:blipFill>
        <p:spPr>
          <a:xfrm>
            <a:off x="1058750" y="313750"/>
            <a:ext cx="6658225" cy="3745250"/>
          </a:xfrm>
          <a:prstGeom prst="rect">
            <a:avLst/>
          </a:prstGeom>
          <a:noFill/>
          <a:ln>
            <a:noFill/>
          </a:ln>
        </p:spPr>
      </p:pic>
      <p:sp>
        <p:nvSpPr>
          <p:cNvPr id="192" name="Google Shape;192;p35"/>
          <p:cNvSpPr txBox="1"/>
          <p:nvPr/>
        </p:nvSpPr>
        <p:spPr>
          <a:xfrm>
            <a:off x="561200" y="4059000"/>
            <a:ext cx="8019300" cy="91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990"/>
              <a:buFont typeface="Arial"/>
              <a:buNone/>
            </a:pPr>
            <a:r>
              <a:rPr lang="en" sz="1580">
                <a:solidFill>
                  <a:schemeClr val="dk1"/>
                </a:solidFill>
                <a:latin typeface="Comic Sans MS"/>
                <a:ea typeface="Comic Sans MS"/>
                <a:cs typeface="Comic Sans MS"/>
                <a:sym typeface="Comic Sans MS"/>
              </a:rPr>
              <a:t>Where do we see this happening today? </a:t>
            </a:r>
            <a:endParaRPr sz="1580">
              <a:solidFill>
                <a:schemeClr val="dk1"/>
              </a:solidFill>
              <a:latin typeface="Comic Sans MS"/>
              <a:ea typeface="Comic Sans MS"/>
              <a:cs typeface="Comic Sans MS"/>
              <a:sym typeface="Comic Sans MS"/>
            </a:endParaRPr>
          </a:p>
          <a:p>
            <a:pPr indent="0" lvl="0" marL="0" rtl="0" algn="l">
              <a:spcBef>
                <a:spcPts val="0"/>
              </a:spcBef>
              <a:spcAft>
                <a:spcPts val="0"/>
              </a:spcAft>
              <a:buClr>
                <a:srgbClr val="000000"/>
              </a:buClr>
              <a:buSzPts val="990"/>
              <a:buFont typeface="Arial"/>
              <a:buNone/>
            </a:pPr>
            <a:r>
              <a:rPr lang="en" sz="1580">
                <a:solidFill>
                  <a:schemeClr val="dk1"/>
                </a:solidFill>
                <a:latin typeface="Comic Sans MS"/>
                <a:ea typeface="Comic Sans MS"/>
                <a:cs typeface="Comic Sans MS"/>
                <a:sym typeface="Comic Sans MS"/>
              </a:rPr>
              <a:t>Who says take this all of you and eat it? What role is the priest taking on in the Mass?</a:t>
            </a:r>
            <a:endParaRPr sz="1800">
              <a:solidFill>
                <a:schemeClr val="dk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6"/>
          <p:cNvSpPr txBox="1"/>
          <p:nvPr>
            <p:ph type="title"/>
          </p:nvPr>
        </p:nvSpPr>
        <p:spPr>
          <a:xfrm>
            <a:off x="311700" y="372725"/>
            <a:ext cx="8520600" cy="3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4580">
                <a:solidFill>
                  <a:srgbClr val="202124"/>
                </a:solidFill>
                <a:latin typeface="Comic Sans MS"/>
                <a:ea typeface="Comic Sans MS"/>
                <a:cs typeface="Comic Sans MS"/>
                <a:sym typeface="Comic Sans MS"/>
              </a:rPr>
              <a:t>The </a:t>
            </a:r>
            <a:r>
              <a:rPr lang="en" sz="4580">
                <a:solidFill>
                  <a:srgbClr val="202124"/>
                </a:solidFill>
                <a:latin typeface="Comic Sans MS"/>
                <a:ea typeface="Comic Sans MS"/>
                <a:cs typeface="Comic Sans MS"/>
                <a:sym typeface="Comic Sans MS"/>
              </a:rPr>
              <a:t>EUCHARIST</a:t>
            </a:r>
            <a:endParaRPr sz="45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2480" u="sng">
                <a:solidFill>
                  <a:srgbClr val="202124"/>
                </a:solidFill>
                <a:latin typeface="Comic Sans MS"/>
                <a:ea typeface="Comic Sans MS"/>
                <a:cs typeface="Comic Sans MS"/>
                <a:sym typeface="Comic Sans MS"/>
              </a:rPr>
              <a:t>H</a:t>
            </a:r>
            <a:r>
              <a:rPr b="0" lang="en" sz="2480" u="sng">
                <a:solidFill>
                  <a:srgbClr val="202124"/>
                </a:solidFill>
                <a:latin typeface="Comic Sans MS"/>
                <a:ea typeface="Comic Sans MS"/>
                <a:cs typeface="Comic Sans MS"/>
                <a:sym typeface="Comic Sans MS"/>
              </a:rPr>
              <a:t>ow do we prepare?</a:t>
            </a:r>
            <a:endParaRPr b="0" sz="2480" u="sng">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9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202124"/>
                </a:solidFill>
                <a:latin typeface="Comic Sans MS"/>
                <a:ea typeface="Comic Sans MS"/>
                <a:cs typeface="Comic Sans MS"/>
                <a:sym typeface="Comic Sans MS"/>
              </a:rPr>
              <a:t>We gather,</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202124"/>
                </a:solidFill>
                <a:latin typeface="Comic Sans MS"/>
                <a:ea typeface="Comic Sans MS"/>
                <a:cs typeface="Comic Sans MS"/>
                <a:sym typeface="Comic Sans MS"/>
              </a:rPr>
              <a:t>We prepare ourselves (Penitential Rite) to be ready to receive our Lord</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202124"/>
                </a:solidFill>
                <a:latin typeface="Comic Sans MS"/>
                <a:ea typeface="Comic Sans MS"/>
                <a:cs typeface="Comic Sans MS"/>
                <a:sym typeface="Comic Sans MS"/>
              </a:rPr>
              <a:t>We listen to stories about Jesus’ life and the message from the story</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202124"/>
                </a:solidFill>
                <a:latin typeface="Comic Sans MS"/>
                <a:ea typeface="Comic Sans MS"/>
                <a:cs typeface="Comic Sans MS"/>
                <a:sym typeface="Comic Sans MS"/>
              </a:rPr>
              <a:t>We share in a meal</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202124"/>
                </a:solidFill>
                <a:latin typeface="Comic Sans MS"/>
                <a:ea typeface="Comic Sans MS"/>
                <a:cs typeface="Comic Sans MS"/>
                <a:sym typeface="Comic Sans MS"/>
              </a:rPr>
              <a:t>We go forth with a mission to make a difference in our lives</a:t>
            </a:r>
            <a:endParaRPr b="0" sz="1879">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3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2180">
                <a:solidFill>
                  <a:srgbClr val="0000FF"/>
                </a:solidFill>
                <a:latin typeface="Comic Sans MS"/>
                <a:ea typeface="Comic Sans MS"/>
                <a:cs typeface="Comic Sans MS"/>
                <a:sym typeface="Comic Sans MS"/>
              </a:rPr>
              <a:t>We gather together for the Eucharist at Mass to hear the stories of Jesus and come together for spiritual nourishment. As Catholics we believe that Christ is truly present body, blood and soul in the Eucharist. </a:t>
            </a:r>
            <a:endParaRPr b="0" sz="2180">
              <a:solidFill>
                <a:srgbClr val="0000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900">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5280">
              <a:latin typeface="Comic Sans MS"/>
              <a:ea typeface="Comic Sans MS"/>
              <a:cs typeface="Comic Sans MS"/>
              <a:sym typeface="Comic Sans MS"/>
            </a:endParaRPr>
          </a:p>
        </p:txBody>
      </p:sp>
      <p:sp>
        <p:nvSpPr>
          <p:cNvPr id="198" name="Google Shape;198;p36"/>
          <p:cNvSpPr/>
          <p:nvPr/>
        </p:nvSpPr>
        <p:spPr>
          <a:xfrm>
            <a:off x="362800" y="1122550"/>
            <a:ext cx="470400" cy="95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7"/>
          <p:cNvSpPr/>
          <p:nvPr/>
        </p:nvSpPr>
        <p:spPr>
          <a:xfrm>
            <a:off x="605275" y="2173275"/>
            <a:ext cx="6759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BustedHalo.com's introduction to the Sacraments series continues as Fr. Steven Bell, CSP, answers more questions about what Catholics believe about the Eucharist and receiving Communion: How does the bread and wine become the body and blood of Christ? Is Communion a reenactment of the last supper? Should you not receive Communion if you have sinned? Why can't non-Catholics receive Communion in the Church?&#10;&#10;These questions and more are answered in this edition of &quot;Sacraments 201,&quot; a web video series geared for those who'd like an introduction or refresher course on these important, tangible Catholic experiences of God.&#10;&#10;Subscribe/Rate:&#10;Never miss out on a new video by subscribing to our channel here (https://www.youtube.com/bustedhalovideo)&#10;&#10;Help other people find Busted Halo by sharing this video on your social media. Thanks!&#10;&#10;Follow Busted Halo:&#10;🎉Twitter: @bustedhalo https://twitter.com/bustedhalo &#10;🎉Instagram: @bustedhalo https://www.instagram.com/bustedhalo/ &#10;🎉Facebook: https://www.facebook.com/bustedhalo &#10;&#10;The Busted Halo Show Podcast:&#10;🎵 https://bustedhalo.com/podcasts &#10;🎵 Apple: https://podcasts.apple.com/us/podcast/busted-halo-show-w-fr-dave-dwyer/id219637681 &#10;&#10;Donate:&#10;Our goal at Busted Halo is to make sure the Church does not forget about the great many people who are searching for God’s love and mercy. Every day we make their challenges our challenges and, in turn, offer them the great hope of Jesus Christ. You help make that possible! Donate here: https://bustedhalo.com/donate-to-busted-halo &#10;&#10;MUSIC CREDITS: &#10;&#10;&quot;Montauk Point&quot;&#10;&quot;Bathed In the Light&quot;&#10;&quot;Pamgaea&quot;&#10;&quot;When the Wind Blows&quot;&#10;&quot;Clear Air&quot;&#10;Kevin MacLeod (incompetech.com)&#10;Licensed under Creative Commons &quot;Attribution 3.0&quot;&#10;http://creativecommons.org/licenses/by/3.0/&quot;&#10;&#10;&quot;R' Coaster&quot; by AlexBeroza&#10;http://ccmixter.org/files/AlexBeroza/27865&#10;is licensed under a Creative Commons license:&#10;http://creativecommons.org/licenses/by/3.0/" id="204" name="Google Shape;204;p37" title="Sacraments 201: Eucharist (what we believe)">
            <a:hlinkClick r:id="rId3"/>
          </p:cNvPr>
          <p:cNvPicPr preferRelativeResize="0"/>
          <p:nvPr/>
        </p:nvPicPr>
        <p:blipFill>
          <a:blip r:embed="rId4">
            <a:alphaModFix/>
          </a:blip>
          <a:stretch>
            <a:fillRect/>
          </a:stretch>
        </p:blipFill>
        <p:spPr>
          <a:xfrm>
            <a:off x="44750" y="54750"/>
            <a:ext cx="8964775" cy="4997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8"/>
          <p:cNvSpPr txBox="1"/>
          <p:nvPr/>
        </p:nvSpPr>
        <p:spPr>
          <a:xfrm>
            <a:off x="679150" y="273825"/>
            <a:ext cx="7252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accent5"/>
                </a:solidFill>
                <a:hlinkClick r:id="rId3">
                  <a:extLst>
                    <a:ext uri="{A12FA001-AC4F-418D-AE19-62706E023703}">
                      <ahyp:hlinkClr val="tx"/>
                    </a:ext>
                  </a:extLst>
                </a:hlinkClick>
              </a:rPr>
              <a:t>Eucharist - Busted Halo</a:t>
            </a:r>
            <a:r>
              <a:rPr b="1" lang="en" sz="2600">
                <a:latin typeface="Comic Sans MS"/>
                <a:ea typeface="Comic Sans MS"/>
                <a:cs typeface="Comic Sans MS"/>
                <a:sym typeface="Comic Sans MS"/>
              </a:rPr>
              <a:t>    </a:t>
            </a:r>
            <a:r>
              <a:rPr b="1" lang="en" sz="2000">
                <a:latin typeface="Comic Sans MS"/>
                <a:ea typeface="Comic Sans MS"/>
                <a:cs typeface="Comic Sans MS"/>
                <a:sym typeface="Comic Sans MS"/>
              </a:rPr>
              <a:t>stop 1.59 (see scene below)</a:t>
            </a:r>
            <a:endParaRPr b="1" sz="2000">
              <a:latin typeface="Comic Sans MS"/>
              <a:ea typeface="Comic Sans MS"/>
              <a:cs typeface="Comic Sans MS"/>
              <a:sym typeface="Comic Sans MS"/>
            </a:endParaRPr>
          </a:p>
        </p:txBody>
      </p:sp>
      <p:pic>
        <p:nvPicPr>
          <p:cNvPr id="210" name="Google Shape;210;p38"/>
          <p:cNvPicPr preferRelativeResize="0"/>
          <p:nvPr/>
        </p:nvPicPr>
        <p:blipFill>
          <a:blip r:embed="rId4">
            <a:alphaModFix/>
          </a:blip>
          <a:stretch>
            <a:fillRect/>
          </a:stretch>
        </p:blipFill>
        <p:spPr>
          <a:xfrm>
            <a:off x="5780950" y="3171450"/>
            <a:ext cx="3051350" cy="1689324"/>
          </a:xfrm>
          <a:prstGeom prst="rect">
            <a:avLst/>
          </a:prstGeom>
          <a:noFill/>
          <a:ln>
            <a:noFill/>
          </a:ln>
        </p:spPr>
      </p:pic>
      <p:sp>
        <p:nvSpPr>
          <p:cNvPr id="211" name="Google Shape;211;p38"/>
          <p:cNvSpPr/>
          <p:nvPr/>
        </p:nvSpPr>
        <p:spPr>
          <a:xfrm>
            <a:off x="605275" y="2173275"/>
            <a:ext cx="6759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BustedHalo.com's introduction to the Sacraments series continues as Fr. Steven Bell, CSP, answers more questions about what Catholics believe about the Eucharist and receiving Communion: How does the bread and wine become the body and blood of Christ? Is Communion a reenactment of the last supper? Should you not receive Communion if you have sinned? Why can't non-Catholics receive Communion in the Church?&#10;&#10;These questions and more are answered in this edition of &quot;Sacraments 201,&quot; a web video series geared for those who'd like an introduction or refresher course on these important, tangible Catholic experiences of God.&#10;&#10;Subscribe/Rate:&#10;Never miss out on a new video by subscribing to our channel here (https://www.youtube.com/bustedhalovideo)&#10;&#10;Help other people find Busted Halo by sharing this video on your social media. Thanks!&#10;&#10;Follow Busted Halo:&#10;🎉Twitter: @bustedhalo https://twitter.com/bustedhalo &#10;🎉Instagram: @bustedhalo https://www.instagram.com/bustedhalo/ &#10;🎉Facebook: https://www.facebook.com/bustedhalo &#10;&#10;The Busted Halo Show Podcast:&#10;🎵 https://bustedhalo.com/podcasts &#10;🎵 Apple: https://podcasts.apple.com/us/podcast/busted-halo-show-w-fr-dave-dwyer/id219637681 &#10;&#10;Donate:&#10;Our goal at Busted Halo is to make sure the Church does not forget about the great many people who are searching for God’s love and mercy. Every day we make their challenges our challenges and, in turn, offer them the great hope of Jesus Christ. You help make that possible! Donate here: https://bustedhalo.com/donate-to-busted-halo &#10;&#10;MUSIC CREDITS: &#10;&#10;&quot;Montauk Point&quot;&#10;&quot;Bathed In the Light&quot;&#10;&quot;Pamgaea&quot;&#10;&quot;When the Wind Blows&quot;&#10;&quot;Clear Air&quot;&#10;Kevin MacLeod (incompetech.com)&#10;Licensed under Creative Commons &quot;Attribution 3.0&quot;&#10;http://creativecommons.org/licenses/by/3.0/&quot;&#10;&#10;&quot;R' Coaster&quot; by AlexBeroza&#10;http://ccmixter.org/files/AlexBeroza/27865&#10;is licensed under a Creative Commons license:&#10;http://creativecommons.org/licenses/by/3.0/" id="212" name="Google Shape;212;p38" title="Sacraments 201: Eucharist (what we believe)">
            <a:hlinkClick r:id="rId5"/>
          </p:cNvPr>
          <p:cNvPicPr preferRelativeResize="0"/>
          <p:nvPr/>
        </p:nvPicPr>
        <p:blipFill>
          <a:blip r:embed="rId6">
            <a:alphaModFix/>
          </a:blip>
          <a:stretch>
            <a:fillRect/>
          </a:stretch>
        </p:blipFill>
        <p:spPr>
          <a:xfrm>
            <a:off x="726900" y="1035387"/>
            <a:ext cx="5406495" cy="3041137"/>
          </a:xfrm>
          <a:prstGeom prst="rect">
            <a:avLst/>
          </a:prstGeom>
          <a:noFill/>
          <a:ln>
            <a:noFill/>
          </a:ln>
        </p:spPr>
      </p:pic>
      <p:sp>
        <p:nvSpPr>
          <p:cNvPr id="213" name="Google Shape;213;p38"/>
          <p:cNvSpPr txBox="1"/>
          <p:nvPr/>
        </p:nvSpPr>
        <p:spPr>
          <a:xfrm>
            <a:off x="440075" y="4278825"/>
            <a:ext cx="3673800" cy="6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chemeClr val="dk1"/>
                </a:solidFill>
                <a:latin typeface="Lato"/>
                <a:ea typeface="Lato"/>
                <a:cs typeface="Lato"/>
                <a:sym typeface="Lato"/>
              </a:rPr>
              <a:t>Stop when this scene is finished		   </a:t>
            </a:r>
            <a:endParaRPr sz="15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500">
                <a:solidFill>
                  <a:schemeClr val="dk1"/>
                </a:solidFill>
                <a:latin typeface="Lato"/>
                <a:ea typeface="Lato"/>
                <a:cs typeface="Lato"/>
                <a:sym typeface="Lato"/>
              </a:rPr>
              <a:t>      1.59mins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9"/>
          <p:cNvSpPr txBox="1"/>
          <p:nvPr/>
        </p:nvSpPr>
        <p:spPr>
          <a:xfrm>
            <a:off x="582050" y="362825"/>
            <a:ext cx="7252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t>ACTIVITY </a:t>
            </a:r>
            <a:endParaRPr b="1" sz="1800" u="sng"/>
          </a:p>
          <a:p>
            <a:pPr indent="0" lvl="0" marL="0" rtl="0" algn="l">
              <a:spcBef>
                <a:spcPts val="0"/>
              </a:spcBef>
              <a:spcAft>
                <a:spcPts val="0"/>
              </a:spcAft>
              <a:buNone/>
            </a:pPr>
            <a:r>
              <a:rPr lang="en" sz="1800"/>
              <a:t>You will need:</a:t>
            </a:r>
            <a:endParaRPr sz="1800"/>
          </a:p>
          <a:p>
            <a:pPr indent="0" lvl="0" marL="0" rtl="0" algn="l">
              <a:spcBef>
                <a:spcPts val="0"/>
              </a:spcBef>
              <a:spcAft>
                <a:spcPts val="0"/>
              </a:spcAft>
              <a:buNone/>
            </a:pPr>
            <a:r>
              <a:rPr lang="en" sz="1800"/>
              <a:t>1 pair of scissors per family,</a:t>
            </a:r>
            <a:endParaRPr sz="1800"/>
          </a:p>
          <a:p>
            <a:pPr indent="0" lvl="0" marL="0" rtl="0" algn="l">
              <a:spcBef>
                <a:spcPts val="0"/>
              </a:spcBef>
              <a:spcAft>
                <a:spcPts val="0"/>
              </a:spcAft>
              <a:buNone/>
            </a:pPr>
            <a:r>
              <a:rPr lang="en" sz="1800"/>
              <a:t>1 glue stick per family</a:t>
            </a:r>
            <a:endParaRPr sz="1800"/>
          </a:p>
          <a:p>
            <a:pPr indent="0" lvl="0" marL="0" rtl="0" algn="l">
              <a:spcBef>
                <a:spcPts val="0"/>
              </a:spcBef>
              <a:spcAft>
                <a:spcPts val="0"/>
              </a:spcAft>
              <a:buNone/>
            </a:pPr>
            <a:r>
              <a:rPr lang="en" sz="1800"/>
              <a:t>t</a:t>
            </a:r>
            <a:r>
              <a:rPr lang="en" sz="1800"/>
              <a:t>he 4 sections of the book</a:t>
            </a:r>
            <a:endParaRPr sz="1800"/>
          </a:p>
        </p:txBody>
      </p:sp>
      <p:sp>
        <p:nvSpPr>
          <p:cNvPr id="219" name="Google Shape;219;p39"/>
          <p:cNvSpPr txBox="1"/>
          <p:nvPr/>
        </p:nvSpPr>
        <p:spPr>
          <a:xfrm>
            <a:off x="385500" y="2294975"/>
            <a:ext cx="84510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latin typeface="Lato"/>
                <a:ea typeface="Lato"/>
                <a:cs typeface="Lato"/>
                <a:sym typeface="Lato"/>
              </a:rPr>
              <a:t>YOUR TASK:</a:t>
            </a:r>
            <a:endParaRPr>
              <a:latin typeface="Lato"/>
              <a:ea typeface="Lato"/>
              <a:cs typeface="Lato"/>
              <a:sym typeface="Lato"/>
            </a:endParaRPr>
          </a:p>
          <a:p>
            <a:pPr indent="0" lvl="0" marL="0" rtl="0" algn="l">
              <a:lnSpc>
                <a:spcPct val="115000"/>
              </a:lnSpc>
              <a:spcBef>
                <a:spcPts val="0"/>
              </a:spcBef>
              <a:spcAft>
                <a:spcPts val="0"/>
              </a:spcAft>
              <a:buNone/>
            </a:pPr>
            <a:r>
              <a:rPr lang="en">
                <a:latin typeface="Lato"/>
                <a:ea typeface="Lato"/>
                <a:cs typeface="Lato"/>
                <a:sym typeface="Lato"/>
              </a:rPr>
              <a:t>Working together read each section and decide which heading would match that description  (we gather, we listen , we share a  meal, we go forth.</a:t>
            </a:r>
            <a:endParaRPr>
              <a:latin typeface="Lato"/>
              <a:ea typeface="Lato"/>
              <a:cs typeface="Lato"/>
              <a:sym typeface="Lato"/>
            </a:endParaRPr>
          </a:p>
          <a:p>
            <a:pPr indent="0" lvl="0" marL="0" rtl="0" algn="l">
              <a:lnSpc>
                <a:spcPct val="115000"/>
              </a:lnSpc>
              <a:spcBef>
                <a:spcPts val="0"/>
              </a:spcBef>
              <a:spcAft>
                <a:spcPts val="0"/>
              </a:spcAft>
              <a:buNone/>
            </a:pPr>
            <a:r>
              <a:rPr lang="en">
                <a:latin typeface="Lato"/>
                <a:ea typeface="Lato"/>
                <a:cs typeface="Lato"/>
                <a:sym typeface="Lato"/>
              </a:rPr>
              <a:t>Cut and glue the correct heading on each of the four sections</a:t>
            </a:r>
            <a:endParaRPr>
              <a:latin typeface="Lato"/>
              <a:ea typeface="Lato"/>
              <a:cs typeface="Lato"/>
              <a:sym typeface="Lato"/>
            </a:endParaRPr>
          </a:p>
          <a:p>
            <a:pPr indent="0" lvl="0" marL="0" rtl="0" algn="l">
              <a:lnSpc>
                <a:spcPct val="115000"/>
              </a:lnSpc>
              <a:spcBef>
                <a:spcPts val="0"/>
              </a:spcBef>
              <a:spcAft>
                <a:spcPts val="0"/>
              </a:spcAft>
              <a:buNone/>
            </a:pPr>
            <a:r>
              <a:rPr lang="en">
                <a:latin typeface="Lato"/>
                <a:ea typeface="Lato"/>
                <a:cs typeface="Lato"/>
                <a:sym typeface="Lato"/>
              </a:rPr>
              <a:t>Cut and sort the pages of the book into the correct order</a:t>
            </a:r>
            <a:endParaRPr>
              <a:latin typeface="Lato"/>
              <a:ea typeface="Lato"/>
              <a:cs typeface="Lato"/>
              <a:sym typeface="Lato"/>
            </a:endParaRPr>
          </a:p>
          <a:p>
            <a:pPr indent="0" lvl="0" marL="0" rtl="0" algn="l">
              <a:lnSpc>
                <a:spcPct val="115000"/>
              </a:lnSpc>
              <a:spcBef>
                <a:spcPts val="0"/>
              </a:spcBef>
              <a:spcAft>
                <a:spcPts val="0"/>
              </a:spcAft>
              <a:buNone/>
            </a:pPr>
            <a:r>
              <a:rPr lang="en">
                <a:latin typeface="Lato"/>
                <a:ea typeface="Lato"/>
                <a:cs typeface="Lato"/>
                <a:sym typeface="Lato"/>
              </a:rPr>
              <a:t>Add the cover and staple</a:t>
            </a:r>
            <a:endParaRPr>
              <a:latin typeface="Lato"/>
              <a:ea typeface="Lato"/>
              <a:cs typeface="Lato"/>
              <a:sym typeface="Lato"/>
            </a:endParaRPr>
          </a:p>
        </p:txBody>
      </p:sp>
      <p:sp>
        <p:nvSpPr>
          <p:cNvPr id="220" name="Google Shape;220;p39"/>
          <p:cNvSpPr/>
          <p:nvPr/>
        </p:nvSpPr>
        <p:spPr>
          <a:xfrm>
            <a:off x="650450" y="2069675"/>
            <a:ext cx="501600" cy="225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0"/>
          <p:cNvSpPr txBox="1"/>
          <p:nvPr>
            <p:ph type="title"/>
          </p:nvPr>
        </p:nvSpPr>
        <p:spPr>
          <a:xfrm>
            <a:off x="569550" y="372725"/>
            <a:ext cx="8262900" cy="64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9900FF"/>
                </a:solidFill>
              </a:rPr>
              <a:t>Eucharist sessions</a:t>
            </a:r>
            <a:endParaRPr>
              <a:solidFill>
                <a:srgbClr val="9900FF"/>
              </a:solidFill>
            </a:endParaRPr>
          </a:p>
        </p:txBody>
      </p:sp>
      <p:sp>
        <p:nvSpPr>
          <p:cNvPr id="226" name="Google Shape;226;p40"/>
          <p:cNvSpPr txBox="1"/>
          <p:nvPr>
            <p:ph idx="1" type="body"/>
          </p:nvPr>
        </p:nvSpPr>
        <p:spPr>
          <a:xfrm>
            <a:off x="472425" y="1101950"/>
            <a:ext cx="8515800" cy="3286500"/>
          </a:xfrm>
          <a:prstGeom prst="rect">
            <a:avLst/>
          </a:prstGeom>
          <a:noFill/>
          <a:ln>
            <a:noFill/>
          </a:ln>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en" sz="2332">
                <a:solidFill>
                  <a:srgbClr val="000000"/>
                </a:solidFill>
              </a:rPr>
              <a:t>There are 4 parent/child sessions that are be completed together at home as part of your homework over the next few weeks. Each session takes around 20 mins to complete each session.  </a:t>
            </a:r>
            <a:endParaRPr sz="2332">
              <a:solidFill>
                <a:srgbClr val="000000"/>
              </a:solidFill>
            </a:endParaRPr>
          </a:p>
          <a:p>
            <a:pPr indent="0" lvl="0" marL="0" rtl="0" algn="l">
              <a:spcBef>
                <a:spcPts val="0"/>
              </a:spcBef>
              <a:spcAft>
                <a:spcPts val="0"/>
              </a:spcAft>
              <a:buNone/>
            </a:pPr>
            <a:r>
              <a:t/>
            </a:r>
            <a:endParaRPr sz="2332">
              <a:solidFill>
                <a:srgbClr val="000000"/>
              </a:solidFill>
            </a:endParaRPr>
          </a:p>
          <a:p>
            <a:pPr indent="0" lvl="0" marL="0" rtl="0" algn="l">
              <a:spcBef>
                <a:spcPts val="0"/>
              </a:spcBef>
              <a:spcAft>
                <a:spcPts val="0"/>
              </a:spcAft>
              <a:buNone/>
            </a:pPr>
            <a:r>
              <a:rPr lang="en" sz="2332">
                <a:solidFill>
                  <a:srgbClr val="000000"/>
                </a:solidFill>
                <a:highlight>
                  <a:srgbClr val="FFFF00"/>
                </a:highlight>
              </a:rPr>
              <a:t>We ask that the completed sessions be returned to school by </a:t>
            </a:r>
            <a:r>
              <a:rPr b="1" lang="en" sz="2332" u="sng">
                <a:solidFill>
                  <a:srgbClr val="000000"/>
                </a:solidFill>
                <a:highlight>
                  <a:srgbClr val="FFFF00"/>
                </a:highlight>
              </a:rPr>
              <a:t>the end of August </a:t>
            </a:r>
            <a:endParaRPr b="1" sz="2332" u="sng">
              <a:solidFill>
                <a:srgbClr val="000000"/>
              </a:solidFill>
              <a:highlight>
                <a:srgbClr val="FFFF00"/>
              </a:highlight>
            </a:endParaRPr>
          </a:p>
          <a:p>
            <a:pPr indent="0" lvl="0" marL="0" rtl="0" algn="l">
              <a:spcBef>
                <a:spcPts val="0"/>
              </a:spcBef>
              <a:spcAft>
                <a:spcPts val="0"/>
              </a:spcAft>
              <a:buNone/>
            </a:pPr>
            <a:r>
              <a:t/>
            </a:r>
            <a:endParaRPr sz="2332">
              <a:solidFill>
                <a:srgbClr val="000000"/>
              </a:solidFill>
            </a:endParaRPr>
          </a:p>
          <a:p>
            <a:pPr indent="0" lvl="0" marL="0" rtl="0" algn="l">
              <a:spcBef>
                <a:spcPts val="0"/>
              </a:spcBef>
              <a:spcAft>
                <a:spcPts val="0"/>
              </a:spcAft>
              <a:buNone/>
            </a:pPr>
            <a:r>
              <a:rPr lang="en" sz="2332">
                <a:solidFill>
                  <a:srgbClr val="000000"/>
                </a:solidFill>
              </a:rPr>
              <a:t>Go to </a:t>
            </a:r>
            <a:endParaRPr sz="2332">
              <a:solidFill>
                <a:srgbClr val="000000"/>
              </a:solidFill>
            </a:endParaRPr>
          </a:p>
          <a:p>
            <a:pPr indent="0" lvl="0" marL="0" rtl="0" algn="l">
              <a:spcBef>
                <a:spcPts val="0"/>
              </a:spcBef>
              <a:spcAft>
                <a:spcPts val="0"/>
              </a:spcAft>
              <a:buNone/>
            </a:pPr>
            <a:r>
              <a:rPr b="1" lang="en" sz="2332" u="sng">
                <a:solidFill>
                  <a:srgbClr val="000000"/>
                </a:solidFill>
              </a:rPr>
              <a:t>JOURNEYING TOGETHER TO EUCHARIST</a:t>
            </a:r>
            <a:endParaRPr b="1" sz="2332" u="sng">
              <a:solidFill>
                <a:srgbClr val="000000"/>
              </a:solidFill>
            </a:endParaRPr>
          </a:p>
          <a:p>
            <a:pPr indent="0" lvl="0" marL="0" rtl="0" algn="l">
              <a:spcBef>
                <a:spcPts val="0"/>
              </a:spcBef>
              <a:spcAft>
                <a:spcPts val="0"/>
              </a:spcAft>
              <a:buNone/>
            </a:pPr>
            <a:r>
              <a:t/>
            </a:r>
            <a:endParaRPr b="1" sz="2332" u="sng"/>
          </a:p>
          <a:p>
            <a:pPr indent="0" lvl="0" marL="0" rtl="0" algn="l">
              <a:spcBef>
                <a:spcPts val="0"/>
              </a:spcBef>
              <a:spcAft>
                <a:spcPts val="0"/>
              </a:spcAft>
              <a:buNone/>
            </a:pPr>
            <a:r>
              <a:rPr lang="en" sz="2132" u="sng">
                <a:solidFill>
                  <a:srgbClr val="1155CC"/>
                </a:solidFill>
                <a:latin typeface="Arial"/>
                <a:ea typeface="Arial"/>
                <a:cs typeface="Arial"/>
                <a:sym typeface="Arial"/>
                <a:hlinkClick r:id="rId3">
                  <a:extLst>
                    <a:ext uri="{A12FA001-AC4F-418D-AE19-62706E023703}">
                      <ahyp:hlinkClr val="tx"/>
                    </a:ext>
                  </a:extLst>
                </a:hlinkClick>
              </a:rPr>
              <a:t>https://sacramens.melbournecatholic.org/</a:t>
            </a:r>
            <a:endParaRPr sz="2832"/>
          </a:p>
          <a:p>
            <a:pPr indent="0" lvl="0" marL="0" rtl="0" algn="l">
              <a:spcBef>
                <a:spcPts val="0"/>
              </a:spcBef>
              <a:spcAft>
                <a:spcPts val="0"/>
              </a:spcAft>
              <a:buNone/>
            </a:pPr>
            <a:r>
              <a:t/>
            </a:r>
            <a:endParaRPr sz="1500"/>
          </a:p>
        </p:txBody>
      </p:sp>
      <p:sp>
        <p:nvSpPr>
          <p:cNvPr id="227" name="Google Shape;227;p40"/>
          <p:cNvSpPr/>
          <p:nvPr/>
        </p:nvSpPr>
        <p:spPr>
          <a:xfrm>
            <a:off x="370125" y="1101950"/>
            <a:ext cx="6759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1"/>
          <p:cNvSpPr txBox="1"/>
          <p:nvPr>
            <p:ph type="title"/>
          </p:nvPr>
        </p:nvSpPr>
        <p:spPr>
          <a:xfrm>
            <a:off x="311700" y="372725"/>
            <a:ext cx="8520600" cy="3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880">
                <a:solidFill>
                  <a:srgbClr val="202124"/>
                </a:solidFill>
                <a:latin typeface="Comic Sans MS"/>
                <a:ea typeface="Comic Sans MS"/>
                <a:cs typeface="Comic Sans MS"/>
                <a:sym typeface="Comic Sans MS"/>
              </a:rPr>
              <a:t>     </a:t>
            </a:r>
            <a:r>
              <a:rPr lang="en" sz="3880">
                <a:solidFill>
                  <a:srgbClr val="9900FF"/>
                </a:solidFill>
                <a:latin typeface="Comic Sans MS"/>
                <a:ea typeface="Comic Sans MS"/>
                <a:cs typeface="Comic Sans MS"/>
                <a:sym typeface="Comic Sans MS"/>
              </a:rPr>
              <a:t> </a:t>
            </a:r>
            <a:r>
              <a:rPr lang="en" sz="3880">
                <a:solidFill>
                  <a:srgbClr val="9900FF"/>
                </a:solidFill>
                <a:latin typeface="Comic Sans MS"/>
                <a:ea typeface="Comic Sans MS"/>
                <a:cs typeface="Comic Sans MS"/>
                <a:sym typeface="Comic Sans MS"/>
              </a:rPr>
              <a:t>First Eucharist Mass</a:t>
            </a:r>
            <a:r>
              <a:rPr lang="en" sz="4080">
                <a:solidFill>
                  <a:srgbClr val="202124"/>
                </a:solidFill>
                <a:latin typeface="Comic Sans MS"/>
                <a:ea typeface="Comic Sans MS"/>
                <a:cs typeface="Comic Sans MS"/>
                <a:sym typeface="Comic Sans MS"/>
              </a:rPr>
              <a:t> </a:t>
            </a:r>
            <a:endParaRPr sz="4080">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1879" u="sng">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79">
                <a:latin typeface="Comic Sans MS"/>
                <a:ea typeface="Comic Sans MS"/>
                <a:cs typeface="Comic Sans MS"/>
                <a:sym typeface="Comic Sans MS"/>
              </a:rPr>
              <a:t>      </a:t>
            </a:r>
            <a:r>
              <a:rPr lang="en" sz="2479" u="sng">
                <a:solidFill>
                  <a:srgbClr val="FFFF00"/>
                </a:solidFill>
                <a:latin typeface="Comic Sans MS"/>
                <a:ea typeface="Comic Sans MS"/>
                <a:cs typeface="Comic Sans MS"/>
                <a:sym typeface="Comic Sans MS"/>
              </a:rPr>
              <a:t>Sunday 10th August will start at 9.00am sharp </a:t>
            </a:r>
            <a:endParaRPr sz="4680" u="sng">
              <a:solidFill>
                <a:srgbClr val="FFFF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latin typeface="Comic Sans MS"/>
                <a:ea typeface="Comic Sans MS"/>
                <a:cs typeface="Comic Sans MS"/>
                <a:sym typeface="Comic Sans MS"/>
              </a:rPr>
              <a:t>                </a:t>
            </a:r>
            <a:endParaRPr b="0" sz="1879">
              <a:solidFill>
                <a:srgbClr val="00FF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1879">
              <a:solidFill>
                <a:srgbClr val="FFFF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79">
                <a:solidFill>
                  <a:srgbClr val="FFFFFF"/>
                </a:solidFill>
                <a:latin typeface="Comic Sans MS"/>
                <a:ea typeface="Comic Sans MS"/>
                <a:cs typeface="Comic Sans MS"/>
                <a:sym typeface="Comic Sans MS"/>
              </a:rPr>
              <a:t>We would like all families at the church by</a:t>
            </a:r>
            <a:r>
              <a:rPr lang="en" sz="1879">
                <a:solidFill>
                  <a:srgbClr val="FFFF00"/>
                </a:solidFill>
                <a:latin typeface="Comic Sans MS"/>
                <a:ea typeface="Comic Sans MS"/>
                <a:cs typeface="Comic Sans MS"/>
                <a:sym typeface="Comic Sans MS"/>
              </a:rPr>
              <a:t> </a:t>
            </a:r>
            <a:r>
              <a:rPr lang="en" sz="1879" u="sng">
                <a:solidFill>
                  <a:srgbClr val="FFFF00"/>
                </a:solidFill>
                <a:latin typeface="Comic Sans MS"/>
                <a:ea typeface="Comic Sans MS"/>
                <a:cs typeface="Comic Sans MS"/>
                <a:sym typeface="Comic Sans MS"/>
              </a:rPr>
              <a:t>8.40</a:t>
            </a:r>
            <a:r>
              <a:rPr lang="en" sz="1879">
                <a:solidFill>
                  <a:srgbClr val="FFFFFF"/>
                </a:solidFill>
                <a:latin typeface="Comic Sans MS"/>
                <a:ea typeface="Comic Sans MS"/>
                <a:cs typeface="Comic Sans MS"/>
                <a:sym typeface="Comic Sans MS"/>
              </a:rPr>
              <a:t> </a:t>
            </a:r>
            <a:r>
              <a:rPr lang="en" sz="1879">
                <a:solidFill>
                  <a:srgbClr val="FFFFFF"/>
                </a:solidFill>
                <a:latin typeface="Comic Sans MS"/>
                <a:ea typeface="Comic Sans MS"/>
                <a:cs typeface="Comic Sans MS"/>
                <a:sym typeface="Comic Sans MS"/>
              </a:rPr>
              <a:t>so stoles and pins can be given out and to line up ready to come in with candles</a:t>
            </a:r>
            <a:endParaRPr sz="1879">
              <a:solidFill>
                <a:srgbClr val="FFFF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00FFFF"/>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sz="1779">
              <a:solidFill>
                <a:srgbClr val="FF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779">
                <a:solidFill>
                  <a:srgbClr val="FF0000"/>
                </a:solidFill>
                <a:latin typeface="Comic Sans MS"/>
                <a:ea typeface="Comic Sans MS"/>
                <a:cs typeface="Comic Sans MS"/>
                <a:sym typeface="Comic Sans MS"/>
              </a:rPr>
              <a:t>AS IT IS BIG DREAMS MARKET, THERE WILL BE LIMITED PARKING</a:t>
            </a:r>
            <a:r>
              <a:rPr b="0" lang="en" sz="1779">
                <a:solidFill>
                  <a:srgbClr val="FF0000"/>
                </a:solidFill>
                <a:latin typeface="Comic Sans MS"/>
                <a:ea typeface="Comic Sans MS"/>
                <a:cs typeface="Comic Sans MS"/>
                <a:sym typeface="Comic Sans MS"/>
              </a:rPr>
              <a:t> </a:t>
            </a:r>
            <a:endParaRPr b="0" sz="1779">
              <a:solidFill>
                <a:srgbClr val="FF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solidFill>
                  <a:srgbClr val="000000"/>
                </a:solidFill>
                <a:latin typeface="Comic Sans MS"/>
                <a:ea typeface="Comic Sans MS"/>
                <a:cs typeface="Comic Sans MS"/>
                <a:sym typeface="Comic Sans MS"/>
              </a:rPr>
              <a:t>.</a:t>
            </a:r>
            <a:endParaRPr b="0" sz="18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000000"/>
              </a:solidFill>
              <a:latin typeface="Comic Sans MS"/>
              <a:ea typeface="Comic Sans MS"/>
              <a:cs typeface="Comic Sans MS"/>
              <a:sym typeface="Comic Sans MS"/>
            </a:endParaRPr>
          </a:p>
        </p:txBody>
      </p:sp>
      <p:sp>
        <p:nvSpPr>
          <p:cNvPr id="233" name="Google Shape;233;p41"/>
          <p:cNvSpPr/>
          <p:nvPr/>
        </p:nvSpPr>
        <p:spPr>
          <a:xfrm>
            <a:off x="407700" y="1093150"/>
            <a:ext cx="7191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2"/>
          <p:cNvSpPr txBox="1"/>
          <p:nvPr>
            <p:ph type="title"/>
          </p:nvPr>
        </p:nvSpPr>
        <p:spPr>
          <a:xfrm>
            <a:off x="189225" y="348425"/>
            <a:ext cx="8964900" cy="3307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880">
                <a:solidFill>
                  <a:srgbClr val="FFFF00"/>
                </a:solidFill>
                <a:latin typeface="Comic Sans MS"/>
                <a:ea typeface="Comic Sans MS"/>
                <a:cs typeface="Comic Sans MS"/>
                <a:sym typeface="Comic Sans MS"/>
              </a:rPr>
              <a:t>First </a:t>
            </a:r>
            <a:r>
              <a:rPr lang="en" sz="3880">
                <a:solidFill>
                  <a:srgbClr val="FFFF00"/>
                </a:solidFill>
                <a:latin typeface="Comic Sans MS"/>
                <a:ea typeface="Comic Sans MS"/>
                <a:cs typeface="Comic Sans MS"/>
                <a:sym typeface="Comic Sans MS"/>
              </a:rPr>
              <a:t>Eucharist Mass</a:t>
            </a:r>
            <a:r>
              <a:rPr lang="en" sz="4080">
                <a:solidFill>
                  <a:srgbClr val="202124"/>
                </a:solidFill>
                <a:latin typeface="Comic Sans MS"/>
                <a:ea typeface="Comic Sans MS"/>
                <a:cs typeface="Comic Sans MS"/>
                <a:sym typeface="Comic Sans MS"/>
              </a:rPr>
              <a:t> </a:t>
            </a:r>
            <a:endParaRPr sz="4080" u="sng">
              <a:solidFill>
                <a:srgbClr val="202124"/>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879">
                <a:latin typeface="Comic Sans MS"/>
                <a:ea typeface="Comic Sans MS"/>
                <a:cs typeface="Comic Sans MS"/>
                <a:sym typeface="Comic Sans MS"/>
              </a:rPr>
              <a:t>                </a:t>
            </a:r>
            <a:endParaRPr b="0" sz="1879">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2500">
                <a:solidFill>
                  <a:srgbClr val="0000FF"/>
                </a:solidFill>
                <a:latin typeface="Comic Sans MS"/>
                <a:ea typeface="Comic Sans MS"/>
                <a:cs typeface="Comic Sans MS"/>
                <a:sym typeface="Comic Sans MS"/>
              </a:rPr>
              <a:t>Dress code </a:t>
            </a:r>
            <a:r>
              <a:rPr b="0" lang="en" sz="1800">
                <a:solidFill>
                  <a:srgbClr val="000000"/>
                </a:solidFill>
                <a:latin typeface="Comic Sans MS"/>
                <a:ea typeface="Comic Sans MS"/>
                <a:cs typeface="Comic Sans MS"/>
                <a:sym typeface="Comic Sans MS"/>
              </a:rPr>
              <a:t>smart attire for Eucharist Mass.  </a:t>
            </a:r>
            <a:endParaRPr b="0" sz="1800">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00">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00">
                <a:solidFill>
                  <a:srgbClr val="FF0000"/>
                </a:solidFill>
                <a:latin typeface="Comic Sans MS"/>
                <a:ea typeface="Comic Sans MS"/>
                <a:cs typeface="Comic Sans MS"/>
                <a:sym typeface="Comic Sans MS"/>
              </a:rPr>
              <a:t>Please do not wear:</a:t>
            </a:r>
            <a:endParaRPr sz="1800">
              <a:solidFill>
                <a:srgbClr val="FF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00">
                <a:solidFill>
                  <a:srgbClr val="FF0000"/>
                </a:solidFill>
                <a:latin typeface="Comic Sans MS"/>
                <a:ea typeface="Comic Sans MS"/>
                <a:cs typeface="Comic Sans MS"/>
                <a:sym typeface="Comic Sans MS"/>
              </a:rPr>
              <a:t>HOODIES with prints on them </a:t>
            </a:r>
            <a:endParaRPr sz="1800">
              <a:solidFill>
                <a:srgbClr val="FF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lang="en" sz="1800">
                <a:solidFill>
                  <a:srgbClr val="FF0000"/>
                </a:solidFill>
                <a:latin typeface="Comic Sans MS"/>
                <a:ea typeface="Comic Sans MS"/>
                <a:cs typeface="Comic Sans MS"/>
                <a:sym typeface="Comic Sans MS"/>
              </a:rPr>
              <a:t>OR RUNNERS that light up</a:t>
            </a:r>
            <a:endParaRPr sz="1800">
              <a:solidFill>
                <a:srgbClr val="FF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679">
                <a:solidFill>
                  <a:srgbClr val="000000"/>
                </a:solidFill>
                <a:latin typeface="Comic Sans MS"/>
                <a:ea typeface="Comic Sans MS"/>
                <a:cs typeface="Comic Sans MS"/>
                <a:sym typeface="Comic Sans MS"/>
              </a:rPr>
              <a:t>It is purely your choice if you chose to wear a white dress or suit but not an expectation</a:t>
            </a:r>
            <a:endParaRPr b="0" sz="18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6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679">
                <a:solidFill>
                  <a:srgbClr val="000000"/>
                </a:solidFill>
                <a:latin typeface="Comic Sans MS"/>
                <a:ea typeface="Comic Sans MS"/>
                <a:cs typeface="Comic Sans MS"/>
                <a:sym typeface="Comic Sans MS"/>
              </a:rPr>
              <a:t>Please consider not wearing a veil, as it does become a fire hazard near candle/flames. </a:t>
            </a:r>
            <a:endParaRPr b="0" sz="16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rPr b="0" lang="en" sz="1679">
                <a:solidFill>
                  <a:srgbClr val="000000"/>
                </a:solidFill>
                <a:latin typeface="Comic Sans MS"/>
                <a:ea typeface="Comic Sans MS"/>
                <a:cs typeface="Comic Sans MS"/>
                <a:sym typeface="Comic Sans MS"/>
              </a:rPr>
              <a:t>You may choose to wear flowers or head band instead.</a:t>
            </a:r>
            <a:endParaRPr b="0" sz="16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000000"/>
              </a:solidFill>
              <a:latin typeface="Comic Sans MS"/>
              <a:ea typeface="Comic Sans MS"/>
              <a:cs typeface="Comic Sans MS"/>
              <a:sym typeface="Comic Sans MS"/>
            </a:endParaRPr>
          </a:p>
          <a:p>
            <a:pPr indent="0" lvl="0" marL="0" rtl="0" algn="l">
              <a:lnSpc>
                <a:spcPct val="100000"/>
              </a:lnSpc>
              <a:spcBef>
                <a:spcPts val="0"/>
              </a:spcBef>
              <a:spcAft>
                <a:spcPts val="0"/>
              </a:spcAft>
              <a:buSzPts val="990"/>
              <a:buNone/>
            </a:pPr>
            <a:r>
              <a:t/>
            </a:r>
            <a:endParaRPr b="0" sz="1879">
              <a:solidFill>
                <a:srgbClr val="000000"/>
              </a:solidFill>
              <a:latin typeface="Comic Sans MS"/>
              <a:ea typeface="Comic Sans MS"/>
              <a:cs typeface="Comic Sans MS"/>
              <a:sym typeface="Comic Sans MS"/>
            </a:endParaRPr>
          </a:p>
        </p:txBody>
      </p:sp>
      <p:sp>
        <p:nvSpPr>
          <p:cNvPr id="239" name="Google Shape;239;p42"/>
          <p:cNvSpPr/>
          <p:nvPr/>
        </p:nvSpPr>
        <p:spPr>
          <a:xfrm>
            <a:off x="407700" y="1093150"/>
            <a:ext cx="7191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3"/>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FF00"/>
                </a:solidFill>
                <a:latin typeface="Comic Sans MS"/>
                <a:ea typeface="Comic Sans MS"/>
                <a:cs typeface="Comic Sans MS"/>
                <a:sym typeface="Comic Sans MS"/>
              </a:rPr>
              <a:t>Run through at the Church</a:t>
            </a:r>
            <a:endParaRPr>
              <a:solidFill>
                <a:srgbClr val="FFFF00"/>
              </a:solidFill>
              <a:latin typeface="Comic Sans MS"/>
              <a:ea typeface="Comic Sans MS"/>
              <a:cs typeface="Comic Sans MS"/>
              <a:sym typeface="Comic Sans MS"/>
            </a:endParaRPr>
          </a:p>
        </p:txBody>
      </p:sp>
      <p:sp>
        <p:nvSpPr>
          <p:cNvPr id="245" name="Google Shape;245;p43"/>
          <p:cNvSpPr txBox="1"/>
          <p:nvPr>
            <p:ph idx="1" type="body"/>
          </p:nvPr>
        </p:nvSpPr>
        <p:spPr>
          <a:xfrm>
            <a:off x="375325" y="1093150"/>
            <a:ext cx="8457000" cy="34755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There will be a run through at the church on Thursday night at 3.30.</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A parent must attend this with their child so that we can have a practice on where to stand and where to move etc ready for Sunday. This helps calm nerves. </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Parts to the Mass will be given out at this time </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READINGS, PRAYERS OF THE FAITHFUL, OFFERTORY PROCESSION etc</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Parents discuss with your child what part they would like to participate in </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and let us know at tonight’s meeting</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t/>
            </a:r>
            <a:endParaRPr>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a:solidFill>
                  <a:srgbClr val="000000"/>
                </a:solidFill>
                <a:latin typeface="Comic Sans MS"/>
                <a:ea typeface="Comic Sans MS"/>
                <a:cs typeface="Comic Sans MS"/>
                <a:sym typeface="Comic Sans MS"/>
              </a:rPr>
              <a:t>WE URGE families to have a few practices with any readings at home prior to the day</a:t>
            </a:r>
            <a:endParaRPr>
              <a:solidFill>
                <a:srgbClr val="000000"/>
              </a:solidFill>
              <a:latin typeface="Comic Sans MS"/>
              <a:ea typeface="Comic Sans MS"/>
              <a:cs typeface="Comic Sans MS"/>
              <a:sym typeface="Comic Sans MS"/>
            </a:endParaRPr>
          </a:p>
        </p:txBody>
      </p:sp>
      <p:sp>
        <p:nvSpPr>
          <p:cNvPr id="246" name="Google Shape;246;p43"/>
          <p:cNvSpPr/>
          <p:nvPr/>
        </p:nvSpPr>
        <p:spPr>
          <a:xfrm>
            <a:off x="407700" y="1093150"/>
            <a:ext cx="7191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b="0" lang="en" sz="3220">
                <a:solidFill>
                  <a:srgbClr val="000000"/>
                </a:solidFill>
                <a:latin typeface="Lato"/>
                <a:ea typeface="Lato"/>
                <a:cs typeface="Lato"/>
                <a:sym typeface="Lato"/>
              </a:rPr>
              <a:t>Any Questions?</a:t>
            </a:r>
            <a:endParaRPr b="0" sz="3220">
              <a:solidFill>
                <a:srgbClr val="000000"/>
              </a:solidFill>
              <a:latin typeface="Lato"/>
              <a:ea typeface="Lato"/>
              <a:cs typeface="Lato"/>
              <a:sym typeface="Lato"/>
            </a:endParaRPr>
          </a:p>
          <a:p>
            <a:pPr indent="0" lvl="0" marL="0" rtl="0" algn="l">
              <a:lnSpc>
                <a:spcPct val="115000"/>
              </a:lnSpc>
              <a:spcBef>
                <a:spcPts val="0"/>
              </a:spcBef>
              <a:spcAft>
                <a:spcPts val="0"/>
              </a:spcAft>
              <a:buSzPts val="990"/>
              <a:buNone/>
            </a:pPr>
            <a:r>
              <a:t/>
            </a:r>
            <a:endParaRPr b="0" sz="3220">
              <a:solidFill>
                <a:srgbClr val="FFFF00"/>
              </a:solidFill>
              <a:latin typeface="Lato"/>
              <a:ea typeface="Lato"/>
              <a:cs typeface="Lato"/>
              <a:sym typeface="Lato"/>
            </a:endParaRPr>
          </a:p>
          <a:p>
            <a:pPr indent="0" lvl="0" marL="0" rtl="0" algn="l">
              <a:lnSpc>
                <a:spcPct val="115000"/>
              </a:lnSpc>
              <a:spcBef>
                <a:spcPts val="0"/>
              </a:spcBef>
              <a:spcAft>
                <a:spcPts val="0"/>
              </a:spcAft>
              <a:buSzPts val="990"/>
              <a:buNone/>
            </a:pPr>
            <a:r>
              <a:rPr b="0" lang="en" sz="3220">
                <a:solidFill>
                  <a:srgbClr val="000000"/>
                </a:solidFill>
                <a:latin typeface="Lato"/>
                <a:ea typeface="Lato"/>
                <a:cs typeface="Lato"/>
                <a:sym typeface="Lato"/>
              </a:rPr>
              <a:t>Thank you for coming today to share your faith journey with your child.</a:t>
            </a:r>
            <a:endParaRPr b="0" sz="3220">
              <a:solidFill>
                <a:srgbClr val="000000"/>
              </a:solidFill>
              <a:latin typeface="Lato"/>
              <a:ea typeface="Lato"/>
              <a:cs typeface="Lato"/>
              <a:sym typeface="Lato"/>
            </a:endParaRPr>
          </a:p>
        </p:txBody>
      </p:sp>
      <p:sp>
        <p:nvSpPr>
          <p:cNvPr id="252" name="Google Shape;252;p44"/>
          <p:cNvSpPr/>
          <p:nvPr/>
        </p:nvSpPr>
        <p:spPr>
          <a:xfrm>
            <a:off x="407700" y="1093150"/>
            <a:ext cx="719100" cy="13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