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78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  <p:sldId id="314" r:id="rId63"/>
    <p:sldId id="315" r:id="rId64"/>
    <p:sldId id="316" r:id="rId65"/>
    <p:sldId id="317" r:id="rId66"/>
    <p:sldId id="318" r:id="rId67"/>
    <p:sldId id="319" r:id="rId68"/>
    <p:sldId id="320" r:id="rId69"/>
    <p:sldId id="321" r:id="rId70"/>
    <p:sldId id="322" r:id="rId71"/>
    <p:sldId id="323" r:id="rId72"/>
    <p:sldId id="324" r:id="rId73"/>
    <p:sldId id="325" r:id="rId74"/>
    <p:sldId id="326" r:id="rId75"/>
    <p:sldId id="327" r:id="rId76"/>
    <p:sldId id="328" r:id="rId77"/>
  </p:sldIdLst>
  <p:sldSz cx="18288000" cy="10287000"/>
  <p:notesSz cx="6858000" cy="9144000"/>
  <p:embeddedFontLst>
    <p:embeddedFont>
      <p:font typeface="Century Gothic Paneuropean" panose="020B0604020202020204" charset="0"/>
      <p:regular r:id="rId79"/>
    </p:embeddedFont>
    <p:embeddedFont>
      <p:font typeface="Century Gothic Paneuropean Bold" panose="020B0604020202020204" charset="0"/>
      <p:regular r:id="rId80"/>
    </p:embeddedFont>
    <p:embeddedFont>
      <p:font typeface="Century Gothic Paneuropean Italics" panose="020B0604020202020204" charset="0"/>
      <p:regular r:id="rId8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7" d="100"/>
          <a:sy n="47" d="100"/>
        </p:scale>
        <p:origin x="50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theme" Target="theme/theme1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font" Target="fonts/font1.fntdata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font" Target="fonts/font2.fntdata"/><Relationship Id="rId85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notesMaster" Target="notesMasters/notesMaster1.xml"/><Relationship Id="rId81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61" Type="http://schemas.openxmlformats.org/officeDocument/2006/relationships/slide" Target="slides/slide57.xml"/><Relationship Id="rId8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10.09.2026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Gab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Gab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Gab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Gab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Gab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Gab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Gab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Gab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Gab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Gab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Gab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Gab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Gab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Gab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Gab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Gab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Gab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Gab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Gab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Gab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Gab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You do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You do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You do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You do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Gab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5.sv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7.png"/><Relationship Id="rId4" Type="http://schemas.openxmlformats.org/officeDocument/2006/relationships/image" Target="../media/image5.sv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5.svg"/><Relationship Id="rId4" Type="http://schemas.openxmlformats.org/officeDocument/2006/relationships/image" Target="../media/image1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5.sv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5.sv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5.sv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8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5.svg"/><Relationship Id="rId4" Type="http://schemas.openxmlformats.org/officeDocument/2006/relationships/image" Target="../media/image18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28.png"/><Relationship Id="rId3" Type="http://schemas.openxmlformats.org/officeDocument/2006/relationships/image" Target="../media/image8.png"/><Relationship Id="rId7" Type="http://schemas.openxmlformats.org/officeDocument/2006/relationships/image" Target="../media/image24.png"/><Relationship Id="rId12" Type="http://schemas.openxmlformats.org/officeDocument/2006/relationships/image" Target="../media/image7.pn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7.png"/><Relationship Id="rId5" Type="http://schemas.openxmlformats.org/officeDocument/2006/relationships/image" Target="../media/image22.png"/><Relationship Id="rId15" Type="http://schemas.openxmlformats.org/officeDocument/2006/relationships/image" Target="../media/image30.png"/><Relationship Id="rId10" Type="http://schemas.openxmlformats.org/officeDocument/2006/relationships/image" Target="../media/image26.png"/><Relationship Id="rId4" Type="http://schemas.openxmlformats.org/officeDocument/2006/relationships/image" Target="../media/image9.png"/><Relationship Id="rId9" Type="http://schemas.openxmlformats.org/officeDocument/2006/relationships/image" Target="../media/image25.png"/><Relationship Id="rId14" Type="http://schemas.openxmlformats.org/officeDocument/2006/relationships/image" Target="../media/image29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1.png"/><Relationship Id="rId4" Type="http://schemas.openxmlformats.org/officeDocument/2006/relationships/image" Target="../media/image14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8206740"/>
            <a:ext cx="18288000" cy="2080260"/>
          </a:xfrm>
          <a:custGeom>
            <a:avLst/>
            <a:gdLst/>
            <a:ahLst/>
            <a:cxnLst/>
            <a:rect l="l" t="t" r="r" b="b"/>
            <a:pathLst>
              <a:path w="18288000" h="2080260">
                <a:moveTo>
                  <a:pt x="0" y="0"/>
                </a:moveTo>
                <a:lnTo>
                  <a:pt x="18288000" y="0"/>
                </a:lnTo>
                <a:lnTo>
                  <a:pt x="18288000" y="2080260"/>
                </a:lnTo>
                <a:lnTo>
                  <a:pt x="0" y="20802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/>
          <p:cNvSpPr/>
          <p:nvPr/>
        </p:nvSpPr>
        <p:spPr>
          <a:xfrm>
            <a:off x="13915183" y="0"/>
            <a:ext cx="4145524" cy="1583483"/>
          </a:xfrm>
          <a:custGeom>
            <a:avLst/>
            <a:gdLst/>
            <a:ahLst/>
            <a:cxnLst/>
            <a:rect l="l" t="t" r="r" b="b"/>
            <a:pathLst>
              <a:path w="4145524" h="1583483">
                <a:moveTo>
                  <a:pt x="0" y="0"/>
                </a:moveTo>
                <a:lnTo>
                  <a:pt x="4145524" y="0"/>
                </a:lnTo>
                <a:lnTo>
                  <a:pt x="4145524" y="1583483"/>
                </a:lnTo>
                <a:lnTo>
                  <a:pt x="0" y="15834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4" name="Group 4"/>
          <p:cNvGrpSpPr/>
          <p:nvPr/>
        </p:nvGrpSpPr>
        <p:grpSpPr>
          <a:xfrm>
            <a:off x="-799282" y="0"/>
            <a:ext cx="14589544" cy="1426766"/>
            <a:chOff x="0" y="0"/>
            <a:chExt cx="3842514" cy="37577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842514" cy="375774"/>
            </a:xfrm>
            <a:custGeom>
              <a:avLst/>
              <a:gdLst/>
              <a:ahLst/>
              <a:cxnLst/>
              <a:rect l="l" t="t" r="r" b="b"/>
              <a:pathLst>
                <a:path w="3842514" h="375774">
                  <a:moveTo>
                    <a:pt x="203200" y="0"/>
                  </a:moveTo>
                  <a:lnTo>
                    <a:pt x="3842514" y="0"/>
                  </a:lnTo>
                  <a:lnTo>
                    <a:pt x="3639314" y="375774"/>
                  </a:lnTo>
                  <a:lnTo>
                    <a:pt x="0" y="375774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37356A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1600" y="-38100"/>
              <a:ext cx="3639314" cy="4138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3361378" y="4016110"/>
            <a:ext cx="11565244" cy="1577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11"/>
              </a:lnSpc>
            </a:pPr>
            <a:r>
              <a:rPr lang="en-US" sz="9293" b="1">
                <a:solidFill>
                  <a:srgbClr val="37356A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Jackson Slide Decks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330711" y="8801287"/>
            <a:ext cx="2525974" cy="1217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3"/>
              </a:lnSpc>
            </a:pPr>
            <a:r>
              <a:rPr lang="en-US" sz="3502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Term x 2026</a:t>
            </a:r>
          </a:p>
          <a:p>
            <a:pPr algn="ctr">
              <a:lnSpc>
                <a:spcPts val="4903"/>
              </a:lnSpc>
            </a:pPr>
            <a:r>
              <a:rPr lang="en-US" sz="3502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Year Level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609478" y="3517571"/>
            <a:ext cx="13069044" cy="29600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0"/>
              </a:lnSpc>
            </a:pPr>
            <a:r>
              <a:rPr lang="en-US" sz="17335" b="1">
                <a:solidFill>
                  <a:srgbClr val="000000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Slide Deck 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8206740"/>
            <a:ext cx="18288000" cy="2080260"/>
          </a:xfrm>
          <a:custGeom>
            <a:avLst/>
            <a:gdLst/>
            <a:ahLst/>
            <a:cxnLst/>
            <a:rect l="l" t="t" r="r" b="b"/>
            <a:pathLst>
              <a:path w="18288000" h="2080260">
                <a:moveTo>
                  <a:pt x="0" y="0"/>
                </a:moveTo>
                <a:lnTo>
                  <a:pt x="18288000" y="0"/>
                </a:lnTo>
                <a:lnTo>
                  <a:pt x="18288000" y="2080260"/>
                </a:lnTo>
                <a:lnTo>
                  <a:pt x="0" y="20802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/>
          <p:cNvSpPr/>
          <p:nvPr/>
        </p:nvSpPr>
        <p:spPr>
          <a:xfrm>
            <a:off x="13915183" y="0"/>
            <a:ext cx="4145524" cy="1583483"/>
          </a:xfrm>
          <a:custGeom>
            <a:avLst/>
            <a:gdLst/>
            <a:ahLst/>
            <a:cxnLst/>
            <a:rect l="l" t="t" r="r" b="b"/>
            <a:pathLst>
              <a:path w="4145524" h="1583483">
                <a:moveTo>
                  <a:pt x="0" y="0"/>
                </a:moveTo>
                <a:lnTo>
                  <a:pt x="4145524" y="0"/>
                </a:lnTo>
                <a:lnTo>
                  <a:pt x="4145524" y="1583483"/>
                </a:lnTo>
                <a:lnTo>
                  <a:pt x="0" y="15834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4" name="Group 4"/>
          <p:cNvGrpSpPr/>
          <p:nvPr/>
        </p:nvGrpSpPr>
        <p:grpSpPr>
          <a:xfrm>
            <a:off x="-799282" y="0"/>
            <a:ext cx="14589544" cy="1426766"/>
            <a:chOff x="0" y="0"/>
            <a:chExt cx="3842514" cy="37577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842514" cy="375774"/>
            </a:xfrm>
            <a:custGeom>
              <a:avLst/>
              <a:gdLst/>
              <a:ahLst/>
              <a:cxnLst/>
              <a:rect l="l" t="t" r="r" b="b"/>
              <a:pathLst>
                <a:path w="3842514" h="375774">
                  <a:moveTo>
                    <a:pt x="203200" y="0"/>
                  </a:moveTo>
                  <a:lnTo>
                    <a:pt x="3842514" y="0"/>
                  </a:lnTo>
                  <a:lnTo>
                    <a:pt x="3639314" y="375774"/>
                  </a:lnTo>
                  <a:lnTo>
                    <a:pt x="0" y="375774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37356A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1600" y="-38100"/>
              <a:ext cx="3639314" cy="4138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827355" y="4016110"/>
            <a:ext cx="12633291" cy="1577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11"/>
              </a:lnSpc>
            </a:pPr>
            <a:r>
              <a:rPr lang="en-US" sz="9293" b="1">
                <a:solidFill>
                  <a:srgbClr val="37356A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Numeracy Focus Area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330711" y="8801287"/>
            <a:ext cx="2525974" cy="1217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3"/>
              </a:lnSpc>
            </a:pPr>
            <a:r>
              <a:rPr lang="en-US" sz="3502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Term x 2026</a:t>
            </a:r>
          </a:p>
          <a:p>
            <a:pPr algn="ctr">
              <a:lnSpc>
                <a:spcPts val="4903"/>
              </a:lnSpc>
            </a:pPr>
            <a:r>
              <a:rPr lang="en-US" sz="3502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Year Level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4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19710" y="3860349"/>
            <a:ext cx="17041197" cy="1683601"/>
          </a:xfrm>
          <a:custGeom>
            <a:avLst/>
            <a:gdLst/>
            <a:ahLst/>
            <a:cxnLst/>
            <a:rect l="l" t="t" r="r" b="b"/>
            <a:pathLst>
              <a:path w="17041197" h="1683601">
                <a:moveTo>
                  <a:pt x="0" y="0"/>
                </a:moveTo>
                <a:lnTo>
                  <a:pt x="17041196" y="0"/>
                </a:lnTo>
                <a:lnTo>
                  <a:pt x="17041196" y="1683601"/>
                </a:lnTo>
                <a:lnTo>
                  <a:pt x="0" y="16836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TextBox 3"/>
          <p:cNvSpPr txBox="1"/>
          <p:nvPr/>
        </p:nvSpPr>
        <p:spPr>
          <a:xfrm>
            <a:off x="5264475" y="2235460"/>
            <a:ext cx="7899499" cy="2628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560"/>
              </a:lnSpc>
            </a:pPr>
            <a:r>
              <a:rPr lang="en-US" sz="15400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Week #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799076" y="4723920"/>
            <a:ext cx="8605391" cy="2628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560"/>
              </a:lnSpc>
            </a:pPr>
            <a:r>
              <a:rPr lang="en-US" sz="15400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Session #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420585" y="9258300"/>
            <a:ext cx="744847" cy="914882"/>
          </a:xfrm>
          <a:custGeom>
            <a:avLst/>
            <a:gdLst/>
            <a:ahLst/>
            <a:cxnLst/>
            <a:rect l="l" t="t" r="r" b="b"/>
            <a:pathLst>
              <a:path w="744847" h="914882">
                <a:moveTo>
                  <a:pt x="0" y="0"/>
                </a:moveTo>
                <a:lnTo>
                  <a:pt x="744847" y="0"/>
                </a:lnTo>
                <a:lnTo>
                  <a:pt x="744847" y="914882"/>
                </a:lnTo>
                <a:lnTo>
                  <a:pt x="0" y="9148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221561"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6294527" cy="646573"/>
          </a:xfrm>
          <a:custGeom>
            <a:avLst/>
            <a:gdLst/>
            <a:ahLst/>
            <a:cxnLst/>
            <a:rect l="l" t="t" r="r" b="b"/>
            <a:pathLst>
              <a:path w="6294527" h="646573">
                <a:moveTo>
                  <a:pt x="0" y="0"/>
                </a:moveTo>
                <a:lnTo>
                  <a:pt x="6294527" y="0"/>
                </a:lnTo>
                <a:lnTo>
                  <a:pt x="6294527" y="646573"/>
                </a:lnTo>
                <a:lnTo>
                  <a:pt x="0" y="6465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4" name="TextBox 4"/>
          <p:cNvSpPr txBox="1"/>
          <p:nvPr/>
        </p:nvSpPr>
        <p:spPr>
          <a:xfrm>
            <a:off x="166423" y="110661"/>
            <a:ext cx="1339081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Retrieval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7218473" y="-1827"/>
            <a:ext cx="1069527" cy="1069527"/>
            <a:chOff x="0" y="0"/>
            <a:chExt cx="1426037" cy="142603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26037" cy="1426037"/>
            </a:xfrm>
            <a:custGeom>
              <a:avLst/>
              <a:gdLst/>
              <a:ahLst/>
              <a:cxnLst/>
              <a:rect l="l" t="t" r="r" b="b"/>
              <a:pathLst>
                <a:path w="1426037" h="1426037">
                  <a:moveTo>
                    <a:pt x="0" y="0"/>
                  </a:moveTo>
                  <a:lnTo>
                    <a:pt x="1426037" y="0"/>
                  </a:lnTo>
                  <a:lnTo>
                    <a:pt x="1426037" y="1426037"/>
                  </a:lnTo>
                  <a:lnTo>
                    <a:pt x="0" y="1426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7" name="Freeform 7"/>
            <p:cNvSpPr/>
            <p:nvPr/>
          </p:nvSpPr>
          <p:spPr>
            <a:xfrm>
              <a:off x="89470" y="181262"/>
              <a:ext cx="1247096" cy="1063513"/>
            </a:xfrm>
            <a:custGeom>
              <a:avLst/>
              <a:gdLst/>
              <a:ahLst/>
              <a:cxnLst/>
              <a:rect l="l" t="t" r="r" b="b"/>
              <a:pathLst>
                <a:path w="1247096" h="1063513">
                  <a:moveTo>
                    <a:pt x="0" y="0"/>
                  </a:moveTo>
                  <a:lnTo>
                    <a:pt x="1247096" y="0"/>
                  </a:lnTo>
                  <a:lnTo>
                    <a:pt x="1247096" y="1063513"/>
                  </a:lnTo>
                  <a:lnTo>
                    <a:pt x="0" y="10635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86737" y="214004"/>
            <a:ext cx="11815580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  <a:spcBef>
                <a:spcPct val="0"/>
              </a:spcBef>
            </a:pPr>
            <a:r>
              <a:rPr lang="en-US" sz="1200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RECALL</a:t>
            </a:r>
          </a:p>
        </p:txBody>
      </p:sp>
      <p:sp>
        <p:nvSpPr>
          <p:cNvPr id="3" name="Freeform 3"/>
          <p:cNvSpPr/>
          <p:nvPr/>
        </p:nvSpPr>
        <p:spPr>
          <a:xfrm>
            <a:off x="17420585" y="9258300"/>
            <a:ext cx="744847" cy="914882"/>
          </a:xfrm>
          <a:custGeom>
            <a:avLst/>
            <a:gdLst/>
            <a:ahLst/>
            <a:cxnLst/>
            <a:rect l="l" t="t" r="r" b="b"/>
            <a:pathLst>
              <a:path w="744847" h="914882">
                <a:moveTo>
                  <a:pt x="0" y="0"/>
                </a:moveTo>
                <a:lnTo>
                  <a:pt x="744847" y="0"/>
                </a:lnTo>
                <a:lnTo>
                  <a:pt x="744847" y="914882"/>
                </a:lnTo>
                <a:lnTo>
                  <a:pt x="0" y="9148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221561"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4" name="Freeform 4"/>
          <p:cNvSpPr/>
          <p:nvPr/>
        </p:nvSpPr>
        <p:spPr>
          <a:xfrm>
            <a:off x="0" y="-52368"/>
            <a:ext cx="6294527" cy="646573"/>
          </a:xfrm>
          <a:custGeom>
            <a:avLst/>
            <a:gdLst/>
            <a:ahLst/>
            <a:cxnLst/>
            <a:rect l="l" t="t" r="r" b="b"/>
            <a:pathLst>
              <a:path w="6294527" h="646573">
                <a:moveTo>
                  <a:pt x="0" y="0"/>
                </a:moveTo>
                <a:lnTo>
                  <a:pt x="6294527" y="0"/>
                </a:lnTo>
                <a:lnTo>
                  <a:pt x="6294527" y="646572"/>
                </a:lnTo>
                <a:lnTo>
                  <a:pt x="0" y="6465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5" name="TextBox 5"/>
          <p:cNvSpPr txBox="1"/>
          <p:nvPr/>
        </p:nvSpPr>
        <p:spPr>
          <a:xfrm>
            <a:off x="386737" y="35968"/>
            <a:ext cx="924223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SPARK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7242625" y="0"/>
            <a:ext cx="1045375" cy="1045375"/>
            <a:chOff x="0" y="0"/>
            <a:chExt cx="1393833" cy="139383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93833" cy="1393833"/>
            </a:xfrm>
            <a:custGeom>
              <a:avLst/>
              <a:gdLst/>
              <a:ahLst/>
              <a:cxnLst/>
              <a:rect l="l" t="t" r="r" b="b"/>
              <a:pathLst>
                <a:path w="1393833" h="1393833">
                  <a:moveTo>
                    <a:pt x="0" y="0"/>
                  </a:moveTo>
                  <a:lnTo>
                    <a:pt x="1393833" y="0"/>
                  </a:lnTo>
                  <a:lnTo>
                    <a:pt x="1393833" y="1393833"/>
                  </a:lnTo>
                  <a:lnTo>
                    <a:pt x="0" y="13938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8" name="Freeform 8"/>
            <p:cNvSpPr/>
            <p:nvPr/>
          </p:nvSpPr>
          <p:spPr>
            <a:xfrm>
              <a:off x="109270" y="196107"/>
              <a:ext cx="1174517" cy="1001619"/>
            </a:xfrm>
            <a:custGeom>
              <a:avLst/>
              <a:gdLst/>
              <a:ahLst/>
              <a:cxnLst/>
              <a:rect l="l" t="t" r="r" b="b"/>
              <a:pathLst>
                <a:path w="1174517" h="1001619">
                  <a:moveTo>
                    <a:pt x="0" y="0"/>
                  </a:moveTo>
                  <a:lnTo>
                    <a:pt x="1174518" y="0"/>
                  </a:lnTo>
                  <a:lnTo>
                    <a:pt x="1174518" y="1001619"/>
                  </a:lnTo>
                  <a:lnTo>
                    <a:pt x="0" y="10016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86737" y="214004"/>
            <a:ext cx="11815580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  <a:spcBef>
                <a:spcPct val="0"/>
              </a:spcBef>
            </a:pPr>
            <a:r>
              <a:rPr lang="en-US" sz="1200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RECALL</a:t>
            </a:r>
          </a:p>
        </p:txBody>
      </p:sp>
      <p:sp>
        <p:nvSpPr>
          <p:cNvPr id="3" name="Freeform 3"/>
          <p:cNvSpPr/>
          <p:nvPr/>
        </p:nvSpPr>
        <p:spPr>
          <a:xfrm>
            <a:off x="17420585" y="9258300"/>
            <a:ext cx="744847" cy="914882"/>
          </a:xfrm>
          <a:custGeom>
            <a:avLst/>
            <a:gdLst/>
            <a:ahLst/>
            <a:cxnLst/>
            <a:rect l="l" t="t" r="r" b="b"/>
            <a:pathLst>
              <a:path w="744847" h="914882">
                <a:moveTo>
                  <a:pt x="0" y="0"/>
                </a:moveTo>
                <a:lnTo>
                  <a:pt x="744847" y="0"/>
                </a:lnTo>
                <a:lnTo>
                  <a:pt x="744847" y="914882"/>
                </a:lnTo>
                <a:lnTo>
                  <a:pt x="0" y="9148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221561"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4" name="Freeform 4"/>
          <p:cNvSpPr/>
          <p:nvPr/>
        </p:nvSpPr>
        <p:spPr>
          <a:xfrm>
            <a:off x="0" y="-52368"/>
            <a:ext cx="6294527" cy="646573"/>
          </a:xfrm>
          <a:custGeom>
            <a:avLst/>
            <a:gdLst/>
            <a:ahLst/>
            <a:cxnLst/>
            <a:rect l="l" t="t" r="r" b="b"/>
            <a:pathLst>
              <a:path w="6294527" h="646573">
                <a:moveTo>
                  <a:pt x="0" y="0"/>
                </a:moveTo>
                <a:lnTo>
                  <a:pt x="6294527" y="0"/>
                </a:lnTo>
                <a:lnTo>
                  <a:pt x="6294527" y="646572"/>
                </a:lnTo>
                <a:lnTo>
                  <a:pt x="0" y="6465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5" name="TextBox 5"/>
          <p:cNvSpPr txBox="1"/>
          <p:nvPr/>
        </p:nvSpPr>
        <p:spPr>
          <a:xfrm>
            <a:off x="386737" y="35968"/>
            <a:ext cx="2509317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Prior Knowledge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7218473" y="-1827"/>
            <a:ext cx="1069527" cy="1069527"/>
            <a:chOff x="0" y="0"/>
            <a:chExt cx="1426037" cy="142603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26037" cy="1426037"/>
            </a:xfrm>
            <a:custGeom>
              <a:avLst/>
              <a:gdLst/>
              <a:ahLst/>
              <a:cxnLst/>
              <a:rect l="l" t="t" r="r" b="b"/>
              <a:pathLst>
                <a:path w="1426037" h="1426037">
                  <a:moveTo>
                    <a:pt x="0" y="0"/>
                  </a:moveTo>
                  <a:lnTo>
                    <a:pt x="1426037" y="0"/>
                  </a:lnTo>
                  <a:lnTo>
                    <a:pt x="1426037" y="1426037"/>
                  </a:lnTo>
                  <a:lnTo>
                    <a:pt x="0" y="1426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8" name="Freeform 8"/>
            <p:cNvSpPr/>
            <p:nvPr/>
          </p:nvSpPr>
          <p:spPr>
            <a:xfrm>
              <a:off x="89470" y="181262"/>
              <a:ext cx="1247096" cy="1063513"/>
            </a:xfrm>
            <a:custGeom>
              <a:avLst/>
              <a:gdLst/>
              <a:ahLst/>
              <a:cxnLst/>
              <a:rect l="l" t="t" r="r" b="b"/>
              <a:pathLst>
                <a:path w="1247096" h="1063513">
                  <a:moveTo>
                    <a:pt x="0" y="0"/>
                  </a:moveTo>
                  <a:lnTo>
                    <a:pt x="1247096" y="0"/>
                  </a:lnTo>
                  <a:lnTo>
                    <a:pt x="1247096" y="1063513"/>
                  </a:lnTo>
                  <a:lnTo>
                    <a:pt x="0" y="10635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21593" y="812051"/>
            <a:ext cx="7430152" cy="1260749"/>
            <a:chOff x="0" y="0"/>
            <a:chExt cx="1956913" cy="33204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56913" cy="332049"/>
            </a:xfrm>
            <a:custGeom>
              <a:avLst/>
              <a:gdLst/>
              <a:ahLst/>
              <a:cxnLst/>
              <a:rect l="l" t="t" r="r" b="b"/>
              <a:pathLst>
                <a:path w="1956913" h="332049">
                  <a:moveTo>
                    <a:pt x="0" y="0"/>
                  </a:moveTo>
                  <a:lnTo>
                    <a:pt x="1956913" y="0"/>
                  </a:lnTo>
                  <a:lnTo>
                    <a:pt x="1956913" y="332049"/>
                  </a:lnTo>
                  <a:lnTo>
                    <a:pt x="0" y="332049"/>
                  </a:lnTo>
                  <a:close/>
                </a:path>
              </a:pathLst>
            </a:custGeom>
            <a:solidFill>
              <a:srgbClr val="262161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956913" cy="3701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21593" y="2084451"/>
            <a:ext cx="3892059" cy="1028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....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21593" y="5791200"/>
            <a:ext cx="614214" cy="3162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1.</a:t>
            </a:r>
          </a:p>
          <a:p>
            <a:pPr algn="ctr">
              <a:lnSpc>
                <a:spcPts val="8400"/>
              </a:lnSpc>
            </a:pPr>
            <a:r>
              <a:rPr lang="en-US" sz="60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2.</a:t>
            </a:r>
          </a:p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3.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42772" y="7924800"/>
            <a:ext cx="16550519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....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21673" y="810951"/>
            <a:ext cx="7001321" cy="1028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We are learning to: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661155" y="4155801"/>
            <a:ext cx="7430152" cy="1260749"/>
            <a:chOff x="0" y="0"/>
            <a:chExt cx="1956913" cy="33204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56913" cy="332049"/>
            </a:xfrm>
            <a:custGeom>
              <a:avLst/>
              <a:gdLst/>
              <a:ahLst/>
              <a:cxnLst/>
              <a:rect l="l" t="t" r="r" b="b"/>
              <a:pathLst>
                <a:path w="1956913" h="332049">
                  <a:moveTo>
                    <a:pt x="0" y="0"/>
                  </a:moveTo>
                  <a:lnTo>
                    <a:pt x="1956913" y="0"/>
                  </a:lnTo>
                  <a:lnTo>
                    <a:pt x="1956913" y="332049"/>
                  </a:lnTo>
                  <a:lnTo>
                    <a:pt x="0" y="332049"/>
                  </a:lnTo>
                  <a:close/>
                </a:path>
              </a:pathLst>
            </a:custGeom>
            <a:solidFill>
              <a:srgbClr val="262161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956913" cy="3701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327216" y="4154701"/>
            <a:ext cx="6069360" cy="1028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Success Criteria: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42772" y="6858000"/>
            <a:ext cx="16550519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....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42772" y="5791200"/>
            <a:ext cx="16550519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....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7218473" y="0"/>
            <a:ext cx="1069527" cy="1051646"/>
            <a:chOff x="0" y="0"/>
            <a:chExt cx="1426037" cy="140219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402194" cy="1402194"/>
            </a:xfrm>
            <a:custGeom>
              <a:avLst/>
              <a:gdLst/>
              <a:ahLst/>
              <a:cxnLst/>
              <a:rect l="l" t="t" r="r" b="b"/>
              <a:pathLst>
                <a:path w="1402194" h="1402194">
                  <a:moveTo>
                    <a:pt x="0" y="0"/>
                  </a:moveTo>
                  <a:lnTo>
                    <a:pt x="1402194" y="0"/>
                  </a:lnTo>
                  <a:lnTo>
                    <a:pt x="1402194" y="1402194"/>
                  </a:lnTo>
                  <a:lnTo>
                    <a:pt x="0" y="14021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101885" y="231122"/>
              <a:ext cx="1219882" cy="1040306"/>
            </a:xfrm>
            <a:custGeom>
              <a:avLst/>
              <a:gdLst/>
              <a:ahLst/>
              <a:cxnLst/>
              <a:rect l="l" t="t" r="r" b="b"/>
              <a:pathLst>
                <a:path w="1219882" h="1040306">
                  <a:moveTo>
                    <a:pt x="0" y="0"/>
                  </a:moveTo>
                  <a:lnTo>
                    <a:pt x="1219883" y="0"/>
                  </a:lnTo>
                  <a:lnTo>
                    <a:pt x="1219883" y="1040305"/>
                  </a:lnTo>
                  <a:lnTo>
                    <a:pt x="0" y="1040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859668" y="268280"/>
              <a:ext cx="566368" cy="482994"/>
            </a:xfrm>
            <a:custGeom>
              <a:avLst/>
              <a:gdLst/>
              <a:ahLst/>
              <a:cxnLst/>
              <a:rect l="l" t="t" r="r" b="b"/>
              <a:pathLst>
                <a:path w="566368" h="482994">
                  <a:moveTo>
                    <a:pt x="0" y="0"/>
                  </a:moveTo>
                  <a:lnTo>
                    <a:pt x="566369" y="0"/>
                  </a:lnTo>
                  <a:lnTo>
                    <a:pt x="566369" y="482995"/>
                  </a:lnTo>
                  <a:lnTo>
                    <a:pt x="0" y="4829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9" name="Freeform 19"/>
            <p:cNvSpPr/>
            <p:nvPr/>
          </p:nvSpPr>
          <p:spPr>
            <a:xfrm flipH="1">
              <a:off x="0" y="457886"/>
              <a:ext cx="570650" cy="486645"/>
            </a:xfrm>
            <a:custGeom>
              <a:avLst/>
              <a:gdLst/>
              <a:ahLst/>
              <a:cxnLst/>
              <a:rect l="l" t="t" r="r" b="b"/>
              <a:pathLst>
                <a:path w="570650" h="486645">
                  <a:moveTo>
                    <a:pt x="570650" y="0"/>
                  </a:moveTo>
                  <a:lnTo>
                    <a:pt x="0" y="0"/>
                  </a:lnTo>
                  <a:lnTo>
                    <a:pt x="0" y="486646"/>
                  </a:lnTo>
                  <a:lnTo>
                    <a:pt x="570650" y="486646"/>
                  </a:lnTo>
                  <a:lnTo>
                    <a:pt x="57065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20" name="Freeform 20"/>
          <p:cNvSpPr/>
          <p:nvPr/>
        </p:nvSpPr>
        <p:spPr>
          <a:xfrm>
            <a:off x="17439635" y="9258300"/>
            <a:ext cx="744847" cy="914882"/>
          </a:xfrm>
          <a:custGeom>
            <a:avLst/>
            <a:gdLst/>
            <a:ahLst/>
            <a:cxnLst/>
            <a:rect l="l" t="t" r="r" b="b"/>
            <a:pathLst>
              <a:path w="744847" h="914882">
                <a:moveTo>
                  <a:pt x="0" y="0"/>
                </a:moveTo>
                <a:lnTo>
                  <a:pt x="744847" y="0"/>
                </a:lnTo>
                <a:lnTo>
                  <a:pt x="744847" y="914882"/>
                </a:lnTo>
                <a:lnTo>
                  <a:pt x="0" y="91488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r="-221561"/>
            </a:stretch>
          </a:blipFill>
        </p:spPr>
        <p:txBody>
          <a:bodyPr/>
          <a:lstStyle/>
          <a:p>
            <a:endParaRPr lang="en-A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362860" y="4016110"/>
            <a:ext cx="9562279" cy="1577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11"/>
              </a:lnSpc>
            </a:pPr>
            <a:r>
              <a:rPr lang="en-US" sz="9293" b="1">
                <a:solidFill>
                  <a:srgbClr val="37356A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Explicit Teaching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9693" y="38589"/>
            <a:ext cx="1738015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37356A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 LI OR SC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362860" y="4016110"/>
            <a:ext cx="9562279" cy="1577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11"/>
              </a:lnSpc>
            </a:pPr>
            <a:r>
              <a:rPr lang="en-US" sz="9293" b="1">
                <a:solidFill>
                  <a:srgbClr val="37356A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Explicit Teaching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9693" y="38589"/>
            <a:ext cx="1738015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37356A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 LI OR SC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6294527" cy="646573"/>
          </a:xfrm>
          <a:custGeom>
            <a:avLst/>
            <a:gdLst/>
            <a:ahLst/>
            <a:cxnLst/>
            <a:rect l="l" t="t" r="r" b="b"/>
            <a:pathLst>
              <a:path w="6294527" h="646573">
                <a:moveTo>
                  <a:pt x="0" y="0"/>
                </a:moveTo>
                <a:lnTo>
                  <a:pt x="6294527" y="0"/>
                </a:lnTo>
                <a:lnTo>
                  <a:pt x="6294527" y="646573"/>
                </a:lnTo>
                <a:lnTo>
                  <a:pt x="0" y="6465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TextBox 3"/>
          <p:cNvSpPr txBox="1"/>
          <p:nvPr/>
        </p:nvSpPr>
        <p:spPr>
          <a:xfrm>
            <a:off x="166423" y="110661"/>
            <a:ext cx="2008956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Turn and Talk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7236354" y="7113"/>
            <a:ext cx="1051646" cy="1051646"/>
            <a:chOff x="0" y="0"/>
            <a:chExt cx="1402194" cy="140219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02194" cy="1402194"/>
            </a:xfrm>
            <a:custGeom>
              <a:avLst/>
              <a:gdLst/>
              <a:ahLst/>
              <a:cxnLst/>
              <a:rect l="l" t="t" r="r" b="b"/>
              <a:pathLst>
                <a:path w="1402194" h="1402194">
                  <a:moveTo>
                    <a:pt x="0" y="0"/>
                  </a:moveTo>
                  <a:lnTo>
                    <a:pt x="1402194" y="0"/>
                  </a:lnTo>
                  <a:lnTo>
                    <a:pt x="1402194" y="1402194"/>
                  </a:lnTo>
                  <a:lnTo>
                    <a:pt x="0" y="14021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6" name="Freeform 6"/>
            <p:cNvSpPr/>
            <p:nvPr/>
          </p:nvSpPr>
          <p:spPr>
            <a:xfrm>
              <a:off x="83780" y="174654"/>
              <a:ext cx="1234634" cy="1052886"/>
            </a:xfrm>
            <a:custGeom>
              <a:avLst/>
              <a:gdLst/>
              <a:ahLst/>
              <a:cxnLst/>
              <a:rect l="l" t="t" r="r" b="b"/>
              <a:pathLst>
                <a:path w="1234634" h="1052886">
                  <a:moveTo>
                    <a:pt x="0" y="0"/>
                  </a:moveTo>
                  <a:lnTo>
                    <a:pt x="1234634" y="0"/>
                  </a:lnTo>
                  <a:lnTo>
                    <a:pt x="1234634" y="1052886"/>
                  </a:lnTo>
                  <a:lnTo>
                    <a:pt x="0" y="10528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6294527" cy="646573"/>
          </a:xfrm>
          <a:custGeom>
            <a:avLst/>
            <a:gdLst/>
            <a:ahLst/>
            <a:cxnLst/>
            <a:rect l="l" t="t" r="r" b="b"/>
            <a:pathLst>
              <a:path w="6294527" h="646573">
                <a:moveTo>
                  <a:pt x="0" y="0"/>
                </a:moveTo>
                <a:lnTo>
                  <a:pt x="6294527" y="0"/>
                </a:lnTo>
                <a:lnTo>
                  <a:pt x="6294527" y="646573"/>
                </a:lnTo>
                <a:lnTo>
                  <a:pt x="0" y="6465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TextBox 3"/>
          <p:cNvSpPr txBox="1"/>
          <p:nvPr/>
        </p:nvSpPr>
        <p:spPr>
          <a:xfrm>
            <a:off x="166423" y="110661"/>
            <a:ext cx="1024533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We do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7259300" y="0"/>
            <a:ext cx="1028700" cy="1028700"/>
            <a:chOff x="0" y="0"/>
            <a:chExt cx="1371600" cy="13716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71600" cy="1371600"/>
            </a:xfrm>
            <a:custGeom>
              <a:avLst/>
              <a:gdLst/>
              <a:ahLst/>
              <a:cxnLst/>
              <a:rect l="l" t="t" r="r" b="b"/>
              <a:pathLst>
                <a:path w="1371600" h="1371600">
                  <a:moveTo>
                    <a:pt x="0" y="0"/>
                  </a:moveTo>
                  <a:lnTo>
                    <a:pt x="1371600" y="0"/>
                  </a:lnTo>
                  <a:lnTo>
                    <a:pt x="1371600" y="1371600"/>
                  </a:lnTo>
                  <a:lnTo>
                    <a:pt x="0" y="1371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6" name="Freeform 6"/>
            <p:cNvSpPr/>
            <p:nvPr/>
          </p:nvSpPr>
          <p:spPr>
            <a:xfrm>
              <a:off x="95880" y="209104"/>
              <a:ext cx="1110850" cy="947324"/>
            </a:xfrm>
            <a:custGeom>
              <a:avLst/>
              <a:gdLst/>
              <a:ahLst/>
              <a:cxnLst/>
              <a:rect l="l" t="t" r="r" b="b"/>
              <a:pathLst>
                <a:path w="1110850" h="947324">
                  <a:moveTo>
                    <a:pt x="0" y="0"/>
                  </a:moveTo>
                  <a:lnTo>
                    <a:pt x="1110849" y="0"/>
                  </a:lnTo>
                  <a:lnTo>
                    <a:pt x="1110849" y="947324"/>
                  </a:lnTo>
                  <a:lnTo>
                    <a:pt x="0" y="9473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6294527" cy="646573"/>
          </a:xfrm>
          <a:custGeom>
            <a:avLst/>
            <a:gdLst/>
            <a:ahLst/>
            <a:cxnLst/>
            <a:rect l="l" t="t" r="r" b="b"/>
            <a:pathLst>
              <a:path w="6294527" h="646573">
                <a:moveTo>
                  <a:pt x="0" y="0"/>
                </a:moveTo>
                <a:lnTo>
                  <a:pt x="6294527" y="0"/>
                </a:lnTo>
                <a:lnTo>
                  <a:pt x="6294527" y="646573"/>
                </a:lnTo>
                <a:lnTo>
                  <a:pt x="0" y="6465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TextBox 3"/>
          <p:cNvSpPr txBox="1"/>
          <p:nvPr/>
        </p:nvSpPr>
        <p:spPr>
          <a:xfrm>
            <a:off x="166423" y="110661"/>
            <a:ext cx="1092473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You do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7259300" y="0"/>
            <a:ext cx="1028700" cy="1028700"/>
            <a:chOff x="0" y="0"/>
            <a:chExt cx="1371600" cy="13716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71600" cy="1371600"/>
            </a:xfrm>
            <a:custGeom>
              <a:avLst/>
              <a:gdLst/>
              <a:ahLst/>
              <a:cxnLst/>
              <a:rect l="l" t="t" r="r" b="b"/>
              <a:pathLst>
                <a:path w="1371600" h="1371600">
                  <a:moveTo>
                    <a:pt x="0" y="0"/>
                  </a:moveTo>
                  <a:lnTo>
                    <a:pt x="1371600" y="0"/>
                  </a:lnTo>
                  <a:lnTo>
                    <a:pt x="1371600" y="1371600"/>
                  </a:lnTo>
                  <a:lnTo>
                    <a:pt x="0" y="1371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6" name="Freeform 6"/>
            <p:cNvSpPr/>
            <p:nvPr/>
          </p:nvSpPr>
          <p:spPr>
            <a:xfrm>
              <a:off x="171340" y="240827"/>
              <a:ext cx="1112958" cy="949122"/>
            </a:xfrm>
            <a:custGeom>
              <a:avLst/>
              <a:gdLst/>
              <a:ahLst/>
              <a:cxnLst/>
              <a:rect l="l" t="t" r="r" b="b"/>
              <a:pathLst>
                <a:path w="1112958" h="949122">
                  <a:moveTo>
                    <a:pt x="0" y="0"/>
                  </a:moveTo>
                  <a:lnTo>
                    <a:pt x="1112958" y="0"/>
                  </a:lnTo>
                  <a:lnTo>
                    <a:pt x="1112958" y="949122"/>
                  </a:lnTo>
                  <a:lnTo>
                    <a:pt x="0" y="9491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21593" y="812051"/>
            <a:ext cx="7430152" cy="1260749"/>
            <a:chOff x="0" y="0"/>
            <a:chExt cx="1956913" cy="33204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56913" cy="332049"/>
            </a:xfrm>
            <a:custGeom>
              <a:avLst/>
              <a:gdLst/>
              <a:ahLst/>
              <a:cxnLst/>
              <a:rect l="l" t="t" r="r" b="b"/>
              <a:pathLst>
                <a:path w="1956913" h="332049">
                  <a:moveTo>
                    <a:pt x="0" y="0"/>
                  </a:moveTo>
                  <a:lnTo>
                    <a:pt x="1956913" y="0"/>
                  </a:lnTo>
                  <a:lnTo>
                    <a:pt x="1956913" y="332049"/>
                  </a:lnTo>
                  <a:lnTo>
                    <a:pt x="0" y="332049"/>
                  </a:lnTo>
                  <a:close/>
                </a:path>
              </a:pathLst>
            </a:custGeom>
            <a:solidFill>
              <a:srgbClr val="262161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956913" cy="3701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21593" y="2084451"/>
            <a:ext cx="3892059" cy="1028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....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21593" y="5791200"/>
            <a:ext cx="614214" cy="3162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1.</a:t>
            </a:r>
          </a:p>
          <a:p>
            <a:pPr algn="ctr">
              <a:lnSpc>
                <a:spcPts val="8400"/>
              </a:lnSpc>
            </a:pPr>
            <a:r>
              <a:rPr lang="en-US" sz="60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2.</a:t>
            </a:r>
          </a:p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3.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42772" y="7924800"/>
            <a:ext cx="16550519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....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21673" y="810951"/>
            <a:ext cx="7001321" cy="1028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We are learning to: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661155" y="4155801"/>
            <a:ext cx="7430152" cy="1260749"/>
            <a:chOff x="0" y="0"/>
            <a:chExt cx="1956913" cy="33204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56913" cy="332049"/>
            </a:xfrm>
            <a:custGeom>
              <a:avLst/>
              <a:gdLst/>
              <a:ahLst/>
              <a:cxnLst/>
              <a:rect l="l" t="t" r="r" b="b"/>
              <a:pathLst>
                <a:path w="1956913" h="332049">
                  <a:moveTo>
                    <a:pt x="0" y="0"/>
                  </a:moveTo>
                  <a:lnTo>
                    <a:pt x="1956913" y="0"/>
                  </a:lnTo>
                  <a:lnTo>
                    <a:pt x="1956913" y="332049"/>
                  </a:lnTo>
                  <a:lnTo>
                    <a:pt x="0" y="332049"/>
                  </a:lnTo>
                  <a:close/>
                </a:path>
              </a:pathLst>
            </a:custGeom>
            <a:solidFill>
              <a:srgbClr val="262161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956913" cy="3701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327216" y="4154701"/>
            <a:ext cx="6069360" cy="1028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Success Criteria: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42772" y="6858000"/>
            <a:ext cx="16550519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....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42772" y="5791200"/>
            <a:ext cx="16550519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....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7218473" y="0"/>
            <a:ext cx="1069527" cy="1051646"/>
            <a:chOff x="0" y="0"/>
            <a:chExt cx="1426037" cy="140219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402194" cy="1402194"/>
            </a:xfrm>
            <a:custGeom>
              <a:avLst/>
              <a:gdLst/>
              <a:ahLst/>
              <a:cxnLst/>
              <a:rect l="l" t="t" r="r" b="b"/>
              <a:pathLst>
                <a:path w="1402194" h="1402194">
                  <a:moveTo>
                    <a:pt x="0" y="0"/>
                  </a:moveTo>
                  <a:lnTo>
                    <a:pt x="1402194" y="0"/>
                  </a:lnTo>
                  <a:lnTo>
                    <a:pt x="1402194" y="1402194"/>
                  </a:lnTo>
                  <a:lnTo>
                    <a:pt x="0" y="14021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101885" y="231122"/>
              <a:ext cx="1219882" cy="1040306"/>
            </a:xfrm>
            <a:custGeom>
              <a:avLst/>
              <a:gdLst/>
              <a:ahLst/>
              <a:cxnLst/>
              <a:rect l="l" t="t" r="r" b="b"/>
              <a:pathLst>
                <a:path w="1219882" h="1040306">
                  <a:moveTo>
                    <a:pt x="0" y="0"/>
                  </a:moveTo>
                  <a:lnTo>
                    <a:pt x="1219883" y="0"/>
                  </a:lnTo>
                  <a:lnTo>
                    <a:pt x="1219883" y="1040305"/>
                  </a:lnTo>
                  <a:lnTo>
                    <a:pt x="0" y="1040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859668" y="268280"/>
              <a:ext cx="566368" cy="482994"/>
            </a:xfrm>
            <a:custGeom>
              <a:avLst/>
              <a:gdLst/>
              <a:ahLst/>
              <a:cxnLst/>
              <a:rect l="l" t="t" r="r" b="b"/>
              <a:pathLst>
                <a:path w="566368" h="482994">
                  <a:moveTo>
                    <a:pt x="0" y="0"/>
                  </a:moveTo>
                  <a:lnTo>
                    <a:pt x="566369" y="0"/>
                  </a:lnTo>
                  <a:lnTo>
                    <a:pt x="566369" y="482995"/>
                  </a:lnTo>
                  <a:lnTo>
                    <a:pt x="0" y="4829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9" name="Freeform 19"/>
            <p:cNvSpPr/>
            <p:nvPr/>
          </p:nvSpPr>
          <p:spPr>
            <a:xfrm flipH="1">
              <a:off x="0" y="457886"/>
              <a:ext cx="570650" cy="486645"/>
            </a:xfrm>
            <a:custGeom>
              <a:avLst/>
              <a:gdLst/>
              <a:ahLst/>
              <a:cxnLst/>
              <a:rect l="l" t="t" r="r" b="b"/>
              <a:pathLst>
                <a:path w="570650" h="486645">
                  <a:moveTo>
                    <a:pt x="570650" y="0"/>
                  </a:moveTo>
                  <a:lnTo>
                    <a:pt x="0" y="0"/>
                  </a:lnTo>
                  <a:lnTo>
                    <a:pt x="0" y="486646"/>
                  </a:lnTo>
                  <a:lnTo>
                    <a:pt x="570650" y="486646"/>
                  </a:lnTo>
                  <a:lnTo>
                    <a:pt x="57065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20" name="Freeform 20"/>
          <p:cNvSpPr/>
          <p:nvPr/>
        </p:nvSpPr>
        <p:spPr>
          <a:xfrm>
            <a:off x="17420585" y="9258300"/>
            <a:ext cx="744847" cy="914882"/>
          </a:xfrm>
          <a:custGeom>
            <a:avLst/>
            <a:gdLst/>
            <a:ahLst/>
            <a:cxnLst/>
            <a:rect l="l" t="t" r="r" b="b"/>
            <a:pathLst>
              <a:path w="744847" h="914882">
                <a:moveTo>
                  <a:pt x="0" y="0"/>
                </a:moveTo>
                <a:lnTo>
                  <a:pt x="744847" y="0"/>
                </a:lnTo>
                <a:lnTo>
                  <a:pt x="744847" y="914882"/>
                </a:lnTo>
                <a:lnTo>
                  <a:pt x="0" y="91488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r="-221561"/>
            </a:stretch>
          </a:blipFill>
        </p:spPr>
        <p:txBody>
          <a:bodyPr/>
          <a:lstStyle/>
          <a:p>
            <a:endParaRPr lang="en-AU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6294527" cy="646573"/>
          </a:xfrm>
          <a:custGeom>
            <a:avLst/>
            <a:gdLst/>
            <a:ahLst/>
            <a:cxnLst/>
            <a:rect l="l" t="t" r="r" b="b"/>
            <a:pathLst>
              <a:path w="6294527" h="646573">
                <a:moveTo>
                  <a:pt x="0" y="0"/>
                </a:moveTo>
                <a:lnTo>
                  <a:pt x="6294527" y="0"/>
                </a:lnTo>
                <a:lnTo>
                  <a:pt x="6294527" y="646573"/>
                </a:lnTo>
                <a:lnTo>
                  <a:pt x="0" y="6465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TextBox 3"/>
          <p:cNvSpPr txBox="1"/>
          <p:nvPr/>
        </p:nvSpPr>
        <p:spPr>
          <a:xfrm>
            <a:off x="166423" y="110661"/>
            <a:ext cx="1540743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Reflection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7259300" y="0"/>
            <a:ext cx="1028700" cy="1028700"/>
            <a:chOff x="0" y="0"/>
            <a:chExt cx="1371600" cy="13716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71600" cy="1371600"/>
            </a:xfrm>
            <a:custGeom>
              <a:avLst/>
              <a:gdLst/>
              <a:ahLst/>
              <a:cxnLst/>
              <a:rect l="l" t="t" r="r" b="b"/>
              <a:pathLst>
                <a:path w="1371600" h="1371600">
                  <a:moveTo>
                    <a:pt x="0" y="0"/>
                  </a:moveTo>
                  <a:lnTo>
                    <a:pt x="1371600" y="0"/>
                  </a:lnTo>
                  <a:lnTo>
                    <a:pt x="1371600" y="1371600"/>
                  </a:lnTo>
                  <a:lnTo>
                    <a:pt x="0" y="1371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6" name="Freeform 6"/>
            <p:cNvSpPr/>
            <p:nvPr/>
          </p:nvSpPr>
          <p:spPr>
            <a:xfrm>
              <a:off x="86055" y="174342"/>
              <a:ext cx="1199490" cy="1022916"/>
            </a:xfrm>
            <a:custGeom>
              <a:avLst/>
              <a:gdLst/>
              <a:ahLst/>
              <a:cxnLst/>
              <a:rect l="l" t="t" r="r" b="b"/>
              <a:pathLst>
                <a:path w="1199490" h="1022916">
                  <a:moveTo>
                    <a:pt x="0" y="0"/>
                  </a:moveTo>
                  <a:lnTo>
                    <a:pt x="1199490" y="0"/>
                  </a:lnTo>
                  <a:lnTo>
                    <a:pt x="1199490" y="1022916"/>
                  </a:lnTo>
                  <a:lnTo>
                    <a:pt x="0" y="10229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FEC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227209" y="3195495"/>
            <a:ext cx="13068904" cy="2928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0"/>
              </a:lnSpc>
            </a:pPr>
            <a:r>
              <a:rPr lang="en-US" sz="17335" b="1">
                <a:solidFill>
                  <a:srgbClr val="000000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Slide Deck 2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8206740"/>
            <a:ext cx="18288000" cy="2080260"/>
          </a:xfrm>
          <a:custGeom>
            <a:avLst/>
            <a:gdLst/>
            <a:ahLst/>
            <a:cxnLst/>
            <a:rect l="l" t="t" r="r" b="b"/>
            <a:pathLst>
              <a:path w="18288000" h="2080260">
                <a:moveTo>
                  <a:pt x="0" y="0"/>
                </a:moveTo>
                <a:lnTo>
                  <a:pt x="18288000" y="0"/>
                </a:lnTo>
                <a:lnTo>
                  <a:pt x="18288000" y="2080260"/>
                </a:lnTo>
                <a:lnTo>
                  <a:pt x="0" y="20802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/>
          <p:cNvSpPr/>
          <p:nvPr/>
        </p:nvSpPr>
        <p:spPr>
          <a:xfrm>
            <a:off x="13915183" y="0"/>
            <a:ext cx="4145524" cy="1583483"/>
          </a:xfrm>
          <a:custGeom>
            <a:avLst/>
            <a:gdLst/>
            <a:ahLst/>
            <a:cxnLst/>
            <a:rect l="l" t="t" r="r" b="b"/>
            <a:pathLst>
              <a:path w="4145524" h="1583483">
                <a:moveTo>
                  <a:pt x="0" y="0"/>
                </a:moveTo>
                <a:lnTo>
                  <a:pt x="4145524" y="0"/>
                </a:lnTo>
                <a:lnTo>
                  <a:pt x="4145524" y="1583483"/>
                </a:lnTo>
                <a:lnTo>
                  <a:pt x="0" y="15834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4" name="Group 4"/>
          <p:cNvGrpSpPr/>
          <p:nvPr/>
        </p:nvGrpSpPr>
        <p:grpSpPr>
          <a:xfrm>
            <a:off x="-799282" y="0"/>
            <a:ext cx="14589544" cy="1426766"/>
            <a:chOff x="0" y="0"/>
            <a:chExt cx="3842514" cy="37577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842514" cy="375774"/>
            </a:xfrm>
            <a:custGeom>
              <a:avLst/>
              <a:gdLst/>
              <a:ahLst/>
              <a:cxnLst/>
              <a:rect l="l" t="t" r="r" b="b"/>
              <a:pathLst>
                <a:path w="3842514" h="375774">
                  <a:moveTo>
                    <a:pt x="203200" y="0"/>
                  </a:moveTo>
                  <a:lnTo>
                    <a:pt x="3842514" y="0"/>
                  </a:lnTo>
                  <a:lnTo>
                    <a:pt x="3639314" y="375774"/>
                  </a:lnTo>
                  <a:lnTo>
                    <a:pt x="0" y="375774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37356A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1600" y="-38100"/>
              <a:ext cx="3639314" cy="4138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827355" y="4016110"/>
            <a:ext cx="12633291" cy="1577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11"/>
              </a:lnSpc>
            </a:pPr>
            <a:r>
              <a:rPr lang="en-US" sz="9293" b="1">
                <a:solidFill>
                  <a:srgbClr val="37356A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Numeracy Focus Area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330711" y="8801287"/>
            <a:ext cx="2525974" cy="1217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3"/>
              </a:lnSpc>
            </a:pPr>
            <a:r>
              <a:rPr lang="en-US" sz="3502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Term x 2026</a:t>
            </a:r>
          </a:p>
          <a:p>
            <a:pPr algn="ctr">
              <a:lnSpc>
                <a:spcPts val="4903"/>
              </a:lnSpc>
            </a:pPr>
            <a:r>
              <a:rPr lang="en-US" sz="3502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Year Level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4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19710" y="3860349"/>
            <a:ext cx="17041197" cy="1683601"/>
          </a:xfrm>
          <a:custGeom>
            <a:avLst/>
            <a:gdLst/>
            <a:ahLst/>
            <a:cxnLst/>
            <a:rect l="l" t="t" r="r" b="b"/>
            <a:pathLst>
              <a:path w="17041197" h="1683601">
                <a:moveTo>
                  <a:pt x="0" y="0"/>
                </a:moveTo>
                <a:lnTo>
                  <a:pt x="17041196" y="0"/>
                </a:lnTo>
                <a:lnTo>
                  <a:pt x="17041196" y="1683601"/>
                </a:lnTo>
                <a:lnTo>
                  <a:pt x="0" y="16836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TextBox 3"/>
          <p:cNvSpPr txBox="1"/>
          <p:nvPr/>
        </p:nvSpPr>
        <p:spPr>
          <a:xfrm>
            <a:off x="5264475" y="2235460"/>
            <a:ext cx="7899499" cy="2628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560"/>
              </a:lnSpc>
            </a:pPr>
            <a:r>
              <a:rPr lang="en-US" sz="15400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Week #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799076" y="4723920"/>
            <a:ext cx="8605391" cy="2628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560"/>
              </a:lnSpc>
            </a:pPr>
            <a:r>
              <a:rPr lang="en-US" sz="15400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Session #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420585" y="9258300"/>
            <a:ext cx="744847" cy="914882"/>
          </a:xfrm>
          <a:custGeom>
            <a:avLst/>
            <a:gdLst/>
            <a:ahLst/>
            <a:cxnLst/>
            <a:rect l="l" t="t" r="r" b="b"/>
            <a:pathLst>
              <a:path w="744847" h="914882">
                <a:moveTo>
                  <a:pt x="0" y="0"/>
                </a:moveTo>
                <a:lnTo>
                  <a:pt x="744847" y="0"/>
                </a:lnTo>
                <a:lnTo>
                  <a:pt x="744847" y="914882"/>
                </a:lnTo>
                <a:lnTo>
                  <a:pt x="0" y="9148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221561"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3" name="Group 3"/>
          <p:cNvGrpSpPr/>
          <p:nvPr/>
        </p:nvGrpSpPr>
        <p:grpSpPr>
          <a:xfrm>
            <a:off x="0" y="-28870"/>
            <a:ext cx="6294527" cy="646573"/>
            <a:chOff x="0" y="0"/>
            <a:chExt cx="8392703" cy="86209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392703" cy="862097"/>
            </a:xfrm>
            <a:custGeom>
              <a:avLst/>
              <a:gdLst/>
              <a:ahLst/>
              <a:cxnLst/>
              <a:rect l="l" t="t" r="r" b="b"/>
              <a:pathLst>
                <a:path w="8392703" h="862097">
                  <a:moveTo>
                    <a:pt x="0" y="0"/>
                  </a:moveTo>
                  <a:lnTo>
                    <a:pt x="8392703" y="0"/>
                  </a:lnTo>
                  <a:lnTo>
                    <a:pt x="8392703" y="862097"/>
                  </a:lnTo>
                  <a:lnTo>
                    <a:pt x="0" y="8620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221897" y="163424"/>
              <a:ext cx="1785441" cy="5471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0"/>
                </a:lnSpc>
              </a:pPr>
              <a:r>
                <a:rPr lang="en-US" sz="2500">
                  <a:solidFill>
                    <a:srgbClr val="FFFFFF"/>
                  </a:solidFill>
                  <a:latin typeface="Century Gothic Paneuropean"/>
                  <a:ea typeface="Century Gothic Paneuropean"/>
                  <a:cs typeface="Century Gothic Paneuropean"/>
                  <a:sym typeface="Century Gothic Paneuropean"/>
                </a:rPr>
                <a:t>Retrieval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218473" y="0"/>
            <a:ext cx="1069527" cy="1069527"/>
            <a:chOff x="0" y="0"/>
            <a:chExt cx="1426037" cy="142603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26037" cy="1426037"/>
            </a:xfrm>
            <a:custGeom>
              <a:avLst/>
              <a:gdLst/>
              <a:ahLst/>
              <a:cxnLst/>
              <a:rect l="l" t="t" r="r" b="b"/>
              <a:pathLst>
                <a:path w="1426037" h="1426037">
                  <a:moveTo>
                    <a:pt x="0" y="0"/>
                  </a:moveTo>
                  <a:lnTo>
                    <a:pt x="1426037" y="0"/>
                  </a:lnTo>
                  <a:lnTo>
                    <a:pt x="1426037" y="1426037"/>
                  </a:lnTo>
                  <a:lnTo>
                    <a:pt x="0" y="1426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8" name="Freeform 8"/>
            <p:cNvSpPr/>
            <p:nvPr/>
          </p:nvSpPr>
          <p:spPr>
            <a:xfrm>
              <a:off x="89470" y="181262"/>
              <a:ext cx="1247096" cy="1063513"/>
            </a:xfrm>
            <a:custGeom>
              <a:avLst/>
              <a:gdLst/>
              <a:ahLst/>
              <a:cxnLst/>
              <a:rect l="l" t="t" r="r" b="b"/>
              <a:pathLst>
                <a:path w="1247096" h="1063513">
                  <a:moveTo>
                    <a:pt x="0" y="0"/>
                  </a:moveTo>
                  <a:lnTo>
                    <a:pt x="1247096" y="0"/>
                  </a:lnTo>
                  <a:lnTo>
                    <a:pt x="1247096" y="1063513"/>
                  </a:lnTo>
                  <a:lnTo>
                    <a:pt x="0" y="10635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6294527" cy="646573"/>
            <a:chOff x="0" y="0"/>
            <a:chExt cx="8392703" cy="86209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392703" cy="862097"/>
            </a:xfrm>
            <a:custGeom>
              <a:avLst/>
              <a:gdLst/>
              <a:ahLst/>
              <a:cxnLst/>
              <a:rect l="l" t="t" r="r" b="b"/>
              <a:pathLst>
                <a:path w="8392703" h="862097">
                  <a:moveTo>
                    <a:pt x="0" y="0"/>
                  </a:moveTo>
                  <a:lnTo>
                    <a:pt x="8392703" y="0"/>
                  </a:lnTo>
                  <a:lnTo>
                    <a:pt x="8392703" y="862097"/>
                  </a:lnTo>
                  <a:lnTo>
                    <a:pt x="0" y="8620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221897" y="163424"/>
              <a:ext cx="1232297" cy="5471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0"/>
                </a:lnSpc>
              </a:pPr>
              <a:r>
                <a:rPr lang="en-US" sz="2500">
                  <a:solidFill>
                    <a:srgbClr val="FFFFFF"/>
                  </a:solidFill>
                  <a:latin typeface="Century Gothic Paneuropean"/>
                  <a:ea typeface="Century Gothic Paneuropean"/>
                  <a:cs typeface="Century Gothic Paneuropean"/>
                  <a:sym typeface="Century Gothic Paneuropean"/>
                </a:rPr>
                <a:t>SPARK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7242625" y="10249"/>
            <a:ext cx="1045375" cy="1045375"/>
            <a:chOff x="0" y="0"/>
            <a:chExt cx="1393833" cy="139383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93833" cy="1393833"/>
            </a:xfrm>
            <a:custGeom>
              <a:avLst/>
              <a:gdLst/>
              <a:ahLst/>
              <a:cxnLst/>
              <a:rect l="l" t="t" r="r" b="b"/>
              <a:pathLst>
                <a:path w="1393833" h="1393833">
                  <a:moveTo>
                    <a:pt x="0" y="0"/>
                  </a:moveTo>
                  <a:lnTo>
                    <a:pt x="1393833" y="0"/>
                  </a:lnTo>
                  <a:lnTo>
                    <a:pt x="1393833" y="1393833"/>
                  </a:lnTo>
                  <a:lnTo>
                    <a:pt x="0" y="13938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7" name="Freeform 7"/>
            <p:cNvSpPr/>
            <p:nvPr/>
          </p:nvSpPr>
          <p:spPr>
            <a:xfrm>
              <a:off x="109270" y="196107"/>
              <a:ext cx="1174517" cy="1001619"/>
            </a:xfrm>
            <a:custGeom>
              <a:avLst/>
              <a:gdLst/>
              <a:ahLst/>
              <a:cxnLst/>
              <a:rect l="l" t="t" r="r" b="b"/>
              <a:pathLst>
                <a:path w="1174517" h="1001619">
                  <a:moveTo>
                    <a:pt x="0" y="0"/>
                  </a:moveTo>
                  <a:lnTo>
                    <a:pt x="1174518" y="0"/>
                  </a:lnTo>
                  <a:lnTo>
                    <a:pt x="1174518" y="1001619"/>
                  </a:lnTo>
                  <a:lnTo>
                    <a:pt x="0" y="10016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8" name="Freeform 8"/>
          <p:cNvSpPr/>
          <p:nvPr/>
        </p:nvSpPr>
        <p:spPr>
          <a:xfrm>
            <a:off x="17439635" y="9258300"/>
            <a:ext cx="744847" cy="914882"/>
          </a:xfrm>
          <a:custGeom>
            <a:avLst/>
            <a:gdLst/>
            <a:ahLst/>
            <a:cxnLst/>
            <a:rect l="l" t="t" r="r" b="b"/>
            <a:pathLst>
              <a:path w="744847" h="914882">
                <a:moveTo>
                  <a:pt x="0" y="0"/>
                </a:moveTo>
                <a:lnTo>
                  <a:pt x="744847" y="0"/>
                </a:lnTo>
                <a:lnTo>
                  <a:pt x="744847" y="914882"/>
                </a:lnTo>
                <a:lnTo>
                  <a:pt x="0" y="91488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221561"/>
            </a:stretch>
          </a:blipFill>
        </p:spPr>
        <p:txBody>
          <a:bodyPr/>
          <a:lstStyle/>
          <a:p>
            <a:endParaRPr lang="en-AU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420585" y="9258300"/>
            <a:ext cx="744847" cy="914882"/>
          </a:xfrm>
          <a:custGeom>
            <a:avLst/>
            <a:gdLst/>
            <a:ahLst/>
            <a:cxnLst/>
            <a:rect l="l" t="t" r="r" b="b"/>
            <a:pathLst>
              <a:path w="744847" h="914882">
                <a:moveTo>
                  <a:pt x="0" y="0"/>
                </a:moveTo>
                <a:lnTo>
                  <a:pt x="744847" y="0"/>
                </a:lnTo>
                <a:lnTo>
                  <a:pt x="744847" y="914882"/>
                </a:lnTo>
                <a:lnTo>
                  <a:pt x="0" y="9148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221561"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2202317" cy="646573"/>
            <a:chOff x="0" y="0"/>
            <a:chExt cx="16269757" cy="862097"/>
          </a:xfrm>
        </p:grpSpPr>
        <p:sp>
          <p:nvSpPr>
            <p:cNvPr id="4" name="TextBox 4"/>
            <p:cNvSpPr txBox="1"/>
            <p:nvPr/>
          </p:nvSpPr>
          <p:spPr>
            <a:xfrm>
              <a:off x="515650" y="361513"/>
              <a:ext cx="15754107" cy="2578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679"/>
                </a:lnSpc>
                <a:spcBef>
                  <a:spcPct val="0"/>
                </a:spcBef>
              </a:pPr>
              <a:r>
                <a:rPr lang="en-US" sz="1200" b="1">
                  <a:solidFill>
                    <a:srgbClr val="FFFFFF"/>
                  </a:solidFill>
                  <a:latin typeface="Century Gothic Paneuropean Bold"/>
                  <a:ea typeface="Century Gothic Paneuropean Bold"/>
                  <a:cs typeface="Century Gothic Paneuropean Bold"/>
                  <a:sym typeface="Century Gothic Paneuropean Bold"/>
                </a:rPr>
                <a:t>RECALL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0" y="0"/>
              <a:ext cx="8392703" cy="862097"/>
            </a:xfrm>
            <a:custGeom>
              <a:avLst/>
              <a:gdLst/>
              <a:ahLst/>
              <a:cxnLst/>
              <a:rect l="l" t="t" r="r" b="b"/>
              <a:pathLst>
                <a:path w="8392703" h="862097">
                  <a:moveTo>
                    <a:pt x="0" y="0"/>
                  </a:moveTo>
                  <a:lnTo>
                    <a:pt x="8392703" y="0"/>
                  </a:lnTo>
                  <a:lnTo>
                    <a:pt x="8392703" y="862097"/>
                  </a:lnTo>
                  <a:lnTo>
                    <a:pt x="0" y="8620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345850" y="202552"/>
              <a:ext cx="3345755" cy="5471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0"/>
                </a:lnSpc>
              </a:pPr>
              <a:r>
                <a:rPr lang="en-US" sz="2500">
                  <a:solidFill>
                    <a:srgbClr val="FFFFFF"/>
                  </a:solidFill>
                  <a:latin typeface="Century Gothic Paneuropean"/>
                  <a:ea typeface="Century Gothic Paneuropean"/>
                  <a:cs typeface="Century Gothic Paneuropean"/>
                  <a:sym typeface="Century Gothic Paneuropean"/>
                </a:rPr>
                <a:t>Prior Knowledge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7218473" y="0"/>
            <a:ext cx="1069527" cy="1069527"/>
            <a:chOff x="0" y="0"/>
            <a:chExt cx="1426037" cy="142603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426037" cy="1426037"/>
            </a:xfrm>
            <a:custGeom>
              <a:avLst/>
              <a:gdLst/>
              <a:ahLst/>
              <a:cxnLst/>
              <a:rect l="l" t="t" r="r" b="b"/>
              <a:pathLst>
                <a:path w="1426037" h="1426037">
                  <a:moveTo>
                    <a:pt x="0" y="0"/>
                  </a:moveTo>
                  <a:lnTo>
                    <a:pt x="1426037" y="0"/>
                  </a:lnTo>
                  <a:lnTo>
                    <a:pt x="1426037" y="1426037"/>
                  </a:lnTo>
                  <a:lnTo>
                    <a:pt x="0" y="1426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9" name="Freeform 9"/>
            <p:cNvSpPr/>
            <p:nvPr/>
          </p:nvSpPr>
          <p:spPr>
            <a:xfrm>
              <a:off x="89470" y="181262"/>
              <a:ext cx="1247096" cy="1063513"/>
            </a:xfrm>
            <a:custGeom>
              <a:avLst/>
              <a:gdLst/>
              <a:ahLst/>
              <a:cxnLst/>
              <a:rect l="l" t="t" r="r" b="b"/>
              <a:pathLst>
                <a:path w="1247096" h="1063513">
                  <a:moveTo>
                    <a:pt x="0" y="0"/>
                  </a:moveTo>
                  <a:lnTo>
                    <a:pt x="1247096" y="0"/>
                  </a:lnTo>
                  <a:lnTo>
                    <a:pt x="1247096" y="1063513"/>
                  </a:lnTo>
                  <a:lnTo>
                    <a:pt x="0" y="10635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0"/>
            <a:ext cx="5584316" cy="10159419"/>
            <a:chOff x="0" y="0"/>
            <a:chExt cx="7445755" cy="135458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445755" cy="13545892"/>
            </a:xfrm>
            <a:custGeom>
              <a:avLst/>
              <a:gdLst/>
              <a:ahLst/>
              <a:cxnLst/>
              <a:rect l="l" t="t" r="r" b="b"/>
              <a:pathLst>
                <a:path w="7445755" h="13545892">
                  <a:moveTo>
                    <a:pt x="0" y="0"/>
                  </a:moveTo>
                  <a:lnTo>
                    <a:pt x="7445755" y="0"/>
                  </a:lnTo>
                  <a:lnTo>
                    <a:pt x="7445755" y="13545892"/>
                  </a:lnTo>
                  <a:lnTo>
                    <a:pt x="0" y="135458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3332449"/>
              <a:ext cx="7445755" cy="1854435"/>
            </a:xfrm>
            <a:custGeom>
              <a:avLst/>
              <a:gdLst/>
              <a:ahLst/>
              <a:cxnLst/>
              <a:rect l="l" t="t" r="r" b="b"/>
              <a:pathLst>
                <a:path w="7445755" h="1854435">
                  <a:moveTo>
                    <a:pt x="0" y="0"/>
                  </a:moveTo>
                  <a:lnTo>
                    <a:pt x="7445755" y="0"/>
                  </a:lnTo>
                  <a:lnTo>
                    <a:pt x="7445755" y="1854434"/>
                  </a:lnTo>
                  <a:lnTo>
                    <a:pt x="0" y="18544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80592" b="-449867"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825753" y="1431631"/>
            <a:ext cx="6956801" cy="7296158"/>
            <a:chOff x="0" y="0"/>
            <a:chExt cx="9275735" cy="9728210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9275735" cy="9728210"/>
              <a:chOff x="0" y="0"/>
              <a:chExt cx="520700" cy="5461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520700" cy="546100"/>
              </a:xfrm>
              <a:custGeom>
                <a:avLst/>
                <a:gdLst/>
                <a:ahLst/>
                <a:cxnLst/>
                <a:rect l="l" t="t" r="r" b="b"/>
                <a:pathLst>
                  <a:path w="520700" h="546100">
                    <a:moveTo>
                      <a:pt x="0" y="0"/>
                    </a:moveTo>
                    <a:lnTo>
                      <a:pt x="0" y="330200"/>
                    </a:lnTo>
                    <a:lnTo>
                      <a:pt x="260350" y="546100"/>
                    </a:lnTo>
                    <a:lnTo>
                      <a:pt x="520700" y="330200"/>
                    </a:lnTo>
                    <a:lnTo>
                      <a:pt x="520700" y="0"/>
                    </a:lnTo>
                    <a:close/>
                  </a:path>
                </a:pathLst>
              </a:custGeom>
              <a:solidFill>
                <a:srgbClr val="4AAAE5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12700"/>
                <a:ext cx="520700" cy="3302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99"/>
                  </a:lnSpc>
                </a:pPr>
                <a:endParaRPr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0" y="289472"/>
              <a:ext cx="9248305" cy="67592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198"/>
                </a:lnSpc>
              </a:pPr>
              <a:r>
                <a:rPr lang="en-US" sz="7284" b="1">
                  <a:solidFill>
                    <a:srgbClr val="000000"/>
                  </a:solidFill>
                  <a:latin typeface="Century Gothic Paneuropean Bold"/>
                  <a:ea typeface="Century Gothic Paneuropean Bold"/>
                  <a:cs typeface="Century Gothic Paneuropean Bold"/>
                  <a:sym typeface="Century Gothic Paneuropean Bold"/>
                </a:rPr>
                <a:t>Learning Intention &amp; Success Criteria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634299" y="302096"/>
            <a:ext cx="2090918" cy="2053298"/>
            <a:chOff x="0" y="0"/>
            <a:chExt cx="2787891" cy="2737731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2452624" cy="2572264"/>
              <a:chOff x="0" y="0"/>
              <a:chExt cx="520700" cy="5461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520700" cy="546100"/>
              </a:xfrm>
              <a:custGeom>
                <a:avLst/>
                <a:gdLst/>
                <a:ahLst/>
                <a:cxnLst/>
                <a:rect l="l" t="t" r="r" b="b"/>
                <a:pathLst>
                  <a:path w="520700" h="546100">
                    <a:moveTo>
                      <a:pt x="0" y="0"/>
                    </a:moveTo>
                    <a:lnTo>
                      <a:pt x="0" y="330200"/>
                    </a:lnTo>
                    <a:lnTo>
                      <a:pt x="260350" y="546100"/>
                    </a:lnTo>
                    <a:lnTo>
                      <a:pt x="520700" y="330200"/>
                    </a:lnTo>
                    <a:lnTo>
                      <a:pt x="520700" y="0"/>
                    </a:ln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12700"/>
                <a:ext cx="520700" cy="330200"/>
              </a:xfrm>
              <a:prstGeom prst="rect">
                <a:avLst/>
              </a:prstGeom>
            </p:spPr>
            <p:txBody>
              <a:bodyPr lIns="27623" tIns="27623" rIns="27623" bIns="27623" rtlCol="0" anchor="ctr"/>
              <a:lstStyle/>
              <a:p>
                <a:pPr algn="ctr">
                  <a:lnSpc>
                    <a:spcPts val="3499"/>
                  </a:lnSpc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515626" y="1096843"/>
              <a:ext cx="1414119" cy="775521"/>
              <a:chOff x="0" y="0"/>
              <a:chExt cx="685800" cy="376101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685800" cy="373263"/>
              </a:xfrm>
              <a:custGeom>
                <a:avLst/>
                <a:gdLst/>
                <a:ahLst/>
                <a:cxnLst/>
                <a:rect l="l" t="t" r="r" b="b"/>
                <a:pathLst>
                  <a:path w="685800" h="373263">
                    <a:moveTo>
                      <a:pt x="342900" y="0"/>
                    </a:moveTo>
                    <a:lnTo>
                      <a:pt x="434340" y="90832"/>
                    </a:lnTo>
                    <a:lnTo>
                      <a:pt x="618490" y="73801"/>
                    </a:lnTo>
                    <a:lnTo>
                      <a:pt x="547370" y="170310"/>
                    </a:lnTo>
                    <a:lnTo>
                      <a:pt x="685800" y="240563"/>
                    </a:lnTo>
                    <a:lnTo>
                      <a:pt x="506730" y="269658"/>
                    </a:lnTo>
                    <a:lnTo>
                      <a:pt x="495300" y="373263"/>
                    </a:lnTo>
                    <a:lnTo>
                      <a:pt x="342900" y="313654"/>
                    </a:lnTo>
                    <a:lnTo>
                      <a:pt x="190500" y="373263"/>
                    </a:lnTo>
                    <a:lnTo>
                      <a:pt x="179070" y="269658"/>
                    </a:lnTo>
                    <a:lnTo>
                      <a:pt x="0" y="240563"/>
                    </a:lnTo>
                    <a:lnTo>
                      <a:pt x="138430" y="170310"/>
                    </a:lnTo>
                    <a:lnTo>
                      <a:pt x="67310" y="73801"/>
                    </a:lnTo>
                    <a:lnTo>
                      <a:pt x="251460" y="9083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139700" y="54151"/>
                <a:ext cx="406400" cy="25808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99"/>
                  </a:lnSpc>
                </a:pPr>
                <a:endParaRPr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335267" y="0"/>
              <a:ext cx="2452624" cy="2572264"/>
              <a:chOff x="0" y="0"/>
              <a:chExt cx="520700" cy="5461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520700" cy="546100"/>
              </a:xfrm>
              <a:custGeom>
                <a:avLst/>
                <a:gdLst/>
                <a:ahLst/>
                <a:cxnLst/>
                <a:rect l="l" t="t" r="r" b="b"/>
                <a:pathLst>
                  <a:path w="520700" h="546100">
                    <a:moveTo>
                      <a:pt x="0" y="0"/>
                    </a:moveTo>
                    <a:lnTo>
                      <a:pt x="0" y="330200"/>
                    </a:lnTo>
                    <a:lnTo>
                      <a:pt x="260350" y="546100"/>
                    </a:lnTo>
                    <a:lnTo>
                      <a:pt x="520700" y="330200"/>
                    </a:lnTo>
                    <a:lnTo>
                      <a:pt x="520700" y="0"/>
                    </a:ln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-12700"/>
                <a:ext cx="520700" cy="330200"/>
              </a:xfrm>
              <a:prstGeom prst="rect">
                <a:avLst/>
              </a:prstGeom>
            </p:spPr>
            <p:txBody>
              <a:bodyPr lIns="27623" tIns="27623" rIns="27623" bIns="27623" rtlCol="0" anchor="ctr"/>
              <a:lstStyle/>
              <a:p>
                <a:pPr algn="ctr">
                  <a:lnSpc>
                    <a:spcPts val="3499"/>
                  </a:lnSpc>
                </a:pPr>
                <a:endParaRPr/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161133" y="165467"/>
              <a:ext cx="2452624" cy="2572264"/>
              <a:chOff x="0" y="0"/>
              <a:chExt cx="520700" cy="5461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520700" cy="546100"/>
              </a:xfrm>
              <a:custGeom>
                <a:avLst/>
                <a:gdLst/>
                <a:ahLst/>
                <a:cxnLst/>
                <a:rect l="l" t="t" r="r" b="b"/>
                <a:pathLst>
                  <a:path w="520700" h="546100">
                    <a:moveTo>
                      <a:pt x="0" y="0"/>
                    </a:moveTo>
                    <a:lnTo>
                      <a:pt x="0" y="330200"/>
                    </a:lnTo>
                    <a:lnTo>
                      <a:pt x="260350" y="546100"/>
                    </a:lnTo>
                    <a:lnTo>
                      <a:pt x="520700" y="330200"/>
                    </a:lnTo>
                    <a:lnTo>
                      <a:pt x="520700" y="0"/>
                    </a:ln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0" y="-12700"/>
                <a:ext cx="520700" cy="330200"/>
              </a:xfrm>
              <a:prstGeom prst="rect">
                <a:avLst/>
              </a:prstGeom>
            </p:spPr>
            <p:txBody>
              <a:bodyPr lIns="27623" tIns="27623" rIns="27623" bIns="27623" rtlCol="0" anchor="ctr"/>
              <a:lstStyle/>
              <a:p>
                <a:pPr algn="ctr">
                  <a:lnSpc>
                    <a:spcPts val="3499"/>
                  </a:lnSpc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21593" y="812051"/>
            <a:ext cx="7430152" cy="1260749"/>
            <a:chOff x="0" y="0"/>
            <a:chExt cx="1956913" cy="33204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56913" cy="332049"/>
            </a:xfrm>
            <a:custGeom>
              <a:avLst/>
              <a:gdLst/>
              <a:ahLst/>
              <a:cxnLst/>
              <a:rect l="l" t="t" r="r" b="b"/>
              <a:pathLst>
                <a:path w="1956913" h="332049">
                  <a:moveTo>
                    <a:pt x="0" y="0"/>
                  </a:moveTo>
                  <a:lnTo>
                    <a:pt x="1956913" y="0"/>
                  </a:lnTo>
                  <a:lnTo>
                    <a:pt x="1956913" y="332049"/>
                  </a:lnTo>
                  <a:lnTo>
                    <a:pt x="0" y="332049"/>
                  </a:lnTo>
                  <a:close/>
                </a:path>
              </a:pathLst>
            </a:custGeom>
            <a:solidFill>
              <a:srgbClr val="262161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956913" cy="3701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21593" y="2084451"/>
            <a:ext cx="3892059" cy="1028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....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21593" y="5791200"/>
            <a:ext cx="614214" cy="3162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1.</a:t>
            </a:r>
          </a:p>
          <a:p>
            <a:pPr algn="ctr">
              <a:lnSpc>
                <a:spcPts val="8400"/>
              </a:lnSpc>
            </a:pPr>
            <a:r>
              <a:rPr lang="en-US" sz="60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2.</a:t>
            </a:r>
          </a:p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3.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42772" y="7924800"/>
            <a:ext cx="16550519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....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21673" y="810951"/>
            <a:ext cx="7001321" cy="1028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We are learning to: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661155" y="4155801"/>
            <a:ext cx="7430152" cy="1260749"/>
            <a:chOff x="0" y="0"/>
            <a:chExt cx="1956913" cy="33204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56913" cy="332049"/>
            </a:xfrm>
            <a:custGeom>
              <a:avLst/>
              <a:gdLst/>
              <a:ahLst/>
              <a:cxnLst/>
              <a:rect l="l" t="t" r="r" b="b"/>
              <a:pathLst>
                <a:path w="1956913" h="332049">
                  <a:moveTo>
                    <a:pt x="0" y="0"/>
                  </a:moveTo>
                  <a:lnTo>
                    <a:pt x="1956913" y="0"/>
                  </a:lnTo>
                  <a:lnTo>
                    <a:pt x="1956913" y="332049"/>
                  </a:lnTo>
                  <a:lnTo>
                    <a:pt x="0" y="332049"/>
                  </a:lnTo>
                  <a:close/>
                </a:path>
              </a:pathLst>
            </a:custGeom>
            <a:solidFill>
              <a:srgbClr val="262161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956913" cy="3701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327216" y="4154701"/>
            <a:ext cx="6069360" cy="1028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Success Criteria: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42772" y="6858000"/>
            <a:ext cx="16550519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....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42772" y="5791200"/>
            <a:ext cx="16550519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....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7218473" y="0"/>
            <a:ext cx="1069527" cy="1051646"/>
            <a:chOff x="0" y="0"/>
            <a:chExt cx="1426037" cy="140219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402194" cy="1402194"/>
            </a:xfrm>
            <a:custGeom>
              <a:avLst/>
              <a:gdLst/>
              <a:ahLst/>
              <a:cxnLst/>
              <a:rect l="l" t="t" r="r" b="b"/>
              <a:pathLst>
                <a:path w="1402194" h="1402194">
                  <a:moveTo>
                    <a:pt x="0" y="0"/>
                  </a:moveTo>
                  <a:lnTo>
                    <a:pt x="1402194" y="0"/>
                  </a:lnTo>
                  <a:lnTo>
                    <a:pt x="1402194" y="1402194"/>
                  </a:lnTo>
                  <a:lnTo>
                    <a:pt x="0" y="14021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101885" y="231122"/>
              <a:ext cx="1219882" cy="1040306"/>
            </a:xfrm>
            <a:custGeom>
              <a:avLst/>
              <a:gdLst/>
              <a:ahLst/>
              <a:cxnLst/>
              <a:rect l="l" t="t" r="r" b="b"/>
              <a:pathLst>
                <a:path w="1219882" h="1040306">
                  <a:moveTo>
                    <a:pt x="0" y="0"/>
                  </a:moveTo>
                  <a:lnTo>
                    <a:pt x="1219883" y="0"/>
                  </a:lnTo>
                  <a:lnTo>
                    <a:pt x="1219883" y="1040305"/>
                  </a:lnTo>
                  <a:lnTo>
                    <a:pt x="0" y="1040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859668" y="268280"/>
              <a:ext cx="566368" cy="482994"/>
            </a:xfrm>
            <a:custGeom>
              <a:avLst/>
              <a:gdLst/>
              <a:ahLst/>
              <a:cxnLst/>
              <a:rect l="l" t="t" r="r" b="b"/>
              <a:pathLst>
                <a:path w="566368" h="482994">
                  <a:moveTo>
                    <a:pt x="0" y="0"/>
                  </a:moveTo>
                  <a:lnTo>
                    <a:pt x="566369" y="0"/>
                  </a:lnTo>
                  <a:lnTo>
                    <a:pt x="566369" y="482995"/>
                  </a:lnTo>
                  <a:lnTo>
                    <a:pt x="0" y="4829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9" name="Freeform 19"/>
            <p:cNvSpPr/>
            <p:nvPr/>
          </p:nvSpPr>
          <p:spPr>
            <a:xfrm flipH="1">
              <a:off x="0" y="457886"/>
              <a:ext cx="570650" cy="486645"/>
            </a:xfrm>
            <a:custGeom>
              <a:avLst/>
              <a:gdLst/>
              <a:ahLst/>
              <a:cxnLst/>
              <a:rect l="l" t="t" r="r" b="b"/>
              <a:pathLst>
                <a:path w="570650" h="486645">
                  <a:moveTo>
                    <a:pt x="570650" y="0"/>
                  </a:moveTo>
                  <a:lnTo>
                    <a:pt x="0" y="0"/>
                  </a:lnTo>
                  <a:lnTo>
                    <a:pt x="0" y="486646"/>
                  </a:lnTo>
                  <a:lnTo>
                    <a:pt x="570650" y="486646"/>
                  </a:lnTo>
                  <a:lnTo>
                    <a:pt x="57065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20" name="Freeform 20"/>
          <p:cNvSpPr/>
          <p:nvPr/>
        </p:nvSpPr>
        <p:spPr>
          <a:xfrm>
            <a:off x="17420585" y="9258300"/>
            <a:ext cx="744847" cy="914882"/>
          </a:xfrm>
          <a:custGeom>
            <a:avLst/>
            <a:gdLst/>
            <a:ahLst/>
            <a:cxnLst/>
            <a:rect l="l" t="t" r="r" b="b"/>
            <a:pathLst>
              <a:path w="744847" h="914882">
                <a:moveTo>
                  <a:pt x="0" y="0"/>
                </a:moveTo>
                <a:lnTo>
                  <a:pt x="744847" y="0"/>
                </a:lnTo>
                <a:lnTo>
                  <a:pt x="744847" y="914882"/>
                </a:lnTo>
                <a:lnTo>
                  <a:pt x="0" y="91488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r="-221561"/>
            </a:stretch>
          </a:blipFill>
        </p:spPr>
        <p:txBody>
          <a:bodyPr/>
          <a:lstStyle/>
          <a:p>
            <a:endParaRPr lang="en-AU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11173" y="1535257"/>
            <a:ext cx="11476827" cy="6022745"/>
            <a:chOff x="0" y="0"/>
            <a:chExt cx="15302436" cy="8030327"/>
          </a:xfrm>
        </p:grpSpPr>
        <p:grpSp>
          <p:nvGrpSpPr>
            <p:cNvPr id="3" name="Group 3"/>
            <p:cNvGrpSpPr/>
            <p:nvPr/>
          </p:nvGrpSpPr>
          <p:grpSpPr>
            <a:xfrm rot="-10800000">
              <a:off x="0" y="0"/>
              <a:ext cx="15302436" cy="8030327"/>
              <a:chOff x="0" y="0"/>
              <a:chExt cx="1056012" cy="554168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056012" cy="554168"/>
              </a:xfrm>
              <a:custGeom>
                <a:avLst/>
                <a:gdLst/>
                <a:ahLst/>
                <a:cxnLst/>
                <a:rect l="l" t="t" r="r" b="b"/>
                <a:pathLst>
                  <a:path w="1056012" h="554168">
                    <a:moveTo>
                      <a:pt x="528006" y="554168"/>
                    </a:moveTo>
                    <a:lnTo>
                      <a:pt x="0" y="0"/>
                    </a:lnTo>
                    <a:lnTo>
                      <a:pt x="1056012" y="0"/>
                    </a:lnTo>
                    <a:lnTo>
                      <a:pt x="528006" y="554168"/>
                    </a:lnTo>
                    <a:close/>
                  </a:path>
                </a:pathLst>
              </a:custGeom>
              <a:solidFill>
                <a:srgbClr val="4AAAE5"/>
              </a:solidFill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326404" y="-47625"/>
                <a:ext cx="403205" cy="39398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00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2786911" y="3599390"/>
              <a:ext cx="9728615" cy="23665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232"/>
                </a:lnSpc>
              </a:pPr>
              <a:r>
                <a:rPr lang="en-US" sz="5165" b="1">
                  <a:solidFill>
                    <a:srgbClr val="000000"/>
                  </a:solidFill>
                  <a:latin typeface="Century Gothic Paneuropean Bold"/>
                  <a:ea typeface="Century Gothic Paneuropean Bold"/>
                  <a:cs typeface="Century Gothic Paneuropean Bold"/>
                  <a:sym typeface="Century Gothic Paneuropean Bold"/>
                </a:rPr>
                <a:t>Explicit Teacher Modelling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2786911" y="6370048"/>
              <a:ext cx="9728615" cy="11481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232"/>
                </a:lnSpc>
              </a:pPr>
              <a:r>
                <a:rPr lang="en-US" sz="5165">
                  <a:solidFill>
                    <a:srgbClr val="000000"/>
                  </a:solidFill>
                  <a:latin typeface="Century Gothic Paneuropean"/>
                  <a:ea typeface="Century Gothic Paneuropean"/>
                  <a:cs typeface="Century Gothic Paneuropean"/>
                  <a:sym typeface="Century Gothic Paneuropean"/>
                </a:rPr>
                <a:t>“I do, you watch”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1028700" y="0"/>
            <a:ext cx="5584316" cy="10159419"/>
          </a:xfrm>
          <a:custGeom>
            <a:avLst/>
            <a:gdLst/>
            <a:ahLst/>
            <a:cxnLst/>
            <a:rect l="l" t="t" r="r" b="b"/>
            <a:pathLst>
              <a:path w="5584316" h="10159419">
                <a:moveTo>
                  <a:pt x="0" y="0"/>
                </a:moveTo>
                <a:lnTo>
                  <a:pt x="5584316" y="0"/>
                </a:lnTo>
                <a:lnTo>
                  <a:pt x="5584316" y="10159419"/>
                </a:lnTo>
                <a:lnTo>
                  <a:pt x="0" y="1015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9" name="Group 9"/>
          <p:cNvGrpSpPr/>
          <p:nvPr/>
        </p:nvGrpSpPr>
        <p:grpSpPr>
          <a:xfrm>
            <a:off x="17036726" y="84900"/>
            <a:ext cx="1152224" cy="1152224"/>
            <a:chOff x="0" y="0"/>
            <a:chExt cx="1536299" cy="153629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536299" cy="1536299"/>
            </a:xfrm>
            <a:custGeom>
              <a:avLst/>
              <a:gdLst/>
              <a:ahLst/>
              <a:cxnLst/>
              <a:rect l="l" t="t" r="r" b="b"/>
              <a:pathLst>
                <a:path w="1536299" h="1536299">
                  <a:moveTo>
                    <a:pt x="0" y="0"/>
                  </a:moveTo>
                  <a:lnTo>
                    <a:pt x="1536299" y="0"/>
                  </a:lnTo>
                  <a:lnTo>
                    <a:pt x="1536299" y="1536299"/>
                  </a:lnTo>
                  <a:lnTo>
                    <a:pt x="0" y="15362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135200" y="228375"/>
              <a:ext cx="1265899" cy="1079548"/>
            </a:xfrm>
            <a:custGeom>
              <a:avLst/>
              <a:gdLst/>
              <a:ahLst/>
              <a:cxnLst/>
              <a:rect l="l" t="t" r="r" b="b"/>
              <a:pathLst>
                <a:path w="1265899" h="1079548">
                  <a:moveTo>
                    <a:pt x="0" y="0"/>
                  </a:moveTo>
                  <a:lnTo>
                    <a:pt x="1265899" y="0"/>
                  </a:lnTo>
                  <a:lnTo>
                    <a:pt x="1265899" y="1079548"/>
                  </a:lnTo>
                  <a:lnTo>
                    <a:pt x="0" y="10795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12" name="Group 12"/>
          <p:cNvGrpSpPr/>
          <p:nvPr/>
        </p:nvGrpSpPr>
        <p:grpSpPr>
          <a:xfrm rot="-10800000">
            <a:off x="1113407" y="1535257"/>
            <a:ext cx="5414902" cy="2325868"/>
            <a:chOff x="0" y="0"/>
            <a:chExt cx="1056012" cy="45359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56012" cy="453590"/>
            </a:xfrm>
            <a:custGeom>
              <a:avLst/>
              <a:gdLst/>
              <a:ahLst/>
              <a:cxnLst/>
              <a:rect l="l" t="t" r="r" b="b"/>
              <a:pathLst>
                <a:path w="1056012" h="453590">
                  <a:moveTo>
                    <a:pt x="528006" y="453590"/>
                  </a:moveTo>
                  <a:lnTo>
                    <a:pt x="0" y="0"/>
                  </a:lnTo>
                  <a:lnTo>
                    <a:pt x="1056012" y="0"/>
                  </a:lnTo>
                  <a:lnTo>
                    <a:pt x="528006" y="4535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26404" y="-47625"/>
              <a:ext cx="403205" cy="331119"/>
            </a:xfrm>
            <a:prstGeom prst="rect">
              <a:avLst/>
            </a:prstGeom>
          </p:spPr>
          <p:txBody>
            <a:bodyPr lIns="124961" tIns="124961" rIns="124961" bIns="124961" rtlCol="0" anchor="ctr"/>
            <a:lstStyle/>
            <a:p>
              <a:pPr algn="ctr">
                <a:lnSpc>
                  <a:spcPts val="3500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362860" y="4016110"/>
            <a:ext cx="9562279" cy="1577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11"/>
              </a:lnSpc>
            </a:pPr>
            <a:r>
              <a:rPr lang="en-US" sz="9293" b="1">
                <a:solidFill>
                  <a:srgbClr val="37356A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Explicit Teaching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9693" y="40751"/>
            <a:ext cx="1738015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37356A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 LI OR SC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5737925" y="107426"/>
            <a:ext cx="1152224" cy="1152224"/>
            <a:chOff x="0" y="0"/>
            <a:chExt cx="1536299" cy="153629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36299" cy="1536299"/>
            </a:xfrm>
            <a:custGeom>
              <a:avLst/>
              <a:gdLst/>
              <a:ahLst/>
              <a:cxnLst/>
              <a:rect l="l" t="t" r="r" b="b"/>
              <a:pathLst>
                <a:path w="1536299" h="1536299">
                  <a:moveTo>
                    <a:pt x="0" y="0"/>
                  </a:moveTo>
                  <a:lnTo>
                    <a:pt x="1536299" y="0"/>
                  </a:lnTo>
                  <a:lnTo>
                    <a:pt x="1536299" y="1536299"/>
                  </a:lnTo>
                  <a:lnTo>
                    <a:pt x="0" y="15362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6" name="Freeform 6"/>
            <p:cNvSpPr/>
            <p:nvPr/>
          </p:nvSpPr>
          <p:spPr>
            <a:xfrm>
              <a:off x="135200" y="228375"/>
              <a:ext cx="1265899" cy="1079548"/>
            </a:xfrm>
            <a:custGeom>
              <a:avLst/>
              <a:gdLst/>
              <a:ahLst/>
              <a:cxnLst/>
              <a:rect l="l" t="t" r="r" b="b"/>
              <a:pathLst>
                <a:path w="1265899" h="1079548">
                  <a:moveTo>
                    <a:pt x="0" y="0"/>
                  </a:moveTo>
                  <a:lnTo>
                    <a:pt x="1265899" y="0"/>
                  </a:lnTo>
                  <a:lnTo>
                    <a:pt x="1265899" y="1079548"/>
                  </a:lnTo>
                  <a:lnTo>
                    <a:pt x="0" y="10795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75049" y="107426"/>
            <a:ext cx="1152224" cy="1152224"/>
            <a:chOff x="0" y="0"/>
            <a:chExt cx="1536299" cy="153629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536299" cy="1536299"/>
            </a:xfrm>
            <a:custGeom>
              <a:avLst/>
              <a:gdLst/>
              <a:ahLst/>
              <a:cxnLst/>
              <a:rect l="l" t="t" r="r" b="b"/>
              <a:pathLst>
                <a:path w="1536299" h="1536299">
                  <a:moveTo>
                    <a:pt x="0" y="0"/>
                  </a:moveTo>
                  <a:lnTo>
                    <a:pt x="1536299" y="0"/>
                  </a:lnTo>
                  <a:lnTo>
                    <a:pt x="1536299" y="1536299"/>
                  </a:lnTo>
                  <a:lnTo>
                    <a:pt x="0" y="15362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9" name="Freeform 9"/>
            <p:cNvSpPr/>
            <p:nvPr/>
          </p:nvSpPr>
          <p:spPr>
            <a:xfrm>
              <a:off x="120439" y="216152"/>
              <a:ext cx="1294566" cy="1103996"/>
            </a:xfrm>
            <a:custGeom>
              <a:avLst/>
              <a:gdLst/>
              <a:ahLst/>
              <a:cxnLst/>
              <a:rect l="l" t="t" r="r" b="b"/>
              <a:pathLst>
                <a:path w="1294566" h="1103996">
                  <a:moveTo>
                    <a:pt x="0" y="0"/>
                  </a:moveTo>
                  <a:lnTo>
                    <a:pt x="1294566" y="0"/>
                  </a:lnTo>
                  <a:lnTo>
                    <a:pt x="1294566" y="1103995"/>
                  </a:lnTo>
                  <a:lnTo>
                    <a:pt x="0" y="11039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362860" y="4016110"/>
            <a:ext cx="9562279" cy="1577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11"/>
              </a:lnSpc>
            </a:pPr>
            <a:r>
              <a:rPr lang="en-US" sz="9293" b="1">
                <a:solidFill>
                  <a:srgbClr val="37356A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Explicit Teaching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9693" y="40751"/>
            <a:ext cx="1738015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37356A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 LI OR SC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5737925" y="107426"/>
            <a:ext cx="1152224" cy="1152224"/>
            <a:chOff x="0" y="0"/>
            <a:chExt cx="1536299" cy="153629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36299" cy="1536299"/>
            </a:xfrm>
            <a:custGeom>
              <a:avLst/>
              <a:gdLst/>
              <a:ahLst/>
              <a:cxnLst/>
              <a:rect l="l" t="t" r="r" b="b"/>
              <a:pathLst>
                <a:path w="1536299" h="1536299">
                  <a:moveTo>
                    <a:pt x="0" y="0"/>
                  </a:moveTo>
                  <a:lnTo>
                    <a:pt x="1536299" y="0"/>
                  </a:lnTo>
                  <a:lnTo>
                    <a:pt x="1536299" y="1536299"/>
                  </a:lnTo>
                  <a:lnTo>
                    <a:pt x="0" y="15362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6" name="Freeform 6"/>
            <p:cNvSpPr/>
            <p:nvPr/>
          </p:nvSpPr>
          <p:spPr>
            <a:xfrm>
              <a:off x="135200" y="228375"/>
              <a:ext cx="1265899" cy="1079548"/>
            </a:xfrm>
            <a:custGeom>
              <a:avLst/>
              <a:gdLst/>
              <a:ahLst/>
              <a:cxnLst/>
              <a:rect l="l" t="t" r="r" b="b"/>
              <a:pathLst>
                <a:path w="1265899" h="1079548">
                  <a:moveTo>
                    <a:pt x="0" y="0"/>
                  </a:moveTo>
                  <a:lnTo>
                    <a:pt x="1265899" y="0"/>
                  </a:lnTo>
                  <a:lnTo>
                    <a:pt x="1265899" y="1079548"/>
                  </a:lnTo>
                  <a:lnTo>
                    <a:pt x="0" y="10795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75049" y="107426"/>
            <a:ext cx="1152224" cy="1152224"/>
            <a:chOff x="0" y="0"/>
            <a:chExt cx="1536299" cy="153629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536299" cy="1536299"/>
            </a:xfrm>
            <a:custGeom>
              <a:avLst/>
              <a:gdLst/>
              <a:ahLst/>
              <a:cxnLst/>
              <a:rect l="l" t="t" r="r" b="b"/>
              <a:pathLst>
                <a:path w="1536299" h="1536299">
                  <a:moveTo>
                    <a:pt x="0" y="0"/>
                  </a:moveTo>
                  <a:lnTo>
                    <a:pt x="1536299" y="0"/>
                  </a:lnTo>
                  <a:lnTo>
                    <a:pt x="1536299" y="1536299"/>
                  </a:lnTo>
                  <a:lnTo>
                    <a:pt x="0" y="15362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9" name="Freeform 9"/>
            <p:cNvSpPr/>
            <p:nvPr/>
          </p:nvSpPr>
          <p:spPr>
            <a:xfrm>
              <a:off x="120439" y="216152"/>
              <a:ext cx="1294566" cy="1103996"/>
            </a:xfrm>
            <a:custGeom>
              <a:avLst/>
              <a:gdLst/>
              <a:ahLst/>
              <a:cxnLst/>
              <a:rect l="l" t="t" r="r" b="b"/>
              <a:pathLst>
                <a:path w="1294566" h="1103996">
                  <a:moveTo>
                    <a:pt x="0" y="0"/>
                  </a:moveTo>
                  <a:lnTo>
                    <a:pt x="1294566" y="0"/>
                  </a:lnTo>
                  <a:lnTo>
                    <a:pt x="1294566" y="1103995"/>
                  </a:lnTo>
                  <a:lnTo>
                    <a:pt x="0" y="11039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6294527" cy="646573"/>
          </a:xfrm>
          <a:custGeom>
            <a:avLst/>
            <a:gdLst/>
            <a:ahLst/>
            <a:cxnLst/>
            <a:rect l="l" t="t" r="r" b="b"/>
            <a:pathLst>
              <a:path w="6294527" h="646573">
                <a:moveTo>
                  <a:pt x="0" y="0"/>
                </a:moveTo>
                <a:lnTo>
                  <a:pt x="6294527" y="0"/>
                </a:lnTo>
                <a:lnTo>
                  <a:pt x="6294527" y="646573"/>
                </a:lnTo>
                <a:lnTo>
                  <a:pt x="0" y="6465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TextBox 3"/>
          <p:cNvSpPr txBox="1"/>
          <p:nvPr/>
        </p:nvSpPr>
        <p:spPr>
          <a:xfrm>
            <a:off x="166423" y="110661"/>
            <a:ext cx="2008956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Turn and Talk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7259300" y="0"/>
            <a:ext cx="1028700" cy="1028700"/>
            <a:chOff x="0" y="0"/>
            <a:chExt cx="1371600" cy="13716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71600" cy="1371600"/>
            </a:xfrm>
            <a:custGeom>
              <a:avLst/>
              <a:gdLst/>
              <a:ahLst/>
              <a:cxnLst/>
              <a:rect l="l" t="t" r="r" b="b"/>
              <a:pathLst>
                <a:path w="1371600" h="1371600">
                  <a:moveTo>
                    <a:pt x="0" y="0"/>
                  </a:moveTo>
                  <a:lnTo>
                    <a:pt x="1371600" y="0"/>
                  </a:lnTo>
                  <a:lnTo>
                    <a:pt x="1371600" y="1371600"/>
                  </a:lnTo>
                  <a:lnTo>
                    <a:pt x="0" y="1371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6" name="Freeform 6"/>
            <p:cNvSpPr/>
            <p:nvPr/>
          </p:nvSpPr>
          <p:spPr>
            <a:xfrm>
              <a:off x="81952" y="170844"/>
              <a:ext cx="1207695" cy="1029913"/>
            </a:xfrm>
            <a:custGeom>
              <a:avLst/>
              <a:gdLst/>
              <a:ahLst/>
              <a:cxnLst/>
              <a:rect l="l" t="t" r="r" b="b"/>
              <a:pathLst>
                <a:path w="1207695" h="1029913">
                  <a:moveTo>
                    <a:pt x="0" y="0"/>
                  </a:moveTo>
                  <a:lnTo>
                    <a:pt x="1207696" y="0"/>
                  </a:lnTo>
                  <a:lnTo>
                    <a:pt x="1207696" y="1029912"/>
                  </a:lnTo>
                  <a:lnTo>
                    <a:pt x="0" y="10299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144688" y="1028700"/>
            <a:ext cx="10582304" cy="5205971"/>
            <a:chOff x="0" y="0"/>
            <a:chExt cx="14109739" cy="6941295"/>
          </a:xfrm>
        </p:grpSpPr>
        <p:grpSp>
          <p:nvGrpSpPr>
            <p:cNvPr id="3" name="Group 3"/>
            <p:cNvGrpSpPr/>
            <p:nvPr/>
          </p:nvGrpSpPr>
          <p:grpSpPr>
            <a:xfrm rot="-10800000">
              <a:off x="0" y="0"/>
              <a:ext cx="14109739" cy="6941295"/>
              <a:chOff x="0" y="0"/>
              <a:chExt cx="1126471" cy="554168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126471" cy="554168"/>
              </a:xfrm>
              <a:custGeom>
                <a:avLst/>
                <a:gdLst/>
                <a:ahLst/>
                <a:cxnLst/>
                <a:rect l="l" t="t" r="r" b="b"/>
                <a:pathLst>
                  <a:path w="1126471" h="554168">
                    <a:moveTo>
                      <a:pt x="563236" y="554168"/>
                    </a:moveTo>
                    <a:lnTo>
                      <a:pt x="0" y="0"/>
                    </a:lnTo>
                    <a:lnTo>
                      <a:pt x="1126471" y="0"/>
                    </a:lnTo>
                    <a:lnTo>
                      <a:pt x="563236" y="554168"/>
                    </a:lnTo>
                    <a:close/>
                  </a:path>
                </a:pathLst>
              </a:custGeom>
              <a:solidFill>
                <a:srgbClr val="4AAAE5"/>
              </a:solidFill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348182" y="-47625"/>
                <a:ext cx="430107" cy="39398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00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2569694" y="3116100"/>
              <a:ext cx="8970350" cy="20407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251"/>
                </a:lnSpc>
              </a:pPr>
              <a:r>
                <a:rPr lang="en-US" sz="4465" b="1">
                  <a:solidFill>
                    <a:srgbClr val="000000"/>
                  </a:solidFill>
                  <a:latin typeface="Century Gothic Paneuropean Bold"/>
                  <a:ea typeface="Century Gothic Paneuropean Bold"/>
                  <a:cs typeface="Century Gothic Paneuropean Bold"/>
                  <a:sym typeface="Century Gothic Paneuropean Bold"/>
                </a:rPr>
                <a:t>Whole Class</a:t>
              </a:r>
            </a:p>
            <a:p>
              <a:pPr algn="ctr">
                <a:lnSpc>
                  <a:spcPts val="6251"/>
                </a:lnSpc>
              </a:pPr>
              <a:r>
                <a:rPr lang="en-US" sz="4465" b="1">
                  <a:solidFill>
                    <a:srgbClr val="000000"/>
                  </a:solidFill>
                  <a:latin typeface="Century Gothic Paneuropean Bold"/>
                  <a:ea typeface="Century Gothic Paneuropean Bold"/>
                  <a:cs typeface="Century Gothic Paneuropean Bold"/>
                  <a:sym typeface="Century Gothic Paneuropean Bold"/>
                </a:rPr>
                <a:t>Shared Activity.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2569694" y="5511016"/>
              <a:ext cx="8970350" cy="9876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251"/>
                </a:lnSpc>
              </a:pPr>
              <a:r>
                <a:rPr lang="en-US" sz="4465">
                  <a:solidFill>
                    <a:srgbClr val="000000"/>
                  </a:solidFill>
                  <a:latin typeface="Century Gothic Paneuropean"/>
                  <a:ea typeface="Century Gothic Paneuropean"/>
                  <a:cs typeface="Century Gothic Paneuropean"/>
                  <a:sym typeface="Century Gothic Paneuropean"/>
                </a:rPr>
                <a:t>“I do, you help”</a:t>
              </a:r>
            </a:p>
          </p:txBody>
        </p:sp>
        <p:grpSp>
          <p:nvGrpSpPr>
            <p:cNvPr id="8" name="Group 8"/>
            <p:cNvGrpSpPr/>
            <p:nvPr/>
          </p:nvGrpSpPr>
          <p:grpSpPr>
            <a:xfrm>
              <a:off x="2388421" y="0"/>
              <a:ext cx="9332896" cy="2690608"/>
              <a:chOff x="0" y="0"/>
              <a:chExt cx="867031" cy="249959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67031" cy="249959"/>
              </a:xfrm>
              <a:custGeom>
                <a:avLst/>
                <a:gdLst/>
                <a:ahLst/>
                <a:cxnLst/>
                <a:rect l="l" t="t" r="r" b="b"/>
                <a:pathLst>
                  <a:path w="867031" h="249959">
                    <a:moveTo>
                      <a:pt x="0" y="0"/>
                    </a:moveTo>
                    <a:lnTo>
                      <a:pt x="867031" y="0"/>
                    </a:lnTo>
                    <a:lnTo>
                      <a:pt x="867031" y="249959"/>
                    </a:lnTo>
                    <a:lnTo>
                      <a:pt x="0" y="249959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47625"/>
                <a:ext cx="867031" cy="29758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00"/>
                  </a:lnSpc>
                </a:pPr>
                <a:endParaRPr/>
              </a:p>
            </p:txBody>
          </p:sp>
        </p:grpSp>
      </p:grpSp>
      <p:grpSp>
        <p:nvGrpSpPr>
          <p:cNvPr id="11" name="Group 11"/>
          <p:cNvGrpSpPr/>
          <p:nvPr/>
        </p:nvGrpSpPr>
        <p:grpSpPr>
          <a:xfrm>
            <a:off x="1028700" y="0"/>
            <a:ext cx="5584316" cy="10159419"/>
            <a:chOff x="0" y="0"/>
            <a:chExt cx="7445755" cy="1354589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7445755" cy="13545892"/>
            </a:xfrm>
            <a:custGeom>
              <a:avLst/>
              <a:gdLst/>
              <a:ahLst/>
              <a:cxnLst/>
              <a:rect l="l" t="t" r="r" b="b"/>
              <a:pathLst>
                <a:path w="7445755" h="13545892">
                  <a:moveTo>
                    <a:pt x="0" y="0"/>
                  </a:moveTo>
                  <a:lnTo>
                    <a:pt x="7445755" y="0"/>
                  </a:lnTo>
                  <a:lnTo>
                    <a:pt x="7445755" y="13545892"/>
                  </a:lnTo>
                  <a:lnTo>
                    <a:pt x="0" y="135458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grpSp>
          <p:nvGrpSpPr>
            <p:cNvPr id="13" name="Group 13"/>
            <p:cNvGrpSpPr/>
            <p:nvPr/>
          </p:nvGrpSpPr>
          <p:grpSpPr>
            <a:xfrm rot="7987247">
              <a:off x="1422469" y="4531017"/>
              <a:ext cx="4645350" cy="4851810"/>
              <a:chOff x="0" y="0"/>
              <a:chExt cx="571500" cy="5969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571500" cy="596900"/>
              </a:xfrm>
              <a:custGeom>
                <a:avLst/>
                <a:gdLst/>
                <a:ahLst/>
                <a:cxnLst/>
                <a:rect l="l" t="t" r="r" b="b"/>
                <a:pathLst>
                  <a:path w="571500" h="596900">
                    <a:moveTo>
                      <a:pt x="571500" y="596900"/>
                    </a:moveTo>
                    <a:lnTo>
                      <a:pt x="0" y="596900"/>
                    </a:lnTo>
                    <a:lnTo>
                      <a:pt x="0" y="0"/>
                    </a:lnTo>
                    <a:lnTo>
                      <a:pt x="571500" y="59690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0" y="250825"/>
                <a:ext cx="285750" cy="34480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00"/>
                  </a:lnSpc>
                </a:pPr>
                <a:endParaRPr/>
              </a:p>
            </p:txBody>
          </p:sp>
        </p:grpSp>
        <p:sp>
          <p:nvSpPr>
            <p:cNvPr id="16" name="Freeform 16"/>
            <p:cNvSpPr/>
            <p:nvPr/>
          </p:nvSpPr>
          <p:spPr>
            <a:xfrm>
              <a:off x="0" y="3332449"/>
              <a:ext cx="7445755" cy="1854435"/>
            </a:xfrm>
            <a:custGeom>
              <a:avLst/>
              <a:gdLst/>
              <a:ahLst/>
              <a:cxnLst/>
              <a:rect l="l" t="t" r="r" b="b"/>
              <a:pathLst>
                <a:path w="7445755" h="1854435">
                  <a:moveTo>
                    <a:pt x="0" y="0"/>
                  </a:moveTo>
                  <a:lnTo>
                    <a:pt x="7445755" y="0"/>
                  </a:lnTo>
                  <a:lnTo>
                    <a:pt x="7445755" y="1854434"/>
                  </a:lnTo>
                  <a:lnTo>
                    <a:pt x="0" y="18544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80592" b="-449867"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7009337" y="101631"/>
            <a:ext cx="1152224" cy="1152224"/>
            <a:chOff x="0" y="0"/>
            <a:chExt cx="1536299" cy="153629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536299" cy="1536299"/>
            </a:xfrm>
            <a:custGeom>
              <a:avLst/>
              <a:gdLst/>
              <a:ahLst/>
              <a:cxnLst/>
              <a:rect l="l" t="t" r="r" b="b"/>
              <a:pathLst>
                <a:path w="1536299" h="1536299">
                  <a:moveTo>
                    <a:pt x="0" y="0"/>
                  </a:moveTo>
                  <a:lnTo>
                    <a:pt x="1536299" y="0"/>
                  </a:lnTo>
                  <a:lnTo>
                    <a:pt x="1536299" y="1536299"/>
                  </a:lnTo>
                  <a:lnTo>
                    <a:pt x="0" y="15362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107393" y="234213"/>
              <a:ext cx="1244238" cy="1061076"/>
            </a:xfrm>
            <a:custGeom>
              <a:avLst/>
              <a:gdLst/>
              <a:ahLst/>
              <a:cxnLst/>
              <a:rect l="l" t="t" r="r" b="b"/>
              <a:pathLst>
                <a:path w="1244238" h="1061076">
                  <a:moveTo>
                    <a:pt x="0" y="0"/>
                  </a:moveTo>
                  <a:lnTo>
                    <a:pt x="1244238" y="0"/>
                  </a:lnTo>
                  <a:lnTo>
                    <a:pt x="1244238" y="1061076"/>
                  </a:lnTo>
                  <a:lnTo>
                    <a:pt x="0" y="10610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6423" y="110661"/>
            <a:ext cx="1024533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We do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7259300" y="0"/>
            <a:ext cx="1028700" cy="1028700"/>
            <a:chOff x="0" y="0"/>
            <a:chExt cx="1371600" cy="13716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71600" cy="1371600"/>
            </a:xfrm>
            <a:custGeom>
              <a:avLst/>
              <a:gdLst/>
              <a:ahLst/>
              <a:cxnLst/>
              <a:rect l="l" t="t" r="r" b="b"/>
              <a:pathLst>
                <a:path w="1371600" h="1371600">
                  <a:moveTo>
                    <a:pt x="0" y="0"/>
                  </a:moveTo>
                  <a:lnTo>
                    <a:pt x="1371600" y="0"/>
                  </a:lnTo>
                  <a:lnTo>
                    <a:pt x="1371600" y="1371600"/>
                  </a:lnTo>
                  <a:lnTo>
                    <a:pt x="0" y="1371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5" name="Freeform 5"/>
            <p:cNvSpPr/>
            <p:nvPr/>
          </p:nvSpPr>
          <p:spPr>
            <a:xfrm>
              <a:off x="95880" y="209104"/>
              <a:ext cx="1110850" cy="947324"/>
            </a:xfrm>
            <a:custGeom>
              <a:avLst/>
              <a:gdLst/>
              <a:ahLst/>
              <a:cxnLst/>
              <a:rect l="l" t="t" r="r" b="b"/>
              <a:pathLst>
                <a:path w="1110850" h="947324">
                  <a:moveTo>
                    <a:pt x="0" y="0"/>
                  </a:moveTo>
                  <a:lnTo>
                    <a:pt x="1110849" y="0"/>
                  </a:lnTo>
                  <a:lnTo>
                    <a:pt x="1110849" y="947324"/>
                  </a:lnTo>
                  <a:lnTo>
                    <a:pt x="0" y="9473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59693" y="38589"/>
            <a:ext cx="1738015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37356A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 LI OR SC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7158838" y="3448351"/>
            <a:ext cx="10582304" cy="5205971"/>
            <a:chOff x="0" y="0"/>
            <a:chExt cx="14109739" cy="6941295"/>
          </a:xfrm>
        </p:grpSpPr>
        <p:grpSp>
          <p:nvGrpSpPr>
            <p:cNvPr id="3" name="Group 3"/>
            <p:cNvGrpSpPr/>
            <p:nvPr/>
          </p:nvGrpSpPr>
          <p:grpSpPr>
            <a:xfrm rot="-10800000">
              <a:off x="0" y="0"/>
              <a:ext cx="14109739" cy="6941295"/>
              <a:chOff x="0" y="0"/>
              <a:chExt cx="1126471" cy="554168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126471" cy="554168"/>
              </a:xfrm>
              <a:custGeom>
                <a:avLst/>
                <a:gdLst/>
                <a:ahLst/>
                <a:cxnLst/>
                <a:rect l="l" t="t" r="r" b="b"/>
                <a:pathLst>
                  <a:path w="1126471" h="554168">
                    <a:moveTo>
                      <a:pt x="563236" y="554168"/>
                    </a:moveTo>
                    <a:lnTo>
                      <a:pt x="0" y="0"/>
                    </a:lnTo>
                    <a:lnTo>
                      <a:pt x="1126471" y="0"/>
                    </a:lnTo>
                    <a:lnTo>
                      <a:pt x="563236" y="554168"/>
                    </a:lnTo>
                    <a:close/>
                  </a:path>
                </a:pathLst>
              </a:custGeom>
              <a:solidFill>
                <a:srgbClr val="4AAAE5"/>
              </a:solidFill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348182" y="-47625"/>
                <a:ext cx="430107" cy="39398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00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 rot="-10800000">
              <a:off x="2569694" y="3470648"/>
              <a:ext cx="8970350" cy="9876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251"/>
                </a:lnSpc>
              </a:pPr>
              <a:r>
                <a:rPr lang="en-US" sz="4465">
                  <a:solidFill>
                    <a:srgbClr val="000000"/>
                  </a:solidFill>
                  <a:latin typeface="Century Gothic Paneuropean"/>
                  <a:ea typeface="Century Gothic Paneuropean"/>
                  <a:cs typeface="Century Gothic Paneuropean"/>
                  <a:sym typeface="Century Gothic Paneuropean"/>
                </a:rPr>
                <a:t>“You do, I watch”</a:t>
              </a:r>
            </a:p>
          </p:txBody>
        </p:sp>
        <p:grpSp>
          <p:nvGrpSpPr>
            <p:cNvPr id="7" name="Group 7"/>
            <p:cNvGrpSpPr/>
            <p:nvPr/>
          </p:nvGrpSpPr>
          <p:grpSpPr>
            <a:xfrm>
              <a:off x="2388421" y="0"/>
              <a:ext cx="9332896" cy="2690608"/>
              <a:chOff x="0" y="0"/>
              <a:chExt cx="867031" cy="249959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867031" cy="249959"/>
              </a:xfrm>
              <a:custGeom>
                <a:avLst/>
                <a:gdLst/>
                <a:ahLst/>
                <a:cxnLst/>
                <a:rect l="l" t="t" r="r" b="b"/>
                <a:pathLst>
                  <a:path w="867031" h="249959">
                    <a:moveTo>
                      <a:pt x="0" y="0"/>
                    </a:moveTo>
                    <a:lnTo>
                      <a:pt x="867031" y="0"/>
                    </a:lnTo>
                    <a:lnTo>
                      <a:pt x="867031" y="249959"/>
                    </a:lnTo>
                    <a:lnTo>
                      <a:pt x="0" y="249959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-47625"/>
                <a:ext cx="867031" cy="29758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00"/>
                  </a:lnSpc>
                </a:pPr>
                <a:endParaRPr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 rot="-10800000">
              <a:off x="2569694" y="4692292"/>
              <a:ext cx="8970350" cy="20407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251"/>
                </a:lnSpc>
              </a:pPr>
              <a:r>
                <a:rPr lang="en-US" sz="4465" b="1">
                  <a:solidFill>
                    <a:srgbClr val="000000"/>
                  </a:solidFill>
                  <a:latin typeface="Century Gothic Paneuropean Bold"/>
                  <a:ea typeface="Century Gothic Paneuropean Bold"/>
                  <a:cs typeface="Century Gothic Paneuropean Bold"/>
                  <a:sym typeface="Century Gothic Paneuropean Bold"/>
                </a:rPr>
                <a:t>Differentiated </a:t>
              </a:r>
            </a:p>
            <a:p>
              <a:pPr algn="ctr">
                <a:lnSpc>
                  <a:spcPts val="6251"/>
                </a:lnSpc>
              </a:pPr>
              <a:r>
                <a:rPr lang="en-US" sz="4465" b="1">
                  <a:solidFill>
                    <a:srgbClr val="000000"/>
                  </a:solidFill>
                  <a:latin typeface="Century Gothic Paneuropean Bold"/>
                  <a:ea typeface="Century Gothic Paneuropean Bold"/>
                  <a:cs typeface="Century Gothic Paneuropean Bold"/>
                  <a:sym typeface="Century Gothic Paneuropean Bold"/>
                </a:rPr>
                <a:t>Focus Groups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28700" y="0"/>
            <a:ext cx="5584316" cy="10159419"/>
            <a:chOff x="0" y="0"/>
            <a:chExt cx="7445755" cy="1354589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7445755" cy="13545892"/>
            </a:xfrm>
            <a:custGeom>
              <a:avLst/>
              <a:gdLst/>
              <a:ahLst/>
              <a:cxnLst/>
              <a:rect l="l" t="t" r="r" b="b"/>
              <a:pathLst>
                <a:path w="7445755" h="13545892">
                  <a:moveTo>
                    <a:pt x="0" y="0"/>
                  </a:moveTo>
                  <a:lnTo>
                    <a:pt x="7445755" y="0"/>
                  </a:lnTo>
                  <a:lnTo>
                    <a:pt x="7445755" y="13545892"/>
                  </a:lnTo>
                  <a:lnTo>
                    <a:pt x="0" y="135458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grpSp>
          <p:nvGrpSpPr>
            <p:cNvPr id="13" name="Group 13"/>
            <p:cNvGrpSpPr/>
            <p:nvPr/>
          </p:nvGrpSpPr>
          <p:grpSpPr>
            <a:xfrm rot="-2785042">
              <a:off x="1400203" y="5417750"/>
              <a:ext cx="4645350" cy="4851810"/>
              <a:chOff x="0" y="0"/>
              <a:chExt cx="571500" cy="5969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571500" cy="596900"/>
              </a:xfrm>
              <a:custGeom>
                <a:avLst/>
                <a:gdLst/>
                <a:ahLst/>
                <a:cxnLst/>
                <a:rect l="l" t="t" r="r" b="b"/>
                <a:pathLst>
                  <a:path w="571500" h="596900">
                    <a:moveTo>
                      <a:pt x="571500" y="596900"/>
                    </a:moveTo>
                    <a:lnTo>
                      <a:pt x="0" y="596900"/>
                    </a:lnTo>
                    <a:lnTo>
                      <a:pt x="0" y="0"/>
                    </a:lnTo>
                    <a:lnTo>
                      <a:pt x="571500" y="59690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0" y="250825"/>
                <a:ext cx="285750" cy="34480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00"/>
                  </a:lnSpc>
                </a:pPr>
                <a:endParaRPr/>
              </a:p>
            </p:txBody>
          </p:sp>
        </p:grpSp>
        <p:sp>
          <p:nvSpPr>
            <p:cNvPr id="16" name="Freeform 16"/>
            <p:cNvSpPr/>
            <p:nvPr/>
          </p:nvSpPr>
          <p:spPr>
            <a:xfrm>
              <a:off x="0" y="9671652"/>
              <a:ext cx="7445755" cy="1948768"/>
            </a:xfrm>
            <a:custGeom>
              <a:avLst/>
              <a:gdLst/>
              <a:ahLst/>
              <a:cxnLst/>
              <a:rect l="l" t="t" r="r" b="b"/>
              <a:pathLst>
                <a:path w="7445755" h="1948768">
                  <a:moveTo>
                    <a:pt x="0" y="0"/>
                  </a:moveTo>
                  <a:lnTo>
                    <a:pt x="7445755" y="0"/>
                  </a:lnTo>
                  <a:lnTo>
                    <a:pt x="7445755" y="1948768"/>
                  </a:lnTo>
                  <a:lnTo>
                    <a:pt x="0" y="19487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497143" b="-97957"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7036726" y="84900"/>
            <a:ext cx="1152224" cy="1152224"/>
            <a:chOff x="0" y="0"/>
            <a:chExt cx="1536299" cy="153629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536299" cy="1536299"/>
            </a:xfrm>
            <a:custGeom>
              <a:avLst/>
              <a:gdLst/>
              <a:ahLst/>
              <a:cxnLst/>
              <a:rect l="l" t="t" r="r" b="b"/>
              <a:pathLst>
                <a:path w="1536299" h="1536299">
                  <a:moveTo>
                    <a:pt x="0" y="0"/>
                  </a:moveTo>
                  <a:lnTo>
                    <a:pt x="1536299" y="0"/>
                  </a:lnTo>
                  <a:lnTo>
                    <a:pt x="1536299" y="1536299"/>
                  </a:lnTo>
                  <a:lnTo>
                    <a:pt x="0" y="15362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191914" y="269745"/>
              <a:ext cx="1246600" cy="1063090"/>
            </a:xfrm>
            <a:custGeom>
              <a:avLst/>
              <a:gdLst/>
              <a:ahLst/>
              <a:cxnLst/>
              <a:rect l="l" t="t" r="r" b="b"/>
              <a:pathLst>
                <a:path w="1246600" h="1063090">
                  <a:moveTo>
                    <a:pt x="0" y="0"/>
                  </a:moveTo>
                  <a:lnTo>
                    <a:pt x="1246600" y="0"/>
                  </a:lnTo>
                  <a:lnTo>
                    <a:pt x="1246600" y="1063091"/>
                  </a:lnTo>
                  <a:lnTo>
                    <a:pt x="0" y="1063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0"/>
            <a:ext cx="5546726" cy="10287000"/>
            <a:chOff x="0" y="0"/>
            <a:chExt cx="7395634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395634" cy="13454708"/>
            </a:xfrm>
            <a:custGeom>
              <a:avLst/>
              <a:gdLst/>
              <a:ahLst/>
              <a:cxnLst/>
              <a:rect l="l" t="t" r="r" b="b"/>
              <a:pathLst>
                <a:path w="7395634" h="13454708">
                  <a:moveTo>
                    <a:pt x="0" y="0"/>
                  </a:moveTo>
                  <a:lnTo>
                    <a:pt x="7395634" y="0"/>
                  </a:lnTo>
                  <a:lnTo>
                    <a:pt x="7395634" y="13454708"/>
                  </a:lnTo>
                  <a:lnTo>
                    <a:pt x="0" y="134547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9606548"/>
              <a:ext cx="7395634" cy="4109452"/>
            </a:xfrm>
            <a:custGeom>
              <a:avLst/>
              <a:gdLst/>
              <a:ahLst/>
              <a:cxnLst/>
              <a:rect l="l" t="t" r="r" b="b"/>
              <a:pathLst>
                <a:path w="7395634" h="4109452">
                  <a:moveTo>
                    <a:pt x="0" y="0"/>
                  </a:moveTo>
                  <a:lnTo>
                    <a:pt x="7395634" y="0"/>
                  </a:lnTo>
                  <a:lnTo>
                    <a:pt x="7395634" y="4109452"/>
                  </a:lnTo>
                  <a:lnTo>
                    <a:pt x="0" y="41094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3623" t="-251136" r="-3623"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811173" y="2455007"/>
            <a:ext cx="11476827" cy="6022745"/>
            <a:chOff x="0" y="0"/>
            <a:chExt cx="1056012" cy="55416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56012" cy="554168"/>
            </a:xfrm>
            <a:custGeom>
              <a:avLst/>
              <a:gdLst/>
              <a:ahLst/>
              <a:cxnLst/>
              <a:rect l="l" t="t" r="r" b="b"/>
              <a:pathLst>
                <a:path w="1056012" h="554168">
                  <a:moveTo>
                    <a:pt x="528006" y="554168"/>
                  </a:moveTo>
                  <a:lnTo>
                    <a:pt x="0" y="0"/>
                  </a:lnTo>
                  <a:lnTo>
                    <a:pt x="1056012" y="0"/>
                  </a:lnTo>
                  <a:lnTo>
                    <a:pt x="528006" y="554168"/>
                  </a:lnTo>
                  <a:close/>
                </a:path>
              </a:pathLst>
            </a:custGeom>
            <a:solidFill>
              <a:srgbClr val="4AAAE5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326404" y="-47625"/>
              <a:ext cx="403205" cy="393980"/>
            </a:xfrm>
            <a:prstGeom prst="rect">
              <a:avLst/>
            </a:prstGeom>
          </p:spPr>
          <p:txBody>
            <a:bodyPr lIns="124961" tIns="124961" rIns="124961" bIns="124961" rtlCol="0" anchor="ctr"/>
            <a:lstStyle/>
            <a:p>
              <a:pPr algn="ctr">
                <a:lnSpc>
                  <a:spcPts val="3500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8816456" y="4460597"/>
            <a:ext cx="7296461" cy="887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32"/>
              </a:lnSpc>
            </a:pPr>
            <a:r>
              <a:rPr lang="en-US" sz="5165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“You do, I watch”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901356" y="2483515"/>
            <a:ext cx="7296461" cy="1801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32"/>
              </a:lnSpc>
            </a:pPr>
            <a:r>
              <a:rPr lang="en-US" sz="5165" b="1">
                <a:solidFill>
                  <a:srgbClr val="000000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Independent </a:t>
            </a:r>
          </a:p>
          <a:p>
            <a:pPr algn="ctr">
              <a:lnSpc>
                <a:spcPts val="7232"/>
              </a:lnSpc>
            </a:pPr>
            <a:r>
              <a:rPr lang="en-US" sz="5165" b="1">
                <a:solidFill>
                  <a:srgbClr val="000000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Learning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7036726" y="84900"/>
            <a:ext cx="1152224" cy="1152224"/>
            <a:chOff x="0" y="0"/>
            <a:chExt cx="1536299" cy="153629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536299" cy="1536299"/>
            </a:xfrm>
            <a:custGeom>
              <a:avLst/>
              <a:gdLst/>
              <a:ahLst/>
              <a:cxnLst/>
              <a:rect l="l" t="t" r="r" b="b"/>
              <a:pathLst>
                <a:path w="1536299" h="1536299">
                  <a:moveTo>
                    <a:pt x="0" y="0"/>
                  </a:moveTo>
                  <a:lnTo>
                    <a:pt x="1536299" y="0"/>
                  </a:lnTo>
                  <a:lnTo>
                    <a:pt x="1536299" y="1536299"/>
                  </a:lnTo>
                  <a:lnTo>
                    <a:pt x="0" y="15362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191914" y="269745"/>
              <a:ext cx="1246600" cy="1063090"/>
            </a:xfrm>
            <a:custGeom>
              <a:avLst/>
              <a:gdLst/>
              <a:ahLst/>
              <a:cxnLst/>
              <a:rect l="l" t="t" r="r" b="b"/>
              <a:pathLst>
                <a:path w="1246600" h="1063090">
                  <a:moveTo>
                    <a:pt x="0" y="0"/>
                  </a:moveTo>
                  <a:lnTo>
                    <a:pt x="1246600" y="0"/>
                  </a:lnTo>
                  <a:lnTo>
                    <a:pt x="1246600" y="1063091"/>
                  </a:lnTo>
                  <a:lnTo>
                    <a:pt x="0" y="1063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28700" y="7253386"/>
            <a:ext cx="5479124" cy="2463521"/>
            <a:chOff x="0" y="0"/>
            <a:chExt cx="1056012" cy="47480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56012" cy="474804"/>
            </a:xfrm>
            <a:custGeom>
              <a:avLst/>
              <a:gdLst/>
              <a:ahLst/>
              <a:cxnLst/>
              <a:rect l="l" t="t" r="r" b="b"/>
              <a:pathLst>
                <a:path w="1056012" h="474804">
                  <a:moveTo>
                    <a:pt x="528006" y="474804"/>
                  </a:moveTo>
                  <a:lnTo>
                    <a:pt x="0" y="0"/>
                  </a:lnTo>
                  <a:lnTo>
                    <a:pt x="1056012" y="0"/>
                  </a:lnTo>
                  <a:lnTo>
                    <a:pt x="528006" y="47480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326404" y="-47625"/>
              <a:ext cx="403205" cy="344377"/>
            </a:xfrm>
            <a:prstGeom prst="rect">
              <a:avLst/>
            </a:prstGeom>
          </p:spPr>
          <p:txBody>
            <a:bodyPr lIns="124961" tIns="124961" rIns="124961" bIns="124961" rtlCol="0" anchor="ctr"/>
            <a:lstStyle/>
            <a:p>
              <a:pPr algn="ctr">
                <a:lnSpc>
                  <a:spcPts val="3500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259300" y="0"/>
            <a:ext cx="1028700" cy="1028700"/>
            <a:chOff x="0" y="0"/>
            <a:chExt cx="1371600" cy="1371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71600" cy="1371600"/>
            </a:xfrm>
            <a:custGeom>
              <a:avLst/>
              <a:gdLst/>
              <a:ahLst/>
              <a:cxnLst/>
              <a:rect l="l" t="t" r="r" b="b"/>
              <a:pathLst>
                <a:path w="1371600" h="1371600">
                  <a:moveTo>
                    <a:pt x="0" y="0"/>
                  </a:moveTo>
                  <a:lnTo>
                    <a:pt x="1371600" y="0"/>
                  </a:lnTo>
                  <a:lnTo>
                    <a:pt x="1371600" y="1371600"/>
                  </a:lnTo>
                  <a:lnTo>
                    <a:pt x="0" y="1371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Freeform 4"/>
            <p:cNvSpPr/>
            <p:nvPr/>
          </p:nvSpPr>
          <p:spPr>
            <a:xfrm>
              <a:off x="171340" y="240827"/>
              <a:ext cx="1112958" cy="949122"/>
            </a:xfrm>
            <a:custGeom>
              <a:avLst/>
              <a:gdLst/>
              <a:ahLst/>
              <a:cxnLst/>
              <a:rect l="l" t="t" r="r" b="b"/>
              <a:pathLst>
                <a:path w="1112958" h="949122">
                  <a:moveTo>
                    <a:pt x="0" y="0"/>
                  </a:moveTo>
                  <a:lnTo>
                    <a:pt x="1112958" y="0"/>
                  </a:lnTo>
                  <a:lnTo>
                    <a:pt x="1112958" y="949122"/>
                  </a:lnTo>
                  <a:lnTo>
                    <a:pt x="0" y="9491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59693" y="38589"/>
            <a:ext cx="1738015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37356A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 LI OR SC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21593" y="812051"/>
            <a:ext cx="7430152" cy="1260749"/>
            <a:chOff x="0" y="0"/>
            <a:chExt cx="1956913" cy="33204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56913" cy="332049"/>
            </a:xfrm>
            <a:custGeom>
              <a:avLst/>
              <a:gdLst/>
              <a:ahLst/>
              <a:cxnLst/>
              <a:rect l="l" t="t" r="r" b="b"/>
              <a:pathLst>
                <a:path w="1956913" h="332049">
                  <a:moveTo>
                    <a:pt x="0" y="0"/>
                  </a:moveTo>
                  <a:lnTo>
                    <a:pt x="1956913" y="0"/>
                  </a:lnTo>
                  <a:lnTo>
                    <a:pt x="1956913" y="332049"/>
                  </a:lnTo>
                  <a:lnTo>
                    <a:pt x="0" y="332049"/>
                  </a:lnTo>
                  <a:close/>
                </a:path>
              </a:pathLst>
            </a:custGeom>
            <a:solidFill>
              <a:srgbClr val="262161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956913" cy="3701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21593" y="2084451"/>
            <a:ext cx="3892059" cy="1028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....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21593" y="5791200"/>
            <a:ext cx="614214" cy="3162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1.</a:t>
            </a:r>
          </a:p>
          <a:p>
            <a:pPr algn="ctr">
              <a:lnSpc>
                <a:spcPts val="8400"/>
              </a:lnSpc>
            </a:pPr>
            <a:r>
              <a:rPr lang="en-US" sz="60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2.</a:t>
            </a:r>
          </a:p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3.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42772" y="7924800"/>
            <a:ext cx="16550519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....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21673" y="810951"/>
            <a:ext cx="7001321" cy="1028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We are learning to: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661155" y="4155801"/>
            <a:ext cx="7430152" cy="1260749"/>
            <a:chOff x="0" y="0"/>
            <a:chExt cx="1956913" cy="33204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56913" cy="332049"/>
            </a:xfrm>
            <a:custGeom>
              <a:avLst/>
              <a:gdLst/>
              <a:ahLst/>
              <a:cxnLst/>
              <a:rect l="l" t="t" r="r" b="b"/>
              <a:pathLst>
                <a:path w="1956913" h="332049">
                  <a:moveTo>
                    <a:pt x="0" y="0"/>
                  </a:moveTo>
                  <a:lnTo>
                    <a:pt x="1956913" y="0"/>
                  </a:lnTo>
                  <a:lnTo>
                    <a:pt x="1956913" y="332049"/>
                  </a:lnTo>
                  <a:lnTo>
                    <a:pt x="0" y="332049"/>
                  </a:lnTo>
                  <a:close/>
                </a:path>
              </a:pathLst>
            </a:custGeom>
            <a:solidFill>
              <a:srgbClr val="262161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956913" cy="3701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327216" y="4154701"/>
            <a:ext cx="6069360" cy="1028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Success Criteria: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42772" y="6858000"/>
            <a:ext cx="16550519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....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42772" y="5791200"/>
            <a:ext cx="16550519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....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7218473" y="0"/>
            <a:ext cx="1069527" cy="1051646"/>
            <a:chOff x="0" y="0"/>
            <a:chExt cx="1426037" cy="140219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402194" cy="1402194"/>
            </a:xfrm>
            <a:custGeom>
              <a:avLst/>
              <a:gdLst/>
              <a:ahLst/>
              <a:cxnLst/>
              <a:rect l="l" t="t" r="r" b="b"/>
              <a:pathLst>
                <a:path w="1402194" h="1402194">
                  <a:moveTo>
                    <a:pt x="0" y="0"/>
                  </a:moveTo>
                  <a:lnTo>
                    <a:pt x="1402194" y="0"/>
                  </a:lnTo>
                  <a:lnTo>
                    <a:pt x="1402194" y="1402194"/>
                  </a:lnTo>
                  <a:lnTo>
                    <a:pt x="0" y="14021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101885" y="231122"/>
              <a:ext cx="1219882" cy="1040306"/>
            </a:xfrm>
            <a:custGeom>
              <a:avLst/>
              <a:gdLst/>
              <a:ahLst/>
              <a:cxnLst/>
              <a:rect l="l" t="t" r="r" b="b"/>
              <a:pathLst>
                <a:path w="1219882" h="1040306">
                  <a:moveTo>
                    <a:pt x="0" y="0"/>
                  </a:moveTo>
                  <a:lnTo>
                    <a:pt x="1219883" y="0"/>
                  </a:lnTo>
                  <a:lnTo>
                    <a:pt x="1219883" y="1040305"/>
                  </a:lnTo>
                  <a:lnTo>
                    <a:pt x="0" y="1040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859668" y="268280"/>
              <a:ext cx="566368" cy="482994"/>
            </a:xfrm>
            <a:custGeom>
              <a:avLst/>
              <a:gdLst/>
              <a:ahLst/>
              <a:cxnLst/>
              <a:rect l="l" t="t" r="r" b="b"/>
              <a:pathLst>
                <a:path w="566368" h="482994">
                  <a:moveTo>
                    <a:pt x="0" y="0"/>
                  </a:moveTo>
                  <a:lnTo>
                    <a:pt x="566369" y="0"/>
                  </a:lnTo>
                  <a:lnTo>
                    <a:pt x="566369" y="482995"/>
                  </a:lnTo>
                  <a:lnTo>
                    <a:pt x="0" y="4829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9" name="Freeform 19"/>
            <p:cNvSpPr/>
            <p:nvPr/>
          </p:nvSpPr>
          <p:spPr>
            <a:xfrm flipH="1">
              <a:off x="0" y="457886"/>
              <a:ext cx="570650" cy="486645"/>
            </a:xfrm>
            <a:custGeom>
              <a:avLst/>
              <a:gdLst/>
              <a:ahLst/>
              <a:cxnLst/>
              <a:rect l="l" t="t" r="r" b="b"/>
              <a:pathLst>
                <a:path w="570650" h="486645">
                  <a:moveTo>
                    <a:pt x="570650" y="0"/>
                  </a:moveTo>
                  <a:lnTo>
                    <a:pt x="0" y="0"/>
                  </a:lnTo>
                  <a:lnTo>
                    <a:pt x="0" y="486646"/>
                  </a:lnTo>
                  <a:lnTo>
                    <a:pt x="570650" y="486646"/>
                  </a:lnTo>
                  <a:lnTo>
                    <a:pt x="57065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20" name="Freeform 20"/>
          <p:cNvSpPr/>
          <p:nvPr/>
        </p:nvSpPr>
        <p:spPr>
          <a:xfrm>
            <a:off x="17420585" y="9258300"/>
            <a:ext cx="744847" cy="914882"/>
          </a:xfrm>
          <a:custGeom>
            <a:avLst/>
            <a:gdLst/>
            <a:ahLst/>
            <a:cxnLst/>
            <a:rect l="l" t="t" r="r" b="b"/>
            <a:pathLst>
              <a:path w="744847" h="914882">
                <a:moveTo>
                  <a:pt x="0" y="0"/>
                </a:moveTo>
                <a:lnTo>
                  <a:pt x="744847" y="0"/>
                </a:lnTo>
                <a:lnTo>
                  <a:pt x="744847" y="914882"/>
                </a:lnTo>
                <a:lnTo>
                  <a:pt x="0" y="91488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r="-221561"/>
            </a:stretch>
          </a:blipFill>
        </p:spPr>
        <p:txBody>
          <a:bodyPr/>
          <a:lstStyle/>
          <a:p>
            <a:endParaRPr lang="en-AU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0"/>
            <a:ext cx="5584316" cy="10159419"/>
          </a:xfrm>
          <a:custGeom>
            <a:avLst/>
            <a:gdLst/>
            <a:ahLst/>
            <a:cxnLst/>
            <a:rect l="l" t="t" r="r" b="b"/>
            <a:pathLst>
              <a:path w="5584316" h="10159419">
                <a:moveTo>
                  <a:pt x="0" y="0"/>
                </a:moveTo>
                <a:lnTo>
                  <a:pt x="5584316" y="0"/>
                </a:lnTo>
                <a:lnTo>
                  <a:pt x="5584316" y="10159419"/>
                </a:lnTo>
                <a:lnTo>
                  <a:pt x="0" y="1015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3" name="Group 3"/>
          <p:cNvGrpSpPr/>
          <p:nvPr/>
        </p:nvGrpSpPr>
        <p:grpSpPr>
          <a:xfrm>
            <a:off x="5651605" y="2758236"/>
            <a:ext cx="6984790" cy="4642946"/>
            <a:chOff x="0" y="0"/>
            <a:chExt cx="9313054" cy="6190595"/>
          </a:xfrm>
        </p:grpSpPr>
        <p:sp>
          <p:nvSpPr>
            <p:cNvPr id="4" name="Freeform 4"/>
            <p:cNvSpPr/>
            <p:nvPr/>
          </p:nvSpPr>
          <p:spPr>
            <a:xfrm>
              <a:off x="2017593" y="0"/>
              <a:ext cx="6221704" cy="6190595"/>
            </a:xfrm>
            <a:custGeom>
              <a:avLst/>
              <a:gdLst/>
              <a:ahLst/>
              <a:cxnLst/>
              <a:rect l="l" t="t" r="r" b="b"/>
              <a:pathLst>
                <a:path w="6221704" h="6190595">
                  <a:moveTo>
                    <a:pt x="0" y="0"/>
                  </a:moveTo>
                  <a:lnTo>
                    <a:pt x="6221704" y="0"/>
                  </a:lnTo>
                  <a:lnTo>
                    <a:pt x="6221704" y="6190595"/>
                  </a:lnTo>
                  <a:lnTo>
                    <a:pt x="0" y="61905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4619403"/>
              <a:ext cx="9313054" cy="10940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923"/>
                </a:lnSpc>
              </a:pPr>
              <a:r>
                <a:rPr lang="en-US" sz="4945" b="1">
                  <a:solidFill>
                    <a:srgbClr val="000000"/>
                  </a:solidFill>
                  <a:latin typeface="Century Gothic Paneuropean Bold"/>
                  <a:ea typeface="Century Gothic Paneuropean Bold"/>
                  <a:cs typeface="Century Gothic Paneuropean Bold"/>
                  <a:sym typeface="Century Gothic Paneuropean Bold"/>
                </a:rPr>
                <a:t>Reflection</a:t>
              </a:r>
            </a:p>
          </p:txBody>
        </p:sp>
      </p:grpSp>
      <p:sp>
        <p:nvSpPr>
          <p:cNvPr id="6" name="Freeform 6"/>
          <p:cNvSpPr/>
          <p:nvPr/>
        </p:nvSpPr>
        <p:spPr>
          <a:xfrm flipH="1">
            <a:off x="12703512" y="2678884"/>
            <a:ext cx="4746028" cy="4722298"/>
          </a:xfrm>
          <a:custGeom>
            <a:avLst/>
            <a:gdLst/>
            <a:ahLst/>
            <a:cxnLst/>
            <a:rect l="l" t="t" r="r" b="b"/>
            <a:pathLst>
              <a:path w="4746028" h="4722298">
                <a:moveTo>
                  <a:pt x="4746028" y="0"/>
                </a:moveTo>
                <a:lnTo>
                  <a:pt x="0" y="0"/>
                </a:lnTo>
                <a:lnTo>
                  <a:pt x="0" y="4722299"/>
                </a:lnTo>
                <a:lnTo>
                  <a:pt x="4746028" y="4722299"/>
                </a:lnTo>
                <a:lnTo>
                  <a:pt x="4746028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7" name="TextBox 7"/>
          <p:cNvSpPr txBox="1"/>
          <p:nvPr/>
        </p:nvSpPr>
        <p:spPr>
          <a:xfrm>
            <a:off x="12438601" y="5818363"/>
            <a:ext cx="6480427" cy="1491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3"/>
              </a:lnSpc>
            </a:pPr>
            <a:r>
              <a:rPr lang="en-US" sz="4288" b="1">
                <a:solidFill>
                  <a:srgbClr val="000000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Assessment</a:t>
            </a:r>
          </a:p>
          <a:p>
            <a:pPr algn="ctr">
              <a:lnSpc>
                <a:spcPts val="6003"/>
              </a:lnSpc>
            </a:pPr>
            <a:r>
              <a:rPr lang="en-US" sz="4288" b="1">
                <a:solidFill>
                  <a:srgbClr val="000000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 &amp; Feedback</a:t>
            </a:r>
          </a:p>
        </p:txBody>
      </p:sp>
      <p:sp>
        <p:nvSpPr>
          <p:cNvPr id="8" name="Freeform 8"/>
          <p:cNvSpPr/>
          <p:nvPr/>
        </p:nvSpPr>
        <p:spPr>
          <a:xfrm>
            <a:off x="1381117" y="7401183"/>
            <a:ext cx="2439742" cy="2427543"/>
          </a:xfrm>
          <a:custGeom>
            <a:avLst/>
            <a:gdLst/>
            <a:ahLst/>
            <a:cxnLst/>
            <a:rect l="l" t="t" r="r" b="b"/>
            <a:pathLst>
              <a:path w="2439742" h="2427543">
                <a:moveTo>
                  <a:pt x="0" y="0"/>
                </a:moveTo>
                <a:lnTo>
                  <a:pt x="2439741" y="0"/>
                </a:lnTo>
                <a:lnTo>
                  <a:pt x="2439741" y="2427542"/>
                </a:lnTo>
                <a:lnTo>
                  <a:pt x="0" y="24275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9" name="Freeform 9"/>
          <p:cNvSpPr/>
          <p:nvPr/>
        </p:nvSpPr>
        <p:spPr>
          <a:xfrm flipH="1">
            <a:off x="3820858" y="7401183"/>
            <a:ext cx="2439742" cy="2427543"/>
          </a:xfrm>
          <a:custGeom>
            <a:avLst/>
            <a:gdLst/>
            <a:ahLst/>
            <a:cxnLst/>
            <a:rect l="l" t="t" r="r" b="b"/>
            <a:pathLst>
              <a:path w="2439742" h="2427543">
                <a:moveTo>
                  <a:pt x="2439742" y="0"/>
                </a:moveTo>
                <a:lnTo>
                  <a:pt x="0" y="0"/>
                </a:lnTo>
                <a:lnTo>
                  <a:pt x="0" y="2427542"/>
                </a:lnTo>
                <a:lnTo>
                  <a:pt x="2439742" y="2427542"/>
                </a:lnTo>
                <a:lnTo>
                  <a:pt x="2439742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6294527" cy="646573"/>
          </a:xfrm>
          <a:custGeom>
            <a:avLst/>
            <a:gdLst/>
            <a:ahLst/>
            <a:cxnLst/>
            <a:rect l="l" t="t" r="r" b="b"/>
            <a:pathLst>
              <a:path w="6294527" h="646573">
                <a:moveTo>
                  <a:pt x="0" y="0"/>
                </a:moveTo>
                <a:lnTo>
                  <a:pt x="6294527" y="0"/>
                </a:lnTo>
                <a:lnTo>
                  <a:pt x="6294527" y="646573"/>
                </a:lnTo>
                <a:lnTo>
                  <a:pt x="0" y="6465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TextBox 3"/>
          <p:cNvSpPr txBox="1"/>
          <p:nvPr/>
        </p:nvSpPr>
        <p:spPr>
          <a:xfrm>
            <a:off x="166423" y="110661"/>
            <a:ext cx="1540743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Reflection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7218473" y="0"/>
            <a:ext cx="1069527" cy="1069527"/>
            <a:chOff x="0" y="0"/>
            <a:chExt cx="1426037" cy="142603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26037" cy="1426037"/>
            </a:xfrm>
            <a:custGeom>
              <a:avLst/>
              <a:gdLst/>
              <a:ahLst/>
              <a:cxnLst/>
              <a:rect l="l" t="t" r="r" b="b"/>
              <a:pathLst>
                <a:path w="1426037" h="1426037">
                  <a:moveTo>
                    <a:pt x="0" y="0"/>
                  </a:moveTo>
                  <a:lnTo>
                    <a:pt x="1426037" y="0"/>
                  </a:lnTo>
                  <a:lnTo>
                    <a:pt x="1426037" y="1426037"/>
                  </a:lnTo>
                  <a:lnTo>
                    <a:pt x="0" y="1426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6" name="Freeform 6"/>
            <p:cNvSpPr/>
            <p:nvPr/>
          </p:nvSpPr>
          <p:spPr>
            <a:xfrm>
              <a:off x="89470" y="181262"/>
              <a:ext cx="1247096" cy="1063513"/>
            </a:xfrm>
            <a:custGeom>
              <a:avLst/>
              <a:gdLst/>
              <a:ahLst/>
              <a:cxnLst/>
              <a:rect l="l" t="t" r="r" b="b"/>
              <a:pathLst>
                <a:path w="1247096" h="1063513">
                  <a:moveTo>
                    <a:pt x="0" y="0"/>
                  </a:moveTo>
                  <a:lnTo>
                    <a:pt x="1247096" y="0"/>
                  </a:lnTo>
                  <a:lnTo>
                    <a:pt x="1247096" y="1063513"/>
                  </a:lnTo>
                  <a:lnTo>
                    <a:pt x="0" y="10635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E4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227209" y="3195495"/>
            <a:ext cx="13068904" cy="2928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0"/>
              </a:lnSpc>
            </a:pPr>
            <a:r>
              <a:rPr lang="en-US" sz="17335" b="1">
                <a:solidFill>
                  <a:srgbClr val="000000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Slide Deck 3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8206740"/>
            <a:ext cx="18288000" cy="2080260"/>
          </a:xfrm>
          <a:custGeom>
            <a:avLst/>
            <a:gdLst/>
            <a:ahLst/>
            <a:cxnLst/>
            <a:rect l="l" t="t" r="r" b="b"/>
            <a:pathLst>
              <a:path w="18288000" h="2080260">
                <a:moveTo>
                  <a:pt x="0" y="0"/>
                </a:moveTo>
                <a:lnTo>
                  <a:pt x="18288000" y="0"/>
                </a:lnTo>
                <a:lnTo>
                  <a:pt x="18288000" y="2080260"/>
                </a:lnTo>
                <a:lnTo>
                  <a:pt x="0" y="20802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/>
          <p:cNvSpPr/>
          <p:nvPr/>
        </p:nvSpPr>
        <p:spPr>
          <a:xfrm>
            <a:off x="13915183" y="0"/>
            <a:ext cx="4145524" cy="1583483"/>
          </a:xfrm>
          <a:custGeom>
            <a:avLst/>
            <a:gdLst/>
            <a:ahLst/>
            <a:cxnLst/>
            <a:rect l="l" t="t" r="r" b="b"/>
            <a:pathLst>
              <a:path w="4145524" h="1583483">
                <a:moveTo>
                  <a:pt x="0" y="0"/>
                </a:moveTo>
                <a:lnTo>
                  <a:pt x="4145524" y="0"/>
                </a:lnTo>
                <a:lnTo>
                  <a:pt x="4145524" y="1583483"/>
                </a:lnTo>
                <a:lnTo>
                  <a:pt x="0" y="15834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4" name="Group 4"/>
          <p:cNvGrpSpPr/>
          <p:nvPr/>
        </p:nvGrpSpPr>
        <p:grpSpPr>
          <a:xfrm>
            <a:off x="-799282" y="0"/>
            <a:ext cx="14589544" cy="1426766"/>
            <a:chOff x="0" y="0"/>
            <a:chExt cx="3842514" cy="37577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842514" cy="375774"/>
            </a:xfrm>
            <a:custGeom>
              <a:avLst/>
              <a:gdLst/>
              <a:ahLst/>
              <a:cxnLst/>
              <a:rect l="l" t="t" r="r" b="b"/>
              <a:pathLst>
                <a:path w="3842514" h="375774">
                  <a:moveTo>
                    <a:pt x="203200" y="0"/>
                  </a:moveTo>
                  <a:lnTo>
                    <a:pt x="3842514" y="0"/>
                  </a:lnTo>
                  <a:lnTo>
                    <a:pt x="3639314" y="375774"/>
                  </a:lnTo>
                  <a:lnTo>
                    <a:pt x="0" y="375774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37356A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1600" y="-38100"/>
              <a:ext cx="3639314" cy="4138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827355" y="4016110"/>
            <a:ext cx="12633291" cy="1577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11"/>
              </a:lnSpc>
            </a:pPr>
            <a:r>
              <a:rPr lang="en-US" sz="9293" b="1">
                <a:solidFill>
                  <a:srgbClr val="37356A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Numeracy Focus Area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330711" y="8801287"/>
            <a:ext cx="2525974" cy="1217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3"/>
              </a:lnSpc>
            </a:pPr>
            <a:r>
              <a:rPr lang="en-US" sz="3502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Term x 2026</a:t>
            </a:r>
          </a:p>
          <a:p>
            <a:pPr algn="ctr">
              <a:lnSpc>
                <a:spcPts val="4903"/>
              </a:lnSpc>
            </a:pPr>
            <a:r>
              <a:rPr lang="en-US" sz="3502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Year Level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4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19710" y="3860349"/>
            <a:ext cx="17041197" cy="1683601"/>
          </a:xfrm>
          <a:custGeom>
            <a:avLst/>
            <a:gdLst/>
            <a:ahLst/>
            <a:cxnLst/>
            <a:rect l="l" t="t" r="r" b="b"/>
            <a:pathLst>
              <a:path w="17041197" h="1683601">
                <a:moveTo>
                  <a:pt x="0" y="0"/>
                </a:moveTo>
                <a:lnTo>
                  <a:pt x="17041196" y="0"/>
                </a:lnTo>
                <a:lnTo>
                  <a:pt x="17041196" y="1683601"/>
                </a:lnTo>
                <a:lnTo>
                  <a:pt x="0" y="16836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TextBox 3"/>
          <p:cNvSpPr txBox="1"/>
          <p:nvPr/>
        </p:nvSpPr>
        <p:spPr>
          <a:xfrm>
            <a:off x="5264475" y="2235460"/>
            <a:ext cx="7899499" cy="2628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560"/>
              </a:lnSpc>
            </a:pPr>
            <a:r>
              <a:rPr lang="en-US" sz="15400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Week #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799076" y="4723920"/>
            <a:ext cx="8605391" cy="2628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560"/>
              </a:lnSpc>
            </a:pPr>
            <a:r>
              <a:rPr lang="en-US" sz="15400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Session #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420585" y="9258300"/>
            <a:ext cx="744847" cy="914882"/>
          </a:xfrm>
          <a:custGeom>
            <a:avLst/>
            <a:gdLst/>
            <a:ahLst/>
            <a:cxnLst/>
            <a:rect l="l" t="t" r="r" b="b"/>
            <a:pathLst>
              <a:path w="744847" h="914882">
                <a:moveTo>
                  <a:pt x="0" y="0"/>
                </a:moveTo>
                <a:lnTo>
                  <a:pt x="744847" y="0"/>
                </a:lnTo>
                <a:lnTo>
                  <a:pt x="744847" y="914882"/>
                </a:lnTo>
                <a:lnTo>
                  <a:pt x="0" y="9148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221561"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6294527" cy="646573"/>
          </a:xfrm>
          <a:custGeom>
            <a:avLst/>
            <a:gdLst/>
            <a:ahLst/>
            <a:cxnLst/>
            <a:rect l="l" t="t" r="r" b="b"/>
            <a:pathLst>
              <a:path w="6294527" h="646573">
                <a:moveTo>
                  <a:pt x="0" y="0"/>
                </a:moveTo>
                <a:lnTo>
                  <a:pt x="6294527" y="0"/>
                </a:lnTo>
                <a:lnTo>
                  <a:pt x="6294527" y="646573"/>
                </a:lnTo>
                <a:lnTo>
                  <a:pt x="0" y="6465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4" name="TextBox 4"/>
          <p:cNvSpPr txBox="1"/>
          <p:nvPr/>
        </p:nvSpPr>
        <p:spPr>
          <a:xfrm>
            <a:off x="166423" y="110661"/>
            <a:ext cx="1339081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Retrieval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7036964" y="111225"/>
            <a:ext cx="1069527" cy="1069527"/>
            <a:chOff x="0" y="0"/>
            <a:chExt cx="1426037" cy="142603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26037" cy="1426037"/>
            </a:xfrm>
            <a:custGeom>
              <a:avLst/>
              <a:gdLst/>
              <a:ahLst/>
              <a:cxnLst/>
              <a:rect l="l" t="t" r="r" b="b"/>
              <a:pathLst>
                <a:path w="1426037" h="1426037">
                  <a:moveTo>
                    <a:pt x="0" y="0"/>
                  </a:moveTo>
                  <a:lnTo>
                    <a:pt x="1426037" y="0"/>
                  </a:lnTo>
                  <a:lnTo>
                    <a:pt x="1426037" y="1426037"/>
                  </a:lnTo>
                  <a:lnTo>
                    <a:pt x="0" y="1426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7" name="Freeform 7"/>
            <p:cNvSpPr/>
            <p:nvPr/>
          </p:nvSpPr>
          <p:spPr>
            <a:xfrm>
              <a:off x="89470" y="181262"/>
              <a:ext cx="1247096" cy="1063513"/>
            </a:xfrm>
            <a:custGeom>
              <a:avLst/>
              <a:gdLst/>
              <a:ahLst/>
              <a:cxnLst/>
              <a:rect l="l" t="t" r="r" b="b"/>
              <a:pathLst>
                <a:path w="1247096" h="1063513">
                  <a:moveTo>
                    <a:pt x="0" y="0"/>
                  </a:moveTo>
                  <a:lnTo>
                    <a:pt x="1247096" y="0"/>
                  </a:lnTo>
                  <a:lnTo>
                    <a:pt x="1247096" y="1063513"/>
                  </a:lnTo>
                  <a:lnTo>
                    <a:pt x="0" y="10635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5843" y="189662"/>
            <a:ext cx="1600026" cy="1678076"/>
            <a:chOff x="0" y="0"/>
            <a:chExt cx="2133367" cy="2237434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2133367" cy="2237434"/>
              <a:chOff x="0" y="0"/>
              <a:chExt cx="520700" cy="5461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520700" cy="530447"/>
              </a:xfrm>
              <a:custGeom>
                <a:avLst/>
                <a:gdLst/>
                <a:ahLst/>
                <a:cxnLst/>
                <a:rect l="l" t="t" r="r" b="b"/>
                <a:pathLst>
                  <a:path w="520700" h="530447">
                    <a:moveTo>
                      <a:pt x="0" y="43396"/>
                    </a:moveTo>
                    <a:lnTo>
                      <a:pt x="0" y="286804"/>
                    </a:lnTo>
                    <a:cubicBezTo>
                      <a:pt x="0" y="314293"/>
                      <a:pt x="12245" y="340354"/>
                      <a:pt x="33405" y="357901"/>
                    </a:cubicBezTo>
                    <a:lnTo>
                      <a:pt x="226945" y="518399"/>
                    </a:lnTo>
                    <a:cubicBezTo>
                      <a:pt x="246318" y="534464"/>
                      <a:pt x="274382" y="534464"/>
                      <a:pt x="293755" y="518399"/>
                    </a:cubicBezTo>
                    <a:lnTo>
                      <a:pt x="487295" y="357901"/>
                    </a:lnTo>
                    <a:cubicBezTo>
                      <a:pt x="508455" y="340354"/>
                      <a:pt x="520700" y="314293"/>
                      <a:pt x="520700" y="286804"/>
                    </a:cubicBezTo>
                    <a:lnTo>
                      <a:pt x="520700" y="43396"/>
                    </a:lnTo>
                    <a:cubicBezTo>
                      <a:pt x="520700" y="31887"/>
                      <a:pt x="516128" y="20849"/>
                      <a:pt x="507989" y="12711"/>
                    </a:cubicBezTo>
                    <a:cubicBezTo>
                      <a:pt x="499851" y="4572"/>
                      <a:pt x="488813" y="0"/>
                      <a:pt x="477304" y="0"/>
                    </a:cubicBezTo>
                    <a:lnTo>
                      <a:pt x="43396" y="0"/>
                    </a:lnTo>
                    <a:cubicBezTo>
                      <a:pt x="31887" y="0"/>
                      <a:pt x="20849" y="4572"/>
                      <a:pt x="12711" y="12711"/>
                    </a:cubicBezTo>
                    <a:cubicBezTo>
                      <a:pt x="4572" y="20849"/>
                      <a:pt x="0" y="31887"/>
                      <a:pt x="0" y="43396"/>
                    </a:cubicBezTo>
                    <a:close/>
                  </a:path>
                </a:pathLst>
              </a:custGeom>
              <a:solidFill>
                <a:srgbClr val="4AAAE5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22225"/>
                <a:ext cx="520700" cy="339725"/>
              </a:xfrm>
              <a:prstGeom prst="rect">
                <a:avLst/>
              </a:prstGeom>
            </p:spPr>
            <p:txBody>
              <a:bodyPr lIns="27623" tIns="27623" rIns="27623" bIns="27623" rtlCol="0" anchor="ctr"/>
              <a:lstStyle/>
              <a:p>
                <a:pPr algn="ctr">
                  <a:lnSpc>
                    <a:spcPts val="3500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0" y="271497"/>
              <a:ext cx="2127059" cy="5793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45"/>
                </a:lnSpc>
              </a:pPr>
              <a:r>
                <a:rPr lang="en-US" sz="2675" b="1">
                  <a:solidFill>
                    <a:srgbClr val="000000"/>
                  </a:solidFill>
                  <a:latin typeface="Century Gothic Paneuropean Bold"/>
                  <a:ea typeface="Century Gothic Paneuropean Bold"/>
                  <a:cs typeface="Century Gothic Paneuropean Bold"/>
                  <a:sym typeface="Century Gothic Paneuropean Bold"/>
                </a:rPr>
                <a:t>SPARK</a:t>
              </a:r>
            </a:p>
          </p:txBody>
        </p:sp>
        <p:grpSp>
          <p:nvGrpSpPr>
            <p:cNvPr id="7" name="Group 7"/>
            <p:cNvGrpSpPr/>
            <p:nvPr/>
          </p:nvGrpSpPr>
          <p:grpSpPr>
            <a:xfrm>
              <a:off x="448507" y="954068"/>
              <a:ext cx="1230044" cy="674572"/>
              <a:chOff x="0" y="0"/>
              <a:chExt cx="685800" cy="376101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685800" cy="373263"/>
              </a:xfrm>
              <a:custGeom>
                <a:avLst/>
                <a:gdLst/>
                <a:ahLst/>
                <a:cxnLst/>
                <a:rect l="l" t="t" r="r" b="b"/>
                <a:pathLst>
                  <a:path w="685800" h="373263">
                    <a:moveTo>
                      <a:pt x="342900" y="0"/>
                    </a:moveTo>
                    <a:lnTo>
                      <a:pt x="434340" y="90832"/>
                    </a:lnTo>
                    <a:lnTo>
                      <a:pt x="618490" y="73801"/>
                    </a:lnTo>
                    <a:lnTo>
                      <a:pt x="547370" y="170310"/>
                    </a:lnTo>
                    <a:lnTo>
                      <a:pt x="685800" y="240563"/>
                    </a:lnTo>
                    <a:lnTo>
                      <a:pt x="506730" y="269658"/>
                    </a:lnTo>
                    <a:lnTo>
                      <a:pt x="495300" y="373263"/>
                    </a:lnTo>
                    <a:lnTo>
                      <a:pt x="342900" y="313654"/>
                    </a:lnTo>
                    <a:lnTo>
                      <a:pt x="190500" y="373263"/>
                    </a:lnTo>
                    <a:lnTo>
                      <a:pt x="179070" y="269658"/>
                    </a:lnTo>
                    <a:lnTo>
                      <a:pt x="0" y="240563"/>
                    </a:lnTo>
                    <a:lnTo>
                      <a:pt x="138430" y="170310"/>
                    </a:lnTo>
                    <a:lnTo>
                      <a:pt x="67310" y="73801"/>
                    </a:lnTo>
                    <a:lnTo>
                      <a:pt x="251460" y="90832"/>
                    </a:lnTo>
                    <a:close/>
                  </a:path>
                </a:pathLst>
              </a:custGeom>
              <a:solidFill>
                <a:srgbClr val="F1C045"/>
              </a:solidFill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139700" y="44626"/>
                <a:ext cx="406400" cy="26760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00"/>
                  </a:lnSpc>
                </a:pPr>
                <a:endParaRPr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448507" y="1085190"/>
              <a:ext cx="1230044" cy="3428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00"/>
                </a:lnSpc>
              </a:pPr>
              <a:r>
                <a:rPr lang="en-US" sz="1500" i="1">
                  <a:solidFill>
                    <a:srgbClr val="000000"/>
                  </a:solidFill>
                  <a:latin typeface="Century Gothic Paneuropean Italics"/>
                  <a:ea typeface="Century Gothic Paneuropean Italics"/>
                  <a:cs typeface="Century Gothic Paneuropean Italics"/>
                  <a:sym typeface="Century Gothic Paneuropean Italics"/>
                </a:rPr>
                <a:t>why</a:t>
              </a:r>
            </a:p>
          </p:txBody>
        </p:sp>
      </p:grpSp>
      <p:sp>
        <p:nvSpPr>
          <p:cNvPr id="11" name="Freeform 11"/>
          <p:cNvSpPr/>
          <p:nvPr/>
        </p:nvSpPr>
        <p:spPr>
          <a:xfrm>
            <a:off x="17420585" y="9258300"/>
            <a:ext cx="744847" cy="914882"/>
          </a:xfrm>
          <a:custGeom>
            <a:avLst/>
            <a:gdLst/>
            <a:ahLst/>
            <a:cxnLst/>
            <a:rect l="l" t="t" r="r" b="b"/>
            <a:pathLst>
              <a:path w="744847" h="914882">
                <a:moveTo>
                  <a:pt x="0" y="0"/>
                </a:moveTo>
                <a:lnTo>
                  <a:pt x="744847" y="0"/>
                </a:lnTo>
                <a:lnTo>
                  <a:pt x="744847" y="914882"/>
                </a:lnTo>
                <a:lnTo>
                  <a:pt x="0" y="9148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221561"/>
            </a:stretch>
          </a:blipFill>
        </p:spPr>
        <p:txBody>
          <a:bodyPr/>
          <a:lstStyle/>
          <a:p>
            <a:endParaRPr lang="en-AU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86737" y="214004"/>
            <a:ext cx="11815580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  <a:spcBef>
                <a:spcPct val="0"/>
              </a:spcBef>
            </a:pPr>
            <a:r>
              <a:rPr lang="en-US" sz="1200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RECALL</a:t>
            </a:r>
          </a:p>
        </p:txBody>
      </p:sp>
      <p:sp>
        <p:nvSpPr>
          <p:cNvPr id="3" name="Freeform 3"/>
          <p:cNvSpPr/>
          <p:nvPr/>
        </p:nvSpPr>
        <p:spPr>
          <a:xfrm>
            <a:off x="17420585" y="9258300"/>
            <a:ext cx="744847" cy="914882"/>
          </a:xfrm>
          <a:custGeom>
            <a:avLst/>
            <a:gdLst/>
            <a:ahLst/>
            <a:cxnLst/>
            <a:rect l="l" t="t" r="r" b="b"/>
            <a:pathLst>
              <a:path w="744847" h="914882">
                <a:moveTo>
                  <a:pt x="0" y="0"/>
                </a:moveTo>
                <a:lnTo>
                  <a:pt x="744847" y="0"/>
                </a:lnTo>
                <a:lnTo>
                  <a:pt x="744847" y="914882"/>
                </a:lnTo>
                <a:lnTo>
                  <a:pt x="0" y="9148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221561"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4" name="Freeform 4"/>
          <p:cNvSpPr/>
          <p:nvPr/>
        </p:nvSpPr>
        <p:spPr>
          <a:xfrm>
            <a:off x="0" y="-52368"/>
            <a:ext cx="6294527" cy="646573"/>
          </a:xfrm>
          <a:custGeom>
            <a:avLst/>
            <a:gdLst/>
            <a:ahLst/>
            <a:cxnLst/>
            <a:rect l="l" t="t" r="r" b="b"/>
            <a:pathLst>
              <a:path w="6294527" h="646573">
                <a:moveTo>
                  <a:pt x="0" y="0"/>
                </a:moveTo>
                <a:lnTo>
                  <a:pt x="6294527" y="0"/>
                </a:lnTo>
                <a:lnTo>
                  <a:pt x="6294527" y="646572"/>
                </a:lnTo>
                <a:lnTo>
                  <a:pt x="0" y="6465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5" name="TextBox 5"/>
          <p:cNvSpPr txBox="1"/>
          <p:nvPr/>
        </p:nvSpPr>
        <p:spPr>
          <a:xfrm>
            <a:off x="386737" y="35968"/>
            <a:ext cx="2509317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Prior Knowledge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7218473" y="0"/>
            <a:ext cx="1069527" cy="1069527"/>
            <a:chOff x="0" y="0"/>
            <a:chExt cx="1426037" cy="142603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26037" cy="1426037"/>
            </a:xfrm>
            <a:custGeom>
              <a:avLst/>
              <a:gdLst/>
              <a:ahLst/>
              <a:cxnLst/>
              <a:rect l="l" t="t" r="r" b="b"/>
              <a:pathLst>
                <a:path w="1426037" h="1426037">
                  <a:moveTo>
                    <a:pt x="0" y="0"/>
                  </a:moveTo>
                  <a:lnTo>
                    <a:pt x="1426037" y="0"/>
                  </a:lnTo>
                  <a:lnTo>
                    <a:pt x="1426037" y="1426037"/>
                  </a:lnTo>
                  <a:lnTo>
                    <a:pt x="0" y="1426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8" name="Freeform 8"/>
            <p:cNvSpPr/>
            <p:nvPr/>
          </p:nvSpPr>
          <p:spPr>
            <a:xfrm>
              <a:off x="89470" y="181262"/>
              <a:ext cx="1247096" cy="1063513"/>
            </a:xfrm>
            <a:custGeom>
              <a:avLst/>
              <a:gdLst/>
              <a:ahLst/>
              <a:cxnLst/>
              <a:rect l="l" t="t" r="r" b="b"/>
              <a:pathLst>
                <a:path w="1247096" h="1063513">
                  <a:moveTo>
                    <a:pt x="0" y="0"/>
                  </a:moveTo>
                  <a:lnTo>
                    <a:pt x="1247096" y="0"/>
                  </a:lnTo>
                  <a:lnTo>
                    <a:pt x="1247096" y="1063513"/>
                  </a:lnTo>
                  <a:lnTo>
                    <a:pt x="0" y="10635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82124" y="1262115"/>
            <a:ext cx="7430152" cy="1260749"/>
            <a:chOff x="0" y="0"/>
            <a:chExt cx="1956913" cy="33204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56913" cy="332049"/>
            </a:xfrm>
            <a:custGeom>
              <a:avLst/>
              <a:gdLst/>
              <a:ahLst/>
              <a:cxnLst/>
              <a:rect l="l" t="t" r="r" b="b"/>
              <a:pathLst>
                <a:path w="1956913" h="332049">
                  <a:moveTo>
                    <a:pt x="0" y="0"/>
                  </a:moveTo>
                  <a:lnTo>
                    <a:pt x="1956913" y="0"/>
                  </a:lnTo>
                  <a:lnTo>
                    <a:pt x="1956913" y="332049"/>
                  </a:lnTo>
                  <a:lnTo>
                    <a:pt x="0" y="332049"/>
                  </a:lnTo>
                  <a:close/>
                </a:path>
              </a:pathLst>
            </a:custGeom>
            <a:solidFill>
              <a:srgbClr val="262161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956913" cy="3701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782124" y="2534516"/>
            <a:ext cx="3892059" cy="1028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....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675096" y="6444097"/>
            <a:ext cx="614214" cy="3162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1.</a:t>
            </a:r>
          </a:p>
          <a:p>
            <a:pPr algn="ctr">
              <a:lnSpc>
                <a:spcPts val="8400"/>
              </a:lnSpc>
            </a:pPr>
            <a:r>
              <a:rPr lang="en-US" sz="60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2.</a:t>
            </a:r>
          </a:p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3.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503303" y="8374865"/>
            <a:ext cx="16550519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....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82203" y="1261015"/>
            <a:ext cx="7001321" cy="1028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We are learning to: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721686" y="4605865"/>
            <a:ext cx="7430152" cy="1260749"/>
            <a:chOff x="0" y="0"/>
            <a:chExt cx="1956913" cy="33204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56913" cy="332049"/>
            </a:xfrm>
            <a:custGeom>
              <a:avLst/>
              <a:gdLst/>
              <a:ahLst/>
              <a:cxnLst/>
              <a:rect l="l" t="t" r="r" b="b"/>
              <a:pathLst>
                <a:path w="1956913" h="332049">
                  <a:moveTo>
                    <a:pt x="0" y="0"/>
                  </a:moveTo>
                  <a:lnTo>
                    <a:pt x="1956913" y="0"/>
                  </a:lnTo>
                  <a:lnTo>
                    <a:pt x="1956913" y="332049"/>
                  </a:lnTo>
                  <a:lnTo>
                    <a:pt x="0" y="332049"/>
                  </a:lnTo>
                  <a:close/>
                </a:path>
              </a:pathLst>
            </a:custGeom>
            <a:solidFill>
              <a:srgbClr val="262161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956913" cy="3701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387746" y="4604765"/>
            <a:ext cx="6069360" cy="1028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Success Criteria: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503303" y="7308064"/>
            <a:ext cx="16550519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....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503303" y="6241264"/>
            <a:ext cx="16550519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....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21660" y="86213"/>
            <a:ext cx="1600026" cy="1678076"/>
            <a:chOff x="0" y="0"/>
            <a:chExt cx="2133367" cy="2237434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2133367" cy="2237434"/>
              <a:chOff x="0" y="0"/>
              <a:chExt cx="520700" cy="5461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520700" cy="537589"/>
              </a:xfrm>
              <a:custGeom>
                <a:avLst/>
                <a:gdLst/>
                <a:ahLst/>
                <a:cxnLst/>
                <a:rect l="l" t="t" r="r" b="b"/>
                <a:pathLst>
                  <a:path w="520700" h="537589">
                    <a:moveTo>
                      <a:pt x="0" y="23597"/>
                    </a:moveTo>
                    <a:lnTo>
                      <a:pt x="0" y="306603"/>
                    </a:lnTo>
                    <a:cubicBezTo>
                      <a:pt x="0" y="321551"/>
                      <a:pt x="6658" y="335721"/>
                      <a:pt x="18164" y="345263"/>
                    </a:cubicBezTo>
                    <a:lnTo>
                      <a:pt x="242186" y="531037"/>
                    </a:lnTo>
                    <a:cubicBezTo>
                      <a:pt x="252720" y="539773"/>
                      <a:pt x="267980" y="539773"/>
                      <a:pt x="278514" y="531037"/>
                    </a:cubicBezTo>
                    <a:lnTo>
                      <a:pt x="502536" y="345263"/>
                    </a:lnTo>
                    <a:cubicBezTo>
                      <a:pt x="514042" y="335721"/>
                      <a:pt x="520700" y="321551"/>
                      <a:pt x="520700" y="306603"/>
                    </a:cubicBezTo>
                    <a:lnTo>
                      <a:pt x="520700" y="23597"/>
                    </a:lnTo>
                    <a:cubicBezTo>
                      <a:pt x="520700" y="17339"/>
                      <a:pt x="518214" y="11337"/>
                      <a:pt x="513789" y="6911"/>
                    </a:cubicBezTo>
                    <a:cubicBezTo>
                      <a:pt x="509363" y="2486"/>
                      <a:pt x="503361" y="0"/>
                      <a:pt x="497103" y="0"/>
                    </a:cubicBezTo>
                    <a:lnTo>
                      <a:pt x="23597" y="0"/>
                    </a:lnTo>
                    <a:cubicBezTo>
                      <a:pt x="17339" y="0"/>
                      <a:pt x="11337" y="2486"/>
                      <a:pt x="6911" y="6911"/>
                    </a:cubicBezTo>
                    <a:cubicBezTo>
                      <a:pt x="2486" y="11337"/>
                      <a:pt x="0" y="17339"/>
                      <a:pt x="0" y="23597"/>
                    </a:cubicBezTo>
                    <a:close/>
                  </a:path>
                </a:pathLst>
              </a:custGeom>
              <a:solidFill>
                <a:srgbClr val="4AAAE5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22225"/>
                <a:ext cx="520700" cy="3397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00"/>
                  </a:lnSpc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0" y="68672"/>
              <a:ext cx="2127059" cy="15524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45"/>
                </a:lnSpc>
              </a:pPr>
              <a:r>
                <a:rPr lang="en-US" sz="1675" b="1">
                  <a:solidFill>
                    <a:srgbClr val="000000"/>
                  </a:solidFill>
                  <a:latin typeface="Century Gothic Paneuropean Bold"/>
                  <a:ea typeface="Century Gothic Paneuropean Bold"/>
                  <a:cs typeface="Century Gothic Paneuropean Bold"/>
                  <a:sym typeface="Century Gothic Paneuropean Bold"/>
                </a:rPr>
                <a:t>Learning Intention &amp; Success Criteria</a:t>
              </a:r>
            </a:p>
          </p:txBody>
        </p:sp>
      </p:grpSp>
      <p:sp>
        <p:nvSpPr>
          <p:cNvPr id="20" name="Freeform 20"/>
          <p:cNvSpPr/>
          <p:nvPr/>
        </p:nvSpPr>
        <p:spPr>
          <a:xfrm>
            <a:off x="17420585" y="9258300"/>
            <a:ext cx="744847" cy="914882"/>
          </a:xfrm>
          <a:custGeom>
            <a:avLst/>
            <a:gdLst/>
            <a:ahLst/>
            <a:cxnLst/>
            <a:rect l="l" t="t" r="r" b="b"/>
            <a:pathLst>
              <a:path w="744847" h="914882">
                <a:moveTo>
                  <a:pt x="0" y="0"/>
                </a:moveTo>
                <a:lnTo>
                  <a:pt x="744847" y="0"/>
                </a:lnTo>
                <a:lnTo>
                  <a:pt x="744847" y="914882"/>
                </a:lnTo>
                <a:lnTo>
                  <a:pt x="0" y="9148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221561"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21" name="Group 21"/>
          <p:cNvGrpSpPr/>
          <p:nvPr/>
        </p:nvGrpSpPr>
        <p:grpSpPr>
          <a:xfrm>
            <a:off x="16914239" y="181975"/>
            <a:ext cx="1069527" cy="1051646"/>
            <a:chOff x="0" y="0"/>
            <a:chExt cx="1426037" cy="140219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402194" cy="1402194"/>
            </a:xfrm>
            <a:custGeom>
              <a:avLst/>
              <a:gdLst/>
              <a:ahLst/>
              <a:cxnLst/>
              <a:rect l="l" t="t" r="r" b="b"/>
              <a:pathLst>
                <a:path w="1402194" h="1402194">
                  <a:moveTo>
                    <a:pt x="0" y="0"/>
                  </a:moveTo>
                  <a:lnTo>
                    <a:pt x="1402194" y="0"/>
                  </a:lnTo>
                  <a:lnTo>
                    <a:pt x="1402194" y="1402194"/>
                  </a:lnTo>
                  <a:lnTo>
                    <a:pt x="0" y="14021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101885" y="231122"/>
              <a:ext cx="1219882" cy="1040306"/>
            </a:xfrm>
            <a:custGeom>
              <a:avLst/>
              <a:gdLst/>
              <a:ahLst/>
              <a:cxnLst/>
              <a:rect l="l" t="t" r="r" b="b"/>
              <a:pathLst>
                <a:path w="1219882" h="1040306">
                  <a:moveTo>
                    <a:pt x="0" y="0"/>
                  </a:moveTo>
                  <a:lnTo>
                    <a:pt x="1219883" y="0"/>
                  </a:lnTo>
                  <a:lnTo>
                    <a:pt x="1219883" y="1040305"/>
                  </a:lnTo>
                  <a:lnTo>
                    <a:pt x="0" y="1040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859668" y="268280"/>
              <a:ext cx="566368" cy="482994"/>
            </a:xfrm>
            <a:custGeom>
              <a:avLst/>
              <a:gdLst/>
              <a:ahLst/>
              <a:cxnLst/>
              <a:rect l="l" t="t" r="r" b="b"/>
              <a:pathLst>
                <a:path w="566368" h="482994">
                  <a:moveTo>
                    <a:pt x="0" y="0"/>
                  </a:moveTo>
                  <a:lnTo>
                    <a:pt x="566369" y="0"/>
                  </a:lnTo>
                  <a:lnTo>
                    <a:pt x="566369" y="482995"/>
                  </a:lnTo>
                  <a:lnTo>
                    <a:pt x="0" y="4829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25" name="Freeform 25"/>
            <p:cNvSpPr/>
            <p:nvPr/>
          </p:nvSpPr>
          <p:spPr>
            <a:xfrm flipH="1">
              <a:off x="0" y="457886"/>
              <a:ext cx="570650" cy="486645"/>
            </a:xfrm>
            <a:custGeom>
              <a:avLst/>
              <a:gdLst/>
              <a:ahLst/>
              <a:cxnLst/>
              <a:rect l="l" t="t" r="r" b="b"/>
              <a:pathLst>
                <a:path w="570650" h="486645">
                  <a:moveTo>
                    <a:pt x="570650" y="0"/>
                  </a:moveTo>
                  <a:lnTo>
                    <a:pt x="0" y="0"/>
                  </a:lnTo>
                  <a:lnTo>
                    <a:pt x="0" y="486646"/>
                  </a:lnTo>
                  <a:lnTo>
                    <a:pt x="570650" y="486646"/>
                  </a:lnTo>
                  <a:lnTo>
                    <a:pt x="57065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362860" y="4016110"/>
            <a:ext cx="9562279" cy="1577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11"/>
              </a:lnSpc>
            </a:pPr>
            <a:r>
              <a:rPr lang="en-US" sz="9293" b="1">
                <a:solidFill>
                  <a:srgbClr val="37356A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Explicit Teaching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2952666" cy="1549484"/>
            <a:chOff x="0" y="0"/>
            <a:chExt cx="3936888" cy="2065978"/>
          </a:xfrm>
        </p:grpSpPr>
        <p:grpSp>
          <p:nvGrpSpPr>
            <p:cNvPr id="4" name="Group 4"/>
            <p:cNvGrpSpPr/>
            <p:nvPr/>
          </p:nvGrpSpPr>
          <p:grpSpPr>
            <a:xfrm rot="-10800000">
              <a:off x="0" y="0"/>
              <a:ext cx="3936888" cy="2065978"/>
              <a:chOff x="0" y="0"/>
              <a:chExt cx="1056012" cy="554168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20376" y="0"/>
                <a:ext cx="1015261" cy="538894"/>
              </a:xfrm>
              <a:custGeom>
                <a:avLst/>
                <a:gdLst/>
                <a:ahLst/>
                <a:cxnLst/>
                <a:rect l="l" t="t" r="r" b="b"/>
                <a:pathLst>
                  <a:path w="1015261" h="538894">
                    <a:moveTo>
                      <a:pt x="483038" y="528358"/>
                    </a:moveTo>
                    <a:lnTo>
                      <a:pt x="4216" y="25810"/>
                    </a:lnTo>
                    <a:cubicBezTo>
                      <a:pt x="1" y="21386"/>
                      <a:pt x="-1172" y="14876"/>
                      <a:pt x="1234" y="9259"/>
                    </a:cubicBezTo>
                    <a:cubicBezTo>
                      <a:pt x="3641" y="3642"/>
                      <a:pt x="9163" y="0"/>
                      <a:pt x="15274" y="0"/>
                    </a:cubicBezTo>
                    <a:lnTo>
                      <a:pt x="999986" y="0"/>
                    </a:lnTo>
                    <a:cubicBezTo>
                      <a:pt x="1006097" y="0"/>
                      <a:pt x="1011620" y="3642"/>
                      <a:pt x="1014026" y="9259"/>
                    </a:cubicBezTo>
                    <a:cubicBezTo>
                      <a:pt x="1016433" y="14876"/>
                      <a:pt x="1015260" y="21386"/>
                      <a:pt x="1011045" y="25810"/>
                    </a:cubicBezTo>
                    <a:lnTo>
                      <a:pt x="532222" y="528358"/>
                    </a:lnTo>
                    <a:cubicBezTo>
                      <a:pt x="525811" y="535086"/>
                      <a:pt x="516924" y="538894"/>
                      <a:pt x="507630" y="538894"/>
                    </a:cubicBezTo>
                    <a:cubicBezTo>
                      <a:pt x="498337" y="538894"/>
                      <a:pt x="489449" y="535086"/>
                      <a:pt x="483038" y="528358"/>
                    </a:cubicBezTo>
                    <a:close/>
                  </a:path>
                </a:pathLst>
              </a:custGeom>
              <a:solidFill>
                <a:srgbClr val="4AAAE5"/>
              </a:solidFill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326404" y="-38100"/>
                <a:ext cx="403205" cy="38445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99"/>
                  </a:lnSpc>
                </a:pPr>
                <a:endParaRPr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716994" y="924403"/>
              <a:ext cx="2502900" cy="6104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60"/>
                </a:lnSpc>
              </a:pPr>
              <a:r>
                <a:rPr lang="en-US" sz="1329" b="1">
                  <a:solidFill>
                    <a:srgbClr val="000000"/>
                  </a:solidFill>
                  <a:latin typeface="Century Gothic Paneuropean Bold"/>
                  <a:ea typeface="Century Gothic Paneuropean Bold"/>
                  <a:cs typeface="Century Gothic Paneuropean Bold"/>
                  <a:sym typeface="Century Gothic Paneuropean Bold"/>
                </a:rPr>
                <a:t>Explicit Teacher Modelling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16994" y="1637216"/>
              <a:ext cx="2502900" cy="2970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60"/>
                </a:lnSpc>
              </a:pPr>
              <a:r>
                <a:rPr lang="en-US" sz="1329">
                  <a:solidFill>
                    <a:srgbClr val="000000"/>
                  </a:solidFill>
                  <a:latin typeface="Century Gothic Paneuropean"/>
                  <a:ea typeface="Century Gothic Paneuropean"/>
                  <a:cs typeface="Century Gothic Paneuropean"/>
                  <a:sym typeface="Century Gothic Paneuropean"/>
                </a:rPr>
                <a:t>“I do, you watch”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5737925" y="107426"/>
            <a:ext cx="1152224" cy="1152224"/>
            <a:chOff x="0" y="0"/>
            <a:chExt cx="1536299" cy="153629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536299" cy="1536299"/>
            </a:xfrm>
            <a:custGeom>
              <a:avLst/>
              <a:gdLst/>
              <a:ahLst/>
              <a:cxnLst/>
              <a:rect l="l" t="t" r="r" b="b"/>
              <a:pathLst>
                <a:path w="1536299" h="1536299">
                  <a:moveTo>
                    <a:pt x="0" y="0"/>
                  </a:moveTo>
                  <a:lnTo>
                    <a:pt x="1536299" y="0"/>
                  </a:lnTo>
                  <a:lnTo>
                    <a:pt x="1536299" y="1536299"/>
                  </a:lnTo>
                  <a:lnTo>
                    <a:pt x="0" y="15362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135200" y="228375"/>
              <a:ext cx="1265899" cy="1079548"/>
            </a:xfrm>
            <a:custGeom>
              <a:avLst/>
              <a:gdLst/>
              <a:ahLst/>
              <a:cxnLst/>
              <a:rect l="l" t="t" r="r" b="b"/>
              <a:pathLst>
                <a:path w="1265899" h="1079548">
                  <a:moveTo>
                    <a:pt x="0" y="0"/>
                  </a:moveTo>
                  <a:lnTo>
                    <a:pt x="1265899" y="0"/>
                  </a:lnTo>
                  <a:lnTo>
                    <a:pt x="1265899" y="1079548"/>
                  </a:lnTo>
                  <a:lnTo>
                    <a:pt x="0" y="10795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6975049" y="107426"/>
            <a:ext cx="1152224" cy="1152224"/>
            <a:chOff x="0" y="0"/>
            <a:chExt cx="1536299" cy="153629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536299" cy="1536299"/>
            </a:xfrm>
            <a:custGeom>
              <a:avLst/>
              <a:gdLst/>
              <a:ahLst/>
              <a:cxnLst/>
              <a:rect l="l" t="t" r="r" b="b"/>
              <a:pathLst>
                <a:path w="1536299" h="1536299">
                  <a:moveTo>
                    <a:pt x="0" y="0"/>
                  </a:moveTo>
                  <a:lnTo>
                    <a:pt x="1536299" y="0"/>
                  </a:lnTo>
                  <a:lnTo>
                    <a:pt x="1536299" y="1536299"/>
                  </a:lnTo>
                  <a:lnTo>
                    <a:pt x="0" y="15362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20439" y="216152"/>
              <a:ext cx="1294566" cy="1103996"/>
            </a:xfrm>
            <a:custGeom>
              <a:avLst/>
              <a:gdLst/>
              <a:ahLst/>
              <a:cxnLst/>
              <a:rect l="l" t="t" r="r" b="b"/>
              <a:pathLst>
                <a:path w="1294566" h="1103996">
                  <a:moveTo>
                    <a:pt x="0" y="0"/>
                  </a:moveTo>
                  <a:lnTo>
                    <a:pt x="1294566" y="0"/>
                  </a:lnTo>
                  <a:lnTo>
                    <a:pt x="1294566" y="1103995"/>
                  </a:lnTo>
                  <a:lnTo>
                    <a:pt x="0" y="11039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2310494" y="40751"/>
            <a:ext cx="1738015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37356A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 LI OR SC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362860" y="4016110"/>
            <a:ext cx="9562279" cy="1577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11"/>
              </a:lnSpc>
            </a:pPr>
            <a:r>
              <a:rPr lang="en-US" sz="9293" b="1">
                <a:solidFill>
                  <a:srgbClr val="37356A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Explicit Teaching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2952666" cy="1549484"/>
            <a:chOff x="0" y="0"/>
            <a:chExt cx="3936888" cy="2065978"/>
          </a:xfrm>
        </p:grpSpPr>
        <p:grpSp>
          <p:nvGrpSpPr>
            <p:cNvPr id="4" name="Group 4"/>
            <p:cNvGrpSpPr/>
            <p:nvPr/>
          </p:nvGrpSpPr>
          <p:grpSpPr>
            <a:xfrm rot="-10800000">
              <a:off x="0" y="0"/>
              <a:ext cx="3936888" cy="2065978"/>
              <a:chOff x="0" y="0"/>
              <a:chExt cx="1056012" cy="554168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20376" y="0"/>
                <a:ext cx="1015261" cy="538894"/>
              </a:xfrm>
              <a:custGeom>
                <a:avLst/>
                <a:gdLst/>
                <a:ahLst/>
                <a:cxnLst/>
                <a:rect l="l" t="t" r="r" b="b"/>
                <a:pathLst>
                  <a:path w="1015261" h="538894">
                    <a:moveTo>
                      <a:pt x="483038" y="528358"/>
                    </a:moveTo>
                    <a:lnTo>
                      <a:pt x="4216" y="25810"/>
                    </a:lnTo>
                    <a:cubicBezTo>
                      <a:pt x="1" y="21386"/>
                      <a:pt x="-1172" y="14876"/>
                      <a:pt x="1234" y="9259"/>
                    </a:cubicBezTo>
                    <a:cubicBezTo>
                      <a:pt x="3641" y="3642"/>
                      <a:pt x="9163" y="0"/>
                      <a:pt x="15274" y="0"/>
                    </a:cubicBezTo>
                    <a:lnTo>
                      <a:pt x="999986" y="0"/>
                    </a:lnTo>
                    <a:cubicBezTo>
                      <a:pt x="1006097" y="0"/>
                      <a:pt x="1011620" y="3642"/>
                      <a:pt x="1014026" y="9259"/>
                    </a:cubicBezTo>
                    <a:cubicBezTo>
                      <a:pt x="1016433" y="14876"/>
                      <a:pt x="1015260" y="21386"/>
                      <a:pt x="1011045" y="25810"/>
                    </a:cubicBezTo>
                    <a:lnTo>
                      <a:pt x="532222" y="528358"/>
                    </a:lnTo>
                    <a:cubicBezTo>
                      <a:pt x="525811" y="535086"/>
                      <a:pt x="516924" y="538894"/>
                      <a:pt x="507630" y="538894"/>
                    </a:cubicBezTo>
                    <a:cubicBezTo>
                      <a:pt x="498337" y="538894"/>
                      <a:pt x="489449" y="535086"/>
                      <a:pt x="483038" y="528358"/>
                    </a:cubicBezTo>
                    <a:close/>
                  </a:path>
                </a:pathLst>
              </a:custGeom>
              <a:solidFill>
                <a:srgbClr val="4AAAE5"/>
              </a:solidFill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326404" y="-38100"/>
                <a:ext cx="403205" cy="38445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99"/>
                  </a:lnSpc>
                </a:pPr>
                <a:endParaRPr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716994" y="924403"/>
              <a:ext cx="2502900" cy="6104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60"/>
                </a:lnSpc>
              </a:pPr>
              <a:r>
                <a:rPr lang="en-US" sz="1329" b="1">
                  <a:solidFill>
                    <a:srgbClr val="000000"/>
                  </a:solidFill>
                  <a:latin typeface="Century Gothic Paneuropean Bold"/>
                  <a:ea typeface="Century Gothic Paneuropean Bold"/>
                  <a:cs typeface="Century Gothic Paneuropean Bold"/>
                  <a:sym typeface="Century Gothic Paneuropean Bold"/>
                </a:rPr>
                <a:t>Explicit Teacher Modelling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16994" y="1637216"/>
              <a:ext cx="2502900" cy="2970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60"/>
                </a:lnSpc>
              </a:pPr>
              <a:r>
                <a:rPr lang="en-US" sz="1329">
                  <a:solidFill>
                    <a:srgbClr val="000000"/>
                  </a:solidFill>
                  <a:latin typeface="Century Gothic Paneuropean"/>
                  <a:ea typeface="Century Gothic Paneuropean"/>
                  <a:cs typeface="Century Gothic Paneuropean"/>
                  <a:sym typeface="Century Gothic Paneuropean"/>
                </a:rPr>
                <a:t>“I do, you watch”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310494" y="40751"/>
            <a:ext cx="1738015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37356A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 LI OR SC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5737925" y="107426"/>
            <a:ext cx="1152224" cy="1152224"/>
            <a:chOff x="0" y="0"/>
            <a:chExt cx="1536299" cy="153629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536299" cy="1536299"/>
            </a:xfrm>
            <a:custGeom>
              <a:avLst/>
              <a:gdLst/>
              <a:ahLst/>
              <a:cxnLst/>
              <a:rect l="l" t="t" r="r" b="b"/>
              <a:pathLst>
                <a:path w="1536299" h="1536299">
                  <a:moveTo>
                    <a:pt x="0" y="0"/>
                  </a:moveTo>
                  <a:lnTo>
                    <a:pt x="1536299" y="0"/>
                  </a:lnTo>
                  <a:lnTo>
                    <a:pt x="1536299" y="1536299"/>
                  </a:lnTo>
                  <a:lnTo>
                    <a:pt x="0" y="15362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135200" y="228375"/>
              <a:ext cx="1265899" cy="1079548"/>
            </a:xfrm>
            <a:custGeom>
              <a:avLst/>
              <a:gdLst/>
              <a:ahLst/>
              <a:cxnLst/>
              <a:rect l="l" t="t" r="r" b="b"/>
              <a:pathLst>
                <a:path w="1265899" h="1079548">
                  <a:moveTo>
                    <a:pt x="0" y="0"/>
                  </a:moveTo>
                  <a:lnTo>
                    <a:pt x="1265899" y="0"/>
                  </a:lnTo>
                  <a:lnTo>
                    <a:pt x="1265899" y="1079548"/>
                  </a:lnTo>
                  <a:lnTo>
                    <a:pt x="0" y="10795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6975049" y="107426"/>
            <a:ext cx="1152224" cy="1152224"/>
            <a:chOff x="0" y="0"/>
            <a:chExt cx="1536299" cy="153629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536299" cy="1536299"/>
            </a:xfrm>
            <a:custGeom>
              <a:avLst/>
              <a:gdLst/>
              <a:ahLst/>
              <a:cxnLst/>
              <a:rect l="l" t="t" r="r" b="b"/>
              <a:pathLst>
                <a:path w="1536299" h="1536299">
                  <a:moveTo>
                    <a:pt x="0" y="0"/>
                  </a:moveTo>
                  <a:lnTo>
                    <a:pt x="1536299" y="0"/>
                  </a:lnTo>
                  <a:lnTo>
                    <a:pt x="1536299" y="1536299"/>
                  </a:lnTo>
                  <a:lnTo>
                    <a:pt x="0" y="15362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120439" y="216152"/>
              <a:ext cx="1294566" cy="1103996"/>
            </a:xfrm>
            <a:custGeom>
              <a:avLst/>
              <a:gdLst/>
              <a:ahLst/>
              <a:cxnLst/>
              <a:rect l="l" t="t" r="r" b="b"/>
              <a:pathLst>
                <a:path w="1294566" h="1103996">
                  <a:moveTo>
                    <a:pt x="0" y="0"/>
                  </a:moveTo>
                  <a:lnTo>
                    <a:pt x="1294566" y="0"/>
                  </a:lnTo>
                  <a:lnTo>
                    <a:pt x="1294566" y="1103995"/>
                  </a:lnTo>
                  <a:lnTo>
                    <a:pt x="0" y="11039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443396"/>
            <a:ext cx="2805197" cy="1472096"/>
            <a:chOff x="0" y="0"/>
            <a:chExt cx="3740263" cy="1962794"/>
          </a:xfrm>
        </p:grpSpPr>
        <p:grpSp>
          <p:nvGrpSpPr>
            <p:cNvPr id="3" name="Group 3"/>
            <p:cNvGrpSpPr/>
            <p:nvPr/>
          </p:nvGrpSpPr>
          <p:grpSpPr>
            <a:xfrm rot="-10800000">
              <a:off x="0" y="0"/>
              <a:ext cx="3740263" cy="1962794"/>
              <a:chOff x="0" y="0"/>
              <a:chExt cx="1056012" cy="554168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20376" y="0"/>
                <a:ext cx="1015261" cy="538894"/>
              </a:xfrm>
              <a:custGeom>
                <a:avLst/>
                <a:gdLst/>
                <a:ahLst/>
                <a:cxnLst/>
                <a:rect l="l" t="t" r="r" b="b"/>
                <a:pathLst>
                  <a:path w="1015261" h="538894">
                    <a:moveTo>
                      <a:pt x="483038" y="528358"/>
                    </a:moveTo>
                    <a:lnTo>
                      <a:pt x="4216" y="25810"/>
                    </a:lnTo>
                    <a:cubicBezTo>
                      <a:pt x="1" y="21386"/>
                      <a:pt x="-1172" y="14876"/>
                      <a:pt x="1234" y="9259"/>
                    </a:cubicBezTo>
                    <a:cubicBezTo>
                      <a:pt x="3641" y="3642"/>
                      <a:pt x="9163" y="0"/>
                      <a:pt x="15274" y="0"/>
                    </a:cubicBezTo>
                    <a:lnTo>
                      <a:pt x="999986" y="0"/>
                    </a:lnTo>
                    <a:cubicBezTo>
                      <a:pt x="1006097" y="0"/>
                      <a:pt x="1011620" y="3642"/>
                      <a:pt x="1014026" y="9259"/>
                    </a:cubicBezTo>
                    <a:cubicBezTo>
                      <a:pt x="1016433" y="14876"/>
                      <a:pt x="1015260" y="21386"/>
                      <a:pt x="1011045" y="25810"/>
                    </a:cubicBezTo>
                    <a:lnTo>
                      <a:pt x="532222" y="528358"/>
                    </a:lnTo>
                    <a:cubicBezTo>
                      <a:pt x="525811" y="535086"/>
                      <a:pt x="516924" y="538894"/>
                      <a:pt x="507630" y="538894"/>
                    </a:cubicBezTo>
                    <a:cubicBezTo>
                      <a:pt x="498337" y="538894"/>
                      <a:pt x="489449" y="535086"/>
                      <a:pt x="483038" y="528358"/>
                    </a:cubicBezTo>
                    <a:close/>
                  </a:path>
                </a:pathLst>
              </a:custGeom>
              <a:solidFill>
                <a:srgbClr val="4AAAE5"/>
              </a:solidFill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326404" y="-47625"/>
                <a:ext cx="403205" cy="39398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00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681184" y="886332"/>
              <a:ext cx="2377895" cy="5718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767"/>
                </a:lnSpc>
              </a:pPr>
              <a:r>
                <a:rPr lang="en-US" sz="1262" b="1">
                  <a:solidFill>
                    <a:srgbClr val="000000"/>
                  </a:solidFill>
                  <a:latin typeface="Century Gothic Paneuropean Bold"/>
                  <a:ea typeface="Century Gothic Paneuropean Bold"/>
                  <a:cs typeface="Century Gothic Paneuropean Bold"/>
                  <a:sym typeface="Century Gothic Paneuropean Bold"/>
                </a:rPr>
                <a:t>Whole Class</a:t>
              </a:r>
            </a:p>
            <a:p>
              <a:pPr algn="ctr">
                <a:lnSpc>
                  <a:spcPts val="1767"/>
                </a:lnSpc>
              </a:pPr>
              <a:r>
                <a:rPr lang="en-US" sz="1262" b="1">
                  <a:solidFill>
                    <a:srgbClr val="000000"/>
                  </a:solidFill>
                  <a:latin typeface="Century Gothic Paneuropean Bold"/>
                  <a:ea typeface="Century Gothic Paneuropean Bold"/>
                  <a:cs typeface="Century Gothic Paneuropean Bold"/>
                  <a:sym typeface="Century Gothic Paneuropean Bold"/>
                </a:rPr>
                <a:t>Shared Activity.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681184" y="1563544"/>
              <a:ext cx="2377895" cy="2740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767"/>
                </a:lnSpc>
              </a:pPr>
              <a:r>
                <a:rPr lang="en-US" sz="1262">
                  <a:solidFill>
                    <a:srgbClr val="000000"/>
                  </a:solidFill>
                  <a:latin typeface="Century Gothic Paneuropean"/>
                  <a:ea typeface="Century Gothic Paneuropean"/>
                  <a:cs typeface="Century Gothic Paneuropean"/>
                  <a:sym typeface="Century Gothic Paneuropean"/>
                </a:rPr>
                <a:t>“I do, you help”</a:t>
              </a:r>
            </a:p>
          </p:txBody>
        </p:sp>
        <p:grpSp>
          <p:nvGrpSpPr>
            <p:cNvPr id="8" name="Group 8"/>
            <p:cNvGrpSpPr/>
            <p:nvPr/>
          </p:nvGrpSpPr>
          <p:grpSpPr>
            <a:xfrm>
              <a:off x="633132" y="0"/>
              <a:ext cx="2473999" cy="760825"/>
              <a:chOff x="0" y="0"/>
              <a:chExt cx="812800" cy="249959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12800" cy="24995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249959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249959"/>
                    </a:lnTo>
                    <a:lnTo>
                      <a:pt x="0" y="249959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47625"/>
                <a:ext cx="812800" cy="29758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00"/>
                  </a:lnSpc>
                </a:pPr>
                <a:endParaRPr/>
              </a:p>
            </p:txBody>
          </p:sp>
        </p:grpSp>
      </p:grpSp>
      <p:sp>
        <p:nvSpPr>
          <p:cNvPr id="11" name="Freeform 11"/>
          <p:cNvSpPr/>
          <p:nvPr/>
        </p:nvSpPr>
        <p:spPr>
          <a:xfrm>
            <a:off x="17420585" y="9258300"/>
            <a:ext cx="744847" cy="914882"/>
          </a:xfrm>
          <a:custGeom>
            <a:avLst/>
            <a:gdLst/>
            <a:ahLst/>
            <a:cxnLst/>
            <a:rect l="l" t="t" r="r" b="b"/>
            <a:pathLst>
              <a:path w="744847" h="914882">
                <a:moveTo>
                  <a:pt x="0" y="0"/>
                </a:moveTo>
                <a:lnTo>
                  <a:pt x="744847" y="0"/>
                </a:lnTo>
                <a:lnTo>
                  <a:pt x="744847" y="914882"/>
                </a:lnTo>
                <a:lnTo>
                  <a:pt x="0" y="9148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221561"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12" name="Group 12"/>
          <p:cNvGrpSpPr/>
          <p:nvPr/>
        </p:nvGrpSpPr>
        <p:grpSpPr>
          <a:xfrm>
            <a:off x="17185494" y="36868"/>
            <a:ext cx="1102506" cy="1102506"/>
            <a:chOff x="0" y="0"/>
            <a:chExt cx="1470008" cy="147000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70008" cy="1470008"/>
            </a:xfrm>
            <a:custGeom>
              <a:avLst/>
              <a:gdLst/>
              <a:ahLst/>
              <a:cxnLst/>
              <a:rect l="l" t="t" r="r" b="b"/>
              <a:pathLst>
                <a:path w="1470008" h="1470008">
                  <a:moveTo>
                    <a:pt x="0" y="0"/>
                  </a:moveTo>
                  <a:lnTo>
                    <a:pt x="1470008" y="0"/>
                  </a:lnTo>
                  <a:lnTo>
                    <a:pt x="1470008" y="1470008"/>
                  </a:lnTo>
                  <a:lnTo>
                    <a:pt x="0" y="14700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02759" y="224107"/>
              <a:ext cx="1190550" cy="1015291"/>
            </a:xfrm>
            <a:custGeom>
              <a:avLst/>
              <a:gdLst/>
              <a:ahLst/>
              <a:cxnLst/>
              <a:rect l="l" t="t" r="r" b="b"/>
              <a:pathLst>
                <a:path w="1190550" h="1015291">
                  <a:moveTo>
                    <a:pt x="0" y="0"/>
                  </a:moveTo>
                  <a:lnTo>
                    <a:pt x="1190549" y="0"/>
                  </a:lnTo>
                  <a:lnTo>
                    <a:pt x="1190549" y="1015291"/>
                  </a:lnTo>
                  <a:lnTo>
                    <a:pt x="0" y="1015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2310494" y="40751"/>
            <a:ext cx="1738015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37356A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 LI OR SC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2805197" cy="1472096"/>
            <a:chOff x="0" y="0"/>
            <a:chExt cx="3740263" cy="1962794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3740263" cy="1962794"/>
              <a:chOff x="0" y="0"/>
              <a:chExt cx="1056012" cy="554168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20376" y="0"/>
                <a:ext cx="1015261" cy="538894"/>
              </a:xfrm>
              <a:custGeom>
                <a:avLst/>
                <a:gdLst/>
                <a:ahLst/>
                <a:cxnLst/>
                <a:rect l="l" t="t" r="r" b="b"/>
                <a:pathLst>
                  <a:path w="1015261" h="538894">
                    <a:moveTo>
                      <a:pt x="483038" y="528358"/>
                    </a:moveTo>
                    <a:lnTo>
                      <a:pt x="4216" y="25810"/>
                    </a:lnTo>
                    <a:cubicBezTo>
                      <a:pt x="1" y="21386"/>
                      <a:pt x="-1172" y="14876"/>
                      <a:pt x="1234" y="9259"/>
                    </a:cubicBezTo>
                    <a:cubicBezTo>
                      <a:pt x="3641" y="3642"/>
                      <a:pt x="9163" y="0"/>
                      <a:pt x="15274" y="0"/>
                    </a:cubicBezTo>
                    <a:lnTo>
                      <a:pt x="999986" y="0"/>
                    </a:lnTo>
                    <a:cubicBezTo>
                      <a:pt x="1006097" y="0"/>
                      <a:pt x="1011620" y="3642"/>
                      <a:pt x="1014026" y="9259"/>
                    </a:cubicBezTo>
                    <a:cubicBezTo>
                      <a:pt x="1016433" y="14876"/>
                      <a:pt x="1015260" y="21386"/>
                      <a:pt x="1011045" y="25810"/>
                    </a:cubicBezTo>
                    <a:lnTo>
                      <a:pt x="532222" y="528358"/>
                    </a:lnTo>
                    <a:cubicBezTo>
                      <a:pt x="525811" y="535086"/>
                      <a:pt x="516924" y="538894"/>
                      <a:pt x="507630" y="538894"/>
                    </a:cubicBezTo>
                    <a:cubicBezTo>
                      <a:pt x="498337" y="538894"/>
                      <a:pt x="489449" y="535086"/>
                      <a:pt x="483038" y="528358"/>
                    </a:cubicBezTo>
                    <a:close/>
                  </a:path>
                </a:pathLst>
              </a:custGeom>
              <a:solidFill>
                <a:srgbClr val="4AAAE5"/>
              </a:solidFill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326404" y="-38100"/>
                <a:ext cx="403205" cy="38445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99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681184" y="94461"/>
              <a:ext cx="2377895" cy="5718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767"/>
                </a:lnSpc>
              </a:pPr>
              <a:r>
                <a:rPr lang="en-US" sz="1262" b="1">
                  <a:solidFill>
                    <a:srgbClr val="000000"/>
                  </a:solidFill>
                  <a:latin typeface="Century Gothic Paneuropean Bold"/>
                  <a:ea typeface="Century Gothic Paneuropean Bold"/>
                  <a:cs typeface="Century Gothic Paneuropean Bold"/>
                  <a:sym typeface="Century Gothic Paneuropean Bold"/>
                </a:rPr>
                <a:t>Independent</a:t>
              </a:r>
            </a:p>
            <a:p>
              <a:pPr algn="ctr">
                <a:lnSpc>
                  <a:spcPts val="1767"/>
                </a:lnSpc>
              </a:pPr>
              <a:r>
                <a:rPr lang="en-US" sz="1262" b="1">
                  <a:solidFill>
                    <a:srgbClr val="000000"/>
                  </a:solidFill>
                  <a:latin typeface="Century Gothic Paneuropean Bold"/>
                  <a:ea typeface="Century Gothic Paneuropean Bold"/>
                  <a:cs typeface="Century Gothic Paneuropean Bold"/>
                  <a:sym typeface="Century Gothic Paneuropean Bold"/>
                </a:rPr>
                <a:t>Learning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681184" y="707312"/>
              <a:ext cx="2377895" cy="2740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767"/>
                </a:lnSpc>
              </a:pPr>
              <a:r>
                <a:rPr lang="en-US" sz="1262">
                  <a:solidFill>
                    <a:srgbClr val="000000"/>
                  </a:solidFill>
                  <a:latin typeface="Century Gothic Paneuropean"/>
                  <a:ea typeface="Century Gothic Paneuropean"/>
                  <a:cs typeface="Century Gothic Paneuropean"/>
                  <a:sym typeface="Century Gothic Paneuropean"/>
                </a:rPr>
                <a:t>“You do, I watch”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17420585" y="9258300"/>
            <a:ext cx="744847" cy="914882"/>
          </a:xfrm>
          <a:custGeom>
            <a:avLst/>
            <a:gdLst/>
            <a:ahLst/>
            <a:cxnLst/>
            <a:rect l="l" t="t" r="r" b="b"/>
            <a:pathLst>
              <a:path w="744847" h="914882">
                <a:moveTo>
                  <a:pt x="0" y="0"/>
                </a:moveTo>
                <a:lnTo>
                  <a:pt x="744847" y="0"/>
                </a:lnTo>
                <a:lnTo>
                  <a:pt x="744847" y="914882"/>
                </a:lnTo>
                <a:lnTo>
                  <a:pt x="0" y="9148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221561"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9" name="Group 9"/>
          <p:cNvGrpSpPr/>
          <p:nvPr/>
        </p:nvGrpSpPr>
        <p:grpSpPr>
          <a:xfrm>
            <a:off x="17091033" y="99050"/>
            <a:ext cx="1074399" cy="1074399"/>
            <a:chOff x="0" y="0"/>
            <a:chExt cx="1432532" cy="143253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32532" cy="1432532"/>
            </a:xfrm>
            <a:custGeom>
              <a:avLst/>
              <a:gdLst/>
              <a:ahLst/>
              <a:cxnLst/>
              <a:rect l="l" t="t" r="r" b="b"/>
              <a:pathLst>
                <a:path w="1432532" h="1432532">
                  <a:moveTo>
                    <a:pt x="0" y="0"/>
                  </a:moveTo>
                  <a:lnTo>
                    <a:pt x="1432532" y="0"/>
                  </a:lnTo>
                  <a:lnTo>
                    <a:pt x="1432532" y="1432532"/>
                  </a:lnTo>
                  <a:lnTo>
                    <a:pt x="0" y="14325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178952" y="251526"/>
              <a:ext cx="1162400" cy="991286"/>
            </a:xfrm>
            <a:custGeom>
              <a:avLst/>
              <a:gdLst/>
              <a:ahLst/>
              <a:cxnLst/>
              <a:rect l="l" t="t" r="r" b="b"/>
              <a:pathLst>
                <a:path w="1162400" h="991286">
                  <a:moveTo>
                    <a:pt x="0" y="0"/>
                  </a:moveTo>
                  <a:lnTo>
                    <a:pt x="1162400" y="0"/>
                  </a:lnTo>
                  <a:lnTo>
                    <a:pt x="1162400" y="991286"/>
                  </a:lnTo>
                  <a:lnTo>
                    <a:pt x="0" y="9912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635944" y="88880"/>
            <a:ext cx="1738015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37356A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 LI OR SC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21593" y="812051"/>
            <a:ext cx="7430152" cy="1260749"/>
            <a:chOff x="0" y="0"/>
            <a:chExt cx="1956913" cy="33204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56913" cy="332049"/>
            </a:xfrm>
            <a:custGeom>
              <a:avLst/>
              <a:gdLst/>
              <a:ahLst/>
              <a:cxnLst/>
              <a:rect l="l" t="t" r="r" b="b"/>
              <a:pathLst>
                <a:path w="1956913" h="332049">
                  <a:moveTo>
                    <a:pt x="0" y="0"/>
                  </a:moveTo>
                  <a:lnTo>
                    <a:pt x="1956913" y="0"/>
                  </a:lnTo>
                  <a:lnTo>
                    <a:pt x="1956913" y="332049"/>
                  </a:lnTo>
                  <a:lnTo>
                    <a:pt x="0" y="332049"/>
                  </a:lnTo>
                  <a:close/>
                </a:path>
              </a:pathLst>
            </a:custGeom>
            <a:solidFill>
              <a:srgbClr val="262161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956913" cy="3701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21593" y="2084451"/>
            <a:ext cx="3892059" cy="1028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....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21593" y="5791200"/>
            <a:ext cx="614214" cy="3162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1.</a:t>
            </a:r>
          </a:p>
          <a:p>
            <a:pPr algn="ctr">
              <a:lnSpc>
                <a:spcPts val="8400"/>
              </a:lnSpc>
            </a:pPr>
            <a:r>
              <a:rPr lang="en-US" sz="60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2.</a:t>
            </a:r>
          </a:p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3.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42772" y="7924800"/>
            <a:ext cx="16550519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....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21673" y="810951"/>
            <a:ext cx="7001321" cy="1028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We are learning to: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661155" y="4155801"/>
            <a:ext cx="7430152" cy="1260749"/>
            <a:chOff x="0" y="0"/>
            <a:chExt cx="1956913" cy="33204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56913" cy="332049"/>
            </a:xfrm>
            <a:custGeom>
              <a:avLst/>
              <a:gdLst/>
              <a:ahLst/>
              <a:cxnLst/>
              <a:rect l="l" t="t" r="r" b="b"/>
              <a:pathLst>
                <a:path w="1956913" h="332049">
                  <a:moveTo>
                    <a:pt x="0" y="0"/>
                  </a:moveTo>
                  <a:lnTo>
                    <a:pt x="1956913" y="0"/>
                  </a:lnTo>
                  <a:lnTo>
                    <a:pt x="1956913" y="332049"/>
                  </a:lnTo>
                  <a:lnTo>
                    <a:pt x="0" y="332049"/>
                  </a:lnTo>
                  <a:close/>
                </a:path>
              </a:pathLst>
            </a:custGeom>
            <a:solidFill>
              <a:srgbClr val="262161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956913" cy="3701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327216" y="4154701"/>
            <a:ext cx="6069360" cy="1028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Success Criteria: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42772" y="6858000"/>
            <a:ext cx="16550519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....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42772" y="5791200"/>
            <a:ext cx="16550519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....</a:t>
            </a:r>
          </a:p>
        </p:txBody>
      </p:sp>
      <p:sp>
        <p:nvSpPr>
          <p:cNvPr id="15" name="Freeform 15"/>
          <p:cNvSpPr/>
          <p:nvPr/>
        </p:nvSpPr>
        <p:spPr>
          <a:xfrm>
            <a:off x="17420585" y="9258300"/>
            <a:ext cx="744847" cy="914882"/>
          </a:xfrm>
          <a:custGeom>
            <a:avLst/>
            <a:gdLst/>
            <a:ahLst/>
            <a:cxnLst/>
            <a:rect l="l" t="t" r="r" b="b"/>
            <a:pathLst>
              <a:path w="744847" h="914882">
                <a:moveTo>
                  <a:pt x="0" y="0"/>
                </a:moveTo>
                <a:lnTo>
                  <a:pt x="744847" y="0"/>
                </a:lnTo>
                <a:lnTo>
                  <a:pt x="744847" y="914882"/>
                </a:lnTo>
                <a:lnTo>
                  <a:pt x="0" y="9148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221561"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16" name="Group 16"/>
          <p:cNvGrpSpPr/>
          <p:nvPr/>
        </p:nvGrpSpPr>
        <p:grpSpPr>
          <a:xfrm>
            <a:off x="17095905" y="167825"/>
            <a:ext cx="1069527" cy="1051646"/>
            <a:chOff x="0" y="0"/>
            <a:chExt cx="1426037" cy="140219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402194" cy="1402194"/>
            </a:xfrm>
            <a:custGeom>
              <a:avLst/>
              <a:gdLst/>
              <a:ahLst/>
              <a:cxnLst/>
              <a:rect l="l" t="t" r="r" b="b"/>
              <a:pathLst>
                <a:path w="1402194" h="1402194">
                  <a:moveTo>
                    <a:pt x="0" y="0"/>
                  </a:moveTo>
                  <a:lnTo>
                    <a:pt x="1402194" y="0"/>
                  </a:lnTo>
                  <a:lnTo>
                    <a:pt x="1402194" y="1402194"/>
                  </a:lnTo>
                  <a:lnTo>
                    <a:pt x="0" y="14021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101885" y="231122"/>
              <a:ext cx="1219882" cy="1040306"/>
            </a:xfrm>
            <a:custGeom>
              <a:avLst/>
              <a:gdLst/>
              <a:ahLst/>
              <a:cxnLst/>
              <a:rect l="l" t="t" r="r" b="b"/>
              <a:pathLst>
                <a:path w="1219882" h="1040306">
                  <a:moveTo>
                    <a:pt x="0" y="0"/>
                  </a:moveTo>
                  <a:lnTo>
                    <a:pt x="1219883" y="0"/>
                  </a:lnTo>
                  <a:lnTo>
                    <a:pt x="1219883" y="1040305"/>
                  </a:lnTo>
                  <a:lnTo>
                    <a:pt x="0" y="1040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859668" y="268280"/>
              <a:ext cx="566368" cy="482994"/>
            </a:xfrm>
            <a:custGeom>
              <a:avLst/>
              <a:gdLst/>
              <a:ahLst/>
              <a:cxnLst/>
              <a:rect l="l" t="t" r="r" b="b"/>
              <a:pathLst>
                <a:path w="566368" h="482994">
                  <a:moveTo>
                    <a:pt x="0" y="0"/>
                  </a:moveTo>
                  <a:lnTo>
                    <a:pt x="566369" y="0"/>
                  </a:lnTo>
                  <a:lnTo>
                    <a:pt x="566369" y="482995"/>
                  </a:lnTo>
                  <a:lnTo>
                    <a:pt x="0" y="4829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20" name="Freeform 20"/>
            <p:cNvSpPr/>
            <p:nvPr/>
          </p:nvSpPr>
          <p:spPr>
            <a:xfrm flipH="1">
              <a:off x="0" y="457886"/>
              <a:ext cx="570650" cy="486645"/>
            </a:xfrm>
            <a:custGeom>
              <a:avLst/>
              <a:gdLst/>
              <a:ahLst/>
              <a:cxnLst/>
              <a:rect l="l" t="t" r="r" b="b"/>
              <a:pathLst>
                <a:path w="570650" h="486645">
                  <a:moveTo>
                    <a:pt x="570650" y="0"/>
                  </a:moveTo>
                  <a:lnTo>
                    <a:pt x="0" y="0"/>
                  </a:lnTo>
                  <a:lnTo>
                    <a:pt x="0" y="486646"/>
                  </a:lnTo>
                  <a:lnTo>
                    <a:pt x="570650" y="486646"/>
                  </a:lnTo>
                  <a:lnTo>
                    <a:pt x="57065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6423" y="110661"/>
            <a:ext cx="1540743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Reflection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-360634" y="-48493"/>
            <a:ext cx="2067799" cy="1374512"/>
            <a:chOff x="0" y="0"/>
            <a:chExt cx="2757066" cy="1832683"/>
          </a:xfrm>
        </p:grpSpPr>
        <p:sp>
          <p:nvSpPr>
            <p:cNvPr id="4" name="Freeform 4"/>
            <p:cNvSpPr/>
            <p:nvPr/>
          </p:nvSpPr>
          <p:spPr>
            <a:xfrm>
              <a:off x="597295" y="0"/>
              <a:ext cx="1841893" cy="1832683"/>
            </a:xfrm>
            <a:custGeom>
              <a:avLst/>
              <a:gdLst/>
              <a:ahLst/>
              <a:cxnLst/>
              <a:rect l="l" t="t" r="r" b="b"/>
              <a:pathLst>
                <a:path w="1841893" h="1832683">
                  <a:moveTo>
                    <a:pt x="0" y="0"/>
                  </a:moveTo>
                  <a:lnTo>
                    <a:pt x="1841892" y="0"/>
                  </a:lnTo>
                  <a:lnTo>
                    <a:pt x="1841892" y="1832683"/>
                  </a:lnTo>
                  <a:lnTo>
                    <a:pt x="0" y="18326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1367166"/>
              <a:ext cx="2757066" cy="3242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49"/>
                </a:lnSpc>
              </a:pPr>
              <a:r>
                <a:rPr lang="en-US" sz="1463" b="1">
                  <a:solidFill>
                    <a:srgbClr val="000000"/>
                  </a:solidFill>
                  <a:latin typeface="Century Gothic Paneuropean Bold"/>
                  <a:ea typeface="Century Gothic Paneuropean Bold"/>
                  <a:cs typeface="Century Gothic Paneuropean Bold"/>
                  <a:sym typeface="Century Gothic Paneuropean Bold"/>
                </a:rPr>
                <a:t>Reflection</a:t>
              </a:r>
            </a:p>
          </p:txBody>
        </p:sp>
      </p:grpSp>
      <p:sp>
        <p:nvSpPr>
          <p:cNvPr id="6" name="Freeform 6"/>
          <p:cNvSpPr/>
          <p:nvPr/>
        </p:nvSpPr>
        <p:spPr>
          <a:xfrm>
            <a:off x="17420585" y="9258300"/>
            <a:ext cx="744847" cy="914882"/>
          </a:xfrm>
          <a:custGeom>
            <a:avLst/>
            <a:gdLst/>
            <a:ahLst/>
            <a:cxnLst/>
            <a:rect l="l" t="t" r="r" b="b"/>
            <a:pathLst>
              <a:path w="744847" h="914882">
                <a:moveTo>
                  <a:pt x="0" y="0"/>
                </a:moveTo>
                <a:lnTo>
                  <a:pt x="744847" y="0"/>
                </a:lnTo>
                <a:lnTo>
                  <a:pt x="744847" y="914882"/>
                </a:lnTo>
                <a:lnTo>
                  <a:pt x="0" y="9148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221561"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7" name="Group 7"/>
          <p:cNvGrpSpPr/>
          <p:nvPr/>
        </p:nvGrpSpPr>
        <p:grpSpPr>
          <a:xfrm>
            <a:off x="17095905" y="104000"/>
            <a:ext cx="1069527" cy="1069527"/>
            <a:chOff x="0" y="0"/>
            <a:chExt cx="1426037" cy="142603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426037" cy="1426037"/>
            </a:xfrm>
            <a:custGeom>
              <a:avLst/>
              <a:gdLst/>
              <a:ahLst/>
              <a:cxnLst/>
              <a:rect l="l" t="t" r="r" b="b"/>
              <a:pathLst>
                <a:path w="1426037" h="1426037">
                  <a:moveTo>
                    <a:pt x="0" y="0"/>
                  </a:moveTo>
                  <a:lnTo>
                    <a:pt x="1426037" y="0"/>
                  </a:lnTo>
                  <a:lnTo>
                    <a:pt x="1426037" y="1426037"/>
                  </a:lnTo>
                  <a:lnTo>
                    <a:pt x="0" y="1426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9" name="Freeform 9"/>
            <p:cNvSpPr/>
            <p:nvPr/>
          </p:nvSpPr>
          <p:spPr>
            <a:xfrm>
              <a:off x="89470" y="181262"/>
              <a:ext cx="1247096" cy="1063513"/>
            </a:xfrm>
            <a:custGeom>
              <a:avLst/>
              <a:gdLst/>
              <a:ahLst/>
              <a:cxnLst/>
              <a:rect l="l" t="t" r="r" b="b"/>
              <a:pathLst>
                <a:path w="1247096" h="1063513">
                  <a:moveTo>
                    <a:pt x="0" y="0"/>
                  </a:moveTo>
                  <a:lnTo>
                    <a:pt x="1247096" y="0"/>
                  </a:lnTo>
                  <a:lnTo>
                    <a:pt x="1247096" y="1063513"/>
                  </a:lnTo>
                  <a:lnTo>
                    <a:pt x="0" y="10635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310494" y="40751"/>
            <a:ext cx="1738015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37356A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 LI OR SC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2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496348" y="3517571"/>
            <a:ext cx="13068904" cy="2928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70"/>
              </a:lnSpc>
            </a:pPr>
            <a:r>
              <a:rPr lang="en-US" sz="17335" b="1">
                <a:solidFill>
                  <a:srgbClr val="000000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Slide Deck 4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8206740"/>
            <a:ext cx="18288000" cy="2080260"/>
          </a:xfrm>
          <a:custGeom>
            <a:avLst/>
            <a:gdLst/>
            <a:ahLst/>
            <a:cxnLst/>
            <a:rect l="l" t="t" r="r" b="b"/>
            <a:pathLst>
              <a:path w="18288000" h="2080260">
                <a:moveTo>
                  <a:pt x="0" y="0"/>
                </a:moveTo>
                <a:lnTo>
                  <a:pt x="18288000" y="0"/>
                </a:lnTo>
                <a:lnTo>
                  <a:pt x="18288000" y="2080260"/>
                </a:lnTo>
                <a:lnTo>
                  <a:pt x="0" y="20802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/>
          <p:cNvSpPr/>
          <p:nvPr/>
        </p:nvSpPr>
        <p:spPr>
          <a:xfrm>
            <a:off x="13915183" y="0"/>
            <a:ext cx="4145524" cy="1583483"/>
          </a:xfrm>
          <a:custGeom>
            <a:avLst/>
            <a:gdLst/>
            <a:ahLst/>
            <a:cxnLst/>
            <a:rect l="l" t="t" r="r" b="b"/>
            <a:pathLst>
              <a:path w="4145524" h="1583483">
                <a:moveTo>
                  <a:pt x="0" y="0"/>
                </a:moveTo>
                <a:lnTo>
                  <a:pt x="4145524" y="0"/>
                </a:lnTo>
                <a:lnTo>
                  <a:pt x="4145524" y="1583483"/>
                </a:lnTo>
                <a:lnTo>
                  <a:pt x="0" y="15834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4" name="Group 4"/>
          <p:cNvGrpSpPr/>
          <p:nvPr/>
        </p:nvGrpSpPr>
        <p:grpSpPr>
          <a:xfrm>
            <a:off x="-799282" y="0"/>
            <a:ext cx="14589544" cy="1426766"/>
            <a:chOff x="0" y="0"/>
            <a:chExt cx="3842514" cy="37577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842514" cy="375774"/>
            </a:xfrm>
            <a:custGeom>
              <a:avLst/>
              <a:gdLst/>
              <a:ahLst/>
              <a:cxnLst/>
              <a:rect l="l" t="t" r="r" b="b"/>
              <a:pathLst>
                <a:path w="3842514" h="375774">
                  <a:moveTo>
                    <a:pt x="203200" y="0"/>
                  </a:moveTo>
                  <a:lnTo>
                    <a:pt x="3842514" y="0"/>
                  </a:lnTo>
                  <a:lnTo>
                    <a:pt x="3639314" y="375774"/>
                  </a:lnTo>
                  <a:lnTo>
                    <a:pt x="0" y="375774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37356A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1600" y="-38100"/>
              <a:ext cx="3639314" cy="4138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827355" y="3566472"/>
            <a:ext cx="12633291" cy="1577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11"/>
              </a:lnSpc>
            </a:pPr>
            <a:r>
              <a:rPr lang="en-US" sz="9293" b="1">
                <a:solidFill>
                  <a:srgbClr val="37356A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Numeracy Focus Area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330711" y="8801287"/>
            <a:ext cx="2525974" cy="1217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3"/>
              </a:lnSpc>
            </a:pPr>
            <a:r>
              <a:rPr lang="en-US" sz="3502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Term x 2026</a:t>
            </a:r>
          </a:p>
          <a:p>
            <a:pPr algn="ctr">
              <a:lnSpc>
                <a:spcPts val="4903"/>
              </a:lnSpc>
            </a:pPr>
            <a:r>
              <a:rPr lang="en-US" sz="3502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Year Level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404108" y="5267259"/>
            <a:ext cx="7479783" cy="1577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11"/>
              </a:lnSpc>
            </a:pPr>
            <a:r>
              <a:rPr lang="en-US" sz="9293" b="1">
                <a:solidFill>
                  <a:srgbClr val="37356A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FOUNDATION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4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19710" y="3860349"/>
            <a:ext cx="17041197" cy="1683601"/>
          </a:xfrm>
          <a:custGeom>
            <a:avLst/>
            <a:gdLst/>
            <a:ahLst/>
            <a:cxnLst/>
            <a:rect l="l" t="t" r="r" b="b"/>
            <a:pathLst>
              <a:path w="17041197" h="1683601">
                <a:moveTo>
                  <a:pt x="0" y="0"/>
                </a:moveTo>
                <a:lnTo>
                  <a:pt x="17041196" y="0"/>
                </a:lnTo>
                <a:lnTo>
                  <a:pt x="17041196" y="1683601"/>
                </a:lnTo>
                <a:lnTo>
                  <a:pt x="0" y="16836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TextBox 3"/>
          <p:cNvSpPr txBox="1"/>
          <p:nvPr/>
        </p:nvSpPr>
        <p:spPr>
          <a:xfrm>
            <a:off x="5264475" y="2235460"/>
            <a:ext cx="7899499" cy="2628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560"/>
              </a:lnSpc>
            </a:pPr>
            <a:r>
              <a:rPr lang="en-US" sz="15400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Week #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799076" y="4723920"/>
            <a:ext cx="8605391" cy="2628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560"/>
              </a:lnSpc>
            </a:pPr>
            <a:r>
              <a:rPr lang="en-US" sz="15400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Session #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420585" y="9258300"/>
            <a:ext cx="744847" cy="914882"/>
          </a:xfrm>
          <a:custGeom>
            <a:avLst/>
            <a:gdLst/>
            <a:ahLst/>
            <a:cxnLst/>
            <a:rect l="l" t="t" r="r" b="b"/>
            <a:pathLst>
              <a:path w="744847" h="914882">
                <a:moveTo>
                  <a:pt x="0" y="0"/>
                </a:moveTo>
                <a:lnTo>
                  <a:pt x="744847" y="0"/>
                </a:lnTo>
                <a:lnTo>
                  <a:pt x="744847" y="914882"/>
                </a:lnTo>
                <a:lnTo>
                  <a:pt x="0" y="9148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221561"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/>
          <p:cNvSpPr/>
          <p:nvPr/>
        </p:nvSpPr>
        <p:spPr>
          <a:xfrm>
            <a:off x="6292353" y="2554505"/>
            <a:ext cx="5703293" cy="5177990"/>
          </a:xfrm>
          <a:custGeom>
            <a:avLst/>
            <a:gdLst/>
            <a:ahLst/>
            <a:cxnLst/>
            <a:rect l="l" t="t" r="r" b="b"/>
            <a:pathLst>
              <a:path w="5703293" h="5177990">
                <a:moveTo>
                  <a:pt x="0" y="0"/>
                </a:moveTo>
                <a:lnTo>
                  <a:pt x="5703294" y="0"/>
                </a:lnTo>
                <a:lnTo>
                  <a:pt x="5703294" y="5177990"/>
                </a:lnTo>
                <a:lnTo>
                  <a:pt x="0" y="517799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847053" y="111225"/>
            <a:ext cx="1258376" cy="1051646"/>
            <a:chOff x="0" y="0"/>
            <a:chExt cx="1677835" cy="14021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77797" cy="1402207"/>
            </a:xfrm>
            <a:custGeom>
              <a:avLst/>
              <a:gdLst/>
              <a:ahLst/>
              <a:cxnLst/>
              <a:rect l="l" t="t" r="r" b="b"/>
              <a:pathLst>
                <a:path w="1677797" h="1402207">
                  <a:moveTo>
                    <a:pt x="0" y="0"/>
                  </a:moveTo>
                  <a:lnTo>
                    <a:pt x="1677797" y="0"/>
                  </a:lnTo>
                  <a:lnTo>
                    <a:pt x="1677797" y="1402207"/>
                  </a:lnTo>
                  <a:lnTo>
                    <a:pt x="0" y="14022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5087" r="-2" b="-5086"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4" name="Freeform 4"/>
          <p:cNvSpPr/>
          <p:nvPr/>
        </p:nvSpPr>
        <p:spPr>
          <a:xfrm>
            <a:off x="17430110" y="9258300"/>
            <a:ext cx="744847" cy="914882"/>
          </a:xfrm>
          <a:custGeom>
            <a:avLst/>
            <a:gdLst/>
            <a:ahLst/>
            <a:cxnLst/>
            <a:rect l="l" t="t" r="r" b="b"/>
            <a:pathLst>
              <a:path w="744847" h="914882">
                <a:moveTo>
                  <a:pt x="0" y="0"/>
                </a:moveTo>
                <a:lnTo>
                  <a:pt x="744847" y="0"/>
                </a:lnTo>
                <a:lnTo>
                  <a:pt x="744847" y="914882"/>
                </a:lnTo>
                <a:lnTo>
                  <a:pt x="0" y="9148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221561"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5" name="Group 5"/>
          <p:cNvGrpSpPr/>
          <p:nvPr/>
        </p:nvGrpSpPr>
        <p:grpSpPr>
          <a:xfrm>
            <a:off x="17105430" y="111225"/>
            <a:ext cx="1069527" cy="1069527"/>
            <a:chOff x="0" y="0"/>
            <a:chExt cx="1426037" cy="142603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26037" cy="1426037"/>
            </a:xfrm>
            <a:custGeom>
              <a:avLst/>
              <a:gdLst/>
              <a:ahLst/>
              <a:cxnLst/>
              <a:rect l="l" t="t" r="r" b="b"/>
              <a:pathLst>
                <a:path w="1426037" h="1426037">
                  <a:moveTo>
                    <a:pt x="0" y="0"/>
                  </a:moveTo>
                  <a:lnTo>
                    <a:pt x="1426037" y="0"/>
                  </a:lnTo>
                  <a:lnTo>
                    <a:pt x="1426037" y="1426037"/>
                  </a:lnTo>
                  <a:lnTo>
                    <a:pt x="0" y="1426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7" name="Freeform 7"/>
            <p:cNvSpPr/>
            <p:nvPr/>
          </p:nvSpPr>
          <p:spPr>
            <a:xfrm>
              <a:off x="89470" y="181262"/>
              <a:ext cx="1247096" cy="1063513"/>
            </a:xfrm>
            <a:custGeom>
              <a:avLst/>
              <a:gdLst/>
              <a:ahLst/>
              <a:cxnLst/>
              <a:rect l="l" t="t" r="r" b="b"/>
              <a:pathLst>
                <a:path w="1247096" h="1063513">
                  <a:moveTo>
                    <a:pt x="0" y="0"/>
                  </a:moveTo>
                  <a:lnTo>
                    <a:pt x="1247096" y="0"/>
                  </a:lnTo>
                  <a:lnTo>
                    <a:pt x="1247096" y="1063513"/>
                  </a:lnTo>
                  <a:lnTo>
                    <a:pt x="0" y="10635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420585" y="9258300"/>
            <a:ext cx="744847" cy="914882"/>
          </a:xfrm>
          <a:custGeom>
            <a:avLst/>
            <a:gdLst/>
            <a:ahLst/>
            <a:cxnLst/>
            <a:rect l="l" t="t" r="r" b="b"/>
            <a:pathLst>
              <a:path w="744847" h="914882">
                <a:moveTo>
                  <a:pt x="0" y="0"/>
                </a:moveTo>
                <a:lnTo>
                  <a:pt x="744847" y="0"/>
                </a:lnTo>
                <a:lnTo>
                  <a:pt x="744847" y="914882"/>
                </a:lnTo>
                <a:lnTo>
                  <a:pt x="0" y="9148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221561"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TextBox 3"/>
          <p:cNvSpPr txBox="1"/>
          <p:nvPr/>
        </p:nvSpPr>
        <p:spPr>
          <a:xfrm>
            <a:off x="7147889" y="3694684"/>
            <a:ext cx="3558778" cy="1566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  <a:spcBef>
                <a:spcPct val="0"/>
              </a:spcBef>
            </a:pPr>
            <a:r>
              <a:rPr lang="en-US" sz="9200" b="1">
                <a:solidFill>
                  <a:srgbClr val="1C4587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Spark!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7120057" y="83593"/>
            <a:ext cx="1045375" cy="1045375"/>
            <a:chOff x="0" y="0"/>
            <a:chExt cx="1393833" cy="13938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93833" cy="1393833"/>
            </a:xfrm>
            <a:custGeom>
              <a:avLst/>
              <a:gdLst/>
              <a:ahLst/>
              <a:cxnLst/>
              <a:rect l="l" t="t" r="r" b="b"/>
              <a:pathLst>
                <a:path w="1393833" h="1393833">
                  <a:moveTo>
                    <a:pt x="0" y="0"/>
                  </a:moveTo>
                  <a:lnTo>
                    <a:pt x="1393833" y="0"/>
                  </a:lnTo>
                  <a:lnTo>
                    <a:pt x="1393833" y="1393833"/>
                  </a:lnTo>
                  <a:lnTo>
                    <a:pt x="0" y="13938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6" name="Freeform 6"/>
            <p:cNvSpPr/>
            <p:nvPr/>
          </p:nvSpPr>
          <p:spPr>
            <a:xfrm>
              <a:off x="109270" y="196107"/>
              <a:ext cx="1174517" cy="1001619"/>
            </a:xfrm>
            <a:custGeom>
              <a:avLst/>
              <a:gdLst/>
              <a:ahLst/>
              <a:cxnLst/>
              <a:rect l="l" t="t" r="r" b="b"/>
              <a:pathLst>
                <a:path w="1174517" h="1001619">
                  <a:moveTo>
                    <a:pt x="0" y="0"/>
                  </a:moveTo>
                  <a:lnTo>
                    <a:pt x="1174518" y="0"/>
                  </a:lnTo>
                  <a:lnTo>
                    <a:pt x="1174518" y="1001619"/>
                  </a:lnTo>
                  <a:lnTo>
                    <a:pt x="0" y="10016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5861681" y="77322"/>
            <a:ext cx="1258376" cy="1051646"/>
            <a:chOff x="0" y="0"/>
            <a:chExt cx="1677835" cy="140219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77797" cy="1402207"/>
            </a:xfrm>
            <a:custGeom>
              <a:avLst/>
              <a:gdLst/>
              <a:ahLst/>
              <a:cxnLst/>
              <a:rect l="l" t="t" r="r" b="b"/>
              <a:pathLst>
                <a:path w="1677797" h="1402207">
                  <a:moveTo>
                    <a:pt x="0" y="0"/>
                  </a:moveTo>
                  <a:lnTo>
                    <a:pt x="1677797" y="0"/>
                  </a:lnTo>
                  <a:lnTo>
                    <a:pt x="1677797" y="1402207"/>
                  </a:lnTo>
                  <a:lnTo>
                    <a:pt x="0" y="14022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5087" r="-2" b="-5086"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21593" y="812051"/>
            <a:ext cx="7430152" cy="1260749"/>
            <a:chOff x="0" y="0"/>
            <a:chExt cx="1956913" cy="33204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56913" cy="332049"/>
            </a:xfrm>
            <a:custGeom>
              <a:avLst/>
              <a:gdLst/>
              <a:ahLst/>
              <a:cxnLst/>
              <a:rect l="l" t="t" r="r" b="b"/>
              <a:pathLst>
                <a:path w="1956913" h="332049">
                  <a:moveTo>
                    <a:pt x="0" y="0"/>
                  </a:moveTo>
                  <a:lnTo>
                    <a:pt x="1956913" y="0"/>
                  </a:lnTo>
                  <a:lnTo>
                    <a:pt x="1956913" y="332049"/>
                  </a:lnTo>
                  <a:lnTo>
                    <a:pt x="0" y="332049"/>
                  </a:lnTo>
                  <a:close/>
                </a:path>
              </a:pathLst>
            </a:custGeom>
            <a:solidFill>
              <a:srgbClr val="262161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956913" cy="3701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21593" y="2084451"/>
            <a:ext cx="3892059" cy="1028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....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21593" y="5791200"/>
            <a:ext cx="614214" cy="3162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1.</a:t>
            </a:r>
          </a:p>
          <a:p>
            <a:pPr algn="ctr">
              <a:lnSpc>
                <a:spcPts val="8400"/>
              </a:lnSpc>
            </a:pPr>
            <a:r>
              <a:rPr lang="en-US" sz="60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2.</a:t>
            </a:r>
          </a:p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3.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42772" y="7924800"/>
            <a:ext cx="16550519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....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21673" y="810951"/>
            <a:ext cx="7001321" cy="1028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We are learning to: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661155" y="4155801"/>
            <a:ext cx="7430152" cy="1260749"/>
            <a:chOff x="0" y="0"/>
            <a:chExt cx="1956913" cy="33204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56913" cy="332049"/>
            </a:xfrm>
            <a:custGeom>
              <a:avLst/>
              <a:gdLst/>
              <a:ahLst/>
              <a:cxnLst/>
              <a:rect l="l" t="t" r="r" b="b"/>
              <a:pathLst>
                <a:path w="1956913" h="332049">
                  <a:moveTo>
                    <a:pt x="0" y="0"/>
                  </a:moveTo>
                  <a:lnTo>
                    <a:pt x="1956913" y="0"/>
                  </a:lnTo>
                  <a:lnTo>
                    <a:pt x="1956913" y="332049"/>
                  </a:lnTo>
                  <a:lnTo>
                    <a:pt x="0" y="332049"/>
                  </a:lnTo>
                  <a:close/>
                </a:path>
              </a:pathLst>
            </a:custGeom>
            <a:solidFill>
              <a:srgbClr val="262161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956913" cy="3701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327216" y="4154701"/>
            <a:ext cx="6069360" cy="1028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Success Criteria: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42772" y="6858000"/>
            <a:ext cx="16550519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....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42772" y="5791200"/>
            <a:ext cx="16550519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....</a:t>
            </a:r>
          </a:p>
        </p:txBody>
      </p:sp>
      <p:sp>
        <p:nvSpPr>
          <p:cNvPr id="15" name="Freeform 15"/>
          <p:cNvSpPr/>
          <p:nvPr/>
        </p:nvSpPr>
        <p:spPr>
          <a:xfrm>
            <a:off x="17420585" y="9258300"/>
            <a:ext cx="744847" cy="914882"/>
          </a:xfrm>
          <a:custGeom>
            <a:avLst/>
            <a:gdLst/>
            <a:ahLst/>
            <a:cxnLst/>
            <a:rect l="l" t="t" r="r" b="b"/>
            <a:pathLst>
              <a:path w="744847" h="914882">
                <a:moveTo>
                  <a:pt x="0" y="0"/>
                </a:moveTo>
                <a:lnTo>
                  <a:pt x="744847" y="0"/>
                </a:lnTo>
                <a:lnTo>
                  <a:pt x="744847" y="914882"/>
                </a:lnTo>
                <a:lnTo>
                  <a:pt x="0" y="9148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221561"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16" name="Group 16"/>
          <p:cNvGrpSpPr/>
          <p:nvPr/>
        </p:nvGrpSpPr>
        <p:grpSpPr>
          <a:xfrm>
            <a:off x="15837528" y="111225"/>
            <a:ext cx="1258376" cy="1051646"/>
            <a:chOff x="0" y="0"/>
            <a:chExt cx="1677835" cy="140219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677797" cy="1402207"/>
            </a:xfrm>
            <a:custGeom>
              <a:avLst/>
              <a:gdLst/>
              <a:ahLst/>
              <a:cxnLst/>
              <a:rect l="l" t="t" r="r" b="b"/>
              <a:pathLst>
                <a:path w="1677797" h="1402207">
                  <a:moveTo>
                    <a:pt x="0" y="0"/>
                  </a:moveTo>
                  <a:lnTo>
                    <a:pt x="1677797" y="0"/>
                  </a:lnTo>
                  <a:lnTo>
                    <a:pt x="1677797" y="1402207"/>
                  </a:lnTo>
                  <a:lnTo>
                    <a:pt x="0" y="14022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5087" r="-2" b="-5086"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7095905" y="111225"/>
            <a:ext cx="1069527" cy="1051646"/>
            <a:chOff x="0" y="0"/>
            <a:chExt cx="1426037" cy="140219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402194" cy="1402194"/>
            </a:xfrm>
            <a:custGeom>
              <a:avLst/>
              <a:gdLst/>
              <a:ahLst/>
              <a:cxnLst/>
              <a:rect l="l" t="t" r="r" b="b"/>
              <a:pathLst>
                <a:path w="1402194" h="1402194">
                  <a:moveTo>
                    <a:pt x="0" y="0"/>
                  </a:moveTo>
                  <a:lnTo>
                    <a:pt x="1402194" y="0"/>
                  </a:lnTo>
                  <a:lnTo>
                    <a:pt x="1402194" y="1402194"/>
                  </a:lnTo>
                  <a:lnTo>
                    <a:pt x="0" y="14021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101885" y="231122"/>
              <a:ext cx="1219882" cy="1040306"/>
            </a:xfrm>
            <a:custGeom>
              <a:avLst/>
              <a:gdLst/>
              <a:ahLst/>
              <a:cxnLst/>
              <a:rect l="l" t="t" r="r" b="b"/>
              <a:pathLst>
                <a:path w="1219882" h="1040306">
                  <a:moveTo>
                    <a:pt x="0" y="0"/>
                  </a:moveTo>
                  <a:lnTo>
                    <a:pt x="1219883" y="0"/>
                  </a:lnTo>
                  <a:lnTo>
                    <a:pt x="1219883" y="1040305"/>
                  </a:lnTo>
                  <a:lnTo>
                    <a:pt x="0" y="1040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859668" y="268280"/>
              <a:ext cx="566368" cy="482994"/>
            </a:xfrm>
            <a:custGeom>
              <a:avLst/>
              <a:gdLst/>
              <a:ahLst/>
              <a:cxnLst/>
              <a:rect l="l" t="t" r="r" b="b"/>
              <a:pathLst>
                <a:path w="566368" h="482994">
                  <a:moveTo>
                    <a:pt x="0" y="0"/>
                  </a:moveTo>
                  <a:lnTo>
                    <a:pt x="566369" y="0"/>
                  </a:lnTo>
                  <a:lnTo>
                    <a:pt x="566369" y="482995"/>
                  </a:lnTo>
                  <a:lnTo>
                    <a:pt x="0" y="4829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22" name="Freeform 22"/>
            <p:cNvSpPr/>
            <p:nvPr/>
          </p:nvSpPr>
          <p:spPr>
            <a:xfrm flipH="1">
              <a:off x="0" y="457886"/>
              <a:ext cx="570650" cy="486645"/>
            </a:xfrm>
            <a:custGeom>
              <a:avLst/>
              <a:gdLst/>
              <a:ahLst/>
              <a:cxnLst/>
              <a:rect l="l" t="t" r="r" b="b"/>
              <a:pathLst>
                <a:path w="570650" h="486645">
                  <a:moveTo>
                    <a:pt x="570650" y="0"/>
                  </a:moveTo>
                  <a:lnTo>
                    <a:pt x="0" y="0"/>
                  </a:lnTo>
                  <a:lnTo>
                    <a:pt x="0" y="486646"/>
                  </a:lnTo>
                  <a:lnTo>
                    <a:pt x="570650" y="486646"/>
                  </a:lnTo>
                  <a:lnTo>
                    <a:pt x="57065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363293" y="4016110"/>
            <a:ext cx="9561415" cy="1577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11"/>
              </a:lnSpc>
            </a:pPr>
            <a:r>
              <a:rPr lang="en-US" sz="9293" b="1">
                <a:solidFill>
                  <a:srgbClr val="37356A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Explicit Teaching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5861681" y="62298"/>
            <a:ext cx="1258376" cy="1051646"/>
            <a:chOff x="0" y="0"/>
            <a:chExt cx="1677835" cy="140219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77797" cy="1402207"/>
            </a:xfrm>
            <a:custGeom>
              <a:avLst/>
              <a:gdLst/>
              <a:ahLst/>
              <a:cxnLst/>
              <a:rect l="l" t="t" r="r" b="b"/>
              <a:pathLst>
                <a:path w="1677797" h="1402207">
                  <a:moveTo>
                    <a:pt x="0" y="0"/>
                  </a:moveTo>
                  <a:lnTo>
                    <a:pt x="1677797" y="0"/>
                  </a:lnTo>
                  <a:lnTo>
                    <a:pt x="1677797" y="1402207"/>
                  </a:lnTo>
                  <a:lnTo>
                    <a:pt x="0" y="14022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5087" r="-2" b="-5086"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59693" y="40751"/>
            <a:ext cx="1738015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37356A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 LI OR SC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7120057" y="83593"/>
            <a:ext cx="1045375" cy="1045375"/>
            <a:chOff x="0" y="0"/>
            <a:chExt cx="1393833" cy="139383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93833" cy="1393833"/>
            </a:xfrm>
            <a:custGeom>
              <a:avLst/>
              <a:gdLst/>
              <a:ahLst/>
              <a:cxnLst/>
              <a:rect l="l" t="t" r="r" b="b"/>
              <a:pathLst>
                <a:path w="1393833" h="1393833">
                  <a:moveTo>
                    <a:pt x="0" y="0"/>
                  </a:moveTo>
                  <a:lnTo>
                    <a:pt x="1393833" y="0"/>
                  </a:lnTo>
                  <a:lnTo>
                    <a:pt x="1393833" y="1393833"/>
                  </a:lnTo>
                  <a:lnTo>
                    <a:pt x="0" y="13938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8" name="Freeform 8"/>
            <p:cNvSpPr/>
            <p:nvPr/>
          </p:nvSpPr>
          <p:spPr>
            <a:xfrm>
              <a:off x="109270" y="196107"/>
              <a:ext cx="1174517" cy="1001619"/>
            </a:xfrm>
            <a:custGeom>
              <a:avLst/>
              <a:gdLst/>
              <a:ahLst/>
              <a:cxnLst/>
              <a:rect l="l" t="t" r="r" b="b"/>
              <a:pathLst>
                <a:path w="1174517" h="1001619">
                  <a:moveTo>
                    <a:pt x="0" y="0"/>
                  </a:moveTo>
                  <a:lnTo>
                    <a:pt x="1174518" y="0"/>
                  </a:lnTo>
                  <a:lnTo>
                    <a:pt x="1174518" y="1001619"/>
                  </a:lnTo>
                  <a:lnTo>
                    <a:pt x="0" y="10016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4746416" y="30489"/>
            <a:ext cx="1115265" cy="1115265"/>
            <a:chOff x="0" y="0"/>
            <a:chExt cx="1487020" cy="148702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87020" cy="1487020"/>
            </a:xfrm>
            <a:custGeom>
              <a:avLst/>
              <a:gdLst/>
              <a:ahLst/>
              <a:cxnLst/>
              <a:rect l="l" t="t" r="r" b="b"/>
              <a:pathLst>
                <a:path w="1487020" h="1487020">
                  <a:moveTo>
                    <a:pt x="0" y="0"/>
                  </a:moveTo>
                  <a:lnTo>
                    <a:pt x="1487020" y="0"/>
                  </a:lnTo>
                  <a:lnTo>
                    <a:pt x="1487020" y="1487020"/>
                  </a:lnTo>
                  <a:lnTo>
                    <a:pt x="0" y="14870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130863" y="221050"/>
              <a:ext cx="1225294" cy="1044921"/>
            </a:xfrm>
            <a:custGeom>
              <a:avLst/>
              <a:gdLst/>
              <a:ahLst/>
              <a:cxnLst/>
              <a:rect l="l" t="t" r="r" b="b"/>
              <a:pathLst>
                <a:path w="1225294" h="1044921">
                  <a:moveTo>
                    <a:pt x="0" y="0"/>
                  </a:moveTo>
                  <a:lnTo>
                    <a:pt x="1225294" y="0"/>
                  </a:lnTo>
                  <a:lnTo>
                    <a:pt x="1225294" y="1044920"/>
                  </a:lnTo>
                  <a:lnTo>
                    <a:pt x="0" y="10449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363293" y="4016110"/>
            <a:ext cx="9561415" cy="1577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11"/>
              </a:lnSpc>
            </a:pPr>
            <a:r>
              <a:rPr lang="en-US" sz="9293" b="1">
                <a:solidFill>
                  <a:srgbClr val="37356A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Explicit Teaching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5861681" y="62298"/>
            <a:ext cx="1258376" cy="1051646"/>
            <a:chOff x="0" y="0"/>
            <a:chExt cx="1677835" cy="140219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77797" cy="1402207"/>
            </a:xfrm>
            <a:custGeom>
              <a:avLst/>
              <a:gdLst/>
              <a:ahLst/>
              <a:cxnLst/>
              <a:rect l="l" t="t" r="r" b="b"/>
              <a:pathLst>
                <a:path w="1677797" h="1402207">
                  <a:moveTo>
                    <a:pt x="0" y="0"/>
                  </a:moveTo>
                  <a:lnTo>
                    <a:pt x="1677797" y="0"/>
                  </a:lnTo>
                  <a:lnTo>
                    <a:pt x="1677797" y="1402207"/>
                  </a:lnTo>
                  <a:lnTo>
                    <a:pt x="0" y="14022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5087" r="-2" b="-5086"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59693" y="40751"/>
            <a:ext cx="1738015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37356A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 LI OR SC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7120057" y="83593"/>
            <a:ext cx="1045375" cy="1045375"/>
            <a:chOff x="0" y="0"/>
            <a:chExt cx="1393833" cy="139383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93833" cy="1393833"/>
            </a:xfrm>
            <a:custGeom>
              <a:avLst/>
              <a:gdLst/>
              <a:ahLst/>
              <a:cxnLst/>
              <a:rect l="l" t="t" r="r" b="b"/>
              <a:pathLst>
                <a:path w="1393833" h="1393833">
                  <a:moveTo>
                    <a:pt x="0" y="0"/>
                  </a:moveTo>
                  <a:lnTo>
                    <a:pt x="1393833" y="0"/>
                  </a:lnTo>
                  <a:lnTo>
                    <a:pt x="1393833" y="1393833"/>
                  </a:lnTo>
                  <a:lnTo>
                    <a:pt x="0" y="13938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8" name="Freeform 8"/>
            <p:cNvSpPr/>
            <p:nvPr/>
          </p:nvSpPr>
          <p:spPr>
            <a:xfrm>
              <a:off x="109270" y="196107"/>
              <a:ext cx="1174517" cy="1001619"/>
            </a:xfrm>
            <a:custGeom>
              <a:avLst/>
              <a:gdLst/>
              <a:ahLst/>
              <a:cxnLst/>
              <a:rect l="l" t="t" r="r" b="b"/>
              <a:pathLst>
                <a:path w="1174517" h="1001619">
                  <a:moveTo>
                    <a:pt x="0" y="0"/>
                  </a:moveTo>
                  <a:lnTo>
                    <a:pt x="1174518" y="0"/>
                  </a:lnTo>
                  <a:lnTo>
                    <a:pt x="1174518" y="1001619"/>
                  </a:lnTo>
                  <a:lnTo>
                    <a:pt x="0" y="10016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4746416" y="48648"/>
            <a:ext cx="1115265" cy="1115265"/>
            <a:chOff x="0" y="0"/>
            <a:chExt cx="1487020" cy="148702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87020" cy="1487020"/>
            </a:xfrm>
            <a:custGeom>
              <a:avLst/>
              <a:gdLst/>
              <a:ahLst/>
              <a:cxnLst/>
              <a:rect l="l" t="t" r="r" b="b"/>
              <a:pathLst>
                <a:path w="1487020" h="1487020">
                  <a:moveTo>
                    <a:pt x="0" y="0"/>
                  </a:moveTo>
                  <a:lnTo>
                    <a:pt x="1487020" y="0"/>
                  </a:lnTo>
                  <a:lnTo>
                    <a:pt x="1487020" y="1487020"/>
                  </a:lnTo>
                  <a:lnTo>
                    <a:pt x="0" y="14870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130863" y="221050"/>
              <a:ext cx="1225294" cy="1044921"/>
            </a:xfrm>
            <a:custGeom>
              <a:avLst/>
              <a:gdLst/>
              <a:ahLst/>
              <a:cxnLst/>
              <a:rect l="l" t="t" r="r" b="b"/>
              <a:pathLst>
                <a:path w="1225294" h="1044921">
                  <a:moveTo>
                    <a:pt x="0" y="0"/>
                  </a:moveTo>
                  <a:lnTo>
                    <a:pt x="1225294" y="0"/>
                  </a:lnTo>
                  <a:lnTo>
                    <a:pt x="1225294" y="1044920"/>
                  </a:lnTo>
                  <a:lnTo>
                    <a:pt x="0" y="10449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800622" y="158286"/>
            <a:ext cx="1258376" cy="1051646"/>
            <a:chOff x="0" y="0"/>
            <a:chExt cx="1677835" cy="14021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77797" cy="1402207"/>
            </a:xfrm>
            <a:custGeom>
              <a:avLst/>
              <a:gdLst/>
              <a:ahLst/>
              <a:cxnLst/>
              <a:rect l="l" t="t" r="r" b="b"/>
              <a:pathLst>
                <a:path w="1677797" h="1402207">
                  <a:moveTo>
                    <a:pt x="0" y="0"/>
                  </a:moveTo>
                  <a:lnTo>
                    <a:pt x="1677797" y="0"/>
                  </a:lnTo>
                  <a:lnTo>
                    <a:pt x="1677797" y="1402207"/>
                  </a:lnTo>
                  <a:lnTo>
                    <a:pt x="0" y="14022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5087" r="-2" b="-5086"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6423" y="110661"/>
            <a:ext cx="1092473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You do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9693" y="40751"/>
            <a:ext cx="1738015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37356A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 LI OR SC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7058998" y="94667"/>
            <a:ext cx="1115265" cy="1115265"/>
            <a:chOff x="0" y="0"/>
            <a:chExt cx="1487020" cy="14870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87020" cy="1487020"/>
            </a:xfrm>
            <a:custGeom>
              <a:avLst/>
              <a:gdLst/>
              <a:ahLst/>
              <a:cxnLst/>
              <a:rect l="l" t="t" r="r" b="b"/>
              <a:pathLst>
                <a:path w="1487020" h="1487020">
                  <a:moveTo>
                    <a:pt x="0" y="0"/>
                  </a:moveTo>
                  <a:lnTo>
                    <a:pt x="1487020" y="0"/>
                  </a:lnTo>
                  <a:lnTo>
                    <a:pt x="1487020" y="1487020"/>
                  </a:lnTo>
                  <a:lnTo>
                    <a:pt x="0" y="14870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8" name="Freeform 8"/>
            <p:cNvSpPr/>
            <p:nvPr/>
          </p:nvSpPr>
          <p:spPr>
            <a:xfrm>
              <a:off x="130863" y="221050"/>
              <a:ext cx="1225294" cy="1044921"/>
            </a:xfrm>
            <a:custGeom>
              <a:avLst/>
              <a:gdLst/>
              <a:ahLst/>
              <a:cxnLst/>
              <a:rect l="l" t="t" r="r" b="b"/>
              <a:pathLst>
                <a:path w="1225294" h="1044921">
                  <a:moveTo>
                    <a:pt x="0" y="0"/>
                  </a:moveTo>
                  <a:lnTo>
                    <a:pt x="1225294" y="0"/>
                  </a:lnTo>
                  <a:lnTo>
                    <a:pt x="1225294" y="1044920"/>
                  </a:lnTo>
                  <a:lnTo>
                    <a:pt x="0" y="10449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6423" y="110661"/>
            <a:ext cx="1092473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You do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9693" y="40751"/>
            <a:ext cx="1738015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37356A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 LI OR SC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5757599" y="158286"/>
            <a:ext cx="1258376" cy="1051646"/>
            <a:chOff x="0" y="0"/>
            <a:chExt cx="1677835" cy="140219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77797" cy="1402207"/>
            </a:xfrm>
            <a:custGeom>
              <a:avLst/>
              <a:gdLst/>
              <a:ahLst/>
              <a:cxnLst/>
              <a:rect l="l" t="t" r="r" b="b"/>
              <a:pathLst>
                <a:path w="1677797" h="1402207">
                  <a:moveTo>
                    <a:pt x="0" y="0"/>
                  </a:moveTo>
                  <a:lnTo>
                    <a:pt x="1677797" y="0"/>
                  </a:lnTo>
                  <a:lnTo>
                    <a:pt x="1677797" y="1402207"/>
                  </a:lnTo>
                  <a:lnTo>
                    <a:pt x="0" y="14022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5087" r="-2" b="-5086"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015976" y="107426"/>
            <a:ext cx="1145722" cy="1145722"/>
            <a:chOff x="0" y="0"/>
            <a:chExt cx="1527629" cy="152762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27629" cy="1527629"/>
            </a:xfrm>
            <a:custGeom>
              <a:avLst/>
              <a:gdLst/>
              <a:ahLst/>
              <a:cxnLst/>
              <a:rect l="l" t="t" r="r" b="b"/>
              <a:pathLst>
                <a:path w="1527629" h="1527629">
                  <a:moveTo>
                    <a:pt x="0" y="0"/>
                  </a:moveTo>
                  <a:lnTo>
                    <a:pt x="1527629" y="0"/>
                  </a:lnTo>
                  <a:lnTo>
                    <a:pt x="1527629" y="1527629"/>
                  </a:lnTo>
                  <a:lnTo>
                    <a:pt x="0" y="15276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8" name="Freeform 8"/>
            <p:cNvSpPr/>
            <p:nvPr/>
          </p:nvSpPr>
          <p:spPr>
            <a:xfrm>
              <a:off x="190831" y="268223"/>
              <a:ext cx="1239565" cy="1057091"/>
            </a:xfrm>
            <a:custGeom>
              <a:avLst/>
              <a:gdLst/>
              <a:ahLst/>
              <a:cxnLst/>
              <a:rect l="l" t="t" r="r" b="b"/>
              <a:pathLst>
                <a:path w="1239565" h="1057091">
                  <a:moveTo>
                    <a:pt x="0" y="0"/>
                  </a:moveTo>
                  <a:lnTo>
                    <a:pt x="1239565" y="0"/>
                  </a:lnTo>
                  <a:lnTo>
                    <a:pt x="1239565" y="1057091"/>
                  </a:lnTo>
                  <a:lnTo>
                    <a:pt x="0" y="1057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6423" y="110661"/>
            <a:ext cx="1092473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You do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9693" y="40751"/>
            <a:ext cx="1738015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37356A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 LI OR SC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5927118" y="62298"/>
            <a:ext cx="1258376" cy="1051646"/>
            <a:chOff x="0" y="0"/>
            <a:chExt cx="1677835" cy="140219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77797" cy="1402207"/>
            </a:xfrm>
            <a:custGeom>
              <a:avLst/>
              <a:gdLst/>
              <a:ahLst/>
              <a:cxnLst/>
              <a:rect l="l" t="t" r="r" b="b"/>
              <a:pathLst>
                <a:path w="1677797" h="1402207">
                  <a:moveTo>
                    <a:pt x="0" y="0"/>
                  </a:moveTo>
                  <a:lnTo>
                    <a:pt x="1677797" y="0"/>
                  </a:lnTo>
                  <a:lnTo>
                    <a:pt x="1677797" y="1402207"/>
                  </a:lnTo>
                  <a:lnTo>
                    <a:pt x="0" y="14022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5087" r="-2" b="-5086"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185494" y="36868"/>
            <a:ext cx="1102506" cy="1102506"/>
            <a:chOff x="0" y="0"/>
            <a:chExt cx="1470008" cy="147000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70008" cy="1470008"/>
            </a:xfrm>
            <a:custGeom>
              <a:avLst/>
              <a:gdLst/>
              <a:ahLst/>
              <a:cxnLst/>
              <a:rect l="l" t="t" r="r" b="b"/>
              <a:pathLst>
                <a:path w="1470008" h="1470008">
                  <a:moveTo>
                    <a:pt x="0" y="0"/>
                  </a:moveTo>
                  <a:lnTo>
                    <a:pt x="1470008" y="0"/>
                  </a:lnTo>
                  <a:lnTo>
                    <a:pt x="1470008" y="1470008"/>
                  </a:lnTo>
                  <a:lnTo>
                    <a:pt x="0" y="14700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8" name="Freeform 8"/>
            <p:cNvSpPr/>
            <p:nvPr/>
          </p:nvSpPr>
          <p:spPr>
            <a:xfrm>
              <a:off x="102759" y="224107"/>
              <a:ext cx="1190550" cy="1015291"/>
            </a:xfrm>
            <a:custGeom>
              <a:avLst/>
              <a:gdLst/>
              <a:ahLst/>
              <a:cxnLst/>
              <a:rect l="l" t="t" r="r" b="b"/>
              <a:pathLst>
                <a:path w="1190550" h="1015291">
                  <a:moveTo>
                    <a:pt x="0" y="0"/>
                  </a:moveTo>
                  <a:lnTo>
                    <a:pt x="1190549" y="0"/>
                  </a:lnTo>
                  <a:lnTo>
                    <a:pt x="1190549" y="1015291"/>
                  </a:lnTo>
                  <a:lnTo>
                    <a:pt x="0" y="1015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6423" y="110661"/>
            <a:ext cx="1092473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FFFFFF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You do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4320015" y="3433153"/>
            <a:ext cx="4247140" cy="3549404"/>
            <a:chOff x="0" y="0"/>
            <a:chExt cx="1677835" cy="140219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77797" cy="1402207"/>
            </a:xfrm>
            <a:custGeom>
              <a:avLst/>
              <a:gdLst/>
              <a:ahLst/>
              <a:cxnLst/>
              <a:rect l="l" t="t" r="r" b="b"/>
              <a:pathLst>
                <a:path w="1677797" h="1402207">
                  <a:moveTo>
                    <a:pt x="0" y="0"/>
                  </a:moveTo>
                  <a:lnTo>
                    <a:pt x="1677797" y="0"/>
                  </a:lnTo>
                  <a:lnTo>
                    <a:pt x="1677797" y="1402207"/>
                  </a:lnTo>
                  <a:lnTo>
                    <a:pt x="0" y="14022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5087" r="-2" b="-5086"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6423" y="252362"/>
            <a:ext cx="4380336" cy="1282930"/>
            <a:chOff x="0" y="0"/>
            <a:chExt cx="5840448" cy="1710574"/>
          </a:xfrm>
        </p:grpSpPr>
        <p:sp>
          <p:nvSpPr>
            <p:cNvPr id="6" name="Freeform 6"/>
            <p:cNvSpPr/>
            <p:nvPr/>
          </p:nvSpPr>
          <p:spPr>
            <a:xfrm>
              <a:off x="0" y="196526"/>
              <a:ext cx="1617987" cy="840665"/>
            </a:xfrm>
            <a:custGeom>
              <a:avLst/>
              <a:gdLst/>
              <a:ahLst/>
              <a:cxnLst/>
              <a:rect l="l" t="t" r="r" b="b"/>
              <a:pathLst>
                <a:path w="1617987" h="840665">
                  <a:moveTo>
                    <a:pt x="0" y="0"/>
                  </a:moveTo>
                  <a:lnTo>
                    <a:pt x="1617987" y="0"/>
                  </a:lnTo>
                  <a:lnTo>
                    <a:pt x="1617987" y="840665"/>
                  </a:lnTo>
                  <a:lnTo>
                    <a:pt x="0" y="8406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8186" t="-47986" r="-24052" b="-71132"/>
              </a:stretch>
            </a:blipFill>
          </p:spPr>
          <p:txBody>
            <a:bodyPr/>
            <a:lstStyle/>
            <a:p>
              <a:endParaRPr lang="en-AU"/>
            </a:p>
          </p:txBody>
        </p:sp>
        <p:grpSp>
          <p:nvGrpSpPr>
            <p:cNvPr id="7" name="Group 7"/>
            <p:cNvGrpSpPr/>
            <p:nvPr/>
          </p:nvGrpSpPr>
          <p:grpSpPr>
            <a:xfrm>
              <a:off x="0" y="0"/>
              <a:ext cx="1710574" cy="1710574"/>
              <a:chOff x="0" y="0"/>
              <a:chExt cx="812800" cy="812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ln w="3810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19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2065570" y="0"/>
              <a:ext cx="1710574" cy="1710574"/>
              <a:chOff x="0" y="0"/>
              <a:chExt cx="812800" cy="812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ln w="3810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19"/>
                  </a:lnSpc>
                </a:pPr>
                <a:endParaRPr/>
              </a:p>
            </p:txBody>
          </p:sp>
        </p:grpSp>
        <p:sp>
          <p:nvSpPr>
            <p:cNvPr id="13" name="Freeform 13"/>
            <p:cNvSpPr/>
            <p:nvPr/>
          </p:nvSpPr>
          <p:spPr>
            <a:xfrm>
              <a:off x="2236703" y="94381"/>
              <a:ext cx="1361152" cy="1065456"/>
            </a:xfrm>
            <a:custGeom>
              <a:avLst/>
              <a:gdLst/>
              <a:ahLst/>
              <a:cxnLst/>
              <a:rect l="l" t="t" r="r" b="b"/>
              <a:pathLst>
                <a:path w="1361152" h="1065456">
                  <a:moveTo>
                    <a:pt x="0" y="0"/>
                  </a:moveTo>
                  <a:lnTo>
                    <a:pt x="1361152" y="0"/>
                  </a:lnTo>
                  <a:lnTo>
                    <a:pt x="1361152" y="1065456"/>
                  </a:lnTo>
                  <a:lnTo>
                    <a:pt x="0" y="1065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7687" t="-10693" r="-28431" b="-48944"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69845" y="1172150"/>
              <a:ext cx="770884" cy="4376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11"/>
                </a:lnSpc>
              </a:pPr>
              <a:r>
                <a:rPr lang="en-US" sz="2008">
                  <a:solidFill>
                    <a:srgbClr val="000000"/>
                  </a:solidFill>
                  <a:latin typeface="Century Gothic Paneuropean"/>
                  <a:ea typeface="Century Gothic Paneuropean"/>
                  <a:cs typeface="Century Gothic Paneuropean"/>
                  <a:sym typeface="Century Gothic Paneuropean"/>
                </a:rPr>
                <a:t>Look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2558493" y="1172150"/>
              <a:ext cx="724728" cy="4376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11"/>
                </a:lnSpc>
              </a:pPr>
              <a:r>
                <a:rPr lang="en-US" sz="2008">
                  <a:solidFill>
                    <a:srgbClr val="000000"/>
                  </a:solidFill>
                  <a:latin typeface="Century Gothic Paneuropean"/>
                  <a:ea typeface="Century Gothic Paneuropean"/>
                  <a:cs typeface="Century Gothic Paneuropean"/>
                  <a:sym typeface="Century Gothic Paneuropean"/>
                </a:rPr>
                <a:t>find 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4225701" y="184855"/>
              <a:ext cx="1518920" cy="884508"/>
            </a:xfrm>
            <a:custGeom>
              <a:avLst/>
              <a:gdLst/>
              <a:ahLst/>
              <a:cxnLst/>
              <a:rect l="l" t="t" r="r" b="b"/>
              <a:pathLst>
                <a:path w="1518920" h="884508">
                  <a:moveTo>
                    <a:pt x="0" y="0"/>
                  </a:moveTo>
                  <a:lnTo>
                    <a:pt x="1518920" y="0"/>
                  </a:lnTo>
                  <a:lnTo>
                    <a:pt x="1518920" y="884508"/>
                  </a:lnTo>
                  <a:lnTo>
                    <a:pt x="0" y="8845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4896" t="-29048" r="-110968" b="-167657"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531895" y="1172150"/>
              <a:ext cx="906532" cy="4376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11"/>
                </a:lnSpc>
              </a:pPr>
              <a:r>
                <a:rPr lang="en-US" sz="2008">
                  <a:solidFill>
                    <a:srgbClr val="000000"/>
                  </a:solidFill>
                  <a:latin typeface="Century Gothic Paneuropean"/>
                  <a:ea typeface="Century Gothic Paneuropean"/>
                  <a:cs typeface="Century Gothic Paneuropean"/>
                  <a:sym typeface="Century Gothic Paneuropean"/>
                </a:rPr>
                <a:t>same</a:t>
              </a:r>
            </a:p>
          </p:txBody>
        </p:sp>
        <p:grpSp>
          <p:nvGrpSpPr>
            <p:cNvPr id="18" name="Group 18"/>
            <p:cNvGrpSpPr/>
            <p:nvPr/>
          </p:nvGrpSpPr>
          <p:grpSpPr>
            <a:xfrm>
              <a:off x="4129874" y="0"/>
              <a:ext cx="1710574" cy="1710574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ln w="3810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19"/>
                  </a:lnSpc>
                </a:pPr>
                <a:endParaRPr/>
              </a:p>
            </p:txBody>
          </p:sp>
        </p:grpSp>
      </p:grpSp>
      <p:grpSp>
        <p:nvGrpSpPr>
          <p:cNvPr id="21" name="Group 21"/>
          <p:cNvGrpSpPr/>
          <p:nvPr/>
        </p:nvGrpSpPr>
        <p:grpSpPr>
          <a:xfrm>
            <a:off x="8795394" y="3342850"/>
            <a:ext cx="3989301" cy="3989301"/>
            <a:chOff x="0" y="0"/>
            <a:chExt cx="5319067" cy="531906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5319067" cy="5319067"/>
            </a:xfrm>
            <a:custGeom>
              <a:avLst/>
              <a:gdLst/>
              <a:ahLst/>
              <a:cxnLst/>
              <a:rect l="l" t="t" r="r" b="b"/>
              <a:pathLst>
                <a:path w="5319067" h="5319067">
                  <a:moveTo>
                    <a:pt x="0" y="0"/>
                  </a:moveTo>
                  <a:lnTo>
                    <a:pt x="5319067" y="0"/>
                  </a:lnTo>
                  <a:lnTo>
                    <a:pt x="5319067" y="5319067"/>
                  </a:lnTo>
                  <a:lnTo>
                    <a:pt x="0" y="53190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664457" y="933929"/>
              <a:ext cx="4316054" cy="3680696"/>
            </a:xfrm>
            <a:custGeom>
              <a:avLst/>
              <a:gdLst/>
              <a:ahLst/>
              <a:cxnLst/>
              <a:rect l="l" t="t" r="r" b="b"/>
              <a:pathLst>
                <a:path w="4316054" h="3680696">
                  <a:moveTo>
                    <a:pt x="0" y="0"/>
                  </a:moveTo>
                  <a:lnTo>
                    <a:pt x="4316054" y="0"/>
                  </a:lnTo>
                  <a:lnTo>
                    <a:pt x="4316054" y="3680696"/>
                  </a:lnTo>
                  <a:lnTo>
                    <a:pt x="0" y="3680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21593" y="812051"/>
            <a:ext cx="7430152" cy="1260749"/>
            <a:chOff x="0" y="0"/>
            <a:chExt cx="1956913" cy="33204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56913" cy="332049"/>
            </a:xfrm>
            <a:custGeom>
              <a:avLst/>
              <a:gdLst/>
              <a:ahLst/>
              <a:cxnLst/>
              <a:rect l="l" t="t" r="r" b="b"/>
              <a:pathLst>
                <a:path w="1956913" h="332049">
                  <a:moveTo>
                    <a:pt x="0" y="0"/>
                  </a:moveTo>
                  <a:lnTo>
                    <a:pt x="1956913" y="0"/>
                  </a:lnTo>
                  <a:lnTo>
                    <a:pt x="1956913" y="332049"/>
                  </a:lnTo>
                  <a:lnTo>
                    <a:pt x="0" y="332049"/>
                  </a:lnTo>
                  <a:close/>
                </a:path>
              </a:pathLst>
            </a:custGeom>
            <a:solidFill>
              <a:srgbClr val="262161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956913" cy="3701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21593" y="2084451"/>
            <a:ext cx="3892059" cy="1028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....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21593" y="5791200"/>
            <a:ext cx="614214" cy="3162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1.</a:t>
            </a:r>
          </a:p>
          <a:p>
            <a:pPr algn="ctr">
              <a:lnSpc>
                <a:spcPts val="8400"/>
              </a:lnSpc>
            </a:pPr>
            <a:r>
              <a:rPr lang="en-US" sz="60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2.</a:t>
            </a:r>
          </a:p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3.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42772" y="7924800"/>
            <a:ext cx="16550519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....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21673" y="810951"/>
            <a:ext cx="7001321" cy="1028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We are learning to: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661155" y="4155801"/>
            <a:ext cx="7430152" cy="1260749"/>
            <a:chOff x="0" y="0"/>
            <a:chExt cx="1956913" cy="33204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56913" cy="332049"/>
            </a:xfrm>
            <a:custGeom>
              <a:avLst/>
              <a:gdLst/>
              <a:ahLst/>
              <a:cxnLst/>
              <a:rect l="l" t="t" r="r" b="b"/>
              <a:pathLst>
                <a:path w="1956913" h="332049">
                  <a:moveTo>
                    <a:pt x="0" y="0"/>
                  </a:moveTo>
                  <a:lnTo>
                    <a:pt x="1956913" y="0"/>
                  </a:lnTo>
                  <a:lnTo>
                    <a:pt x="1956913" y="332049"/>
                  </a:lnTo>
                  <a:lnTo>
                    <a:pt x="0" y="332049"/>
                  </a:lnTo>
                  <a:close/>
                </a:path>
              </a:pathLst>
            </a:custGeom>
            <a:solidFill>
              <a:srgbClr val="262161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956913" cy="3701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327216" y="4154701"/>
            <a:ext cx="6069360" cy="1028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Success Criteria: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42772" y="6858000"/>
            <a:ext cx="16550519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....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42772" y="5791200"/>
            <a:ext cx="16550519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....</a:t>
            </a:r>
          </a:p>
        </p:txBody>
      </p:sp>
      <p:sp>
        <p:nvSpPr>
          <p:cNvPr id="15" name="Freeform 15"/>
          <p:cNvSpPr/>
          <p:nvPr/>
        </p:nvSpPr>
        <p:spPr>
          <a:xfrm>
            <a:off x="17420585" y="9258300"/>
            <a:ext cx="744847" cy="914882"/>
          </a:xfrm>
          <a:custGeom>
            <a:avLst/>
            <a:gdLst/>
            <a:ahLst/>
            <a:cxnLst/>
            <a:rect l="l" t="t" r="r" b="b"/>
            <a:pathLst>
              <a:path w="744847" h="914882">
                <a:moveTo>
                  <a:pt x="0" y="0"/>
                </a:moveTo>
                <a:lnTo>
                  <a:pt x="744847" y="0"/>
                </a:lnTo>
                <a:lnTo>
                  <a:pt x="744847" y="914882"/>
                </a:lnTo>
                <a:lnTo>
                  <a:pt x="0" y="9148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221561"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16" name="Group 16"/>
          <p:cNvGrpSpPr/>
          <p:nvPr/>
        </p:nvGrpSpPr>
        <p:grpSpPr>
          <a:xfrm>
            <a:off x="15766307" y="111225"/>
            <a:ext cx="1258376" cy="1051646"/>
            <a:chOff x="0" y="0"/>
            <a:chExt cx="1677835" cy="140219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677797" cy="1402207"/>
            </a:xfrm>
            <a:custGeom>
              <a:avLst/>
              <a:gdLst/>
              <a:ahLst/>
              <a:cxnLst/>
              <a:rect l="l" t="t" r="r" b="b"/>
              <a:pathLst>
                <a:path w="1677797" h="1402207">
                  <a:moveTo>
                    <a:pt x="0" y="0"/>
                  </a:moveTo>
                  <a:lnTo>
                    <a:pt x="1677797" y="0"/>
                  </a:lnTo>
                  <a:lnTo>
                    <a:pt x="1677797" y="1402207"/>
                  </a:lnTo>
                  <a:lnTo>
                    <a:pt x="0" y="14022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5087" r="-2" b="-5086"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7024684" y="111225"/>
            <a:ext cx="1140749" cy="1121676"/>
            <a:chOff x="0" y="0"/>
            <a:chExt cx="1520998" cy="149556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495568" cy="1495568"/>
            </a:xfrm>
            <a:custGeom>
              <a:avLst/>
              <a:gdLst/>
              <a:ahLst/>
              <a:cxnLst/>
              <a:rect l="l" t="t" r="r" b="b"/>
              <a:pathLst>
                <a:path w="1495568" h="1495568">
                  <a:moveTo>
                    <a:pt x="0" y="0"/>
                  </a:moveTo>
                  <a:lnTo>
                    <a:pt x="1495568" y="0"/>
                  </a:lnTo>
                  <a:lnTo>
                    <a:pt x="1495568" y="1495568"/>
                  </a:lnTo>
                  <a:lnTo>
                    <a:pt x="0" y="14955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108670" y="246512"/>
              <a:ext cx="1301116" cy="1109581"/>
            </a:xfrm>
            <a:custGeom>
              <a:avLst/>
              <a:gdLst/>
              <a:ahLst/>
              <a:cxnLst/>
              <a:rect l="l" t="t" r="r" b="b"/>
              <a:pathLst>
                <a:path w="1301116" h="1109581">
                  <a:moveTo>
                    <a:pt x="0" y="0"/>
                  </a:moveTo>
                  <a:lnTo>
                    <a:pt x="1301116" y="0"/>
                  </a:lnTo>
                  <a:lnTo>
                    <a:pt x="1301116" y="1109581"/>
                  </a:lnTo>
                  <a:lnTo>
                    <a:pt x="0" y="11095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916915" y="286145"/>
              <a:ext cx="604083" cy="515157"/>
            </a:xfrm>
            <a:custGeom>
              <a:avLst/>
              <a:gdLst/>
              <a:ahLst/>
              <a:cxnLst/>
              <a:rect l="l" t="t" r="r" b="b"/>
              <a:pathLst>
                <a:path w="604083" h="515157">
                  <a:moveTo>
                    <a:pt x="0" y="0"/>
                  </a:moveTo>
                  <a:lnTo>
                    <a:pt x="604083" y="0"/>
                  </a:lnTo>
                  <a:lnTo>
                    <a:pt x="604083" y="515158"/>
                  </a:lnTo>
                  <a:lnTo>
                    <a:pt x="0" y="5151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22" name="Freeform 22"/>
            <p:cNvSpPr/>
            <p:nvPr/>
          </p:nvSpPr>
          <p:spPr>
            <a:xfrm flipH="1">
              <a:off x="0" y="488377"/>
              <a:ext cx="608650" cy="519052"/>
            </a:xfrm>
            <a:custGeom>
              <a:avLst/>
              <a:gdLst/>
              <a:ahLst/>
              <a:cxnLst/>
              <a:rect l="l" t="t" r="r" b="b"/>
              <a:pathLst>
                <a:path w="608650" h="519052">
                  <a:moveTo>
                    <a:pt x="608650" y="0"/>
                  </a:moveTo>
                  <a:lnTo>
                    <a:pt x="0" y="0"/>
                  </a:lnTo>
                  <a:lnTo>
                    <a:pt x="0" y="519052"/>
                  </a:lnTo>
                  <a:lnTo>
                    <a:pt x="608650" y="519052"/>
                  </a:lnTo>
                  <a:lnTo>
                    <a:pt x="60865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4748739" y="2654006"/>
            <a:ext cx="1415889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Look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832774" y="964976"/>
            <a:ext cx="2650304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Live Modelling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664159" y="893734"/>
            <a:ext cx="2430809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Choral Response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815792" y="2577156"/>
            <a:ext cx="3688690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Turn and Talk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6848528" y="394591"/>
            <a:ext cx="1567558" cy="1541349"/>
            <a:chOff x="0" y="0"/>
            <a:chExt cx="2090077" cy="20551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55132" cy="2055132"/>
            </a:xfrm>
            <a:custGeom>
              <a:avLst/>
              <a:gdLst/>
              <a:ahLst/>
              <a:cxnLst/>
              <a:rect l="l" t="t" r="r" b="b"/>
              <a:pathLst>
                <a:path w="2055132" h="2055132">
                  <a:moveTo>
                    <a:pt x="0" y="0"/>
                  </a:moveTo>
                  <a:lnTo>
                    <a:pt x="2055132" y="0"/>
                  </a:lnTo>
                  <a:lnTo>
                    <a:pt x="2055132" y="2055132"/>
                  </a:lnTo>
                  <a:lnTo>
                    <a:pt x="0" y="20551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8" name="Freeform 8"/>
            <p:cNvSpPr/>
            <p:nvPr/>
          </p:nvSpPr>
          <p:spPr>
            <a:xfrm>
              <a:off x="149328" y="338744"/>
              <a:ext cx="1787926" cy="1524729"/>
            </a:xfrm>
            <a:custGeom>
              <a:avLst/>
              <a:gdLst/>
              <a:ahLst/>
              <a:cxnLst/>
              <a:rect l="l" t="t" r="r" b="b"/>
              <a:pathLst>
                <a:path w="1787926" h="1524729">
                  <a:moveTo>
                    <a:pt x="0" y="0"/>
                  </a:moveTo>
                  <a:lnTo>
                    <a:pt x="1787927" y="0"/>
                  </a:lnTo>
                  <a:lnTo>
                    <a:pt x="1787927" y="1524729"/>
                  </a:lnTo>
                  <a:lnTo>
                    <a:pt x="0" y="15247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9" name="Freeform 9"/>
            <p:cNvSpPr/>
            <p:nvPr/>
          </p:nvSpPr>
          <p:spPr>
            <a:xfrm>
              <a:off x="1259977" y="393206"/>
              <a:ext cx="830100" cy="707903"/>
            </a:xfrm>
            <a:custGeom>
              <a:avLst/>
              <a:gdLst/>
              <a:ahLst/>
              <a:cxnLst/>
              <a:rect l="l" t="t" r="r" b="b"/>
              <a:pathLst>
                <a:path w="830100" h="707903">
                  <a:moveTo>
                    <a:pt x="0" y="0"/>
                  </a:moveTo>
                  <a:lnTo>
                    <a:pt x="830100" y="0"/>
                  </a:lnTo>
                  <a:lnTo>
                    <a:pt x="830100" y="707903"/>
                  </a:lnTo>
                  <a:lnTo>
                    <a:pt x="0" y="7079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0" name="Freeform 10"/>
            <p:cNvSpPr/>
            <p:nvPr/>
          </p:nvSpPr>
          <p:spPr>
            <a:xfrm flipH="1">
              <a:off x="0" y="671103"/>
              <a:ext cx="836375" cy="713254"/>
            </a:xfrm>
            <a:custGeom>
              <a:avLst/>
              <a:gdLst/>
              <a:ahLst/>
              <a:cxnLst/>
              <a:rect l="l" t="t" r="r" b="b"/>
              <a:pathLst>
                <a:path w="836375" h="713254">
                  <a:moveTo>
                    <a:pt x="836375" y="0"/>
                  </a:moveTo>
                  <a:lnTo>
                    <a:pt x="0" y="0"/>
                  </a:lnTo>
                  <a:lnTo>
                    <a:pt x="0" y="713254"/>
                  </a:lnTo>
                  <a:lnTo>
                    <a:pt x="836375" y="713254"/>
                  </a:lnTo>
                  <a:lnTo>
                    <a:pt x="836375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2933107" y="394591"/>
            <a:ext cx="1541349" cy="1541349"/>
            <a:chOff x="0" y="0"/>
            <a:chExt cx="2055132" cy="205513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055132" cy="2055132"/>
            </a:xfrm>
            <a:custGeom>
              <a:avLst/>
              <a:gdLst/>
              <a:ahLst/>
              <a:cxnLst/>
              <a:rect l="l" t="t" r="r" b="b"/>
              <a:pathLst>
                <a:path w="2055132" h="2055132">
                  <a:moveTo>
                    <a:pt x="0" y="0"/>
                  </a:moveTo>
                  <a:lnTo>
                    <a:pt x="2055132" y="0"/>
                  </a:lnTo>
                  <a:lnTo>
                    <a:pt x="2055132" y="2055132"/>
                  </a:lnTo>
                  <a:lnTo>
                    <a:pt x="0" y="20551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80804" y="299819"/>
              <a:ext cx="1706740" cy="1455494"/>
            </a:xfrm>
            <a:custGeom>
              <a:avLst/>
              <a:gdLst/>
              <a:ahLst/>
              <a:cxnLst/>
              <a:rect l="l" t="t" r="r" b="b"/>
              <a:pathLst>
                <a:path w="1706740" h="1455494">
                  <a:moveTo>
                    <a:pt x="0" y="0"/>
                  </a:moveTo>
                  <a:lnTo>
                    <a:pt x="1706741" y="0"/>
                  </a:lnTo>
                  <a:lnTo>
                    <a:pt x="1706741" y="1455494"/>
                  </a:lnTo>
                  <a:lnTo>
                    <a:pt x="0" y="1455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8637708" y="7722998"/>
            <a:ext cx="2631063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Whiteboard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721743" y="5979049"/>
            <a:ext cx="2021864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Cold call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217247" y="675421"/>
            <a:ext cx="562124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True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227612" y="1138502"/>
            <a:ext cx="672480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False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774417" y="4330145"/>
            <a:ext cx="1916515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Listen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140765" y="2379424"/>
            <a:ext cx="2631563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Example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140765" y="2881392"/>
            <a:ext cx="2831317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Non-example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79027" y="2158342"/>
            <a:ext cx="1541349" cy="1541349"/>
            <a:chOff x="0" y="0"/>
            <a:chExt cx="2055132" cy="2055132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055132" cy="2055132"/>
            </a:xfrm>
            <a:custGeom>
              <a:avLst/>
              <a:gdLst/>
              <a:ahLst/>
              <a:cxnLst/>
              <a:rect l="l" t="t" r="r" b="b"/>
              <a:pathLst>
                <a:path w="2055132" h="2055132">
                  <a:moveTo>
                    <a:pt x="0" y="0"/>
                  </a:moveTo>
                  <a:lnTo>
                    <a:pt x="2055132" y="0"/>
                  </a:lnTo>
                  <a:lnTo>
                    <a:pt x="2055132" y="2055132"/>
                  </a:lnTo>
                  <a:lnTo>
                    <a:pt x="0" y="20551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83794" y="222725"/>
              <a:ext cx="1887545" cy="1609683"/>
            </a:xfrm>
            <a:custGeom>
              <a:avLst/>
              <a:gdLst/>
              <a:ahLst/>
              <a:cxnLst/>
              <a:rect l="l" t="t" r="r" b="b"/>
              <a:pathLst>
                <a:path w="1887545" h="1609683">
                  <a:moveTo>
                    <a:pt x="0" y="0"/>
                  </a:moveTo>
                  <a:lnTo>
                    <a:pt x="1887544" y="0"/>
                  </a:lnTo>
                  <a:lnTo>
                    <a:pt x="1887544" y="1609683"/>
                  </a:lnTo>
                  <a:lnTo>
                    <a:pt x="0" y="16096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053751" y="2214926"/>
            <a:ext cx="1541349" cy="1541349"/>
            <a:chOff x="0" y="0"/>
            <a:chExt cx="2055132" cy="2055132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055132" cy="2055132"/>
            </a:xfrm>
            <a:custGeom>
              <a:avLst/>
              <a:gdLst/>
              <a:ahLst/>
              <a:cxnLst/>
              <a:rect l="l" t="t" r="r" b="b"/>
              <a:pathLst>
                <a:path w="2055132" h="2055132">
                  <a:moveTo>
                    <a:pt x="0" y="0"/>
                  </a:moveTo>
                  <a:lnTo>
                    <a:pt x="2055132" y="0"/>
                  </a:lnTo>
                  <a:lnTo>
                    <a:pt x="2055132" y="2055132"/>
                  </a:lnTo>
                  <a:lnTo>
                    <a:pt x="0" y="20551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125691" y="283354"/>
              <a:ext cx="1803751" cy="1538224"/>
            </a:xfrm>
            <a:custGeom>
              <a:avLst/>
              <a:gdLst/>
              <a:ahLst/>
              <a:cxnLst/>
              <a:rect l="l" t="t" r="r" b="b"/>
              <a:pathLst>
                <a:path w="1803751" h="1538224">
                  <a:moveTo>
                    <a:pt x="0" y="0"/>
                  </a:moveTo>
                  <a:lnTo>
                    <a:pt x="1803750" y="0"/>
                  </a:lnTo>
                  <a:lnTo>
                    <a:pt x="1803750" y="1538224"/>
                  </a:lnTo>
                  <a:lnTo>
                    <a:pt x="0" y="15382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6848528" y="2021429"/>
            <a:ext cx="1541349" cy="1541349"/>
            <a:chOff x="0" y="0"/>
            <a:chExt cx="2055132" cy="2055132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055132" cy="2055132"/>
            </a:xfrm>
            <a:custGeom>
              <a:avLst/>
              <a:gdLst/>
              <a:ahLst/>
              <a:cxnLst/>
              <a:rect l="l" t="t" r="r" b="b"/>
              <a:pathLst>
                <a:path w="2055132" h="2055132">
                  <a:moveTo>
                    <a:pt x="0" y="0"/>
                  </a:moveTo>
                  <a:lnTo>
                    <a:pt x="2055132" y="0"/>
                  </a:lnTo>
                  <a:lnTo>
                    <a:pt x="2055132" y="2055132"/>
                  </a:lnTo>
                  <a:lnTo>
                    <a:pt x="0" y="20551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122793" y="255983"/>
              <a:ext cx="1809546" cy="1543167"/>
            </a:xfrm>
            <a:custGeom>
              <a:avLst/>
              <a:gdLst/>
              <a:ahLst/>
              <a:cxnLst/>
              <a:rect l="l" t="t" r="r" b="b"/>
              <a:pathLst>
                <a:path w="1809546" h="1543167">
                  <a:moveTo>
                    <a:pt x="0" y="0"/>
                  </a:moveTo>
                  <a:lnTo>
                    <a:pt x="1809546" y="0"/>
                  </a:lnTo>
                  <a:lnTo>
                    <a:pt x="1809546" y="1543166"/>
                  </a:lnTo>
                  <a:lnTo>
                    <a:pt x="0" y="15431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2933107" y="2115616"/>
            <a:ext cx="1541349" cy="1541349"/>
            <a:chOff x="0" y="0"/>
            <a:chExt cx="2055132" cy="2055132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055132" cy="2055132"/>
            </a:xfrm>
            <a:custGeom>
              <a:avLst/>
              <a:gdLst/>
              <a:ahLst/>
              <a:cxnLst/>
              <a:rect l="l" t="t" r="r" b="b"/>
              <a:pathLst>
                <a:path w="2055132" h="2055132">
                  <a:moveTo>
                    <a:pt x="0" y="0"/>
                  </a:moveTo>
                  <a:lnTo>
                    <a:pt x="2055132" y="0"/>
                  </a:lnTo>
                  <a:lnTo>
                    <a:pt x="2055132" y="2055132"/>
                  </a:lnTo>
                  <a:lnTo>
                    <a:pt x="0" y="20551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32" name="Freeform 32"/>
            <p:cNvSpPr/>
            <p:nvPr/>
          </p:nvSpPr>
          <p:spPr>
            <a:xfrm>
              <a:off x="152101" y="327255"/>
              <a:ext cx="1750930" cy="1493179"/>
            </a:xfrm>
            <a:custGeom>
              <a:avLst/>
              <a:gdLst/>
              <a:ahLst/>
              <a:cxnLst/>
              <a:rect l="l" t="t" r="r" b="b"/>
              <a:pathLst>
                <a:path w="1750930" h="1493179">
                  <a:moveTo>
                    <a:pt x="0" y="0"/>
                  </a:moveTo>
                  <a:lnTo>
                    <a:pt x="1750930" y="0"/>
                  </a:lnTo>
                  <a:lnTo>
                    <a:pt x="1750930" y="1493178"/>
                  </a:lnTo>
                  <a:lnTo>
                    <a:pt x="0" y="14931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33" name="Freeform 33"/>
          <p:cNvSpPr/>
          <p:nvPr/>
        </p:nvSpPr>
        <p:spPr>
          <a:xfrm>
            <a:off x="231778" y="393385"/>
            <a:ext cx="1541349" cy="1541349"/>
          </a:xfrm>
          <a:custGeom>
            <a:avLst/>
            <a:gdLst/>
            <a:ahLst/>
            <a:cxnLst/>
            <a:rect l="l" t="t" r="r" b="b"/>
            <a:pathLst>
              <a:path w="1541349" h="1541349">
                <a:moveTo>
                  <a:pt x="0" y="0"/>
                </a:moveTo>
                <a:lnTo>
                  <a:pt x="1541349" y="0"/>
                </a:lnTo>
                <a:lnTo>
                  <a:pt x="1541349" y="1541349"/>
                </a:lnTo>
                <a:lnTo>
                  <a:pt x="0" y="15413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4" name="Freeform 34"/>
          <p:cNvSpPr/>
          <p:nvPr/>
        </p:nvSpPr>
        <p:spPr>
          <a:xfrm>
            <a:off x="421014" y="690365"/>
            <a:ext cx="1245870" cy="1062468"/>
          </a:xfrm>
          <a:custGeom>
            <a:avLst/>
            <a:gdLst/>
            <a:ahLst/>
            <a:cxnLst/>
            <a:rect l="l" t="t" r="r" b="b"/>
            <a:pathLst>
              <a:path w="1245870" h="1062468">
                <a:moveTo>
                  <a:pt x="0" y="0"/>
                </a:moveTo>
                <a:lnTo>
                  <a:pt x="1245870" y="0"/>
                </a:lnTo>
                <a:lnTo>
                  <a:pt x="1245870" y="1062467"/>
                </a:lnTo>
                <a:lnTo>
                  <a:pt x="0" y="106246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35" name="Group 35"/>
          <p:cNvGrpSpPr/>
          <p:nvPr/>
        </p:nvGrpSpPr>
        <p:grpSpPr>
          <a:xfrm>
            <a:off x="2053751" y="393385"/>
            <a:ext cx="1541349" cy="1541349"/>
            <a:chOff x="0" y="0"/>
            <a:chExt cx="2055132" cy="205513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2055132" cy="2055132"/>
            </a:xfrm>
            <a:custGeom>
              <a:avLst/>
              <a:gdLst/>
              <a:ahLst/>
              <a:cxnLst/>
              <a:rect l="l" t="t" r="r" b="b"/>
              <a:pathLst>
                <a:path w="2055132" h="2055132">
                  <a:moveTo>
                    <a:pt x="0" y="0"/>
                  </a:moveTo>
                  <a:lnTo>
                    <a:pt x="2055132" y="0"/>
                  </a:lnTo>
                  <a:lnTo>
                    <a:pt x="2055132" y="2055132"/>
                  </a:lnTo>
                  <a:lnTo>
                    <a:pt x="0" y="20551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37" name="Freeform 37"/>
            <p:cNvSpPr/>
            <p:nvPr/>
          </p:nvSpPr>
          <p:spPr>
            <a:xfrm>
              <a:off x="197855" y="354344"/>
              <a:ext cx="1689689" cy="1440953"/>
            </a:xfrm>
            <a:custGeom>
              <a:avLst/>
              <a:gdLst/>
              <a:ahLst/>
              <a:cxnLst/>
              <a:rect l="l" t="t" r="r" b="b"/>
              <a:pathLst>
                <a:path w="1689689" h="1440953">
                  <a:moveTo>
                    <a:pt x="0" y="0"/>
                  </a:moveTo>
                  <a:lnTo>
                    <a:pt x="1689690" y="0"/>
                  </a:lnTo>
                  <a:lnTo>
                    <a:pt x="1689690" y="1440953"/>
                  </a:lnTo>
                  <a:lnTo>
                    <a:pt x="0" y="14409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791082" y="3774418"/>
            <a:ext cx="1541349" cy="1541349"/>
            <a:chOff x="0" y="0"/>
            <a:chExt cx="2055132" cy="2055132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2055132" cy="2055132"/>
            </a:xfrm>
            <a:custGeom>
              <a:avLst/>
              <a:gdLst/>
              <a:ahLst/>
              <a:cxnLst/>
              <a:rect l="l" t="t" r="r" b="b"/>
              <a:pathLst>
                <a:path w="2055132" h="2055132">
                  <a:moveTo>
                    <a:pt x="0" y="0"/>
                  </a:moveTo>
                  <a:lnTo>
                    <a:pt x="2055132" y="0"/>
                  </a:lnTo>
                  <a:lnTo>
                    <a:pt x="2055132" y="2055132"/>
                  </a:lnTo>
                  <a:lnTo>
                    <a:pt x="0" y="20551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40" name="Freeform 40"/>
            <p:cNvSpPr/>
            <p:nvPr/>
          </p:nvSpPr>
          <p:spPr>
            <a:xfrm>
              <a:off x="161113" y="289150"/>
              <a:ext cx="1731763" cy="1476833"/>
            </a:xfrm>
            <a:custGeom>
              <a:avLst/>
              <a:gdLst/>
              <a:ahLst/>
              <a:cxnLst/>
              <a:rect l="l" t="t" r="r" b="b"/>
              <a:pathLst>
                <a:path w="1731763" h="1476833">
                  <a:moveTo>
                    <a:pt x="0" y="0"/>
                  </a:moveTo>
                  <a:lnTo>
                    <a:pt x="1731763" y="0"/>
                  </a:lnTo>
                  <a:lnTo>
                    <a:pt x="1731763" y="1476833"/>
                  </a:lnTo>
                  <a:lnTo>
                    <a:pt x="0" y="14768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822076" y="5529446"/>
            <a:ext cx="1541349" cy="1541349"/>
            <a:chOff x="0" y="0"/>
            <a:chExt cx="2055132" cy="2055132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2055132" cy="2055132"/>
            </a:xfrm>
            <a:custGeom>
              <a:avLst/>
              <a:gdLst/>
              <a:ahLst/>
              <a:cxnLst/>
              <a:rect l="l" t="t" r="r" b="b"/>
              <a:pathLst>
                <a:path w="2055132" h="2055132">
                  <a:moveTo>
                    <a:pt x="0" y="0"/>
                  </a:moveTo>
                  <a:lnTo>
                    <a:pt x="2055132" y="0"/>
                  </a:lnTo>
                  <a:lnTo>
                    <a:pt x="2055132" y="2055132"/>
                  </a:lnTo>
                  <a:lnTo>
                    <a:pt x="0" y="20551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43" name="Freeform 43"/>
            <p:cNvSpPr/>
            <p:nvPr/>
          </p:nvSpPr>
          <p:spPr>
            <a:xfrm>
              <a:off x="220797" y="362166"/>
              <a:ext cx="1666747" cy="1421389"/>
            </a:xfrm>
            <a:custGeom>
              <a:avLst/>
              <a:gdLst/>
              <a:ahLst/>
              <a:cxnLst/>
              <a:rect l="l" t="t" r="r" b="b"/>
              <a:pathLst>
                <a:path w="1666747" h="1421389">
                  <a:moveTo>
                    <a:pt x="0" y="0"/>
                  </a:moveTo>
                  <a:lnTo>
                    <a:pt x="1666748" y="0"/>
                  </a:lnTo>
                  <a:lnTo>
                    <a:pt x="1666748" y="1421389"/>
                  </a:lnTo>
                  <a:lnTo>
                    <a:pt x="0" y="14213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6790653" y="7245579"/>
            <a:ext cx="1541349" cy="1541349"/>
            <a:chOff x="0" y="0"/>
            <a:chExt cx="2055132" cy="2055132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2055132" cy="2055132"/>
            </a:xfrm>
            <a:custGeom>
              <a:avLst/>
              <a:gdLst/>
              <a:ahLst/>
              <a:cxnLst/>
              <a:rect l="l" t="t" r="r" b="b"/>
              <a:pathLst>
                <a:path w="2055132" h="2055132">
                  <a:moveTo>
                    <a:pt x="0" y="0"/>
                  </a:moveTo>
                  <a:lnTo>
                    <a:pt x="2055132" y="0"/>
                  </a:lnTo>
                  <a:lnTo>
                    <a:pt x="2055132" y="2055132"/>
                  </a:lnTo>
                  <a:lnTo>
                    <a:pt x="0" y="20551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46" name="Freeform 46"/>
            <p:cNvSpPr/>
            <p:nvPr/>
          </p:nvSpPr>
          <p:spPr>
            <a:xfrm>
              <a:off x="68398" y="209108"/>
              <a:ext cx="1919480" cy="1636917"/>
            </a:xfrm>
            <a:custGeom>
              <a:avLst/>
              <a:gdLst/>
              <a:ahLst/>
              <a:cxnLst/>
              <a:rect l="l" t="t" r="r" b="b"/>
              <a:pathLst>
                <a:path w="1919480" h="1636917">
                  <a:moveTo>
                    <a:pt x="0" y="0"/>
                  </a:moveTo>
                  <a:lnTo>
                    <a:pt x="1919480" y="0"/>
                  </a:lnTo>
                  <a:lnTo>
                    <a:pt x="1919480" y="1636917"/>
                  </a:lnTo>
                  <a:lnTo>
                    <a:pt x="0" y="16369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47" name="Freeform 47"/>
            <p:cNvSpPr/>
            <p:nvPr/>
          </p:nvSpPr>
          <p:spPr>
            <a:xfrm>
              <a:off x="628743" y="1105941"/>
              <a:ext cx="798790" cy="681202"/>
            </a:xfrm>
            <a:custGeom>
              <a:avLst/>
              <a:gdLst/>
              <a:ahLst/>
              <a:cxnLst/>
              <a:rect l="l" t="t" r="r" b="b"/>
              <a:pathLst>
                <a:path w="798790" h="681202">
                  <a:moveTo>
                    <a:pt x="0" y="0"/>
                  </a:moveTo>
                  <a:lnTo>
                    <a:pt x="798790" y="0"/>
                  </a:lnTo>
                  <a:lnTo>
                    <a:pt x="798790" y="681202"/>
                  </a:lnTo>
                  <a:lnTo>
                    <a:pt x="0" y="6812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861493" y="4007900"/>
            <a:ext cx="1541349" cy="1541349"/>
            <a:chOff x="0" y="0"/>
            <a:chExt cx="2055132" cy="205513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55132" cy="2055132"/>
            </a:xfrm>
            <a:custGeom>
              <a:avLst/>
              <a:gdLst/>
              <a:ahLst/>
              <a:cxnLst/>
              <a:rect l="l" t="t" r="r" b="b"/>
              <a:pathLst>
                <a:path w="2055132" h="2055132">
                  <a:moveTo>
                    <a:pt x="0" y="0"/>
                  </a:moveTo>
                  <a:lnTo>
                    <a:pt x="2055132" y="0"/>
                  </a:lnTo>
                  <a:lnTo>
                    <a:pt x="2055132" y="2055132"/>
                  </a:lnTo>
                  <a:lnTo>
                    <a:pt x="0" y="20551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Freeform 4"/>
            <p:cNvSpPr/>
            <p:nvPr/>
          </p:nvSpPr>
          <p:spPr>
            <a:xfrm>
              <a:off x="256727" y="360843"/>
              <a:ext cx="1667597" cy="1422113"/>
            </a:xfrm>
            <a:custGeom>
              <a:avLst/>
              <a:gdLst/>
              <a:ahLst/>
              <a:cxnLst/>
              <a:rect l="l" t="t" r="r" b="b"/>
              <a:pathLst>
                <a:path w="1667597" h="1422113">
                  <a:moveTo>
                    <a:pt x="0" y="0"/>
                  </a:moveTo>
                  <a:lnTo>
                    <a:pt x="1667597" y="0"/>
                  </a:lnTo>
                  <a:lnTo>
                    <a:pt x="1667597" y="1422113"/>
                  </a:lnTo>
                  <a:lnTo>
                    <a:pt x="0" y="14221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861493" y="562525"/>
            <a:ext cx="1541349" cy="1541349"/>
            <a:chOff x="0" y="0"/>
            <a:chExt cx="2055132" cy="205513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055132" cy="2055132"/>
            </a:xfrm>
            <a:custGeom>
              <a:avLst/>
              <a:gdLst/>
              <a:ahLst/>
              <a:cxnLst/>
              <a:rect l="l" t="t" r="r" b="b"/>
              <a:pathLst>
                <a:path w="2055132" h="2055132">
                  <a:moveTo>
                    <a:pt x="0" y="0"/>
                  </a:moveTo>
                  <a:lnTo>
                    <a:pt x="2055132" y="0"/>
                  </a:lnTo>
                  <a:lnTo>
                    <a:pt x="2055132" y="2055132"/>
                  </a:lnTo>
                  <a:lnTo>
                    <a:pt x="0" y="20551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7" name="Freeform 7"/>
            <p:cNvSpPr/>
            <p:nvPr/>
          </p:nvSpPr>
          <p:spPr>
            <a:xfrm>
              <a:off x="180859" y="305501"/>
              <a:ext cx="1693414" cy="1444129"/>
            </a:xfrm>
            <a:custGeom>
              <a:avLst/>
              <a:gdLst/>
              <a:ahLst/>
              <a:cxnLst/>
              <a:rect l="l" t="t" r="r" b="b"/>
              <a:pathLst>
                <a:path w="1693414" h="1444129">
                  <a:moveTo>
                    <a:pt x="0" y="0"/>
                  </a:moveTo>
                  <a:lnTo>
                    <a:pt x="1693414" y="0"/>
                  </a:lnTo>
                  <a:lnTo>
                    <a:pt x="1693414" y="1444130"/>
                  </a:lnTo>
                  <a:lnTo>
                    <a:pt x="0" y="14441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861493" y="2285576"/>
            <a:ext cx="1541349" cy="1541349"/>
            <a:chOff x="0" y="0"/>
            <a:chExt cx="2055132" cy="205513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55132" cy="2055132"/>
            </a:xfrm>
            <a:custGeom>
              <a:avLst/>
              <a:gdLst/>
              <a:ahLst/>
              <a:cxnLst/>
              <a:rect l="l" t="t" r="r" b="b"/>
              <a:pathLst>
                <a:path w="2055132" h="2055132">
                  <a:moveTo>
                    <a:pt x="0" y="0"/>
                  </a:moveTo>
                  <a:lnTo>
                    <a:pt x="2055132" y="0"/>
                  </a:lnTo>
                  <a:lnTo>
                    <a:pt x="2055132" y="2055132"/>
                  </a:lnTo>
                  <a:lnTo>
                    <a:pt x="0" y="20551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143661" y="313311"/>
              <a:ext cx="1664438" cy="1419419"/>
            </a:xfrm>
            <a:custGeom>
              <a:avLst/>
              <a:gdLst/>
              <a:ahLst/>
              <a:cxnLst/>
              <a:rect l="l" t="t" r="r" b="b"/>
              <a:pathLst>
                <a:path w="1664438" h="1419419">
                  <a:moveTo>
                    <a:pt x="0" y="0"/>
                  </a:moveTo>
                  <a:lnTo>
                    <a:pt x="1664438" y="0"/>
                  </a:lnTo>
                  <a:lnTo>
                    <a:pt x="1664438" y="1419419"/>
                  </a:lnTo>
                  <a:lnTo>
                    <a:pt x="0" y="14194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861493" y="5821542"/>
            <a:ext cx="1541349" cy="1541349"/>
            <a:chOff x="0" y="0"/>
            <a:chExt cx="2055132" cy="205513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055132" cy="2055132"/>
            </a:xfrm>
            <a:custGeom>
              <a:avLst/>
              <a:gdLst/>
              <a:ahLst/>
              <a:cxnLst/>
              <a:rect l="l" t="t" r="r" b="b"/>
              <a:pathLst>
                <a:path w="2055132" h="2055132">
                  <a:moveTo>
                    <a:pt x="0" y="0"/>
                  </a:moveTo>
                  <a:lnTo>
                    <a:pt x="2055132" y="0"/>
                  </a:lnTo>
                  <a:lnTo>
                    <a:pt x="2055132" y="2055132"/>
                  </a:lnTo>
                  <a:lnTo>
                    <a:pt x="0" y="20551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28940" y="261225"/>
              <a:ext cx="1797252" cy="1532682"/>
            </a:xfrm>
            <a:custGeom>
              <a:avLst/>
              <a:gdLst/>
              <a:ahLst/>
              <a:cxnLst/>
              <a:rect l="l" t="t" r="r" b="b"/>
              <a:pathLst>
                <a:path w="1797252" h="1532682">
                  <a:moveTo>
                    <a:pt x="0" y="0"/>
                  </a:moveTo>
                  <a:lnTo>
                    <a:pt x="1797252" y="0"/>
                  </a:lnTo>
                  <a:lnTo>
                    <a:pt x="1797252" y="1532682"/>
                  </a:lnTo>
                  <a:lnTo>
                    <a:pt x="0" y="15326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14" name="Freeform 14"/>
          <p:cNvSpPr/>
          <p:nvPr/>
        </p:nvSpPr>
        <p:spPr>
          <a:xfrm>
            <a:off x="1028700" y="0"/>
            <a:ext cx="5584316" cy="10159419"/>
          </a:xfrm>
          <a:custGeom>
            <a:avLst/>
            <a:gdLst/>
            <a:ahLst/>
            <a:cxnLst/>
            <a:rect l="l" t="t" r="r" b="b"/>
            <a:pathLst>
              <a:path w="5584316" h="10159419">
                <a:moveTo>
                  <a:pt x="0" y="0"/>
                </a:moveTo>
                <a:lnTo>
                  <a:pt x="5584316" y="0"/>
                </a:lnTo>
                <a:lnTo>
                  <a:pt x="5584316" y="10159419"/>
                </a:lnTo>
                <a:lnTo>
                  <a:pt x="0" y="101594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5" name="TextBox 15"/>
          <p:cNvSpPr txBox="1"/>
          <p:nvPr/>
        </p:nvSpPr>
        <p:spPr>
          <a:xfrm>
            <a:off x="9642519" y="1118252"/>
            <a:ext cx="1855934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My turn (I do)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642519" y="2924601"/>
            <a:ext cx="1855934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We do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642519" y="4563627"/>
            <a:ext cx="2545362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Your turn (you do)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642519" y="6374647"/>
            <a:ext cx="6935934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Have a think/ retrieval/ activate prior knowledge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739420" y="4516782"/>
            <a:ext cx="10414550" cy="867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04"/>
              </a:lnSpc>
            </a:pPr>
            <a:r>
              <a:rPr lang="en-US" sz="5074" b="1">
                <a:solidFill>
                  <a:srgbClr val="1C4587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TEACHING AND LEARNING MODEL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0"/>
            <a:ext cx="5584316" cy="10159419"/>
          </a:xfrm>
          <a:custGeom>
            <a:avLst/>
            <a:gdLst/>
            <a:ahLst/>
            <a:cxnLst/>
            <a:rect l="l" t="t" r="r" b="b"/>
            <a:pathLst>
              <a:path w="5584316" h="10159419">
                <a:moveTo>
                  <a:pt x="0" y="0"/>
                </a:moveTo>
                <a:lnTo>
                  <a:pt x="5584316" y="0"/>
                </a:lnTo>
                <a:lnTo>
                  <a:pt x="5584316" y="10159419"/>
                </a:lnTo>
                <a:lnTo>
                  <a:pt x="0" y="1015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3" name="Group 3"/>
          <p:cNvGrpSpPr/>
          <p:nvPr/>
        </p:nvGrpSpPr>
        <p:grpSpPr>
          <a:xfrm>
            <a:off x="6811173" y="1071059"/>
            <a:ext cx="4665654" cy="2448416"/>
            <a:chOff x="0" y="0"/>
            <a:chExt cx="6220872" cy="3264555"/>
          </a:xfrm>
        </p:grpSpPr>
        <p:grpSp>
          <p:nvGrpSpPr>
            <p:cNvPr id="4" name="Group 4"/>
            <p:cNvGrpSpPr/>
            <p:nvPr/>
          </p:nvGrpSpPr>
          <p:grpSpPr>
            <a:xfrm rot="-10800000">
              <a:off x="0" y="0"/>
              <a:ext cx="6220872" cy="3264555"/>
              <a:chOff x="0" y="0"/>
              <a:chExt cx="1056012" cy="554168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20376" y="0"/>
                <a:ext cx="1015261" cy="538894"/>
              </a:xfrm>
              <a:custGeom>
                <a:avLst/>
                <a:gdLst/>
                <a:ahLst/>
                <a:cxnLst/>
                <a:rect l="l" t="t" r="r" b="b"/>
                <a:pathLst>
                  <a:path w="1015261" h="538894">
                    <a:moveTo>
                      <a:pt x="483038" y="528358"/>
                    </a:moveTo>
                    <a:lnTo>
                      <a:pt x="4216" y="25810"/>
                    </a:lnTo>
                    <a:cubicBezTo>
                      <a:pt x="1" y="21386"/>
                      <a:pt x="-1172" y="14876"/>
                      <a:pt x="1234" y="9259"/>
                    </a:cubicBezTo>
                    <a:cubicBezTo>
                      <a:pt x="3641" y="3642"/>
                      <a:pt x="9163" y="0"/>
                      <a:pt x="15274" y="0"/>
                    </a:cubicBezTo>
                    <a:lnTo>
                      <a:pt x="999986" y="0"/>
                    </a:lnTo>
                    <a:cubicBezTo>
                      <a:pt x="1006097" y="0"/>
                      <a:pt x="1011620" y="3642"/>
                      <a:pt x="1014026" y="9259"/>
                    </a:cubicBezTo>
                    <a:cubicBezTo>
                      <a:pt x="1016433" y="14876"/>
                      <a:pt x="1015260" y="21386"/>
                      <a:pt x="1011045" y="25810"/>
                    </a:cubicBezTo>
                    <a:lnTo>
                      <a:pt x="532222" y="528358"/>
                    </a:lnTo>
                    <a:cubicBezTo>
                      <a:pt x="525811" y="535086"/>
                      <a:pt x="516924" y="538894"/>
                      <a:pt x="507630" y="538894"/>
                    </a:cubicBezTo>
                    <a:cubicBezTo>
                      <a:pt x="498337" y="538894"/>
                      <a:pt x="489449" y="535086"/>
                      <a:pt x="483038" y="528358"/>
                    </a:cubicBezTo>
                    <a:close/>
                  </a:path>
                </a:pathLst>
              </a:custGeom>
              <a:solidFill>
                <a:srgbClr val="4AAAE5"/>
              </a:solidFill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326404" y="-47625"/>
                <a:ext cx="403205" cy="39398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00"/>
                  </a:lnSpc>
                </a:pPr>
                <a:endParaRPr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1132958" y="1467748"/>
              <a:ext cx="3954957" cy="9575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40"/>
                </a:lnSpc>
              </a:pPr>
              <a:r>
                <a:rPr lang="en-US" sz="2100" b="1">
                  <a:solidFill>
                    <a:srgbClr val="000000"/>
                  </a:solidFill>
                  <a:latin typeface="Century Gothic Paneuropean Bold"/>
                  <a:ea typeface="Century Gothic Paneuropean Bold"/>
                  <a:cs typeface="Century Gothic Paneuropean Bold"/>
                  <a:sym typeface="Century Gothic Paneuropean Bold"/>
                </a:rPr>
                <a:t>Explicit Teacher Modelling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132958" y="2594098"/>
              <a:ext cx="3954957" cy="4622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40"/>
                </a:lnSpc>
              </a:pPr>
              <a:r>
                <a:rPr lang="en-US" sz="2100">
                  <a:solidFill>
                    <a:srgbClr val="000000"/>
                  </a:solidFill>
                  <a:latin typeface="Century Gothic Paneuropean"/>
                  <a:ea typeface="Century Gothic Paneuropean"/>
                  <a:cs typeface="Century Gothic Paneuropean"/>
                  <a:sym typeface="Century Gothic Paneuropean"/>
                </a:rPr>
                <a:t>“I do, you watch”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328638" y="4047367"/>
            <a:ext cx="4665654" cy="2448416"/>
            <a:chOff x="0" y="0"/>
            <a:chExt cx="6220872" cy="3264555"/>
          </a:xfrm>
        </p:grpSpPr>
        <p:grpSp>
          <p:nvGrpSpPr>
            <p:cNvPr id="10" name="Group 10"/>
            <p:cNvGrpSpPr/>
            <p:nvPr/>
          </p:nvGrpSpPr>
          <p:grpSpPr>
            <a:xfrm rot="-10800000">
              <a:off x="0" y="0"/>
              <a:ext cx="6220872" cy="3264555"/>
              <a:chOff x="0" y="0"/>
              <a:chExt cx="1056012" cy="554168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20376" y="0"/>
                <a:ext cx="1015261" cy="538894"/>
              </a:xfrm>
              <a:custGeom>
                <a:avLst/>
                <a:gdLst/>
                <a:ahLst/>
                <a:cxnLst/>
                <a:rect l="l" t="t" r="r" b="b"/>
                <a:pathLst>
                  <a:path w="1015261" h="538894">
                    <a:moveTo>
                      <a:pt x="483038" y="528358"/>
                    </a:moveTo>
                    <a:lnTo>
                      <a:pt x="4216" y="25810"/>
                    </a:lnTo>
                    <a:cubicBezTo>
                      <a:pt x="1" y="21386"/>
                      <a:pt x="-1172" y="14876"/>
                      <a:pt x="1234" y="9259"/>
                    </a:cubicBezTo>
                    <a:cubicBezTo>
                      <a:pt x="3641" y="3642"/>
                      <a:pt x="9163" y="0"/>
                      <a:pt x="15274" y="0"/>
                    </a:cubicBezTo>
                    <a:lnTo>
                      <a:pt x="999986" y="0"/>
                    </a:lnTo>
                    <a:cubicBezTo>
                      <a:pt x="1006097" y="0"/>
                      <a:pt x="1011620" y="3642"/>
                      <a:pt x="1014026" y="9259"/>
                    </a:cubicBezTo>
                    <a:cubicBezTo>
                      <a:pt x="1016433" y="14876"/>
                      <a:pt x="1015260" y="21386"/>
                      <a:pt x="1011045" y="25810"/>
                    </a:cubicBezTo>
                    <a:lnTo>
                      <a:pt x="532222" y="528358"/>
                    </a:lnTo>
                    <a:cubicBezTo>
                      <a:pt x="525811" y="535086"/>
                      <a:pt x="516924" y="538894"/>
                      <a:pt x="507630" y="538894"/>
                    </a:cubicBezTo>
                    <a:cubicBezTo>
                      <a:pt x="498337" y="538894"/>
                      <a:pt x="489449" y="535086"/>
                      <a:pt x="483038" y="528358"/>
                    </a:cubicBezTo>
                    <a:close/>
                  </a:path>
                </a:pathLst>
              </a:custGeom>
              <a:solidFill>
                <a:srgbClr val="4AAAE5"/>
              </a:solidFill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326404" y="-47625"/>
                <a:ext cx="403205" cy="39398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00"/>
                  </a:lnSpc>
                </a:pPr>
                <a:endParaRPr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1132958" y="1467748"/>
              <a:ext cx="3954957" cy="9575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40"/>
                </a:lnSpc>
              </a:pPr>
              <a:r>
                <a:rPr lang="en-US" sz="2100" b="1">
                  <a:solidFill>
                    <a:srgbClr val="000000"/>
                  </a:solidFill>
                  <a:latin typeface="Century Gothic Paneuropean Bold"/>
                  <a:ea typeface="Century Gothic Paneuropean Bold"/>
                  <a:cs typeface="Century Gothic Paneuropean Bold"/>
                  <a:sym typeface="Century Gothic Paneuropean Bold"/>
                </a:rPr>
                <a:t>Whole Class</a:t>
              </a:r>
            </a:p>
            <a:p>
              <a:pPr algn="ctr">
                <a:lnSpc>
                  <a:spcPts val="2940"/>
                </a:lnSpc>
              </a:pPr>
              <a:r>
                <a:rPr lang="en-US" sz="2100" b="1">
                  <a:solidFill>
                    <a:srgbClr val="000000"/>
                  </a:solidFill>
                  <a:latin typeface="Century Gothic Paneuropean Bold"/>
                  <a:ea typeface="Century Gothic Paneuropean Bold"/>
                  <a:cs typeface="Century Gothic Paneuropean Bold"/>
                  <a:sym typeface="Century Gothic Paneuropean Bold"/>
                </a:rPr>
                <a:t>Shared Activity.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32958" y="2594098"/>
              <a:ext cx="3954957" cy="4622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40"/>
                </a:lnSpc>
              </a:pPr>
              <a:r>
                <a:rPr lang="en-US" sz="2100">
                  <a:solidFill>
                    <a:srgbClr val="000000"/>
                  </a:solidFill>
                  <a:latin typeface="Century Gothic Paneuropean"/>
                  <a:ea typeface="Century Gothic Paneuropean"/>
                  <a:cs typeface="Century Gothic Paneuropean"/>
                  <a:sym typeface="Century Gothic Paneuropean"/>
                </a:rPr>
                <a:t>“I do, you help”</a:t>
              </a:r>
            </a:p>
          </p:txBody>
        </p:sp>
        <p:grpSp>
          <p:nvGrpSpPr>
            <p:cNvPr id="15" name="Group 15"/>
            <p:cNvGrpSpPr/>
            <p:nvPr/>
          </p:nvGrpSpPr>
          <p:grpSpPr>
            <a:xfrm>
              <a:off x="1053036" y="0"/>
              <a:ext cx="4114800" cy="1265418"/>
              <a:chOff x="0" y="0"/>
              <a:chExt cx="812800" cy="249959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24995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249959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249959"/>
                    </a:lnTo>
                    <a:lnTo>
                      <a:pt x="0" y="249959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0" y="-47625"/>
                <a:ext cx="812800" cy="29758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00"/>
                  </a:lnSpc>
                </a:pPr>
                <a:endParaRPr/>
              </a:p>
            </p:txBody>
          </p:sp>
        </p:grpSp>
      </p:grpSp>
      <p:grpSp>
        <p:nvGrpSpPr>
          <p:cNvPr id="18" name="Group 18"/>
          <p:cNvGrpSpPr/>
          <p:nvPr/>
        </p:nvGrpSpPr>
        <p:grpSpPr>
          <a:xfrm>
            <a:off x="9373475" y="232021"/>
            <a:ext cx="1600026" cy="1678076"/>
            <a:chOff x="0" y="0"/>
            <a:chExt cx="2133367" cy="2237434"/>
          </a:xfrm>
        </p:grpSpPr>
        <p:grpSp>
          <p:nvGrpSpPr>
            <p:cNvPr id="19" name="Group 19"/>
            <p:cNvGrpSpPr/>
            <p:nvPr/>
          </p:nvGrpSpPr>
          <p:grpSpPr>
            <a:xfrm>
              <a:off x="0" y="0"/>
              <a:ext cx="2133367" cy="2237434"/>
              <a:chOff x="0" y="0"/>
              <a:chExt cx="520700" cy="5461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520700" cy="546100"/>
              </a:xfrm>
              <a:custGeom>
                <a:avLst/>
                <a:gdLst/>
                <a:ahLst/>
                <a:cxnLst/>
                <a:rect l="l" t="t" r="r" b="b"/>
                <a:pathLst>
                  <a:path w="520700" h="546100">
                    <a:moveTo>
                      <a:pt x="0" y="0"/>
                    </a:moveTo>
                    <a:lnTo>
                      <a:pt x="0" y="330200"/>
                    </a:lnTo>
                    <a:lnTo>
                      <a:pt x="260350" y="546100"/>
                    </a:lnTo>
                    <a:lnTo>
                      <a:pt x="520700" y="330200"/>
                    </a:lnTo>
                    <a:lnTo>
                      <a:pt x="520700" y="0"/>
                    </a:lnTo>
                    <a:close/>
                  </a:path>
                </a:pathLst>
              </a:custGeom>
              <a:solidFill>
                <a:srgbClr val="4AAAE5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0" y="-22225"/>
                <a:ext cx="520700" cy="339725"/>
              </a:xfrm>
              <a:prstGeom prst="rect">
                <a:avLst/>
              </a:prstGeom>
            </p:spPr>
            <p:txBody>
              <a:bodyPr lIns="27623" tIns="27623" rIns="27623" bIns="27623" rtlCol="0" anchor="ctr"/>
              <a:lstStyle/>
              <a:p>
                <a:pPr algn="ctr">
                  <a:lnSpc>
                    <a:spcPts val="3500"/>
                  </a:lnSpc>
                </a:pPr>
                <a:endParaRPr/>
              </a:p>
            </p:txBody>
          </p:sp>
        </p:grpSp>
        <p:sp>
          <p:nvSpPr>
            <p:cNvPr id="22" name="TextBox 22"/>
            <p:cNvSpPr txBox="1"/>
            <p:nvPr/>
          </p:nvSpPr>
          <p:spPr>
            <a:xfrm>
              <a:off x="0" y="271497"/>
              <a:ext cx="2127059" cy="5793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45"/>
                </a:lnSpc>
              </a:pPr>
              <a:r>
                <a:rPr lang="en-US" sz="2675" b="1">
                  <a:solidFill>
                    <a:srgbClr val="000000"/>
                  </a:solidFill>
                  <a:latin typeface="Century Gothic Paneuropean Bold"/>
                  <a:ea typeface="Century Gothic Paneuropean Bold"/>
                  <a:cs typeface="Century Gothic Paneuropean Bold"/>
                  <a:sym typeface="Century Gothic Paneuropean Bold"/>
                </a:rPr>
                <a:t>SPARK</a:t>
              </a:r>
            </a:p>
          </p:txBody>
        </p:sp>
        <p:grpSp>
          <p:nvGrpSpPr>
            <p:cNvPr id="23" name="Group 23"/>
            <p:cNvGrpSpPr/>
            <p:nvPr/>
          </p:nvGrpSpPr>
          <p:grpSpPr>
            <a:xfrm>
              <a:off x="448507" y="954068"/>
              <a:ext cx="1230044" cy="674572"/>
              <a:chOff x="0" y="0"/>
              <a:chExt cx="685800" cy="376101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685800" cy="373263"/>
              </a:xfrm>
              <a:custGeom>
                <a:avLst/>
                <a:gdLst/>
                <a:ahLst/>
                <a:cxnLst/>
                <a:rect l="l" t="t" r="r" b="b"/>
                <a:pathLst>
                  <a:path w="685800" h="373263">
                    <a:moveTo>
                      <a:pt x="342900" y="0"/>
                    </a:moveTo>
                    <a:lnTo>
                      <a:pt x="434340" y="90832"/>
                    </a:lnTo>
                    <a:lnTo>
                      <a:pt x="618490" y="73801"/>
                    </a:lnTo>
                    <a:lnTo>
                      <a:pt x="547370" y="170310"/>
                    </a:lnTo>
                    <a:lnTo>
                      <a:pt x="685800" y="240563"/>
                    </a:lnTo>
                    <a:lnTo>
                      <a:pt x="506730" y="269658"/>
                    </a:lnTo>
                    <a:lnTo>
                      <a:pt x="495300" y="373263"/>
                    </a:lnTo>
                    <a:lnTo>
                      <a:pt x="342900" y="313654"/>
                    </a:lnTo>
                    <a:lnTo>
                      <a:pt x="190500" y="373263"/>
                    </a:lnTo>
                    <a:lnTo>
                      <a:pt x="179070" y="269658"/>
                    </a:lnTo>
                    <a:lnTo>
                      <a:pt x="0" y="240563"/>
                    </a:lnTo>
                    <a:lnTo>
                      <a:pt x="138430" y="170310"/>
                    </a:lnTo>
                    <a:lnTo>
                      <a:pt x="67310" y="73801"/>
                    </a:lnTo>
                    <a:lnTo>
                      <a:pt x="251460" y="90832"/>
                    </a:lnTo>
                    <a:close/>
                  </a:path>
                </a:pathLst>
              </a:custGeom>
              <a:solidFill>
                <a:srgbClr val="F1C045"/>
              </a:solidFill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139700" y="44626"/>
                <a:ext cx="406400" cy="26760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00"/>
                  </a:lnSpc>
                </a:pPr>
                <a:endParaRPr/>
              </a:p>
            </p:txBody>
          </p:sp>
        </p:grpSp>
        <p:sp>
          <p:nvSpPr>
            <p:cNvPr id="26" name="TextBox 26"/>
            <p:cNvSpPr txBox="1"/>
            <p:nvPr/>
          </p:nvSpPr>
          <p:spPr>
            <a:xfrm>
              <a:off x="448507" y="1085190"/>
              <a:ext cx="1230044" cy="3428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00"/>
                </a:lnSpc>
              </a:pPr>
              <a:r>
                <a:rPr lang="en-US" sz="1500" i="1">
                  <a:solidFill>
                    <a:srgbClr val="000000"/>
                  </a:solidFill>
                  <a:latin typeface="Century Gothic Paneuropean Italics"/>
                  <a:ea typeface="Century Gothic Paneuropean Italics"/>
                  <a:cs typeface="Century Gothic Paneuropean Italics"/>
                  <a:sym typeface="Century Gothic Paneuropean Italics"/>
                </a:rPr>
                <a:t>why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3050528" y="617192"/>
            <a:ext cx="1600026" cy="1678076"/>
            <a:chOff x="0" y="0"/>
            <a:chExt cx="2133367" cy="2237434"/>
          </a:xfrm>
        </p:grpSpPr>
        <p:grpSp>
          <p:nvGrpSpPr>
            <p:cNvPr id="28" name="Group 28"/>
            <p:cNvGrpSpPr/>
            <p:nvPr/>
          </p:nvGrpSpPr>
          <p:grpSpPr>
            <a:xfrm>
              <a:off x="0" y="0"/>
              <a:ext cx="2133367" cy="2237434"/>
              <a:chOff x="0" y="0"/>
              <a:chExt cx="520700" cy="546100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520700" cy="546100"/>
              </a:xfrm>
              <a:custGeom>
                <a:avLst/>
                <a:gdLst/>
                <a:ahLst/>
                <a:cxnLst/>
                <a:rect l="l" t="t" r="r" b="b"/>
                <a:pathLst>
                  <a:path w="520700" h="546100">
                    <a:moveTo>
                      <a:pt x="0" y="0"/>
                    </a:moveTo>
                    <a:lnTo>
                      <a:pt x="0" y="330200"/>
                    </a:lnTo>
                    <a:lnTo>
                      <a:pt x="260350" y="546100"/>
                    </a:lnTo>
                    <a:lnTo>
                      <a:pt x="520700" y="330200"/>
                    </a:lnTo>
                    <a:lnTo>
                      <a:pt x="520700" y="0"/>
                    </a:lnTo>
                    <a:close/>
                  </a:path>
                </a:pathLst>
              </a:custGeom>
              <a:solidFill>
                <a:srgbClr val="4AAAE5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0" y="-22225"/>
                <a:ext cx="520700" cy="3397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00"/>
                  </a:lnSpc>
                </a:pPr>
                <a:endParaRPr/>
              </a:p>
            </p:txBody>
          </p:sp>
        </p:grpSp>
        <p:sp>
          <p:nvSpPr>
            <p:cNvPr id="31" name="TextBox 31"/>
            <p:cNvSpPr txBox="1"/>
            <p:nvPr/>
          </p:nvSpPr>
          <p:spPr>
            <a:xfrm>
              <a:off x="0" y="68672"/>
              <a:ext cx="2127059" cy="15524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45"/>
                </a:lnSpc>
              </a:pPr>
              <a:r>
                <a:rPr lang="en-US" sz="1675" b="1">
                  <a:solidFill>
                    <a:srgbClr val="000000"/>
                  </a:solidFill>
                  <a:latin typeface="Century Gothic Paneuropean Bold"/>
                  <a:ea typeface="Century Gothic Paneuropean Bold"/>
                  <a:cs typeface="Century Gothic Paneuropean Bold"/>
                  <a:sym typeface="Century Gothic Paneuropean Bold"/>
                </a:rPr>
                <a:t>Learning Intention &amp; Success Criteria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2181753" y="5079709"/>
            <a:ext cx="4665654" cy="2448416"/>
            <a:chOff x="0" y="0"/>
            <a:chExt cx="6220872" cy="3264555"/>
          </a:xfrm>
        </p:grpSpPr>
        <p:grpSp>
          <p:nvGrpSpPr>
            <p:cNvPr id="33" name="Group 33"/>
            <p:cNvGrpSpPr/>
            <p:nvPr/>
          </p:nvGrpSpPr>
          <p:grpSpPr>
            <a:xfrm>
              <a:off x="0" y="0"/>
              <a:ext cx="6220872" cy="3264555"/>
              <a:chOff x="0" y="0"/>
              <a:chExt cx="1056012" cy="554168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20376" y="0"/>
                <a:ext cx="1015261" cy="538894"/>
              </a:xfrm>
              <a:custGeom>
                <a:avLst/>
                <a:gdLst/>
                <a:ahLst/>
                <a:cxnLst/>
                <a:rect l="l" t="t" r="r" b="b"/>
                <a:pathLst>
                  <a:path w="1015261" h="538894">
                    <a:moveTo>
                      <a:pt x="483038" y="528358"/>
                    </a:moveTo>
                    <a:lnTo>
                      <a:pt x="4216" y="25810"/>
                    </a:lnTo>
                    <a:cubicBezTo>
                      <a:pt x="1" y="21386"/>
                      <a:pt x="-1172" y="14876"/>
                      <a:pt x="1234" y="9259"/>
                    </a:cubicBezTo>
                    <a:cubicBezTo>
                      <a:pt x="3641" y="3642"/>
                      <a:pt x="9163" y="0"/>
                      <a:pt x="15274" y="0"/>
                    </a:cubicBezTo>
                    <a:lnTo>
                      <a:pt x="999986" y="0"/>
                    </a:lnTo>
                    <a:cubicBezTo>
                      <a:pt x="1006097" y="0"/>
                      <a:pt x="1011620" y="3642"/>
                      <a:pt x="1014026" y="9259"/>
                    </a:cubicBezTo>
                    <a:cubicBezTo>
                      <a:pt x="1016433" y="14876"/>
                      <a:pt x="1015260" y="21386"/>
                      <a:pt x="1011045" y="25810"/>
                    </a:cubicBezTo>
                    <a:lnTo>
                      <a:pt x="532222" y="528358"/>
                    </a:lnTo>
                    <a:cubicBezTo>
                      <a:pt x="525811" y="535086"/>
                      <a:pt x="516924" y="538894"/>
                      <a:pt x="507630" y="538894"/>
                    </a:cubicBezTo>
                    <a:cubicBezTo>
                      <a:pt x="498337" y="538894"/>
                      <a:pt x="489449" y="535086"/>
                      <a:pt x="483038" y="528358"/>
                    </a:cubicBezTo>
                    <a:close/>
                  </a:path>
                </a:pathLst>
              </a:custGeom>
              <a:solidFill>
                <a:srgbClr val="4AAAE5"/>
              </a:solidFill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326404" y="-47625"/>
                <a:ext cx="403205" cy="39398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00"/>
                  </a:lnSpc>
                </a:pPr>
                <a:endParaRPr/>
              </a:p>
            </p:txBody>
          </p:sp>
        </p:grpSp>
        <p:sp>
          <p:nvSpPr>
            <p:cNvPr id="36" name="TextBox 36"/>
            <p:cNvSpPr txBox="1"/>
            <p:nvPr/>
          </p:nvSpPr>
          <p:spPr>
            <a:xfrm>
              <a:off x="1132958" y="150694"/>
              <a:ext cx="3954957" cy="9575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40"/>
                </a:lnSpc>
              </a:pPr>
              <a:r>
                <a:rPr lang="en-US" sz="2100" b="1">
                  <a:solidFill>
                    <a:srgbClr val="000000"/>
                  </a:solidFill>
                  <a:latin typeface="Century Gothic Paneuropean Bold"/>
                  <a:ea typeface="Century Gothic Paneuropean Bold"/>
                  <a:cs typeface="Century Gothic Paneuropean Bold"/>
                  <a:sym typeface="Century Gothic Paneuropean Bold"/>
                </a:rPr>
                <a:t>Independent</a:t>
              </a:r>
            </a:p>
            <a:p>
              <a:pPr algn="ctr">
                <a:lnSpc>
                  <a:spcPts val="2940"/>
                </a:lnSpc>
              </a:pPr>
              <a:r>
                <a:rPr lang="en-US" sz="2100" b="1">
                  <a:solidFill>
                    <a:srgbClr val="000000"/>
                  </a:solidFill>
                  <a:latin typeface="Century Gothic Paneuropean Bold"/>
                  <a:ea typeface="Century Gothic Paneuropean Bold"/>
                  <a:cs typeface="Century Gothic Paneuropean Bold"/>
                  <a:sym typeface="Century Gothic Paneuropean Bold"/>
                </a:rPr>
                <a:t>Learning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132958" y="1169998"/>
              <a:ext cx="3954957" cy="4622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40"/>
                </a:lnSpc>
              </a:pPr>
              <a:r>
                <a:rPr lang="en-US" sz="2100">
                  <a:solidFill>
                    <a:srgbClr val="000000"/>
                  </a:solidFill>
                  <a:latin typeface="Century Gothic Paneuropean"/>
                  <a:ea typeface="Century Gothic Paneuropean"/>
                  <a:cs typeface="Century Gothic Paneuropean"/>
                  <a:sym typeface="Century Gothic Paneuropean"/>
                </a:rPr>
                <a:t>“You do, I watch”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695248" y="7609290"/>
            <a:ext cx="2966217" cy="1971711"/>
            <a:chOff x="0" y="0"/>
            <a:chExt cx="3954957" cy="2628948"/>
          </a:xfrm>
        </p:grpSpPr>
        <p:sp>
          <p:nvSpPr>
            <p:cNvPr id="39" name="Freeform 39"/>
            <p:cNvSpPr/>
            <p:nvPr/>
          </p:nvSpPr>
          <p:spPr>
            <a:xfrm>
              <a:off x="856807" y="0"/>
              <a:ext cx="2642159" cy="2628948"/>
            </a:xfrm>
            <a:custGeom>
              <a:avLst/>
              <a:gdLst/>
              <a:ahLst/>
              <a:cxnLst/>
              <a:rect l="l" t="t" r="r" b="b"/>
              <a:pathLst>
                <a:path w="2642159" h="2628948">
                  <a:moveTo>
                    <a:pt x="0" y="0"/>
                  </a:moveTo>
                  <a:lnTo>
                    <a:pt x="2642159" y="0"/>
                  </a:lnTo>
                  <a:lnTo>
                    <a:pt x="2642159" y="2628948"/>
                  </a:lnTo>
                  <a:lnTo>
                    <a:pt x="0" y="26289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1964063"/>
              <a:ext cx="3954957" cy="4622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40"/>
                </a:lnSpc>
              </a:pPr>
              <a:r>
                <a:rPr lang="en-US" sz="2100" b="1">
                  <a:solidFill>
                    <a:srgbClr val="000000"/>
                  </a:solidFill>
                  <a:latin typeface="Century Gothic Paneuropean Bold"/>
                  <a:ea typeface="Century Gothic Paneuropean Bold"/>
                  <a:cs typeface="Century Gothic Paneuropean Bold"/>
                  <a:sym typeface="Century Gothic Paneuropean Bold"/>
                </a:rPr>
                <a:t>Reflection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747190" y="7575592"/>
            <a:ext cx="2752030" cy="2005409"/>
            <a:chOff x="0" y="0"/>
            <a:chExt cx="3669374" cy="2673879"/>
          </a:xfrm>
        </p:grpSpPr>
        <p:sp>
          <p:nvSpPr>
            <p:cNvPr id="42" name="Freeform 42"/>
            <p:cNvSpPr/>
            <p:nvPr/>
          </p:nvSpPr>
          <p:spPr>
            <a:xfrm flipH="1">
              <a:off x="149999" y="0"/>
              <a:ext cx="2687316" cy="2673879"/>
            </a:xfrm>
            <a:custGeom>
              <a:avLst/>
              <a:gdLst/>
              <a:ahLst/>
              <a:cxnLst/>
              <a:rect l="l" t="t" r="r" b="b"/>
              <a:pathLst>
                <a:path w="2687316" h="2673879">
                  <a:moveTo>
                    <a:pt x="2687316" y="0"/>
                  </a:moveTo>
                  <a:lnTo>
                    <a:pt x="0" y="0"/>
                  </a:lnTo>
                  <a:lnTo>
                    <a:pt x="0" y="2673879"/>
                  </a:lnTo>
                  <a:lnTo>
                    <a:pt x="2687316" y="2673879"/>
                  </a:lnTo>
                  <a:lnTo>
                    <a:pt x="2687316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1773170"/>
              <a:ext cx="3669374" cy="9007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27"/>
                </a:lnSpc>
              </a:pPr>
              <a:r>
                <a:rPr lang="en-US" sz="1948" b="1">
                  <a:solidFill>
                    <a:srgbClr val="000000"/>
                  </a:solidFill>
                  <a:latin typeface="Century Gothic Paneuropean Bold"/>
                  <a:ea typeface="Century Gothic Paneuropean Bold"/>
                  <a:cs typeface="Century Gothic Paneuropean Bold"/>
                  <a:sym typeface="Century Gothic Paneuropean Bold"/>
                </a:rPr>
                <a:t>Assessment</a:t>
              </a:r>
            </a:p>
            <a:p>
              <a:pPr algn="ctr">
                <a:lnSpc>
                  <a:spcPts val="2727"/>
                </a:lnSpc>
              </a:pPr>
              <a:r>
                <a:rPr lang="en-US" sz="1948" b="1">
                  <a:solidFill>
                    <a:srgbClr val="000000"/>
                  </a:solidFill>
                  <a:latin typeface="Century Gothic Paneuropean Bold"/>
                  <a:ea typeface="Century Gothic Paneuropean Bold"/>
                  <a:cs typeface="Century Gothic Paneuropean Bold"/>
                  <a:sym typeface="Century Gothic Paneuropean Bold"/>
                </a:rPr>
                <a:t> &amp; Feedback</a:t>
              </a:r>
            </a:p>
          </p:txBody>
        </p:sp>
      </p:grp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0"/>
            <a:ext cx="5584316" cy="10159419"/>
            <a:chOff x="0" y="0"/>
            <a:chExt cx="7445755" cy="135458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445755" cy="13545892"/>
            </a:xfrm>
            <a:custGeom>
              <a:avLst/>
              <a:gdLst/>
              <a:ahLst/>
              <a:cxnLst/>
              <a:rect l="l" t="t" r="r" b="b"/>
              <a:pathLst>
                <a:path w="7445755" h="13545892">
                  <a:moveTo>
                    <a:pt x="0" y="0"/>
                  </a:moveTo>
                  <a:lnTo>
                    <a:pt x="7445755" y="0"/>
                  </a:lnTo>
                  <a:lnTo>
                    <a:pt x="7445755" y="13545892"/>
                  </a:lnTo>
                  <a:lnTo>
                    <a:pt x="0" y="135458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3332449"/>
              <a:ext cx="7445755" cy="1854435"/>
            </a:xfrm>
            <a:custGeom>
              <a:avLst/>
              <a:gdLst/>
              <a:ahLst/>
              <a:cxnLst/>
              <a:rect l="l" t="t" r="r" b="b"/>
              <a:pathLst>
                <a:path w="7445755" h="1854435">
                  <a:moveTo>
                    <a:pt x="0" y="0"/>
                  </a:moveTo>
                  <a:lnTo>
                    <a:pt x="7445755" y="0"/>
                  </a:lnTo>
                  <a:lnTo>
                    <a:pt x="7445755" y="1854434"/>
                  </a:lnTo>
                  <a:lnTo>
                    <a:pt x="0" y="18544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80592" b="-449867"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896503" y="1508097"/>
            <a:ext cx="6932629" cy="7270806"/>
            <a:chOff x="0" y="0"/>
            <a:chExt cx="9243505" cy="9694408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9243505" cy="9694408"/>
              <a:chOff x="0" y="0"/>
              <a:chExt cx="520700" cy="5461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520700" cy="546100"/>
              </a:xfrm>
              <a:custGeom>
                <a:avLst/>
                <a:gdLst/>
                <a:ahLst/>
                <a:cxnLst/>
                <a:rect l="l" t="t" r="r" b="b"/>
                <a:pathLst>
                  <a:path w="520700" h="546100">
                    <a:moveTo>
                      <a:pt x="0" y="0"/>
                    </a:moveTo>
                    <a:lnTo>
                      <a:pt x="0" y="330200"/>
                    </a:lnTo>
                    <a:lnTo>
                      <a:pt x="260350" y="546100"/>
                    </a:lnTo>
                    <a:lnTo>
                      <a:pt x="520700" y="330200"/>
                    </a:lnTo>
                    <a:lnTo>
                      <a:pt x="520700" y="0"/>
                    </a:lnTo>
                    <a:close/>
                  </a:path>
                </a:pathLst>
              </a:custGeom>
              <a:solidFill>
                <a:srgbClr val="4AAAE5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22225"/>
                <a:ext cx="520700" cy="339725"/>
              </a:xfrm>
              <a:prstGeom prst="rect">
                <a:avLst/>
              </a:prstGeom>
            </p:spPr>
            <p:txBody>
              <a:bodyPr lIns="27623" tIns="27623" rIns="27623" bIns="27623" rtlCol="0" anchor="ctr"/>
              <a:lstStyle/>
              <a:p>
                <a:pPr algn="ctr">
                  <a:lnSpc>
                    <a:spcPts val="3500"/>
                  </a:lnSpc>
                </a:pPr>
                <a:endParaRPr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0" y="1163626"/>
              <a:ext cx="9216170" cy="25228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228"/>
                </a:lnSpc>
              </a:pPr>
              <a:r>
                <a:rPr lang="en-US" sz="11592" b="1">
                  <a:solidFill>
                    <a:srgbClr val="000000"/>
                  </a:solidFill>
                  <a:latin typeface="Century Gothic Paneuropean Bold"/>
                  <a:ea typeface="Century Gothic Paneuropean Bold"/>
                  <a:cs typeface="Century Gothic Paneuropean Bold"/>
                  <a:sym typeface="Century Gothic Paneuropean Bold"/>
                </a:rPr>
                <a:t>SPARK</a:t>
              </a:r>
            </a:p>
          </p:txBody>
        </p:sp>
        <p:grpSp>
          <p:nvGrpSpPr>
            <p:cNvPr id="10" name="Group 10"/>
            <p:cNvGrpSpPr/>
            <p:nvPr/>
          </p:nvGrpSpPr>
          <p:grpSpPr>
            <a:xfrm>
              <a:off x="1943303" y="4133807"/>
              <a:ext cx="5329564" cy="2922800"/>
              <a:chOff x="0" y="0"/>
              <a:chExt cx="685800" cy="376101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685800" cy="373263"/>
              </a:xfrm>
              <a:custGeom>
                <a:avLst/>
                <a:gdLst/>
                <a:ahLst/>
                <a:cxnLst/>
                <a:rect l="l" t="t" r="r" b="b"/>
                <a:pathLst>
                  <a:path w="685800" h="373263">
                    <a:moveTo>
                      <a:pt x="342900" y="0"/>
                    </a:moveTo>
                    <a:lnTo>
                      <a:pt x="434340" y="90832"/>
                    </a:lnTo>
                    <a:lnTo>
                      <a:pt x="618490" y="73801"/>
                    </a:lnTo>
                    <a:lnTo>
                      <a:pt x="547370" y="170310"/>
                    </a:lnTo>
                    <a:lnTo>
                      <a:pt x="685800" y="240563"/>
                    </a:lnTo>
                    <a:lnTo>
                      <a:pt x="506730" y="269658"/>
                    </a:lnTo>
                    <a:lnTo>
                      <a:pt x="495300" y="373263"/>
                    </a:lnTo>
                    <a:lnTo>
                      <a:pt x="342900" y="313654"/>
                    </a:lnTo>
                    <a:lnTo>
                      <a:pt x="190500" y="373263"/>
                    </a:lnTo>
                    <a:lnTo>
                      <a:pt x="179070" y="269658"/>
                    </a:lnTo>
                    <a:lnTo>
                      <a:pt x="0" y="240563"/>
                    </a:lnTo>
                    <a:lnTo>
                      <a:pt x="138430" y="170310"/>
                    </a:lnTo>
                    <a:lnTo>
                      <a:pt x="67310" y="73801"/>
                    </a:lnTo>
                    <a:lnTo>
                      <a:pt x="251460" y="90832"/>
                    </a:lnTo>
                    <a:close/>
                  </a:path>
                </a:pathLst>
              </a:custGeom>
              <a:solidFill>
                <a:srgbClr val="F1C045"/>
              </a:solidFill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139700" y="44626"/>
                <a:ext cx="406400" cy="26760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00"/>
                  </a:lnSpc>
                </a:pPr>
                <a:endParaRPr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1943303" y="4743194"/>
              <a:ext cx="5329564" cy="14444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099"/>
                </a:lnSpc>
              </a:pPr>
              <a:r>
                <a:rPr lang="en-US" sz="6499" i="1">
                  <a:solidFill>
                    <a:srgbClr val="000000"/>
                  </a:solidFill>
                  <a:latin typeface="Century Gothic Paneuropean Italics"/>
                  <a:ea typeface="Century Gothic Paneuropean Italics"/>
                  <a:cs typeface="Century Gothic Paneuropean Italics"/>
                  <a:sym typeface="Century Gothic Paneuropean Italics"/>
                </a:rPr>
                <a:t>why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3912450" y="330396"/>
            <a:ext cx="2090918" cy="2053298"/>
            <a:chOff x="0" y="0"/>
            <a:chExt cx="2787891" cy="2737731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0"/>
              <a:ext cx="2452624" cy="2572264"/>
              <a:chOff x="0" y="0"/>
              <a:chExt cx="520700" cy="5461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520700" cy="546100"/>
              </a:xfrm>
              <a:custGeom>
                <a:avLst/>
                <a:gdLst/>
                <a:ahLst/>
                <a:cxnLst/>
                <a:rect l="l" t="t" r="r" b="b"/>
                <a:pathLst>
                  <a:path w="520700" h="546100">
                    <a:moveTo>
                      <a:pt x="0" y="0"/>
                    </a:moveTo>
                    <a:lnTo>
                      <a:pt x="0" y="330200"/>
                    </a:lnTo>
                    <a:lnTo>
                      <a:pt x="260350" y="546100"/>
                    </a:lnTo>
                    <a:lnTo>
                      <a:pt x="520700" y="330200"/>
                    </a:lnTo>
                    <a:lnTo>
                      <a:pt x="520700" y="0"/>
                    </a:ln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0" y="-12700"/>
                <a:ext cx="520700" cy="330200"/>
              </a:xfrm>
              <a:prstGeom prst="rect">
                <a:avLst/>
              </a:prstGeom>
            </p:spPr>
            <p:txBody>
              <a:bodyPr lIns="27623" tIns="27623" rIns="27623" bIns="27623" rtlCol="0" anchor="ctr"/>
              <a:lstStyle/>
              <a:p>
                <a:pPr algn="ctr">
                  <a:lnSpc>
                    <a:spcPts val="3499"/>
                  </a:lnSpc>
                </a:pPr>
                <a:endParaRPr/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515626" y="1096843"/>
              <a:ext cx="1414119" cy="775521"/>
              <a:chOff x="0" y="0"/>
              <a:chExt cx="685800" cy="376101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685800" cy="373263"/>
              </a:xfrm>
              <a:custGeom>
                <a:avLst/>
                <a:gdLst/>
                <a:ahLst/>
                <a:cxnLst/>
                <a:rect l="l" t="t" r="r" b="b"/>
                <a:pathLst>
                  <a:path w="685800" h="373263">
                    <a:moveTo>
                      <a:pt x="342900" y="0"/>
                    </a:moveTo>
                    <a:lnTo>
                      <a:pt x="434340" y="90832"/>
                    </a:lnTo>
                    <a:lnTo>
                      <a:pt x="618490" y="73801"/>
                    </a:lnTo>
                    <a:lnTo>
                      <a:pt x="547370" y="170310"/>
                    </a:lnTo>
                    <a:lnTo>
                      <a:pt x="685800" y="240563"/>
                    </a:lnTo>
                    <a:lnTo>
                      <a:pt x="506730" y="269658"/>
                    </a:lnTo>
                    <a:lnTo>
                      <a:pt x="495300" y="373263"/>
                    </a:lnTo>
                    <a:lnTo>
                      <a:pt x="342900" y="313654"/>
                    </a:lnTo>
                    <a:lnTo>
                      <a:pt x="190500" y="373263"/>
                    </a:lnTo>
                    <a:lnTo>
                      <a:pt x="179070" y="269658"/>
                    </a:lnTo>
                    <a:lnTo>
                      <a:pt x="0" y="240563"/>
                    </a:lnTo>
                    <a:lnTo>
                      <a:pt x="138430" y="170310"/>
                    </a:lnTo>
                    <a:lnTo>
                      <a:pt x="67310" y="73801"/>
                    </a:lnTo>
                    <a:lnTo>
                      <a:pt x="251460" y="9083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139700" y="54151"/>
                <a:ext cx="406400" cy="25808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99"/>
                  </a:lnSpc>
                </a:pPr>
                <a:endParaRPr/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335267" y="0"/>
              <a:ext cx="2452624" cy="2572264"/>
              <a:chOff x="0" y="0"/>
              <a:chExt cx="520700" cy="54610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520700" cy="546100"/>
              </a:xfrm>
              <a:custGeom>
                <a:avLst/>
                <a:gdLst/>
                <a:ahLst/>
                <a:cxnLst/>
                <a:rect l="l" t="t" r="r" b="b"/>
                <a:pathLst>
                  <a:path w="520700" h="546100">
                    <a:moveTo>
                      <a:pt x="0" y="0"/>
                    </a:moveTo>
                    <a:lnTo>
                      <a:pt x="0" y="330200"/>
                    </a:lnTo>
                    <a:lnTo>
                      <a:pt x="260350" y="546100"/>
                    </a:lnTo>
                    <a:lnTo>
                      <a:pt x="520700" y="330200"/>
                    </a:lnTo>
                    <a:lnTo>
                      <a:pt x="520700" y="0"/>
                    </a:ln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0" y="-12700"/>
                <a:ext cx="520700" cy="330200"/>
              </a:xfrm>
              <a:prstGeom prst="rect">
                <a:avLst/>
              </a:prstGeom>
            </p:spPr>
            <p:txBody>
              <a:bodyPr lIns="27623" tIns="27623" rIns="27623" bIns="27623" rtlCol="0" anchor="ctr"/>
              <a:lstStyle/>
              <a:p>
                <a:pPr algn="ctr">
                  <a:lnSpc>
                    <a:spcPts val="3499"/>
                  </a:lnSpc>
                </a:pPr>
                <a:endParaRPr/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161133" y="165467"/>
              <a:ext cx="2452624" cy="2572264"/>
              <a:chOff x="0" y="0"/>
              <a:chExt cx="520700" cy="546100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520700" cy="546100"/>
              </a:xfrm>
              <a:custGeom>
                <a:avLst/>
                <a:gdLst/>
                <a:ahLst/>
                <a:cxnLst/>
                <a:rect l="l" t="t" r="r" b="b"/>
                <a:pathLst>
                  <a:path w="520700" h="546100">
                    <a:moveTo>
                      <a:pt x="0" y="0"/>
                    </a:moveTo>
                    <a:lnTo>
                      <a:pt x="0" y="330200"/>
                    </a:lnTo>
                    <a:lnTo>
                      <a:pt x="260350" y="546100"/>
                    </a:lnTo>
                    <a:lnTo>
                      <a:pt x="520700" y="330200"/>
                    </a:lnTo>
                    <a:lnTo>
                      <a:pt x="520700" y="0"/>
                    </a:ln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0" y="-12700"/>
                <a:ext cx="520700" cy="330200"/>
              </a:xfrm>
              <a:prstGeom prst="rect">
                <a:avLst/>
              </a:prstGeom>
            </p:spPr>
            <p:txBody>
              <a:bodyPr lIns="27623" tIns="27623" rIns="27623" bIns="27623" rtlCol="0" anchor="ctr"/>
              <a:lstStyle/>
              <a:p>
                <a:pPr algn="ctr">
                  <a:lnSpc>
                    <a:spcPts val="3499"/>
                  </a:lnSpc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11173" y="1535257"/>
            <a:ext cx="11476827" cy="6022745"/>
            <a:chOff x="0" y="0"/>
            <a:chExt cx="15302436" cy="8030327"/>
          </a:xfrm>
        </p:grpSpPr>
        <p:grpSp>
          <p:nvGrpSpPr>
            <p:cNvPr id="3" name="Group 3"/>
            <p:cNvGrpSpPr/>
            <p:nvPr/>
          </p:nvGrpSpPr>
          <p:grpSpPr>
            <a:xfrm rot="-10800000">
              <a:off x="0" y="0"/>
              <a:ext cx="15302436" cy="8030327"/>
              <a:chOff x="0" y="0"/>
              <a:chExt cx="1056012" cy="554168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056012" cy="554168"/>
              </a:xfrm>
              <a:custGeom>
                <a:avLst/>
                <a:gdLst/>
                <a:ahLst/>
                <a:cxnLst/>
                <a:rect l="l" t="t" r="r" b="b"/>
                <a:pathLst>
                  <a:path w="1056012" h="554168">
                    <a:moveTo>
                      <a:pt x="528006" y="554168"/>
                    </a:moveTo>
                    <a:lnTo>
                      <a:pt x="0" y="0"/>
                    </a:lnTo>
                    <a:lnTo>
                      <a:pt x="1056012" y="0"/>
                    </a:lnTo>
                    <a:lnTo>
                      <a:pt x="528006" y="554168"/>
                    </a:lnTo>
                    <a:close/>
                  </a:path>
                </a:pathLst>
              </a:custGeom>
              <a:solidFill>
                <a:srgbClr val="4AAAE5"/>
              </a:solidFill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326404" y="-47625"/>
                <a:ext cx="403205" cy="39398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00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2786911" y="3599390"/>
              <a:ext cx="9728615" cy="23665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232"/>
                </a:lnSpc>
              </a:pPr>
              <a:r>
                <a:rPr lang="en-US" sz="5165" b="1">
                  <a:solidFill>
                    <a:srgbClr val="000000"/>
                  </a:solidFill>
                  <a:latin typeface="Century Gothic Paneuropean Bold"/>
                  <a:ea typeface="Century Gothic Paneuropean Bold"/>
                  <a:cs typeface="Century Gothic Paneuropean Bold"/>
                  <a:sym typeface="Century Gothic Paneuropean Bold"/>
                </a:rPr>
                <a:t>Explicit Teacher Modelling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2786911" y="6370048"/>
              <a:ext cx="9728615" cy="11481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232"/>
                </a:lnSpc>
              </a:pPr>
              <a:r>
                <a:rPr lang="en-US" sz="5165">
                  <a:solidFill>
                    <a:srgbClr val="000000"/>
                  </a:solidFill>
                  <a:latin typeface="Century Gothic Paneuropean"/>
                  <a:ea typeface="Century Gothic Paneuropean"/>
                  <a:cs typeface="Century Gothic Paneuropean"/>
                  <a:sym typeface="Century Gothic Paneuropean"/>
                </a:rPr>
                <a:t>“I do, you watch”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1028700" y="0"/>
            <a:ext cx="5584316" cy="10159419"/>
          </a:xfrm>
          <a:custGeom>
            <a:avLst/>
            <a:gdLst/>
            <a:ahLst/>
            <a:cxnLst/>
            <a:rect l="l" t="t" r="r" b="b"/>
            <a:pathLst>
              <a:path w="5584316" h="10159419">
                <a:moveTo>
                  <a:pt x="0" y="0"/>
                </a:moveTo>
                <a:lnTo>
                  <a:pt x="5584316" y="0"/>
                </a:lnTo>
                <a:lnTo>
                  <a:pt x="5584316" y="10159419"/>
                </a:lnTo>
                <a:lnTo>
                  <a:pt x="0" y="1015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9" name="Group 9"/>
          <p:cNvGrpSpPr/>
          <p:nvPr/>
        </p:nvGrpSpPr>
        <p:grpSpPr>
          <a:xfrm>
            <a:off x="17036726" y="84900"/>
            <a:ext cx="1152224" cy="1152224"/>
            <a:chOff x="0" y="0"/>
            <a:chExt cx="1536299" cy="153629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536299" cy="1536299"/>
            </a:xfrm>
            <a:custGeom>
              <a:avLst/>
              <a:gdLst/>
              <a:ahLst/>
              <a:cxnLst/>
              <a:rect l="l" t="t" r="r" b="b"/>
              <a:pathLst>
                <a:path w="1536299" h="1536299">
                  <a:moveTo>
                    <a:pt x="0" y="0"/>
                  </a:moveTo>
                  <a:lnTo>
                    <a:pt x="1536299" y="0"/>
                  </a:lnTo>
                  <a:lnTo>
                    <a:pt x="1536299" y="1536299"/>
                  </a:lnTo>
                  <a:lnTo>
                    <a:pt x="0" y="15362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135200" y="228375"/>
              <a:ext cx="1265899" cy="1079548"/>
            </a:xfrm>
            <a:custGeom>
              <a:avLst/>
              <a:gdLst/>
              <a:ahLst/>
              <a:cxnLst/>
              <a:rect l="l" t="t" r="r" b="b"/>
              <a:pathLst>
                <a:path w="1265899" h="1079548">
                  <a:moveTo>
                    <a:pt x="0" y="0"/>
                  </a:moveTo>
                  <a:lnTo>
                    <a:pt x="1265899" y="0"/>
                  </a:lnTo>
                  <a:lnTo>
                    <a:pt x="1265899" y="1079548"/>
                  </a:lnTo>
                  <a:lnTo>
                    <a:pt x="0" y="10795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12" name="Group 12"/>
          <p:cNvGrpSpPr/>
          <p:nvPr/>
        </p:nvGrpSpPr>
        <p:grpSpPr>
          <a:xfrm rot="-10800000">
            <a:off x="1113407" y="1535257"/>
            <a:ext cx="5414902" cy="2325868"/>
            <a:chOff x="0" y="0"/>
            <a:chExt cx="1056012" cy="45359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56012" cy="453590"/>
            </a:xfrm>
            <a:custGeom>
              <a:avLst/>
              <a:gdLst/>
              <a:ahLst/>
              <a:cxnLst/>
              <a:rect l="l" t="t" r="r" b="b"/>
              <a:pathLst>
                <a:path w="1056012" h="453590">
                  <a:moveTo>
                    <a:pt x="528006" y="453590"/>
                  </a:moveTo>
                  <a:lnTo>
                    <a:pt x="0" y="0"/>
                  </a:lnTo>
                  <a:lnTo>
                    <a:pt x="1056012" y="0"/>
                  </a:lnTo>
                  <a:lnTo>
                    <a:pt x="528006" y="4535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26404" y="-47625"/>
              <a:ext cx="403205" cy="331119"/>
            </a:xfrm>
            <a:prstGeom prst="rect">
              <a:avLst/>
            </a:prstGeom>
          </p:spPr>
          <p:txBody>
            <a:bodyPr lIns="124961" tIns="124961" rIns="124961" bIns="124961" rtlCol="0" anchor="ctr"/>
            <a:lstStyle/>
            <a:p>
              <a:pPr algn="ctr">
                <a:lnSpc>
                  <a:spcPts val="3500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144688" y="1028700"/>
            <a:ext cx="10582304" cy="5205971"/>
            <a:chOff x="0" y="0"/>
            <a:chExt cx="14109739" cy="6941295"/>
          </a:xfrm>
        </p:grpSpPr>
        <p:grpSp>
          <p:nvGrpSpPr>
            <p:cNvPr id="3" name="Group 3"/>
            <p:cNvGrpSpPr/>
            <p:nvPr/>
          </p:nvGrpSpPr>
          <p:grpSpPr>
            <a:xfrm rot="-10800000">
              <a:off x="0" y="0"/>
              <a:ext cx="14109739" cy="6941295"/>
              <a:chOff x="0" y="0"/>
              <a:chExt cx="1126471" cy="554168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126471" cy="554168"/>
              </a:xfrm>
              <a:custGeom>
                <a:avLst/>
                <a:gdLst/>
                <a:ahLst/>
                <a:cxnLst/>
                <a:rect l="l" t="t" r="r" b="b"/>
                <a:pathLst>
                  <a:path w="1126471" h="554168">
                    <a:moveTo>
                      <a:pt x="563236" y="554168"/>
                    </a:moveTo>
                    <a:lnTo>
                      <a:pt x="0" y="0"/>
                    </a:lnTo>
                    <a:lnTo>
                      <a:pt x="1126471" y="0"/>
                    </a:lnTo>
                    <a:lnTo>
                      <a:pt x="563236" y="554168"/>
                    </a:lnTo>
                    <a:close/>
                  </a:path>
                </a:pathLst>
              </a:custGeom>
              <a:solidFill>
                <a:srgbClr val="4AAAE5"/>
              </a:solidFill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348182" y="-47625"/>
                <a:ext cx="430107" cy="39398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00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2569694" y="3116100"/>
              <a:ext cx="8970350" cy="20407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251"/>
                </a:lnSpc>
              </a:pPr>
              <a:r>
                <a:rPr lang="en-US" sz="4465" b="1">
                  <a:solidFill>
                    <a:srgbClr val="000000"/>
                  </a:solidFill>
                  <a:latin typeface="Century Gothic Paneuropean Bold"/>
                  <a:ea typeface="Century Gothic Paneuropean Bold"/>
                  <a:cs typeface="Century Gothic Paneuropean Bold"/>
                  <a:sym typeface="Century Gothic Paneuropean Bold"/>
                </a:rPr>
                <a:t>Whole Class</a:t>
              </a:r>
            </a:p>
            <a:p>
              <a:pPr algn="ctr">
                <a:lnSpc>
                  <a:spcPts val="6251"/>
                </a:lnSpc>
              </a:pPr>
              <a:r>
                <a:rPr lang="en-US" sz="4465" b="1">
                  <a:solidFill>
                    <a:srgbClr val="000000"/>
                  </a:solidFill>
                  <a:latin typeface="Century Gothic Paneuropean Bold"/>
                  <a:ea typeface="Century Gothic Paneuropean Bold"/>
                  <a:cs typeface="Century Gothic Paneuropean Bold"/>
                  <a:sym typeface="Century Gothic Paneuropean Bold"/>
                </a:rPr>
                <a:t>Shared Activity.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2569694" y="5511016"/>
              <a:ext cx="8970350" cy="9876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251"/>
                </a:lnSpc>
              </a:pPr>
              <a:r>
                <a:rPr lang="en-US" sz="4465">
                  <a:solidFill>
                    <a:srgbClr val="000000"/>
                  </a:solidFill>
                  <a:latin typeface="Century Gothic Paneuropean"/>
                  <a:ea typeface="Century Gothic Paneuropean"/>
                  <a:cs typeface="Century Gothic Paneuropean"/>
                  <a:sym typeface="Century Gothic Paneuropean"/>
                </a:rPr>
                <a:t>“I do, you help”</a:t>
              </a:r>
            </a:p>
          </p:txBody>
        </p:sp>
        <p:grpSp>
          <p:nvGrpSpPr>
            <p:cNvPr id="8" name="Group 8"/>
            <p:cNvGrpSpPr/>
            <p:nvPr/>
          </p:nvGrpSpPr>
          <p:grpSpPr>
            <a:xfrm>
              <a:off x="2388421" y="0"/>
              <a:ext cx="9332896" cy="2690608"/>
              <a:chOff x="0" y="0"/>
              <a:chExt cx="867031" cy="249959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67031" cy="249959"/>
              </a:xfrm>
              <a:custGeom>
                <a:avLst/>
                <a:gdLst/>
                <a:ahLst/>
                <a:cxnLst/>
                <a:rect l="l" t="t" r="r" b="b"/>
                <a:pathLst>
                  <a:path w="867031" h="249959">
                    <a:moveTo>
                      <a:pt x="0" y="0"/>
                    </a:moveTo>
                    <a:lnTo>
                      <a:pt x="867031" y="0"/>
                    </a:lnTo>
                    <a:lnTo>
                      <a:pt x="867031" y="249959"/>
                    </a:lnTo>
                    <a:lnTo>
                      <a:pt x="0" y="249959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47625"/>
                <a:ext cx="867031" cy="29758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00"/>
                  </a:lnSpc>
                </a:pPr>
                <a:endParaRPr/>
              </a:p>
            </p:txBody>
          </p:sp>
        </p:grpSp>
      </p:grpSp>
      <p:grpSp>
        <p:nvGrpSpPr>
          <p:cNvPr id="11" name="Group 11"/>
          <p:cNvGrpSpPr/>
          <p:nvPr/>
        </p:nvGrpSpPr>
        <p:grpSpPr>
          <a:xfrm>
            <a:off x="1028700" y="0"/>
            <a:ext cx="5584316" cy="10159419"/>
            <a:chOff x="0" y="0"/>
            <a:chExt cx="7445755" cy="1354589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7445755" cy="13545892"/>
            </a:xfrm>
            <a:custGeom>
              <a:avLst/>
              <a:gdLst/>
              <a:ahLst/>
              <a:cxnLst/>
              <a:rect l="l" t="t" r="r" b="b"/>
              <a:pathLst>
                <a:path w="7445755" h="13545892">
                  <a:moveTo>
                    <a:pt x="0" y="0"/>
                  </a:moveTo>
                  <a:lnTo>
                    <a:pt x="7445755" y="0"/>
                  </a:lnTo>
                  <a:lnTo>
                    <a:pt x="7445755" y="13545892"/>
                  </a:lnTo>
                  <a:lnTo>
                    <a:pt x="0" y="135458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grpSp>
          <p:nvGrpSpPr>
            <p:cNvPr id="13" name="Group 13"/>
            <p:cNvGrpSpPr/>
            <p:nvPr/>
          </p:nvGrpSpPr>
          <p:grpSpPr>
            <a:xfrm rot="7987247">
              <a:off x="1422469" y="4531017"/>
              <a:ext cx="4645350" cy="4851810"/>
              <a:chOff x="0" y="0"/>
              <a:chExt cx="571500" cy="5969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571500" cy="596900"/>
              </a:xfrm>
              <a:custGeom>
                <a:avLst/>
                <a:gdLst/>
                <a:ahLst/>
                <a:cxnLst/>
                <a:rect l="l" t="t" r="r" b="b"/>
                <a:pathLst>
                  <a:path w="571500" h="596900">
                    <a:moveTo>
                      <a:pt x="571500" y="596900"/>
                    </a:moveTo>
                    <a:lnTo>
                      <a:pt x="0" y="596900"/>
                    </a:lnTo>
                    <a:lnTo>
                      <a:pt x="0" y="0"/>
                    </a:lnTo>
                    <a:lnTo>
                      <a:pt x="571500" y="59690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0" y="250825"/>
                <a:ext cx="285750" cy="34480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00"/>
                  </a:lnSpc>
                </a:pPr>
                <a:endParaRPr/>
              </a:p>
            </p:txBody>
          </p:sp>
        </p:grpSp>
        <p:sp>
          <p:nvSpPr>
            <p:cNvPr id="16" name="Freeform 16"/>
            <p:cNvSpPr/>
            <p:nvPr/>
          </p:nvSpPr>
          <p:spPr>
            <a:xfrm>
              <a:off x="0" y="3332449"/>
              <a:ext cx="7445755" cy="1854435"/>
            </a:xfrm>
            <a:custGeom>
              <a:avLst/>
              <a:gdLst/>
              <a:ahLst/>
              <a:cxnLst/>
              <a:rect l="l" t="t" r="r" b="b"/>
              <a:pathLst>
                <a:path w="7445755" h="1854435">
                  <a:moveTo>
                    <a:pt x="0" y="0"/>
                  </a:moveTo>
                  <a:lnTo>
                    <a:pt x="7445755" y="0"/>
                  </a:lnTo>
                  <a:lnTo>
                    <a:pt x="7445755" y="1854434"/>
                  </a:lnTo>
                  <a:lnTo>
                    <a:pt x="0" y="18544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80592" b="-449867"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7009337" y="101631"/>
            <a:ext cx="1152224" cy="1152224"/>
            <a:chOff x="0" y="0"/>
            <a:chExt cx="1536299" cy="153629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536299" cy="1536299"/>
            </a:xfrm>
            <a:custGeom>
              <a:avLst/>
              <a:gdLst/>
              <a:ahLst/>
              <a:cxnLst/>
              <a:rect l="l" t="t" r="r" b="b"/>
              <a:pathLst>
                <a:path w="1536299" h="1536299">
                  <a:moveTo>
                    <a:pt x="0" y="0"/>
                  </a:moveTo>
                  <a:lnTo>
                    <a:pt x="1536299" y="0"/>
                  </a:lnTo>
                  <a:lnTo>
                    <a:pt x="1536299" y="1536299"/>
                  </a:lnTo>
                  <a:lnTo>
                    <a:pt x="0" y="15362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107393" y="234213"/>
              <a:ext cx="1244238" cy="1061076"/>
            </a:xfrm>
            <a:custGeom>
              <a:avLst/>
              <a:gdLst/>
              <a:ahLst/>
              <a:cxnLst/>
              <a:rect l="l" t="t" r="r" b="b"/>
              <a:pathLst>
                <a:path w="1244238" h="1061076">
                  <a:moveTo>
                    <a:pt x="0" y="0"/>
                  </a:moveTo>
                  <a:lnTo>
                    <a:pt x="1244238" y="0"/>
                  </a:lnTo>
                  <a:lnTo>
                    <a:pt x="1244238" y="1061076"/>
                  </a:lnTo>
                  <a:lnTo>
                    <a:pt x="0" y="10610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7158838" y="3448351"/>
            <a:ext cx="10582304" cy="5205971"/>
            <a:chOff x="0" y="0"/>
            <a:chExt cx="14109739" cy="6941295"/>
          </a:xfrm>
        </p:grpSpPr>
        <p:grpSp>
          <p:nvGrpSpPr>
            <p:cNvPr id="3" name="Group 3"/>
            <p:cNvGrpSpPr/>
            <p:nvPr/>
          </p:nvGrpSpPr>
          <p:grpSpPr>
            <a:xfrm rot="-10800000">
              <a:off x="0" y="0"/>
              <a:ext cx="14109739" cy="6941295"/>
              <a:chOff x="0" y="0"/>
              <a:chExt cx="1126471" cy="554168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126471" cy="554168"/>
              </a:xfrm>
              <a:custGeom>
                <a:avLst/>
                <a:gdLst/>
                <a:ahLst/>
                <a:cxnLst/>
                <a:rect l="l" t="t" r="r" b="b"/>
                <a:pathLst>
                  <a:path w="1126471" h="554168">
                    <a:moveTo>
                      <a:pt x="563236" y="554168"/>
                    </a:moveTo>
                    <a:lnTo>
                      <a:pt x="0" y="0"/>
                    </a:lnTo>
                    <a:lnTo>
                      <a:pt x="1126471" y="0"/>
                    </a:lnTo>
                    <a:lnTo>
                      <a:pt x="563236" y="554168"/>
                    </a:lnTo>
                    <a:close/>
                  </a:path>
                </a:pathLst>
              </a:custGeom>
              <a:solidFill>
                <a:srgbClr val="4AAAE5"/>
              </a:solidFill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348182" y="-47625"/>
                <a:ext cx="430107" cy="39398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00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 rot="-10800000">
              <a:off x="2569694" y="3470648"/>
              <a:ext cx="8970350" cy="9876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251"/>
                </a:lnSpc>
              </a:pPr>
              <a:r>
                <a:rPr lang="en-US" sz="4465">
                  <a:solidFill>
                    <a:srgbClr val="000000"/>
                  </a:solidFill>
                  <a:latin typeface="Century Gothic Paneuropean"/>
                  <a:ea typeface="Century Gothic Paneuropean"/>
                  <a:cs typeface="Century Gothic Paneuropean"/>
                  <a:sym typeface="Century Gothic Paneuropean"/>
                </a:rPr>
                <a:t>“You do, I watch”</a:t>
              </a:r>
            </a:p>
          </p:txBody>
        </p:sp>
        <p:grpSp>
          <p:nvGrpSpPr>
            <p:cNvPr id="7" name="Group 7"/>
            <p:cNvGrpSpPr/>
            <p:nvPr/>
          </p:nvGrpSpPr>
          <p:grpSpPr>
            <a:xfrm>
              <a:off x="2388421" y="0"/>
              <a:ext cx="9332896" cy="2690608"/>
              <a:chOff x="0" y="0"/>
              <a:chExt cx="867031" cy="249959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867031" cy="249959"/>
              </a:xfrm>
              <a:custGeom>
                <a:avLst/>
                <a:gdLst/>
                <a:ahLst/>
                <a:cxnLst/>
                <a:rect l="l" t="t" r="r" b="b"/>
                <a:pathLst>
                  <a:path w="867031" h="249959">
                    <a:moveTo>
                      <a:pt x="0" y="0"/>
                    </a:moveTo>
                    <a:lnTo>
                      <a:pt x="867031" y="0"/>
                    </a:lnTo>
                    <a:lnTo>
                      <a:pt x="867031" y="249959"/>
                    </a:lnTo>
                    <a:lnTo>
                      <a:pt x="0" y="249959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-47625"/>
                <a:ext cx="867031" cy="29758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00"/>
                  </a:lnSpc>
                </a:pPr>
                <a:endParaRPr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 rot="-10800000">
              <a:off x="2569694" y="4692292"/>
              <a:ext cx="8970350" cy="20407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251"/>
                </a:lnSpc>
              </a:pPr>
              <a:r>
                <a:rPr lang="en-US" sz="4465" b="1">
                  <a:solidFill>
                    <a:srgbClr val="000000"/>
                  </a:solidFill>
                  <a:latin typeface="Century Gothic Paneuropean Bold"/>
                  <a:ea typeface="Century Gothic Paneuropean Bold"/>
                  <a:cs typeface="Century Gothic Paneuropean Bold"/>
                  <a:sym typeface="Century Gothic Paneuropean Bold"/>
                </a:rPr>
                <a:t>Differentiated </a:t>
              </a:r>
            </a:p>
            <a:p>
              <a:pPr algn="ctr">
                <a:lnSpc>
                  <a:spcPts val="6251"/>
                </a:lnSpc>
              </a:pPr>
              <a:r>
                <a:rPr lang="en-US" sz="4465" b="1">
                  <a:solidFill>
                    <a:srgbClr val="000000"/>
                  </a:solidFill>
                  <a:latin typeface="Century Gothic Paneuropean Bold"/>
                  <a:ea typeface="Century Gothic Paneuropean Bold"/>
                  <a:cs typeface="Century Gothic Paneuropean Bold"/>
                  <a:sym typeface="Century Gothic Paneuropean Bold"/>
                </a:rPr>
                <a:t>Focus Groups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28700" y="0"/>
            <a:ext cx="5584316" cy="10159419"/>
            <a:chOff x="0" y="0"/>
            <a:chExt cx="7445755" cy="1354589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7445755" cy="13545892"/>
            </a:xfrm>
            <a:custGeom>
              <a:avLst/>
              <a:gdLst/>
              <a:ahLst/>
              <a:cxnLst/>
              <a:rect l="l" t="t" r="r" b="b"/>
              <a:pathLst>
                <a:path w="7445755" h="13545892">
                  <a:moveTo>
                    <a:pt x="0" y="0"/>
                  </a:moveTo>
                  <a:lnTo>
                    <a:pt x="7445755" y="0"/>
                  </a:lnTo>
                  <a:lnTo>
                    <a:pt x="7445755" y="13545892"/>
                  </a:lnTo>
                  <a:lnTo>
                    <a:pt x="0" y="135458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grpSp>
          <p:nvGrpSpPr>
            <p:cNvPr id="13" name="Group 13"/>
            <p:cNvGrpSpPr/>
            <p:nvPr/>
          </p:nvGrpSpPr>
          <p:grpSpPr>
            <a:xfrm rot="-2785042">
              <a:off x="1400203" y="5417750"/>
              <a:ext cx="4645350" cy="4851810"/>
              <a:chOff x="0" y="0"/>
              <a:chExt cx="571500" cy="5969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571500" cy="596900"/>
              </a:xfrm>
              <a:custGeom>
                <a:avLst/>
                <a:gdLst/>
                <a:ahLst/>
                <a:cxnLst/>
                <a:rect l="l" t="t" r="r" b="b"/>
                <a:pathLst>
                  <a:path w="571500" h="596900">
                    <a:moveTo>
                      <a:pt x="571500" y="596900"/>
                    </a:moveTo>
                    <a:lnTo>
                      <a:pt x="0" y="596900"/>
                    </a:lnTo>
                    <a:lnTo>
                      <a:pt x="0" y="0"/>
                    </a:lnTo>
                    <a:lnTo>
                      <a:pt x="571500" y="59690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0" y="250825"/>
                <a:ext cx="285750" cy="34480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00"/>
                  </a:lnSpc>
                </a:pPr>
                <a:endParaRPr/>
              </a:p>
            </p:txBody>
          </p:sp>
        </p:grpSp>
        <p:sp>
          <p:nvSpPr>
            <p:cNvPr id="16" name="Freeform 16"/>
            <p:cNvSpPr/>
            <p:nvPr/>
          </p:nvSpPr>
          <p:spPr>
            <a:xfrm>
              <a:off x="0" y="9671652"/>
              <a:ext cx="7445755" cy="1948768"/>
            </a:xfrm>
            <a:custGeom>
              <a:avLst/>
              <a:gdLst/>
              <a:ahLst/>
              <a:cxnLst/>
              <a:rect l="l" t="t" r="r" b="b"/>
              <a:pathLst>
                <a:path w="7445755" h="1948768">
                  <a:moveTo>
                    <a:pt x="0" y="0"/>
                  </a:moveTo>
                  <a:lnTo>
                    <a:pt x="7445755" y="0"/>
                  </a:lnTo>
                  <a:lnTo>
                    <a:pt x="7445755" y="1948768"/>
                  </a:lnTo>
                  <a:lnTo>
                    <a:pt x="0" y="19487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497143" b="-97957"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7036726" y="84900"/>
            <a:ext cx="1152224" cy="1152224"/>
            <a:chOff x="0" y="0"/>
            <a:chExt cx="1536299" cy="153629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536299" cy="1536299"/>
            </a:xfrm>
            <a:custGeom>
              <a:avLst/>
              <a:gdLst/>
              <a:ahLst/>
              <a:cxnLst/>
              <a:rect l="l" t="t" r="r" b="b"/>
              <a:pathLst>
                <a:path w="1536299" h="1536299">
                  <a:moveTo>
                    <a:pt x="0" y="0"/>
                  </a:moveTo>
                  <a:lnTo>
                    <a:pt x="1536299" y="0"/>
                  </a:lnTo>
                  <a:lnTo>
                    <a:pt x="1536299" y="1536299"/>
                  </a:lnTo>
                  <a:lnTo>
                    <a:pt x="0" y="15362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191914" y="269745"/>
              <a:ext cx="1246600" cy="1063090"/>
            </a:xfrm>
            <a:custGeom>
              <a:avLst/>
              <a:gdLst/>
              <a:ahLst/>
              <a:cxnLst/>
              <a:rect l="l" t="t" r="r" b="b"/>
              <a:pathLst>
                <a:path w="1246600" h="1063090">
                  <a:moveTo>
                    <a:pt x="0" y="0"/>
                  </a:moveTo>
                  <a:lnTo>
                    <a:pt x="1246600" y="0"/>
                  </a:lnTo>
                  <a:lnTo>
                    <a:pt x="1246600" y="1063091"/>
                  </a:lnTo>
                  <a:lnTo>
                    <a:pt x="0" y="1063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0"/>
            <a:ext cx="5584316" cy="10356716"/>
            <a:chOff x="0" y="0"/>
            <a:chExt cx="7445755" cy="138089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445755" cy="13545892"/>
            </a:xfrm>
            <a:custGeom>
              <a:avLst/>
              <a:gdLst/>
              <a:ahLst/>
              <a:cxnLst/>
              <a:rect l="l" t="t" r="r" b="b"/>
              <a:pathLst>
                <a:path w="7445755" h="13545892">
                  <a:moveTo>
                    <a:pt x="0" y="0"/>
                  </a:moveTo>
                  <a:lnTo>
                    <a:pt x="7445755" y="0"/>
                  </a:lnTo>
                  <a:lnTo>
                    <a:pt x="7445755" y="13545892"/>
                  </a:lnTo>
                  <a:lnTo>
                    <a:pt x="0" y="135458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9671652"/>
              <a:ext cx="7445755" cy="4137302"/>
            </a:xfrm>
            <a:custGeom>
              <a:avLst/>
              <a:gdLst/>
              <a:ahLst/>
              <a:cxnLst/>
              <a:rect l="l" t="t" r="r" b="b"/>
              <a:pathLst>
                <a:path w="7445755" h="4137302">
                  <a:moveTo>
                    <a:pt x="0" y="0"/>
                  </a:moveTo>
                  <a:lnTo>
                    <a:pt x="7445755" y="0"/>
                  </a:lnTo>
                  <a:lnTo>
                    <a:pt x="7445755" y="4137302"/>
                  </a:lnTo>
                  <a:lnTo>
                    <a:pt x="0" y="4137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3623" t="-251136" r="-3623"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811173" y="2455007"/>
            <a:ext cx="11476827" cy="6022745"/>
            <a:chOff x="0" y="0"/>
            <a:chExt cx="1056012" cy="55416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56012" cy="554168"/>
            </a:xfrm>
            <a:custGeom>
              <a:avLst/>
              <a:gdLst/>
              <a:ahLst/>
              <a:cxnLst/>
              <a:rect l="l" t="t" r="r" b="b"/>
              <a:pathLst>
                <a:path w="1056012" h="554168">
                  <a:moveTo>
                    <a:pt x="528006" y="554168"/>
                  </a:moveTo>
                  <a:lnTo>
                    <a:pt x="0" y="0"/>
                  </a:lnTo>
                  <a:lnTo>
                    <a:pt x="1056012" y="0"/>
                  </a:lnTo>
                  <a:lnTo>
                    <a:pt x="528006" y="554168"/>
                  </a:lnTo>
                  <a:close/>
                </a:path>
              </a:pathLst>
            </a:custGeom>
            <a:solidFill>
              <a:srgbClr val="4AAAE5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326404" y="-47625"/>
              <a:ext cx="403205" cy="393980"/>
            </a:xfrm>
            <a:prstGeom prst="rect">
              <a:avLst/>
            </a:prstGeom>
          </p:spPr>
          <p:txBody>
            <a:bodyPr lIns="124961" tIns="124961" rIns="124961" bIns="124961" rtlCol="0" anchor="ctr"/>
            <a:lstStyle/>
            <a:p>
              <a:pPr algn="ctr">
                <a:lnSpc>
                  <a:spcPts val="3500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8816456" y="4460597"/>
            <a:ext cx="7296461" cy="887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32"/>
              </a:lnSpc>
            </a:pPr>
            <a:r>
              <a:rPr lang="en-US" sz="5165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“You do, I watch”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901356" y="2483515"/>
            <a:ext cx="7296461" cy="1801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32"/>
              </a:lnSpc>
            </a:pPr>
            <a:r>
              <a:rPr lang="en-US" sz="5165" b="1">
                <a:solidFill>
                  <a:srgbClr val="000000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Independent </a:t>
            </a:r>
          </a:p>
          <a:p>
            <a:pPr algn="ctr">
              <a:lnSpc>
                <a:spcPts val="7232"/>
              </a:lnSpc>
            </a:pPr>
            <a:r>
              <a:rPr lang="en-US" sz="5165" b="1">
                <a:solidFill>
                  <a:srgbClr val="000000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Learning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7036726" y="84900"/>
            <a:ext cx="1152224" cy="1152224"/>
            <a:chOff x="0" y="0"/>
            <a:chExt cx="1536299" cy="153629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536299" cy="1536299"/>
            </a:xfrm>
            <a:custGeom>
              <a:avLst/>
              <a:gdLst/>
              <a:ahLst/>
              <a:cxnLst/>
              <a:rect l="l" t="t" r="r" b="b"/>
              <a:pathLst>
                <a:path w="1536299" h="1536299">
                  <a:moveTo>
                    <a:pt x="0" y="0"/>
                  </a:moveTo>
                  <a:lnTo>
                    <a:pt x="1536299" y="0"/>
                  </a:lnTo>
                  <a:lnTo>
                    <a:pt x="1536299" y="1536299"/>
                  </a:lnTo>
                  <a:lnTo>
                    <a:pt x="0" y="15362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191914" y="269745"/>
              <a:ext cx="1246600" cy="1063090"/>
            </a:xfrm>
            <a:custGeom>
              <a:avLst/>
              <a:gdLst/>
              <a:ahLst/>
              <a:cxnLst/>
              <a:rect l="l" t="t" r="r" b="b"/>
              <a:pathLst>
                <a:path w="1246600" h="1063090">
                  <a:moveTo>
                    <a:pt x="0" y="0"/>
                  </a:moveTo>
                  <a:lnTo>
                    <a:pt x="1246600" y="0"/>
                  </a:lnTo>
                  <a:lnTo>
                    <a:pt x="1246600" y="1063091"/>
                  </a:lnTo>
                  <a:lnTo>
                    <a:pt x="0" y="1063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28700" y="7253386"/>
            <a:ext cx="5635061" cy="2533633"/>
            <a:chOff x="0" y="0"/>
            <a:chExt cx="1056012" cy="47480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56012" cy="474804"/>
            </a:xfrm>
            <a:custGeom>
              <a:avLst/>
              <a:gdLst/>
              <a:ahLst/>
              <a:cxnLst/>
              <a:rect l="l" t="t" r="r" b="b"/>
              <a:pathLst>
                <a:path w="1056012" h="474804">
                  <a:moveTo>
                    <a:pt x="528006" y="474804"/>
                  </a:moveTo>
                  <a:lnTo>
                    <a:pt x="0" y="0"/>
                  </a:lnTo>
                  <a:lnTo>
                    <a:pt x="1056012" y="0"/>
                  </a:lnTo>
                  <a:lnTo>
                    <a:pt x="528006" y="47480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326404" y="-47625"/>
              <a:ext cx="403205" cy="344377"/>
            </a:xfrm>
            <a:prstGeom prst="rect">
              <a:avLst/>
            </a:prstGeom>
          </p:spPr>
          <p:txBody>
            <a:bodyPr lIns="124961" tIns="124961" rIns="124961" bIns="124961" rtlCol="0" anchor="ctr"/>
            <a:lstStyle/>
            <a:p>
              <a:pPr algn="ctr">
                <a:lnSpc>
                  <a:spcPts val="3500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0"/>
            <a:ext cx="5584316" cy="10159419"/>
          </a:xfrm>
          <a:custGeom>
            <a:avLst/>
            <a:gdLst/>
            <a:ahLst/>
            <a:cxnLst/>
            <a:rect l="l" t="t" r="r" b="b"/>
            <a:pathLst>
              <a:path w="5584316" h="10159419">
                <a:moveTo>
                  <a:pt x="0" y="0"/>
                </a:moveTo>
                <a:lnTo>
                  <a:pt x="5584316" y="0"/>
                </a:lnTo>
                <a:lnTo>
                  <a:pt x="5584316" y="10159419"/>
                </a:lnTo>
                <a:lnTo>
                  <a:pt x="0" y="1015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3" name="Group 3"/>
          <p:cNvGrpSpPr/>
          <p:nvPr/>
        </p:nvGrpSpPr>
        <p:grpSpPr>
          <a:xfrm>
            <a:off x="5651605" y="2758236"/>
            <a:ext cx="6984790" cy="4642946"/>
            <a:chOff x="0" y="0"/>
            <a:chExt cx="9313054" cy="6190595"/>
          </a:xfrm>
        </p:grpSpPr>
        <p:sp>
          <p:nvSpPr>
            <p:cNvPr id="4" name="Freeform 4"/>
            <p:cNvSpPr/>
            <p:nvPr/>
          </p:nvSpPr>
          <p:spPr>
            <a:xfrm>
              <a:off x="2017593" y="0"/>
              <a:ext cx="6221704" cy="6190595"/>
            </a:xfrm>
            <a:custGeom>
              <a:avLst/>
              <a:gdLst/>
              <a:ahLst/>
              <a:cxnLst/>
              <a:rect l="l" t="t" r="r" b="b"/>
              <a:pathLst>
                <a:path w="6221704" h="6190595">
                  <a:moveTo>
                    <a:pt x="0" y="0"/>
                  </a:moveTo>
                  <a:lnTo>
                    <a:pt x="6221704" y="0"/>
                  </a:lnTo>
                  <a:lnTo>
                    <a:pt x="6221704" y="6190595"/>
                  </a:lnTo>
                  <a:lnTo>
                    <a:pt x="0" y="61905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4619403"/>
              <a:ext cx="9313054" cy="10940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923"/>
                </a:lnSpc>
              </a:pPr>
              <a:r>
                <a:rPr lang="en-US" sz="4945" b="1">
                  <a:solidFill>
                    <a:srgbClr val="000000"/>
                  </a:solidFill>
                  <a:latin typeface="Century Gothic Paneuropean Bold"/>
                  <a:ea typeface="Century Gothic Paneuropean Bold"/>
                  <a:cs typeface="Century Gothic Paneuropean Bold"/>
                  <a:sym typeface="Century Gothic Paneuropean Bold"/>
                </a:rPr>
                <a:t>Reflection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2438601" y="2678884"/>
            <a:ext cx="6480427" cy="4722298"/>
            <a:chOff x="0" y="0"/>
            <a:chExt cx="8640569" cy="6296398"/>
          </a:xfrm>
        </p:grpSpPr>
        <p:sp>
          <p:nvSpPr>
            <p:cNvPr id="7" name="Freeform 7"/>
            <p:cNvSpPr/>
            <p:nvPr/>
          </p:nvSpPr>
          <p:spPr>
            <a:xfrm flipH="1">
              <a:off x="353214" y="0"/>
              <a:ext cx="6328038" cy="6296398"/>
            </a:xfrm>
            <a:custGeom>
              <a:avLst/>
              <a:gdLst/>
              <a:ahLst/>
              <a:cxnLst/>
              <a:rect l="l" t="t" r="r" b="b"/>
              <a:pathLst>
                <a:path w="6328038" h="6296398">
                  <a:moveTo>
                    <a:pt x="6328038" y="0"/>
                  </a:moveTo>
                  <a:lnTo>
                    <a:pt x="0" y="0"/>
                  </a:lnTo>
                  <a:lnTo>
                    <a:pt x="0" y="6296398"/>
                  </a:lnTo>
                  <a:lnTo>
                    <a:pt x="6328038" y="6296398"/>
                  </a:lnTo>
                  <a:lnTo>
                    <a:pt x="6328038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4201846"/>
              <a:ext cx="8640569" cy="20945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23"/>
                </a:lnSpc>
              </a:pPr>
              <a:r>
                <a:rPr lang="en-US" sz="4588" b="1">
                  <a:solidFill>
                    <a:srgbClr val="000000"/>
                  </a:solidFill>
                  <a:latin typeface="Century Gothic Paneuropean Bold"/>
                  <a:ea typeface="Century Gothic Paneuropean Bold"/>
                  <a:cs typeface="Century Gothic Paneuropean Bold"/>
                  <a:sym typeface="Century Gothic Paneuropean Bold"/>
                </a:rPr>
                <a:t>Assessment</a:t>
              </a:r>
            </a:p>
            <a:p>
              <a:pPr algn="ctr">
                <a:lnSpc>
                  <a:spcPts val="6423"/>
                </a:lnSpc>
              </a:pPr>
              <a:r>
                <a:rPr lang="en-US" sz="4588" b="1">
                  <a:solidFill>
                    <a:srgbClr val="000000"/>
                  </a:solidFill>
                  <a:latin typeface="Century Gothic Paneuropean Bold"/>
                  <a:ea typeface="Century Gothic Paneuropean Bold"/>
                  <a:cs typeface="Century Gothic Paneuropean Bold"/>
                  <a:sym typeface="Century Gothic Paneuropean Bold"/>
                </a:rPr>
                <a:t> &amp; Feedback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1381117" y="7401183"/>
            <a:ext cx="2439742" cy="2427543"/>
          </a:xfrm>
          <a:custGeom>
            <a:avLst/>
            <a:gdLst/>
            <a:ahLst/>
            <a:cxnLst/>
            <a:rect l="l" t="t" r="r" b="b"/>
            <a:pathLst>
              <a:path w="2439742" h="2427543">
                <a:moveTo>
                  <a:pt x="0" y="0"/>
                </a:moveTo>
                <a:lnTo>
                  <a:pt x="2439741" y="0"/>
                </a:lnTo>
                <a:lnTo>
                  <a:pt x="2439741" y="2427542"/>
                </a:lnTo>
                <a:lnTo>
                  <a:pt x="0" y="24275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0" name="Freeform 10"/>
          <p:cNvSpPr/>
          <p:nvPr/>
        </p:nvSpPr>
        <p:spPr>
          <a:xfrm flipH="1">
            <a:off x="3820858" y="7401183"/>
            <a:ext cx="2439742" cy="2427543"/>
          </a:xfrm>
          <a:custGeom>
            <a:avLst/>
            <a:gdLst/>
            <a:ahLst/>
            <a:cxnLst/>
            <a:rect l="l" t="t" r="r" b="b"/>
            <a:pathLst>
              <a:path w="2439742" h="2427543">
                <a:moveTo>
                  <a:pt x="2439742" y="0"/>
                </a:moveTo>
                <a:lnTo>
                  <a:pt x="0" y="0"/>
                </a:lnTo>
                <a:lnTo>
                  <a:pt x="0" y="2427542"/>
                </a:lnTo>
                <a:lnTo>
                  <a:pt x="2439742" y="2427542"/>
                </a:lnTo>
                <a:lnTo>
                  <a:pt x="2439742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f56cae-0e66-47fe-90c7-3a4e19f51bf3" xsi:nil="true"/>
    <lcf76f155ced4ddcb4097134ff3c332f xmlns="d35652e1-88dc-4e03-9dab-7aed4aa90079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CFDFCC5006373488BDA6835C411EDA9" ma:contentTypeVersion="14" ma:contentTypeDescription="Create a new document." ma:contentTypeScope="" ma:versionID="b2024b6400ade98f5b3999c3ad58aea8">
  <xsd:schema xmlns:xsd="http://www.w3.org/2001/XMLSchema" xmlns:xs="http://www.w3.org/2001/XMLSchema" xmlns:p="http://schemas.microsoft.com/office/2006/metadata/properties" xmlns:ns2="d35652e1-88dc-4e03-9dab-7aed4aa90079" xmlns:ns3="cff56cae-0e66-47fe-90c7-3a4e19f51bf3" targetNamespace="http://schemas.microsoft.com/office/2006/metadata/properties" ma:root="true" ma:fieldsID="7d6952340c0633c64526d43c37ac382e" ns2:_="" ns3:_="">
    <xsd:import namespace="d35652e1-88dc-4e03-9dab-7aed4aa90079"/>
    <xsd:import namespace="cff56cae-0e66-47fe-90c7-3a4e19f51bf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5652e1-88dc-4e03-9dab-7aed4aa9007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0b607bbe-9751-46d3-ac86-39dfe314132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f56cae-0e66-47fe-90c7-3a4e19f51bf3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b3e209ee-d1ca-4684-9ccc-69027d11e299}" ma:internalName="TaxCatchAll" ma:showField="CatchAllData" ma:web="cff56cae-0e66-47fe-90c7-3a4e19f51bf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D752860-58D4-4F97-A4F4-24193AE7651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1D49B2F-7B7A-4868-A494-EFE3BE3FEB3D}">
  <ds:schemaRefs>
    <ds:schemaRef ds:uri="http://schemas.microsoft.com/office/2006/metadata/properties"/>
    <ds:schemaRef ds:uri="http://schemas.microsoft.com/office/infopath/2007/PartnerControls"/>
    <ds:schemaRef ds:uri="cff56cae-0e66-47fe-90c7-3a4e19f51bf3"/>
    <ds:schemaRef ds:uri="d35652e1-88dc-4e03-9dab-7aed4aa90079"/>
  </ds:schemaRefs>
</ds:datastoreItem>
</file>

<file path=customXml/itemProps3.xml><?xml version="1.0" encoding="utf-8"?>
<ds:datastoreItem xmlns:ds="http://schemas.openxmlformats.org/officeDocument/2006/customXml" ds:itemID="{A09E7E16-DE5E-4563-BB0C-C12B2567ECE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5652e1-88dc-4e03-9dab-7aed4aa90079"/>
    <ds:schemaRef ds:uri="cff56cae-0e66-47fe-90c7-3a4e19f51bf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652</Words>
  <Application>Microsoft Office PowerPoint</Application>
  <PresentationFormat>Custom</PresentationFormat>
  <Paragraphs>305</Paragraphs>
  <Slides>73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79" baseType="lpstr">
      <vt:lpstr>Arial</vt:lpstr>
      <vt:lpstr>Calibri</vt:lpstr>
      <vt:lpstr>Century Gothic Paneuropean Italics</vt:lpstr>
      <vt:lpstr>Century Gothic Paneuropean Bold</vt:lpstr>
      <vt:lpstr>Century Gothic Paneuropean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Jackson Slide Templates</dc:title>
  <dc:creator>Julie La Bouchardiere</dc:creator>
  <cp:lastModifiedBy>Julie La Bouchardiere</cp:lastModifiedBy>
  <cp:revision>3</cp:revision>
  <dcterms:created xsi:type="dcterms:W3CDTF">2006-08-16T00:00:00Z</dcterms:created>
  <dcterms:modified xsi:type="dcterms:W3CDTF">2026-09-09T23:41:31Z</dcterms:modified>
  <dc:identifier>DAHUHCNAqbk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0x010100BCFDFCC5006373488BDA6835C411EDA9</vt:lpwstr>
  </property>
</Properties>
</file>