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94660"/>
  </p:normalViewPr>
  <p:slideViewPr>
    <p:cSldViewPr snapToGrid="0">
      <p:cViewPr varScale="1">
        <p:scale>
          <a:sx n="66" d="100"/>
          <a:sy n="66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207 706,'-11'-58,"-28"-98,-38-93,-3 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19028 4,'-710'24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23331 0,'-2100'39,"-323"112,-1192 273,726 120,117 145,169 132,239 91,261 63,286 10,1172-578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33250 252,'-380'-45,"-1483"-71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3777 0,'-54'20,"-1267"544,298-40,322-93,282-117,213-122,153-113,65-68,40-33,190-126,435-245,599-326,242-134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9378 1201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0 1964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32343 5844,'-18'-107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26564 26,'-1069'47,"-745"51,-228 72,1311-75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0 851,'16'-641,"-26"431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8190 6825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314 0,'-72'449,"53"-251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12532 130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20395 464,'1'1,"28"28,-1 1,-1 2,-1 0,-3 2,0 1,-2 0,6 17,-25-45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14483 596,'536'-132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9044 2735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3667 0,'-1252'0,"148"38,318 1,261-4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7944 3467,'-716'204,"-2261"418,908-345,1727-251,-1-15,-246-28,514 13,0-4,0-2,1-4,1-4,1-2,0-4,2-2,41 13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2534 5177,'-199'48,"43"-20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3229 5253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1698 0,'-1212'658,"726"-419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134 0,'-134'118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9589 4528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21460 761,'3687'-529,"-2939"476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12476 613,'563'-337,"-84"95,-358 208,-83 55,-41-10,0 1,-1-1,-1 0,0 0,-1 0,0-1,0 0,-1 0,0 0,-1-1,0 0,-3 1,-213 228,-70 67,-33 55,183-211,-6-6,-115 80,196-174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13690 6113,'1179'-1078,"661"-472,-420 424,-439 399,-391 325,-311 236,-233 148,-50 32,-151 91,-274 112,-543 217,-655 278,-460 207,-246 118,-183 93,-94 66,184-60,470-176,568-235,520-246,407-218,284-181,161-98,39-33,142-152,259-201,486-354,560-405,325-218,504-305,1275-647,-1780 1334,-332 294,-391 266,-367 210,-621 206,2 5,0 3,74-3,-150 16,1 0,0 0,0 1,0 0,0 1,0 0,0 1,0 0,0 0,0 1,0 0,0 1,-1 0,1 1,-1 0,0 0,0 1,0 0,-1 1,0 0,0 0,0 0,-1 1,0 1,0-1,-1 1,0 0,0 0,-1 1,0 0,0 0,-1 0,0 0,-1 1,0-1,-1 1,0 0,0 0,-1 0,0 0,-1 2,6 320,-31-70,-12-1,-11-1,-11-4,-12-1,-76 175,-173 352,-82 85,396-855,-622 1260,398-836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250 382,'12'-19,"62"-92,78-90,-108 150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21706 321,'-405'9,"-1797"151,-128 151,-181 226,-148 248,-51 229,1037-267,33 73,1041-484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27745 487,'206'-100,"-2"14,4 10,140-29,-182 65,2 7,91-3,149 25,-182 51,-224-40,0 0,0 0,0 0,0 0,0 0,0 0,-1 1,1-1,0 1,0 0,0-1,0 1,0 0,-1 0,1 0,0 0,-1 1,1-1,-1 0,1 1,-1-1,0 1,1-1,-1 1,0 0,0-1,0 1,0 0,-1 0,1 0,0 0,-1-1,1 1,-1 0,0 0,0 0,0 0,0 0,0 0,0 0,0 0,0 0,-1 2,-10 4,0-1,-1-1,1 0,-1 0,0-1,-1-1,1 0,-1 0,0-2,0 1,0-2,-9 1,-442 46,-246-14,-223-12,-286-10,590-10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594 5805,'-13'-2,"-61"-11,1-4,1-3,1-2,-16-11,76 30,0 0,0-1,1 0,-1 0,1-1,0-1,1 0,-1 0,1-1,0 0,1 0,-1-1,1 0,1-1,0 0,0 0,1 0,0-1,0 0,1 0,1 0,0-1,0 0,1 1,0-1,1-1,0 1,1 0,0-2,6-13,1 0,2 0,0 1,2 0,1 0,-1 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12156 13978,'-247'204,"-72"39,160-146,158-96,0 0,0 0,0 0,0 0,0 0,0-1,0 1,0 0,0-1,-1 1,1-1,0 1,0-1,-1 1,1-1,0 0,-1 0,1 0,0 0,-1 0,1 0,0 0,-1 0,1 0,0 0,-1-1,1 1,0-1,0 1,-1-1,1 1,0-1,0 0,0 0,0 1,0-1,0 0,0 0,0 0,0 0,0 0,0 0,1-1,-1 1,0 0,1 0,-1 0,1-1,-1 1,1-1,13-61,-11 58,49-121,5 2,-26 65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12156 13978,'-265'72,"-97"10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21T01:40:44.13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0 136,'142'-62,"-117"49,0 2,1 1,0 1,1 1,-1 1,2 1,-1 2,1 1,-1 1,1 1,14 2,-39 1,1 0,0 1,0-1,-1 1,1 0,-1 0,0 0,0 0,0 1,0-1,-1 1,1 0,-1 0,0 0,0 0,-1 0,1 0,-1 0,0 0,0 1,0-1,0 1,-1-1,0 1,0-1,0 0,0 1,-1-1,0 1,0-1,0 0,0 1,-1-1,0 0,1 0,-4 4,-108 279,-245 452,348-719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82A73-4061-419A-BA65-2C25A4AB0A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136CF9-5D78-4AD5-AE90-FF0FC77473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5361B-F866-4341-A810-EA8B2DB8D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6380F-2D94-44C7-A59C-35BCF1988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D3956-9245-4640-9530-4A529A206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2334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9E4B8-AA96-4642-B266-F7970A31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D6671-9136-47BD-853F-DA07949CC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12231-AF34-44E6-899C-501EACA13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2A4C6-B472-4EAB-8FE4-DB46AD652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355C1-805C-4305-BC36-25A944FD4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19749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82122-9F87-4266-82E4-EBCB2E5DA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E2978-7E63-4D93-8947-AD1AA0962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AA5FD-94EA-49F7-913D-CADC42E4A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44091-0A93-42E7-96F1-379D92F9E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549F4-A5FC-4F8A-96F7-8FC1305BA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8159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C3FC4-E95C-4264-88F9-4F1BB072D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22C68-C1B5-4E50-8146-3AC4A7A329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E79E22-26DD-430A-91F9-C50B0121C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43BE9-F7B0-401A-A2D7-8F332F4F1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9C7B5-062C-485D-B845-370665198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465F5-1A91-481E-818B-4FE5821E7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8505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3427-5C60-4883-8C05-D9031542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228D8-F2A1-4622-AFAA-0FD20BA35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52BF73-5652-4842-A8EC-5A0034060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411CE8-61D9-4E62-932B-662FD12B1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B30BA1-CA1B-424C-8A28-A097BFDA81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392311-CE87-4846-AE76-0ACD9C26F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E1DDD1-9739-42F1-911D-7BA6D3D39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408FD1-7746-4E6D-82FE-B6A5DDC85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350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46665-D5AF-4B59-9211-CB43AF705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05945-EE23-460C-8DF3-C081CD0A2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743F07-2A70-4FF5-8BAB-9F324E473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9F0BFD-10E4-4D59-A8FD-9C8669B84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9462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A842E7-8B34-4785-A167-68AFFC250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C83908-E9B5-4783-8EAE-BEE05B7DF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12F62-8B7C-4454-809F-D71B97F3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93323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97E36-8F50-46D4-A47D-87263D07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31478-8AB7-4F4A-9D06-E688160E6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9CA65-3560-4116-9B45-28FFDDF05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765BC8-6DF8-45A0-AA9E-C850ED2F8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4BD61-042B-4262-9031-605F53EBE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2FA2E-EE0B-4662-A16B-035328553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5256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F14F6-4381-4895-9038-CBAE5D45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8B00D0-8318-44D9-B593-CFF0B2DA6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D5EFF-C3DE-466F-9949-5EFE9C9A3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90DD4-BE06-4FD5-8C62-2DBD94941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1E972-F015-46AB-8EE0-5F3E30611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25B89-E3BC-4367-80CB-893FA4DDF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2074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C62A4-32F4-4C1D-BA87-9B3B9534A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66A10-4FC2-4A3E-9DA3-D0F28FB5E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6771E-0FAB-48DD-9F96-46160D881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1A43B-7483-4F8C-B4CA-9C84F6CFB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FE087-B035-4CC4-8856-9DBEC1124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45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110412-BA8A-4DD0-82D2-76EB2FCDB1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26FC39-0198-4C90-9CD7-921C5F79A0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AA60C-EBBA-4CF7-AE18-4533B33A4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161D7-F10B-4A34-BC61-D555FAFDD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19B8E-4467-4A0D-ADB3-6FC07EE9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28133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tiburonesengalicia.blogspot.com/2015/12/devoradores-de-plancton.html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A51671-A0D6-47CF-A612-99094D053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BA2B2-1D33-4701-93A9-3448E8960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386D5-885F-4EA3-A23F-C7556BCE84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EDD4F-BE82-4DA3-BB80-853BCB196C4C}" type="datetimeFigureOut">
              <a:rPr lang="en-AU" smtClean="0"/>
              <a:t>24/10/2022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8DB33-F2AF-4794-9F9E-EEDB20813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505B9-880E-4B5B-B9A3-6031DDCCC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2B937-86D1-4182-8027-3A944E7B801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7763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.xml"/><Relationship Id="rId21" Type="http://schemas.openxmlformats.org/officeDocument/2006/relationships/customXml" Target="../ink/ink10.xml"/><Relationship Id="rId34" Type="http://schemas.openxmlformats.org/officeDocument/2006/relationships/customXml" Target="../ink/ink18.xml"/><Relationship Id="rId42" Type="http://schemas.openxmlformats.org/officeDocument/2006/relationships/image" Target="../media/image18.png"/><Relationship Id="rId47" Type="http://schemas.openxmlformats.org/officeDocument/2006/relationships/image" Target="../media/image20.png"/><Relationship Id="rId50" Type="http://schemas.openxmlformats.org/officeDocument/2006/relationships/customXml" Target="../ink/ink27.xml"/><Relationship Id="rId55" Type="http://schemas.openxmlformats.org/officeDocument/2006/relationships/customXml" Target="../ink/ink30.xml"/><Relationship Id="rId63" Type="http://schemas.openxmlformats.org/officeDocument/2006/relationships/customXml" Target="../ink/ink34.xml"/><Relationship Id="rId7" Type="http://schemas.openxmlformats.org/officeDocument/2006/relationships/customXml" Target="../ink/ink2.xml"/><Relationship Id="rId2" Type="http://schemas.openxmlformats.org/officeDocument/2006/relationships/image" Target="../media/image2.jpg"/><Relationship Id="rId16" Type="http://schemas.openxmlformats.org/officeDocument/2006/relationships/image" Target="../media/image8.png"/><Relationship Id="rId29" Type="http://schemas.openxmlformats.org/officeDocument/2006/relationships/customXml" Target="../ink/ink15.xml"/><Relationship Id="rId11" Type="http://schemas.openxmlformats.org/officeDocument/2006/relationships/customXml" Target="../ink/ink4.xml"/><Relationship Id="rId24" Type="http://schemas.openxmlformats.org/officeDocument/2006/relationships/image" Target="../media/image11.png"/><Relationship Id="rId32" Type="http://schemas.openxmlformats.org/officeDocument/2006/relationships/image" Target="../media/image14.png"/><Relationship Id="rId37" Type="http://schemas.openxmlformats.org/officeDocument/2006/relationships/image" Target="../media/image16.png"/><Relationship Id="rId40" Type="http://schemas.openxmlformats.org/officeDocument/2006/relationships/customXml" Target="../ink/ink21.xml"/><Relationship Id="rId45" Type="http://schemas.openxmlformats.org/officeDocument/2006/relationships/customXml" Target="../ink/ink24.xml"/><Relationship Id="rId53" Type="http://schemas.openxmlformats.org/officeDocument/2006/relationships/customXml" Target="../ink/ink29.xml"/><Relationship Id="rId58" Type="http://schemas.openxmlformats.org/officeDocument/2006/relationships/image" Target="../media/image25.png"/><Relationship Id="rId66" Type="http://schemas.openxmlformats.org/officeDocument/2006/relationships/image" Target="../media/image29.png"/><Relationship Id="rId5" Type="http://schemas.openxmlformats.org/officeDocument/2006/relationships/customXml" Target="../ink/ink1.xml"/><Relationship Id="rId61" Type="http://schemas.openxmlformats.org/officeDocument/2006/relationships/customXml" Target="../ink/ink33.xml"/><Relationship Id="rId19" Type="http://schemas.openxmlformats.org/officeDocument/2006/relationships/customXml" Target="../ink/ink9.xml"/><Relationship Id="rId14" Type="http://schemas.openxmlformats.org/officeDocument/2006/relationships/image" Target="../media/image7.png"/><Relationship Id="rId22" Type="http://schemas.openxmlformats.org/officeDocument/2006/relationships/image" Target="../media/image10.png"/><Relationship Id="rId27" Type="http://schemas.openxmlformats.org/officeDocument/2006/relationships/image" Target="../media/image12.png"/><Relationship Id="rId30" Type="http://schemas.openxmlformats.org/officeDocument/2006/relationships/image" Target="../media/image13.png"/><Relationship Id="rId35" Type="http://schemas.openxmlformats.org/officeDocument/2006/relationships/image" Target="../media/image15.png"/><Relationship Id="rId43" Type="http://schemas.openxmlformats.org/officeDocument/2006/relationships/customXml" Target="../ink/ink23.xml"/><Relationship Id="rId48" Type="http://schemas.openxmlformats.org/officeDocument/2006/relationships/customXml" Target="../ink/ink26.xml"/><Relationship Id="rId56" Type="http://schemas.openxmlformats.org/officeDocument/2006/relationships/image" Target="../media/image24.png"/><Relationship Id="rId64" Type="http://schemas.openxmlformats.org/officeDocument/2006/relationships/image" Target="../media/image28.png"/><Relationship Id="rId8" Type="http://schemas.openxmlformats.org/officeDocument/2006/relationships/image" Target="../media/image4.png"/><Relationship Id="rId51" Type="http://schemas.openxmlformats.org/officeDocument/2006/relationships/customXml" Target="../ink/ink28.xml"/><Relationship Id="rId3" Type="http://schemas.openxmlformats.org/officeDocument/2006/relationships/hyperlink" Target="http://tiburonesengalicia.blogspot.com/p/tiburones-del-mundo.html" TargetMode="External"/><Relationship Id="rId12" Type="http://schemas.openxmlformats.org/officeDocument/2006/relationships/image" Target="../media/image6.png"/><Relationship Id="rId17" Type="http://schemas.openxmlformats.org/officeDocument/2006/relationships/customXml" Target="../ink/ink7.xml"/><Relationship Id="rId25" Type="http://schemas.openxmlformats.org/officeDocument/2006/relationships/customXml" Target="../ink/ink12.xml"/><Relationship Id="rId33" Type="http://schemas.openxmlformats.org/officeDocument/2006/relationships/customXml" Target="../ink/ink17.xml"/><Relationship Id="rId38" Type="http://schemas.openxmlformats.org/officeDocument/2006/relationships/customXml" Target="../ink/ink20.xml"/><Relationship Id="rId46" Type="http://schemas.openxmlformats.org/officeDocument/2006/relationships/customXml" Target="../ink/ink25.xml"/><Relationship Id="rId59" Type="http://schemas.openxmlformats.org/officeDocument/2006/relationships/customXml" Target="../ink/ink32.xml"/><Relationship Id="rId20" Type="http://schemas.openxmlformats.org/officeDocument/2006/relationships/image" Target="../media/image9.png"/><Relationship Id="rId41" Type="http://schemas.openxmlformats.org/officeDocument/2006/relationships/customXml" Target="../ink/ink22.xml"/><Relationship Id="rId54" Type="http://schemas.openxmlformats.org/officeDocument/2006/relationships/image" Target="../media/image23.png"/><Relationship Id="rId6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5" Type="http://schemas.openxmlformats.org/officeDocument/2006/relationships/customXml" Target="../ink/ink6.xml"/><Relationship Id="rId23" Type="http://schemas.openxmlformats.org/officeDocument/2006/relationships/customXml" Target="../ink/ink11.xml"/><Relationship Id="rId28" Type="http://schemas.openxmlformats.org/officeDocument/2006/relationships/customXml" Target="../ink/ink14.xml"/><Relationship Id="rId36" Type="http://schemas.openxmlformats.org/officeDocument/2006/relationships/customXml" Target="../ink/ink19.xml"/><Relationship Id="rId49" Type="http://schemas.openxmlformats.org/officeDocument/2006/relationships/image" Target="../media/image21.png"/><Relationship Id="rId57" Type="http://schemas.openxmlformats.org/officeDocument/2006/relationships/customXml" Target="../ink/ink31.xml"/><Relationship Id="rId10" Type="http://schemas.openxmlformats.org/officeDocument/2006/relationships/image" Target="../media/image5.png"/><Relationship Id="rId31" Type="http://schemas.openxmlformats.org/officeDocument/2006/relationships/customXml" Target="../ink/ink16.xml"/><Relationship Id="rId44" Type="http://schemas.openxmlformats.org/officeDocument/2006/relationships/image" Target="../media/image19.png"/><Relationship Id="rId52" Type="http://schemas.openxmlformats.org/officeDocument/2006/relationships/image" Target="../media/image22.png"/><Relationship Id="rId60" Type="http://schemas.openxmlformats.org/officeDocument/2006/relationships/image" Target="../media/image26.png"/><Relationship Id="rId65" Type="http://schemas.openxmlformats.org/officeDocument/2006/relationships/customXml" Target="../ink/ink35.xml"/><Relationship Id="rId4" Type="http://schemas.openxmlformats.org/officeDocument/2006/relationships/hyperlink" Target="https://creativecommons.org/licenses/by-sa/3.0/" TargetMode="External"/><Relationship Id="rId9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customXml" Target="../ink/ink8.xml"/><Relationship Id="rId3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irenicrhonda/4686188689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51647007@N08/5411253554" TargetMode="External"/><Relationship Id="rId7" Type="http://schemas.openxmlformats.org/officeDocument/2006/relationships/hyperlink" Target="https://creativecommons.org/licenses/by-nc/3.0/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farhaven/7322939246/" TargetMode="External"/><Relationship Id="rId5" Type="http://schemas.openxmlformats.org/officeDocument/2006/relationships/image" Target="../media/image33.jpg"/><Relationship Id="rId4" Type="http://schemas.openxmlformats.org/officeDocument/2006/relationships/hyperlink" Target="https://creativecommons.org/licenses/by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red.it/scienza/ecologia/2018/09/14/squalo-elefante-velocita-video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nd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shing_net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.wikipedia.org/wiki/Fichier:Israel_Navy_Strike_Gaza_from_the_Sea_(14737264901).jpg" TargetMode="External"/><Relationship Id="rId5" Type="http://schemas.openxmlformats.org/officeDocument/2006/relationships/image" Target="../media/image36.jpg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0565417@N03/6246022639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tivewild.com/list-of-endangered-animals/" TargetMode="External"/><Relationship Id="rId2" Type="http://schemas.openxmlformats.org/officeDocument/2006/relationships/hyperlink" Target="https://www.activewild.com/basking-shar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0E19D-FCE4-4DEC-A570-7F5DA48E3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1096081"/>
          </a:xfrm>
        </p:spPr>
        <p:txBody>
          <a:bodyPr/>
          <a:lstStyle/>
          <a:p>
            <a:r>
              <a:rPr lang="en-AU" dirty="0"/>
              <a:t>Basking Shark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DBE5C-37A3-4B3F-8294-AC3C0AF69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096083"/>
            <a:ext cx="9144000" cy="1411590"/>
          </a:xfrm>
        </p:spPr>
        <p:txBody>
          <a:bodyPr>
            <a:normAutofit/>
          </a:bodyPr>
          <a:lstStyle/>
          <a:p>
            <a:r>
              <a:rPr lang="en-AU" dirty="0"/>
              <a:t>Scientific Name-</a:t>
            </a:r>
          </a:p>
          <a:p>
            <a:r>
              <a:rPr lang="en-AU" dirty="0"/>
              <a:t>Cetorhinus Maximus</a:t>
            </a:r>
          </a:p>
          <a:p>
            <a:r>
              <a:rPr lang="en-AU" dirty="0"/>
              <a:t>By Bill Callow 3C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053A22-72A6-48C4-AFAC-5BA2B8F31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86890" y="2529999"/>
            <a:ext cx="7218218" cy="41263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ABF8B1-A482-4FC3-96FE-B7FBAAD08303}"/>
              </a:ext>
            </a:extLst>
          </p:cNvPr>
          <p:cNvSpPr txBox="1"/>
          <p:nvPr/>
        </p:nvSpPr>
        <p:spPr>
          <a:xfrm>
            <a:off x="944450" y="8007155"/>
            <a:ext cx="103030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://tiburonesengalicia.blogspot.com/p/tiburones-del-mundo.html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sa/3.0/"/>
              </a:rPr>
              <a:t>CC BY-SA</a:t>
            </a:r>
            <a:endParaRPr lang="en-AU" sz="9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05" name="Ink 904">
                <a:extLst>
                  <a:ext uri="{FF2B5EF4-FFF2-40B4-BE49-F238E27FC236}">
                    <a16:creationId xmlns:a16="http://schemas.microsoft.com/office/drawing/2014/main" id="{C948718F-C2A8-49C4-8B9F-C3FAB230A5A6}"/>
                  </a:ext>
                </a:extLst>
              </p14:cNvPr>
              <p14:cNvContentPartPr/>
              <p14:nvPr/>
            </p14:nvContentPartPr>
            <p14:xfrm>
              <a:off x="12819262" y="-659618"/>
              <a:ext cx="360" cy="360"/>
            </p14:xfrm>
          </p:contentPart>
        </mc:Choice>
        <mc:Fallback xmlns="">
          <p:pic>
            <p:nvPicPr>
              <p:cNvPr id="905" name="Ink 904">
                <a:extLst>
                  <a:ext uri="{FF2B5EF4-FFF2-40B4-BE49-F238E27FC236}">
                    <a16:creationId xmlns:a16="http://schemas.microsoft.com/office/drawing/2014/main" id="{C948718F-C2A8-49C4-8B9F-C3FAB230A5A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765262" y="-76761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04" name="Ink 903">
                <a:extLst>
                  <a:ext uri="{FF2B5EF4-FFF2-40B4-BE49-F238E27FC236}">
                    <a16:creationId xmlns:a16="http://schemas.microsoft.com/office/drawing/2014/main" id="{8BD677D7-5C13-4CF5-9902-30D367295EC8}"/>
                  </a:ext>
                </a:extLst>
              </p14:cNvPr>
              <p14:cNvContentPartPr/>
              <p14:nvPr/>
            </p14:nvContentPartPr>
            <p14:xfrm>
              <a:off x="14377342" y="1021582"/>
              <a:ext cx="74880" cy="254520"/>
            </p14:xfrm>
          </p:contentPart>
        </mc:Choice>
        <mc:Fallback xmlns="">
          <p:pic>
            <p:nvPicPr>
              <p:cNvPr id="904" name="Ink 903">
                <a:extLst>
                  <a:ext uri="{FF2B5EF4-FFF2-40B4-BE49-F238E27FC236}">
                    <a16:creationId xmlns:a16="http://schemas.microsoft.com/office/drawing/2014/main" id="{8BD677D7-5C13-4CF5-9902-30D367295EC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323342" y="913582"/>
                <a:ext cx="182520" cy="4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03" name="Ink 902">
                <a:extLst>
                  <a:ext uri="{FF2B5EF4-FFF2-40B4-BE49-F238E27FC236}">
                    <a16:creationId xmlns:a16="http://schemas.microsoft.com/office/drawing/2014/main" id="{C5F2BCCF-759E-4FE9-A699-69A71DBE94B1}"/>
                  </a:ext>
                </a:extLst>
              </p14:cNvPr>
              <p14:cNvContentPartPr/>
              <p14:nvPr/>
            </p14:nvContentPartPr>
            <p14:xfrm>
              <a:off x="7095622" y="-2045258"/>
              <a:ext cx="255960" cy="8640"/>
            </p14:xfrm>
          </p:contentPart>
        </mc:Choice>
        <mc:Fallback xmlns="">
          <p:pic>
            <p:nvPicPr>
              <p:cNvPr id="903" name="Ink 902">
                <a:extLst>
                  <a:ext uri="{FF2B5EF4-FFF2-40B4-BE49-F238E27FC236}">
                    <a16:creationId xmlns:a16="http://schemas.microsoft.com/office/drawing/2014/main" id="{C5F2BCCF-759E-4FE9-A699-69A71DBE94B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41622" y="-2153258"/>
                <a:ext cx="36360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94" name="Ink 893">
                <a:extLst>
                  <a:ext uri="{FF2B5EF4-FFF2-40B4-BE49-F238E27FC236}">
                    <a16:creationId xmlns:a16="http://schemas.microsoft.com/office/drawing/2014/main" id="{09E1CB66-4F05-4849-B0D8-1FC05F295EC3}"/>
                  </a:ext>
                </a:extLst>
              </p14:cNvPr>
              <p14:cNvContentPartPr/>
              <p14:nvPr/>
            </p14:nvContentPartPr>
            <p14:xfrm>
              <a:off x="121342" y="-2813138"/>
              <a:ext cx="8399520" cy="2141280"/>
            </p14:xfrm>
          </p:contentPart>
        </mc:Choice>
        <mc:Fallback xmlns="">
          <p:pic>
            <p:nvPicPr>
              <p:cNvPr id="894" name="Ink 893">
                <a:extLst>
                  <a:ext uri="{FF2B5EF4-FFF2-40B4-BE49-F238E27FC236}">
                    <a16:creationId xmlns:a16="http://schemas.microsoft.com/office/drawing/2014/main" id="{09E1CB66-4F05-4849-B0D8-1FC05F295EC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342" y="-2921138"/>
                <a:ext cx="8507160" cy="23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93" name="Ink 892">
                <a:extLst>
                  <a:ext uri="{FF2B5EF4-FFF2-40B4-BE49-F238E27FC236}">
                    <a16:creationId xmlns:a16="http://schemas.microsoft.com/office/drawing/2014/main" id="{0F9DA5B4-9AC4-4FEF-BCCB-CDB717533741}"/>
                  </a:ext>
                </a:extLst>
              </p14:cNvPr>
              <p14:cNvContentPartPr/>
              <p14:nvPr/>
            </p14:nvContentPartPr>
            <p14:xfrm>
              <a:off x="9824782" y="-2782538"/>
              <a:ext cx="807840" cy="58320"/>
            </p14:xfrm>
          </p:contentPart>
        </mc:Choice>
        <mc:Fallback xmlns="">
          <p:pic>
            <p:nvPicPr>
              <p:cNvPr id="893" name="Ink 892">
                <a:extLst>
                  <a:ext uri="{FF2B5EF4-FFF2-40B4-BE49-F238E27FC236}">
                    <a16:creationId xmlns:a16="http://schemas.microsoft.com/office/drawing/2014/main" id="{0F9DA5B4-9AC4-4FEF-BCCB-CDB71753374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770782" y="-2890538"/>
                <a:ext cx="915480" cy="2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87" name="Ink 686">
                <a:extLst>
                  <a:ext uri="{FF2B5EF4-FFF2-40B4-BE49-F238E27FC236}">
                    <a16:creationId xmlns:a16="http://schemas.microsoft.com/office/drawing/2014/main" id="{B73A4ED6-76A0-48B8-99B6-0C20BDE1A408}"/>
                  </a:ext>
                </a:extLst>
              </p14:cNvPr>
              <p14:cNvContentPartPr/>
              <p14:nvPr/>
            </p14:nvContentPartPr>
            <p14:xfrm>
              <a:off x="-4724978" y="3108502"/>
              <a:ext cx="1360080" cy="768960"/>
            </p14:xfrm>
          </p:contentPart>
        </mc:Choice>
        <mc:Fallback xmlns="">
          <p:pic>
            <p:nvPicPr>
              <p:cNvPr id="687" name="Ink 686">
                <a:extLst>
                  <a:ext uri="{FF2B5EF4-FFF2-40B4-BE49-F238E27FC236}">
                    <a16:creationId xmlns:a16="http://schemas.microsoft.com/office/drawing/2014/main" id="{B73A4ED6-76A0-48B8-99B6-0C20BDE1A40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-4778978" y="3000502"/>
                <a:ext cx="1467720" cy="9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89" name="Ink 888">
                <a:extLst>
                  <a:ext uri="{FF2B5EF4-FFF2-40B4-BE49-F238E27FC236}">
                    <a16:creationId xmlns:a16="http://schemas.microsoft.com/office/drawing/2014/main" id="{A548F423-37D6-4F04-904E-B1C934FA7E86}"/>
                  </a:ext>
                </a:extLst>
              </p14:cNvPr>
              <p14:cNvContentPartPr/>
              <p14:nvPr/>
            </p14:nvContentPartPr>
            <p14:xfrm>
              <a:off x="6152422" y="-1118978"/>
              <a:ext cx="360" cy="360"/>
            </p14:xfrm>
          </p:contentPart>
        </mc:Choice>
        <mc:Fallback xmlns="">
          <p:pic>
            <p:nvPicPr>
              <p:cNvPr id="889" name="Ink 888">
                <a:extLst>
                  <a:ext uri="{FF2B5EF4-FFF2-40B4-BE49-F238E27FC236}">
                    <a16:creationId xmlns:a16="http://schemas.microsoft.com/office/drawing/2014/main" id="{A548F423-37D6-4F04-904E-B1C934FA7E8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98422" y="-122697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88" name="Ink 887">
                <a:extLst>
                  <a:ext uri="{FF2B5EF4-FFF2-40B4-BE49-F238E27FC236}">
                    <a16:creationId xmlns:a16="http://schemas.microsoft.com/office/drawing/2014/main" id="{4DE1E922-9945-4604-911C-03CBD51F8057}"/>
                  </a:ext>
                </a:extLst>
              </p14:cNvPr>
              <p14:cNvContentPartPr/>
              <p14:nvPr/>
            </p14:nvContentPartPr>
            <p14:xfrm>
              <a:off x="-2676218" y="3878902"/>
              <a:ext cx="360" cy="360"/>
            </p14:xfrm>
          </p:contentPart>
        </mc:Choice>
        <mc:Fallback xmlns="">
          <p:pic>
            <p:nvPicPr>
              <p:cNvPr id="888" name="Ink 887">
                <a:extLst>
                  <a:ext uri="{FF2B5EF4-FFF2-40B4-BE49-F238E27FC236}">
                    <a16:creationId xmlns:a16="http://schemas.microsoft.com/office/drawing/2014/main" id="{4DE1E922-9945-4604-911C-03CBD51F805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2730218" y="377090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85" name="Ink 884">
                <a:extLst>
                  <a:ext uri="{FF2B5EF4-FFF2-40B4-BE49-F238E27FC236}">
                    <a16:creationId xmlns:a16="http://schemas.microsoft.com/office/drawing/2014/main" id="{4D7458CD-EEFE-44C7-ACD6-CE6E4D13322E}"/>
                  </a:ext>
                </a:extLst>
              </p14:cNvPr>
              <p14:cNvContentPartPr/>
              <p14:nvPr/>
            </p14:nvContentPartPr>
            <p14:xfrm>
              <a:off x="14172502" y="-859778"/>
              <a:ext cx="6840" cy="38880"/>
            </p14:xfrm>
          </p:contentPart>
        </mc:Choice>
        <mc:Fallback xmlns="">
          <p:pic>
            <p:nvPicPr>
              <p:cNvPr id="885" name="Ink 884">
                <a:extLst>
                  <a:ext uri="{FF2B5EF4-FFF2-40B4-BE49-F238E27FC236}">
                    <a16:creationId xmlns:a16="http://schemas.microsoft.com/office/drawing/2014/main" id="{4D7458CD-EEFE-44C7-ACD6-CE6E4D13322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4118502" y="-967418"/>
                <a:ext cx="11448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884" name="Ink 883">
                <a:extLst>
                  <a:ext uri="{FF2B5EF4-FFF2-40B4-BE49-F238E27FC236}">
                    <a16:creationId xmlns:a16="http://schemas.microsoft.com/office/drawing/2014/main" id="{E6CE9D7F-3714-4A30-A97B-EAD55DBBF4E4}"/>
                  </a:ext>
                </a:extLst>
              </p14:cNvPr>
              <p14:cNvContentPartPr/>
              <p14:nvPr/>
            </p14:nvContentPartPr>
            <p14:xfrm>
              <a:off x="10062022" y="-2915738"/>
              <a:ext cx="2036520" cy="147960"/>
            </p14:xfrm>
          </p:contentPart>
        </mc:Choice>
        <mc:Fallback xmlns="">
          <p:pic>
            <p:nvPicPr>
              <p:cNvPr id="884" name="Ink 883">
                <a:extLst>
                  <a:ext uri="{FF2B5EF4-FFF2-40B4-BE49-F238E27FC236}">
                    <a16:creationId xmlns:a16="http://schemas.microsoft.com/office/drawing/2014/main" id="{E6CE9D7F-3714-4A30-A97B-EAD55DBBF4E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008382" y="-3023378"/>
                <a:ext cx="2144160" cy="36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883" name="Ink 882">
                <a:extLst>
                  <a:ext uri="{FF2B5EF4-FFF2-40B4-BE49-F238E27FC236}">
                    <a16:creationId xmlns:a16="http://schemas.microsoft.com/office/drawing/2014/main" id="{FB841A02-8748-4139-980B-7B3695C396E1}"/>
                  </a:ext>
                </a:extLst>
              </p14:cNvPr>
              <p14:cNvContentPartPr/>
              <p14:nvPr/>
            </p14:nvContentPartPr>
            <p14:xfrm>
              <a:off x="14390662" y="1095742"/>
              <a:ext cx="6120" cy="306720"/>
            </p14:xfrm>
          </p:contentPart>
        </mc:Choice>
        <mc:Fallback xmlns="">
          <p:pic>
            <p:nvPicPr>
              <p:cNvPr id="883" name="Ink 882">
                <a:extLst>
                  <a:ext uri="{FF2B5EF4-FFF2-40B4-BE49-F238E27FC236}">
                    <a16:creationId xmlns:a16="http://schemas.microsoft.com/office/drawing/2014/main" id="{FB841A02-8748-4139-980B-7B3695C396E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4336662" y="987742"/>
                <a:ext cx="113760" cy="52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880" name="Ink 879">
                <a:extLst>
                  <a:ext uri="{FF2B5EF4-FFF2-40B4-BE49-F238E27FC236}">
                    <a16:creationId xmlns:a16="http://schemas.microsoft.com/office/drawing/2014/main" id="{C868E11F-0BDF-4656-8532-9E12069090BD}"/>
                  </a:ext>
                </a:extLst>
              </p14:cNvPr>
              <p14:cNvContentPartPr/>
              <p14:nvPr/>
            </p14:nvContentPartPr>
            <p14:xfrm>
              <a:off x="334102" y="7737742"/>
              <a:ext cx="360" cy="360"/>
            </p14:xfrm>
          </p:contentPart>
        </mc:Choice>
        <mc:Fallback xmlns="">
          <p:pic>
            <p:nvPicPr>
              <p:cNvPr id="880" name="Ink 879">
                <a:extLst>
                  <a:ext uri="{FF2B5EF4-FFF2-40B4-BE49-F238E27FC236}">
                    <a16:creationId xmlns:a16="http://schemas.microsoft.com/office/drawing/2014/main" id="{C868E11F-0BDF-4656-8532-9E12069090B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0102" y="762974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79" name="Ink 878">
                <a:extLst>
                  <a:ext uri="{FF2B5EF4-FFF2-40B4-BE49-F238E27FC236}">
                    <a16:creationId xmlns:a16="http://schemas.microsoft.com/office/drawing/2014/main" id="{6380212C-B450-4D87-B2A8-EFE815B99406}"/>
                  </a:ext>
                </a:extLst>
              </p14:cNvPr>
              <p14:cNvContentPartPr/>
              <p14:nvPr/>
            </p14:nvContentPartPr>
            <p14:xfrm>
              <a:off x="-2534378" y="5280742"/>
              <a:ext cx="33120" cy="233280"/>
            </p14:xfrm>
          </p:contentPart>
        </mc:Choice>
        <mc:Fallback xmlns="">
          <p:pic>
            <p:nvPicPr>
              <p:cNvPr id="879" name="Ink 878">
                <a:extLst>
                  <a:ext uri="{FF2B5EF4-FFF2-40B4-BE49-F238E27FC236}">
                    <a16:creationId xmlns:a16="http://schemas.microsoft.com/office/drawing/2014/main" id="{6380212C-B450-4D87-B2A8-EFE815B9940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-2588018" y="5172742"/>
                <a:ext cx="140760" cy="4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13" name="Ink 912">
                <a:extLst>
                  <a:ext uri="{FF2B5EF4-FFF2-40B4-BE49-F238E27FC236}">
                    <a16:creationId xmlns:a16="http://schemas.microsoft.com/office/drawing/2014/main" id="{BC1533BC-4049-4314-B1FE-71F407CCB72E}"/>
                  </a:ext>
                </a:extLst>
              </p14:cNvPr>
              <p14:cNvContentPartPr/>
              <p14:nvPr/>
            </p14:nvContentPartPr>
            <p14:xfrm>
              <a:off x="11419582" y="-1391498"/>
              <a:ext cx="360" cy="360"/>
            </p14:xfrm>
          </p:contentPart>
        </mc:Choice>
        <mc:Fallback xmlns="">
          <p:pic>
            <p:nvPicPr>
              <p:cNvPr id="913" name="Ink 912">
                <a:extLst>
                  <a:ext uri="{FF2B5EF4-FFF2-40B4-BE49-F238E27FC236}">
                    <a16:creationId xmlns:a16="http://schemas.microsoft.com/office/drawing/2014/main" id="{BC1533BC-4049-4314-B1FE-71F407CCB72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65942" y="-149949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00" name="Ink 899">
                <a:extLst>
                  <a:ext uri="{FF2B5EF4-FFF2-40B4-BE49-F238E27FC236}">
                    <a16:creationId xmlns:a16="http://schemas.microsoft.com/office/drawing/2014/main" id="{2606E714-7B3D-4353-9F7E-6190902D4671}"/>
                  </a:ext>
                </a:extLst>
              </p14:cNvPr>
              <p14:cNvContentPartPr/>
              <p14:nvPr/>
            </p14:nvContentPartPr>
            <p14:xfrm>
              <a:off x="10456222" y="-2813138"/>
              <a:ext cx="74880" cy="103320"/>
            </p14:xfrm>
          </p:contentPart>
        </mc:Choice>
        <mc:Fallback xmlns="">
          <p:pic>
            <p:nvPicPr>
              <p:cNvPr id="900" name="Ink 899">
                <a:extLst>
                  <a:ext uri="{FF2B5EF4-FFF2-40B4-BE49-F238E27FC236}">
                    <a16:creationId xmlns:a16="http://schemas.microsoft.com/office/drawing/2014/main" id="{2606E714-7B3D-4353-9F7E-6190902D467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402222" y="-2921138"/>
                <a:ext cx="182520" cy="31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899" name="Ink 898">
                <a:extLst>
                  <a:ext uri="{FF2B5EF4-FFF2-40B4-BE49-F238E27FC236}">
                    <a16:creationId xmlns:a16="http://schemas.microsoft.com/office/drawing/2014/main" id="{E3E8B86A-C616-49B0-A2DB-4877816EA8E0}"/>
                  </a:ext>
                </a:extLst>
              </p14:cNvPr>
              <p14:cNvContentPartPr/>
              <p14:nvPr/>
            </p14:nvContentPartPr>
            <p14:xfrm>
              <a:off x="8327542" y="-2813138"/>
              <a:ext cx="193320" cy="47880"/>
            </p14:xfrm>
          </p:contentPart>
        </mc:Choice>
        <mc:Fallback xmlns="">
          <p:pic>
            <p:nvPicPr>
              <p:cNvPr id="899" name="Ink 898">
                <a:extLst>
                  <a:ext uri="{FF2B5EF4-FFF2-40B4-BE49-F238E27FC236}">
                    <a16:creationId xmlns:a16="http://schemas.microsoft.com/office/drawing/2014/main" id="{E3E8B86A-C616-49B0-A2DB-4877816EA8E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273902" y="-2921138"/>
                <a:ext cx="30096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898" name="Ink 897">
                <a:extLst>
                  <a:ext uri="{FF2B5EF4-FFF2-40B4-BE49-F238E27FC236}">
                    <a16:creationId xmlns:a16="http://schemas.microsoft.com/office/drawing/2014/main" id="{46B23D20-C763-419E-8A92-E15422257110}"/>
                  </a:ext>
                </a:extLst>
              </p14:cNvPr>
              <p14:cNvContentPartPr/>
              <p14:nvPr/>
            </p14:nvContentPartPr>
            <p14:xfrm>
              <a:off x="6369502" y="-1995578"/>
              <a:ext cx="360" cy="360"/>
            </p14:xfrm>
          </p:contentPart>
        </mc:Choice>
        <mc:Fallback xmlns="">
          <p:pic>
            <p:nvPicPr>
              <p:cNvPr id="898" name="Ink 897">
                <a:extLst>
                  <a:ext uri="{FF2B5EF4-FFF2-40B4-BE49-F238E27FC236}">
                    <a16:creationId xmlns:a16="http://schemas.microsoft.com/office/drawing/2014/main" id="{46B23D20-C763-419E-8A92-E1542225711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15862" y="-210357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10" name="Ink 809">
                <a:extLst>
                  <a:ext uri="{FF2B5EF4-FFF2-40B4-BE49-F238E27FC236}">
                    <a16:creationId xmlns:a16="http://schemas.microsoft.com/office/drawing/2014/main" id="{9C7C739C-1240-4830-B728-85B3A202EB31}"/>
                  </a:ext>
                </a:extLst>
              </p14:cNvPr>
              <p14:cNvContentPartPr/>
              <p14:nvPr/>
            </p14:nvContentPartPr>
            <p14:xfrm>
              <a:off x="-4535258" y="66502"/>
              <a:ext cx="1320480" cy="40680"/>
            </p14:xfrm>
          </p:contentPart>
        </mc:Choice>
        <mc:Fallback xmlns="">
          <p:pic>
            <p:nvPicPr>
              <p:cNvPr id="810" name="Ink 809">
                <a:extLst>
                  <a:ext uri="{FF2B5EF4-FFF2-40B4-BE49-F238E27FC236}">
                    <a16:creationId xmlns:a16="http://schemas.microsoft.com/office/drawing/2014/main" id="{9C7C739C-1240-4830-B728-85B3A202EB3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-4589258" y="-41498"/>
                <a:ext cx="1428120" cy="2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862" name="Ink 861">
                <a:extLst>
                  <a:ext uri="{FF2B5EF4-FFF2-40B4-BE49-F238E27FC236}">
                    <a16:creationId xmlns:a16="http://schemas.microsoft.com/office/drawing/2014/main" id="{5A81E1F2-16F0-4EBE-A0C3-B1B9EEBE97CF}"/>
                  </a:ext>
                </a:extLst>
              </p14:cNvPr>
              <p14:cNvContentPartPr/>
              <p14:nvPr/>
            </p14:nvContentPartPr>
            <p14:xfrm>
              <a:off x="398902" y="7599502"/>
              <a:ext cx="2754720" cy="410400"/>
            </p14:xfrm>
          </p:contentPart>
        </mc:Choice>
        <mc:Fallback xmlns="">
          <p:pic>
            <p:nvPicPr>
              <p:cNvPr id="862" name="Ink 861">
                <a:extLst>
                  <a:ext uri="{FF2B5EF4-FFF2-40B4-BE49-F238E27FC236}">
                    <a16:creationId xmlns:a16="http://schemas.microsoft.com/office/drawing/2014/main" id="{5A81E1F2-16F0-4EBE-A0C3-B1B9EEBE97CF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45262" y="7491502"/>
                <a:ext cx="2862360" cy="62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861" name="Ink 860">
                <a:extLst>
                  <a:ext uri="{FF2B5EF4-FFF2-40B4-BE49-F238E27FC236}">
                    <a16:creationId xmlns:a16="http://schemas.microsoft.com/office/drawing/2014/main" id="{A731148F-57B6-46AA-BADC-A991A66BB66A}"/>
                  </a:ext>
                </a:extLst>
              </p14:cNvPr>
              <p14:cNvContentPartPr/>
              <p14:nvPr/>
            </p14:nvContentPartPr>
            <p14:xfrm>
              <a:off x="398902" y="7926742"/>
              <a:ext cx="128160" cy="28080"/>
            </p14:xfrm>
          </p:contentPart>
        </mc:Choice>
        <mc:Fallback xmlns="">
          <p:pic>
            <p:nvPicPr>
              <p:cNvPr id="861" name="Ink 860">
                <a:extLst>
                  <a:ext uri="{FF2B5EF4-FFF2-40B4-BE49-F238E27FC236}">
                    <a16:creationId xmlns:a16="http://schemas.microsoft.com/office/drawing/2014/main" id="{A731148F-57B6-46AA-BADC-A991A66BB66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45262" y="7819102"/>
                <a:ext cx="235800" cy="2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860" name="Ink 859">
                <a:extLst>
                  <a:ext uri="{FF2B5EF4-FFF2-40B4-BE49-F238E27FC236}">
                    <a16:creationId xmlns:a16="http://schemas.microsoft.com/office/drawing/2014/main" id="{46775170-3945-4E58-A19B-E166E655AE53}"/>
                  </a:ext>
                </a:extLst>
              </p14:cNvPr>
              <p14:cNvContentPartPr/>
              <p14:nvPr/>
            </p14:nvContentPartPr>
            <p14:xfrm>
              <a:off x="2290342" y="7221862"/>
              <a:ext cx="360" cy="360"/>
            </p14:xfrm>
          </p:contentPart>
        </mc:Choice>
        <mc:Fallback xmlns="">
          <p:pic>
            <p:nvPicPr>
              <p:cNvPr id="860" name="Ink 859">
                <a:extLst>
                  <a:ext uri="{FF2B5EF4-FFF2-40B4-BE49-F238E27FC236}">
                    <a16:creationId xmlns:a16="http://schemas.microsoft.com/office/drawing/2014/main" id="{46775170-3945-4E58-A19B-E166E655AE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36702" y="711386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887" name="Ink 886">
                <a:extLst>
                  <a:ext uri="{FF2B5EF4-FFF2-40B4-BE49-F238E27FC236}">
                    <a16:creationId xmlns:a16="http://schemas.microsoft.com/office/drawing/2014/main" id="{E99807F1-9183-4C29-9F25-D77A1CE70869}"/>
                  </a:ext>
                </a:extLst>
              </p14:cNvPr>
              <p14:cNvContentPartPr/>
              <p14:nvPr/>
            </p14:nvContentPartPr>
            <p14:xfrm>
              <a:off x="13567702" y="-821258"/>
              <a:ext cx="611640" cy="323280"/>
            </p14:xfrm>
          </p:contentPart>
        </mc:Choice>
        <mc:Fallback xmlns="">
          <p:pic>
            <p:nvPicPr>
              <p:cNvPr id="887" name="Ink 886">
                <a:extLst>
                  <a:ext uri="{FF2B5EF4-FFF2-40B4-BE49-F238E27FC236}">
                    <a16:creationId xmlns:a16="http://schemas.microsoft.com/office/drawing/2014/main" id="{E99807F1-9183-4C29-9F25-D77A1CE70869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3513702" y="-929258"/>
                <a:ext cx="719280" cy="53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878" name="Ink 877">
                <a:extLst>
                  <a:ext uri="{FF2B5EF4-FFF2-40B4-BE49-F238E27FC236}">
                    <a16:creationId xmlns:a16="http://schemas.microsoft.com/office/drawing/2014/main" id="{67A11232-4444-4B9A-9F85-88147B5A8AED}"/>
                  </a:ext>
                </a:extLst>
              </p14:cNvPr>
              <p14:cNvContentPartPr/>
              <p14:nvPr/>
            </p14:nvContentPartPr>
            <p14:xfrm>
              <a:off x="12771022" y="-659618"/>
              <a:ext cx="48600" cy="42840"/>
            </p14:xfrm>
          </p:contentPart>
        </mc:Choice>
        <mc:Fallback xmlns="">
          <p:pic>
            <p:nvPicPr>
              <p:cNvPr id="878" name="Ink 877">
                <a:extLst>
                  <a:ext uri="{FF2B5EF4-FFF2-40B4-BE49-F238E27FC236}">
                    <a16:creationId xmlns:a16="http://schemas.microsoft.com/office/drawing/2014/main" id="{67A11232-4444-4B9A-9F85-88147B5A8AED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2717022" y="-767618"/>
                <a:ext cx="15624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877" name="Ink 876">
                <a:extLst>
                  <a:ext uri="{FF2B5EF4-FFF2-40B4-BE49-F238E27FC236}">
                    <a16:creationId xmlns:a16="http://schemas.microsoft.com/office/drawing/2014/main" id="{C3828D54-0D5E-4BD0-A13C-078AB2FF9C80}"/>
                  </a:ext>
                </a:extLst>
              </p14:cNvPr>
              <p14:cNvContentPartPr/>
              <p14:nvPr/>
            </p14:nvContentPartPr>
            <p14:xfrm>
              <a:off x="6228022" y="-1350098"/>
              <a:ext cx="360" cy="360"/>
            </p14:xfrm>
          </p:contentPart>
        </mc:Choice>
        <mc:Fallback xmlns="">
          <p:pic>
            <p:nvPicPr>
              <p:cNvPr id="877" name="Ink 876">
                <a:extLst>
                  <a:ext uri="{FF2B5EF4-FFF2-40B4-BE49-F238E27FC236}">
                    <a16:creationId xmlns:a16="http://schemas.microsoft.com/office/drawing/2014/main" id="{C3828D54-0D5E-4BD0-A13C-078AB2FF9C8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74382" y="-145773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876" name="Ink 875">
                <a:extLst>
                  <a:ext uri="{FF2B5EF4-FFF2-40B4-BE49-F238E27FC236}">
                    <a16:creationId xmlns:a16="http://schemas.microsoft.com/office/drawing/2014/main" id="{8F0CC032-197F-4C92-8303-B04AFD27AAC2}"/>
                  </a:ext>
                </a:extLst>
              </p14:cNvPr>
              <p14:cNvContentPartPr/>
              <p14:nvPr/>
            </p14:nvContentPartPr>
            <p14:xfrm>
              <a:off x="10501942" y="-2915738"/>
              <a:ext cx="1596960" cy="209880"/>
            </p14:xfrm>
          </p:contentPart>
        </mc:Choice>
        <mc:Fallback xmlns="">
          <p:pic>
            <p:nvPicPr>
              <p:cNvPr id="876" name="Ink 875">
                <a:extLst>
                  <a:ext uri="{FF2B5EF4-FFF2-40B4-BE49-F238E27FC236}">
                    <a16:creationId xmlns:a16="http://schemas.microsoft.com/office/drawing/2014/main" id="{8F0CC032-197F-4C92-8303-B04AFD27AAC2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447942" y="-3023378"/>
                <a:ext cx="1704600" cy="42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859" name="Ink 858">
                <a:extLst>
                  <a:ext uri="{FF2B5EF4-FFF2-40B4-BE49-F238E27FC236}">
                    <a16:creationId xmlns:a16="http://schemas.microsoft.com/office/drawing/2014/main" id="{AAEDAB98-DBA0-46EC-8157-8F66FAD50F67}"/>
                  </a:ext>
                </a:extLst>
              </p14:cNvPr>
              <p14:cNvContentPartPr/>
              <p14:nvPr/>
            </p14:nvContentPartPr>
            <p14:xfrm>
              <a:off x="6969262" y="-2257298"/>
              <a:ext cx="559080" cy="584640"/>
            </p14:xfrm>
          </p:contentPart>
        </mc:Choice>
        <mc:Fallback xmlns="">
          <p:pic>
            <p:nvPicPr>
              <p:cNvPr id="859" name="Ink 858">
                <a:extLst>
                  <a:ext uri="{FF2B5EF4-FFF2-40B4-BE49-F238E27FC236}">
                    <a16:creationId xmlns:a16="http://schemas.microsoft.com/office/drawing/2014/main" id="{AAEDAB98-DBA0-46EC-8157-8F66FAD50F67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915262" y="-2365298"/>
                <a:ext cx="666720" cy="80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808" name="Ink 807">
                <a:extLst>
                  <a:ext uri="{FF2B5EF4-FFF2-40B4-BE49-F238E27FC236}">
                    <a16:creationId xmlns:a16="http://schemas.microsoft.com/office/drawing/2014/main" id="{FB60DF06-AAC1-4A26-84F7-BC484BE8F567}"/>
                  </a:ext>
                </a:extLst>
              </p14:cNvPr>
              <p14:cNvContentPartPr/>
              <p14:nvPr/>
            </p14:nvContentPartPr>
            <p14:xfrm>
              <a:off x="-2278418" y="4236382"/>
              <a:ext cx="360" cy="360"/>
            </p14:xfrm>
          </p:contentPart>
        </mc:Choice>
        <mc:Fallback xmlns="">
          <p:pic>
            <p:nvPicPr>
              <p:cNvPr id="808" name="Ink 807">
                <a:extLst>
                  <a:ext uri="{FF2B5EF4-FFF2-40B4-BE49-F238E27FC236}">
                    <a16:creationId xmlns:a16="http://schemas.microsoft.com/office/drawing/2014/main" id="{FB60DF06-AAC1-4A26-84F7-BC484BE8F5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2332418" y="412838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802" name="Ink 801">
                <a:extLst>
                  <a:ext uri="{FF2B5EF4-FFF2-40B4-BE49-F238E27FC236}">
                    <a16:creationId xmlns:a16="http://schemas.microsoft.com/office/drawing/2014/main" id="{F9D87C03-48B1-40D7-BDA2-FABC3B64DE12}"/>
                  </a:ext>
                </a:extLst>
              </p14:cNvPr>
              <p14:cNvContentPartPr/>
              <p14:nvPr/>
            </p14:nvContentPartPr>
            <p14:xfrm>
              <a:off x="-4807058" y="-2872538"/>
              <a:ext cx="7209360" cy="3762720"/>
            </p14:xfrm>
          </p:contentPart>
        </mc:Choice>
        <mc:Fallback xmlns="">
          <p:pic>
            <p:nvPicPr>
              <p:cNvPr id="802" name="Ink 801">
                <a:extLst>
                  <a:ext uri="{FF2B5EF4-FFF2-40B4-BE49-F238E27FC236}">
                    <a16:creationId xmlns:a16="http://schemas.microsoft.com/office/drawing/2014/main" id="{F9D87C03-48B1-40D7-BDA2-FABC3B64DE12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-4861058" y="-2980538"/>
                <a:ext cx="7317000" cy="397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863" name="Ink 862">
                <a:extLst>
                  <a:ext uri="{FF2B5EF4-FFF2-40B4-BE49-F238E27FC236}">
                    <a16:creationId xmlns:a16="http://schemas.microsoft.com/office/drawing/2014/main" id="{B6650835-02F5-4375-9190-AD25B850FAC4}"/>
                  </a:ext>
                </a:extLst>
              </p14:cNvPr>
              <p14:cNvContentPartPr/>
              <p14:nvPr/>
            </p14:nvContentPartPr>
            <p14:xfrm>
              <a:off x="-4207658" y="3444742"/>
              <a:ext cx="101520" cy="137880"/>
            </p14:xfrm>
          </p:contentPart>
        </mc:Choice>
        <mc:Fallback xmlns="">
          <p:pic>
            <p:nvPicPr>
              <p:cNvPr id="863" name="Ink 862">
                <a:extLst>
                  <a:ext uri="{FF2B5EF4-FFF2-40B4-BE49-F238E27FC236}">
                    <a16:creationId xmlns:a16="http://schemas.microsoft.com/office/drawing/2014/main" id="{B6650835-02F5-4375-9190-AD25B850FAC4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-4261658" y="3336742"/>
                <a:ext cx="20916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865" name="Ink 864">
                <a:extLst>
                  <a:ext uri="{FF2B5EF4-FFF2-40B4-BE49-F238E27FC236}">
                    <a16:creationId xmlns:a16="http://schemas.microsoft.com/office/drawing/2014/main" id="{49E7C028-A01B-49F7-9C30-7EACD94DCF71}"/>
                  </a:ext>
                </a:extLst>
              </p14:cNvPr>
              <p14:cNvContentPartPr/>
              <p14:nvPr/>
            </p14:nvContentPartPr>
            <p14:xfrm>
              <a:off x="2305102" y="-2765978"/>
              <a:ext cx="6022800" cy="1699560"/>
            </p14:xfrm>
          </p:contentPart>
        </mc:Choice>
        <mc:Fallback xmlns="">
          <p:pic>
            <p:nvPicPr>
              <p:cNvPr id="865" name="Ink 864">
                <a:extLst>
                  <a:ext uri="{FF2B5EF4-FFF2-40B4-BE49-F238E27FC236}">
                    <a16:creationId xmlns:a16="http://schemas.microsoft.com/office/drawing/2014/main" id="{49E7C028-A01B-49F7-9C30-7EACD94DCF71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2251462" y="-2873618"/>
                <a:ext cx="6130440" cy="19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864" name="Ink 863">
                <a:extLst>
                  <a:ext uri="{FF2B5EF4-FFF2-40B4-BE49-F238E27FC236}">
                    <a16:creationId xmlns:a16="http://schemas.microsoft.com/office/drawing/2014/main" id="{AED6D396-B964-4626-8B30-5485395A8E7B}"/>
                  </a:ext>
                </a:extLst>
              </p14:cNvPr>
              <p14:cNvContentPartPr/>
              <p14:nvPr/>
            </p14:nvContentPartPr>
            <p14:xfrm>
              <a:off x="9824782" y="-2881178"/>
              <a:ext cx="1485000" cy="175680"/>
            </p14:xfrm>
          </p:contentPart>
        </mc:Choice>
        <mc:Fallback xmlns="">
          <p:pic>
            <p:nvPicPr>
              <p:cNvPr id="864" name="Ink 863">
                <a:extLst>
                  <a:ext uri="{FF2B5EF4-FFF2-40B4-BE49-F238E27FC236}">
                    <a16:creationId xmlns:a16="http://schemas.microsoft.com/office/drawing/2014/main" id="{AED6D396-B964-4626-8B30-5485395A8E7B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770782" y="-2989178"/>
                <a:ext cx="1592640" cy="3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855" name="Ink 854">
                <a:extLst>
                  <a:ext uri="{FF2B5EF4-FFF2-40B4-BE49-F238E27FC236}">
                    <a16:creationId xmlns:a16="http://schemas.microsoft.com/office/drawing/2014/main" id="{6709A08A-9FA4-4389-85B8-84DBF0255757}"/>
                  </a:ext>
                </a:extLst>
              </p14:cNvPr>
              <p14:cNvContentPartPr/>
              <p14:nvPr/>
            </p14:nvContentPartPr>
            <p14:xfrm>
              <a:off x="313222" y="7737742"/>
              <a:ext cx="214200" cy="189720"/>
            </p14:xfrm>
          </p:contentPart>
        </mc:Choice>
        <mc:Fallback xmlns="">
          <p:pic>
            <p:nvPicPr>
              <p:cNvPr id="855" name="Ink 854">
                <a:extLst>
                  <a:ext uri="{FF2B5EF4-FFF2-40B4-BE49-F238E27FC236}">
                    <a16:creationId xmlns:a16="http://schemas.microsoft.com/office/drawing/2014/main" id="{6709A08A-9FA4-4389-85B8-84DBF0255757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259222" y="7629742"/>
                <a:ext cx="321840" cy="40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854" name="Ink 853">
                <a:extLst>
                  <a:ext uri="{FF2B5EF4-FFF2-40B4-BE49-F238E27FC236}">
                    <a16:creationId xmlns:a16="http://schemas.microsoft.com/office/drawing/2014/main" id="{951A2CA1-E6FD-4711-9B4D-8FC9E309C5EB}"/>
                  </a:ext>
                </a:extLst>
              </p14:cNvPr>
              <p14:cNvContentPartPr/>
              <p14:nvPr/>
            </p14:nvContentPartPr>
            <p14:xfrm>
              <a:off x="9853942" y="7036822"/>
              <a:ext cx="280800" cy="200520"/>
            </p14:xfrm>
          </p:contentPart>
        </mc:Choice>
        <mc:Fallback xmlns="">
          <p:pic>
            <p:nvPicPr>
              <p:cNvPr id="854" name="Ink 853">
                <a:extLst>
                  <a:ext uri="{FF2B5EF4-FFF2-40B4-BE49-F238E27FC236}">
                    <a16:creationId xmlns:a16="http://schemas.microsoft.com/office/drawing/2014/main" id="{951A2CA1-E6FD-4711-9B4D-8FC9E309C5EB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799942" y="6929182"/>
                <a:ext cx="388440" cy="41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853" name="Ink 852">
                <a:extLst>
                  <a:ext uri="{FF2B5EF4-FFF2-40B4-BE49-F238E27FC236}">
                    <a16:creationId xmlns:a16="http://schemas.microsoft.com/office/drawing/2014/main" id="{27303901-32E6-4CC4-9E64-24B0D0B86AC5}"/>
                  </a:ext>
                </a:extLst>
              </p14:cNvPr>
              <p14:cNvContentPartPr/>
              <p14:nvPr/>
            </p14:nvContentPartPr>
            <p14:xfrm>
              <a:off x="9908302" y="7036822"/>
              <a:ext cx="226080" cy="55800"/>
            </p14:xfrm>
          </p:contentPart>
        </mc:Choice>
        <mc:Fallback xmlns="">
          <p:pic>
            <p:nvPicPr>
              <p:cNvPr id="853" name="Ink 852">
                <a:extLst>
                  <a:ext uri="{FF2B5EF4-FFF2-40B4-BE49-F238E27FC236}">
                    <a16:creationId xmlns:a16="http://schemas.microsoft.com/office/drawing/2014/main" id="{27303901-32E6-4CC4-9E64-24B0D0B86AC5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9854662" y="6929182"/>
                <a:ext cx="33372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871" name="Ink 870">
                <a:extLst>
                  <a:ext uri="{FF2B5EF4-FFF2-40B4-BE49-F238E27FC236}">
                    <a16:creationId xmlns:a16="http://schemas.microsoft.com/office/drawing/2014/main" id="{9986E202-94B2-4314-9471-23DFF2B70DD8}"/>
                  </a:ext>
                </a:extLst>
              </p14:cNvPr>
              <p14:cNvContentPartPr/>
              <p14:nvPr/>
            </p14:nvContentPartPr>
            <p14:xfrm>
              <a:off x="14377342" y="972982"/>
              <a:ext cx="192240" cy="429480"/>
            </p14:xfrm>
          </p:contentPart>
        </mc:Choice>
        <mc:Fallback xmlns="">
          <p:pic>
            <p:nvPicPr>
              <p:cNvPr id="871" name="Ink 870">
                <a:extLst>
                  <a:ext uri="{FF2B5EF4-FFF2-40B4-BE49-F238E27FC236}">
                    <a16:creationId xmlns:a16="http://schemas.microsoft.com/office/drawing/2014/main" id="{9986E202-94B2-4314-9471-23DFF2B70DD8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4323342" y="864982"/>
                <a:ext cx="299880" cy="64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409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C2E6E-9492-4813-AB3B-0D10EF802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Where does the Basking Shark live.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4EE0D-EE42-4D8F-9021-46FE56D50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Basking Shark lives in the North and South of the Atlantic Ocean the Sea of Japan, off southern Australia and around New Zealand.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5EB473-3D05-413A-AD41-2ADFC1C3E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55" y="2895600"/>
            <a:ext cx="6442363" cy="374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6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FEC90-23CD-4E6D-976E-11B6516C8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Habitat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C7021-3651-47EE-882A-98330B0E9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Its habitat is the Atlantic ocean were it has warm waters and is very deep making it suitable for the Basking Shark.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6A51B0-7267-48F2-AA65-8AF78FA2D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02873" y="2784238"/>
            <a:ext cx="7315200" cy="3161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00EC4D-2AAF-4BC6-A085-FC4B0EB1D417}"/>
              </a:ext>
            </a:extLst>
          </p:cNvPr>
          <p:cNvSpPr txBox="1"/>
          <p:nvPr/>
        </p:nvSpPr>
        <p:spPr>
          <a:xfrm>
            <a:off x="2202873" y="5946131"/>
            <a:ext cx="7315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www.flickr.com/photos/irenicrhonda/4686188689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nc-nd/3.0/"/>
              </a:rPr>
              <a:t>CC BY-NC-ND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116743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0A82B-8C19-41AC-BE33-DFC5AC6A7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does the Basking Shark survive.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A8CC3-49E1-458A-AD73-1322A17D5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Basking Shark needs zooplankton , copipods (they are little crustaceans found in every water way)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1803FE-CBA1-4E1E-98C9-E52D202E0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1891" y="2824230"/>
            <a:ext cx="5514109" cy="37303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FAAE1A-1571-4B00-80B3-BEEB54AE41F4}"/>
              </a:ext>
            </a:extLst>
          </p:cNvPr>
          <p:cNvSpPr txBox="1"/>
          <p:nvPr/>
        </p:nvSpPr>
        <p:spPr>
          <a:xfrm>
            <a:off x="734291" y="6667500"/>
            <a:ext cx="55141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www.flickr.com/photos/51647007@N08/5411253554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/3.0/"/>
              </a:rPr>
              <a:t>CC BY</a:t>
            </a:r>
            <a:endParaRPr lang="en-AU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0503A3-C15B-4D71-A7D5-8404E533F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096000" y="2783898"/>
            <a:ext cx="5943600" cy="40741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9AB44E-73DC-431E-9C05-C6A2ED26BAE1}"/>
              </a:ext>
            </a:extLst>
          </p:cNvPr>
          <p:cNvSpPr txBox="1"/>
          <p:nvPr/>
        </p:nvSpPr>
        <p:spPr>
          <a:xfrm>
            <a:off x="6248400" y="7011266"/>
            <a:ext cx="60864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6" tooltip="https://www.flickr.com/photos/farhaven/7322939246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7" tooltip="https://creativecommons.org/licenses/by-nc/3.0/"/>
              </a:rPr>
              <a:t>CC BY-NC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300212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1AED0-AD7B-4196-BCF3-803753ECC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52801"/>
            <a:ext cx="9144000" cy="1911783"/>
          </a:xfrm>
        </p:spPr>
        <p:txBody>
          <a:bodyPr/>
          <a:lstStyle/>
          <a:p>
            <a:r>
              <a:rPr lang="en-AU" dirty="0"/>
              <a:t>Features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79B2F-BEE5-43BD-B313-816307D25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7018" y="858983"/>
            <a:ext cx="9144000" cy="1454726"/>
          </a:xfrm>
        </p:spPr>
        <p:txBody>
          <a:bodyPr>
            <a:normAutofit/>
          </a:bodyPr>
          <a:lstStyle/>
          <a:p>
            <a:r>
              <a:rPr lang="en-AU" dirty="0"/>
              <a:t>The Basking Shark is 7.9 meters long . It weighs 4535 kg . It has a dorsal fin that can reach up to 2 meters . It’s mouth can open up to 1 meter wide .  It has a conical body with a layer of mucus . Grey or brown is on its black belly.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2AC1FD-5F9A-4285-A611-2D046293D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43200" y="2313709"/>
            <a:ext cx="6996546" cy="45442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7F70615-BE4E-44E5-AFD0-29513A39B1E5}"/>
              </a:ext>
            </a:extLst>
          </p:cNvPr>
          <p:cNvSpPr txBox="1"/>
          <p:nvPr/>
        </p:nvSpPr>
        <p:spPr>
          <a:xfrm>
            <a:off x="2743200" y="6858000"/>
            <a:ext cx="69965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www.wired.it/scienza/ecologia/2018/09/14/squalo-elefante-velocita-video/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nc-nd/3.0/"/>
              </a:rPr>
              <a:t>CC BY-NC-ND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372526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A5050-C6BA-4625-8226-5EF1C0B4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169"/>
            <a:ext cx="10515600" cy="985904"/>
          </a:xfrm>
        </p:spPr>
        <p:txBody>
          <a:bodyPr/>
          <a:lstStyle/>
          <a:p>
            <a:pPr algn="ctr"/>
            <a:r>
              <a:rPr lang="en-AU" dirty="0"/>
              <a:t>Threats.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A7407-0F68-4D37-953B-C84D622A7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527"/>
            <a:ext cx="10515600" cy="1399309"/>
          </a:xfrm>
        </p:spPr>
        <p:txBody>
          <a:bodyPr/>
          <a:lstStyle/>
          <a:p>
            <a:r>
              <a:rPr lang="en-AU" b="1" dirty="0"/>
              <a:t>Entanglements</a:t>
            </a:r>
            <a:r>
              <a:rPr lang="en-AU" dirty="0"/>
              <a:t> (getting caught in fish nets). </a:t>
            </a:r>
            <a:r>
              <a:rPr lang="en-AU" b="1" dirty="0"/>
              <a:t>Boat Strike</a:t>
            </a:r>
            <a:r>
              <a:rPr lang="en-AU" dirty="0"/>
              <a:t>( getting hit by boats and having BIG injuries) </a:t>
            </a:r>
            <a:r>
              <a:rPr lang="en-AU" b="1" dirty="0"/>
              <a:t>Harassment</a:t>
            </a:r>
            <a:r>
              <a:rPr lang="en-AU" dirty="0"/>
              <a:t>(Basking sharks are very sensitive to harassment).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4BA25C-7DF0-4D3F-B875-CA1480214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5636" y="2396837"/>
            <a:ext cx="5832764" cy="40801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950F41-FCF1-46A3-8F8F-138D9799AD3B}"/>
              </a:ext>
            </a:extLst>
          </p:cNvPr>
          <p:cNvSpPr txBox="1"/>
          <p:nvPr/>
        </p:nvSpPr>
        <p:spPr>
          <a:xfrm>
            <a:off x="2032000" y="6477000"/>
            <a:ext cx="812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en.wikipedia.org/wiki/Fishing_net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sa/3.0/"/>
              </a:rPr>
              <a:t>CC BY-SA</a:t>
            </a:r>
            <a:endParaRPr lang="en-AU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64EE21-0BD3-41C0-A557-0B6850D74A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470072" y="2396836"/>
            <a:ext cx="5569527" cy="44611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1B92A8-C058-4CE8-9BA7-8CF693D218E1}"/>
              </a:ext>
            </a:extLst>
          </p:cNvPr>
          <p:cNvSpPr txBox="1"/>
          <p:nvPr/>
        </p:nvSpPr>
        <p:spPr>
          <a:xfrm>
            <a:off x="6470072" y="6858000"/>
            <a:ext cx="55695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6" tooltip="https://fr.wikipedia.org/wiki/Fichier:Israel_Navy_Strike_Gaza_from_the_Sea_(14737264901).jpg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sa/3.0/"/>
              </a:rPr>
              <a:t>CC BY-SA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85810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0CBC4-D185-4617-8FCB-A305D207C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You Can Help.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5BEDD-1C5B-4067-B9E4-00901FD3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By adopting a Basking shark and recording its sightings. Don’t invade in a Basking Sharks habitat/life.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DBACCF-8D8E-4BE5-81E9-C61455EC5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70909" y="2702496"/>
            <a:ext cx="6650181" cy="37903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DA5DE2-343F-4C3B-AE2E-1282BF9AF70F}"/>
              </a:ext>
            </a:extLst>
          </p:cNvPr>
          <p:cNvSpPr txBox="1"/>
          <p:nvPr/>
        </p:nvSpPr>
        <p:spPr>
          <a:xfrm>
            <a:off x="2770909" y="3717580"/>
            <a:ext cx="6650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hlinkClick r:id="rId3" tooltip="https://www.flickr.com/photos/10565417@N03/6246022639"/>
              </a:rPr>
              <a:t>This Photo</a:t>
            </a:r>
            <a:r>
              <a:rPr lang="en-AU" sz="900"/>
              <a:t> by Unknown Author is licensed under </a:t>
            </a:r>
            <a:r>
              <a:rPr lang="en-AU" sz="900">
                <a:hlinkClick r:id="rId4" tooltip="https://creativecommons.org/licenses/by-sa/3.0/"/>
              </a:rPr>
              <a:t>CC BY-SA</a:t>
            </a:r>
            <a:endParaRPr lang="en-AU" sz="900"/>
          </a:p>
        </p:txBody>
      </p:sp>
    </p:spTree>
    <p:extLst>
      <p:ext uri="{BB962C8B-B14F-4D97-AF65-F5344CB8AC3E}">
        <p14:creationId xmlns:p14="http://schemas.microsoft.com/office/powerpoint/2010/main" val="111767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2D701-8E82-4900-B856-E5268F9A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242C6-7D53-45EF-967E-E01972316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>
                <a:hlinkClick r:id="rId2"/>
              </a:rPr>
              <a:t>https://www.activewild.com/basking-shark/</a:t>
            </a:r>
            <a:endParaRPr lang="en-AU" dirty="0"/>
          </a:p>
          <a:p>
            <a:endParaRPr lang="en-AU" dirty="0"/>
          </a:p>
          <a:p>
            <a:r>
              <a:rPr lang="en-US" dirty="0">
                <a:hlinkClick r:id="rId3"/>
              </a:rPr>
              <a:t>Endangered Animals 2022: List Of Endangered Animals - Pictures &amp; Facts (activewild.com)</a:t>
            </a:r>
            <a:r>
              <a:rPr lang="en-US" dirty="0"/>
              <a:t> 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7204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316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Basking Shark</vt:lpstr>
      <vt:lpstr>Where does the Basking Shark live.</vt:lpstr>
      <vt:lpstr>Habitat </vt:lpstr>
      <vt:lpstr>How does the Basking Shark survive.</vt:lpstr>
      <vt:lpstr>Features</vt:lpstr>
      <vt:lpstr>Threats.</vt:lpstr>
      <vt:lpstr>How You Can Help.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Basking Shark</dc:title>
  <dc:creator>Billy Callow</dc:creator>
  <cp:lastModifiedBy>Billy Callow</cp:lastModifiedBy>
  <cp:revision>30</cp:revision>
  <dcterms:created xsi:type="dcterms:W3CDTF">2022-10-17T23:01:24Z</dcterms:created>
  <dcterms:modified xsi:type="dcterms:W3CDTF">2022-10-23T22:25:28Z</dcterms:modified>
</cp:coreProperties>
</file>