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4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107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97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74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82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19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125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708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993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6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88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01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E72B-E102-4192-98AB-D2A0326AF689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F1310-A891-47D0-9E6D-D950B4AB05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524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cleeds_st@bigpond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146" y="1203114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82" y="352482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463" y="2147071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823294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62" y="5013176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55" y="4834128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4890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86" y="724597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69" y="1715789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143" y="2905199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580" y="2283234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77" y="4867604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63" y="0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420" y="3466950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2700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883" y="116632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0147" y="312738"/>
            <a:ext cx="4512799" cy="601061"/>
          </a:xfrm>
          <a:solidFill>
            <a:schemeClr val="bg1"/>
          </a:solidFill>
          <a:ln w="57150"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AU" sz="4000" b="1" dirty="0" smtClean="0">
                <a:solidFill>
                  <a:srgbClr val="002060"/>
                </a:solidFill>
                <a:latin typeface="Algerian" panose="04020705040A02060702" pitchFamily="82" charset="0"/>
                <a:cs typeface="Vrinda" panose="020B0502040204020203" pitchFamily="34" charset="0"/>
              </a:rPr>
              <a:t>MINI Dribblers 2023 </a:t>
            </a:r>
            <a:endParaRPr lang="en-AU" sz="4000" b="1" dirty="0">
              <a:solidFill>
                <a:srgbClr val="002060"/>
              </a:solidFill>
              <a:latin typeface="Algerian" panose="04020705040A02060702" pitchFamily="82" charset="0"/>
              <a:cs typeface="Vrind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3776" y="463106"/>
            <a:ext cx="3458164" cy="1938992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chemeClr val="bg1"/>
                </a:solidFill>
              </a:rPr>
              <a:t>Mini Dribblers is a Program for 5-10 year olds that focuses on children having fun and meeting new friends whilst teaching the  fundamentals of basketball </a:t>
            </a:r>
            <a:endParaRPr lang="en-AU" sz="2000" dirty="0">
              <a:solidFill>
                <a:schemeClr val="bg1"/>
              </a:solidFill>
            </a:endParaRPr>
          </a:p>
        </p:txBody>
      </p:sp>
      <p:pic>
        <p:nvPicPr>
          <p:cNvPr id="11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975" y="1798745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461" y="4425203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60" y="3311804"/>
            <a:ext cx="11525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87523" y="1592203"/>
            <a:ext cx="2808721" cy="5016758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u="sng" dirty="0">
                <a:solidFill>
                  <a:schemeClr val="bg1"/>
                </a:solidFill>
              </a:rPr>
              <a:t>Term 1 – 2023</a:t>
            </a:r>
          </a:p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Sessions:</a:t>
            </a:r>
          </a:p>
          <a:p>
            <a:pPr algn="ctr"/>
            <a:r>
              <a:rPr lang="en-AU" sz="2400" dirty="0" smtClean="0">
                <a:solidFill>
                  <a:schemeClr val="bg1"/>
                </a:solidFill>
              </a:rPr>
              <a:t>Wednesday</a:t>
            </a:r>
          </a:p>
          <a:p>
            <a:pPr algn="ctr"/>
            <a:r>
              <a:rPr lang="en-AU" sz="2400" dirty="0" smtClean="0">
                <a:solidFill>
                  <a:schemeClr val="bg1"/>
                </a:solidFill>
              </a:rPr>
              <a:t>Ages 5 – 7 Years</a:t>
            </a:r>
          </a:p>
          <a:p>
            <a:pPr algn="ctr"/>
            <a:r>
              <a:rPr lang="en-AU" sz="2400" dirty="0" smtClean="0">
                <a:solidFill>
                  <a:schemeClr val="bg1"/>
                </a:solidFill>
              </a:rPr>
              <a:t>4.00 pm – 4.40 pm</a:t>
            </a:r>
          </a:p>
          <a:p>
            <a:pPr algn="ctr"/>
            <a:r>
              <a:rPr lang="en-AU" sz="2400" dirty="0" smtClean="0">
                <a:solidFill>
                  <a:schemeClr val="bg1"/>
                </a:solidFill>
              </a:rPr>
              <a:t>Ages 8 – 10 Years</a:t>
            </a:r>
          </a:p>
          <a:p>
            <a:pPr algn="ctr"/>
            <a:r>
              <a:rPr lang="en-AU" sz="2400" dirty="0" smtClean="0">
                <a:solidFill>
                  <a:schemeClr val="bg1"/>
                </a:solidFill>
              </a:rPr>
              <a:t>4.50 pm – 5.30 pm</a:t>
            </a:r>
          </a:p>
          <a:p>
            <a:pPr algn="ctr"/>
            <a:endParaRPr lang="en-AU" sz="2400" dirty="0" smtClean="0">
              <a:solidFill>
                <a:schemeClr val="bg1"/>
              </a:solidFill>
            </a:endParaRPr>
          </a:p>
          <a:p>
            <a:pPr algn="ctr"/>
            <a:r>
              <a:rPr lang="en-AU" sz="2400" dirty="0" smtClean="0">
                <a:solidFill>
                  <a:schemeClr val="bg1"/>
                </a:solidFill>
              </a:rPr>
              <a:t>Thursday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</a:rPr>
              <a:t>Ages 5 – 7 Years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</a:rPr>
              <a:t>4.00 pm – 4.40 pm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</a:rPr>
              <a:t>Ages </a:t>
            </a:r>
            <a:r>
              <a:rPr lang="en-AU" sz="2400" dirty="0" smtClean="0">
                <a:solidFill>
                  <a:schemeClr val="bg1"/>
                </a:solidFill>
              </a:rPr>
              <a:t>5 </a:t>
            </a:r>
            <a:r>
              <a:rPr lang="en-AU" sz="2400" dirty="0">
                <a:solidFill>
                  <a:schemeClr val="bg1"/>
                </a:solidFill>
              </a:rPr>
              <a:t>– 7</a:t>
            </a:r>
            <a:r>
              <a:rPr lang="en-AU" sz="2400" dirty="0" smtClean="0">
                <a:solidFill>
                  <a:schemeClr val="bg1"/>
                </a:solidFill>
              </a:rPr>
              <a:t> </a:t>
            </a:r>
            <a:r>
              <a:rPr lang="en-AU" sz="2400" dirty="0">
                <a:solidFill>
                  <a:schemeClr val="bg1"/>
                </a:solidFill>
              </a:rPr>
              <a:t>Years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</a:rPr>
              <a:t>4.50 pm – 5.30 </a:t>
            </a:r>
            <a:r>
              <a:rPr lang="en-AU" sz="2400" dirty="0" smtClean="0">
                <a:solidFill>
                  <a:schemeClr val="bg1"/>
                </a:solidFill>
              </a:rPr>
              <a:t>pm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72512" y="4812825"/>
            <a:ext cx="5149428" cy="13849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b="1" u="sng" dirty="0" smtClean="0">
                <a:solidFill>
                  <a:schemeClr val="bg1"/>
                </a:solidFill>
              </a:rPr>
              <a:t>REGISTRATIONS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bg1"/>
                </a:solidFill>
              </a:rPr>
              <a:t>Got to our Website – Doncaster Basketball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bg1"/>
                </a:solidFill>
              </a:rPr>
              <a:t>Click on Mini Dribblers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bg1"/>
                </a:solidFill>
              </a:rPr>
              <a:t>Choose Registration Link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 smtClean="0">
              <a:solidFill>
                <a:schemeClr val="bg1"/>
              </a:solidFill>
            </a:endParaRPr>
          </a:p>
          <a:p>
            <a:r>
              <a:rPr lang="en-AU" sz="1400" dirty="0" smtClean="0">
                <a:solidFill>
                  <a:schemeClr val="bg1"/>
                </a:solidFill>
              </a:rPr>
              <a:t>	Or email </a:t>
            </a:r>
            <a:r>
              <a:rPr lang="en-AU" sz="1400" dirty="0" smtClean="0">
                <a:solidFill>
                  <a:schemeClr val="bg1"/>
                </a:solidFill>
                <a:hlinkClick r:id="rId3"/>
              </a:rPr>
              <a:t>doncleeds_st@bigpond.com</a:t>
            </a:r>
            <a:r>
              <a:rPr lang="en-AU" sz="1400" dirty="0" smtClean="0">
                <a:solidFill>
                  <a:schemeClr val="bg1"/>
                </a:solidFill>
              </a:rPr>
              <a:t> for details</a:t>
            </a:r>
          </a:p>
        </p:txBody>
      </p:sp>
      <p:sp>
        <p:nvSpPr>
          <p:cNvPr id="6" name="AutoShape 10" descr="Image result for Boy Playing Basketball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AutoShape 12" descr="Image result for Boy Playing Basketball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AutoShape 14" descr="Image result for Boy Playing Basketball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8" name="TextBox 37"/>
          <p:cNvSpPr txBox="1"/>
          <p:nvPr/>
        </p:nvSpPr>
        <p:spPr>
          <a:xfrm>
            <a:off x="3672512" y="6301184"/>
            <a:ext cx="5149429" cy="307777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Doncaster Basketball Association - Leeds Street Basketball Stadium</a:t>
            </a:r>
          </a:p>
        </p:txBody>
      </p:sp>
      <p:pic>
        <p:nvPicPr>
          <p:cNvPr id="1042" name="Picture 18" descr="Image result for Kids Basketball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958" y="2947728"/>
            <a:ext cx="2260404" cy="164061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07909" y="3985319"/>
            <a:ext cx="2915609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b="1" i="1" dirty="0" smtClean="0">
                <a:solidFill>
                  <a:srgbClr val="002060"/>
                </a:solidFill>
              </a:rPr>
              <a:t>Make sure you bring a Basketball !</a:t>
            </a:r>
          </a:p>
        </p:txBody>
      </p:sp>
    </p:spTree>
    <p:extLst>
      <p:ext uri="{BB962C8B-B14F-4D97-AF65-F5344CB8AC3E}">
        <p14:creationId xmlns:p14="http://schemas.microsoft.com/office/powerpoint/2010/main" val="38127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108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</dc:title>
  <dc:creator>Leigh/Terri</dc:creator>
  <cp:lastModifiedBy>Leigh/Terri</cp:lastModifiedBy>
  <cp:revision>11</cp:revision>
  <cp:lastPrinted>2022-11-29T01:06:29Z</cp:lastPrinted>
  <dcterms:created xsi:type="dcterms:W3CDTF">2021-02-04T09:21:41Z</dcterms:created>
  <dcterms:modified xsi:type="dcterms:W3CDTF">2022-11-29T01:08:09Z</dcterms:modified>
</cp:coreProperties>
</file>