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7" r:id="rId5"/>
    <p:sldId id="282" r:id="rId6"/>
    <p:sldId id="285" r:id="rId7"/>
    <p:sldId id="284" r:id="rId8"/>
    <p:sldId id="264" r:id="rId9"/>
    <p:sldId id="283" r:id="rId10"/>
    <p:sldId id="281" r:id="rId11"/>
    <p:sldId id="286" r:id="rId12"/>
    <p:sldId id="279"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8F"/>
    <a:srgbClr val="890020"/>
    <a:srgbClr val="7F001D"/>
    <a:srgbClr val="A80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18472-20AE-48A0-A0D3-96AEB0CA7E41}" v="17" dt="2023-05-15T02:20:32.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8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WALTON" userId="da391a10-7856-4787-8df9-8a9311ba8903" providerId="ADAL" clId="{6C818472-20AE-48A0-A0D3-96AEB0CA7E41}"/>
    <pc:docChg chg="undo custSel addSld delSld modSld">
      <pc:chgData name="Georgina WALTON" userId="da391a10-7856-4787-8df9-8a9311ba8903" providerId="ADAL" clId="{6C818472-20AE-48A0-A0D3-96AEB0CA7E41}" dt="2023-05-15T02:20:32.486" v="310"/>
      <pc:docMkLst>
        <pc:docMk/>
      </pc:docMkLst>
      <pc:sldChg chg="addSp delSp modSp mod">
        <pc:chgData name="Georgina WALTON" userId="da391a10-7856-4787-8df9-8a9311ba8903" providerId="ADAL" clId="{6C818472-20AE-48A0-A0D3-96AEB0CA7E41}" dt="2023-05-15T02:15:24.116" v="283" actId="2711"/>
        <pc:sldMkLst>
          <pc:docMk/>
          <pc:sldMk cId="3048478775" sldId="257"/>
        </pc:sldMkLst>
        <pc:spChg chg="mod">
          <ac:chgData name="Georgina WALTON" userId="da391a10-7856-4787-8df9-8a9311ba8903" providerId="ADAL" clId="{6C818472-20AE-48A0-A0D3-96AEB0CA7E41}" dt="2023-05-15T02:09:07.226" v="111" actId="14100"/>
          <ac:spMkLst>
            <pc:docMk/>
            <pc:sldMk cId="3048478775" sldId="257"/>
            <ac:spMk id="3" creationId="{4B752845-A238-4AD1-BF62-472A8AD6FB5D}"/>
          </ac:spMkLst>
        </pc:spChg>
        <pc:spChg chg="mod">
          <ac:chgData name="Georgina WALTON" userId="da391a10-7856-4787-8df9-8a9311ba8903" providerId="ADAL" clId="{6C818472-20AE-48A0-A0D3-96AEB0CA7E41}" dt="2023-05-15T02:15:24.116" v="283" actId="2711"/>
          <ac:spMkLst>
            <pc:docMk/>
            <pc:sldMk cId="3048478775" sldId="257"/>
            <ac:spMk id="9" creationId="{A219D5BE-08E1-42F3-ACBE-F5889AC2B183}"/>
          </ac:spMkLst>
        </pc:spChg>
        <pc:picChg chg="add del mod">
          <ac:chgData name="Georgina WALTON" userId="da391a10-7856-4787-8df9-8a9311ba8903" providerId="ADAL" clId="{6C818472-20AE-48A0-A0D3-96AEB0CA7E41}" dt="2023-05-15T02:03:08.427" v="30" actId="478"/>
          <ac:picMkLst>
            <pc:docMk/>
            <pc:sldMk cId="3048478775" sldId="257"/>
            <ac:picMk id="4" creationId="{9D7B2164-C462-8781-BB84-48942F6CD08C}"/>
          </ac:picMkLst>
        </pc:picChg>
        <pc:picChg chg="add del mod">
          <ac:chgData name="Georgina WALTON" userId="da391a10-7856-4787-8df9-8a9311ba8903" providerId="ADAL" clId="{6C818472-20AE-48A0-A0D3-96AEB0CA7E41}" dt="2023-05-15T02:04:32.612" v="66" actId="478"/>
          <ac:picMkLst>
            <pc:docMk/>
            <pc:sldMk cId="3048478775" sldId="257"/>
            <ac:picMk id="6" creationId="{BF66DE94-A023-0F42-BF88-1CEAB73AE59C}"/>
          </ac:picMkLst>
        </pc:picChg>
        <pc:picChg chg="del">
          <ac:chgData name="Georgina WALTON" userId="da391a10-7856-4787-8df9-8a9311ba8903" providerId="ADAL" clId="{6C818472-20AE-48A0-A0D3-96AEB0CA7E41}" dt="2023-05-15T02:02:27.172" v="27" actId="478"/>
          <ac:picMkLst>
            <pc:docMk/>
            <pc:sldMk cId="3048478775" sldId="257"/>
            <ac:picMk id="8" creationId="{0715A274-1E2A-45A5-8507-AED1BD238E27}"/>
          </ac:picMkLst>
        </pc:picChg>
        <pc:picChg chg="add del mod">
          <ac:chgData name="Georgina WALTON" userId="da391a10-7856-4787-8df9-8a9311ba8903" providerId="ADAL" clId="{6C818472-20AE-48A0-A0D3-96AEB0CA7E41}" dt="2023-05-15T02:05:11.205" v="78" actId="478"/>
          <ac:picMkLst>
            <pc:docMk/>
            <pc:sldMk cId="3048478775" sldId="257"/>
            <ac:picMk id="10" creationId="{445F8B1D-13C6-F2BD-DFD6-814EDEC62E3A}"/>
          </ac:picMkLst>
        </pc:picChg>
        <pc:picChg chg="add del mod modCrop">
          <ac:chgData name="Georgina WALTON" userId="da391a10-7856-4787-8df9-8a9311ba8903" providerId="ADAL" clId="{6C818472-20AE-48A0-A0D3-96AEB0CA7E41}" dt="2023-05-15T02:06:03.445" v="88" actId="478"/>
          <ac:picMkLst>
            <pc:docMk/>
            <pc:sldMk cId="3048478775" sldId="257"/>
            <ac:picMk id="12" creationId="{D11CD2A0-C123-64C4-3838-874FAFFB4D60}"/>
          </ac:picMkLst>
        </pc:picChg>
        <pc:picChg chg="add mod">
          <ac:chgData name="Georgina WALTON" userId="da391a10-7856-4787-8df9-8a9311ba8903" providerId="ADAL" clId="{6C818472-20AE-48A0-A0D3-96AEB0CA7E41}" dt="2023-05-15T02:14:56.058" v="279" actId="1036"/>
          <ac:picMkLst>
            <pc:docMk/>
            <pc:sldMk cId="3048478775" sldId="257"/>
            <ac:picMk id="14" creationId="{29A4004E-A403-35B4-B08F-B4893DA79085}"/>
          </ac:picMkLst>
        </pc:picChg>
      </pc:sldChg>
      <pc:sldChg chg="addSp delSp modSp mod">
        <pc:chgData name="Georgina WALTON" userId="da391a10-7856-4787-8df9-8a9311ba8903" providerId="ADAL" clId="{6C818472-20AE-48A0-A0D3-96AEB0CA7E41}" dt="2023-05-15T02:20:18.194" v="302" actId="1076"/>
        <pc:sldMkLst>
          <pc:docMk/>
          <pc:sldMk cId="3806958801" sldId="258"/>
        </pc:sldMkLst>
        <pc:spChg chg="del mod">
          <ac:chgData name="Georgina WALTON" userId="da391a10-7856-4787-8df9-8a9311ba8903" providerId="ADAL" clId="{6C818472-20AE-48A0-A0D3-96AEB0CA7E41}" dt="2023-05-15T02:11:12.405" v="136"/>
          <ac:spMkLst>
            <pc:docMk/>
            <pc:sldMk cId="3806958801" sldId="258"/>
            <ac:spMk id="2" creationId="{14646B10-F6D7-4F18-B910-6370564581A1}"/>
          </ac:spMkLst>
        </pc:spChg>
        <pc:spChg chg="add del mod">
          <ac:chgData name="Georgina WALTON" userId="da391a10-7856-4787-8df9-8a9311ba8903" providerId="ADAL" clId="{6C818472-20AE-48A0-A0D3-96AEB0CA7E41}" dt="2023-05-15T02:13:01.547" v="225" actId="478"/>
          <ac:spMkLst>
            <pc:docMk/>
            <pc:sldMk cId="3806958801" sldId="258"/>
            <ac:spMk id="3" creationId="{1E4B4C53-54DE-52EE-CB6D-3C27940BCF28}"/>
          </ac:spMkLst>
        </pc:spChg>
        <pc:spChg chg="add mod">
          <ac:chgData name="Georgina WALTON" userId="da391a10-7856-4787-8df9-8a9311ba8903" providerId="ADAL" clId="{6C818472-20AE-48A0-A0D3-96AEB0CA7E41}" dt="2023-05-15T02:15:32.246" v="284" actId="2711"/>
          <ac:spMkLst>
            <pc:docMk/>
            <pc:sldMk cId="3806958801" sldId="258"/>
            <ac:spMk id="4" creationId="{91E295F3-FACC-E09B-A16F-0FAA677134EA}"/>
          </ac:spMkLst>
        </pc:spChg>
        <pc:spChg chg="del mod">
          <ac:chgData name="Georgina WALTON" userId="da391a10-7856-4787-8df9-8a9311ba8903" providerId="ADAL" clId="{6C818472-20AE-48A0-A0D3-96AEB0CA7E41}" dt="2023-05-15T02:10:59.804" v="115" actId="478"/>
          <ac:spMkLst>
            <pc:docMk/>
            <pc:sldMk cId="3806958801" sldId="258"/>
            <ac:spMk id="9" creationId="{6BA19AC5-8801-4F80-AA4F-15674E6D4FA4}"/>
          </ac:spMkLst>
        </pc:spChg>
        <pc:spChg chg="mod">
          <ac:chgData name="Georgina WALTON" userId="da391a10-7856-4787-8df9-8a9311ba8903" providerId="ADAL" clId="{6C818472-20AE-48A0-A0D3-96AEB0CA7E41}" dt="2023-05-15T02:13:17.785" v="228" actId="1076"/>
          <ac:spMkLst>
            <pc:docMk/>
            <pc:sldMk cId="3806958801" sldId="258"/>
            <ac:spMk id="17" creationId="{FC9278CE-B6D0-4C81-9DB3-F384DB9FC68C}"/>
          </ac:spMkLst>
        </pc:spChg>
        <pc:graphicFrameChg chg="del">
          <ac:chgData name="Georgina WALTON" userId="da391a10-7856-4787-8df9-8a9311ba8903" providerId="ADAL" clId="{6C818472-20AE-48A0-A0D3-96AEB0CA7E41}" dt="2023-05-15T02:13:12.745" v="226" actId="478"/>
          <ac:graphicFrameMkLst>
            <pc:docMk/>
            <pc:sldMk cId="3806958801" sldId="258"/>
            <ac:graphicFrameMk id="7" creationId="{4D731505-B278-4B54-8721-F87571D0FCD9}"/>
          </ac:graphicFrameMkLst>
        </pc:graphicFrameChg>
        <pc:picChg chg="add mod">
          <ac:chgData name="Georgina WALTON" userId="da391a10-7856-4787-8df9-8a9311ba8903" providerId="ADAL" clId="{6C818472-20AE-48A0-A0D3-96AEB0CA7E41}" dt="2023-05-15T02:20:18.194" v="302" actId="1076"/>
          <ac:picMkLst>
            <pc:docMk/>
            <pc:sldMk cId="3806958801" sldId="258"/>
            <ac:picMk id="6" creationId="{350E710F-2F09-5C57-88B9-6A8253C33CF9}"/>
          </ac:picMkLst>
        </pc:picChg>
        <pc:picChg chg="del">
          <ac:chgData name="Georgina WALTON" userId="da391a10-7856-4787-8df9-8a9311ba8903" providerId="ADAL" clId="{6C818472-20AE-48A0-A0D3-96AEB0CA7E41}" dt="2023-05-15T02:10:49.044" v="112" actId="478"/>
          <ac:picMkLst>
            <pc:docMk/>
            <pc:sldMk cId="3806958801" sldId="258"/>
            <ac:picMk id="30" creationId="{3D13D34F-5E9D-4C61-AE18-354C63F43869}"/>
          </ac:picMkLst>
        </pc:picChg>
      </pc:sldChg>
      <pc:sldChg chg="addSp delSp modSp mod">
        <pc:chgData name="Georgina WALTON" userId="da391a10-7856-4787-8df9-8a9311ba8903" providerId="ADAL" clId="{6C818472-20AE-48A0-A0D3-96AEB0CA7E41}" dt="2023-05-15T02:20:21.828" v="303"/>
        <pc:sldMkLst>
          <pc:docMk/>
          <pc:sldMk cId="3393483755" sldId="259"/>
        </pc:sldMkLst>
        <pc:spChg chg="add mod">
          <ac:chgData name="Georgina WALTON" userId="da391a10-7856-4787-8df9-8a9311ba8903" providerId="ADAL" clId="{6C818472-20AE-48A0-A0D3-96AEB0CA7E41}" dt="2023-05-15T02:15:41.171" v="285" actId="2711"/>
          <ac:spMkLst>
            <pc:docMk/>
            <pc:sldMk cId="3393483755" sldId="259"/>
            <ac:spMk id="2" creationId="{A19F4AFC-2F39-CBEB-2A6F-8BFAC93CAC95}"/>
          </ac:spMkLst>
        </pc:spChg>
        <pc:spChg chg="del mod">
          <ac:chgData name="Georgina WALTON" userId="da391a10-7856-4787-8df9-8a9311ba8903" providerId="ADAL" clId="{6C818472-20AE-48A0-A0D3-96AEB0CA7E41}" dt="2023-05-15T02:11:17.546" v="140"/>
          <ac:spMkLst>
            <pc:docMk/>
            <pc:sldMk cId="3393483755" sldId="259"/>
            <ac:spMk id="14" creationId="{C52F80F5-9789-4720-A12A-02AED5218AB9}"/>
          </ac:spMkLst>
        </pc:spChg>
        <pc:picChg chg="add mod">
          <ac:chgData name="Georgina WALTON" userId="da391a10-7856-4787-8df9-8a9311ba8903" providerId="ADAL" clId="{6C818472-20AE-48A0-A0D3-96AEB0CA7E41}" dt="2023-05-15T02:20:21.828" v="303"/>
          <ac:picMkLst>
            <pc:docMk/>
            <pc:sldMk cId="3393483755" sldId="259"/>
            <ac:picMk id="4" creationId="{131C02BD-AD25-83E9-4AA1-558D03C9894C}"/>
          </ac:picMkLst>
        </pc:picChg>
        <pc:picChg chg="del">
          <ac:chgData name="Georgina WALTON" userId="da391a10-7856-4787-8df9-8a9311ba8903" providerId="ADAL" clId="{6C818472-20AE-48A0-A0D3-96AEB0CA7E41}" dt="2023-05-15T02:11:18.746" v="141" actId="478"/>
          <ac:picMkLst>
            <pc:docMk/>
            <pc:sldMk cId="3393483755" sldId="259"/>
            <ac:picMk id="6" creationId="{0A79DA72-E822-4595-8543-4D4310202BCA}"/>
          </ac:picMkLst>
        </pc:picChg>
        <pc:picChg chg="del">
          <ac:chgData name="Georgina WALTON" userId="da391a10-7856-4787-8df9-8a9311ba8903" providerId="ADAL" clId="{6C818472-20AE-48A0-A0D3-96AEB0CA7E41}" dt="2023-05-15T02:11:19.170" v="142" actId="478"/>
          <ac:picMkLst>
            <pc:docMk/>
            <pc:sldMk cId="3393483755" sldId="259"/>
            <ac:picMk id="7" creationId="{5B860991-3E96-48DC-9AF1-E0A262B0F00A}"/>
          </ac:picMkLst>
        </pc:picChg>
        <pc:picChg chg="del">
          <ac:chgData name="Georgina WALTON" userId="da391a10-7856-4787-8df9-8a9311ba8903" providerId="ADAL" clId="{6C818472-20AE-48A0-A0D3-96AEB0CA7E41}" dt="2023-05-15T02:11:19.987" v="144" actId="478"/>
          <ac:picMkLst>
            <pc:docMk/>
            <pc:sldMk cId="3393483755" sldId="259"/>
            <ac:picMk id="8" creationId="{E5C9DD91-A9DB-4A1D-B224-76DBC8BFDD07}"/>
          </ac:picMkLst>
        </pc:picChg>
        <pc:picChg chg="del">
          <ac:chgData name="Georgina WALTON" userId="da391a10-7856-4787-8df9-8a9311ba8903" providerId="ADAL" clId="{6C818472-20AE-48A0-A0D3-96AEB0CA7E41}" dt="2023-05-15T02:11:19.580" v="143" actId="478"/>
          <ac:picMkLst>
            <pc:docMk/>
            <pc:sldMk cId="3393483755" sldId="259"/>
            <ac:picMk id="9" creationId="{8178350A-22BA-435F-A0A5-EE9E68C95ED0}"/>
          </ac:picMkLst>
        </pc:picChg>
        <pc:picChg chg="del">
          <ac:chgData name="Georgina WALTON" userId="da391a10-7856-4787-8df9-8a9311ba8903" providerId="ADAL" clId="{6C818472-20AE-48A0-A0D3-96AEB0CA7E41}" dt="2023-05-15T02:11:17.546" v="138" actId="478"/>
          <ac:picMkLst>
            <pc:docMk/>
            <pc:sldMk cId="3393483755" sldId="259"/>
            <ac:picMk id="15" creationId="{B91CF028-8522-4B49-B3CE-739D6ABA1E83}"/>
          </ac:picMkLst>
        </pc:picChg>
      </pc:sldChg>
      <pc:sldChg chg="delSp del mod">
        <pc:chgData name="Georgina WALTON" userId="da391a10-7856-4787-8df9-8a9311ba8903" providerId="ADAL" clId="{6C818472-20AE-48A0-A0D3-96AEB0CA7E41}" dt="2023-05-15T02:13:39.313" v="237" actId="2696"/>
        <pc:sldMkLst>
          <pc:docMk/>
          <pc:sldMk cId="706590552" sldId="260"/>
        </pc:sldMkLst>
        <pc:picChg chg="del">
          <ac:chgData name="Georgina WALTON" userId="da391a10-7856-4787-8df9-8a9311ba8903" providerId="ADAL" clId="{6C818472-20AE-48A0-A0D3-96AEB0CA7E41}" dt="2023-05-15T02:11:21.920" v="145" actId="478"/>
          <ac:picMkLst>
            <pc:docMk/>
            <pc:sldMk cId="706590552" sldId="260"/>
            <ac:picMk id="3" creationId="{14148BA6-C732-431C-8EA9-47D2408AFC42}"/>
          </ac:picMkLst>
        </pc:picChg>
        <pc:picChg chg="del">
          <ac:chgData name="Georgina WALTON" userId="da391a10-7856-4787-8df9-8a9311ba8903" providerId="ADAL" clId="{6C818472-20AE-48A0-A0D3-96AEB0CA7E41}" dt="2023-05-15T02:11:22.345" v="146" actId="478"/>
          <ac:picMkLst>
            <pc:docMk/>
            <pc:sldMk cId="706590552" sldId="260"/>
            <ac:picMk id="5" creationId="{92F6F996-157F-4F18-97D8-4CCE3BBBFA93}"/>
          </ac:picMkLst>
        </pc:picChg>
        <pc:picChg chg="del">
          <ac:chgData name="Georgina WALTON" userId="da391a10-7856-4787-8df9-8a9311ba8903" providerId="ADAL" clId="{6C818472-20AE-48A0-A0D3-96AEB0CA7E41}" dt="2023-05-15T02:11:23.273" v="148" actId="478"/>
          <ac:picMkLst>
            <pc:docMk/>
            <pc:sldMk cId="706590552" sldId="260"/>
            <ac:picMk id="6" creationId="{95E92C14-3C7E-4946-A1FE-4B92512D6187}"/>
          </ac:picMkLst>
        </pc:picChg>
        <pc:picChg chg="del">
          <ac:chgData name="Georgina WALTON" userId="da391a10-7856-4787-8df9-8a9311ba8903" providerId="ADAL" clId="{6C818472-20AE-48A0-A0D3-96AEB0CA7E41}" dt="2023-05-15T02:11:22.849" v="147" actId="478"/>
          <ac:picMkLst>
            <pc:docMk/>
            <pc:sldMk cId="706590552" sldId="260"/>
            <ac:picMk id="7" creationId="{605ACB93-274B-4340-9077-875BF93797FC}"/>
          </ac:picMkLst>
        </pc:picChg>
      </pc:sldChg>
      <pc:sldChg chg="delSp modSp del mod">
        <pc:chgData name="Georgina WALTON" userId="da391a10-7856-4787-8df9-8a9311ba8903" providerId="ADAL" clId="{6C818472-20AE-48A0-A0D3-96AEB0CA7E41}" dt="2023-05-15T02:13:41.922" v="238" actId="2696"/>
        <pc:sldMkLst>
          <pc:docMk/>
          <pc:sldMk cId="1021865676" sldId="261"/>
        </pc:sldMkLst>
        <pc:spChg chg="del mod">
          <ac:chgData name="Georgina WALTON" userId="da391a10-7856-4787-8df9-8a9311ba8903" providerId="ADAL" clId="{6C818472-20AE-48A0-A0D3-96AEB0CA7E41}" dt="2023-05-15T02:11:42.234" v="157" actId="478"/>
          <ac:spMkLst>
            <pc:docMk/>
            <pc:sldMk cId="1021865676" sldId="261"/>
            <ac:spMk id="3" creationId="{55442F11-D216-48BF-AE87-6AA85CA63E9E}"/>
          </ac:spMkLst>
        </pc:spChg>
        <pc:spChg chg="del mod">
          <ac:chgData name="Georgina WALTON" userId="da391a10-7856-4787-8df9-8a9311ba8903" providerId="ADAL" clId="{6C818472-20AE-48A0-A0D3-96AEB0CA7E41}" dt="2023-05-15T02:11:38.240" v="155" actId="478"/>
          <ac:spMkLst>
            <pc:docMk/>
            <pc:sldMk cId="1021865676" sldId="261"/>
            <ac:spMk id="8" creationId="{40EBC9C7-C5CA-4E1E-93A9-3ABDF5878545}"/>
          </ac:spMkLst>
        </pc:spChg>
        <pc:spChg chg="mod">
          <ac:chgData name="Georgina WALTON" userId="da391a10-7856-4787-8df9-8a9311ba8903" providerId="ADAL" clId="{6C818472-20AE-48A0-A0D3-96AEB0CA7E41}" dt="2023-05-15T02:11:35.472" v="153" actId="20577"/>
          <ac:spMkLst>
            <pc:docMk/>
            <pc:sldMk cId="1021865676" sldId="261"/>
            <ac:spMk id="10" creationId="{0AC1A340-53DE-4861-A9F6-65F7EB5C124C}"/>
          </ac:spMkLst>
        </pc:spChg>
        <pc:picChg chg="del">
          <ac:chgData name="Georgina WALTON" userId="da391a10-7856-4787-8df9-8a9311ba8903" providerId="ADAL" clId="{6C818472-20AE-48A0-A0D3-96AEB0CA7E41}" dt="2023-05-15T02:11:30.444" v="150" actId="478"/>
          <ac:picMkLst>
            <pc:docMk/>
            <pc:sldMk cId="1021865676" sldId="261"/>
            <ac:picMk id="11" creationId="{E53569BE-1524-477C-8E59-78DE9CEF5DF2}"/>
          </ac:picMkLst>
        </pc:picChg>
      </pc:sldChg>
      <pc:sldChg chg="del">
        <pc:chgData name="Georgina WALTON" userId="da391a10-7856-4787-8df9-8a9311ba8903" providerId="ADAL" clId="{6C818472-20AE-48A0-A0D3-96AEB0CA7E41}" dt="2023-05-15T02:12:11.480" v="168" actId="47"/>
        <pc:sldMkLst>
          <pc:docMk/>
          <pc:sldMk cId="81461599" sldId="262"/>
        </pc:sldMkLst>
      </pc:sldChg>
      <pc:sldChg chg="del">
        <pc:chgData name="Georgina WALTON" userId="da391a10-7856-4787-8df9-8a9311ba8903" providerId="ADAL" clId="{6C818472-20AE-48A0-A0D3-96AEB0CA7E41}" dt="2023-05-15T02:12:13.085" v="170" actId="47"/>
        <pc:sldMkLst>
          <pc:docMk/>
          <pc:sldMk cId="4125621947" sldId="263"/>
        </pc:sldMkLst>
      </pc:sldChg>
      <pc:sldChg chg="delSp modSp del mod">
        <pc:chgData name="Georgina WALTON" userId="da391a10-7856-4787-8df9-8a9311ba8903" providerId="ADAL" clId="{6C818472-20AE-48A0-A0D3-96AEB0CA7E41}" dt="2023-05-15T02:13:44.259" v="239" actId="2696"/>
        <pc:sldMkLst>
          <pc:docMk/>
          <pc:sldMk cId="1436561250" sldId="264"/>
        </pc:sldMkLst>
        <pc:spChg chg="del mod">
          <ac:chgData name="Georgina WALTON" userId="da391a10-7856-4787-8df9-8a9311ba8903" providerId="ADAL" clId="{6C818472-20AE-48A0-A0D3-96AEB0CA7E41}" dt="2023-05-15T02:11:48.941" v="161"/>
          <ac:spMkLst>
            <pc:docMk/>
            <pc:sldMk cId="1436561250" sldId="264"/>
            <ac:spMk id="12" creationId="{CCDF8108-C4A1-4630-92BC-21ADC4DF8374}"/>
          </ac:spMkLst>
        </pc:spChg>
        <pc:spChg chg="del">
          <ac:chgData name="Georgina WALTON" userId="da391a10-7856-4787-8df9-8a9311ba8903" providerId="ADAL" clId="{6C818472-20AE-48A0-A0D3-96AEB0CA7E41}" dt="2023-05-15T02:11:51.071" v="162" actId="478"/>
          <ac:spMkLst>
            <pc:docMk/>
            <pc:sldMk cId="1436561250" sldId="264"/>
            <ac:spMk id="19" creationId="{5E78281D-67E5-4B5B-8AD5-D2815015CAFC}"/>
          </ac:spMkLst>
        </pc:spChg>
        <pc:picChg chg="del">
          <ac:chgData name="Georgina WALTON" userId="da391a10-7856-4787-8df9-8a9311ba8903" providerId="ADAL" clId="{6C818472-20AE-48A0-A0D3-96AEB0CA7E41}" dt="2023-05-15T02:11:51.812" v="163" actId="478"/>
          <ac:picMkLst>
            <pc:docMk/>
            <pc:sldMk cId="1436561250" sldId="264"/>
            <ac:picMk id="5" creationId="{6772209B-F8DD-4423-98BE-BBFC826B3FD4}"/>
          </ac:picMkLst>
        </pc:picChg>
        <pc:picChg chg="del">
          <ac:chgData name="Georgina WALTON" userId="da391a10-7856-4787-8df9-8a9311ba8903" providerId="ADAL" clId="{6C818472-20AE-48A0-A0D3-96AEB0CA7E41}" dt="2023-05-15T02:12:19.121" v="176" actId="478"/>
          <ac:picMkLst>
            <pc:docMk/>
            <pc:sldMk cId="1436561250" sldId="264"/>
            <ac:picMk id="13" creationId="{C2CB1CFF-D409-4821-8AD2-4B31095BB149}"/>
          </ac:picMkLst>
        </pc:picChg>
        <pc:picChg chg="del">
          <ac:chgData name="Georgina WALTON" userId="da391a10-7856-4787-8df9-8a9311ba8903" providerId="ADAL" clId="{6C818472-20AE-48A0-A0D3-96AEB0CA7E41}" dt="2023-05-15T02:11:48.941" v="159" actId="478"/>
          <ac:picMkLst>
            <pc:docMk/>
            <pc:sldMk cId="1436561250" sldId="264"/>
            <ac:picMk id="18" creationId="{3E71AF5B-6751-4E86-917D-7AA11BE6BD54}"/>
          </ac:picMkLst>
        </pc:picChg>
      </pc:sldChg>
      <pc:sldChg chg="del">
        <pc:chgData name="Georgina WALTON" userId="da391a10-7856-4787-8df9-8a9311ba8903" providerId="ADAL" clId="{6C818472-20AE-48A0-A0D3-96AEB0CA7E41}" dt="2023-05-15T02:12:12.345" v="169" actId="47"/>
        <pc:sldMkLst>
          <pc:docMk/>
          <pc:sldMk cId="2124625747" sldId="265"/>
        </pc:sldMkLst>
      </pc:sldChg>
      <pc:sldChg chg="del">
        <pc:chgData name="Georgina WALTON" userId="da391a10-7856-4787-8df9-8a9311ba8903" providerId="ADAL" clId="{6C818472-20AE-48A0-A0D3-96AEB0CA7E41}" dt="2023-05-15T02:12:13.905" v="171" actId="47"/>
        <pc:sldMkLst>
          <pc:docMk/>
          <pc:sldMk cId="1691182447" sldId="266"/>
        </pc:sldMkLst>
      </pc:sldChg>
      <pc:sldChg chg="del">
        <pc:chgData name="Georgina WALTON" userId="da391a10-7856-4787-8df9-8a9311ba8903" providerId="ADAL" clId="{6C818472-20AE-48A0-A0D3-96AEB0CA7E41}" dt="2023-05-15T02:12:10.549" v="167" actId="47"/>
        <pc:sldMkLst>
          <pc:docMk/>
          <pc:sldMk cId="1347503793" sldId="267"/>
        </pc:sldMkLst>
      </pc:sldChg>
      <pc:sldChg chg="del">
        <pc:chgData name="Georgina WALTON" userId="da391a10-7856-4787-8df9-8a9311ba8903" providerId="ADAL" clId="{6C818472-20AE-48A0-A0D3-96AEB0CA7E41}" dt="2023-05-15T02:12:09.393" v="166" actId="47"/>
        <pc:sldMkLst>
          <pc:docMk/>
          <pc:sldMk cId="1026940816" sldId="268"/>
        </pc:sldMkLst>
      </pc:sldChg>
      <pc:sldChg chg="del">
        <pc:chgData name="Georgina WALTON" userId="da391a10-7856-4787-8df9-8a9311ba8903" providerId="ADAL" clId="{6C818472-20AE-48A0-A0D3-96AEB0CA7E41}" dt="2023-05-15T02:12:04.625" v="164" actId="47"/>
        <pc:sldMkLst>
          <pc:docMk/>
          <pc:sldMk cId="1343063423" sldId="269"/>
        </pc:sldMkLst>
      </pc:sldChg>
      <pc:sldChg chg="addSp delSp modSp mod">
        <pc:chgData name="Georgina WALTON" userId="da391a10-7856-4787-8df9-8a9311ba8903" providerId="ADAL" clId="{6C818472-20AE-48A0-A0D3-96AEB0CA7E41}" dt="2023-05-15T02:20:32.486" v="310"/>
        <pc:sldMkLst>
          <pc:docMk/>
          <pc:sldMk cId="1470670852" sldId="271"/>
        </pc:sldMkLst>
        <pc:spChg chg="mod">
          <ac:chgData name="Georgina WALTON" userId="da391a10-7856-4787-8df9-8a9311ba8903" providerId="ADAL" clId="{6C818472-20AE-48A0-A0D3-96AEB0CA7E41}" dt="2023-05-15T02:12:37.147" v="220" actId="20577"/>
          <ac:spMkLst>
            <pc:docMk/>
            <pc:sldMk cId="1470670852" sldId="271"/>
            <ac:spMk id="2" creationId="{0CE93BC6-9B70-471D-B072-CA9C8CF82D13}"/>
          </ac:spMkLst>
        </pc:spChg>
        <pc:spChg chg="mod">
          <ac:chgData name="Georgina WALTON" userId="da391a10-7856-4787-8df9-8a9311ba8903" providerId="ADAL" clId="{6C818472-20AE-48A0-A0D3-96AEB0CA7E41}" dt="2023-05-15T02:16:50.986" v="295" actId="14100"/>
          <ac:spMkLst>
            <pc:docMk/>
            <pc:sldMk cId="1470670852" sldId="271"/>
            <ac:spMk id="6" creationId="{2D405B7A-0CFB-4D43-8D4B-F3577086361D}"/>
          </ac:spMkLst>
        </pc:spChg>
        <pc:picChg chg="add mod">
          <ac:chgData name="Georgina WALTON" userId="da391a10-7856-4787-8df9-8a9311ba8903" providerId="ADAL" clId="{6C818472-20AE-48A0-A0D3-96AEB0CA7E41}" dt="2023-05-15T02:20:32.486" v="310"/>
          <ac:picMkLst>
            <pc:docMk/>
            <pc:sldMk cId="1470670852" sldId="271"/>
            <ac:picMk id="3" creationId="{A194D046-82BD-C82D-5E86-0270FFAD8A97}"/>
          </ac:picMkLst>
        </pc:picChg>
        <pc:picChg chg="del">
          <ac:chgData name="Georgina WALTON" userId="da391a10-7856-4787-8df9-8a9311ba8903" providerId="ADAL" clId="{6C818472-20AE-48A0-A0D3-96AEB0CA7E41}" dt="2023-05-15T02:12:20.967" v="177" actId="478"/>
          <ac:picMkLst>
            <pc:docMk/>
            <pc:sldMk cId="1470670852" sldId="271"/>
            <ac:picMk id="7" creationId="{1842F9DB-43DE-4743-BF68-CE9B9E6D67FA}"/>
          </ac:picMkLst>
        </pc:picChg>
      </pc:sldChg>
      <pc:sldChg chg="addSp modSp add mod">
        <pc:chgData name="Georgina WALTON" userId="da391a10-7856-4787-8df9-8a9311ba8903" providerId="ADAL" clId="{6C818472-20AE-48A0-A0D3-96AEB0CA7E41}" dt="2023-05-15T02:20:24.063" v="304"/>
        <pc:sldMkLst>
          <pc:docMk/>
          <pc:sldMk cId="1241713024" sldId="272"/>
        </pc:sldMkLst>
        <pc:spChg chg="mod">
          <ac:chgData name="Georgina WALTON" userId="da391a10-7856-4787-8df9-8a9311ba8903" providerId="ADAL" clId="{6C818472-20AE-48A0-A0D3-96AEB0CA7E41}" dt="2023-05-15T02:15:49.421" v="286" actId="2711"/>
          <ac:spMkLst>
            <pc:docMk/>
            <pc:sldMk cId="1241713024" sldId="272"/>
            <ac:spMk id="2" creationId="{A19F4AFC-2F39-CBEB-2A6F-8BFAC93CAC95}"/>
          </ac:spMkLst>
        </pc:spChg>
        <pc:picChg chg="add mod">
          <ac:chgData name="Georgina WALTON" userId="da391a10-7856-4787-8df9-8a9311ba8903" providerId="ADAL" clId="{6C818472-20AE-48A0-A0D3-96AEB0CA7E41}" dt="2023-05-15T02:20:24.063" v="304"/>
          <ac:picMkLst>
            <pc:docMk/>
            <pc:sldMk cId="1241713024" sldId="272"/>
            <ac:picMk id="4" creationId="{6ADF3932-5892-87FE-CF83-A6F08611FEF5}"/>
          </ac:picMkLst>
        </pc:picChg>
      </pc:sldChg>
      <pc:sldChg chg="del">
        <pc:chgData name="Georgina WALTON" userId="da391a10-7856-4787-8df9-8a9311ba8903" providerId="ADAL" clId="{6C818472-20AE-48A0-A0D3-96AEB0CA7E41}" dt="2023-05-15T02:12:05.983" v="165" actId="47"/>
        <pc:sldMkLst>
          <pc:docMk/>
          <pc:sldMk cId="2750505207" sldId="272"/>
        </pc:sldMkLst>
      </pc:sldChg>
      <pc:sldChg chg="addSp modSp add mod">
        <pc:chgData name="Georgina WALTON" userId="da391a10-7856-4787-8df9-8a9311ba8903" providerId="ADAL" clId="{6C818472-20AE-48A0-A0D3-96AEB0CA7E41}" dt="2023-05-15T02:20:25.289" v="305"/>
        <pc:sldMkLst>
          <pc:docMk/>
          <pc:sldMk cId="284429728" sldId="273"/>
        </pc:sldMkLst>
        <pc:spChg chg="mod">
          <ac:chgData name="Georgina WALTON" userId="da391a10-7856-4787-8df9-8a9311ba8903" providerId="ADAL" clId="{6C818472-20AE-48A0-A0D3-96AEB0CA7E41}" dt="2023-05-15T02:15:57.849" v="287" actId="2711"/>
          <ac:spMkLst>
            <pc:docMk/>
            <pc:sldMk cId="284429728" sldId="273"/>
            <ac:spMk id="2" creationId="{A19F4AFC-2F39-CBEB-2A6F-8BFAC93CAC95}"/>
          </ac:spMkLst>
        </pc:spChg>
        <pc:picChg chg="add mod">
          <ac:chgData name="Georgina WALTON" userId="da391a10-7856-4787-8df9-8a9311ba8903" providerId="ADAL" clId="{6C818472-20AE-48A0-A0D3-96AEB0CA7E41}" dt="2023-05-15T02:20:25.289" v="305"/>
          <ac:picMkLst>
            <pc:docMk/>
            <pc:sldMk cId="284429728" sldId="273"/>
            <ac:picMk id="4" creationId="{A380280E-10F1-3183-0126-7A2A2293B5DC}"/>
          </ac:picMkLst>
        </pc:picChg>
      </pc:sldChg>
      <pc:sldChg chg="del">
        <pc:chgData name="Georgina WALTON" userId="da391a10-7856-4787-8df9-8a9311ba8903" providerId="ADAL" clId="{6C818472-20AE-48A0-A0D3-96AEB0CA7E41}" dt="2023-05-15T02:12:16.019" v="174" actId="47"/>
        <pc:sldMkLst>
          <pc:docMk/>
          <pc:sldMk cId="2783326167" sldId="273"/>
        </pc:sldMkLst>
      </pc:sldChg>
      <pc:sldChg chg="del">
        <pc:chgData name="Georgina WALTON" userId="da391a10-7856-4787-8df9-8a9311ba8903" providerId="ADAL" clId="{6C818472-20AE-48A0-A0D3-96AEB0CA7E41}" dt="2023-05-15T02:12:15.356" v="173" actId="47"/>
        <pc:sldMkLst>
          <pc:docMk/>
          <pc:sldMk cId="1628334911" sldId="274"/>
        </pc:sldMkLst>
      </pc:sldChg>
      <pc:sldChg chg="addSp modSp add mod">
        <pc:chgData name="Georgina WALTON" userId="da391a10-7856-4787-8df9-8a9311ba8903" providerId="ADAL" clId="{6C818472-20AE-48A0-A0D3-96AEB0CA7E41}" dt="2023-05-15T02:20:26.938" v="306"/>
        <pc:sldMkLst>
          <pc:docMk/>
          <pc:sldMk cId="3965696489" sldId="274"/>
        </pc:sldMkLst>
        <pc:spChg chg="mod">
          <ac:chgData name="Georgina WALTON" userId="da391a10-7856-4787-8df9-8a9311ba8903" providerId="ADAL" clId="{6C818472-20AE-48A0-A0D3-96AEB0CA7E41}" dt="2023-05-15T02:16:06.926" v="288" actId="2711"/>
          <ac:spMkLst>
            <pc:docMk/>
            <pc:sldMk cId="3965696489" sldId="274"/>
            <ac:spMk id="2" creationId="{A19F4AFC-2F39-CBEB-2A6F-8BFAC93CAC95}"/>
          </ac:spMkLst>
        </pc:spChg>
        <pc:picChg chg="add mod">
          <ac:chgData name="Georgina WALTON" userId="da391a10-7856-4787-8df9-8a9311ba8903" providerId="ADAL" clId="{6C818472-20AE-48A0-A0D3-96AEB0CA7E41}" dt="2023-05-15T02:20:26.938" v="306"/>
          <ac:picMkLst>
            <pc:docMk/>
            <pc:sldMk cId="3965696489" sldId="274"/>
            <ac:picMk id="4" creationId="{B26F1FB1-454F-F78E-E4C3-BA418667156C}"/>
          </ac:picMkLst>
        </pc:picChg>
      </pc:sldChg>
      <pc:sldChg chg="del">
        <pc:chgData name="Georgina WALTON" userId="da391a10-7856-4787-8df9-8a9311ba8903" providerId="ADAL" clId="{6C818472-20AE-48A0-A0D3-96AEB0CA7E41}" dt="2023-05-15T02:12:14.457" v="172" actId="47"/>
        <pc:sldMkLst>
          <pc:docMk/>
          <pc:sldMk cId="1669541272" sldId="275"/>
        </pc:sldMkLst>
      </pc:sldChg>
      <pc:sldChg chg="add del">
        <pc:chgData name="Georgina WALTON" userId="da391a10-7856-4787-8df9-8a9311ba8903" providerId="ADAL" clId="{6C818472-20AE-48A0-A0D3-96AEB0CA7E41}" dt="2023-05-15T02:14:33.646" v="275" actId="2696"/>
        <pc:sldMkLst>
          <pc:docMk/>
          <pc:sldMk cId="3477487738" sldId="275"/>
        </pc:sldMkLst>
      </pc:sldChg>
      <pc:sldChg chg="delSp del mod">
        <pc:chgData name="Georgina WALTON" userId="da391a10-7856-4787-8df9-8a9311ba8903" providerId="ADAL" clId="{6C818472-20AE-48A0-A0D3-96AEB0CA7E41}" dt="2023-05-15T02:12:45.834" v="222" actId="2696"/>
        <pc:sldMkLst>
          <pc:docMk/>
          <pc:sldMk cId="2295850670" sldId="276"/>
        </pc:sldMkLst>
        <pc:spChg chg="del">
          <ac:chgData name="Georgina WALTON" userId="da391a10-7856-4787-8df9-8a9311ba8903" providerId="ADAL" clId="{6C818472-20AE-48A0-A0D3-96AEB0CA7E41}" dt="2023-05-15T02:12:41.936" v="221" actId="478"/>
          <ac:spMkLst>
            <pc:docMk/>
            <pc:sldMk cId="2295850670" sldId="276"/>
            <ac:spMk id="2" creationId="{0CE93BC6-9B70-471D-B072-CA9C8CF82D13}"/>
          </ac:spMkLst>
        </pc:spChg>
        <pc:picChg chg="del">
          <ac:chgData name="Georgina WALTON" userId="da391a10-7856-4787-8df9-8a9311ba8903" providerId="ADAL" clId="{6C818472-20AE-48A0-A0D3-96AEB0CA7E41}" dt="2023-05-15T02:12:22.814" v="178" actId="478"/>
          <ac:picMkLst>
            <pc:docMk/>
            <pc:sldMk cId="2295850670" sldId="276"/>
            <ac:picMk id="7" creationId="{1842F9DB-43DE-4743-BF68-CE9B9E6D67FA}"/>
          </ac:picMkLst>
        </pc:picChg>
      </pc:sldChg>
      <pc:sldChg chg="add del">
        <pc:chgData name="Georgina WALTON" userId="da391a10-7856-4787-8df9-8a9311ba8903" providerId="ADAL" clId="{6C818472-20AE-48A0-A0D3-96AEB0CA7E41}" dt="2023-05-15T02:14:26.145" v="273" actId="2696"/>
        <pc:sldMkLst>
          <pc:docMk/>
          <pc:sldMk cId="4095083623" sldId="276"/>
        </pc:sldMkLst>
      </pc:sldChg>
      <pc:sldChg chg="addSp modSp add mod">
        <pc:chgData name="Georgina WALTON" userId="da391a10-7856-4787-8df9-8a9311ba8903" providerId="ADAL" clId="{6C818472-20AE-48A0-A0D3-96AEB0CA7E41}" dt="2023-05-15T02:20:29.814" v="308"/>
        <pc:sldMkLst>
          <pc:docMk/>
          <pc:sldMk cId="3302909565" sldId="277"/>
        </pc:sldMkLst>
        <pc:spChg chg="mod">
          <ac:chgData name="Georgina WALTON" userId="da391a10-7856-4787-8df9-8a9311ba8903" providerId="ADAL" clId="{6C818472-20AE-48A0-A0D3-96AEB0CA7E41}" dt="2023-05-15T02:16:28.613" v="292" actId="2711"/>
          <ac:spMkLst>
            <pc:docMk/>
            <pc:sldMk cId="3302909565" sldId="277"/>
            <ac:spMk id="2" creationId="{A19F4AFC-2F39-CBEB-2A6F-8BFAC93CAC95}"/>
          </ac:spMkLst>
        </pc:spChg>
        <pc:spChg chg="mod">
          <ac:chgData name="Georgina WALTON" userId="da391a10-7856-4787-8df9-8a9311ba8903" providerId="ADAL" clId="{6C818472-20AE-48A0-A0D3-96AEB0CA7E41}" dt="2023-05-15T02:16:21.709" v="291" actId="1076"/>
          <ac:spMkLst>
            <pc:docMk/>
            <pc:sldMk cId="3302909565" sldId="277"/>
            <ac:spMk id="13" creationId="{304C097C-23B8-4CD4-8B2D-04CDBA4B9A85}"/>
          </ac:spMkLst>
        </pc:spChg>
        <pc:picChg chg="add mod">
          <ac:chgData name="Georgina WALTON" userId="da391a10-7856-4787-8df9-8a9311ba8903" providerId="ADAL" clId="{6C818472-20AE-48A0-A0D3-96AEB0CA7E41}" dt="2023-05-15T02:20:29.814" v="308"/>
          <ac:picMkLst>
            <pc:docMk/>
            <pc:sldMk cId="3302909565" sldId="277"/>
            <ac:picMk id="4" creationId="{05A0285D-73F4-CDB1-9B08-F6340029F5DD}"/>
          </ac:picMkLst>
        </pc:picChg>
      </pc:sldChg>
      <pc:sldChg chg="del">
        <pc:chgData name="Georgina WALTON" userId="da391a10-7856-4787-8df9-8a9311ba8903" providerId="ADAL" clId="{6C818472-20AE-48A0-A0D3-96AEB0CA7E41}" dt="2023-05-15T02:12:16.758" v="175" actId="47"/>
        <pc:sldMkLst>
          <pc:docMk/>
          <pc:sldMk cId="4063995107" sldId="277"/>
        </pc:sldMkLst>
      </pc:sldChg>
      <pc:sldChg chg="addSp modSp add mod">
        <pc:chgData name="Georgina WALTON" userId="da391a10-7856-4787-8df9-8a9311ba8903" providerId="ADAL" clId="{6C818472-20AE-48A0-A0D3-96AEB0CA7E41}" dt="2023-05-15T02:20:28.824" v="307"/>
        <pc:sldMkLst>
          <pc:docMk/>
          <pc:sldMk cId="3331520914" sldId="278"/>
        </pc:sldMkLst>
        <pc:spChg chg="mod">
          <ac:chgData name="Georgina WALTON" userId="da391a10-7856-4787-8df9-8a9311ba8903" providerId="ADAL" clId="{6C818472-20AE-48A0-A0D3-96AEB0CA7E41}" dt="2023-05-15T02:16:15.871" v="289" actId="2711"/>
          <ac:spMkLst>
            <pc:docMk/>
            <pc:sldMk cId="3331520914" sldId="278"/>
            <ac:spMk id="2" creationId="{A19F4AFC-2F39-CBEB-2A6F-8BFAC93CAC95}"/>
          </ac:spMkLst>
        </pc:spChg>
        <pc:picChg chg="add mod">
          <ac:chgData name="Georgina WALTON" userId="da391a10-7856-4787-8df9-8a9311ba8903" providerId="ADAL" clId="{6C818472-20AE-48A0-A0D3-96AEB0CA7E41}" dt="2023-05-15T02:20:28.824" v="307"/>
          <ac:picMkLst>
            <pc:docMk/>
            <pc:sldMk cId="3331520914" sldId="278"/>
            <ac:picMk id="4" creationId="{1C5BDDD8-AEEF-C374-F7A6-9063C64AD208}"/>
          </ac:picMkLst>
        </pc:picChg>
      </pc:sldChg>
      <pc:sldChg chg="addSp modSp add mod">
        <pc:chgData name="Georgina WALTON" userId="da391a10-7856-4787-8df9-8a9311ba8903" providerId="ADAL" clId="{6C818472-20AE-48A0-A0D3-96AEB0CA7E41}" dt="2023-05-15T02:20:31.606" v="309"/>
        <pc:sldMkLst>
          <pc:docMk/>
          <pc:sldMk cId="3905050295" sldId="279"/>
        </pc:sldMkLst>
        <pc:spChg chg="mod">
          <ac:chgData name="Georgina WALTON" userId="da391a10-7856-4787-8df9-8a9311ba8903" providerId="ADAL" clId="{6C818472-20AE-48A0-A0D3-96AEB0CA7E41}" dt="2023-05-15T02:16:41.298" v="293" actId="2711"/>
          <ac:spMkLst>
            <pc:docMk/>
            <pc:sldMk cId="3905050295" sldId="279"/>
            <ac:spMk id="2" creationId="{A19F4AFC-2F39-CBEB-2A6F-8BFAC93CAC95}"/>
          </ac:spMkLst>
        </pc:spChg>
        <pc:picChg chg="add mod">
          <ac:chgData name="Georgina WALTON" userId="da391a10-7856-4787-8df9-8a9311ba8903" providerId="ADAL" clId="{6C818472-20AE-48A0-A0D3-96AEB0CA7E41}" dt="2023-05-15T02:20:31.606" v="309"/>
          <ac:picMkLst>
            <pc:docMk/>
            <pc:sldMk cId="3905050295" sldId="279"/>
            <ac:picMk id="4" creationId="{09508141-333C-0C47-A142-EBDA27F79AA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D0EE6-EF6E-4AE8-945F-A9FB0C9ADC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C9C332D-F39D-473A-84BB-34E3B378C1CE}">
      <dgm:prSet custT="1"/>
      <dgm:spPr/>
      <dgm:t>
        <a:bodyPr/>
        <a:lstStyle/>
        <a:p>
          <a:r>
            <a:rPr lang="en-GB" sz="2800" dirty="0"/>
            <a:t>an ability to offer an interpretation of a whole text (or a collection of texts) </a:t>
          </a:r>
          <a:endParaRPr lang="en-US" sz="2800" dirty="0"/>
        </a:p>
      </dgm:t>
    </dgm:pt>
    <dgm:pt modelId="{4F73A0B8-C346-4594-B3C2-7683B36ABAD5}" type="parTrans" cxnId="{CB566C43-D691-4F94-B98C-7D37DFB0B147}">
      <dgm:prSet/>
      <dgm:spPr/>
      <dgm:t>
        <a:bodyPr/>
        <a:lstStyle/>
        <a:p>
          <a:endParaRPr lang="en-US"/>
        </a:p>
      </dgm:t>
    </dgm:pt>
    <dgm:pt modelId="{8438F4B6-ACBF-4D6B-9D7F-2F0CC6679E89}" type="sibTrans" cxnId="{CB566C43-D691-4F94-B98C-7D37DFB0B147}">
      <dgm:prSet/>
      <dgm:spPr/>
      <dgm:t>
        <a:bodyPr/>
        <a:lstStyle/>
        <a:p>
          <a:endParaRPr lang="en-US"/>
        </a:p>
      </dgm:t>
    </dgm:pt>
    <dgm:pt modelId="{EC69EC70-6B58-49B9-8930-015FF5432CC9}">
      <dgm:prSet custT="1"/>
      <dgm:spPr/>
      <dgm:t>
        <a:bodyPr/>
        <a:lstStyle/>
        <a:p>
          <a:r>
            <a:rPr lang="en-GB" sz="2800" dirty="0"/>
            <a:t>an ability to demonstrate a close analysis of passages or extracts from a text, in consideration of the whole text</a:t>
          </a:r>
          <a:endParaRPr lang="en-US" sz="2800" dirty="0"/>
        </a:p>
      </dgm:t>
    </dgm:pt>
    <dgm:pt modelId="{21E01B74-0C3D-4111-9E15-E7EF9C8FD198}" type="parTrans" cxnId="{38AE0CE6-2A42-4419-A40D-B604F7E351DA}">
      <dgm:prSet/>
      <dgm:spPr/>
      <dgm:t>
        <a:bodyPr/>
        <a:lstStyle/>
        <a:p>
          <a:endParaRPr lang="en-US"/>
        </a:p>
      </dgm:t>
    </dgm:pt>
    <dgm:pt modelId="{E8B5E59E-C8E2-4D29-8932-9ED8463CA18E}" type="sibTrans" cxnId="{38AE0CE6-2A42-4419-A40D-B604F7E351DA}">
      <dgm:prSet/>
      <dgm:spPr/>
      <dgm:t>
        <a:bodyPr/>
        <a:lstStyle/>
        <a:p>
          <a:endParaRPr lang="en-US"/>
        </a:p>
      </dgm:t>
    </dgm:pt>
    <dgm:pt modelId="{9C3A4AD8-F2B5-483A-A475-D0324857DA62}">
      <dgm:prSet custT="1"/>
      <dgm:spPr/>
      <dgm:t>
        <a:bodyPr/>
        <a:lstStyle/>
        <a:p>
          <a:r>
            <a:rPr lang="en-GB" sz="2800" dirty="0"/>
            <a:t>an ability to understand and explore multiple interpretations of a text </a:t>
          </a:r>
          <a:endParaRPr lang="en-US" sz="2800" dirty="0"/>
        </a:p>
      </dgm:t>
    </dgm:pt>
    <dgm:pt modelId="{748C5387-5928-4D84-B162-A47486B6C1E3}" type="parTrans" cxnId="{00B58F5D-0020-4B21-B662-AFD4BF1F15F9}">
      <dgm:prSet/>
      <dgm:spPr/>
      <dgm:t>
        <a:bodyPr/>
        <a:lstStyle/>
        <a:p>
          <a:endParaRPr lang="en-US"/>
        </a:p>
      </dgm:t>
    </dgm:pt>
    <dgm:pt modelId="{FFB9A54B-A458-4F0B-9504-B2575C40F998}" type="sibTrans" cxnId="{00B58F5D-0020-4B21-B662-AFD4BF1F15F9}">
      <dgm:prSet/>
      <dgm:spPr/>
      <dgm:t>
        <a:bodyPr/>
        <a:lstStyle/>
        <a:p>
          <a:endParaRPr lang="en-US"/>
        </a:p>
      </dgm:t>
    </dgm:pt>
    <dgm:pt modelId="{561FFB7F-1DF9-4173-8885-3F3446B453CF}">
      <dgm:prSet custT="1"/>
      <dgm:spPr/>
      <dgm:t>
        <a:bodyPr/>
        <a:lstStyle/>
        <a:p>
          <a:r>
            <a:rPr lang="en-GB" sz="2800" dirty="0"/>
            <a:t>an ability to respond creatively to a text</a:t>
          </a:r>
          <a:endParaRPr lang="en-US" sz="2800" dirty="0"/>
        </a:p>
      </dgm:t>
    </dgm:pt>
    <dgm:pt modelId="{07AD765F-1E89-4B7D-9F92-C55392B06023}" type="parTrans" cxnId="{7AE69EC5-D370-4687-829B-1381B25FCD97}">
      <dgm:prSet/>
      <dgm:spPr/>
      <dgm:t>
        <a:bodyPr/>
        <a:lstStyle/>
        <a:p>
          <a:endParaRPr lang="en-US"/>
        </a:p>
      </dgm:t>
    </dgm:pt>
    <dgm:pt modelId="{4F559B16-F5F0-4149-A572-DFC11D561F9C}" type="sibTrans" cxnId="{7AE69EC5-D370-4687-829B-1381B25FCD97}">
      <dgm:prSet/>
      <dgm:spPr/>
      <dgm:t>
        <a:bodyPr/>
        <a:lstStyle/>
        <a:p>
          <a:endParaRPr lang="en-US"/>
        </a:p>
      </dgm:t>
    </dgm:pt>
    <dgm:pt modelId="{83B80D6E-A545-4D96-A955-5529846F65EA}" type="pres">
      <dgm:prSet presAssocID="{4E4D0EE6-EF6E-4AE8-945F-A9FB0C9ADC61}" presName="linear" presStyleCnt="0">
        <dgm:presLayoutVars>
          <dgm:animLvl val="lvl"/>
          <dgm:resizeHandles val="exact"/>
        </dgm:presLayoutVars>
      </dgm:prSet>
      <dgm:spPr/>
    </dgm:pt>
    <dgm:pt modelId="{BF450B58-82D2-45DF-B743-9CC03D0117AC}" type="pres">
      <dgm:prSet presAssocID="{8C9C332D-F39D-473A-84BB-34E3B378C1CE}" presName="parentText" presStyleLbl="node1" presStyleIdx="0" presStyleCnt="4" custLinFactY="880" custLinFactNeighborX="-125" custLinFactNeighborY="100000">
        <dgm:presLayoutVars>
          <dgm:chMax val="0"/>
          <dgm:bulletEnabled val="1"/>
        </dgm:presLayoutVars>
      </dgm:prSet>
      <dgm:spPr/>
    </dgm:pt>
    <dgm:pt modelId="{F5B3DDDE-BE20-4ECE-8BB7-817772309541}" type="pres">
      <dgm:prSet presAssocID="{8438F4B6-ACBF-4D6B-9D7F-2F0CC6679E89}" presName="spacer" presStyleCnt="0"/>
      <dgm:spPr/>
    </dgm:pt>
    <dgm:pt modelId="{5EFB656C-2C78-419C-B5EB-9C9F43B99212}" type="pres">
      <dgm:prSet presAssocID="{EC69EC70-6B58-49B9-8930-015FF5432CC9}" presName="parentText" presStyleLbl="node1" presStyleIdx="1" presStyleCnt="4">
        <dgm:presLayoutVars>
          <dgm:chMax val="0"/>
          <dgm:bulletEnabled val="1"/>
        </dgm:presLayoutVars>
      </dgm:prSet>
      <dgm:spPr/>
    </dgm:pt>
    <dgm:pt modelId="{216DBA42-BE25-4A92-861E-09F6F4E663C8}" type="pres">
      <dgm:prSet presAssocID="{E8B5E59E-C8E2-4D29-8932-9ED8463CA18E}" presName="spacer" presStyleCnt="0"/>
      <dgm:spPr/>
    </dgm:pt>
    <dgm:pt modelId="{1A5CD199-C6F1-498F-B97E-5C6B5230065F}" type="pres">
      <dgm:prSet presAssocID="{9C3A4AD8-F2B5-483A-A475-D0324857DA62}" presName="parentText" presStyleLbl="node1" presStyleIdx="2" presStyleCnt="4">
        <dgm:presLayoutVars>
          <dgm:chMax val="0"/>
          <dgm:bulletEnabled val="1"/>
        </dgm:presLayoutVars>
      </dgm:prSet>
      <dgm:spPr/>
    </dgm:pt>
    <dgm:pt modelId="{C272B3E9-1C6F-454F-A38A-FAECCAB392EE}" type="pres">
      <dgm:prSet presAssocID="{FFB9A54B-A458-4F0B-9504-B2575C40F998}" presName="spacer" presStyleCnt="0"/>
      <dgm:spPr/>
    </dgm:pt>
    <dgm:pt modelId="{73B0E8F9-8560-453A-8C26-ADB4DE109985}" type="pres">
      <dgm:prSet presAssocID="{561FFB7F-1DF9-4173-8885-3F3446B453CF}" presName="parentText" presStyleLbl="node1" presStyleIdx="3" presStyleCnt="4" custLinFactY="-3363" custLinFactNeighborX="-376" custLinFactNeighborY="-100000">
        <dgm:presLayoutVars>
          <dgm:chMax val="0"/>
          <dgm:bulletEnabled val="1"/>
        </dgm:presLayoutVars>
      </dgm:prSet>
      <dgm:spPr/>
    </dgm:pt>
  </dgm:ptLst>
  <dgm:cxnLst>
    <dgm:cxn modelId="{82AC3102-A6F9-4102-A05A-353976277938}" type="presOf" srcId="{8C9C332D-F39D-473A-84BB-34E3B378C1CE}" destId="{BF450B58-82D2-45DF-B743-9CC03D0117AC}" srcOrd="0" destOrd="0" presId="urn:microsoft.com/office/officeart/2005/8/layout/vList2"/>
    <dgm:cxn modelId="{3F5C1B16-73F0-46AA-B573-C8B9E742155D}" type="presOf" srcId="{4E4D0EE6-EF6E-4AE8-945F-A9FB0C9ADC61}" destId="{83B80D6E-A545-4D96-A955-5529846F65EA}" srcOrd="0" destOrd="0" presId="urn:microsoft.com/office/officeart/2005/8/layout/vList2"/>
    <dgm:cxn modelId="{67C10F24-C26D-435D-8AD0-D54AF17E8D53}" type="presOf" srcId="{EC69EC70-6B58-49B9-8930-015FF5432CC9}" destId="{5EFB656C-2C78-419C-B5EB-9C9F43B99212}" srcOrd="0" destOrd="0" presId="urn:microsoft.com/office/officeart/2005/8/layout/vList2"/>
    <dgm:cxn modelId="{6D1ABB3A-5F69-4526-B21E-6042BF878DDB}" type="presOf" srcId="{9C3A4AD8-F2B5-483A-A475-D0324857DA62}" destId="{1A5CD199-C6F1-498F-B97E-5C6B5230065F}" srcOrd="0" destOrd="0" presId="urn:microsoft.com/office/officeart/2005/8/layout/vList2"/>
    <dgm:cxn modelId="{00B58F5D-0020-4B21-B662-AFD4BF1F15F9}" srcId="{4E4D0EE6-EF6E-4AE8-945F-A9FB0C9ADC61}" destId="{9C3A4AD8-F2B5-483A-A475-D0324857DA62}" srcOrd="2" destOrd="0" parTransId="{748C5387-5928-4D84-B162-A47486B6C1E3}" sibTransId="{FFB9A54B-A458-4F0B-9504-B2575C40F998}"/>
    <dgm:cxn modelId="{CB566C43-D691-4F94-B98C-7D37DFB0B147}" srcId="{4E4D0EE6-EF6E-4AE8-945F-A9FB0C9ADC61}" destId="{8C9C332D-F39D-473A-84BB-34E3B378C1CE}" srcOrd="0" destOrd="0" parTransId="{4F73A0B8-C346-4594-B3C2-7683B36ABAD5}" sibTransId="{8438F4B6-ACBF-4D6B-9D7F-2F0CC6679E89}"/>
    <dgm:cxn modelId="{7AE69EC5-D370-4687-829B-1381B25FCD97}" srcId="{4E4D0EE6-EF6E-4AE8-945F-A9FB0C9ADC61}" destId="{561FFB7F-1DF9-4173-8885-3F3446B453CF}" srcOrd="3" destOrd="0" parTransId="{07AD765F-1E89-4B7D-9F92-C55392B06023}" sibTransId="{4F559B16-F5F0-4149-A572-DFC11D561F9C}"/>
    <dgm:cxn modelId="{F57DA0D9-B4C7-4B0D-AE78-B6963BD47709}" type="presOf" srcId="{561FFB7F-1DF9-4173-8885-3F3446B453CF}" destId="{73B0E8F9-8560-453A-8C26-ADB4DE109985}" srcOrd="0" destOrd="0" presId="urn:microsoft.com/office/officeart/2005/8/layout/vList2"/>
    <dgm:cxn modelId="{38AE0CE6-2A42-4419-A40D-B604F7E351DA}" srcId="{4E4D0EE6-EF6E-4AE8-945F-A9FB0C9ADC61}" destId="{EC69EC70-6B58-49B9-8930-015FF5432CC9}" srcOrd="1" destOrd="0" parTransId="{21E01B74-0C3D-4111-9E15-E7EF9C8FD198}" sibTransId="{E8B5E59E-C8E2-4D29-8932-9ED8463CA18E}"/>
    <dgm:cxn modelId="{7B8DBD65-7E93-4F55-AC23-895AC447BE6C}" type="presParOf" srcId="{83B80D6E-A545-4D96-A955-5529846F65EA}" destId="{BF450B58-82D2-45DF-B743-9CC03D0117AC}" srcOrd="0" destOrd="0" presId="urn:microsoft.com/office/officeart/2005/8/layout/vList2"/>
    <dgm:cxn modelId="{59BFB003-25A9-4984-9BB9-7EBB4511E5E1}" type="presParOf" srcId="{83B80D6E-A545-4D96-A955-5529846F65EA}" destId="{F5B3DDDE-BE20-4ECE-8BB7-817772309541}" srcOrd="1" destOrd="0" presId="urn:microsoft.com/office/officeart/2005/8/layout/vList2"/>
    <dgm:cxn modelId="{34D4A476-6964-4F3E-8345-6C6AF23457AD}" type="presParOf" srcId="{83B80D6E-A545-4D96-A955-5529846F65EA}" destId="{5EFB656C-2C78-419C-B5EB-9C9F43B99212}" srcOrd="2" destOrd="0" presId="urn:microsoft.com/office/officeart/2005/8/layout/vList2"/>
    <dgm:cxn modelId="{4A61ED5D-1E3F-4DD8-B3BF-B766975FD753}" type="presParOf" srcId="{83B80D6E-A545-4D96-A955-5529846F65EA}" destId="{216DBA42-BE25-4A92-861E-09F6F4E663C8}" srcOrd="3" destOrd="0" presId="urn:microsoft.com/office/officeart/2005/8/layout/vList2"/>
    <dgm:cxn modelId="{24930CF4-4E87-4D19-A926-5B33357BA480}" type="presParOf" srcId="{83B80D6E-A545-4D96-A955-5529846F65EA}" destId="{1A5CD199-C6F1-498F-B97E-5C6B5230065F}" srcOrd="4" destOrd="0" presId="urn:microsoft.com/office/officeart/2005/8/layout/vList2"/>
    <dgm:cxn modelId="{30C49C14-8E14-4E99-960E-B9E774A63454}" type="presParOf" srcId="{83B80D6E-A545-4D96-A955-5529846F65EA}" destId="{C272B3E9-1C6F-454F-A38A-FAECCAB392EE}" srcOrd="5" destOrd="0" presId="urn:microsoft.com/office/officeart/2005/8/layout/vList2"/>
    <dgm:cxn modelId="{727BE097-7347-468C-9572-2D4471216166}" type="presParOf" srcId="{83B80D6E-A545-4D96-A955-5529846F65EA}" destId="{73B0E8F9-8560-453A-8C26-ADB4DE109985}"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50B58-82D2-45DF-B743-9CC03D0117AC}">
      <dsp:nvSpPr>
        <dsp:cNvPr id="0" name=""/>
        <dsp:cNvSpPr/>
      </dsp:nvSpPr>
      <dsp:spPr>
        <a:xfrm>
          <a:off x="0" y="23997"/>
          <a:ext cx="7600950" cy="13196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an ability to offer an interpretation of a whole text (or a collection of texts) </a:t>
          </a:r>
          <a:endParaRPr lang="en-US" sz="2800" kern="1200" dirty="0"/>
        </a:p>
      </dsp:txBody>
      <dsp:txXfrm>
        <a:off x="64421" y="88418"/>
        <a:ext cx="7472108" cy="1190835"/>
      </dsp:txXfrm>
    </dsp:sp>
    <dsp:sp modelId="{5EFB656C-2C78-419C-B5EB-9C9F43B99212}">
      <dsp:nvSpPr>
        <dsp:cNvPr id="0" name=""/>
        <dsp:cNvSpPr/>
      </dsp:nvSpPr>
      <dsp:spPr>
        <a:xfrm>
          <a:off x="0" y="1332061"/>
          <a:ext cx="7600950" cy="1319677"/>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an ability to demonstrate a close analysis of passages or extracts from a text, in consideration of the whole text</a:t>
          </a:r>
          <a:endParaRPr lang="en-US" sz="2800" kern="1200" dirty="0"/>
        </a:p>
      </dsp:txBody>
      <dsp:txXfrm>
        <a:off x="64421" y="1396482"/>
        <a:ext cx="7472108" cy="1190835"/>
      </dsp:txXfrm>
    </dsp:sp>
    <dsp:sp modelId="{1A5CD199-C6F1-498F-B97E-5C6B5230065F}">
      <dsp:nvSpPr>
        <dsp:cNvPr id="0" name=""/>
        <dsp:cNvSpPr/>
      </dsp:nvSpPr>
      <dsp:spPr>
        <a:xfrm>
          <a:off x="0" y="2664044"/>
          <a:ext cx="7600950" cy="1319677"/>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an ability to understand and explore multiple interpretations of a text </a:t>
          </a:r>
          <a:endParaRPr lang="en-US" sz="2800" kern="1200" dirty="0"/>
        </a:p>
      </dsp:txBody>
      <dsp:txXfrm>
        <a:off x="64421" y="2728465"/>
        <a:ext cx="7472108" cy="1190835"/>
      </dsp:txXfrm>
    </dsp:sp>
    <dsp:sp modelId="{73B0E8F9-8560-453A-8C26-ADB4DE109985}">
      <dsp:nvSpPr>
        <dsp:cNvPr id="0" name=""/>
        <dsp:cNvSpPr/>
      </dsp:nvSpPr>
      <dsp:spPr>
        <a:xfrm>
          <a:off x="0" y="3939341"/>
          <a:ext cx="7600950" cy="1319677"/>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an ability to respond creatively to a text</a:t>
          </a:r>
          <a:endParaRPr lang="en-US" sz="2800" kern="1200" dirty="0"/>
        </a:p>
      </dsp:txBody>
      <dsp:txXfrm>
        <a:off x="64421" y="4003762"/>
        <a:ext cx="7472108" cy="11908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E9828-2568-46C4-AE6E-97F6B01254E1}" type="datetimeFigureOut">
              <a:rPr lang="en-AU" smtClean="0"/>
              <a:t>19/05/2023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7B50-F8D6-4CA5-9835-83E410389AB8}" type="slidenum">
              <a:rPr lang="en-AU" smtClean="0"/>
              <a:t>‹#›</a:t>
            </a:fld>
            <a:endParaRPr lang="en-AU"/>
          </a:p>
        </p:txBody>
      </p:sp>
    </p:spTree>
    <p:extLst>
      <p:ext uri="{BB962C8B-B14F-4D97-AF65-F5344CB8AC3E}">
        <p14:creationId xmlns:p14="http://schemas.microsoft.com/office/powerpoint/2010/main" val="244591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the VCE Literature briefing. My name is Phyllis and I am currently teaching Year 11 Literature. Today I will take you through an overview of the new VCE Literature study design.</a:t>
            </a:r>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1</a:t>
            </a:fld>
            <a:endParaRPr lang="en-AU"/>
          </a:p>
        </p:txBody>
      </p:sp>
    </p:spTree>
    <p:extLst>
      <p:ext uri="{BB962C8B-B14F-4D97-AF65-F5344CB8AC3E}">
        <p14:creationId xmlns:p14="http://schemas.microsoft.com/office/powerpoint/2010/main" val="351527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VCE Literature is a subject that focuses on the close study of written texts in many forms. Students should be prepared to enjoy reading challenging texts. It is recommended that prospective students are competent writers and readers, and have achieved success in their Year 10 English studies. They should also be comfortable to present their ideas through oral presentations and be able to express their ideas with insight and flair because there is a requirement for </a:t>
            </a:r>
            <a:r>
              <a:rPr lang="en-AU" dirty="0">
                <a:solidFill>
                  <a:srgbClr val="212121"/>
                </a:solidFill>
                <a:latin typeface="vic"/>
              </a:rPr>
              <a:t>one assessment task in Units 1 and 2, and one in Units 3 and 4 to include an oral component.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2</a:t>
            </a:fld>
            <a:endParaRPr lang="en-AU"/>
          </a:p>
        </p:txBody>
      </p:sp>
    </p:spTree>
    <p:extLst>
      <p:ext uri="{BB962C8B-B14F-4D97-AF65-F5344CB8AC3E}">
        <p14:creationId xmlns:p14="http://schemas.microsoft.com/office/powerpoint/2010/main" val="320053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3</a:t>
            </a:fld>
            <a:endParaRPr lang="en-AU"/>
          </a:p>
        </p:txBody>
      </p:sp>
    </p:spTree>
    <p:extLst>
      <p:ext uri="{BB962C8B-B14F-4D97-AF65-F5344CB8AC3E}">
        <p14:creationId xmlns:p14="http://schemas.microsoft.com/office/powerpoint/2010/main" val="196891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4</a:t>
            </a:fld>
            <a:endParaRPr lang="en-AU"/>
          </a:p>
        </p:txBody>
      </p:sp>
    </p:spTree>
    <p:extLst>
      <p:ext uri="{BB962C8B-B14F-4D97-AF65-F5344CB8AC3E}">
        <p14:creationId xmlns:p14="http://schemas.microsoft.com/office/powerpoint/2010/main" val="106591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VCE Literature students develop and refine four key abilities through their engagement with texts. The key abilities are:</a:t>
            </a:r>
          </a:p>
          <a:p>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5</a:t>
            </a:fld>
            <a:endParaRPr lang="en-AU"/>
          </a:p>
        </p:txBody>
      </p:sp>
    </p:spTree>
    <p:extLst>
      <p:ext uri="{BB962C8B-B14F-4D97-AF65-F5344CB8AC3E}">
        <p14:creationId xmlns:p14="http://schemas.microsoft.com/office/powerpoint/2010/main" val="216980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AU" sz="1200" dirty="0">
                <a:solidFill>
                  <a:srgbClr val="212121"/>
                </a:solidFill>
              </a:rPr>
              <a:t>The VCE study design focuses on the study of local, national and international literature from a broad range of time periods. </a:t>
            </a:r>
          </a:p>
          <a:p>
            <a:pPr marL="342900" indent="-342900">
              <a:buFont typeface="Arial" panose="020B0604020202020204" pitchFamily="34" charset="0"/>
              <a:buChar char="•"/>
            </a:pPr>
            <a:r>
              <a:rPr lang="en-AU" sz="1200" dirty="0">
                <a:solidFill>
                  <a:srgbClr val="212121"/>
                </a:solidFill>
              </a:rPr>
              <a:t>It is a study design that offers multiple and layered engagement with texts, from analysis to creative response, from comparison to deep investigation of a text. </a:t>
            </a:r>
          </a:p>
          <a:p>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6</a:t>
            </a:fld>
            <a:endParaRPr lang="en-AU"/>
          </a:p>
        </p:txBody>
      </p:sp>
    </p:spTree>
    <p:extLst>
      <p:ext uri="{BB962C8B-B14F-4D97-AF65-F5344CB8AC3E}">
        <p14:creationId xmlns:p14="http://schemas.microsoft.com/office/powerpoint/2010/main" val="151394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design is made up of four units across two years of study. Each unit deals with specific content in areas of study and is designed to enable students to achieve a set of outcomes for that unit. </a:t>
            </a:r>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7</a:t>
            </a:fld>
            <a:endParaRPr lang="en-AU"/>
          </a:p>
        </p:txBody>
      </p:sp>
    </p:spTree>
    <p:extLst>
      <p:ext uri="{BB962C8B-B14F-4D97-AF65-F5344CB8AC3E}">
        <p14:creationId xmlns:p14="http://schemas.microsoft.com/office/powerpoint/2010/main" val="1025336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selection of texts are as follows: Units 1 and 2…Units 3 and 4 </a:t>
            </a:r>
          </a:p>
          <a:p>
            <a:r>
              <a:rPr lang="en-US" dirty="0"/>
              <a:t>Students are encouraged to read widely to support the achievement of all outcomes. </a:t>
            </a:r>
            <a:endParaRPr lang="en-AU" dirty="0"/>
          </a:p>
        </p:txBody>
      </p:sp>
      <p:sp>
        <p:nvSpPr>
          <p:cNvPr id="4" name="Slide Number Placeholder 3"/>
          <p:cNvSpPr>
            <a:spLocks noGrp="1"/>
          </p:cNvSpPr>
          <p:nvPr>
            <p:ph type="sldNum" sz="quarter" idx="5"/>
          </p:nvPr>
        </p:nvSpPr>
        <p:spPr/>
        <p:txBody>
          <a:bodyPr/>
          <a:lstStyle/>
          <a:p>
            <a:fld id="{772C7B50-F8D6-4CA5-9835-83E410389AB8}" type="slidenum">
              <a:rPr lang="en-AU" smtClean="0"/>
              <a:t>8</a:t>
            </a:fld>
            <a:endParaRPr lang="en-AU"/>
          </a:p>
        </p:txBody>
      </p:sp>
    </p:spTree>
    <p:extLst>
      <p:ext uri="{BB962C8B-B14F-4D97-AF65-F5344CB8AC3E}">
        <p14:creationId xmlns:p14="http://schemas.microsoft.com/office/powerpoint/2010/main" val="2537629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11BD7F68-389C-4841-9A4D-C62C426EC611}" type="datetimeFigureOut">
              <a:rPr lang="en-AU" smtClean="0"/>
              <a:t>19/05/2023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379589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D7F68-389C-4841-9A4D-C62C426EC611}" type="datetimeFigureOut">
              <a:rPr lang="en-AU" smtClean="0"/>
              <a:t>19/05/2023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416597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D7F68-389C-4841-9A4D-C62C426EC611}" type="datetimeFigureOut">
              <a:rPr lang="en-AU" smtClean="0"/>
              <a:t>19/05/2023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2896947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Top Subtitle Bottom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56786-C55B-4499-B117-765B616E6F1E}"/>
              </a:ext>
            </a:extLst>
          </p:cNvPr>
          <p:cNvSpPr>
            <a:spLocks noGrp="1"/>
          </p:cNvSpPr>
          <p:nvPr>
            <p:ph type="title"/>
          </p:nvPr>
        </p:nvSpPr>
        <p:spPr>
          <a:xfrm>
            <a:off x="190499" y="288393"/>
            <a:ext cx="11772899" cy="1492782"/>
          </a:xfrm>
        </p:spPr>
        <p:txBody>
          <a:bodyPr/>
          <a:lstStyle/>
          <a:p>
            <a:r>
              <a:rPr lang="en-US" noProof="0"/>
              <a:t>Click to edit Master title style</a:t>
            </a:r>
          </a:p>
        </p:txBody>
      </p:sp>
      <p:sp>
        <p:nvSpPr>
          <p:cNvPr id="3" name="Date Placeholder 2">
            <a:extLst>
              <a:ext uri="{FF2B5EF4-FFF2-40B4-BE49-F238E27FC236}">
                <a16:creationId xmlns:a16="http://schemas.microsoft.com/office/drawing/2014/main" id="{1779DCA2-4B74-4315-832D-46FA2360EA06}"/>
              </a:ext>
            </a:extLst>
          </p:cNvPr>
          <p:cNvSpPr>
            <a:spLocks noGrp="1"/>
          </p:cNvSpPr>
          <p:nvPr>
            <p:ph type="dt" sz="half" idx="10"/>
          </p:nvPr>
        </p:nvSpPr>
        <p:spPr/>
        <p:txBody>
          <a:bodyPr/>
          <a:lstStyle/>
          <a:p>
            <a:fld id="{9DFC1990-AB65-4FBE-A312-E5143B2D7FBA}" type="datetimeFigureOut">
              <a:rPr lang="en-US" noProof="0" smtClean="0"/>
              <a:t>5/19/2023</a:t>
            </a:fld>
            <a:endParaRPr lang="en-US" noProof="0" dirty="0"/>
          </a:p>
        </p:txBody>
      </p:sp>
      <p:sp>
        <p:nvSpPr>
          <p:cNvPr id="5" name="Slide Number Placeholder 4">
            <a:extLst>
              <a:ext uri="{FF2B5EF4-FFF2-40B4-BE49-F238E27FC236}">
                <a16:creationId xmlns:a16="http://schemas.microsoft.com/office/drawing/2014/main" id="{72B348AC-EF4F-4C4C-B8BB-FE76E2A7E35D}"/>
              </a:ext>
            </a:extLst>
          </p:cNvPr>
          <p:cNvSpPr>
            <a:spLocks noGrp="1"/>
          </p:cNvSpPr>
          <p:nvPr>
            <p:ph type="sldNum" sz="quarter" idx="12"/>
          </p:nvPr>
        </p:nvSpPr>
        <p:spPr/>
        <p:txBody>
          <a:bodyPr/>
          <a:lstStyle/>
          <a:p>
            <a:fld id="{9D164B4E-BB64-4235-AA14-F42088F189EC}" type="slidenum">
              <a:rPr lang="en-US" noProof="0" smtClean="0"/>
              <a:t>‹#›</a:t>
            </a:fld>
            <a:endParaRPr lang="en-US" noProof="0" dirty="0"/>
          </a:p>
        </p:txBody>
      </p:sp>
      <p:sp>
        <p:nvSpPr>
          <p:cNvPr id="9" name="Content Placeholder 8">
            <a:extLst>
              <a:ext uri="{FF2B5EF4-FFF2-40B4-BE49-F238E27FC236}">
                <a16:creationId xmlns:a16="http://schemas.microsoft.com/office/drawing/2014/main" id="{F2170172-F7C2-49C7-9A19-1829816338FE}"/>
              </a:ext>
            </a:extLst>
          </p:cNvPr>
          <p:cNvSpPr>
            <a:spLocks noGrp="1"/>
          </p:cNvSpPr>
          <p:nvPr>
            <p:ph sz="quarter" idx="13" hasCustomPrompt="1"/>
          </p:nvPr>
        </p:nvSpPr>
        <p:spPr>
          <a:xfrm>
            <a:off x="4743450" y="6265863"/>
            <a:ext cx="7153275" cy="455612"/>
          </a:xfrm>
        </p:spPr>
        <p:txBody>
          <a:bodyPr>
            <a:no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noProof="0"/>
              <a:t>Edit Master text styles</a:t>
            </a:r>
          </a:p>
        </p:txBody>
      </p:sp>
    </p:spTree>
    <p:extLst>
      <p:ext uri="{BB962C8B-B14F-4D97-AF65-F5344CB8AC3E}">
        <p14:creationId xmlns:p14="http://schemas.microsoft.com/office/powerpoint/2010/main" val="2662876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D7F68-389C-4841-9A4D-C62C426EC611}" type="datetimeFigureOut">
              <a:rPr lang="en-AU" smtClean="0"/>
              <a:t>19/05/2023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3731636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BD7F68-389C-4841-9A4D-C62C426EC611}" type="datetimeFigureOut">
              <a:rPr lang="en-AU" smtClean="0"/>
              <a:t>19/05/2023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174864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D7F68-389C-4841-9A4D-C62C426EC611}" type="datetimeFigureOut">
              <a:rPr lang="en-AU" smtClean="0"/>
              <a:t>19/05/2023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208094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D7F68-389C-4841-9A4D-C62C426EC611}" type="datetimeFigureOut">
              <a:rPr lang="en-AU" smtClean="0"/>
              <a:t>19/05/2023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416360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1BD7F68-389C-4841-9A4D-C62C426EC611}" type="datetimeFigureOut">
              <a:rPr lang="en-AU" smtClean="0"/>
              <a:t>19/05/2023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340041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D7F68-389C-4841-9A4D-C62C426EC611}" type="datetimeFigureOut">
              <a:rPr lang="en-AU" smtClean="0"/>
              <a:t>19/05/2023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1027237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BD7F68-389C-4841-9A4D-C62C426EC611}" type="datetimeFigureOut">
              <a:rPr lang="en-AU" smtClean="0"/>
              <a:t>19/05/2023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372324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BD7F68-389C-4841-9A4D-C62C426EC611}" type="datetimeFigureOut">
              <a:rPr lang="en-AU" smtClean="0"/>
              <a:t>19/05/2023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2D30C7-17E9-4B3A-BC5A-563CD3F6B904}" type="slidenum">
              <a:rPr lang="en-AU" smtClean="0"/>
              <a:t>‹#›</a:t>
            </a:fld>
            <a:endParaRPr lang="en-AU"/>
          </a:p>
        </p:txBody>
      </p:sp>
    </p:spTree>
    <p:extLst>
      <p:ext uri="{BB962C8B-B14F-4D97-AF65-F5344CB8AC3E}">
        <p14:creationId xmlns:p14="http://schemas.microsoft.com/office/powerpoint/2010/main" val="221737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D7F68-389C-4841-9A4D-C62C426EC611}" type="datetimeFigureOut">
              <a:rPr lang="en-AU" smtClean="0"/>
              <a:t>19/05/2023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D30C7-17E9-4B3A-BC5A-563CD3F6B904}" type="slidenum">
              <a:rPr lang="en-AU" smtClean="0"/>
              <a:t>‹#›</a:t>
            </a:fld>
            <a:endParaRPr lang="en-AU"/>
          </a:p>
        </p:txBody>
      </p:sp>
    </p:spTree>
    <p:extLst>
      <p:ext uri="{BB962C8B-B14F-4D97-AF65-F5344CB8AC3E}">
        <p14:creationId xmlns:p14="http://schemas.microsoft.com/office/powerpoint/2010/main" val="41833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mailto:Phyllis.Chee@education.vic.gov.au" TargetMode="External"/><Relationship Id="rId5" Type="http://schemas.openxmlformats.org/officeDocument/2006/relationships/hyperlink" Target="mailto:Krista.Rainsford@education.vic.gov.au"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hyperlink" Target="https://www.vcaa.vic.edu.au/curriculum/vce/vce-study-designs/literature/Pages/Index.aspx"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4A1862F-A6F9-4D1B-A7C0-650B15FF23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6314"/>
          <a:stretch/>
        </p:blipFill>
        <p:spPr>
          <a:xfrm>
            <a:off x="0" y="0"/>
            <a:ext cx="12192000" cy="7364896"/>
          </a:xfrm>
          <a:prstGeom prst="rect">
            <a:avLst/>
          </a:prstGeom>
        </p:spPr>
      </p:pic>
      <p:sp>
        <p:nvSpPr>
          <p:cNvPr id="3" name="Rectangle 2">
            <a:extLst>
              <a:ext uri="{FF2B5EF4-FFF2-40B4-BE49-F238E27FC236}">
                <a16:creationId xmlns:a16="http://schemas.microsoft.com/office/drawing/2014/main" id="{4B752845-A238-4AD1-BF62-472A8AD6FB5D}"/>
              </a:ext>
            </a:extLst>
          </p:cNvPr>
          <p:cNvSpPr/>
          <p:nvPr/>
        </p:nvSpPr>
        <p:spPr>
          <a:xfrm>
            <a:off x="0" y="5253779"/>
            <a:ext cx="12192000" cy="186192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A219D5BE-08E1-42F3-ACBE-F5889AC2B183}"/>
              </a:ext>
            </a:extLst>
          </p:cNvPr>
          <p:cNvSpPr txBox="1"/>
          <p:nvPr/>
        </p:nvSpPr>
        <p:spPr>
          <a:xfrm>
            <a:off x="2530928" y="5665424"/>
            <a:ext cx="7130144" cy="707886"/>
          </a:xfrm>
          <a:prstGeom prst="rect">
            <a:avLst/>
          </a:prstGeom>
          <a:noFill/>
          <a:ln>
            <a:noFill/>
          </a:ln>
        </p:spPr>
        <p:txBody>
          <a:bodyPr wrap="square" rtlCol="0">
            <a:spAutoFit/>
          </a:bodyPr>
          <a:lstStyle/>
          <a:p>
            <a:pPr algn="ctr"/>
            <a:r>
              <a:rPr lang="en-AU" sz="4000" b="1" dirty="0">
                <a:latin typeface="Europa-Bold" panose="02000000000000000000" pitchFamily="50" charset="0"/>
                <a:cs typeface="Adobe Devanagari" panose="02040503050201020203" pitchFamily="18" charset="0"/>
              </a:rPr>
              <a:t>[VCE LITERATURE]</a:t>
            </a:r>
          </a:p>
        </p:txBody>
      </p:sp>
      <p:pic>
        <p:nvPicPr>
          <p:cNvPr id="14" name="Picture 13" descr="A picture containing graphics, text, graphic design, clipart&#10;&#10;Description automatically generated">
            <a:extLst>
              <a:ext uri="{FF2B5EF4-FFF2-40B4-BE49-F238E27FC236}">
                <a16:creationId xmlns:a16="http://schemas.microsoft.com/office/drawing/2014/main" id="{29A4004E-A403-35B4-B08F-B4893DA790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038" y="5004590"/>
            <a:ext cx="2634866" cy="1861930"/>
          </a:xfrm>
          <a:prstGeom prst="rect">
            <a:avLst/>
          </a:prstGeom>
        </p:spPr>
      </p:pic>
      <p:pic>
        <p:nvPicPr>
          <p:cNvPr id="4" name="Slide 1">
            <a:hlinkClick r:id="" action="ppaction://media"/>
            <a:extLst>
              <a:ext uri="{FF2B5EF4-FFF2-40B4-BE49-F238E27FC236}">
                <a16:creationId xmlns:a16="http://schemas.microsoft.com/office/drawing/2014/main" id="{81B2B325-0FFD-4C93-956A-013341D617B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254672" y="5453703"/>
            <a:ext cx="406400" cy="406400"/>
          </a:xfrm>
          <a:prstGeom prst="rect">
            <a:avLst/>
          </a:prstGeom>
        </p:spPr>
      </p:pic>
    </p:spTree>
    <p:extLst>
      <p:ext uri="{BB962C8B-B14F-4D97-AF65-F5344CB8AC3E}">
        <p14:creationId xmlns:p14="http://schemas.microsoft.com/office/powerpoint/2010/main" val="304847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9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446408-4667-40CF-AC9B-D2156369B2ED}"/>
              </a:ext>
            </a:extLst>
          </p:cNvPr>
          <p:cNvSpPr/>
          <p:nvPr/>
        </p:nvSpPr>
        <p:spPr>
          <a:xfrm>
            <a:off x="-31617" y="0"/>
            <a:ext cx="12194177" cy="1155805"/>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2D405B7A-0CFB-4D43-8D4B-F3577086361D}"/>
              </a:ext>
            </a:extLst>
          </p:cNvPr>
          <p:cNvSpPr/>
          <p:nvPr/>
        </p:nvSpPr>
        <p:spPr>
          <a:xfrm>
            <a:off x="545432" y="323525"/>
            <a:ext cx="4864768" cy="707886"/>
          </a:xfrm>
          <a:prstGeom prst="rect">
            <a:avLst/>
          </a:prstGeom>
        </p:spPr>
        <p:txBody>
          <a:bodyPr wrap="square">
            <a:spAutoFit/>
          </a:bodyPr>
          <a:lstStyle/>
          <a:p>
            <a:r>
              <a:rPr lang="en-US" sz="4000" b="1" dirty="0">
                <a:solidFill>
                  <a:schemeClr val="bg1"/>
                </a:solidFill>
                <a:latin typeface="Europa-Bold" panose="02000000000000000000" pitchFamily="50" charset="0"/>
                <a:cs typeface="Adobe Devanagari" panose="02040503050201020203" pitchFamily="18" charset="0"/>
              </a:rPr>
              <a:t>CONTACT US…   </a:t>
            </a:r>
            <a:endParaRPr lang="en-AU" sz="4000" b="1" dirty="0">
              <a:solidFill>
                <a:schemeClr val="bg1"/>
              </a:solidFill>
              <a:latin typeface="Europa-Bold" panose="02000000000000000000" pitchFamily="50" charset="0"/>
              <a:cs typeface="Adobe Devanagari" panose="02040503050201020203" pitchFamily="18" charset="0"/>
            </a:endParaRPr>
          </a:p>
        </p:txBody>
      </p:sp>
      <p:pic>
        <p:nvPicPr>
          <p:cNvPr id="3" name="Picture 2" descr="A picture containing graphics, graphic design, logo, clipart&#10;&#10;Description automatically generated">
            <a:extLst>
              <a:ext uri="{FF2B5EF4-FFF2-40B4-BE49-F238E27FC236}">
                <a16:creationId xmlns:a16="http://schemas.microsoft.com/office/drawing/2014/main" id="{A194D046-82BD-C82D-5E86-0270FFAD8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sp>
        <p:nvSpPr>
          <p:cNvPr id="4" name="Rectangle 3">
            <a:extLst>
              <a:ext uri="{FF2B5EF4-FFF2-40B4-BE49-F238E27FC236}">
                <a16:creationId xmlns:a16="http://schemas.microsoft.com/office/drawing/2014/main" id="{BAF2F680-85F8-41C7-A529-3D8B57F0416E}"/>
              </a:ext>
            </a:extLst>
          </p:cNvPr>
          <p:cNvSpPr/>
          <p:nvPr/>
        </p:nvSpPr>
        <p:spPr>
          <a:xfrm>
            <a:off x="1098259" y="1354936"/>
            <a:ext cx="10448818" cy="5632311"/>
          </a:xfrm>
          <a:prstGeom prst="rect">
            <a:avLst/>
          </a:prstGeom>
        </p:spPr>
        <p:txBody>
          <a:bodyPr wrap="square">
            <a:spAutoFit/>
          </a:bodyPr>
          <a:lstStyle/>
          <a:p>
            <a:r>
              <a:rPr lang="en-US" sz="3200" dirty="0">
                <a:cs typeface="Calibri"/>
              </a:rPr>
              <a:t>Krista Rainsford</a:t>
            </a:r>
          </a:p>
          <a:p>
            <a:r>
              <a:rPr lang="en-US" sz="3200" dirty="0">
                <a:cs typeface="Calibri"/>
              </a:rPr>
              <a:t>Teacher</a:t>
            </a:r>
          </a:p>
          <a:p>
            <a:r>
              <a:rPr lang="en-US" sz="3200" dirty="0">
                <a:cs typeface="Calibri"/>
              </a:rPr>
              <a:t>Email: </a:t>
            </a:r>
            <a:r>
              <a:rPr lang="en-US" sz="3200" dirty="0">
                <a:cs typeface="Calibri"/>
                <a:hlinkClick r:id="rId5"/>
              </a:rPr>
              <a:t>Krista.Rainsford@education.vic.gov.au</a:t>
            </a:r>
            <a:endParaRPr lang="en-US" sz="3200" dirty="0">
              <a:cs typeface="Calibri"/>
            </a:endParaRPr>
          </a:p>
          <a:p>
            <a:r>
              <a:rPr lang="en-US" sz="3200" dirty="0">
                <a:cs typeface="Calibri"/>
              </a:rPr>
              <a:t>Phone: </a:t>
            </a:r>
            <a:r>
              <a:rPr lang="en-US" sz="3200" dirty="0"/>
              <a:t>03 9561 5811</a:t>
            </a:r>
          </a:p>
          <a:p>
            <a:endParaRPr lang="en-US" sz="3200" dirty="0">
              <a:cs typeface="Calibri"/>
            </a:endParaRPr>
          </a:p>
          <a:p>
            <a:r>
              <a:rPr lang="en-US" sz="3200" dirty="0">
                <a:cs typeface="Calibri"/>
              </a:rPr>
              <a:t>Phyllis Chee</a:t>
            </a:r>
          </a:p>
          <a:p>
            <a:r>
              <a:rPr lang="en-US" sz="3200" dirty="0">
                <a:cs typeface="Calibri"/>
              </a:rPr>
              <a:t>Teacher</a:t>
            </a:r>
          </a:p>
          <a:p>
            <a:r>
              <a:rPr lang="en-US" sz="3200" dirty="0">
                <a:cs typeface="Calibri"/>
              </a:rPr>
              <a:t>Email: </a:t>
            </a:r>
            <a:r>
              <a:rPr lang="en-US" sz="3200" dirty="0">
                <a:cs typeface="Calibri"/>
                <a:hlinkClick r:id="rId6"/>
              </a:rPr>
              <a:t>Phyllis.Chee@education.vic.gov.au</a:t>
            </a:r>
            <a:endParaRPr lang="en-US" sz="3200" dirty="0">
              <a:cs typeface="Calibri"/>
            </a:endParaRPr>
          </a:p>
          <a:p>
            <a:r>
              <a:rPr lang="en-US" sz="3200" dirty="0">
                <a:cs typeface="Calibri"/>
              </a:rPr>
              <a:t>Phone: </a:t>
            </a:r>
            <a:r>
              <a:rPr lang="en-US" sz="3200" dirty="0"/>
              <a:t>03 9561 5811</a:t>
            </a:r>
          </a:p>
          <a:p>
            <a:endParaRPr lang="en-US" sz="3600" dirty="0">
              <a:cs typeface="Calibri"/>
            </a:endParaRPr>
          </a:p>
          <a:p>
            <a:endParaRPr lang="en-US" sz="3600" dirty="0">
              <a:cs typeface="Calibri"/>
            </a:endParaRPr>
          </a:p>
        </p:txBody>
      </p:sp>
      <p:pic>
        <p:nvPicPr>
          <p:cNvPr id="2" name="Slide 10">
            <a:hlinkClick r:id="" action="ppaction://media"/>
            <a:extLst>
              <a:ext uri="{FF2B5EF4-FFF2-40B4-BE49-F238E27FC236}">
                <a16:creationId xmlns:a16="http://schemas.microsoft.com/office/drawing/2014/main" id="{98CC049D-2374-41E9-9027-59908B9DEA9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026418" y="3575121"/>
            <a:ext cx="406400" cy="406400"/>
          </a:xfrm>
          <a:prstGeom prst="rect">
            <a:avLst/>
          </a:prstGeom>
        </p:spPr>
      </p:pic>
    </p:spTree>
    <p:extLst>
      <p:ext uri="{BB962C8B-B14F-4D97-AF65-F5344CB8AC3E}">
        <p14:creationId xmlns:p14="http://schemas.microsoft.com/office/powerpoint/2010/main" val="14706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1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9278CE-B6D0-4C81-9DB3-F384DB9FC68C}"/>
              </a:ext>
            </a:extLst>
          </p:cNvPr>
          <p:cNvSpPr/>
          <p:nvPr/>
        </p:nvSpPr>
        <p:spPr>
          <a:xfrm>
            <a:off x="-2177" y="0"/>
            <a:ext cx="12194177" cy="1155805"/>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1E295F3-FACC-E09B-A16F-0FAA677134EA}"/>
              </a:ext>
            </a:extLst>
          </p:cNvPr>
          <p:cNvSpPr/>
          <p:nvPr/>
        </p:nvSpPr>
        <p:spPr>
          <a:xfrm>
            <a:off x="545431" y="323525"/>
            <a:ext cx="8458199" cy="707886"/>
          </a:xfrm>
          <a:prstGeom prst="rect">
            <a:avLst/>
          </a:prstGeom>
        </p:spPr>
        <p:txBody>
          <a:bodyPr wrap="square">
            <a:spAutoFit/>
          </a:bodyPr>
          <a:lstStyle/>
          <a:p>
            <a:r>
              <a:rPr lang="en-US" sz="4000" b="1" dirty="0">
                <a:solidFill>
                  <a:schemeClr val="bg1"/>
                </a:solidFill>
                <a:latin typeface="Europa-Bold" panose="02000000000000000000" pitchFamily="50" charset="0"/>
                <a:cs typeface="Adobe Devanagari" panose="02040503050201020203" pitchFamily="18" charset="0"/>
              </a:rPr>
              <a:t>PRIOR KNOWLEDGE AND SKILLS</a:t>
            </a:r>
            <a:endParaRPr lang="en-AU" sz="4000" b="1" dirty="0">
              <a:solidFill>
                <a:schemeClr val="bg1"/>
              </a:solidFill>
              <a:latin typeface="Europa-Bold" panose="02000000000000000000" pitchFamily="50" charset="0"/>
              <a:cs typeface="Adobe Devanagari" panose="02040503050201020203" pitchFamily="18" charset="0"/>
            </a:endParaRPr>
          </a:p>
        </p:txBody>
      </p:sp>
      <p:pic>
        <p:nvPicPr>
          <p:cNvPr id="6" name="Picture 5" descr="A picture containing graphics, graphic design, logo, clipart&#10;&#10;Description automatically generated">
            <a:extLst>
              <a:ext uri="{FF2B5EF4-FFF2-40B4-BE49-F238E27FC236}">
                <a16:creationId xmlns:a16="http://schemas.microsoft.com/office/drawing/2014/main" id="{350E710F-2F09-5C57-88B9-6A8253C3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sp>
        <p:nvSpPr>
          <p:cNvPr id="3" name="Rectangle 2">
            <a:extLst>
              <a:ext uri="{FF2B5EF4-FFF2-40B4-BE49-F238E27FC236}">
                <a16:creationId xmlns:a16="http://schemas.microsoft.com/office/drawing/2014/main" id="{CD666715-AF14-4A7F-8632-3CD5D34B1283}"/>
              </a:ext>
            </a:extLst>
          </p:cNvPr>
          <p:cNvSpPr/>
          <p:nvPr/>
        </p:nvSpPr>
        <p:spPr>
          <a:xfrm>
            <a:off x="822823" y="677468"/>
            <a:ext cx="10544175" cy="3816429"/>
          </a:xfrm>
          <a:prstGeom prst="rect">
            <a:avLst/>
          </a:prstGeom>
        </p:spPr>
        <p:txBody>
          <a:bodyPr wrap="square">
            <a:spAutoFit/>
          </a:bodyPr>
          <a:lstStyle/>
          <a:p>
            <a:endParaRPr lang="en-US" sz="3200" dirty="0"/>
          </a:p>
          <a:p>
            <a:pPr marL="285750" indent="-285750">
              <a:buFont typeface="Arial" panose="020B0604020202020204" pitchFamily="34" charset="0"/>
              <a:buChar char="•"/>
            </a:pPr>
            <a:r>
              <a:rPr lang="en-US" sz="3200" dirty="0"/>
              <a:t>Students prepared to enjoy reading challenging texts</a:t>
            </a:r>
          </a:p>
          <a:p>
            <a:pPr marL="285750" indent="-285750">
              <a:buFont typeface="Arial" panose="020B0604020202020204" pitchFamily="34" charset="0"/>
              <a:buChar char="•"/>
            </a:pPr>
            <a:r>
              <a:rPr lang="en-US" sz="3200" dirty="0"/>
              <a:t>Competent writers and readers</a:t>
            </a:r>
          </a:p>
          <a:p>
            <a:pPr marL="285750" indent="-285750">
              <a:buFont typeface="Arial" panose="020B0604020202020204" pitchFamily="34" charset="0"/>
              <a:buChar char="•"/>
            </a:pPr>
            <a:r>
              <a:rPr lang="en-US" sz="3200" dirty="0"/>
              <a:t>Confident to present ideas and information through oral presentations and written texts </a:t>
            </a:r>
          </a:p>
          <a:p>
            <a:pPr marL="285750" indent="-285750">
              <a:buFont typeface="Arial" panose="020B0604020202020204" pitchFamily="34" charset="0"/>
              <a:buChar char="•"/>
            </a:pPr>
            <a:r>
              <a:rPr lang="en-US" sz="3200" dirty="0"/>
              <a:t>Key skills focused on peer collaboration and classroom discussion</a:t>
            </a:r>
          </a:p>
          <a:p>
            <a:endParaRPr lang="en-US" dirty="0"/>
          </a:p>
        </p:txBody>
      </p:sp>
      <p:pic>
        <p:nvPicPr>
          <p:cNvPr id="7" name="Content Placeholder 4">
            <a:extLst>
              <a:ext uri="{FF2B5EF4-FFF2-40B4-BE49-F238E27FC236}">
                <a16:creationId xmlns:a16="http://schemas.microsoft.com/office/drawing/2014/main" id="{B5504139-65CE-4FE0-854E-044AA1F24D9B}"/>
              </a:ext>
            </a:extLst>
          </p:cNvPr>
          <p:cNvPicPr>
            <a:picLocks noChangeAspect="1"/>
          </p:cNvPicPr>
          <p:nvPr/>
        </p:nvPicPr>
        <p:blipFill>
          <a:blip r:embed="rId6"/>
          <a:stretch>
            <a:fillRect/>
          </a:stretch>
        </p:blipFill>
        <p:spPr>
          <a:xfrm>
            <a:off x="6557063" y="4027139"/>
            <a:ext cx="3604079" cy="2703062"/>
          </a:xfrm>
          <a:prstGeom prst="rect">
            <a:avLst/>
          </a:prstGeom>
        </p:spPr>
      </p:pic>
      <p:pic>
        <p:nvPicPr>
          <p:cNvPr id="2" name="Slide 2">
            <a:hlinkClick r:id="" action="ppaction://media"/>
            <a:extLst>
              <a:ext uri="{FF2B5EF4-FFF2-40B4-BE49-F238E27FC236}">
                <a16:creationId xmlns:a16="http://schemas.microsoft.com/office/drawing/2014/main" id="{A11B251E-841D-4228-B903-3E2B57DF6BE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786598" y="4847840"/>
            <a:ext cx="406400" cy="406400"/>
          </a:xfrm>
          <a:prstGeom prst="rect">
            <a:avLst/>
          </a:prstGeom>
        </p:spPr>
      </p:pic>
    </p:spTree>
    <p:extLst>
      <p:ext uri="{BB962C8B-B14F-4D97-AF65-F5344CB8AC3E}">
        <p14:creationId xmlns:p14="http://schemas.microsoft.com/office/powerpoint/2010/main" val="300415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9278CE-B6D0-4C81-9DB3-F384DB9FC68C}"/>
              </a:ext>
            </a:extLst>
          </p:cNvPr>
          <p:cNvSpPr/>
          <p:nvPr/>
        </p:nvSpPr>
        <p:spPr>
          <a:xfrm>
            <a:off x="-2177" y="0"/>
            <a:ext cx="12194177" cy="1155805"/>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1E295F3-FACC-E09B-A16F-0FAA677134EA}"/>
              </a:ext>
            </a:extLst>
          </p:cNvPr>
          <p:cNvSpPr/>
          <p:nvPr/>
        </p:nvSpPr>
        <p:spPr>
          <a:xfrm>
            <a:off x="545431" y="323525"/>
            <a:ext cx="8458199" cy="707886"/>
          </a:xfrm>
          <a:prstGeom prst="rect">
            <a:avLst/>
          </a:prstGeom>
        </p:spPr>
        <p:txBody>
          <a:bodyPr wrap="square">
            <a:spAutoFit/>
          </a:bodyPr>
          <a:lstStyle/>
          <a:p>
            <a:r>
              <a:rPr lang="en-US" sz="4000" b="1" dirty="0">
                <a:solidFill>
                  <a:schemeClr val="bg1"/>
                </a:solidFill>
                <a:latin typeface="Europa-Bold" panose="02000000000000000000" pitchFamily="50" charset="0"/>
                <a:cs typeface="Adobe Devanagari" panose="02040503050201020203" pitchFamily="18" charset="0"/>
              </a:rPr>
              <a:t>ENTRY</a:t>
            </a:r>
            <a:endParaRPr lang="en-AU" sz="4000" b="1" dirty="0">
              <a:solidFill>
                <a:schemeClr val="bg1"/>
              </a:solidFill>
              <a:latin typeface="Europa-Bold" panose="02000000000000000000" pitchFamily="50" charset="0"/>
              <a:cs typeface="Adobe Devanagari" panose="02040503050201020203" pitchFamily="18" charset="0"/>
            </a:endParaRPr>
          </a:p>
        </p:txBody>
      </p:sp>
      <p:pic>
        <p:nvPicPr>
          <p:cNvPr id="6" name="Picture 5" descr="A picture containing graphics, graphic design, logo, clipart&#10;&#10;Description automatically generated">
            <a:extLst>
              <a:ext uri="{FF2B5EF4-FFF2-40B4-BE49-F238E27FC236}">
                <a16:creationId xmlns:a16="http://schemas.microsoft.com/office/drawing/2014/main" id="{350E710F-2F09-5C57-88B9-6A8253C3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sp>
        <p:nvSpPr>
          <p:cNvPr id="3" name="Rectangle 2">
            <a:extLst>
              <a:ext uri="{FF2B5EF4-FFF2-40B4-BE49-F238E27FC236}">
                <a16:creationId xmlns:a16="http://schemas.microsoft.com/office/drawing/2014/main" id="{CD666715-AF14-4A7F-8632-3CD5D34B1283}"/>
              </a:ext>
            </a:extLst>
          </p:cNvPr>
          <p:cNvSpPr/>
          <p:nvPr/>
        </p:nvSpPr>
        <p:spPr>
          <a:xfrm>
            <a:off x="123291" y="1179163"/>
            <a:ext cx="12068710" cy="3693319"/>
          </a:xfrm>
          <a:prstGeom prst="rect">
            <a:avLst/>
          </a:prstGeom>
        </p:spPr>
        <p:txBody>
          <a:bodyPr wrap="square">
            <a:spAutoFit/>
          </a:bodyPr>
          <a:lstStyle/>
          <a:p>
            <a:pPr marL="285750" indent="-285750">
              <a:buFont typeface="Arial" panose="020B0604020202020204" pitchFamily="34" charset="0"/>
              <a:buChar char="•"/>
            </a:pPr>
            <a:r>
              <a:rPr lang="en-US" sz="3600" dirty="0"/>
              <a:t>Can be taken in conjunction with English or as an alternative</a:t>
            </a:r>
          </a:p>
          <a:p>
            <a:pPr marL="285750" indent="-285750">
              <a:buFont typeface="Arial" panose="020B0604020202020204" pitchFamily="34" charset="0"/>
              <a:buChar char="•"/>
            </a:pPr>
            <a:r>
              <a:rPr lang="en-AU" sz="3600" dirty="0"/>
              <a:t>Selection process (e.g. teacher’s recommendation, reference to work ethics and exam results in Year 10 English, written expression of interest from students)  </a:t>
            </a:r>
          </a:p>
          <a:p>
            <a:pPr marL="285750" indent="-285750">
              <a:buFont typeface="Arial" panose="020B0604020202020204" pitchFamily="34" charset="0"/>
              <a:buChar char="•"/>
            </a:pPr>
            <a:r>
              <a:rPr lang="en-US" sz="3600" dirty="0"/>
              <a:t>No VCAA prerequisites for Units 1 and 2</a:t>
            </a:r>
          </a:p>
          <a:p>
            <a:pPr marL="285750" indent="-285750">
              <a:buFont typeface="Arial" panose="020B0604020202020204" pitchFamily="34" charset="0"/>
              <a:buChar char="•"/>
            </a:pPr>
            <a:r>
              <a:rPr lang="en-US" sz="3600" dirty="0"/>
              <a:t>Students must undertake both Units 3 and 4 as a sequence. </a:t>
            </a:r>
          </a:p>
          <a:p>
            <a:endParaRPr lang="en-US" dirty="0"/>
          </a:p>
        </p:txBody>
      </p:sp>
      <p:pic>
        <p:nvPicPr>
          <p:cNvPr id="2" name="Slide 3">
            <a:hlinkClick r:id="" action="ppaction://media"/>
            <a:extLst>
              <a:ext uri="{FF2B5EF4-FFF2-40B4-BE49-F238E27FC236}">
                <a16:creationId xmlns:a16="http://schemas.microsoft.com/office/drawing/2014/main" id="{5010953E-CAA8-4E8B-85D3-05C45266D64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83937" y="5503196"/>
            <a:ext cx="406400" cy="406400"/>
          </a:xfrm>
          <a:prstGeom prst="rect">
            <a:avLst/>
          </a:prstGeom>
        </p:spPr>
      </p:pic>
    </p:spTree>
    <p:extLst>
      <p:ext uri="{BB962C8B-B14F-4D97-AF65-F5344CB8AC3E}">
        <p14:creationId xmlns:p14="http://schemas.microsoft.com/office/powerpoint/2010/main" val="42157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4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9278CE-B6D0-4C81-9DB3-F384DB9FC68C}"/>
              </a:ext>
            </a:extLst>
          </p:cNvPr>
          <p:cNvSpPr/>
          <p:nvPr/>
        </p:nvSpPr>
        <p:spPr>
          <a:xfrm>
            <a:off x="-2177" y="0"/>
            <a:ext cx="12194177" cy="1155805"/>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1E295F3-FACC-E09B-A16F-0FAA677134EA}"/>
              </a:ext>
            </a:extLst>
          </p:cNvPr>
          <p:cNvSpPr/>
          <p:nvPr/>
        </p:nvSpPr>
        <p:spPr>
          <a:xfrm>
            <a:off x="545431" y="323525"/>
            <a:ext cx="8458199" cy="707886"/>
          </a:xfrm>
          <a:prstGeom prst="rect">
            <a:avLst/>
          </a:prstGeom>
        </p:spPr>
        <p:txBody>
          <a:bodyPr wrap="square">
            <a:spAutoFit/>
          </a:bodyPr>
          <a:lstStyle/>
          <a:p>
            <a:r>
              <a:rPr lang="en-US" sz="4000" b="1" dirty="0">
                <a:solidFill>
                  <a:schemeClr val="bg1"/>
                </a:solidFill>
                <a:latin typeface="Europa-Bold" panose="02000000000000000000" pitchFamily="50" charset="0"/>
                <a:cs typeface="Adobe Devanagari" panose="02040503050201020203" pitchFamily="18" charset="0"/>
              </a:rPr>
              <a:t>SCOPE OF STUDY</a:t>
            </a:r>
            <a:endParaRPr lang="en-AU" sz="4000" b="1" dirty="0">
              <a:solidFill>
                <a:schemeClr val="bg1"/>
              </a:solidFill>
              <a:latin typeface="Europa-Bold" panose="02000000000000000000" pitchFamily="50" charset="0"/>
              <a:cs typeface="Adobe Devanagari" panose="02040503050201020203" pitchFamily="18" charset="0"/>
            </a:endParaRPr>
          </a:p>
        </p:txBody>
      </p:sp>
      <p:pic>
        <p:nvPicPr>
          <p:cNvPr id="6" name="Picture 5" descr="A picture containing graphics, graphic design, logo, clipart&#10;&#10;Description automatically generated">
            <a:extLst>
              <a:ext uri="{FF2B5EF4-FFF2-40B4-BE49-F238E27FC236}">
                <a16:creationId xmlns:a16="http://schemas.microsoft.com/office/drawing/2014/main" id="{350E710F-2F09-5C57-88B9-6A8253C3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sp>
        <p:nvSpPr>
          <p:cNvPr id="3" name="Rectangle 2">
            <a:extLst>
              <a:ext uri="{FF2B5EF4-FFF2-40B4-BE49-F238E27FC236}">
                <a16:creationId xmlns:a16="http://schemas.microsoft.com/office/drawing/2014/main" id="{CD666715-AF14-4A7F-8632-3CD5D34B1283}"/>
              </a:ext>
            </a:extLst>
          </p:cNvPr>
          <p:cNvSpPr/>
          <p:nvPr/>
        </p:nvSpPr>
        <p:spPr>
          <a:xfrm>
            <a:off x="933450" y="1642388"/>
            <a:ext cx="10544175" cy="3524042"/>
          </a:xfrm>
          <a:prstGeom prst="rect">
            <a:avLst/>
          </a:prstGeom>
        </p:spPr>
        <p:txBody>
          <a:bodyPr wrap="square">
            <a:spAutoFit/>
          </a:bodyPr>
          <a:lstStyle/>
          <a:p>
            <a:pPr>
              <a:spcBef>
                <a:spcPts val="600"/>
              </a:spcBef>
              <a:spcAft>
                <a:spcPts val="600"/>
              </a:spcAft>
            </a:pPr>
            <a:r>
              <a:rPr lang="en-AU" sz="3200" dirty="0">
                <a:solidFill>
                  <a:srgbClr val="000000"/>
                </a:solidFill>
                <a:ea typeface="Arial" panose="020B0604020202020204" pitchFamily="34" charset="0"/>
              </a:rPr>
              <a:t>VCE Literature focuses on </a:t>
            </a:r>
          </a:p>
          <a:p>
            <a:pPr marL="457200" indent="-457200">
              <a:spcBef>
                <a:spcPts val="600"/>
              </a:spcBef>
              <a:spcAft>
                <a:spcPts val="600"/>
              </a:spcAft>
              <a:buFont typeface="Arial" panose="020B0604020202020204" pitchFamily="34" charset="0"/>
              <a:buChar char="•"/>
            </a:pPr>
            <a:r>
              <a:rPr lang="en-AU" sz="3200" dirty="0">
                <a:solidFill>
                  <a:srgbClr val="000000"/>
                </a:solidFill>
                <a:ea typeface="Arial" panose="020B0604020202020204" pitchFamily="34" charset="0"/>
              </a:rPr>
              <a:t>the meanings derived from texts </a:t>
            </a:r>
          </a:p>
          <a:p>
            <a:pPr marL="457200" indent="-457200">
              <a:spcBef>
                <a:spcPts val="600"/>
              </a:spcBef>
              <a:spcAft>
                <a:spcPts val="600"/>
              </a:spcAft>
              <a:buFont typeface="Arial" panose="020B0604020202020204" pitchFamily="34" charset="0"/>
              <a:buChar char="•"/>
            </a:pPr>
            <a:r>
              <a:rPr lang="en-AU" sz="3200" dirty="0">
                <a:solidFill>
                  <a:srgbClr val="000000"/>
                </a:solidFill>
                <a:ea typeface="Arial" panose="020B0604020202020204" pitchFamily="34" charset="0"/>
              </a:rPr>
              <a:t>the relationships between texts</a:t>
            </a:r>
          </a:p>
          <a:p>
            <a:pPr marL="457200" indent="-457200">
              <a:spcBef>
                <a:spcPts val="600"/>
              </a:spcBef>
              <a:spcAft>
                <a:spcPts val="600"/>
              </a:spcAft>
              <a:buFont typeface="Arial" panose="020B0604020202020204" pitchFamily="34" charset="0"/>
              <a:buChar char="•"/>
            </a:pPr>
            <a:r>
              <a:rPr lang="en-AU" sz="3200" dirty="0">
                <a:solidFill>
                  <a:srgbClr val="000000"/>
                </a:solidFill>
                <a:ea typeface="Arial" panose="020B0604020202020204" pitchFamily="34" charset="0"/>
              </a:rPr>
              <a:t>the contexts in which texts are produced and read</a:t>
            </a:r>
          </a:p>
          <a:p>
            <a:pPr marL="457200" indent="-457200">
              <a:spcBef>
                <a:spcPts val="600"/>
              </a:spcBef>
              <a:spcAft>
                <a:spcPts val="600"/>
              </a:spcAft>
              <a:buFont typeface="Arial" panose="020B0604020202020204" pitchFamily="34" charset="0"/>
              <a:buChar char="•"/>
            </a:pPr>
            <a:r>
              <a:rPr lang="en-AU" sz="3200" dirty="0">
                <a:solidFill>
                  <a:srgbClr val="000000"/>
                </a:solidFill>
                <a:ea typeface="Arial" panose="020B0604020202020204" pitchFamily="34" charset="0"/>
              </a:rPr>
              <a:t>how readers’ experiences shape their responses to texts</a:t>
            </a:r>
          </a:p>
          <a:p>
            <a:endParaRPr lang="en-US" dirty="0"/>
          </a:p>
        </p:txBody>
      </p:sp>
      <p:pic>
        <p:nvPicPr>
          <p:cNvPr id="2" name="Slide 4">
            <a:hlinkClick r:id="" action="ppaction://media"/>
            <a:extLst>
              <a:ext uri="{FF2B5EF4-FFF2-40B4-BE49-F238E27FC236}">
                <a16:creationId xmlns:a16="http://schemas.microsoft.com/office/drawing/2014/main" id="{6A2B901E-8A27-4F15-B5DC-568A02BA2C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24314" y="5449813"/>
            <a:ext cx="406400" cy="406400"/>
          </a:xfrm>
          <a:prstGeom prst="rect">
            <a:avLst/>
          </a:prstGeom>
        </p:spPr>
      </p:pic>
    </p:spTree>
    <p:extLst>
      <p:ext uri="{BB962C8B-B14F-4D97-AF65-F5344CB8AC3E}">
        <p14:creationId xmlns:p14="http://schemas.microsoft.com/office/powerpoint/2010/main" val="262573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8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591" y="1171574"/>
            <a:ext cx="3855903" cy="4515605"/>
          </a:xfrm>
        </p:spPr>
        <p:txBody>
          <a:bodyPr anchor="ctr">
            <a:normAutofit/>
          </a:bodyPr>
          <a:lstStyle/>
          <a:p>
            <a:r>
              <a:rPr lang="en-US" sz="3600" b="1" dirty="0">
                <a:solidFill>
                  <a:schemeClr val="tx2">
                    <a:lumMod val="60000"/>
                    <a:lumOff val="40000"/>
                  </a:schemeClr>
                </a:solidFill>
              </a:rPr>
              <a:t>4 key abilities</a:t>
            </a:r>
            <a:endParaRPr lang="en-AU" sz="3600" b="1" dirty="0">
              <a:solidFill>
                <a:schemeClr val="tx2">
                  <a:lumMod val="60000"/>
                  <a:lumOff val="40000"/>
                </a:schemeClr>
              </a:solidFill>
            </a:endParaRPr>
          </a:p>
        </p:txBody>
      </p:sp>
      <p:graphicFrame>
        <p:nvGraphicFramePr>
          <p:cNvPr id="5" name="Content Placeholder 2">
            <a:extLst>
              <a:ext uri="{FF2B5EF4-FFF2-40B4-BE49-F238E27FC236}">
                <a16:creationId xmlns:a16="http://schemas.microsoft.com/office/drawing/2014/main" id="{8FA4BEE9-7048-411A-A75B-BA9859B376D2}"/>
              </a:ext>
            </a:extLst>
          </p:cNvPr>
          <p:cNvGraphicFramePr>
            <a:graphicFrameLocks noGrp="1"/>
          </p:cNvGraphicFramePr>
          <p:nvPr>
            <p:ph idx="1"/>
            <p:extLst>
              <p:ext uri="{D42A27DB-BD31-4B8C-83A1-F6EECF244321}">
                <p14:modId xmlns:p14="http://schemas.microsoft.com/office/powerpoint/2010/main" val="2037821152"/>
              </p:ext>
            </p:extLst>
          </p:nvPr>
        </p:nvGraphicFramePr>
        <p:xfrm>
          <a:off x="3009900" y="485695"/>
          <a:ext cx="7600950" cy="5315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30A42DB8-0580-4E36-88DB-C3020CA95EF6}"/>
              </a:ext>
            </a:extLst>
          </p:cNvPr>
          <p:cNvSpPr txBox="1"/>
          <p:nvPr/>
        </p:nvSpPr>
        <p:spPr>
          <a:xfrm>
            <a:off x="5591175" y="817631"/>
            <a:ext cx="1058303" cy="707886"/>
          </a:xfrm>
          <a:prstGeom prst="rect">
            <a:avLst/>
          </a:prstGeom>
          <a:noFill/>
        </p:spPr>
        <p:txBody>
          <a:bodyPr wrap="none" rtlCol="0">
            <a:spAutoFit/>
          </a:bodyPr>
          <a:lstStyle/>
          <a:p>
            <a:r>
              <a:rPr lang="en-US" sz="4000" b="1" dirty="0"/>
              <a:t>     </a:t>
            </a:r>
            <a:endParaRPr lang="en-AU" sz="4000" b="1" dirty="0"/>
          </a:p>
        </p:txBody>
      </p:sp>
      <p:pic>
        <p:nvPicPr>
          <p:cNvPr id="6" name="Picture 5" descr="A picture containing graphics, graphic design, logo, clipart&#10;&#10;Description automatically generated">
            <a:extLst>
              <a:ext uri="{FF2B5EF4-FFF2-40B4-BE49-F238E27FC236}">
                <a16:creationId xmlns:a16="http://schemas.microsoft.com/office/drawing/2014/main" id="{F08025EB-A407-4463-A8CE-32D9925C2B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pic>
        <p:nvPicPr>
          <p:cNvPr id="4" name="Slide 5">
            <a:hlinkClick r:id="" action="ppaction://media"/>
            <a:extLst>
              <a:ext uri="{FF2B5EF4-FFF2-40B4-BE49-F238E27FC236}">
                <a16:creationId xmlns:a16="http://schemas.microsoft.com/office/drawing/2014/main" id="{F8FFFBC5-657E-4C6F-87DF-72D6DE47C778}"/>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907142" y="4677228"/>
            <a:ext cx="406400" cy="406400"/>
          </a:xfrm>
          <a:prstGeom prst="rect">
            <a:avLst/>
          </a:prstGeom>
        </p:spPr>
      </p:pic>
    </p:spTree>
    <p:extLst>
      <p:ext uri="{BB962C8B-B14F-4D97-AF65-F5344CB8AC3E}">
        <p14:creationId xmlns:p14="http://schemas.microsoft.com/office/powerpoint/2010/main" val="2503773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9278CE-B6D0-4C81-9DB3-F384DB9FC68C}"/>
              </a:ext>
            </a:extLst>
          </p:cNvPr>
          <p:cNvSpPr/>
          <p:nvPr/>
        </p:nvSpPr>
        <p:spPr>
          <a:xfrm>
            <a:off x="-2177" y="0"/>
            <a:ext cx="12194177" cy="1155805"/>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91E295F3-FACC-E09B-A16F-0FAA677134EA}"/>
              </a:ext>
            </a:extLst>
          </p:cNvPr>
          <p:cNvSpPr/>
          <p:nvPr/>
        </p:nvSpPr>
        <p:spPr>
          <a:xfrm>
            <a:off x="545432" y="323525"/>
            <a:ext cx="10675018" cy="707886"/>
          </a:xfrm>
          <a:prstGeom prst="rect">
            <a:avLst/>
          </a:prstGeom>
        </p:spPr>
        <p:txBody>
          <a:bodyPr wrap="square">
            <a:spAutoFit/>
          </a:bodyPr>
          <a:lstStyle/>
          <a:p>
            <a:r>
              <a:rPr lang="en-US" sz="4000" b="1" dirty="0">
                <a:solidFill>
                  <a:schemeClr val="bg1"/>
                </a:solidFill>
                <a:latin typeface="Europa-Bold" panose="02000000000000000000" pitchFamily="50" charset="0"/>
                <a:cs typeface="Adobe Devanagari" panose="02040503050201020203" pitchFamily="18" charset="0"/>
              </a:rPr>
              <a:t>RATIONALE AND AIMS</a:t>
            </a:r>
            <a:endParaRPr lang="en-AU" sz="4000" b="1" dirty="0">
              <a:solidFill>
                <a:schemeClr val="bg1"/>
              </a:solidFill>
              <a:latin typeface="Europa-Bold" panose="02000000000000000000" pitchFamily="50" charset="0"/>
              <a:cs typeface="Adobe Devanagari" panose="02040503050201020203" pitchFamily="18" charset="0"/>
            </a:endParaRPr>
          </a:p>
        </p:txBody>
      </p:sp>
      <p:pic>
        <p:nvPicPr>
          <p:cNvPr id="6" name="Picture 5" descr="A picture containing graphics, graphic design, logo, clipart&#10;&#10;Description automatically generated">
            <a:extLst>
              <a:ext uri="{FF2B5EF4-FFF2-40B4-BE49-F238E27FC236}">
                <a16:creationId xmlns:a16="http://schemas.microsoft.com/office/drawing/2014/main" id="{350E710F-2F09-5C57-88B9-6A8253C33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sp>
        <p:nvSpPr>
          <p:cNvPr id="2" name="Rectangle 1">
            <a:extLst>
              <a:ext uri="{FF2B5EF4-FFF2-40B4-BE49-F238E27FC236}">
                <a16:creationId xmlns:a16="http://schemas.microsoft.com/office/drawing/2014/main" id="{56A240F7-7938-470D-9635-7E285B452202}"/>
              </a:ext>
            </a:extLst>
          </p:cNvPr>
          <p:cNvSpPr/>
          <p:nvPr/>
        </p:nvSpPr>
        <p:spPr>
          <a:xfrm>
            <a:off x="797443" y="1605516"/>
            <a:ext cx="10079664" cy="3970318"/>
          </a:xfrm>
          <a:prstGeom prst="rect">
            <a:avLst/>
          </a:prstGeom>
        </p:spPr>
        <p:txBody>
          <a:bodyPr wrap="square">
            <a:spAutoFit/>
          </a:bodyPr>
          <a:lstStyle/>
          <a:p>
            <a:r>
              <a:rPr lang="en-AU" sz="2800" dirty="0">
                <a:solidFill>
                  <a:srgbClr val="212121"/>
                </a:solidFill>
              </a:rPr>
              <a:t>Students who undertake the study of VCE Literature have the opportunity to:</a:t>
            </a:r>
          </a:p>
          <a:p>
            <a:pPr marL="342900" indent="-342900">
              <a:buFont typeface="Arial" panose="020B0604020202020204" pitchFamily="34" charset="0"/>
              <a:buChar char="•"/>
            </a:pPr>
            <a:r>
              <a:rPr lang="en-AU" sz="2800" dirty="0">
                <a:solidFill>
                  <a:srgbClr val="212121"/>
                </a:solidFill>
              </a:rPr>
              <a:t>deepen their awareness of the historical, social and cultural influences that shape texts</a:t>
            </a:r>
          </a:p>
          <a:p>
            <a:pPr marL="342900" indent="-342900">
              <a:buFont typeface="Arial" panose="020B0604020202020204" pitchFamily="34" charset="0"/>
              <a:buChar char="•"/>
            </a:pPr>
            <a:r>
              <a:rPr lang="en-AU" sz="2800" dirty="0">
                <a:solidFill>
                  <a:srgbClr val="212121"/>
                </a:solidFill>
              </a:rPr>
              <a:t>enjoy and appreciate texts in many forms and from many viewpoints</a:t>
            </a:r>
          </a:p>
          <a:p>
            <a:pPr marL="342900" indent="-342900">
              <a:buFont typeface="Arial" panose="020B0604020202020204" pitchFamily="34" charset="0"/>
              <a:buChar char="•"/>
            </a:pPr>
            <a:r>
              <a:rPr lang="en-AU" sz="2800" dirty="0">
                <a:solidFill>
                  <a:srgbClr val="212121"/>
                </a:solidFill>
              </a:rPr>
              <a:t>develop confidence to discuss, analyse and interpret texts</a:t>
            </a:r>
          </a:p>
          <a:p>
            <a:pPr marL="342900" indent="-342900">
              <a:buFont typeface="Arial" panose="020B0604020202020204" pitchFamily="34" charset="0"/>
              <a:buChar char="•"/>
            </a:pPr>
            <a:r>
              <a:rPr lang="en-AU" sz="2800" dirty="0">
                <a:solidFill>
                  <a:srgbClr val="212121"/>
                </a:solidFill>
              </a:rPr>
              <a:t>create their own texts and experiment with text structures, language features and vocabulary, as well as voice.</a:t>
            </a:r>
            <a:endParaRPr lang="en-AU" sz="2800" b="0" i="0" dirty="0">
              <a:solidFill>
                <a:srgbClr val="212121"/>
              </a:solidFill>
              <a:effectLst/>
            </a:endParaRPr>
          </a:p>
        </p:txBody>
      </p:sp>
      <p:pic>
        <p:nvPicPr>
          <p:cNvPr id="3" name="Slide 6">
            <a:hlinkClick r:id="" action="ppaction://media"/>
            <a:extLst>
              <a:ext uri="{FF2B5EF4-FFF2-40B4-BE49-F238E27FC236}">
                <a16:creationId xmlns:a16="http://schemas.microsoft.com/office/drawing/2014/main" id="{543F996B-B017-4D20-820D-8B404815631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76541" y="5569216"/>
            <a:ext cx="406400" cy="406400"/>
          </a:xfrm>
          <a:prstGeom prst="rect">
            <a:avLst/>
          </a:prstGeom>
        </p:spPr>
      </p:pic>
    </p:spTree>
    <p:extLst>
      <p:ext uri="{BB962C8B-B14F-4D97-AF65-F5344CB8AC3E}">
        <p14:creationId xmlns:p14="http://schemas.microsoft.com/office/powerpoint/2010/main" val="163051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81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F3C70F58-52EE-4A00-BAD6-76C739E16177}"/>
              </a:ext>
            </a:extLst>
          </p:cNvPr>
          <p:cNvGraphicFramePr>
            <a:graphicFrameLocks noGrp="1"/>
          </p:cNvGraphicFramePr>
          <p:nvPr>
            <p:ph sz="quarter" idx="13"/>
            <p:extLst>
              <p:ext uri="{D42A27DB-BD31-4B8C-83A1-F6EECF244321}">
                <p14:modId xmlns:p14="http://schemas.microsoft.com/office/powerpoint/2010/main" val="3893991527"/>
              </p:ext>
            </p:extLst>
          </p:nvPr>
        </p:nvGraphicFramePr>
        <p:xfrm>
          <a:off x="962023" y="2067613"/>
          <a:ext cx="9738908" cy="3820643"/>
        </p:xfrm>
        <a:graphic>
          <a:graphicData uri="http://schemas.openxmlformats.org/drawingml/2006/table">
            <a:tbl>
              <a:tblPr firstRow="1" bandRow="1">
                <a:tableStyleId>{0505E3EF-67EA-436B-97B2-0124C06EBD24}</a:tableStyleId>
              </a:tblPr>
              <a:tblGrid>
                <a:gridCol w="2445656">
                  <a:extLst>
                    <a:ext uri="{9D8B030D-6E8A-4147-A177-3AD203B41FA5}">
                      <a16:colId xmlns:a16="http://schemas.microsoft.com/office/drawing/2014/main" val="4073249018"/>
                    </a:ext>
                  </a:extLst>
                </a:gridCol>
                <a:gridCol w="2431084">
                  <a:extLst>
                    <a:ext uri="{9D8B030D-6E8A-4147-A177-3AD203B41FA5}">
                      <a16:colId xmlns:a16="http://schemas.microsoft.com/office/drawing/2014/main" val="2131192602"/>
                    </a:ext>
                  </a:extLst>
                </a:gridCol>
                <a:gridCol w="2431084">
                  <a:extLst>
                    <a:ext uri="{9D8B030D-6E8A-4147-A177-3AD203B41FA5}">
                      <a16:colId xmlns:a16="http://schemas.microsoft.com/office/drawing/2014/main" val="705058262"/>
                    </a:ext>
                  </a:extLst>
                </a:gridCol>
                <a:gridCol w="2431084">
                  <a:extLst>
                    <a:ext uri="{9D8B030D-6E8A-4147-A177-3AD203B41FA5}">
                      <a16:colId xmlns:a16="http://schemas.microsoft.com/office/drawing/2014/main" val="1013082456"/>
                    </a:ext>
                  </a:extLst>
                </a:gridCol>
              </a:tblGrid>
              <a:tr h="290852">
                <a:tc>
                  <a:txBody>
                    <a:bodyPr/>
                    <a:lstStyle/>
                    <a:p>
                      <a:r>
                        <a:rPr lang="en-US" dirty="0"/>
                        <a:t>Unit 1</a:t>
                      </a:r>
                      <a:endParaRPr lang="en-AU" dirty="0"/>
                    </a:p>
                  </a:txBody>
                  <a:tcPr>
                    <a:solidFill>
                      <a:schemeClr val="accent6">
                        <a:lumMod val="40000"/>
                        <a:lumOff val="60000"/>
                      </a:schemeClr>
                    </a:solidFill>
                  </a:tcPr>
                </a:tc>
                <a:tc>
                  <a:txBody>
                    <a:bodyPr/>
                    <a:lstStyle/>
                    <a:p>
                      <a:r>
                        <a:rPr lang="en-US" dirty="0"/>
                        <a:t>Unit 2</a:t>
                      </a:r>
                      <a:endParaRPr lang="en-AU" dirty="0"/>
                    </a:p>
                  </a:txBody>
                  <a:tcPr>
                    <a:solidFill>
                      <a:schemeClr val="accent6">
                        <a:lumMod val="40000"/>
                        <a:lumOff val="60000"/>
                      </a:schemeClr>
                    </a:solidFill>
                  </a:tcPr>
                </a:tc>
                <a:tc>
                  <a:txBody>
                    <a:bodyPr/>
                    <a:lstStyle/>
                    <a:p>
                      <a:r>
                        <a:rPr lang="en-US" dirty="0"/>
                        <a:t>Unit 3</a:t>
                      </a:r>
                      <a:endParaRPr lang="en-AU" dirty="0"/>
                    </a:p>
                  </a:txBody>
                  <a:tcPr>
                    <a:solidFill>
                      <a:schemeClr val="accent4">
                        <a:lumMod val="20000"/>
                        <a:lumOff val="80000"/>
                      </a:schemeClr>
                    </a:solidFill>
                  </a:tcPr>
                </a:tc>
                <a:tc>
                  <a:txBody>
                    <a:bodyPr/>
                    <a:lstStyle/>
                    <a:p>
                      <a:r>
                        <a:rPr lang="en-US" dirty="0"/>
                        <a:t>Unit 4</a:t>
                      </a:r>
                      <a:endParaRPr lang="en-AU" dirty="0"/>
                    </a:p>
                  </a:txBody>
                  <a:tcPr>
                    <a:solidFill>
                      <a:schemeClr val="accent4">
                        <a:lumMod val="20000"/>
                        <a:lumOff val="80000"/>
                      </a:schemeClr>
                    </a:solidFill>
                  </a:tcPr>
                </a:tc>
                <a:extLst>
                  <a:ext uri="{0D108BD9-81ED-4DB2-BD59-A6C34878D82A}">
                    <a16:rowId xmlns:a16="http://schemas.microsoft.com/office/drawing/2014/main" val="2572074737"/>
                  </a:ext>
                </a:extLst>
              </a:tr>
              <a:tr h="3454883">
                <a:tc>
                  <a:txBody>
                    <a:bodyPr/>
                    <a:lstStyle/>
                    <a:p>
                      <a:r>
                        <a:rPr lang="en-US" dirty="0"/>
                        <a:t>Area of study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Reading practices</a:t>
                      </a:r>
                    </a:p>
                    <a:p>
                      <a:endParaRPr lang="en-US" dirty="0"/>
                    </a:p>
                    <a:p>
                      <a:endParaRPr lang="en-US" dirty="0"/>
                    </a:p>
                    <a:p>
                      <a:endParaRPr lang="en-US" dirty="0"/>
                    </a:p>
                    <a:p>
                      <a:endParaRPr lang="en-US" dirty="0"/>
                    </a:p>
                    <a:p>
                      <a:r>
                        <a:rPr lang="en-US" dirty="0"/>
                        <a:t>Area of study 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Exploration of literary movements and genres</a:t>
                      </a:r>
                      <a:endParaRPr lang="en-US" dirty="0"/>
                    </a:p>
                    <a:p>
                      <a:endParaRPr lang="en-US" dirty="0"/>
                    </a:p>
                  </a:txBody>
                  <a:tcPr>
                    <a:solidFill>
                      <a:schemeClr val="accent6">
                        <a:lumMod val="40000"/>
                        <a:lumOff val="60000"/>
                      </a:schemeClr>
                    </a:solidFill>
                  </a:tcPr>
                </a:tc>
                <a:tc>
                  <a:txBody>
                    <a:bodyPr/>
                    <a:lstStyle/>
                    <a:p>
                      <a:r>
                        <a:rPr lang="en-US" dirty="0"/>
                        <a:t>Area of study 1</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Voices of Country</a:t>
                      </a:r>
                    </a:p>
                    <a:p>
                      <a:endParaRPr lang="en-US" dirty="0"/>
                    </a:p>
                    <a:p>
                      <a:endParaRPr lang="en-US" dirty="0"/>
                    </a:p>
                    <a:p>
                      <a:endParaRPr lang="en-US" dirty="0"/>
                    </a:p>
                    <a:p>
                      <a:endParaRPr lang="en-US" dirty="0"/>
                    </a:p>
                    <a:p>
                      <a:r>
                        <a:rPr lang="en-US" dirty="0"/>
                        <a:t>Area of study 2</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kern="1200" dirty="0">
                          <a:solidFill>
                            <a:schemeClr val="dk1"/>
                          </a:solidFill>
                          <a:effectLst/>
                          <a:latin typeface="+mn-lt"/>
                          <a:ea typeface="+mn-ea"/>
                          <a:cs typeface="+mn-cs"/>
                        </a:rPr>
                        <a:t>The text in its context</a:t>
                      </a:r>
                    </a:p>
                  </a:txBody>
                  <a:tcPr>
                    <a:solidFill>
                      <a:schemeClr val="accent6">
                        <a:lumMod val="40000"/>
                        <a:lumOff val="60000"/>
                      </a:schemeClr>
                    </a:solidFill>
                  </a:tcPr>
                </a:tc>
                <a:tc>
                  <a:txBody>
                    <a:bodyPr/>
                    <a:lstStyle/>
                    <a:p>
                      <a:r>
                        <a:rPr lang="en-US" dirty="0"/>
                        <a:t>Area of study 1</a:t>
                      </a:r>
                    </a:p>
                    <a:p>
                      <a:r>
                        <a:rPr lang="en-AU" sz="1800" kern="1200" dirty="0">
                          <a:solidFill>
                            <a:schemeClr val="dk1"/>
                          </a:solidFill>
                          <a:effectLst/>
                          <a:latin typeface="+mn-lt"/>
                          <a:ea typeface="+mn-ea"/>
                          <a:cs typeface="+mn-cs"/>
                        </a:rPr>
                        <a:t>Adaptations and transformations</a:t>
                      </a:r>
                    </a:p>
                    <a:p>
                      <a:endParaRPr lang="en-US" dirty="0"/>
                    </a:p>
                    <a:p>
                      <a:endParaRPr lang="en-US" dirty="0"/>
                    </a:p>
                    <a:p>
                      <a:endParaRPr lang="en-US" dirty="0"/>
                    </a:p>
                    <a:p>
                      <a:r>
                        <a:rPr lang="en-US" dirty="0"/>
                        <a:t>Area of study 2</a:t>
                      </a:r>
                    </a:p>
                    <a:p>
                      <a:r>
                        <a:rPr lang="en-AU" sz="1800" kern="1200" dirty="0">
                          <a:solidFill>
                            <a:schemeClr val="dk1"/>
                          </a:solidFill>
                          <a:effectLst/>
                          <a:latin typeface="+mn-lt"/>
                          <a:ea typeface="+mn-ea"/>
                          <a:cs typeface="+mn-cs"/>
                        </a:rPr>
                        <a:t>Developing interpretations</a:t>
                      </a:r>
                    </a:p>
                    <a:p>
                      <a:endParaRPr lang="en-AU" dirty="0"/>
                    </a:p>
                  </a:txBody>
                  <a:tcPr>
                    <a:solidFill>
                      <a:schemeClr val="accent4">
                        <a:lumMod val="20000"/>
                        <a:lumOff val="80000"/>
                      </a:schemeClr>
                    </a:solidFill>
                  </a:tcPr>
                </a:tc>
                <a:tc>
                  <a:txBody>
                    <a:bodyPr/>
                    <a:lstStyle/>
                    <a:p>
                      <a:r>
                        <a:rPr lang="en-US" dirty="0"/>
                        <a:t>Area of study 1</a:t>
                      </a:r>
                    </a:p>
                    <a:p>
                      <a:r>
                        <a:rPr lang="en-AU" sz="1800" kern="1200" dirty="0">
                          <a:solidFill>
                            <a:schemeClr val="dk1"/>
                          </a:solidFill>
                          <a:effectLst/>
                          <a:latin typeface="+mn-lt"/>
                          <a:ea typeface="+mn-ea"/>
                          <a:cs typeface="+mn-cs"/>
                        </a:rPr>
                        <a:t>Creative responses to texts</a:t>
                      </a:r>
                    </a:p>
                    <a:p>
                      <a:endParaRPr lang="en-US" dirty="0"/>
                    </a:p>
                    <a:p>
                      <a:endParaRPr lang="en-US" dirty="0"/>
                    </a:p>
                    <a:p>
                      <a:endParaRPr lang="en-US" dirty="0"/>
                    </a:p>
                    <a:p>
                      <a:r>
                        <a:rPr lang="en-US" dirty="0"/>
                        <a:t>Area of study 2</a:t>
                      </a:r>
                    </a:p>
                    <a:p>
                      <a:r>
                        <a:rPr lang="en-AU" sz="1800" kern="1200" dirty="0">
                          <a:solidFill>
                            <a:schemeClr val="dk1"/>
                          </a:solidFill>
                          <a:effectLst/>
                          <a:latin typeface="+mn-lt"/>
                          <a:ea typeface="+mn-ea"/>
                          <a:cs typeface="+mn-cs"/>
                        </a:rPr>
                        <a:t>Close analysis of texts </a:t>
                      </a:r>
                    </a:p>
                    <a:p>
                      <a:endParaRPr lang="en-AU" dirty="0"/>
                    </a:p>
                  </a:txBody>
                  <a:tcPr>
                    <a:solidFill>
                      <a:schemeClr val="accent4">
                        <a:lumMod val="20000"/>
                        <a:lumOff val="80000"/>
                      </a:schemeClr>
                    </a:solidFill>
                  </a:tcPr>
                </a:tc>
                <a:extLst>
                  <a:ext uri="{0D108BD9-81ED-4DB2-BD59-A6C34878D82A}">
                    <a16:rowId xmlns:a16="http://schemas.microsoft.com/office/drawing/2014/main" val="2059409213"/>
                  </a:ext>
                </a:extLst>
              </a:tr>
            </a:tbl>
          </a:graphicData>
        </a:graphic>
      </p:graphicFrame>
      <p:graphicFrame>
        <p:nvGraphicFramePr>
          <p:cNvPr id="14" name="Table 13">
            <a:extLst>
              <a:ext uri="{FF2B5EF4-FFF2-40B4-BE49-F238E27FC236}">
                <a16:creationId xmlns:a16="http://schemas.microsoft.com/office/drawing/2014/main" id="{D231BF1A-DE1F-48F6-A47E-41EB62746E0B}"/>
              </a:ext>
            </a:extLst>
          </p:cNvPr>
          <p:cNvGraphicFramePr>
            <a:graphicFrameLocks noGrp="1"/>
          </p:cNvGraphicFramePr>
          <p:nvPr>
            <p:extLst>
              <p:ext uri="{D42A27DB-BD31-4B8C-83A1-F6EECF244321}">
                <p14:modId xmlns:p14="http://schemas.microsoft.com/office/powerpoint/2010/main" val="2633886681"/>
              </p:ext>
            </p:extLst>
          </p:nvPr>
        </p:nvGraphicFramePr>
        <p:xfrm>
          <a:off x="976595" y="1658679"/>
          <a:ext cx="9724336" cy="408934"/>
        </p:xfrm>
        <a:graphic>
          <a:graphicData uri="http://schemas.openxmlformats.org/drawingml/2006/table">
            <a:tbl>
              <a:tblPr firstRow="1" bandRow="1">
                <a:tableStyleId>{0505E3EF-67EA-436B-97B2-0124C06EBD24}</a:tableStyleId>
              </a:tblPr>
              <a:tblGrid>
                <a:gridCol w="4862168">
                  <a:extLst>
                    <a:ext uri="{9D8B030D-6E8A-4147-A177-3AD203B41FA5}">
                      <a16:colId xmlns:a16="http://schemas.microsoft.com/office/drawing/2014/main" val="502247554"/>
                    </a:ext>
                  </a:extLst>
                </a:gridCol>
                <a:gridCol w="4862168">
                  <a:extLst>
                    <a:ext uri="{9D8B030D-6E8A-4147-A177-3AD203B41FA5}">
                      <a16:colId xmlns:a16="http://schemas.microsoft.com/office/drawing/2014/main" val="378124079"/>
                    </a:ext>
                  </a:extLst>
                </a:gridCol>
              </a:tblGrid>
              <a:tr h="408934">
                <a:tc>
                  <a:txBody>
                    <a:bodyPr/>
                    <a:lstStyle/>
                    <a:p>
                      <a:pPr algn="ctr"/>
                      <a:r>
                        <a:rPr lang="en-US" dirty="0">
                          <a:solidFill>
                            <a:schemeClr val="tx1"/>
                          </a:solidFill>
                        </a:rPr>
                        <a:t>Year 11</a:t>
                      </a:r>
                      <a:endParaRPr lang="en-AU" dirty="0">
                        <a:solidFill>
                          <a:schemeClr val="tx1"/>
                        </a:solidFill>
                      </a:endParaRPr>
                    </a:p>
                  </a:txBody>
                  <a:tcPr>
                    <a:solidFill>
                      <a:schemeClr val="accent4">
                        <a:lumMod val="60000"/>
                        <a:lumOff val="40000"/>
                      </a:schemeClr>
                    </a:solidFill>
                  </a:tcPr>
                </a:tc>
                <a:tc>
                  <a:txBody>
                    <a:bodyPr/>
                    <a:lstStyle/>
                    <a:p>
                      <a:pPr algn="ctr"/>
                      <a:r>
                        <a:rPr lang="en-US" dirty="0">
                          <a:solidFill>
                            <a:schemeClr val="tx1"/>
                          </a:solidFill>
                        </a:rPr>
                        <a:t>Year 12</a:t>
                      </a:r>
                      <a:endParaRPr lang="en-AU"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799259358"/>
                  </a:ext>
                </a:extLst>
              </a:tr>
            </a:tbl>
          </a:graphicData>
        </a:graphic>
      </p:graphicFrame>
      <p:sp>
        <p:nvSpPr>
          <p:cNvPr id="5" name="Title 4">
            <a:extLst>
              <a:ext uri="{FF2B5EF4-FFF2-40B4-BE49-F238E27FC236}">
                <a16:creationId xmlns:a16="http://schemas.microsoft.com/office/drawing/2014/main" id="{6F32399A-B59D-44F7-A9D2-77AE70138C73}"/>
              </a:ext>
            </a:extLst>
          </p:cNvPr>
          <p:cNvSpPr>
            <a:spLocks noGrp="1"/>
          </p:cNvSpPr>
          <p:nvPr>
            <p:ph type="title"/>
          </p:nvPr>
        </p:nvSpPr>
        <p:spPr>
          <a:xfrm>
            <a:off x="0" y="1"/>
            <a:ext cx="12192000" cy="969744"/>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STRUCTURE</a:t>
            </a:r>
            <a:endParaRPr lang="en-AU" dirty="0"/>
          </a:p>
        </p:txBody>
      </p:sp>
      <p:pic>
        <p:nvPicPr>
          <p:cNvPr id="7" name="Picture 6" descr="A picture containing graphics, graphic design, logo, clipart&#10;&#10;Description automatically generated">
            <a:extLst>
              <a:ext uri="{FF2B5EF4-FFF2-40B4-BE49-F238E27FC236}">
                <a16:creationId xmlns:a16="http://schemas.microsoft.com/office/drawing/2014/main" id="{4D56D371-0E95-4522-904A-B102A864F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9625" y="5159829"/>
            <a:ext cx="1692375" cy="1698171"/>
          </a:xfrm>
          <a:prstGeom prst="rect">
            <a:avLst/>
          </a:prstGeom>
        </p:spPr>
      </p:pic>
      <p:pic>
        <p:nvPicPr>
          <p:cNvPr id="2" name="Slide 7">
            <a:hlinkClick r:id="" action="ppaction://media"/>
            <a:extLst>
              <a:ext uri="{FF2B5EF4-FFF2-40B4-BE49-F238E27FC236}">
                <a16:creationId xmlns:a16="http://schemas.microsoft.com/office/drawing/2014/main" id="{9425CA23-2F0A-4259-9D9E-DD66EE4D100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447604" y="6169928"/>
            <a:ext cx="406400" cy="406400"/>
          </a:xfrm>
          <a:prstGeom prst="rect">
            <a:avLst/>
          </a:prstGeom>
        </p:spPr>
      </p:pic>
    </p:spTree>
    <p:extLst>
      <p:ext uri="{BB962C8B-B14F-4D97-AF65-F5344CB8AC3E}">
        <p14:creationId xmlns:p14="http://schemas.microsoft.com/office/powerpoint/2010/main" val="152158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2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E544D5-F69A-4C3D-856C-E90DE760E064}"/>
              </a:ext>
            </a:extLst>
          </p:cNvPr>
          <p:cNvSpPr txBox="1"/>
          <p:nvPr/>
        </p:nvSpPr>
        <p:spPr>
          <a:xfrm>
            <a:off x="3793069" y="3321888"/>
            <a:ext cx="2143133" cy="523220"/>
          </a:xfrm>
          <a:prstGeom prst="rect">
            <a:avLst/>
          </a:prstGeom>
          <a:noFill/>
        </p:spPr>
        <p:txBody>
          <a:bodyPr wrap="square" rtlCol="0">
            <a:spAutoFit/>
          </a:bodyPr>
          <a:lstStyle/>
          <a:p>
            <a:r>
              <a:rPr lang="en-AU" sz="2800" b="1" dirty="0">
                <a:solidFill>
                  <a:schemeClr val="bg1"/>
                </a:solidFill>
                <a:latin typeface="Adobe Devanagari" panose="02040503050201020203" pitchFamily="18" charset="0"/>
                <a:cs typeface="Adobe Devanagari" panose="02040503050201020203" pitchFamily="18" charset="0"/>
              </a:rPr>
              <a:t>School</a:t>
            </a:r>
            <a:r>
              <a:rPr lang="en-AU" sz="2800" b="1" dirty="0">
                <a:latin typeface="Adobe Devanagari" panose="02040503050201020203" pitchFamily="18" charset="0"/>
                <a:cs typeface="Adobe Devanagari" panose="02040503050201020203" pitchFamily="18" charset="0"/>
              </a:rPr>
              <a:t> </a:t>
            </a:r>
            <a:r>
              <a:rPr lang="en-AU" sz="2800" b="1" dirty="0">
                <a:solidFill>
                  <a:schemeClr val="bg1"/>
                </a:solidFill>
                <a:latin typeface="Adobe Devanagari" panose="02040503050201020203" pitchFamily="18" charset="0"/>
                <a:cs typeface="Adobe Devanagari" panose="02040503050201020203" pitchFamily="18" charset="0"/>
              </a:rPr>
              <a:t>Office</a:t>
            </a:r>
            <a:r>
              <a:rPr lang="en-AU" sz="2800" b="1" dirty="0">
                <a:latin typeface="Adobe Devanagari" panose="02040503050201020203" pitchFamily="18" charset="0"/>
                <a:cs typeface="Adobe Devanagari" panose="02040503050201020203" pitchFamily="18" charset="0"/>
              </a:rPr>
              <a:t> </a:t>
            </a:r>
          </a:p>
        </p:txBody>
      </p:sp>
      <p:sp>
        <p:nvSpPr>
          <p:cNvPr id="10" name="TextBox 9">
            <a:extLst>
              <a:ext uri="{FF2B5EF4-FFF2-40B4-BE49-F238E27FC236}">
                <a16:creationId xmlns:a16="http://schemas.microsoft.com/office/drawing/2014/main" id="{41717DF7-BD8E-4612-80E6-A184A08A1B11}"/>
              </a:ext>
            </a:extLst>
          </p:cNvPr>
          <p:cNvSpPr txBox="1"/>
          <p:nvPr/>
        </p:nvSpPr>
        <p:spPr>
          <a:xfrm>
            <a:off x="6095999" y="3284195"/>
            <a:ext cx="2296391" cy="523220"/>
          </a:xfrm>
          <a:prstGeom prst="rect">
            <a:avLst/>
          </a:prstGeom>
          <a:noFill/>
        </p:spPr>
        <p:txBody>
          <a:bodyPr wrap="square" rtlCol="0">
            <a:spAutoFit/>
          </a:bodyPr>
          <a:lstStyle/>
          <a:p>
            <a:r>
              <a:rPr lang="en-AU" sz="2800" b="1" dirty="0">
                <a:solidFill>
                  <a:schemeClr val="bg1"/>
                </a:solidFill>
                <a:latin typeface="Adobe Devanagari" panose="02040503050201020203" pitchFamily="18" charset="0"/>
                <a:cs typeface="Adobe Devanagari" panose="02040503050201020203" pitchFamily="18" charset="0"/>
              </a:rPr>
              <a:t>Gymnasium</a:t>
            </a:r>
            <a:endParaRPr lang="en-AU" b="1" dirty="0">
              <a:solidFill>
                <a:schemeClr val="bg1"/>
              </a:solidFill>
              <a:latin typeface="Adobe Devanagari" panose="02040503050201020203" pitchFamily="18" charset="0"/>
              <a:cs typeface="Adobe Devanagari" panose="02040503050201020203" pitchFamily="18" charset="0"/>
            </a:endParaRPr>
          </a:p>
        </p:txBody>
      </p:sp>
      <p:sp>
        <p:nvSpPr>
          <p:cNvPr id="11" name="TextBox 10">
            <a:extLst>
              <a:ext uri="{FF2B5EF4-FFF2-40B4-BE49-F238E27FC236}">
                <a16:creationId xmlns:a16="http://schemas.microsoft.com/office/drawing/2014/main" id="{508A2BCB-B8A0-4FBE-A825-24A6969DA418}"/>
              </a:ext>
            </a:extLst>
          </p:cNvPr>
          <p:cNvSpPr txBox="1"/>
          <p:nvPr/>
        </p:nvSpPr>
        <p:spPr>
          <a:xfrm>
            <a:off x="1116448" y="6001124"/>
            <a:ext cx="4736547" cy="523220"/>
          </a:xfrm>
          <a:prstGeom prst="rect">
            <a:avLst/>
          </a:prstGeom>
          <a:noFill/>
        </p:spPr>
        <p:txBody>
          <a:bodyPr wrap="square" rtlCol="0">
            <a:spAutoFit/>
          </a:bodyPr>
          <a:lstStyle/>
          <a:p>
            <a:pPr algn="r"/>
            <a:r>
              <a:rPr lang="en-AU" sz="2800" b="1" dirty="0">
                <a:solidFill>
                  <a:schemeClr val="bg1"/>
                </a:solidFill>
                <a:latin typeface="Adobe Devanagari" panose="02040503050201020203" pitchFamily="18" charset="0"/>
                <a:cs typeface="Adobe Devanagari" panose="02040503050201020203" pitchFamily="18" charset="0"/>
              </a:rPr>
              <a:t>Sports grounds outside Gym</a:t>
            </a:r>
          </a:p>
        </p:txBody>
      </p:sp>
      <p:sp>
        <p:nvSpPr>
          <p:cNvPr id="12" name="TextBox 11">
            <a:extLst>
              <a:ext uri="{FF2B5EF4-FFF2-40B4-BE49-F238E27FC236}">
                <a16:creationId xmlns:a16="http://schemas.microsoft.com/office/drawing/2014/main" id="{E7ECE02D-2E49-42CA-9609-D8FD51CF506B}"/>
              </a:ext>
            </a:extLst>
          </p:cNvPr>
          <p:cNvSpPr txBox="1"/>
          <p:nvPr/>
        </p:nvSpPr>
        <p:spPr>
          <a:xfrm>
            <a:off x="6213064" y="6001124"/>
            <a:ext cx="2495867" cy="523220"/>
          </a:xfrm>
          <a:prstGeom prst="rect">
            <a:avLst/>
          </a:prstGeom>
          <a:noFill/>
        </p:spPr>
        <p:txBody>
          <a:bodyPr wrap="square" rtlCol="0">
            <a:spAutoFit/>
          </a:bodyPr>
          <a:lstStyle/>
          <a:p>
            <a:r>
              <a:rPr lang="en-AU" sz="2800" b="1" dirty="0">
                <a:solidFill>
                  <a:schemeClr val="bg1"/>
                </a:solidFill>
                <a:latin typeface="Adobe Devanagari" panose="02040503050201020203" pitchFamily="18" charset="0"/>
                <a:cs typeface="Adobe Devanagari" panose="02040503050201020203" pitchFamily="18" charset="0"/>
              </a:rPr>
              <a:t>Sports grounds</a:t>
            </a:r>
          </a:p>
        </p:txBody>
      </p:sp>
      <p:sp>
        <p:nvSpPr>
          <p:cNvPr id="13" name="Rectangle 12">
            <a:extLst>
              <a:ext uri="{FF2B5EF4-FFF2-40B4-BE49-F238E27FC236}">
                <a16:creationId xmlns:a16="http://schemas.microsoft.com/office/drawing/2014/main" id="{304C097C-23B8-4CD4-8B2D-04CDBA4B9A85}"/>
              </a:ext>
            </a:extLst>
          </p:cNvPr>
          <p:cNvSpPr/>
          <p:nvPr/>
        </p:nvSpPr>
        <p:spPr>
          <a:xfrm>
            <a:off x="-2177" y="-49946"/>
            <a:ext cx="12194177" cy="1155805"/>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A19F4AFC-2F39-CBEB-2A6F-8BFAC93CAC95}"/>
              </a:ext>
            </a:extLst>
          </p:cNvPr>
          <p:cNvSpPr/>
          <p:nvPr/>
        </p:nvSpPr>
        <p:spPr>
          <a:xfrm>
            <a:off x="545431" y="323525"/>
            <a:ext cx="5202225" cy="707886"/>
          </a:xfrm>
          <a:prstGeom prst="rect">
            <a:avLst/>
          </a:prstGeom>
        </p:spPr>
        <p:txBody>
          <a:bodyPr wrap="square">
            <a:spAutoFit/>
          </a:bodyPr>
          <a:lstStyle/>
          <a:p>
            <a:r>
              <a:rPr lang="en-US" sz="4000" b="1" dirty="0">
                <a:solidFill>
                  <a:schemeClr val="bg1"/>
                </a:solidFill>
                <a:latin typeface="Europa-Bold" panose="02000000000000000000" pitchFamily="50" charset="0"/>
                <a:cs typeface="Adobe Devanagari" panose="02040503050201020203" pitchFamily="18" charset="0"/>
              </a:rPr>
              <a:t>TEXT SELECTION</a:t>
            </a:r>
            <a:endParaRPr lang="en-AU" sz="4000" b="1" dirty="0">
              <a:solidFill>
                <a:schemeClr val="bg1"/>
              </a:solidFill>
              <a:latin typeface="Europa-Bold" panose="02000000000000000000" pitchFamily="50" charset="0"/>
              <a:cs typeface="Adobe Devanagari" panose="02040503050201020203" pitchFamily="18" charset="0"/>
            </a:endParaRPr>
          </a:p>
        </p:txBody>
      </p:sp>
      <p:pic>
        <p:nvPicPr>
          <p:cNvPr id="4" name="Picture 3" descr="A picture containing graphics, graphic design, logo, clipart&#10;&#10;Description automatically generated">
            <a:extLst>
              <a:ext uri="{FF2B5EF4-FFF2-40B4-BE49-F238E27FC236}">
                <a16:creationId xmlns:a16="http://schemas.microsoft.com/office/drawing/2014/main" id="{09508141-333C-0C47-A142-EBDA27F79A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sp>
        <p:nvSpPr>
          <p:cNvPr id="6" name="Rectangle 5">
            <a:extLst>
              <a:ext uri="{FF2B5EF4-FFF2-40B4-BE49-F238E27FC236}">
                <a16:creationId xmlns:a16="http://schemas.microsoft.com/office/drawing/2014/main" id="{42004C6E-F82B-4F11-8CEE-71E1DD8A9B87}"/>
              </a:ext>
            </a:extLst>
          </p:cNvPr>
          <p:cNvSpPr/>
          <p:nvPr/>
        </p:nvSpPr>
        <p:spPr>
          <a:xfrm>
            <a:off x="1376737" y="1726059"/>
            <a:ext cx="7767263" cy="369332"/>
          </a:xfrm>
          <a:prstGeom prst="rect">
            <a:avLst/>
          </a:prstGeom>
        </p:spPr>
        <p:txBody>
          <a:bodyPr wrap="square">
            <a:spAutoFit/>
          </a:bodyPr>
          <a:lstStyle/>
          <a:p>
            <a:endParaRPr lang="en-US" b="1" dirty="0">
              <a:cs typeface="Calibri"/>
            </a:endParaRPr>
          </a:p>
        </p:txBody>
      </p:sp>
      <p:graphicFrame>
        <p:nvGraphicFramePr>
          <p:cNvPr id="7" name="Table 6">
            <a:extLst>
              <a:ext uri="{FF2B5EF4-FFF2-40B4-BE49-F238E27FC236}">
                <a16:creationId xmlns:a16="http://schemas.microsoft.com/office/drawing/2014/main" id="{7F2C08B5-2C59-45A3-B667-F21FABCB1412}"/>
              </a:ext>
            </a:extLst>
          </p:cNvPr>
          <p:cNvGraphicFramePr>
            <a:graphicFrameLocks noGrp="1"/>
          </p:cNvGraphicFramePr>
          <p:nvPr>
            <p:extLst>
              <p:ext uri="{D42A27DB-BD31-4B8C-83A1-F6EECF244321}">
                <p14:modId xmlns:p14="http://schemas.microsoft.com/office/powerpoint/2010/main" val="2053546224"/>
              </p:ext>
            </p:extLst>
          </p:nvPr>
        </p:nvGraphicFramePr>
        <p:xfrm>
          <a:off x="1116448" y="1188720"/>
          <a:ext cx="9332797" cy="5345180"/>
        </p:xfrm>
        <a:graphic>
          <a:graphicData uri="http://schemas.openxmlformats.org/drawingml/2006/table">
            <a:tbl>
              <a:tblPr firstRow="1" bandRow="1">
                <a:tableStyleId>{5C22544A-7EE6-4342-B048-85BDC9FD1C3A}</a:tableStyleId>
              </a:tblPr>
              <a:tblGrid>
                <a:gridCol w="4683376">
                  <a:extLst>
                    <a:ext uri="{9D8B030D-6E8A-4147-A177-3AD203B41FA5}">
                      <a16:colId xmlns:a16="http://schemas.microsoft.com/office/drawing/2014/main" val="2193300044"/>
                    </a:ext>
                  </a:extLst>
                </a:gridCol>
                <a:gridCol w="4649421">
                  <a:extLst>
                    <a:ext uri="{9D8B030D-6E8A-4147-A177-3AD203B41FA5}">
                      <a16:colId xmlns:a16="http://schemas.microsoft.com/office/drawing/2014/main" val="1800268198"/>
                    </a:ext>
                  </a:extLst>
                </a:gridCol>
              </a:tblGrid>
              <a:tr h="400654">
                <a:tc>
                  <a:txBody>
                    <a:bodyPr/>
                    <a:lstStyle/>
                    <a:p>
                      <a:r>
                        <a:rPr lang="en-US" sz="2400" dirty="0"/>
                        <a:t>Units 1 and 2</a:t>
                      </a:r>
                      <a:endParaRPr lang="en-AU" sz="2400" dirty="0"/>
                    </a:p>
                  </a:txBody>
                  <a:tcPr/>
                </a:tc>
                <a:tc>
                  <a:txBody>
                    <a:bodyPr/>
                    <a:lstStyle/>
                    <a:p>
                      <a:r>
                        <a:rPr lang="en-US" sz="2400" dirty="0"/>
                        <a:t>Units 3 and 4</a:t>
                      </a:r>
                    </a:p>
                  </a:txBody>
                  <a:tcPr/>
                </a:tc>
                <a:extLst>
                  <a:ext uri="{0D108BD9-81ED-4DB2-BD59-A6C34878D82A}">
                    <a16:rowId xmlns:a16="http://schemas.microsoft.com/office/drawing/2014/main" val="3391637098"/>
                  </a:ext>
                </a:extLst>
              </a:tr>
              <a:tr h="4887980">
                <a:tc>
                  <a:txBody>
                    <a:bodyPr/>
                    <a:lstStyle/>
                    <a:p>
                      <a:r>
                        <a:rPr lang="en-US" sz="2400" dirty="0"/>
                        <a:t>5 texts</a:t>
                      </a:r>
                    </a:p>
                    <a:p>
                      <a:pPr marL="285750" indent="-285750">
                        <a:buFont typeface="Arial" panose="020B0604020202020204" pitchFamily="34" charset="0"/>
                        <a:buChar char="•"/>
                      </a:pPr>
                      <a:r>
                        <a:rPr lang="en-US" sz="2400" dirty="0"/>
                        <a:t>prose/collection of poems/multimedia text/play  </a:t>
                      </a:r>
                    </a:p>
                    <a:p>
                      <a:pPr marL="285750" indent="-285750">
                        <a:buFont typeface="Arial" panose="020B0604020202020204" pitchFamily="34" charset="0"/>
                        <a:buChar char="•"/>
                      </a:pPr>
                      <a:r>
                        <a:rPr lang="en-US" sz="2400" dirty="0"/>
                        <a:t>2 Australian texts, one of which must be by an Aboriginal or Torres Straits Islander author</a:t>
                      </a:r>
                    </a:p>
                    <a:p>
                      <a:endParaRPr lang="en-US" sz="2400" dirty="0"/>
                    </a:p>
                    <a:p>
                      <a:endParaRPr lang="en-US" sz="2400" dirty="0"/>
                    </a:p>
                    <a:p>
                      <a:endParaRPr lang="en-US" sz="2400" dirty="0"/>
                    </a:p>
                    <a:p>
                      <a:endParaRPr lang="en-US" sz="2400" dirty="0"/>
                    </a:p>
                    <a:p>
                      <a:endParaRPr lang="en-US" sz="2400" dirty="0"/>
                    </a:p>
                    <a:p>
                      <a:endParaRPr lang="en-US" sz="2400" dirty="0"/>
                    </a:p>
                    <a:p>
                      <a:endParaRPr lang="en-AU" sz="2400" dirty="0"/>
                    </a:p>
                  </a:txBody>
                  <a:tcPr/>
                </a:tc>
                <a:tc>
                  <a:txBody>
                    <a:bodyPr/>
                    <a:lstStyle/>
                    <a:p>
                      <a:r>
                        <a:rPr lang="en-US" sz="2400" dirty="0"/>
                        <a:t>6 texts</a:t>
                      </a:r>
                    </a:p>
                    <a:p>
                      <a:pPr marL="342900" indent="-342900">
                        <a:buFont typeface="Arial" panose="020B0604020202020204" pitchFamily="34" charset="0"/>
                        <a:buChar char="•"/>
                      </a:pPr>
                      <a:r>
                        <a:rPr lang="en-US" sz="2400" dirty="0"/>
                        <a:t>prose/collection of poems/play/film</a:t>
                      </a:r>
                    </a:p>
                    <a:p>
                      <a:pPr marL="342900" indent="-342900">
                        <a:buFont typeface="Arial" panose="020B0604020202020204" pitchFamily="34" charset="0"/>
                        <a:buChar char="•"/>
                      </a:pPr>
                      <a:endParaRPr lang="en-US" sz="2400" dirty="0"/>
                    </a:p>
                    <a:p>
                      <a:pPr marL="0" indent="0">
                        <a:buFont typeface="Arial" panose="020B0604020202020204" pitchFamily="34" charset="0"/>
                        <a:buNone/>
                      </a:pPr>
                      <a:endParaRPr lang="en-US" sz="2400" dirty="0"/>
                    </a:p>
                    <a:p>
                      <a:pPr marL="342900" indent="-342900">
                        <a:buFont typeface="Arial" panose="020B0604020202020204" pitchFamily="34" charset="0"/>
                        <a:buChar char="•"/>
                      </a:pPr>
                      <a:r>
                        <a:rPr lang="en-US" sz="2400" dirty="0"/>
                        <a:t>Selected from the VCE Literature Text List published by VCAA</a:t>
                      </a:r>
                      <a:endParaRPr lang="en-AU" sz="2400" dirty="0"/>
                    </a:p>
                  </a:txBody>
                  <a:tcPr/>
                </a:tc>
                <a:extLst>
                  <a:ext uri="{0D108BD9-81ED-4DB2-BD59-A6C34878D82A}">
                    <a16:rowId xmlns:a16="http://schemas.microsoft.com/office/drawing/2014/main" val="2606630677"/>
                  </a:ext>
                </a:extLst>
              </a:tr>
            </a:tbl>
          </a:graphicData>
        </a:graphic>
      </p:graphicFrame>
      <p:pic>
        <p:nvPicPr>
          <p:cNvPr id="8" name="Slide 8">
            <a:hlinkClick r:id="" action="ppaction://media"/>
            <a:extLst>
              <a:ext uri="{FF2B5EF4-FFF2-40B4-BE49-F238E27FC236}">
                <a16:creationId xmlns:a16="http://schemas.microsoft.com/office/drawing/2014/main" id="{9B4BAEEA-703F-4C9E-9E4F-0F8D47FC1C0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484721" y="4880428"/>
            <a:ext cx="406400" cy="406400"/>
          </a:xfrm>
          <a:prstGeom prst="rect">
            <a:avLst/>
          </a:prstGeom>
        </p:spPr>
      </p:pic>
    </p:spTree>
    <p:extLst>
      <p:ext uri="{BB962C8B-B14F-4D97-AF65-F5344CB8AC3E}">
        <p14:creationId xmlns:p14="http://schemas.microsoft.com/office/powerpoint/2010/main" val="21662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E544D5-F69A-4C3D-856C-E90DE760E064}"/>
              </a:ext>
            </a:extLst>
          </p:cNvPr>
          <p:cNvSpPr txBox="1"/>
          <p:nvPr/>
        </p:nvSpPr>
        <p:spPr>
          <a:xfrm>
            <a:off x="3793069" y="3321888"/>
            <a:ext cx="2143133" cy="523220"/>
          </a:xfrm>
          <a:prstGeom prst="rect">
            <a:avLst/>
          </a:prstGeom>
          <a:noFill/>
        </p:spPr>
        <p:txBody>
          <a:bodyPr wrap="square" rtlCol="0">
            <a:spAutoFit/>
          </a:bodyPr>
          <a:lstStyle/>
          <a:p>
            <a:r>
              <a:rPr lang="en-AU" sz="2800" b="1" dirty="0">
                <a:solidFill>
                  <a:schemeClr val="bg1"/>
                </a:solidFill>
                <a:latin typeface="Adobe Devanagari" panose="02040503050201020203" pitchFamily="18" charset="0"/>
                <a:cs typeface="Adobe Devanagari" panose="02040503050201020203" pitchFamily="18" charset="0"/>
              </a:rPr>
              <a:t>School</a:t>
            </a:r>
            <a:r>
              <a:rPr lang="en-AU" sz="2800" b="1" dirty="0">
                <a:latin typeface="Adobe Devanagari" panose="02040503050201020203" pitchFamily="18" charset="0"/>
                <a:cs typeface="Adobe Devanagari" panose="02040503050201020203" pitchFamily="18" charset="0"/>
              </a:rPr>
              <a:t> </a:t>
            </a:r>
            <a:r>
              <a:rPr lang="en-AU" sz="2800" b="1" dirty="0">
                <a:solidFill>
                  <a:schemeClr val="bg1"/>
                </a:solidFill>
                <a:latin typeface="Adobe Devanagari" panose="02040503050201020203" pitchFamily="18" charset="0"/>
                <a:cs typeface="Adobe Devanagari" panose="02040503050201020203" pitchFamily="18" charset="0"/>
              </a:rPr>
              <a:t>Office</a:t>
            </a:r>
            <a:r>
              <a:rPr lang="en-AU" sz="2800" b="1" dirty="0">
                <a:latin typeface="Adobe Devanagari" panose="02040503050201020203" pitchFamily="18" charset="0"/>
                <a:cs typeface="Adobe Devanagari" panose="02040503050201020203" pitchFamily="18" charset="0"/>
              </a:rPr>
              <a:t> </a:t>
            </a:r>
          </a:p>
        </p:txBody>
      </p:sp>
      <p:sp>
        <p:nvSpPr>
          <p:cNvPr id="10" name="TextBox 9">
            <a:extLst>
              <a:ext uri="{FF2B5EF4-FFF2-40B4-BE49-F238E27FC236}">
                <a16:creationId xmlns:a16="http://schemas.microsoft.com/office/drawing/2014/main" id="{41717DF7-BD8E-4612-80E6-A184A08A1B11}"/>
              </a:ext>
            </a:extLst>
          </p:cNvPr>
          <p:cNvSpPr txBox="1"/>
          <p:nvPr/>
        </p:nvSpPr>
        <p:spPr>
          <a:xfrm>
            <a:off x="6095999" y="3284195"/>
            <a:ext cx="2296391" cy="523220"/>
          </a:xfrm>
          <a:prstGeom prst="rect">
            <a:avLst/>
          </a:prstGeom>
          <a:noFill/>
        </p:spPr>
        <p:txBody>
          <a:bodyPr wrap="square" rtlCol="0">
            <a:spAutoFit/>
          </a:bodyPr>
          <a:lstStyle/>
          <a:p>
            <a:r>
              <a:rPr lang="en-AU" sz="2800" b="1" dirty="0">
                <a:solidFill>
                  <a:schemeClr val="bg1"/>
                </a:solidFill>
                <a:latin typeface="Adobe Devanagari" panose="02040503050201020203" pitchFamily="18" charset="0"/>
                <a:cs typeface="Adobe Devanagari" panose="02040503050201020203" pitchFamily="18" charset="0"/>
              </a:rPr>
              <a:t>Gymnasium</a:t>
            </a:r>
            <a:endParaRPr lang="en-AU" b="1" dirty="0">
              <a:solidFill>
                <a:schemeClr val="bg1"/>
              </a:solidFill>
              <a:latin typeface="Adobe Devanagari" panose="02040503050201020203" pitchFamily="18" charset="0"/>
              <a:cs typeface="Adobe Devanagari" panose="02040503050201020203" pitchFamily="18" charset="0"/>
            </a:endParaRPr>
          </a:p>
        </p:txBody>
      </p:sp>
      <p:sp>
        <p:nvSpPr>
          <p:cNvPr id="11" name="TextBox 10">
            <a:extLst>
              <a:ext uri="{FF2B5EF4-FFF2-40B4-BE49-F238E27FC236}">
                <a16:creationId xmlns:a16="http://schemas.microsoft.com/office/drawing/2014/main" id="{508A2BCB-B8A0-4FBE-A825-24A6969DA418}"/>
              </a:ext>
            </a:extLst>
          </p:cNvPr>
          <p:cNvSpPr txBox="1"/>
          <p:nvPr/>
        </p:nvSpPr>
        <p:spPr>
          <a:xfrm>
            <a:off x="1116448" y="6001124"/>
            <a:ext cx="4736547" cy="523220"/>
          </a:xfrm>
          <a:prstGeom prst="rect">
            <a:avLst/>
          </a:prstGeom>
          <a:noFill/>
        </p:spPr>
        <p:txBody>
          <a:bodyPr wrap="square" rtlCol="0">
            <a:spAutoFit/>
          </a:bodyPr>
          <a:lstStyle/>
          <a:p>
            <a:pPr algn="r"/>
            <a:r>
              <a:rPr lang="en-AU" sz="2800" b="1" dirty="0">
                <a:solidFill>
                  <a:schemeClr val="bg1"/>
                </a:solidFill>
                <a:latin typeface="Adobe Devanagari" panose="02040503050201020203" pitchFamily="18" charset="0"/>
                <a:cs typeface="Adobe Devanagari" panose="02040503050201020203" pitchFamily="18" charset="0"/>
              </a:rPr>
              <a:t>Sports grounds outside Gym</a:t>
            </a:r>
          </a:p>
        </p:txBody>
      </p:sp>
      <p:sp>
        <p:nvSpPr>
          <p:cNvPr id="12" name="TextBox 11">
            <a:extLst>
              <a:ext uri="{FF2B5EF4-FFF2-40B4-BE49-F238E27FC236}">
                <a16:creationId xmlns:a16="http://schemas.microsoft.com/office/drawing/2014/main" id="{E7ECE02D-2E49-42CA-9609-D8FD51CF506B}"/>
              </a:ext>
            </a:extLst>
          </p:cNvPr>
          <p:cNvSpPr txBox="1"/>
          <p:nvPr/>
        </p:nvSpPr>
        <p:spPr>
          <a:xfrm>
            <a:off x="6213064" y="6001124"/>
            <a:ext cx="2495867" cy="523220"/>
          </a:xfrm>
          <a:prstGeom prst="rect">
            <a:avLst/>
          </a:prstGeom>
          <a:noFill/>
        </p:spPr>
        <p:txBody>
          <a:bodyPr wrap="square" rtlCol="0">
            <a:spAutoFit/>
          </a:bodyPr>
          <a:lstStyle/>
          <a:p>
            <a:r>
              <a:rPr lang="en-AU" sz="2800" b="1" dirty="0">
                <a:solidFill>
                  <a:schemeClr val="bg1"/>
                </a:solidFill>
                <a:latin typeface="Adobe Devanagari" panose="02040503050201020203" pitchFamily="18" charset="0"/>
                <a:cs typeface="Adobe Devanagari" panose="02040503050201020203" pitchFamily="18" charset="0"/>
              </a:rPr>
              <a:t>Sports grounds</a:t>
            </a:r>
          </a:p>
        </p:txBody>
      </p:sp>
      <p:sp>
        <p:nvSpPr>
          <p:cNvPr id="13" name="Rectangle 12">
            <a:extLst>
              <a:ext uri="{FF2B5EF4-FFF2-40B4-BE49-F238E27FC236}">
                <a16:creationId xmlns:a16="http://schemas.microsoft.com/office/drawing/2014/main" id="{304C097C-23B8-4CD4-8B2D-04CDBA4B9A85}"/>
              </a:ext>
            </a:extLst>
          </p:cNvPr>
          <p:cNvSpPr/>
          <p:nvPr/>
        </p:nvSpPr>
        <p:spPr>
          <a:xfrm>
            <a:off x="-2177" y="-49946"/>
            <a:ext cx="12194177" cy="1155805"/>
          </a:xfrm>
          <a:prstGeom prst="rect">
            <a:avLst/>
          </a:prstGeom>
          <a:gradFill flip="none" rotWithShape="1">
            <a:gsLst>
              <a:gs pos="0">
                <a:srgbClr val="A80532">
                  <a:shade val="30000"/>
                  <a:satMod val="115000"/>
                </a:srgbClr>
              </a:gs>
              <a:gs pos="50000">
                <a:srgbClr val="A80532">
                  <a:shade val="67500"/>
                  <a:satMod val="115000"/>
                </a:srgbClr>
              </a:gs>
              <a:gs pos="100000">
                <a:srgbClr val="A80532">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A19F4AFC-2F39-CBEB-2A6F-8BFAC93CAC95}"/>
              </a:ext>
            </a:extLst>
          </p:cNvPr>
          <p:cNvSpPr/>
          <p:nvPr/>
        </p:nvSpPr>
        <p:spPr>
          <a:xfrm>
            <a:off x="545431" y="323525"/>
            <a:ext cx="5202225" cy="707886"/>
          </a:xfrm>
          <a:prstGeom prst="rect">
            <a:avLst/>
          </a:prstGeom>
        </p:spPr>
        <p:txBody>
          <a:bodyPr wrap="square">
            <a:spAutoFit/>
          </a:bodyPr>
          <a:lstStyle/>
          <a:p>
            <a:r>
              <a:rPr lang="en-US" sz="4000" b="1" dirty="0">
                <a:solidFill>
                  <a:schemeClr val="bg1"/>
                </a:solidFill>
                <a:latin typeface="Europa-Bold" panose="02000000000000000000" pitchFamily="50" charset="0"/>
                <a:cs typeface="Adobe Devanagari" panose="02040503050201020203" pitchFamily="18" charset="0"/>
              </a:rPr>
              <a:t>FURTHER INFO</a:t>
            </a:r>
            <a:endParaRPr lang="en-AU" sz="4000" b="1" dirty="0">
              <a:solidFill>
                <a:schemeClr val="bg1"/>
              </a:solidFill>
              <a:latin typeface="Europa-Bold" panose="02000000000000000000" pitchFamily="50" charset="0"/>
              <a:cs typeface="Adobe Devanagari" panose="02040503050201020203" pitchFamily="18" charset="0"/>
            </a:endParaRPr>
          </a:p>
        </p:txBody>
      </p:sp>
      <p:pic>
        <p:nvPicPr>
          <p:cNvPr id="4" name="Picture 3" descr="A picture containing graphics, graphic design, logo, clipart&#10;&#10;Description automatically generated">
            <a:extLst>
              <a:ext uri="{FF2B5EF4-FFF2-40B4-BE49-F238E27FC236}">
                <a16:creationId xmlns:a16="http://schemas.microsoft.com/office/drawing/2014/main" id="{09508141-333C-0C47-A142-EBDA27F79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9246" y="5083628"/>
            <a:ext cx="1692375" cy="1698171"/>
          </a:xfrm>
          <a:prstGeom prst="rect">
            <a:avLst/>
          </a:prstGeom>
        </p:spPr>
      </p:pic>
      <p:sp>
        <p:nvSpPr>
          <p:cNvPr id="6" name="Rectangle 5">
            <a:extLst>
              <a:ext uri="{FF2B5EF4-FFF2-40B4-BE49-F238E27FC236}">
                <a16:creationId xmlns:a16="http://schemas.microsoft.com/office/drawing/2014/main" id="{42004C6E-F82B-4F11-8CEE-71E1DD8A9B87}"/>
              </a:ext>
            </a:extLst>
          </p:cNvPr>
          <p:cNvSpPr/>
          <p:nvPr/>
        </p:nvSpPr>
        <p:spPr>
          <a:xfrm>
            <a:off x="1376737" y="1726059"/>
            <a:ext cx="7767263" cy="2215991"/>
          </a:xfrm>
          <a:prstGeom prst="rect">
            <a:avLst/>
          </a:prstGeom>
        </p:spPr>
        <p:txBody>
          <a:bodyPr wrap="square">
            <a:spAutoFit/>
          </a:bodyPr>
          <a:lstStyle/>
          <a:p>
            <a:r>
              <a:rPr lang="en-US" sz="4000" dirty="0"/>
              <a:t>You can find more information on the study design </a:t>
            </a:r>
            <a:r>
              <a:rPr lang="en-US" sz="4000" dirty="0">
                <a:hlinkClick r:id="rId5"/>
              </a:rPr>
              <a:t>here</a:t>
            </a:r>
            <a:r>
              <a:rPr lang="en-US" sz="4000" dirty="0"/>
              <a:t>.</a:t>
            </a:r>
          </a:p>
          <a:p>
            <a:endParaRPr lang="en-US" sz="4000" b="1" dirty="0">
              <a:cs typeface="Calibri"/>
            </a:endParaRPr>
          </a:p>
          <a:p>
            <a:endParaRPr lang="en-US" b="1" dirty="0">
              <a:cs typeface="Calibri"/>
            </a:endParaRPr>
          </a:p>
        </p:txBody>
      </p:sp>
      <p:pic>
        <p:nvPicPr>
          <p:cNvPr id="5" name="Slide 9">
            <a:hlinkClick r:id="" action="ppaction://media"/>
            <a:extLst>
              <a:ext uri="{FF2B5EF4-FFF2-40B4-BE49-F238E27FC236}">
                <a16:creationId xmlns:a16="http://schemas.microsoft.com/office/drawing/2014/main" id="{788AFA27-6B9D-4CAB-A5B9-354321BCAA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90505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1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663BD2D67BEA46863E9540E400B5EE" ma:contentTypeVersion="14" ma:contentTypeDescription="Create a new document." ma:contentTypeScope="" ma:versionID="15d13788fec8000bbb5eb505a823763d">
  <xsd:schema xmlns:xsd="http://www.w3.org/2001/XMLSchema" xmlns:xs="http://www.w3.org/2001/XMLSchema" xmlns:p="http://schemas.microsoft.com/office/2006/metadata/properties" xmlns:ns3="f6baea9f-91d5-4093-9759-8fe63dfee2f6" xmlns:ns4="83bedef8-b978-4aa7-93f1-a34f55bdd75b" targetNamespace="http://schemas.microsoft.com/office/2006/metadata/properties" ma:root="true" ma:fieldsID="84436f315dd8e9c2b46c50b25f00f0a0" ns3:_="" ns4:_="">
    <xsd:import namespace="f6baea9f-91d5-4093-9759-8fe63dfee2f6"/>
    <xsd:import namespace="83bedef8-b978-4aa7-93f1-a34f55bdd75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aea9f-91d5-4093-9759-8fe63dfee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bedef8-b978-4aa7-93f1-a34f55bdd75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0B7953-2CE1-4AE7-95F2-7B4CF00FB00F}">
  <ds:schemaRefs>
    <ds:schemaRef ds:uri="http://schemas.microsoft.com/sharepoint/v3/contenttype/forms"/>
  </ds:schemaRefs>
</ds:datastoreItem>
</file>

<file path=customXml/itemProps2.xml><?xml version="1.0" encoding="utf-8"?>
<ds:datastoreItem xmlns:ds="http://schemas.openxmlformats.org/officeDocument/2006/customXml" ds:itemID="{14798034-C626-4387-9F27-C55D871AB3A8}">
  <ds:schemaRefs>
    <ds:schemaRef ds:uri="f6baea9f-91d5-4093-9759-8fe63dfee2f6"/>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purl.org/dc/dcmitype/"/>
    <ds:schemaRef ds:uri="83bedef8-b978-4aa7-93f1-a34f55bdd75b"/>
    <ds:schemaRef ds:uri="http://purl.org/dc/elements/1.1/"/>
  </ds:schemaRefs>
</ds:datastoreItem>
</file>

<file path=customXml/itemProps3.xml><?xml version="1.0" encoding="utf-8"?>
<ds:datastoreItem xmlns:ds="http://schemas.openxmlformats.org/officeDocument/2006/customXml" ds:itemID="{00288BDF-FFB6-45BD-8F80-49978D6E2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aea9f-91d5-4093-9759-8fe63dfee2f6"/>
    <ds:schemaRef ds:uri="83bedef8-b978-4aa7-93f1-a34f55bd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1541</TotalTime>
  <Words>772</Words>
  <Application>Microsoft Office PowerPoint</Application>
  <PresentationFormat>Widescreen</PresentationFormat>
  <Paragraphs>121</Paragraphs>
  <Slides>10</Slides>
  <Notes>8</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Adobe Devanagari</vt:lpstr>
      <vt:lpstr>Arial</vt:lpstr>
      <vt:lpstr>Calibri</vt:lpstr>
      <vt:lpstr>Calibri Light</vt:lpstr>
      <vt:lpstr>Europa-Bold</vt:lpstr>
      <vt:lpstr>vic</vt:lpstr>
      <vt:lpstr>Office Theme</vt:lpstr>
      <vt:lpstr>PowerPoint Presentation</vt:lpstr>
      <vt:lpstr>PowerPoint Presentation</vt:lpstr>
      <vt:lpstr>PowerPoint Presentation</vt:lpstr>
      <vt:lpstr>PowerPoint Presentation</vt:lpstr>
      <vt:lpstr>4 key abilities</vt:lpstr>
      <vt:lpstr>PowerPoint Presentation</vt:lpstr>
      <vt:lpstr>      STRUCTURE</vt:lpstr>
      <vt:lpstr>PowerPoint Presentation</vt:lpstr>
      <vt:lpstr>PowerPoint Presentation</vt:lpstr>
      <vt:lpstr>PowerPoint Presentation</vt:lpstr>
    </vt:vector>
  </TitlesOfParts>
  <Company>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Dixon</dc:creator>
  <cp:lastModifiedBy>Phyllis Chee</cp:lastModifiedBy>
  <cp:revision>91</cp:revision>
  <dcterms:created xsi:type="dcterms:W3CDTF">2021-09-03T00:41:33Z</dcterms:created>
  <dcterms:modified xsi:type="dcterms:W3CDTF">2023-05-19T04:51:38Z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0x01010047663BD2D67BEA46863E9540E400B5EE</vt:lpwstr>
  </property>
</Properties>
</file>