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Seymour One"/>
      <p:regular r:id="rId11"/>
    </p:embeddedFont>
    <p:embeddedFont>
      <p:font typeface="Indie Flower"/>
      <p:regular r:id="rId12"/>
    </p:embeddedFont>
    <p:embeddedFont>
      <p:font typeface="Bagel Fat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eymourOne-regular.fntdata"/><Relationship Id="rId10" Type="http://schemas.openxmlformats.org/officeDocument/2006/relationships/slide" Target="slides/slide5.xml"/><Relationship Id="rId13" Type="http://schemas.openxmlformats.org/officeDocument/2006/relationships/font" Target="fonts/BagelFatOne-regular.fntdata"/><Relationship Id="rId12" Type="http://schemas.openxmlformats.org/officeDocument/2006/relationships/font" Target="fonts/IndieFlow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9.png"/><Relationship Id="rId13" Type="http://schemas.openxmlformats.org/officeDocument/2006/relationships/image" Target="../media/image5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hyperlink" Target="https://soraapp.com/library/cenetau/campaign-sora-sweet-reads-10404/titles/202541/8349509" TargetMode="External"/><Relationship Id="rId5" Type="http://schemas.openxmlformats.org/officeDocument/2006/relationships/hyperlink" Target="https://soraapp.com/library/cenetau/campaign-sora-sweet-reads-10404/titles/202541/9612044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soraapp.com/library/cenetau/campaign-sora-sweet-reads-10404/titles/202541/10468445" TargetMode="External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13" Type="http://schemas.openxmlformats.org/officeDocument/2006/relationships/image" Target="../media/image4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hyperlink" Target="https://soraapp.com/library/cenetau/campaign-sora-sweet-reads-10404/titles/202541/10062662" TargetMode="External"/><Relationship Id="rId5" Type="http://schemas.openxmlformats.org/officeDocument/2006/relationships/hyperlink" Target="https://soraapp.com/library/cenetau/series-1621753-book-en/titles/202541/10088823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soraapp.com/library/cenetau/campaign-sora-sweet-reads-10404/titles/202541/6258790" TargetMode="External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3" Type="http://schemas.openxmlformats.org/officeDocument/2006/relationships/image" Target="../media/image21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hyperlink" Target="https://soraapp.com/library/cenetau/curated-1569745/titles/202541/7453056" TargetMode="External"/><Relationship Id="rId14" Type="http://schemas.openxmlformats.org/officeDocument/2006/relationships/image" Target="../media/image20.png"/><Relationship Id="rId5" Type="http://schemas.openxmlformats.org/officeDocument/2006/relationships/hyperlink" Target="https://soraapp.com/library/cenetau/curated-1569745/titles/202541/9165001" TargetMode="External"/><Relationship Id="rId6" Type="http://schemas.openxmlformats.org/officeDocument/2006/relationships/image" Target="../media/image22.png"/><Relationship Id="rId7" Type="http://schemas.openxmlformats.org/officeDocument/2006/relationships/hyperlink" Target="https://soraapp.com/library/cenetau/curated-1569745/titles/202541/8045601" TargetMode="External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7597133" y="8728911"/>
            <a:ext cx="4451683" cy="1558089"/>
          </a:xfrm>
          <a:custGeom>
            <a:rect b="b" l="l" r="r" t="t"/>
            <a:pathLst>
              <a:path extrusionOk="0" h="1558089" w="4451683">
                <a:moveTo>
                  <a:pt x="0" y="0"/>
                </a:moveTo>
                <a:lnTo>
                  <a:pt x="4451684" y="0"/>
                </a:lnTo>
                <a:lnTo>
                  <a:pt x="4451684" y="1558089"/>
                </a:lnTo>
                <a:lnTo>
                  <a:pt x="0" y="1558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4204421" y="2218117"/>
            <a:ext cx="115767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Seymour One"/>
                <a:ea typeface="Seymour One"/>
                <a:cs typeface="Seymour One"/>
                <a:sym typeface="Seymour One"/>
              </a:rPr>
              <a:t>ACEN  EBOOK OF THE WEEK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191086" y="3128703"/>
            <a:ext cx="11603400" cy="402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2420000" dist="323850">
              <a:schemeClr val="accent1">
                <a:alpha val="71000"/>
              </a:scheme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0" u="none" cap="none" strike="noStrike">
                <a:solidFill>
                  <a:srgbClr val="E1602F"/>
                </a:solidFill>
                <a:latin typeface="Bagel Fat One"/>
                <a:ea typeface="Bagel Fat One"/>
                <a:cs typeface="Bagel Fat One"/>
                <a:sym typeface="Bagel Fat One"/>
              </a:rPr>
              <a:t>SWEET READS</a:t>
            </a:r>
            <a:endParaRPr b="1">
              <a:latin typeface="Bagel Fat One"/>
              <a:ea typeface="Bagel Fat One"/>
              <a:cs typeface="Bagel Fat One"/>
              <a:sym typeface="Bagel Fat One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180075" y="6942500"/>
            <a:ext cx="72858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>
                <a:solidFill>
                  <a:schemeClr val="dk1"/>
                </a:solidFill>
                <a:latin typeface="Seymour One"/>
                <a:ea typeface="Seymour One"/>
                <a:cs typeface="Seymour One"/>
                <a:sym typeface="Seymour One"/>
              </a:rPr>
              <a:t>Challenge Yourself!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97B2"/>
            </a:gs>
            <a:gs pos="100000">
              <a:srgbClr val="7ED957"/>
            </a:gs>
          </a:gsLst>
          <a:lin ang="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 rot="5400000">
            <a:off x="952500" y="-952500"/>
            <a:ext cx="10287000" cy="12192000"/>
          </a:xfrm>
          <a:custGeom>
            <a:rect b="b" l="l" r="r" t="t"/>
            <a:pathLst>
              <a:path extrusionOk="0" h="12192000" w="10287000">
                <a:moveTo>
                  <a:pt x="0" y="0"/>
                </a:moveTo>
                <a:lnTo>
                  <a:pt x="10287000" y="0"/>
                </a:lnTo>
                <a:lnTo>
                  <a:pt x="10287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5"/>
          <p:cNvSpPr/>
          <p:nvPr/>
        </p:nvSpPr>
        <p:spPr>
          <a:xfrm>
            <a:off x="-420661" y="-665770"/>
            <a:ext cx="4489924" cy="4489924"/>
          </a:xfrm>
          <a:custGeom>
            <a:rect b="b" l="l" r="r" t="t"/>
            <a:pathLst>
              <a:path extrusionOk="0" h="4489924" w="4489924">
                <a:moveTo>
                  <a:pt x="0" y="0"/>
                </a:moveTo>
                <a:lnTo>
                  <a:pt x="4489924" y="0"/>
                </a:lnTo>
                <a:lnTo>
                  <a:pt x="4489924" y="4489924"/>
                </a:lnTo>
                <a:lnTo>
                  <a:pt x="0" y="448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5">
            <a:hlinkClick r:id="rId5"/>
          </p:cNvPr>
          <p:cNvSpPr/>
          <p:nvPr/>
        </p:nvSpPr>
        <p:spPr>
          <a:xfrm>
            <a:off x="2649941" y="3824154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>
            <a:hlinkClick r:id="rId7"/>
          </p:cNvPr>
          <p:cNvSpPr/>
          <p:nvPr/>
        </p:nvSpPr>
        <p:spPr>
          <a:xfrm>
            <a:off x="8006513" y="3824154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>
            <a:hlinkClick r:id="rId9"/>
          </p:cNvPr>
          <p:cNvSpPr/>
          <p:nvPr/>
        </p:nvSpPr>
        <p:spPr>
          <a:xfrm>
            <a:off x="13512781" y="3824154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5753479" y="7690091"/>
            <a:ext cx="2019561" cy="2019561"/>
          </a:xfrm>
          <a:custGeom>
            <a:rect b="b" l="l" r="r" t="t"/>
            <a:pathLst>
              <a:path extrusionOk="0" h="2019561" w="2019561">
                <a:moveTo>
                  <a:pt x="0" y="0"/>
                </a:moveTo>
                <a:lnTo>
                  <a:pt x="2019561" y="0"/>
                </a:lnTo>
                <a:lnTo>
                  <a:pt x="2019561" y="2019561"/>
                </a:lnTo>
                <a:lnTo>
                  <a:pt x="0" y="2019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5"/>
          <p:cNvSpPr/>
          <p:nvPr/>
        </p:nvSpPr>
        <p:spPr>
          <a:xfrm>
            <a:off x="10247211" y="7690091"/>
            <a:ext cx="2019561" cy="2019561"/>
          </a:xfrm>
          <a:custGeom>
            <a:rect b="b" l="l" r="r" t="t"/>
            <a:pathLst>
              <a:path extrusionOk="0" h="2019561" w="2019561">
                <a:moveTo>
                  <a:pt x="0" y="0"/>
                </a:moveTo>
                <a:lnTo>
                  <a:pt x="2019561" y="0"/>
                </a:lnTo>
                <a:lnTo>
                  <a:pt x="2019561" y="2019561"/>
                </a:lnTo>
                <a:lnTo>
                  <a:pt x="0" y="2019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5"/>
          <p:cNvSpPr/>
          <p:nvPr/>
        </p:nvSpPr>
        <p:spPr>
          <a:xfrm>
            <a:off x="4852397" y="7613607"/>
            <a:ext cx="2096045" cy="2096045"/>
          </a:xfrm>
          <a:custGeom>
            <a:rect b="b" l="l" r="r" t="t"/>
            <a:pathLst>
              <a:path extrusionOk="0" h="2096045" w="2096045">
                <a:moveTo>
                  <a:pt x="0" y="0"/>
                </a:moveTo>
                <a:lnTo>
                  <a:pt x="2096045" y="0"/>
                </a:lnTo>
                <a:lnTo>
                  <a:pt x="2096045" y="2096045"/>
                </a:lnTo>
                <a:lnTo>
                  <a:pt x="0" y="2096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6" name="Google Shape;106;p15"/>
          <p:cNvGrpSpPr/>
          <p:nvPr/>
        </p:nvGrpSpPr>
        <p:grpSpPr>
          <a:xfrm>
            <a:off x="11087100" y="-57916"/>
            <a:ext cx="7200900" cy="3177689"/>
            <a:chOff x="0" y="-228600"/>
            <a:chExt cx="9601200" cy="4236918"/>
          </a:xfrm>
        </p:grpSpPr>
        <p:sp>
          <p:nvSpPr>
            <p:cNvPr id="107" name="Google Shape;107;p15"/>
            <p:cNvSpPr txBox="1"/>
            <p:nvPr/>
          </p:nvSpPr>
          <p:spPr>
            <a:xfrm>
              <a:off x="0" y="-228600"/>
              <a:ext cx="9601200" cy="23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374" u="none" cap="none" strike="noStrike">
                  <a:solidFill>
                    <a:srgbClr val="6AA84F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Primary </a:t>
              </a:r>
              <a:endParaRPr b="1">
                <a:solidFill>
                  <a:srgbClr val="6AA84F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0" y="1674018"/>
              <a:ext cx="9601200" cy="23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374" u="none" cap="none" strike="noStrike">
                  <a:solidFill>
                    <a:srgbClr val="F4CA44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Readers!</a:t>
              </a:r>
              <a:endParaRPr b="1"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97B2"/>
            </a:gs>
            <a:gs pos="100000">
              <a:srgbClr val="7ED957"/>
            </a:gs>
          </a:gsLst>
          <a:lin ang="0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 rot="5400000">
            <a:off x="952500" y="-952500"/>
            <a:ext cx="10287000" cy="12192000"/>
          </a:xfrm>
          <a:custGeom>
            <a:rect b="b" l="l" r="r" t="t"/>
            <a:pathLst>
              <a:path extrusionOk="0" h="12192000" w="10287000">
                <a:moveTo>
                  <a:pt x="0" y="0"/>
                </a:moveTo>
                <a:lnTo>
                  <a:pt x="10287000" y="0"/>
                </a:lnTo>
                <a:lnTo>
                  <a:pt x="10287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6"/>
          <p:cNvSpPr/>
          <p:nvPr/>
        </p:nvSpPr>
        <p:spPr>
          <a:xfrm>
            <a:off x="-420661" y="-665770"/>
            <a:ext cx="4489924" cy="4489924"/>
          </a:xfrm>
          <a:custGeom>
            <a:rect b="b" l="l" r="r" t="t"/>
            <a:pathLst>
              <a:path extrusionOk="0" h="4489924" w="4489924">
                <a:moveTo>
                  <a:pt x="0" y="0"/>
                </a:moveTo>
                <a:lnTo>
                  <a:pt x="4489924" y="0"/>
                </a:lnTo>
                <a:lnTo>
                  <a:pt x="4489924" y="4489924"/>
                </a:lnTo>
                <a:lnTo>
                  <a:pt x="0" y="448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6">
            <a:hlinkClick r:id="rId5"/>
          </p:cNvPr>
          <p:cNvSpPr/>
          <p:nvPr/>
        </p:nvSpPr>
        <p:spPr>
          <a:xfrm>
            <a:off x="1824301" y="3747102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>
            <a:hlinkClick r:id="rId7"/>
          </p:cNvPr>
          <p:cNvSpPr/>
          <p:nvPr/>
        </p:nvSpPr>
        <p:spPr>
          <a:xfrm>
            <a:off x="7518761" y="3747102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>
            <a:hlinkClick r:id="rId9"/>
          </p:cNvPr>
          <p:cNvSpPr/>
          <p:nvPr/>
        </p:nvSpPr>
        <p:spPr>
          <a:xfrm>
            <a:off x="12999885" y="3747102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15626004" y="7478302"/>
            <a:ext cx="2136067" cy="2136067"/>
          </a:xfrm>
          <a:custGeom>
            <a:rect b="b" l="l" r="r" t="t"/>
            <a:pathLst>
              <a:path extrusionOk="0" h="2136067" w="2136067">
                <a:moveTo>
                  <a:pt x="0" y="0"/>
                </a:moveTo>
                <a:lnTo>
                  <a:pt x="2136067" y="0"/>
                </a:lnTo>
                <a:lnTo>
                  <a:pt x="2136067" y="2136067"/>
                </a:lnTo>
                <a:lnTo>
                  <a:pt x="0" y="2136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6"/>
          <p:cNvSpPr/>
          <p:nvPr/>
        </p:nvSpPr>
        <p:spPr>
          <a:xfrm>
            <a:off x="10055933" y="7554786"/>
            <a:ext cx="2136067" cy="2136067"/>
          </a:xfrm>
          <a:custGeom>
            <a:rect b="b" l="l" r="r" t="t"/>
            <a:pathLst>
              <a:path extrusionOk="0" h="2136067" w="2136067">
                <a:moveTo>
                  <a:pt x="0" y="0"/>
                </a:moveTo>
                <a:lnTo>
                  <a:pt x="2136067" y="0"/>
                </a:lnTo>
                <a:lnTo>
                  <a:pt x="2136067" y="2136067"/>
                </a:lnTo>
                <a:lnTo>
                  <a:pt x="0" y="2136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6"/>
          <p:cNvSpPr/>
          <p:nvPr/>
        </p:nvSpPr>
        <p:spPr>
          <a:xfrm>
            <a:off x="4331387" y="7554786"/>
            <a:ext cx="2136067" cy="2136067"/>
          </a:xfrm>
          <a:custGeom>
            <a:rect b="b" l="l" r="r" t="t"/>
            <a:pathLst>
              <a:path extrusionOk="0" h="2136067" w="2136067">
                <a:moveTo>
                  <a:pt x="0" y="0"/>
                </a:moveTo>
                <a:lnTo>
                  <a:pt x="2136067" y="0"/>
                </a:lnTo>
                <a:lnTo>
                  <a:pt x="2136067" y="2136067"/>
                </a:lnTo>
                <a:lnTo>
                  <a:pt x="0" y="2136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1" name="Google Shape;121;p16"/>
          <p:cNvGrpSpPr/>
          <p:nvPr/>
        </p:nvGrpSpPr>
        <p:grpSpPr>
          <a:xfrm>
            <a:off x="10113689" y="-150019"/>
            <a:ext cx="9022950" cy="2852239"/>
            <a:chOff x="0" y="-200025"/>
            <a:chExt cx="12030600" cy="3802985"/>
          </a:xfrm>
        </p:grpSpPr>
        <p:sp>
          <p:nvSpPr>
            <p:cNvPr id="122" name="Google Shape;122;p16"/>
            <p:cNvSpPr txBox="1"/>
            <p:nvPr/>
          </p:nvSpPr>
          <p:spPr>
            <a:xfrm>
              <a:off x="0" y="-200025"/>
              <a:ext cx="12030600" cy="20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154" u="none" cap="none" strike="noStrike">
                  <a:solidFill>
                    <a:srgbClr val="6AA84F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</a:t>
              </a:r>
              <a:r>
                <a:rPr b="1" i="0" lang="en-US" sz="10154" u="none" cap="none" strike="noStrike">
                  <a:solidFill>
                    <a:srgbClr val="6AA84F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econdary</a:t>
              </a:r>
              <a:endParaRPr b="1">
                <a:solidFill>
                  <a:srgbClr val="6AA84F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0" y="1498460"/>
              <a:ext cx="12030600" cy="21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254" u="none" cap="none" strike="noStrike">
                  <a:solidFill>
                    <a:srgbClr val="F4CA44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Readers!</a:t>
              </a:r>
              <a:endParaRPr b="1" sz="1500"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97B2"/>
            </a:gs>
            <a:gs pos="100000">
              <a:srgbClr val="7ED957"/>
            </a:gs>
          </a:gsLst>
          <a:lin ang="0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 rot="5400000">
            <a:off x="952500" y="-952500"/>
            <a:ext cx="10287000" cy="12192000"/>
          </a:xfrm>
          <a:custGeom>
            <a:rect b="b" l="l" r="r" t="t"/>
            <a:pathLst>
              <a:path extrusionOk="0" h="12192000" w="10287000">
                <a:moveTo>
                  <a:pt x="0" y="0"/>
                </a:moveTo>
                <a:lnTo>
                  <a:pt x="10287000" y="0"/>
                </a:lnTo>
                <a:lnTo>
                  <a:pt x="10287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7"/>
          <p:cNvSpPr/>
          <p:nvPr/>
        </p:nvSpPr>
        <p:spPr>
          <a:xfrm>
            <a:off x="-420661" y="-665770"/>
            <a:ext cx="4489924" cy="4489924"/>
          </a:xfrm>
          <a:custGeom>
            <a:rect b="b" l="l" r="r" t="t"/>
            <a:pathLst>
              <a:path extrusionOk="0" h="4489924" w="4489924">
                <a:moveTo>
                  <a:pt x="0" y="0"/>
                </a:moveTo>
                <a:lnTo>
                  <a:pt x="4489924" y="0"/>
                </a:lnTo>
                <a:lnTo>
                  <a:pt x="4489924" y="4489924"/>
                </a:lnTo>
                <a:lnTo>
                  <a:pt x="0" y="448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7">
            <a:hlinkClick r:id="rId5"/>
          </p:cNvPr>
          <p:cNvSpPr/>
          <p:nvPr/>
        </p:nvSpPr>
        <p:spPr>
          <a:xfrm>
            <a:off x="1824301" y="3824154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>
            <a:hlinkClick r:id="rId7"/>
          </p:cNvPr>
          <p:cNvSpPr/>
          <p:nvPr/>
        </p:nvSpPr>
        <p:spPr>
          <a:xfrm>
            <a:off x="7596273" y="3824154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>
            <a:hlinkClick r:id="rId9"/>
          </p:cNvPr>
          <p:cNvSpPr/>
          <p:nvPr/>
        </p:nvSpPr>
        <p:spPr>
          <a:xfrm>
            <a:off x="13368246" y="3824154"/>
            <a:ext cx="3250478" cy="487571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15913641" y="3824154"/>
            <a:ext cx="1631077" cy="1762218"/>
          </a:xfrm>
          <a:custGeom>
            <a:rect b="b" l="l" r="r" t="t"/>
            <a:pathLst>
              <a:path extrusionOk="0" h="1762218" w="1631077">
                <a:moveTo>
                  <a:pt x="0" y="0"/>
                </a:moveTo>
                <a:lnTo>
                  <a:pt x="1631077" y="0"/>
                </a:lnTo>
                <a:lnTo>
                  <a:pt x="1631077" y="1762218"/>
                </a:lnTo>
                <a:lnTo>
                  <a:pt x="0" y="176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6618" l="0" r="-9019" t="-4726"/>
            </a:stretch>
          </a:blipFill>
          <a:ln>
            <a:noFill/>
          </a:ln>
        </p:spPr>
      </p:sp>
      <p:sp>
        <p:nvSpPr>
          <p:cNvPr id="134" name="Google Shape;134;p17"/>
          <p:cNvSpPr/>
          <p:nvPr/>
        </p:nvSpPr>
        <p:spPr>
          <a:xfrm>
            <a:off x="15913641" y="7694121"/>
            <a:ext cx="2011500" cy="2011500"/>
          </a:xfrm>
          <a:custGeom>
            <a:rect b="b" l="l" r="r" t="t"/>
            <a:pathLst>
              <a:path extrusionOk="0" h="2011500" w="2011500">
                <a:moveTo>
                  <a:pt x="0" y="0"/>
                </a:moveTo>
                <a:lnTo>
                  <a:pt x="2011500" y="0"/>
                </a:lnTo>
                <a:lnTo>
                  <a:pt x="2011500" y="2011501"/>
                </a:lnTo>
                <a:lnTo>
                  <a:pt x="0" y="2011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7"/>
          <p:cNvSpPr/>
          <p:nvPr/>
        </p:nvSpPr>
        <p:spPr>
          <a:xfrm>
            <a:off x="9841002" y="7694121"/>
            <a:ext cx="2011500" cy="2011500"/>
          </a:xfrm>
          <a:custGeom>
            <a:rect b="b" l="l" r="r" t="t"/>
            <a:pathLst>
              <a:path extrusionOk="0" h="2011500" w="2011500">
                <a:moveTo>
                  <a:pt x="0" y="0"/>
                </a:moveTo>
                <a:lnTo>
                  <a:pt x="2011500" y="0"/>
                </a:lnTo>
                <a:lnTo>
                  <a:pt x="2011500" y="2011501"/>
                </a:lnTo>
                <a:lnTo>
                  <a:pt x="0" y="2011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7"/>
          <p:cNvSpPr/>
          <p:nvPr/>
        </p:nvSpPr>
        <p:spPr>
          <a:xfrm>
            <a:off x="4069263" y="7694121"/>
            <a:ext cx="2068863" cy="2068863"/>
          </a:xfrm>
          <a:custGeom>
            <a:rect b="b" l="l" r="r" t="t"/>
            <a:pathLst>
              <a:path extrusionOk="0" h="2068863" w="2068863">
                <a:moveTo>
                  <a:pt x="0" y="0"/>
                </a:moveTo>
                <a:lnTo>
                  <a:pt x="2068863" y="0"/>
                </a:lnTo>
                <a:lnTo>
                  <a:pt x="2068863" y="2068864"/>
                </a:lnTo>
                <a:lnTo>
                  <a:pt x="0" y="2068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7" name="Google Shape;137;p17"/>
          <p:cNvGrpSpPr/>
          <p:nvPr/>
        </p:nvGrpSpPr>
        <p:grpSpPr>
          <a:xfrm>
            <a:off x="11087100" y="69558"/>
            <a:ext cx="7200900" cy="3177689"/>
            <a:chOff x="0" y="-228600"/>
            <a:chExt cx="9601200" cy="4236918"/>
          </a:xfrm>
        </p:grpSpPr>
        <p:sp>
          <p:nvSpPr>
            <p:cNvPr id="138" name="Google Shape;138;p17"/>
            <p:cNvSpPr txBox="1"/>
            <p:nvPr/>
          </p:nvSpPr>
          <p:spPr>
            <a:xfrm>
              <a:off x="0" y="-228600"/>
              <a:ext cx="9601200" cy="23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374" u="none" cap="none" strike="noStrike">
                  <a:solidFill>
                    <a:srgbClr val="6AA84F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Staff</a:t>
              </a:r>
              <a:endParaRPr b="1">
                <a:solidFill>
                  <a:srgbClr val="6AA84F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0" y="1674018"/>
              <a:ext cx="9601200" cy="23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374" u="none" cap="none" strike="noStrike">
                  <a:solidFill>
                    <a:srgbClr val="F4CA44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Readers!</a:t>
              </a:r>
              <a:endParaRPr b="1"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