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4"/>
  </p:sldMasterIdLst>
  <p:notesMasterIdLst>
    <p:notesMasterId r:id="rId26"/>
  </p:notesMasterIdLst>
  <p:sldIdLst>
    <p:sldId id="256" r:id="rId5"/>
    <p:sldId id="302" r:id="rId6"/>
    <p:sldId id="348" r:id="rId7"/>
    <p:sldId id="379" r:id="rId8"/>
    <p:sldId id="392" r:id="rId9"/>
    <p:sldId id="396" r:id="rId10"/>
    <p:sldId id="382" r:id="rId11"/>
    <p:sldId id="393" r:id="rId12"/>
    <p:sldId id="373" r:id="rId13"/>
    <p:sldId id="264" r:id="rId14"/>
    <p:sldId id="285" r:id="rId15"/>
    <p:sldId id="372" r:id="rId16"/>
    <p:sldId id="383" r:id="rId17"/>
    <p:sldId id="369" r:id="rId18"/>
    <p:sldId id="370" r:id="rId19"/>
    <p:sldId id="397" r:id="rId20"/>
    <p:sldId id="268" r:id="rId21"/>
    <p:sldId id="380" r:id="rId22"/>
    <p:sldId id="388" r:id="rId23"/>
    <p:sldId id="395" r:id="rId24"/>
    <p:sldId id="298" r:id="rId25"/>
  </p:sldIdLst>
  <p:sldSz cx="9144000" cy="5143500" type="screen16x9"/>
  <p:notesSz cx="6858000" cy="9144000"/>
  <p:embeddedFontLst>
    <p:embeddedFont>
      <p:font typeface="Josefin Sans"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61591-2752-D155-6728-EE90B0665C16}" v="68" dt="2026-01-29T08:26:04.324"/>
    <p1510:client id="{5BA15770-DAC5-454C-2EC3-5AAA0853DB2E}" v="436" dt="2026-01-29T02:11:39.359"/>
    <p1510:client id="{77F2A368-C966-6B96-0BD1-3D350C4D1DDE}" v="94" dt="2026-01-30T01:05:48.424"/>
    <p1510:client id="{FCB01262-862C-3CD9-7806-AE406D5044BE}" v="5" dt="2026-01-29T01:54:22.126"/>
  </p1510:revLst>
</p1510:revInfo>
</file>

<file path=ppt/tableStyles.xml><?xml version="1.0" encoding="utf-8"?>
<a:tblStyleLst xmlns:a="http://schemas.openxmlformats.org/drawingml/2006/main" def="{44054152-5F01-44D2-8E37-8AADE1102FE2}">
  <a:tblStyle styleId="{44054152-5F01-44D2-8E37-8AADE1102F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Plata Herron" userId="S::luisa.plataherron@education.vic.gov.au::219c6bd1-8059-4c26-90ad-a66029f13bb2" providerId="AD" clId="Web-{46B61591-2752-D155-6728-EE90B0665C16}"/>
    <pc:docChg chg="modSld">
      <pc:chgData name="Luisa Plata Herron" userId="S::luisa.plataherron@education.vic.gov.au::219c6bd1-8059-4c26-90ad-a66029f13bb2" providerId="AD" clId="Web-{46B61591-2752-D155-6728-EE90B0665C16}" dt="2026-01-29T08:26:04.324" v="50" actId="1076"/>
      <pc:docMkLst>
        <pc:docMk/>
      </pc:docMkLst>
      <pc:sldChg chg="modSp">
        <pc:chgData name="Luisa Plata Herron" userId="S::luisa.plataherron@education.vic.gov.au::219c6bd1-8059-4c26-90ad-a66029f13bb2" providerId="AD" clId="Web-{46B61591-2752-D155-6728-EE90B0665C16}" dt="2026-01-29T04:57:18.419" v="5" actId="20577"/>
        <pc:sldMkLst>
          <pc:docMk/>
          <pc:sldMk cId="0" sldId="256"/>
        </pc:sldMkLst>
        <pc:spChg chg="mod">
          <ac:chgData name="Luisa Plata Herron" userId="S::luisa.plataherron@education.vic.gov.au::219c6bd1-8059-4c26-90ad-a66029f13bb2" providerId="AD" clId="Web-{46B61591-2752-D155-6728-EE90B0665C16}" dt="2026-01-29T04:57:18.419" v="5" actId="20577"/>
          <ac:spMkLst>
            <pc:docMk/>
            <pc:sldMk cId="0" sldId="256"/>
            <ac:spMk id="1035" creationId="{00000000-0000-0000-0000-000000000000}"/>
          </ac:spMkLst>
        </pc:spChg>
      </pc:sldChg>
      <pc:sldChg chg="modSp">
        <pc:chgData name="Luisa Plata Herron" userId="S::luisa.plataherron@education.vic.gov.au::219c6bd1-8059-4c26-90ad-a66029f13bb2" providerId="AD" clId="Web-{46B61591-2752-D155-6728-EE90B0665C16}" dt="2026-01-29T04:57:12.544" v="2" actId="20577"/>
        <pc:sldMkLst>
          <pc:docMk/>
          <pc:sldMk cId="0" sldId="302"/>
        </pc:sldMkLst>
        <pc:spChg chg="mod">
          <ac:chgData name="Luisa Plata Herron" userId="S::luisa.plataherron@education.vic.gov.au::219c6bd1-8059-4c26-90ad-a66029f13bb2" providerId="AD" clId="Web-{46B61591-2752-D155-6728-EE90B0665C16}" dt="2026-01-29T04:57:12.544" v="2" actId="20577"/>
          <ac:spMkLst>
            <pc:docMk/>
            <pc:sldMk cId="0" sldId="302"/>
            <ac:spMk id="1912" creationId="{00000000-0000-0000-0000-000000000000}"/>
          </ac:spMkLst>
        </pc:spChg>
      </pc:sldChg>
      <pc:sldChg chg="modSp">
        <pc:chgData name="Luisa Plata Herron" userId="S::luisa.plataherron@education.vic.gov.au::219c6bd1-8059-4c26-90ad-a66029f13bb2" providerId="AD" clId="Web-{46B61591-2752-D155-6728-EE90B0665C16}" dt="2026-01-29T08:26:04.324" v="50" actId="1076"/>
        <pc:sldMkLst>
          <pc:docMk/>
          <pc:sldMk cId="2130090007" sldId="369"/>
        </pc:sldMkLst>
        <pc:spChg chg="mod">
          <ac:chgData name="Luisa Plata Herron" userId="S::luisa.plataherron@education.vic.gov.au::219c6bd1-8059-4c26-90ad-a66029f13bb2" providerId="AD" clId="Web-{46B61591-2752-D155-6728-EE90B0665C16}" dt="2026-01-29T08:26:02.152" v="49" actId="1076"/>
          <ac:spMkLst>
            <pc:docMk/>
            <pc:sldMk cId="2130090007" sldId="369"/>
            <ac:spMk id="6" creationId="{F9EF16E1-BDC4-99F0-E0B1-716A95D04CDB}"/>
          </ac:spMkLst>
        </pc:spChg>
        <pc:spChg chg="mod">
          <ac:chgData name="Luisa Plata Herron" userId="S::luisa.plataherron@education.vic.gov.au::219c6bd1-8059-4c26-90ad-a66029f13bb2" providerId="AD" clId="Web-{46B61591-2752-D155-6728-EE90B0665C16}" dt="2026-01-29T08:25:35.149" v="41" actId="1076"/>
          <ac:spMkLst>
            <pc:docMk/>
            <pc:sldMk cId="2130090007" sldId="369"/>
            <ac:spMk id="9" creationId="{F88C9BE0-105E-D911-DD0D-FE8969FA8B34}"/>
          </ac:spMkLst>
        </pc:spChg>
        <pc:picChg chg="mod">
          <ac:chgData name="Luisa Plata Herron" userId="S::luisa.plataherron@education.vic.gov.au::219c6bd1-8059-4c26-90ad-a66029f13bb2" providerId="AD" clId="Web-{46B61591-2752-D155-6728-EE90B0665C16}" dt="2026-01-29T08:26:04.324" v="50" actId="1076"/>
          <ac:picMkLst>
            <pc:docMk/>
            <pc:sldMk cId="2130090007" sldId="369"/>
            <ac:picMk id="7" creationId="{AFE79A22-512E-924E-27B1-42756831182E}"/>
          </ac:picMkLst>
        </pc:picChg>
      </pc:sldChg>
      <pc:sldChg chg="modSp">
        <pc:chgData name="Luisa Plata Herron" userId="S::luisa.plataherron@education.vic.gov.au::219c6bd1-8059-4c26-90ad-a66029f13bb2" providerId="AD" clId="Web-{46B61591-2752-D155-6728-EE90B0665C16}" dt="2026-01-29T08:25:23.054" v="40" actId="20577"/>
        <pc:sldMkLst>
          <pc:docMk/>
          <pc:sldMk cId="1216084866" sldId="372"/>
        </pc:sldMkLst>
        <pc:spChg chg="mod">
          <ac:chgData name="Luisa Plata Herron" userId="S::luisa.plataherron@education.vic.gov.au::219c6bd1-8059-4c26-90ad-a66029f13bb2" providerId="AD" clId="Web-{46B61591-2752-D155-6728-EE90B0665C16}" dt="2026-01-29T08:25:23.054" v="40" actId="20577"/>
          <ac:spMkLst>
            <pc:docMk/>
            <pc:sldMk cId="1216084866" sldId="372"/>
            <ac:spMk id="4" creationId="{68B8845E-C92D-335E-B1F5-0336CEA49E5F}"/>
          </ac:spMkLst>
        </pc:spChg>
      </pc:sldChg>
      <pc:sldChg chg="modSp">
        <pc:chgData name="Luisa Plata Herron" userId="S::luisa.plataherron@education.vic.gov.au::219c6bd1-8059-4c26-90ad-a66029f13bb2" providerId="AD" clId="Web-{46B61591-2752-D155-6728-EE90B0665C16}" dt="2026-01-29T04:59:02.707" v="17" actId="20577"/>
        <pc:sldMkLst>
          <pc:docMk/>
          <pc:sldMk cId="2682694621" sldId="379"/>
        </pc:sldMkLst>
        <pc:spChg chg="mod">
          <ac:chgData name="Luisa Plata Herron" userId="S::luisa.plataherron@education.vic.gov.au::219c6bd1-8059-4c26-90ad-a66029f13bb2" providerId="AD" clId="Web-{46B61591-2752-D155-6728-EE90B0665C16}" dt="2026-01-29T04:59:02.707" v="17" actId="20577"/>
          <ac:spMkLst>
            <pc:docMk/>
            <pc:sldMk cId="2682694621" sldId="379"/>
            <ac:spMk id="11" creationId="{ADB40A4E-9BE9-FD7D-1BF9-C8C6D81E0F5C}"/>
          </ac:spMkLst>
        </pc:spChg>
      </pc:sldChg>
      <pc:sldChg chg="modSp">
        <pc:chgData name="Luisa Plata Herron" userId="S::luisa.plataherron@education.vic.gov.au::219c6bd1-8059-4c26-90ad-a66029f13bb2" providerId="AD" clId="Web-{46B61591-2752-D155-6728-EE90B0665C16}" dt="2026-01-29T04:59:44.724" v="18" actId="20577"/>
        <pc:sldMkLst>
          <pc:docMk/>
          <pc:sldMk cId="1480422032" sldId="392"/>
        </pc:sldMkLst>
        <pc:spChg chg="mod">
          <ac:chgData name="Luisa Plata Herron" userId="S::luisa.plataherron@education.vic.gov.au::219c6bd1-8059-4c26-90ad-a66029f13bb2" providerId="AD" clId="Web-{46B61591-2752-D155-6728-EE90B0665C16}" dt="2026-01-29T04:59:44.724" v="18" actId="20577"/>
          <ac:spMkLst>
            <pc:docMk/>
            <pc:sldMk cId="1480422032" sldId="392"/>
            <ac:spMk id="8" creationId="{FF6C0D0A-5645-76AD-01E8-5DCE8CEF0E34}"/>
          </ac:spMkLst>
        </pc:spChg>
      </pc:sldChg>
      <pc:sldChg chg="delSp">
        <pc:chgData name="Luisa Plata Herron" userId="S::luisa.plataherron@education.vic.gov.au::219c6bd1-8059-4c26-90ad-a66029f13bb2" providerId="AD" clId="Web-{46B61591-2752-D155-6728-EE90B0665C16}" dt="2026-01-29T05:16:36.669" v="25"/>
        <pc:sldMkLst>
          <pc:docMk/>
          <pc:sldMk cId="3297191457" sldId="395"/>
        </pc:sldMkLst>
        <pc:spChg chg="del">
          <ac:chgData name="Luisa Plata Herron" userId="S::luisa.plataherron@education.vic.gov.au::219c6bd1-8059-4c26-90ad-a66029f13bb2" providerId="AD" clId="Web-{46B61591-2752-D155-6728-EE90B0665C16}" dt="2026-01-29T05:16:33.637" v="24"/>
          <ac:spMkLst>
            <pc:docMk/>
            <pc:sldMk cId="3297191457" sldId="395"/>
            <ac:spMk id="5" creationId="{3588F554-0952-10C8-71D9-81DF653C93C8}"/>
          </ac:spMkLst>
        </pc:spChg>
        <pc:spChg chg="del">
          <ac:chgData name="Luisa Plata Herron" userId="S::luisa.plataherron@education.vic.gov.au::219c6bd1-8059-4c26-90ad-a66029f13bb2" providerId="AD" clId="Web-{46B61591-2752-D155-6728-EE90B0665C16}" dt="2026-01-29T05:16:36.669" v="25"/>
          <ac:spMkLst>
            <pc:docMk/>
            <pc:sldMk cId="3297191457" sldId="395"/>
            <ac:spMk id="7" creationId="{B04A6883-778E-D8EC-E33C-9BDB963078B9}"/>
          </ac:spMkLst>
        </pc:spChg>
      </pc:sldChg>
    </pc:docChg>
  </pc:docChgLst>
  <pc:docChgLst>
    <pc:chgData name="Lucinda Tamburrino" userId="S::lucinda.tamburrino@education.vic.gov.au::5370e936-27db-4b2d-b852-a5c2d9f721a8" providerId="AD" clId="Web-{0C03BBBE-B9B1-358C-454C-E2513573D7AF}"/>
    <pc:docChg chg="modSld">
      <pc:chgData name="Lucinda Tamburrino" userId="S::lucinda.tamburrino@education.vic.gov.au::5370e936-27db-4b2d-b852-a5c2d9f721a8" providerId="AD" clId="Web-{0C03BBBE-B9B1-358C-454C-E2513573D7AF}" dt="2026-01-12T23:47:29.697" v="618"/>
      <pc:docMkLst>
        <pc:docMk/>
      </pc:docMkLst>
      <pc:sldChg chg="delSp modSp">
        <pc:chgData name="Lucinda Tamburrino" userId="S::lucinda.tamburrino@education.vic.gov.au::5370e936-27db-4b2d-b852-a5c2d9f721a8" providerId="AD" clId="Web-{0C03BBBE-B9B1-358C-454C-E2513573D7AF}" dt="2026-01-12T23:05:08.902" v="63"/>
        <pc:sldMkLst>
          <pc:docMk/>
          <pc:sldMk cId="0" sldId="264"/>
        </pc:sldMkLst>
      </pc:sldChg>
      <pc:sldChg chg="modSp">
        <pc:chgData name="Lucinda Tamburrino" userId="S::lucinda.tamburrino@education.vic.gov.au::5370e936-27db-4b2d-b852-a5c2d9f721a8" providerId="AD" clId="Web-{0C03BBBE-B9B1-358C-454C-E2513573D7AF}" dt="2026-01-12T23:09:46.876" v="82" actId="20577"/>
        <pc:sldMkLst>
          <pc:docMk/>
          <pc:sldMk cId="0" sldId="285"/>
        </pc:sldMkLst>
        <pc:spChg chg="mod">
          <ac:chgData name="Lucinda Tamburrino" userId="S::lucinda.tamburrino@education.vic.gov.au::5370e936-27db-4b2d-b852-a5c2d9f721a8" providerId="AD" clId="Web-{0C03BBBE-B9B1-358C-454C-E2513573D7AF}" dt="2026-01-12T23:09:46.876" v="82" actId="20577"/>
          <ac:spMkLst>
            <pc:docMk/>
            <pc:sldMk cId="0" sldId="285"/>
            <ac:spMk id="3" creationId="{E967A69B-D656-A453-EDFD-B824FA41B6D5}"/>
          </ac:spMkLst>
        </pc:spChg>
      </pc:sldChg>
      <pc:sldChg chg="addSp delSp modSp">
        <pc:chgData name="Lucinda Tamburrino" userId="S::lucinda.tamburrino@education.vic.gov.au::5370e936-27db-4b2d-b852-a5c2d9f721a8" providerId="AD" clId="Web-{0C03BBBE-B9B1-358C-454C-E2513573D7AF}" dt="2026-01-12T23:00:05.538" v="11" actId="1076"/>
        <pc:sldMkLst>
          <pc:docMk/>
          <pc:sldMk cId="0" sldId="302"/>
        </pc:sldMkLst>
      </pc:sldChg>
      <pc:sldChg chg="addSp delSp modSp mod modClrScheme chgLayout">
        <pc:chgData name="Lucinda Tamburrino" userId="S::lucinda.tamburrino@education.vic.gov.au::5370e936-27db-4b2d-b852-a5c2d9f721a8" providerId="AD" clId="Web-{0C03BBBE-B9B1-358C-454C-E2513573D7AF}" dt="2026-01-12T23:28:50.577" v="616" actId="20577"/>
        <pc:sldMkLst>
          <pc:docMk/>
          <pc:sldMk cId="1216084866" sldId="372"/>
        </pc:sldMkLst>
        <pc:spChg chg="mod ord">
          <ac:chgData name="Lucinda Tamburrino" userId="S::lucinda.tamburrino@education.vic.gov.au::5370e936-27db-4b2d-b852-a5c2d9f721a8" providerId="AD" clId="Web-{0C03BBBE-B9B1-358C-454C-E2513573D7AF}" dt="2026-01-12T23:28:50.577" v="616" actId="20577"/>
          <ac:spMkLst>
            <pc:docMk/>
            <pc:sldMk cId="1216084866" sldId="372"/>
            <ac:spMk id="4" creationId="{68B8845E-C92D-335E-B1F5-0336CEA49E5F}"/>
          </ac:spMkLst>
        </pc:spChg>
        <pc:spChg chg="mod">
          <ac:chgData name="Lucinda Tamburrino" userId="S::lucinda.tamburrino@education.vic.gov.au::5370e936-27db-4b2d-b852-a5c2d9f721a8" providerId="AD" clId="Web-{0C03BBBE-B9B1-358C-454C-E2513573D7AF}" dt="2026-01-12T23:22:56.802" v="442" actId="1076"/>
          <ac:spMkLst>
            <pc:docMk/>
            <pc:sldMk cId="1216084866" sldId="372"/>
            <ac:spMk id="7" creationId="{0F0839BC-E5E9-76DE-15AE-36B10AA207B4}"/>
          </ac:spMkLst>
        </pc:spChg>
      </pc:sldChg>
      <pc:sldChg chg="addSp delSp modSp">
        <pc:chgData name="Lucinda Tamburrino" userId="S::lucinda.tamburrino@education.vic.gov.au::5370e936-27db-4b2d-b852-a5c2d9f721a8" providerId="AD" clId="Web-{0C03BBBE-B9B1-358C-454C-E2513573D7AF}" dt="2026-01-12T23:47:29.697" v="618"/>
        <pc:sldMkLst>
          <pc:docMk/>
          <pc:sldMk cId="3297191457" sldId="395"/>
        </pc:sldMkLst>
      </pc:sldChg>
    </pc:docChg>
  </pc:docChgLst>
  <pc:docChgLst>
    <pc:chgData name="Luisa Plata Herron" userId="S::luisa.plataherron@education.vic.gov.au::219c6bd1-8059-4c26-90ad-a66029f13bb2" providerId="AD" clId="Web-{77F2A368-C966-6B96-0BD1-3D350C4D1DDE}"/>
    <pc:docChg chg="modSld">
      <pc:chgData name="Luisa Plata Herron" userId="S::luisa.plataherron@education.vic.gov.au::219c6bd1-8059-4c26-90ad-a66029f13bb2" providerId="AD" clId="Web-{77F2A368-C966-6B96-0BD1-3D350C4D1DDE}" dt="2026-01-30T01:05:51.924" v="303"/>
      <pc:docMkLst>
        <pc:docMk/>
      </pc:docMkLst>
      <pc:sldChg chg="modNotes">
        <pc:chgData name="Luisa Plata Herron" userId="S::luisa.plataherron@education.vic.gov.au::219c6bd1-8059-4c26-90ad-a66029f13bb2" providerId="AD" clId="Web-{77F2A368-C966-6B96-0BD1-3D350C4D1DDE}" dt="2026-01-30T01:04:41.658" v="202"/>
        <pc:sldMkLst>
          <pc:docMk/>
          <pc:sldMk cId="0" sldId="264"/>
        </pc:sldMkLst>
      </pc:sldChg>
      <pc:sldChg chg="modNotes">
        <pc:chgData name="Luisa Plata Herron" userId="S::luisa.plataherron@education.vic.gov.au::219c6bd1-8059-4c26-90ad-a66029f13bb2" providerId="AD" clId="Web-{77F2A368-C966-6B96-0BD1-3D350C4D1DDE}" dt="2026-01-30T01:05:33.877" v="276"/>
        <pc:sldMkLst>
          <pc:docMk/>
          <pc:sldMk cId="0" sldId="268"/>
        </pc:sldMkLst>
      </pc:sldChg>
      <pc:sldChg chg="modNotes">
        <pc:chgData name="Luisa Plata Herron" userId="S::luisa.plataherron@education.vic.gov.au::219c6bd1-8059-4c26-90ad-a66029f13bb2" providerId="AD" clId="Web-{77F2A368-C966-6B96-0BD1-3D350C4D1DDE}" dt="2026-01-30T01:05:03.861" v="233"/>
        <pc:sldMkLst>
          <pc:docMk/>
          <pc:sldMk cId="0" sldId="285"/>
        </pc:sldMkLst>
      </pc:sldChg>
      <pc:sldChg chg="modNotes">
        <pc:chgData name="Luisa Plata Herron" userId="S::luisa.plataherron@education.vic.gov.au::219c6bd1-8059-4c26-90ad-a66029f13bb2" providerId="AD" clId="Web-{77F2A368-C966-6B96-0BD1-3D350C4D1DDE}" dt="2026-01-30T01:03:20.376" v="81"/>
        <pc:sldMkLst>
          <pc:docMk/>
          <pc:sldMk cId="0" sldId="302"/>
        </pc:sldMkLst>
      </pc:sldChg>
      <pc:sldChg chg="modNotes">
        <pc:chgData name="Luisa Plata Herron" userId="S::luisa.plataherron@education.vic.gov.au::219c6bd1-8059-4c26-90ad-a66029f13bb2" providerId="AD" clId="Web-{77F2A368-C966-6B96-0BD1-3D350C4D1DDE}" dt="2026-01-30T01:04:01.376" v="141"/>
        <pc:sldMkLst>
          <pc:docMk/>
          <pc:sldMk cId="2756340349" sldId="348"/>
        </pc:sldMkLst>
      </pc:sldChg>
      <pc:sldChg chg="modNotes">
        <pc:chgData name="Luisa Plata Herron" userId="S::luisa.plataherron@education.vic.gov.au::219c6bd1-8059-4c26-90ad-a66029f13bb2" providerId="AD" clId="Web-{77F2A368-C966-6B96-0BD1-3D350C4D1DDE}" dt="2026-01-30T01:05:15.674" v="251"/>
        <pc:sldMkLst>
          <pc:docMk/>
          <pc:sldMk cId="2130090007" sldId="369"/>
        </pc:sldMkLst>
      </pc:sldChg>
      <pc:sldChg chg="modNotes">
        <pc:chgData name="Luisa Plata Herron" userId="S::luisa.plataherron@education.vic.gov.au::219c6bd1-8059-4c26-90ad-a66029f13bb2" providerId="AD" clId="Web-{77F2A368-C966-6B96-0BD1-3D350C4D1DDE}" dt="2026-01-30T01:05:22.346" v="259"/>
        <pc:sldMkLst>
          <pc:docMk/>
          <pc:sldMk cId="3135138841" sldId="370"/>
        </pc:sldMkLst>
      </pc:sldChg>
      <pc:sldChg chg="modSp modNotes">
        <pc:chgData name="Luisa Plata Herron" userId="S::luisa.plataherron@education.vic.gov.au::219c6bd1-8059-4c26-90ad-a66029f13bb2" providerId="AD" clId="Web-{77F2A368-C966-6B96-0BD1-3D350C4D1DDE}" dt="2026-01-30T01:04:53.752" v="225"/>
        <pc:sldMkLst>
          <pc:docMk/>
          <pc:sldMk cId="1216084866" sldId="372"/>
        </pc:sldMkLst>
        <pc:spChg chg="mod">
          <ac:chgData name="Luisa Plata Herron" userId="S::luisa.plataherron@education.vic.gov.au::219c6bd1-8059-4c26-90ad-a66029f13bb2" providerId="AD" clId="Web-{77F2A368-C966-6B96-0BD1-3D350C4D1DDE}" dt="2026-01-30T00:26:42.198" v="24" actId="20577"/>
          <ac:spMkLst>
            <pc:docMk/>
            <pc:sldMk cId="1216084866" sldId="372"/>
            <ac:spMk id="4" creationId="{68B8845E-C92D-335E-B1F5-0336CEA49E5F}"/>
          </ac:spMkLst>
        </pc:spChg>
      </pc:sldChg>
      <pc:sldChg chg="modNotes">
        <pc:chgData name="Luisa Plata Herron" userId="S::luisa.plataherron@education.vic.gov.au::219c6bd1-8059-4c26-90ad-a66029f13bb2" providerId="AD" clId="Web-{77F2A368-C966-6B96-0BD1-3D350C4D1DDE}" dt="2026-01-30T01:04:36.283" v="192"/>
        <pc:sldMkLst>
          <pc:docMk/>
          <pc:sldMk cId="1412847951" sldId="373"/>
        </pc:sldMkLst>
      </pc:sldChg>
      <pc:sldChg chg="modNotes">
        <pc:chgData name="Luisa Plata Herron" userId="S::luisa.plataherron@education.vic.gov.au::219c6bd1-8059-4c26-90ad-a66029f13bb2" providerId="AD" clId="Web-{77F2A368-C966-6B96-0BD1-3D350C4D1DDE}" dt="2026-01-30T01:04:10.251" v="154"/>
        <pc:sldMkLst>
          <pc:docMk/>
          <pc:sldMk cId="2682694621" sldId="379"/>
        </pc:sldMkLst>
      </pc:sldChg>
      <pc:sldChg chg="modNotes">
        <pc:chgData name="Luisa Plata Herron" userId="S::luisa.plataherron@education.vic.gov.au::219c6bd1-8059-4c26-90ad-a66029f13bb2" providerId="AD" clId="Web-{77F2A368-C966-6B96-0BD1-3D350C4D1DDE}" dt="2026-01-30T01:05:40.784" v="282"/>
        <pc:sldMkLst>
          <pc:docMk/>
          <pc:sldMk cId="3010227588" sldId="380"/>
        </pc:sldMkLst>
      </pc:sldChg>
      <pc:sldChg chg="modNotes">
        <pc:chgData name="Luisa Plata Herron" userId="S::luisa.plataherron@education.vic.gov.au::219c6bd1-8059-4c26-90ad-a66029f13bb2" providerId="AD" clId="Web-{77F2A368-C966-6B96-0BD1-3D350C4D1DDE}" dt="2026-01-30T01:04:23.486" v="173"/>
        <pc:sldMkLst>
          <pc:docMk/>
          <pc:sldMk cId="2799043002" sldId="382"/>
        </pc:sldMkLst>
      </pc:sldChg>
      <pc:sldChg chg="modSp modNotes">
        <pc:chgData name="Luisa Plata Herron" userId="S::luisa.plataherron@education.vic.gov.au::219c6bd1-8059-4c26-90ad-a66029f13bb2" providerId="AD" clId="Web-{77F2A368-C966-6B96-0BD1-3D350C4D1DDE}" dt="2026-01-30T01:05:11.549" v="243"/>
        <pc:sldMkLst>
          <pc:docMk/>
          <pc:sldMk cId="2482520348" sldId="383"/>
        </pc:sldMkLst>
        <pc:spChg chg="mod">
          <ac:chgData name="Luisa Plata Herron" userId="S::luisa.plataherron@education.vic.gov.au::219c6bd1-8059-4c26-90ad-a66029f13bb2" providerId="AD" clId="Web-{77F2A368-C966-6B96-0BD1-3D350C4D1DDE}" dt="2026-01-30T00:29:01.489" v="73" actId="20577"/>
          <ac:spMkLst>
            <pc:docMk/>
            <pc:sldMk cId="2482520348" sldId="383"/>
            <ac:spMk id="3" creationId="{EED6A2AA-E3F1-BE4A-5FED-EF5C69254E73}"/>
          </ac:spMkLst>
        </pc:spChg>
      </pc:sldChg>
      <pc:sldChg chg="modNotes">
        <pc:chgData name="Luisa Plata Herron" userId="S::luisa.plataherron@education.vic.gov.au::219c6bd1-8059-4c26-90ad-a66029f13bb2" providerId="AD" clId="Web-{77F2A368-C966-6B96-0BD1-3D350C4D1DDE}" dt="2026-01-30T01:05:46.581" v="291"/>
        <pc:sldMkLst>
          <pc:docMk/>
          <pc:sldMk cId="694622654" sldId="388"/>
        </pc:sldMkLst>
      </pc:sldChg>
      <pc:sldChg chg="modNotes">
        <pc:chgData name="Luisa Plata Herron" userId="S::luisa.plataherron@education.vic.gov.au::219c6bd1-8059-4c26-90ad-a66029f13bb2" providerId="AD" clId="Web-{77F2A368-C966-6B96-0BD1-3D350C4D1DDE}" dt="2026-01-30T01:04:13.392" v="162"/>
        <pc:sldMkLst>
          <pc:docMk/>
          <pc:sldMk cId="1480422032" sldId="392"/>
        </pc:sldMkLst>
      </pc:sldChg>
      <pc:sldChg chg="modNotes">
        <pc:chgData name="Luisa Plata Herron" userId="S::luisa.plataherron@education.vic.gov.au::219c6bd1-8059-4c26-90ad-a66029f13bb2" providerId="AD" clId="Web-{77F2A368-C966-6B96-0BD1-3D350C4D1DDE}" dt="2026-01-30T01:04:29.720" v="182"/>
        <pc:sldMkLst>
          <pc:docMk/>
          <pc:sldMk cId="3287905813" sldId="393"/>
        </pc:sldMkLst>
      </pc:sldChg>
      <pc:sldChg chg="modNotes">
        <pc:chgData name="Luisa Plata Herron" userId="S::luisa.plataherron@education.vic.gov.au::219c6bd1-8059-4c26-90ad-a66029f13bb2" providerId="AD" clId="Web-{77F2A368-C966-6B96-0BD1-3D350C4D1DDE}" dt="2026-01-30T01:05:51.924" v="303"/>
        <pc:sldMkLst>
          <pc:docMk/>
          <pc:sldMk cId="3297191457" sldId="395"/>
        </pc:sldMkLst>
      </pc:sldChg>
      <pc:sldChg chg="modNotes">
        <pc:chgData name="Luisa Plata Herron" userId="S::luisa.plataherron@education.vic.gov.au::219c6bd1-8059-4c26-90ad-a66029f13bb2" providerId="AD" clId="Web-{77F2A368-C966-6B96-0BD1-3D350C4D1DDE}" dt="2026-01-30T01:04:18.939" v="164"/>
        <pc:sldMkLst>
          <pc:docMk/>
          <pc:sldMk cId="1892078916" sldId="396"/>
        </pc:sldMkLst>
      </pc:sldChg>
      <pc:sldChg chg="modNotes">
        <pc:chgData name="Luisa Plata Herron" userId="S::luisa.plataherron@education.vic.gov.au::219c6bd1-8059-4c26-90ad-a66029f13bb2" providerId="AD" clId="Web-{77F2A368-C966-6B96-0BD1-3D350C4D1DDE}" dt="2026-01-30T01:05:27.580" v="267"/>
        <pc:sldMkLst>
          <pc:docMk/>
          <pc:sldMk cId="522548837" sldId="397"/>
        </pc:sldMkLst>
      </pc:sldChg>
    </pc:docChg>
  </pc:docChgLst>
  <pc:docChgLst>
    <pc:chgData name="Luisa Plata Herron" userId="S::luisa.plataherron@education.vic.gov.au::219c6bd1-8059-4c26-90ad-a66029f13bb2" providerId="AD" clId="Web-{A9F3CD1B-2CF8-C322-7ADF-EF5D67492295}"/>
    <pc:docChg chg="modSld">
      <pc:chgData name="Luisa Plata Herron" userId="S::luisa.plataherron@education.vic.gov.au::219c6bd1-8059-4c26-90ad-a66029f13bb2" providerId="AD" clId="Web-{A9F3CD1B-2CF8-C322-7ADF-EF5D67492295}" dt="2026-01-27T05:34:19.171" v="191" actId="1076"/>
      <pc:docMkLst>
        <pc:docMk/>
      </pc:docMkLst>
      <pc:sldChg chg="addSp modSp">
        <pc:chgData name="Luisa Plata Herron" userId="S::luisa.plataherron@education.vic.gov.au::219c6bd1-8059-4c26-90ad-a66029f13bb2" providerId="AD" clId="Web-{A9F3CD1B-2CF8-C322-7ADF-EF5D67492295}" dt="2026-01-27T05:34:19.171" v="191" actId="1076"/>
        <pc:sldMkLst>
          <pc:docMk/>
          <pc:sldMk cId="0" sldId="298"/>
        </pc:sldMkLst>
        <pc:spChg chg="mod">
          <ac:chgData name="Luisa Plata Herron" userId="S::luisa.plataherron@education.vic.gov.au::219c6bd1-8059-4c26-90ad-a66029f13bb2" providerId="AD" clId="Web-{A9F3CD1B-2CF8-C322-7ADF-EF5D67492295}" dt="2026-01-27T05:34:13.686" v="188" actId="20577"/>
          <ac:spMkLst>
            <pc:docMk/>
            <pc:sldMk cId="0" sldId="298"/>
            <ac:spMk id="1746" creationId="{00000000-0000-0000-0000-000000000000}"/>
          </ac:spMkLst>
        </pc:spChg>
        <pc:picChg chg="add mod">
          <ac:chgData name="Luisa Plata Herron" userId="S::luisa.plataherron@education.vic.gov.au::219c6bd1-8059-4c26-90ad-a66029f13bb2" providerId="AD" clId="Web-{A9F3CD1B-2CF8-C322-7ADF-EF5D67492295}" dt="2026-01-27T05:34:19.171" v="191" actId="1076"/>
          <ac:picMkLst>
            <pc:docMk/>
            <pc:sldMk cId="0" sldId="298"/>
            <ac:picMk id="2" creationId="{49CCB6F1-9348-435B-BFF1-E69CDB825C57}"/>
          </ac:picMkLst>
        </pc:picChg>
      </pc:sldChg>
      <pc:sldChg chg="delSp modSp">
        <pc:chgData name="Luisa Plata Herron" userId="S::luisa.plataherron@education.vic.gov.au::219c6bd1-8059-4c26-90ad-a66029f13bb2" providerId="AD" clId="Web-{A9F3CD1B-2CF8-C322-7ADF-EF5D67492295}" dt="2026-01-27T04:30:18.425" v="3" actId="20577"/>
        <pc:sldMkLst>
          <pc:docMk/>
          <pc:sldMk cId="0" sldId="302"/>
        </pc:sldMkLst>
        <pc:spChg chg="mod">
          <ac:chgData name="Luisa Plata Herron" userId="S::luisa.plataherron@education.vic.gov.au::219c6bd1-8059-4c26-90ad-a66029f13bb2" providerId="AD" clId="Web-{A9F3CD1B-2CF8-C322-7ADF-EF5D67492295}" dt="2026-01-27T04:30:18.425" v="3" actId="20577"/>
          <ac:spMkLst>
            <pc:docMk/>
            <pc:sldMk cId="0" sldId="302"/>
            <ac:spMk id="5" creationId="{EC8D4A3A-13FF-2111-D541-E68DF594023E}"/>
          </ac:spMkLst>
        </pc:spChg>
      </pc:sldChg>
      <pc:sldChg chg="modSp">
        <pc:chgData name="Luisa Plata Herron" userId="S::luisa.plataherron@education.vic.gov.au::219c6bd1-8059-4c26-90ad-a66029f13bb2" providerId="AD" clId="Web-{A9F3CD1B-2CF8-C322-7ADF-EF5D67492295}" dt="2026-01-27T04:30:35.925" v="5" actId="14100"/>
        <pc:sldMkLst>
          <pc:docMk/>
          <pc:sldMk cId="2756340349" sldId="348"/>
        </pc:sldMkLst>
        <pc:spChg chg="mod">
          <ac:chgData name="Luisa Plata Herron" userId="S::luisa.plataherron@education.vic.gov.au::219c6bd1-8059-4c26-90ad-a66029f13bb2" providerId="AD" clId="Web-{A9F3CD1B-2CF8-C322-7ADF-EF5D67492295}" dt="2026-01-27T04:30:35.925" v="5" actId="14100"/>
          <ac:spMkLst>
            <pc:docMk/>
            <pc:sldMk cId="2756340349" sldId="348"/>
            <ac:spMk id="14" creationId="{1FF7259F-FCDF-604A-EFCD-276BA86DB604}"/>
          </ac:spMkLst>
        </pc:spChg>
      </pc:sldChg>
      <pc:sldChg chg="modSp">
        <pc:chgData name="Luisa Plata Herron" userId="S::luisa.plataherron@education.vic.gov.au::219c6bd1-8059-4c26-90ad-a66029f13bb2" providerId="AD" clId="Web-{A9F3CD1B-2CF8-C322-7ADF-EF5D67492295}" dt="2026-01-27T05:25:23.880" v="174" actId="20577"/>
        <pc:sldMkLst>
          <pc:docMk/>
          <pc:sldMk cId="3135138841" sldId="370"/>
        </pc:sldMkLst>
        <pc:spChg chg="mod">
          <ac:chgData name="Luisa Plata Herron" userId="S::luisa.plataherron@education.vic.gov.au::219c6bd1-8059-4c26-90ad-a66029f13bb2" providerId="AD" clId="Web-{A9F3CD1B-2CF8-C322-7ADF-EF5D67492295}" dt="2026-01-27T05:25:23.880" v="174" actId="20577"/>
          <ac:spMkLst>
            <pc:docMk/>
            <pc:sldMk cId="3135138841" sldId="370"/>
            <ac:spMk id="4" creationId="{AA3C5888-3E8A-86DD-AB36-20EF0C071B8A}"/>
          </ac:spMkLst>
        </pc:spChg>
      </pc:sldChg>
      <pc:sldChg chg="delSp modSp">
        <pc:chgData name="Luisa Plata Herron" userId="S::luisa.plataherron@education.vic.gov.au::219c6bd1-8059-4c26-90ad-a66029f13bb2" providerId="AD" clId="Web-{A9F3CD1B-2CF8-C322-7ADF-EF5D67492295}" dt="2026-01-27T05:15:53.177" v="49" actId="20577"/>
        <pc:sldMkLst>
          <pc:docMk/>
          <pc:sldMk cId="1216084866" sldId="372"/>
        </pc:sldMkLst>
        <pc:spChg chg="mod">
          <ac:chgData name="Luisa Plata Herron" userId="S::luisa.plataherron@education.vic.gov.au::219c6bd1-8059-4c26-90ad-a66029f13bb2" providerId="AD" clId="Web-{A9F3CD1B-2CF8-C322-7ADF-EF5D67492295}" dt="2026-01-27T05:15:53.177" v="49" actId="20577"/>
          <ac:spMkLst>
            <pc:docMk/>
            <pc:sldMk cId="1216084866" sldId="372"/>
            <ac:spMk id="4" creationId="{68B8845E-C92D-335E-B1F5-0336CEA49E5F}"/>
          </ac:spMkLst>
        </pc:spChg>
      </pc:sldChg>
      <pc:sldChg chg="modSp">
        <pc:chgData name="Luisa Plata Herron" userId="S::luisa.plataherron@education.vic.gov.au::219c6bd1-8059-4c26-90ad-a66029f13bb2" providerId="AD" clId="Web-{A9F3CD1B-2CF8-C322-7ADF-EF5D67492295}" dt="2026-01-27T04:32:50.176" v="21" actId="20577"/>
        <pc:sldMkLst>
          <pc:docMk/>
          <pc:sldMk cId="3287905813" sldId="393"/>
        </pc:sldMkLst>
        <pc:spChg chg="mod">
          <ac:chgData name="Luisa Plata Herron" userId="S::luisa.plataherron@education.vic.gov.au::219c6bd1-8059-4c26-90ad-a66029f13bb2" providerId="AD" clId="Web-{A9F3CD1B-2CF8-C322-7ADF-EF5D67492295}" dt="2026-01-27T04:32:50.176" v="21" actId="20577"/>
          <ac:spMkLst>
            <pc:docMk/>
            <pc:sldMk cId="3287905813" sldId="393"/>
            <ac:spMk id="4" creationId="{65057323-1C27-938F-D786-DA58D02592F3}"/>
          </ac:spMkLst>
        </pc:spChg>
      </pc:sldChg>
      <pc:sldChg chg="modSp">
        <pc:chgData name="Luisa Plata Herron" userId="S::luisa.plataherron@education.vic.gov.au::219c6bd1-8059-4c26-90ad-a66029f13bb2" providerId="AD" clId="Web-{A9F3CD1B-2CF8-C322-7ADF-EF5D67492295}" dt="2026-01-27T05:11:40.377" v="34" actId="20577"/>
        <pc:sldMkLst>
          <pc:docMk/>
          <pc:sldMk cId="3297191457" sldId="395"/>
        </pc:sldMkLst>
        <pc:spChg chg="mod">
          <ac:chgData name="Luisa Plata Herron" userId="S::luisa.plataherron@education.vic.gov.au::219c6bd1-8059-4c26-90ad-a66029f13bb2" providerId="AD" clId="Web-{A9F3CD1B-2CF8-C322-7ADF-EF5D67492295}" dt="2026-01-27T05:11:40.377" v="34" actId="20577"/>
          <ac:spMkLst>
            <pc:docMk/>
            <pc:sldMk cId="3297191457" sldId="395"/>
            <ac:spMk id="2" creationId="{49005637-778E-38C8-4339-10C69CCE205F}"/>
          </ac:spMkLst>
        </pc:spChg>
      </pc:sldChg>
    </pc:docChg>
  </pc:docChgLst>
  <pc:docChgLst>
    <pc:chgData name="Lisa Lillico" userId="S::lisa.lillico@education.vic.gov.au::6d93625b-cb0d-4e16-8960-a12e7248c950" providerId="AD" clId="Web-{99F40AA2-390A-B751-6272-5799838E0D45}"/>
    <pc:docChg chg="addSld delSld modSld sldOrd">
      <pc:chgData name="Lisa Lillico" userId="S::lisa.lillico@education.vic.gov.au::6d93625b-cb0d-4e16-8960-a12e7248c950" providerId="AD" clId="Web-{99F40AA2-390A-B751-6272-5799838E0D45}" dt="2026-01-13T00:50:31.487" v="969" actId="1076"/>
      <pc:docMkLst>
        <pc:docMk/>
      </pc:docMkLst>
      <pc:sldChg chg="modSp">
        <pc:chgData name="Lisa Lillico" userId="S::lisa.lillico@education.vic.gov.au::6d93625b-cb0d-4e16-8960-a12e7248c950" providerId="AD" clId="Web-{99F40AA2-390A-B751-6272-5799838E0D45}" dt="2026-01-10T00:57:05.868" v="931" actId="20577"/>
        <pc:sldMkLst>
          <pc:docMk/>
          <pc:sldMk cId="0" sldId="264"/>
        </pc:sldMkLst>
        <pc:spChg chg="mod">
          <ac:chgData name="Lisa Lillico" userId="S::lisa.lillico@education.vic.gov.au::6d93625b-cb0d-4e16-8960-a12e7248c950" providerId="AD" clId="Web-{99F40AA2-390A-B751-6272-5799838E0D45}" dt="2026-01-10T00:57:05.868" v="931" actId="20577"/>
          <ac:spMkLst>
            <pc:docMk/>
            <pc:sldMk cId="0" sldId="264"/>
            <ac:spMk id="1112" creationId="{00000000-0000-0000-0000-000000000000}"/>
          </ac:spMkLst>
        </pc:spChg>
      </pc:sldChg>
      <pc:sldChg chg="delSp">
        <pc:chgData name="Lisa Lillico" userId="S::lisa.lillico@education.vic.gov.au::6d93625b-cb0d-4e16-8960-a12e7248c950" providerId="AD" clId="Web-{99F40AA2-390A-B751-6272-5799838E0D45}" dt="2026-01-11T20:06:14.291" v="940"/>
        <pc:sldMkLst>
          <pc:docMk/>
          <pc:sldMk cId="0" sldId="298"/>
        </pc:sldMkLst>
      </pc:sldChg>
      <pc:sldChg chg="addSp delSp modSp">
        <pc:chgData name="Lisa Lillico" userId="S::lisa.lillico@education.vic.gov.au::6d93625b-cb0d-4e16-8960-a12e7248c950" providerId="AD" clId="Web-{99F40AA2-390A-B751-6272-5799838E0D45}" dt="2026-01-10T00:11:40.932" v="143" actId="1076"/>
        <pc:sldMkLst>
          <pc:docMk/>
          <pc:sldMk cId="0" sldId="302"/>
        </pc:sldMkLst>
        <pc:spChg chg="mod">
          <ac:chgData name="Lisa Lillico" userId="S::lisa.lillico@education.vic.gov.au::6d93625b-cb0d-4e16-8960-a12e7248c950" providerId="AD" clId="Web-{99F40AA2-390A-B751-6272-5799838E0D45}" dt="2026-01-10T00:11:40.932" v="143" actId="1076"/>
          <ac:spMkLst>
            <pc:docMk/>
            <pc:sldMk cId="0" sldId="302"/>
            <ac:spMk id="17" creationId="{99B40826-2E1C-D2A6-2EA0-24DB3AD035D4}"/>
          </ac:spMkLst>
        </pc:spChg>
        <pc:spChg chg="mod">
          <ac:chgData name="Lisa Lillico" userId="S::lisa.lillico@education.vic.gov.au::6d93625b-cb0d-4e16-8960-a12e7248c950" providerId="AD" clId="Web-{99F40AA2-390A-B751-6272-5799838E0D45}" dt="2026-01-10T00:11:08.494" v="138" actId="20577"/>
          <ac:spMkLst>
            <pc:docMk/>
            <pc:sldMk cId="0" sldId="302"/>
            <ac:spMk id="1912" creationId="{00000000-0000-0000-0000-000000000000}"/>
          </ac:spMkLst>
        </pc:spChg>
      </pc:sldChg>
      <pc:sldChg chg="addSp delSp modSp">
        <pc:chgData name="Lisa Lillico" userId="S::lisa.lillico@education.vic.gov.au::6d93625b-cb0d-4e16-8960-a12e7248c950" providerId="AD" clId="Web-{99F40AA2-390A-B751-6272-5799838E0D45}" dt="2026-01-10T00:40:19.195" v="677" actId="20577"/>
        <pc:sldMkLst>
          <pc:docMk/>
          <pc:sldMk cId="2756340349" sldId="348"/>
        </pc:sldMkLst>
        <pc:spChg chg="mod">
          <ac:chgData name="Lisa Lillico" userId="S::lisa.lillico@education.vic.gov.au::6d93625b-cb0d-4e16-8960-a12e7248c950" providerId="AD" clId="Web-{99F40AA2-390A-B751-6272-5799838E0D45}" dt="2026-01-10T00:31:07.219" v="513" actId="1076"/>
          <ac:spMkLst>
            <pc:docMk/>
            <pc:sldMk cId="2756340349" sldId="348"/>
            <ac:spMk id="7" creationId="{ECD185D5-45A4-C22B-7D0A-36E40BC35E28}"/>
          </ac:spMkLst>
        </pc:spChg>
        <pc:spChg chg="mod">
          <ac:chgData name="Lisa Lillico" userId="S::lisa.lillico@education.vic.gov.au::6d93625b-cb0d-4e16-8960-a12e7248c950" providerId="AD" clId="Web-{99F40AA2-390A-B751-6272-5799838E0D45}" dt="2026-01-10T00:40:19.195" v="677" actId="20577"/>
          <ac:spMkLst>
            <pc:docMk/>
            <pc:sldMk cId="2756340349" sldId="348"/>
            <ac:spMk id="10" creationId="{9F22CA79-EEFE-B045-06FE-87D7D91AD5BC}"/>
          </ac:spMkLst>
        </pc:spChg>
        <pc:spChg chg="mod">
          <ac:chgData name="Lisa Lillico" userId="S::lisa.lillico@education.vic.gov.au::6d93625b-cb0d-4e16-8960-a12e7248c950" providerId="AD" clId="Web-{99F40AA2-390A-B751-6272-5799838E0D45}" dt="2026-01-10T00:31:16.641" v="516" actId="1076"/>
          <ac:spMkLst>
            <pc:docMk/>
            <pc:sldMk cId="2756340349" sldId="348"/>
            <ac:spMk id="11" creationId="{1D201DF3-D8BF-CC9A-1CED-D99028A7D375}"/>
          </ac:spMkLst>
        </pc:spChg>
        <pc:spChg chg="mod">
          <ac:chgData name="Lisa Lillico" userId="S::lisa.lillico@education.vic.gov.au::6d93625b-cb0d-4e16-8960-a12e7248c950" providerId="AD" clId="Web-{99F40AA2-390A-B751-6272-5799838E0D45}" dt="2026-01-10T00:39:56.210" v="676" actId="20577"/>
          <ac:spMkLst>
            <pc:docMk/>
            <pc:sldMk cId="2756340349" sldId="348"/>
            <ac:spMk id="12" creationId="{8246190C-4E5C-F80A-00A7-3FEA8B5985F3}"/>
          </ac:spMkLst>
        </pc:spChg>
        <pc:spChg chg="mod">
          <ac:chgData name="Lisa Lillico" userId="S::lisa.lillico@education.vic.gov.au::6d93625b-cb0d-4e16-8960-a12e7248c950" providerId="AD" clId="Web-{99F40AA2-390A-B751-6272-5799838E0D45}" dt="2026-01-10T00:31:36.939" v="520" actId="1076"/>
          <ac:spMkLst>
            <pc:docMk/>
            <pc:sldMk cId="2756340349" sldId="348"/>
            <ac:spMk id="13" creationId="{E205203A-03D4-EFD9-FAD4-156FBFD54D43}"/>
          </ac:spMkLst>
        </pc:spChg>
        <pc:spChg chg="add mod">
          <ac:chgData name="Lisa Lillico" userId="S::lisa.lillico@education.vic.gov.au::6d93625b-cb0d-4e16-8960-a12e7248c950" providerId="AD" clId="Web-{99F40AA2-390A-B751-6272-5799838E0D45}" dt="2026-01-10T00:35:12.908" v="607" actId="20577"/>
          <ac:spMkLst>
            <pc:docMk/>
            <pc:sldMk cId="2756340349" sldId="348"/>
            <ac:spMk id="14" creationId="{1FF7259F-FCDF-604A-EFCD-276BA86DB604}"/>
          </ac:spMkLst>
        </pc:spChg>
        <pc:spChg chg="add mod">
          <ac:chgData name="Lisa Lillico" userId="S::lisa.lillico@education.vic.gov.au::6d93625b-cb0d-4e16-8960-a12e7248c950" providerId="AD" clId="Web-{99F40AA2-390A-B751-6272-5799838E0D45}" dt="2026-01-10T00:39:38.428" v="673" actId="20577"/>
          <ac:spMkLst>
            <pc:docMk/>
            <pc:sldMk cId="2756340349" sldId="348"/>
            <ac:spMk id="16" creationId="{2F451A5D-ACC4-6B8E-76BC-EAD35032BAA0}"/>
          </ac:spMkLst>
        </pc:spChg>
        <pc:spChg chg="add mod">
          <ac:chgData name="Lisa Lillico" userId="S::lisa.lillico@education.vic.gov.au::6d93625b-cb0d-4e16-8960-a12e7248c950" providerId="AD" clId="Web-{99F40AA2-390A-B751-6272-5799838E0D45}" dt="2026-01-10T00:39:19.068" v="671" actId="20577"/>
          <ac:spMkLst>
            <pc:docMk/>
            <pc:sldMk cId="2756340349" sldId="348"/>
            <ac:spMk id="17" creationId="{98D6456F-DA07-C80C-89FB-E4949364FDF2}"/>
          </ac:spMkLst>
        </pc:spChg>
        <pc:spChg chg="add mod">
          <ac:chgData name="Lisa Lillico" userId="S::lisa.lillico@education.vic.gov.au::6d93625b-cb0d-4e16-8960-a12e7248c950" providerId="AD" clId="Web-{99F40AA2-390A-B751-6272-5799838E0D45}" dt="2026-01-10T00:39:25.412" v="672" actId="20577"/>
          <ac:spMkLst>
            <pc:docMk/>
            <pc:sldMk cId="2756340349" sldId="348"/>
            <ac:spMk id="18" creationId="{2391E896-044C-4F36-0A92-AF46C401CBD3}"/>
          </ac:spMkLst>
        </pc:spChg>
        <pc:spChg chg="mod">
          <ac:chgData name="Lisa Lillico" userId="S::lisa.lillico@education.vic.gov.au::6d93625b-cb0d-4e16-8960-a12e7248c950" providerId="AD" clId="Web-{99F40AA2-390A-B751-6272-5799838E0D45}" dt="2026-01-10T00:31:52.095" v="522" actId="1076"/>
          <ac:spMkLst>
            <pc:docMk/>
            <pc:sldMk cId="2756340349" sldId="348"/>
            <ac:spMk id="1040" creationId="{0DD8A00C-CFE1-6055-ED72-F0B7FA433737}"/>
          </ac:spMkLst>
        </pc:spChg>
        <pc:picChg chg="mod">
          <ac:chgData name="Lisa Lillico" userId="S::lisa.lillico@education.vic.gov.au::6d93625b-cb0d-4e16-8960-a12e7248c950" providerId="AD" clId="Web-{99F40AA2-390A-B751-6272-5799838E0D45}" dt="2026-01-10T00:31:39.360" v="521" actId="1076"/>
          <ac:picMkLst>
            <pc:docMk/>
            <pc:sldMk cId="2756340349" sldId="348"/>
            <ac:picMk id="2" creationId="{62AE2473-1465-828D-1D8C-D2592D22D798}"/>
          </ac:picMkLst>
        </pc:picChg>
        <pc:picChg chg="mod">
          <ac:chgData name="Lisa Lillico" userId="S::lisa.lillico@education.vic.gov.au::6d93625b-cb0d-4e16-8960-a12e7248c950" providerId="AD" clId="Web-{99F40AA2-390A-B751-6272-5799838E0D45}" dt="2026-01-10T00:31:19.610" v="517" actId="1076"/>
          <ac:picMkLst>
            <pc:docMk/>
            <pc:sldMk cId="2756340349" sldId="348"/>
            <ac:picMk id="4" creationId="{185B13DF-1C36-C551-5C00-E08B4E7EEC66}"/>
          </ac:picMkLst>
        </pc:picChg>
        <pc:picChg chg="mod">
          <ac:chgData name="Lisa Lillico" userId="S::lisa.lillico@education.vic.gov.au::6d93625b-cb0d-4e16-8960-a12e7248c950" providerId="AD" clId="Web-{99F40AA2-390A-B751-6272-5799838E0D45}" dt="2026-01-10T00:31:30.470" v="519" actId="1076"/>
          <ac:picMkLst>
            <pc:docMk/>
            <pc:sldMk cId="2756340349" sldId="348"/>
            <ac:picMk id="5" creationId="{5EDAEA66-1CAC-B4C7-2476-4B7EC6E2E18A}"/>
          </ac:picMkLst>
        </pc:picChg>
        <pc:picChg chg="mod">
          <ac:chgData name="Lisa Lillico" userId="S::lisa.lillico@education.vic.gov.au::6d93625b-cb0d-4e16-8960-a12e7248c950" providerId="AD" clId="Web-{99F40AA2-390A-B751-6272-5799838E0D45}" dt="2026-01-10T00:31:10.579" v="514" actId="1076"/>
          <ac:picMkLst>
            <pc:docMk/>
            <pc:sldMk cId="2756340349" sldId="348"/>
            <ac:picMk id="6" creationId="{B911C6FB-F891-9875-722C-63C0194C352C}"/>
          </ac:picMkLst>
        </pc:picChg>
      </pc:sldChg>
      <pc:sldChg chg="modSp">
        <pc:chgData name="Lisa Lillico" userId="S::lisa.lillico@education.vic.gov.au::6d93625b-cb0d-4e16-8960-a12e7248c950" providerId="AD" clId="Web-{99F40AA2-390A-B751-6272-5799838E0D45}" dt="2026-01-10T00:30:40.204" v="512" actId="1076"/>
        <pc:sldMkLst>
          <pc:docMk/>
          <pc:sldMk cId="2130090007" sldId="369"/>
        </pc:sldMkLst>
        <pc:spChg chg="mod">
          <ac:chgData name="Lisa Lillico" userId="S::lisa.lillico@education.vic.gov.au::6d93625b-cb0d-4e16-8960-a12e7248c950" providerId="AD" clId="Web-{99F40AA2-390A-B751-6272-5799838E0D45}" dt="2026-01-10T00:30:36.282" v="511" actId="1076"/>
          <ac:spMkLst>
            <pc:docMk/>
            <pc:sldMk cId="2130090007" sldId="369"/>
            <ac:spMk id="2" creationId="{FC15E269-117A-D482-78E4-EC698CA0C7B0}"/>
          </ac:spMkLst>
        </pc:spChg>
        <pc:spChg chg="mod">
          <ac:chgData name="Lisa Lillico" userId="S::lisa.lillico@education.vic.gov.au::6d93625b-cb0d-4e16-8960-a12e7248c950" providerId="AD" clId="Web-{99F40AA2-390A-B751-6272-5799838E0D45}" dt="2026-01-10T00:29:23.968" v="500" actId="20577"/>
          <ac:spMkLst>
            <pc:docMk/>
            <pc:sldMk cId="2130090007" sldId="369"/>
            <ac:spMk id="1675" creationId="{33D3834B-3F99-C62C-98C4-7D7B6A407A9E}"/>
          </ac:spMkLst>
        </pc:spChg>
        <pc:spChg chg="mod">
          <ac:chgData name="Lisa Lillico" userId="S::lisa.lillico@education.vic.gov.au::6d93625b-cb0d-4e16-8960-a12e7248c950" providerId="AD" clId="Web-{99F40AA2-390A-B751-6272-5799838E0D45}" dt="2026-01-10T00:30:16.859" v="506" actId="1076"/>
          <ac:spMkLst>
            <pc:docMk/>
            <pc:sldMk cId="2130090007" sldId="369"/>
            <ac:spMk id="1677" creationId="{FC7950F8-D8AA-CC8D-4A3D-E8A96D70C043}"/>
          </ac:spMkLst>
        </pc:spChg>
        <pc:spChg chg="mod">
          <ac:chgData name="Lisa Lillico" userId="S::lisa.lillico@education.vic.gov.au::6d93625b-cb0d-4e16-8960-a12e7248c950" providerId="AD" clId="Web-{99F40AA2-390A-B751-6272-5799838E0D45}" dt="2026-01-10T00:30:40.204" v="512" actId="1076"/>
          <ac:spMkLst>
            <pc:docMk/>
            <pc:sldMk cId="2130090007" sldId="369"/>
            <ac:spMk id="1683" creationId="{9D2BD502-7FA3-141E-7A2E-27F08623F3F0}"/>
          </ac:spMkLst>
        </pc:spChg>
        <pc:spChg chg="mod">
          <ac:chgData name="Lisa Lillico" userId="S::lisa.lillico@education.vic.gov.au::6d93625b-cb0d-4e16-8960-a12e7248c950" providerId="AD" clId="Web-{99F40AA2-390A-B751-6272-5799838E0D45}" dt="2026-01-10T00:30:26.328" v="509" actId="1076"/>
          <ac:spMkLst>
            <pc:docMk/>
            <pc:sldMk cId="2130090007" sldId="369"/>
            <ac:spMk id="1685" creationId="{143D3404-FF89-AAD0-6277-E4C00D81502A}"/>
          </ac:spMkLst>
        </pc:spChg>
        <pc:spChg chg="mod">
          <ac:chgData name="Lisa Lillico" userId="S::lisa.lillico@education.vic.gov.au::6d93625b-cb0d-4e16-8960-a12e7248c950" providerId="AD" clId="Web-{99F40AA2-390A-B751-6272-5799838E0D45}" dt="2026-01-10T00:30:21.860" v="508" actId="1076"/>
          <ac:spMkLst>
            <pc:docMk/>
            <pc:sldMk cId="2130090007" sldId="369"/>
            <ac:spMk id="1687" creationId="{FC48BEBF-396B-169B-3810-AA190E08F08D}"/>
          </ac:spMkLst>
        </pc:spChg>
        <pc:grpChg chg="mod">
          <ac:chgData name="Lisa Lillico" userId="S::lisa.lillico@education.vic.gov.au::6d93625b-cb0d-4e16-8960-a12e7248c950" providerId="AD" clId="Web-{99F40AA2-390A-B751-6272-5799838E0D45}" dt="2026-01-10T00:30:29.094" v="510" actId="1076"/>
          <ac:grpSpMkLst>
            <pc:docMk/>
            <pc:sldMk cId="2130090007" sldId="369"/>
            <ac:grpSpMk id="1688" creationId="{8455BA47-3C3D-F607-2325-4484E9A74937}"/>
          </ac:grpSpMkLst>
        </pc:grpChg>
        <pc:picChg chg="mod">
          <ac:chgData name="Lisa Lillico" userId="S::lisa.lillico@education.vic.gov.au::6d93625b-cb0d-4e16-8960-a12e7248c950" providerId="AD" clId="Web-{99F40AA2-390A-B751-6272-5799838E0D45}" dt="2026-01-10T00:30:18.969" v="507" actId="1076"/>
          <ac:picMkLst>
            <pc:docMk/>
            <pc:sldMk cId="2130090007" sldId="369"/>
            <ac:picMk id="4" creationId="{2B011B7F-B776-8BC7-71F1-5E08F6DDDBAF}"/>
          </ac:picMkLst>
        </pc:picChg>
      </pc:sldChg>
      <pc:sldChg chg="modSp">
        <pc:chgData name="Lisa Lillico" userId="S::lisa.lillico@education.vic.gov.au::6d93625b-cb0d-4e16-8960-a12e7248c950" providerId="AD" clId="Web-{99F40AA2-390A-B751-6272-5799838E0D45}" dt="2026-01-10T00:28:50.733" v="488" actId="20577"/>
        <pc:sldMkLst>
          <pc:docMk/>
          <pc:sldMk cId="3135138841" sldId="370"/>
        </pc:sldMkLst>
        <pc:spChg chg="mod">
          <ac:chgData name="Lisa Lillico" userId="S::lisa.lillico@education.vic.gov.au::6d93625b-cb0d-4e16-8960-a12e7248c950" providerId="AD" clId="Web-{99F40AA2-390A-B751-6272-5799838E0D45}" dt="2026-01-10T00:28:50.733" v="488" actId="20577"/>
          <ac:spMkLst>
            <pc:docMk/>
            <pc:sldMk cId="3135138841" sldId="370"/>
            <ac:spMk id="4" creationId="{AA3C5888-3E8A-86DD-AB36-20EF0C071B8A}"/>
          </ac:spMkLst>
        </pc:spChg>
      </pc:sldChg>
      <pc:sldChg chg="modSp">
        <pc:chgData name="Lisa Lillico" userId="S::lisa.lillico@education.vic.gov.au::6d93625b-cb0d-4e16-8960-a12e7248c950" providerId="AD" clId="Web-{99F40AA2-390A-B751-6272-5799838E0D45}" dt="2026-01-10T00:58:26.368" v="939" actId="20577"/>
        <pc:sldMkLst>
          <pc:docMk/>
          <pc:sldMk cId="1216084866" sldId="372"/>
        </pc:sldMkLst>
        <pc:spChg chg="mod">
          <ac:chgData name="Lisa Lillico" userId="S::lisa.lillico@education.vic.gov.au::6d93625b-cb0d-4e16-8960-a12e7248c950" providerId="AD" clId="Web-{99F40AA2-390A-B751-6272-5799838E0D45}" dt="2026-01-10T00:58:21.774" v="934" actId="20577"/>
          <ac:spMkLst>
            <pc:docMk/>
            <pc:sldMk cId="1216084866" sldId="372"/>
            <ac:spMk id="4" creationId="{68B8845E-C92D-335E-B1F5-0336CEA49E5F}"/>
          </ac:spMkLst>
        </pc:spChg>
        <pc:spChg chg="mod">
          <ac:chgData name="Lisa Lillico" userId="S::lisa.lillico@education.vic.gov.au::6d93625b-cb0d-4e16-8960-a12e7248c950" providerId="AD" clId="Web-{99F40AA2-390A-B751-6272-5799838E0D45}" dt="2026-01-10T00:58:26.368" v="939" actId="20577"/>
          <ac:spMkLst>
            <pc:docMk/>
            <pc:sldMk cId="1216084866" sldId="372"/>
            <ac:spMk id="7" creationId="{0F0839BC-E5E9-76DE-15AE-36B10AA207B4}"/>
          </ac:spMkLst>
        </pc:spChg>
      </pc:sldChg>
      <pc:sldChg chg="addSp delSp modSp addAnim delAnim">
        <pc:chgData name="Lisa Lillico" userId="S::lisa.lillico@education.vic.gov.au::6d93625b-cb0d-4e16-8960-a12e7248c950" providerId="AD" clId="Web-{99F40AA2-390A-B751-6272-5799838E0D45}" dt="2026-01-13T00:50:31.487" v="969" actId="1076"/>
        <pc:sldMkLst>
          <pc:docMk/>
          <pc:sldMk cId="1412847951" sldId="373"/>
        </pc:sldMkLst>
        <pc:spChg chg="add mod">
          <ac:chgData name="Lisa Lillico" userId="S::lisa.lillico@education.vic.gov.au::6d93625b-cb0d-4e16-8960-a12e7248c950" providerId="AD" clId="Web-{99F40AA2-390A-B751-6272-5799838E0D45}" dt="2026-01-10T00:56:02.992" v="911" actId="20577"/>
          <ac:spMkLst>
            <pc:docMk/>
            <pc:sldMk cId="1412847951" sldId="373"/>
            <ac:spMk id="12" creationId="{810DB44C-BD7E-621F-F611-29DB447F01E6}"/>
          </ac:spMkLst>
        </pc:spChg>
        <pc:spChg chg="mod">
          <ac:chgData name="Lisa Lillico" userId="S::lisa.lillico@education.vic.gov.au::6d93625b-cb0d-4e16-8960-a12e7248c950" providerId="AD" clId="Web-{99F40AA2-390A-B751-6272-5799838E0D45}" dt="2026-01-10T00:49:26.730" v="825" actId="1076"/>
          <ac:spMkLst>
            <pc:docMk/>
            <pc:sldMk cId="1412847951" sldId="373"/>
            <ac:spMk id="1900" creationId="{23123A38-0076-5163-D9C6-EF3627CE0B0C}"/>
          </ac:spMkLst>
        </pc:spChg>
        <pc:spChg chg="mod">
          <ac:chgData name="Lisa Lillico" userId="S::lisa.lillico@education.vic.gov.au::6d93625b-cb0d-4e16-8960-a12e7248c950" providerId="AD" clId="Web-{99F40AA2-390A-B751-6272-5799838E0D45}" dt="2026-01-13T00:49:51.751" v="964" actId="1076"/>
          <ac:spMkLst>
            <pc:docMk/>
            <pc:sldMk cId="1412847951" sldId="373"/>
            <ac:spMk id="1902" creationId="{68614F4E-E4B5-2851-DF13-114F8C4CB579}"/>
          </ac:spMkLst>
        </pc:spChg>
        <pc:spChg chg="add del mod">
          <ac:chgData name="Lisa Lillico" userId="S::lisa.lillico@education.vic.gov.au::6d93625b-cb0d-4e16-8960-a12e7248c950" providerId="AD" clId="Web-{99F40AA2-390A-B751-6272-5799838E0D45}" dt="2026-01-10T00:51:41.181" v="843" actId="1076"/>
          <ac:spMkLst>
            <pc:docMk/>
            <pc:sldMk cId="1412847951" sldId="373"/>
            <ac:spMk id="1904" creationId="{E352323D-6E91-0943-94B4-385D28E80AA0}"/>
          </ac:spMkLst>
        </pc:spChg>
        <pc:spChg chg="add del mod">
          <ac:chgData name="Lisa Lillico" userId="S::lisa.lillico@education.vic.gov.au::6d93625b-cb0d-4e16-8960-a12e7248c950" providerId="AD" clId="Web-{99F40AA2-390A-B751-6272-5799838E0D45}" dt="2026-01-13T00:50:07.752" v="967" actId="1076"/>
          <ac:spMkLst>
            <pc:docMk/>
            <pc:sldMk cId="1412847951" sldId="373"/>
            <ac:spMk id="1906" creationId="{798B5C1C-681B-8924-10DF-73A7109B43EE}"/>
          </ac:spMkLst>
        </pc:spChg>
        <pc:spChg chg="add del mod">
          <ac:chgData name="Lisa Lillico" userId="S::lisa.lillico@education.vic.gov.au::6d93625b-cb0d-4e16-8960-a12e7248c950" providerId="AD" clId="Web-{99F40AA2-390A-B751-6272-5799838E0D45}" dt="2026-01-13T00:49:55.720" v="965" actId="1076"/>
          <ac:spMkLst>
            <pc:docMk/>
            <pc:sldMk cId="1412847951" sldId="373"/>
            <ac:spMk id="1908" creationId="{0DAF71B6-3E03-045E-B9A1-4AEFAA8B2859}"/>
          </ac:spMkLst>
        </pc:spChg>
        <pc:spChg chg="mod">
          <ac:chgData name="Lisa Lillico" userId="S::lisa.lillico@education.vic.gov.au::6d93625b-cb0d-4e16-8960-a12e7248c950" providerId="AD" clId="Web-{99F40AA2-390A-B751-6272-5799838E0D45}" dt="2026-01-13T00:50:00.205" v="966" actId="1076"/>
          <ac:spMkLst>
            <pc:docMk/>
            <pc:sldMk cId="1412847951" sldId="373"/>
            <ac:spMk id="1910" creationId="{245E85E1-1304-E36C-E085-1B03E7B3C8B6}"/>
          </ac:spMkLst>
        </pc:spChg>
        <pc:picChg chg="add mod">
          <ac:chgData name="Lisa Lillico" userId="S::lisa.lillico@education.vic.gov.au::6d93625b-cb0d-4e16-8960-a12e7248c950" providerId="AD" clId="Web-{99F40AA2-390A-B751-6272-5799838E0D45}" dt="2026-01-13T00:50:26.768" v="968" actId="1076"/>
          <ac:picMkLst>
            <pc:docMk/>
            <pc:sldMk cId="1412847951" sldId="373"/>
            <ac:picMk id="2" creationId="{CC8597DF-2FC8-DF42-0E24-79DBEDFDCA9A}"/>
          </ac:picMkLst>
        </pc:picChg>
        <pc:picChg chg="add mod">
          <ac:chgData name="Lisa Lillico" userId="S::lisa.lillico@education.vic.gov.au::6d93625b-cb0d-4e16-8960-a12e7248c950" providerId="AD" clId="Web-{99F40AA2-390A-B751-6272-5799838E0D45}" dt="2026-01-10T00:54:38.459" v="875" actId="1076"/>
          <ac:picMkLst>
            <pc:docMk/>
            <pc:sldMk cId="1412847951" sldId="373"/>
            <ac:picMk id="4" creationId="{926C6C0F-155C-2C26-7FD7-72520D3C2A02}"/>
          </ac:picMkLst>
        </pc:picChg>
        <pc:picChg chg="add mod">
          <ac:chgData name="Lisa Lillico" userId="S::lisa.lillico@education.vic.gov.au::6d93625b-cb0d-4e16-8960-a12e7248c950" providerId="AD" clId="Web-{99F40AA2-390A-B751-6272-5799838E0D45}" dt="2026-01-10T00:54:31.224" v="873" actId="1076"/>
          <ac:picMkLst>
            <pc:docMk/>
            <pc:sldMk cId="1412847951" sldId="373"/>
            <ac:picMk id="5" creationId="{4E51BD01-25C2-8BE3-B5E0-FF767FB40D15}"/>
          </ac:picMkLst>
        </pc:picChg>
        <pc:picChg chg="add mod">
          <ac:chgData name="Lisa Lillico" userId="S::lisa.lillico@education.vic.gov.au::6d93625b-cb0d-4e16-8960-a12e7248c950" providerId="AD" clId="Web-{99F40AA2-390A-B751-6272-5799838E0D45}" dt="2026-01-10T00:54:41.724" v="876" actId="1076"/>
          <ac:picMkLst>
            <pc:docMk/>
            <pc:sldMk cId="1412847951" sldId="373"/>
            <ac:picMk id="6" creationId="{ACB379C4-940C-26FC-1B94-52CF3FC9D91A}"/>
          </ac:picMkLst>
        </pc:picChg>
        <pc:picChg chg="add mod">
          <ac:chgData name="Lisa Lillico" userId="S::lisa.lillico@education.vic.gov.au::6d93625b-cb0d-4e16-8960-a12e7248c950" providerId="AD" clId="Web-{99F40AA2-390A-B751-6272-5799838E0D45}" dt="2026-01-10T00:54:28.896" v="872" actId="1076"/>
          <ac:picMkLst>
            <pc:docMk/>
            <pc:sldMk cId="1412847951" sldId="373"/>
            <ac:picMk id="7" creationId="{FD036D32-9419-7A6E-D1C0-971FC4BFD961}"/>
          </ac:picMkLst>
        </pc:picChg>
        <pc:picChg chg="add mod">
          <ac:chgData name="Lisa Lillico" userId="S::lisa.lillico@education.vic.gov.au::6d93625b-cb0d-4e16-8960-a12e7248c950" providerId="AD" clId="Web-{99F40AA2-390A-B751-6272-5799838E0D45}" dt="2026-01-10T00:54:25.490" v="871" actId="1076"/>
          <ac:picMkLst>
            <pc:docMk/>
            <pc:sldMk cId="1412847951" sldId="373"/>
            <ac:picMk id="8" creationId="{8FBF3761-020D-4F68-7E4C-B45E4B10DDDC}"/>
          </ac:picMkLst>
        </pc:picChg>
        <pc:picChg chg="add mod">
          <ac:chgData name="Lisa Lillico" userId="S::lisa.lillico@education.vic.gov.au::6d93625b-cb0d-4e16-8960-a12e7248c950" providerId="AD" clId="Web-{99F40AA2-390A-B751-6272-5799838E0D45}" dt="2026-01-10T00:54:36.662" v="874" actId="1076"/>
          <ac:picMkLst>
            <pc:docMk/>
            <pc:sldMk cId="1412847951" sldId="373"/>
            <ac:picMk id="10" creationId="{6ECD0393-C31E-70C4-6E12-669BD0F3B129}"/>
          </ac:picMkLst>
        </pc:picChg>
        <pc:picChg chg="mod">
          <ac:chgData name="Lisa Lillico" userId="S::lisa.lillico@education.vic.gov.au::6d93625b-cb0d-4e16-8960-a12e7248c950" providerId="AD" clId="Web-{99F40AA2-390A-B751-6272-5799838E0D45}" dt="2026-01-13T00:49:41.907" v="962" actId="1076"/>
          <ac:picMkLst>
            <pc:docMk/>
            <pc:sldMk cId="1412847951" sldId="373"/>
            <ac:picMk id="11" creationId="{D3C8865D-02E0-7461-DD57-DE5A349EDC13}"/>
          </ac:picMkLst>
        </pc:picChg>
        <pc:picChg chg="mod">
          <ac:chgData name="Lisa Lillico" userId="S::lisa.lillico@education.vic.gov.au::6d93625b-cb0d-4e16-8960-a12e7248c950" providerId="AD" clId="Web-{99F40AA2-390A-B751-6272-5799838E0D45}" dt="2026-01-13T00:49:45.376" v="963" actId="1076"/>
          <ac:picMkLst>
            <pc:docMk/>
            <pc:sldMk cId="1412847951" sldId="373"/>
            <ac:picMk id="17" creationId="{691C2704-9766-D019-EB73-BAB7D31E87A8}"/>
          </ac:picMkLst>
        </pc:picChg>
        <pc:picChg chg="mod">
          <ac:chgData name="Lisa Lillico" userId="S::lisa.lillico@education.vic.gov.au::6d93625b-cb0d-4e16-8960-a12e7248c950" providerId="AD" clId="Web-{99F40AA2-390A-B751-6272-5799838E0D45}" dt="2026-01-13T00:50:31.487" v="969" actId="1076"/>
          <ac:picMkLst>
            <pc:docMk/>
            <pc:sldMk cId="1412847951" sldId="373"/>
            <ac:picMk id="18" creationId="{4FD288E7-730B-D4B2-9028-EF6829746AC8}"/>
          </ac:picMkLst>
        </pc:picChg>
        <pc:picChg chg="mod">
          <ac:chgData name="Lisa Lillico" userId="S::lisa.lillico@education.vic.gov.au::6d93625b-cb0d-4e16-8960-a12e7248c950" providerId="AD" clId="Web-{99F40AA2-390A-B751-6272-5799838E0D45}" dt="2026-01-13T00:49:39.141" v="961" actId="1076"/>
          <ac:picMkLst>
            <pc:docMk/>
            <pc:sldMk cId="1412847951" sldId="373"/>
            <ac:picMk id="19" creationId="{8C3B1B4B-549B-45FA-977F-E7D47A449375}"/>
          </ac:picMkLst>
        </pc:picChg>
      </pc:sldChg>
      <pc:sldChg chg="modSp">
        <pc:chgData name="Lisa Lillico" userId="S::lisa.lillico@education.vic.gov.au::6d93625b-cb0d-4e16-8960-a12e7248c950" providerId="AD" clId="Web-{99F40AA2-390A-B751-6272-5799838E0D45}" dt="2026-01-10T00:25:56.386" v="449" actId="1076"/>
        <pc:sldMkLst>
          <pc:docMk/>
          <pc:sldMk cId="3010227588" sldId="380"/>
        </pc:sldMkLst>
        <pc:spChg chg="mod">
          <ac:chgData name="Lisa Lillico" userId="S::lisa.lillico@education.vic.gov.au::6d93625b-cb0d-4e16-8960-a12e7248c950" providerId="AD" clId="Web-{99F40AA2-390A-B751-6272-5799838E0D45}" dt="2026-01-10T00:25:56.386" v="449" actId="1076"/>
          <ac:spMkLst>
            <pc:docMk/>
            <pc:sldMk cId="3010227588" sldId="380"/>
            <ac:spMk id="4" creationId="{E73B50DE-23F5-6418-3556-32DEADB13412}"/>
          </ac:spMkLst>
        </pc:spChg>
        <pc:spChg chg="mod">
          <ac:chgData name="Lisa Lillico" userId="S::lisa.lillico@education.vic.gov.au::6d93625b-cb0d-4e16-8960-a12e7248c950" providerId="AD" clId="Web-{99F40AA2-390A-B751-6272-5799838E0D45}" dt="2026-01-10T00:25:50.308" v="448" actId="1076"/>
          <ac:spMkLst>
            <pc:docMk/>
            <pc:sldMk cId="3010227588" sldId="380"/>
            <ac:spMk id="1155" creationId="{C7421C67-A11A-9452-FF1F-8DCC987CA8D7}"/>
          </ac:spMkLst>
        </pc:spChg>
      </pc:sldChg>
      <pc:sldChg chg="addSp delSp modSp ord">
        <pc:chgData name="Lisa Lillico" userId="S::lisa.lillico@education.vic.gov.au::6d93625b-cb0d-4e16-8960-a12e7248c950" providerId="AD" clId="Web-{99F40AA2-390A-B751-6272-5799838E0D45}" dt="2026-01-10T00:40:38.837" v="678" actId="20577"/>
        <pc:sldMkLst>
          <pc:docMk/>
          <pc:sldMk cId="1480422032" sldId="392"/>
        </pc:sldMkLst>
        <pc:spChg chg="mod">
          <ac:chgData name="Lisa Lillico" userId="S::lisa.lillico@education.vic.gov.au::6d93625b-cb0d-4e16-8960-a12e7248c950" providerId="AD" clId="Web-{99F40AA2-390A-B751-6272-5799838E0D45}" dt="2026-01-10T00:40:38.837" v="678" actId="20577"/>
          <ac:spMkLst>
            <pc:docMk/>
            <pc:sldMk cId="1480422032" sldId="392"/>
            <ac:spMk id="3" creationId="{B2FBEE48-91F6-3334-B494-11E6E9C24795}"/>
          </ac:spMkLst>
        </pc:spChg>
        <pc:spChg chg="mod">
          <ac:chgData name="Lisa Lillico" userId="S::lisa.lillico@education.vic.gov.au::6d93625b-cb0d-4e16-8960-a12e7248c950" providerId="AD" clId="Web-{99F40AA2-390A-B751-6272-5799838E0D45}" dt="2026-01-10T00:10:05.539" v="122" actId="20577"/>
          <ac:spMkLst>
            <pc:docMk/>
            <pc:sldMk cId="1480422032" sldId="392"/>
            <ac:spMk id="8" creationId="{FF6C0D0A-5645-76AD-01E8-5DCE8CEF0E34}"/>
          </ac:spMkLst>
        </pc:spChg>
      </pc:sldChg>
      <pc:sldChg chg="delSp modSp">
        <pc:chgData name="Lisa Lillico" userId="S::lisa.lillico@education.vic.gov.au::6d93625b-cb0d-4e16-8960-a12e7248c950" providerId="AD" clId="Web-{99F40AA2-390A-B751-6272-5799838E0D45}" dt="2026-01-10T00:43:16.328" v="717" actId="20577"/>
        <pc:sldMkLst>
          <pc:docMk/>
          <pc:sldMk cId="3287905813" sldId="393"/>
        </pc:sldMkLst>
        <pc:spChg chg="mod">
          <ac:chgData name="Lisa Lillico" userId="S::lisa.lillico@education.vic.gov.au::6d93625b-cb0d-4e16-8960-a12e7248c950" providerId="AD" clId="Web-{99F40AA2-390A-B751-6272-5799838E0D45}" dt="2026-01-10T00:43:16.328" v="717" actId="20577"/>
          <ac:spMkLst>
            <pc:docMk/>
            <pc:sldMk cId="3287905813" sldId="393"/>
            <ac:spMk id="4" creationId="{65057323-1C27-938F-D786-DA58D02592F3}"/>
          </ac:spMkLst>
        </pc:spChg>
      </pc:sldChg>
      <pc:sldChg chg="modSp add del">
        <pc:chgData name="Lisa Lillico" userId="S::lisa.lillico@education.vic.gov.au::6d93625b-cb0d-4e16-8960-a12e7248c950" providerId="AD" clId="Web-{99F40AA2-390A-B751-6272-5799838E0D45}" dt="2026-01-10T00:25:07.963" v="444"/>
        <pc:sldMkLst>
          <pc:docMk/>
          <pc:sldMk cId="3297191457" sldId="395"/>
        </pc:sldMkLst>
      </pc:sldChg>
    </pc:docChg>
  </pc:docChgLst>
  <pc:docChgLst>
    <pc:chgData name="Luisa Plata Herron" userId="S::luisa.plataherron@education.vic.gov.au::219c6bd1-8059-4c26-90ad-a66029f13bb2" providerId="AD" clId="Web-{5BA15770-DAC5-454C-2EC3-5AAA0853DB2E}"/>
    <pc:docChg chg="addSld modSld">
      <pc:chgData name="Luisa Plata Herron" userId="S::luisa.plataherron@education.vic.gov.au::219c6bd1-8059-4c26-90ad-a66029f13bb2" providerId="AD" clId="Web-{5BA15770-DAC5-454C-2EC3-5AAA0853DB2E}" dt="2026-01-29T02:11:39.359" v="414" actId="1076"/>
      <pc:docMkLst>
        <pc:docMk/>
      </pc:docMkLst>
      <pc:sldChg chg="addSp delSp modSp addAnim delAnim">
        <pc:chgData name="Luisa Plata Herron" userId="S::luisa.plataherron@education.vic.gov.au::219c6bd1-8059-4c26-90ad-a66029f13bb2" providerId="AD" clId="Web-{5BA15770-DAC5-454C-2EC3-5AAA0853DB2E}" dt="2026-01-29T02:11:39.359" v="414" actId="1076"/>
        <pc:sldMkLst>
          <pc:docMk/>
          <pc:sldMk cId="0" sldId="302"/>
        </pc:sldMkLst>
        <pc:spChg chg="add del mod">
          <ac:chgData name="Luisa Plata Herron" userId="S::luisa.plataherron@education.vic.gov.au::219c6bd1-8059-4c26-90ad-a66029f13bb2" providerId="AD" clId="Web-{5BA15770-DAC5-454C-2EC3-5AAA0853DB2E}" dt="2026-01-29T02:11:24.093" v="412" actId="20577"/>
          <ac:spMkLst>
            <pc:docMk/>
            <pc:sldMk cId="0" sldId="302"/>
            <ac:spMk id="5" creationId="{EC8D4A3A-13FF-2111-D541-E68DF594023E}"/>
          </ac:spMkLst>
        </pc:spChg>
        <pc:picChg chg="add mod">
          <ac:chgData name="Luisa Plata Herron" userId="S::luisa.plataherron@education.vic.gov.au::219c6bd1-8059-4c26-90ad-a66029f13bb2" providerId="AD" clId="Web-{5BA15770-DAC5-454C-2EC3-5AAA0853DB2E}" dt="2026-01-29T02:11:39.359" v="414" actId="1076"/>
          <ac:picMkLst>
            <pc:docMk/>
            <pc:sldMk cId="0" sldId="302"/>
            <ac:picMk id="2" creationId="{9B3E419B-6B19-52D6-3230-2C98D3BDC19E}"/>
          </ac:picMkLst>
        </pc:picChg>
      </pc:sldChg>
      <pc:sldChg chg="addSp delSp modSp">
        <pc:chgData name="Luisa Plata Herron" userId="S::luisa.plataherron@education.vic.gov.au::219c6bd1-8059-4c26-90ad-a66029f13bb2" providerId="AD" clId="Web-{5BA15770-DAC5-454C-2EC3-5AAA0853DB2E}" dt="2026-01-29T01:53:12.064" v="318" actId="14100"/>
        <pc:sldMkLst>
          <pc:docMk/>
          <pc:sldMk cId="3135138841" sldId="370"/>
        </pc:sldMkLst>
        <pc:spChg chg="mod">
          <ac:chgData name="Luisa Plata Herron" userId="S::luisa.plataherron@education.vic.gov.au::219c6bd1-8059-4c26-90ad-a66029f13bb2" providerId="AD" clId="Web-{5BA15770-DAC5-454C-2EC3-5AAA0853DB2E}" dt="2026-01-29T01:49:25.875" v="306" actId="20577"/>
          <ac:spMkLst>
            <pc:docMk/>
            <pc:sldMk cId="3135138841" sldId="370"/>
            <ac:spMk id="4" creationId="{AA3C5888-3E8A-86DD-AB36-20EF0C071B8A}"/>
          </ac:spMkLst>
        </pc:spChg>
        <pc:picChg chg="del">
          <ac:chgData name="Luisa Plata Herron" userId="S::luisa.plataherron@education.vic.gov.au::219c6bd1-8059-4c26-90ad-a66029f13bb2" providerId="AD" clId="Web-{5BA15770-DAC5-454C-2EC3-5AAA0853DB2E}" dt="2026-01-29T01:51:18.213" v="314"/>
          <ac:picMkLst>
            <pc:docMk/>
            <pc:sldMk cId="3135138841" sldId="370"/>
            <ac:picMk id="2" creationId="{BDE81406-9880-2E5E-6B4E-76940DE41E87}"/>
          </ac:picMkLst>
        </pc:picChg>
        <pc:picChg chg="del">
          <ac:chgData name="Luisa Plata Herron" userId="S::luisa.plataherron@education.vic.gov.au::219c6bd1-8059-4c26-90ad-a66029f13bb2" providerId="AD" clId="Web-{5BA15770-DAC5-454C-2EC3-5AAA0853DB2E}" dt="2026-01-29T01:51:05.525" v="307"/>
          <ac:picMkLst>
            <pc:docMk/>
            <pc:sldMk cId="3135138841" sldId="370"/>
            <ac:picMk id="3" creationId="{CEFD8E3C-EC51-DC2C-9584-34D43EA642AA}"/>
          </ac:picMkLst>
        </pc:picChg>
        <pc:picChg chg="add mod">
          <ac:chgData name="Luisa Plata Herron" userId="S::luisa.plataherron@education.vic.gov.au::219c6bd1-8059-4c26-90ad-a66029f13bb2" providerId="AD" clId="Web-{5BA15770-DAC5-454C-2EC3-5AAA0853DB2E}" dt="2026-01-29T01:51:16.822" v="313" actId="1076"/>
          <ac:picMkLst>
            <pc:docMk/>
            <pc:sldMk cId="3135138841" sldId="370"/>
            <ac:picMk id="5" creationId="{4512694F-E3D8-8F97-E409-84F13BE812EE}"/>
          </ac:picMkLst>
        </pc:picChg>
        <pc:picChg chg="add mod">
          <ac:chgData name="Luisa Plata Herron" userId="S::luisa.plataherron@education.vic.gov.au::219c6bd1-8059-4c26-90ad-a66029f13bb2" providerId="AD" clId="Web-{5BA15770-DAC5-454C-2EC3-5AAA0853DB2E}" dt="2026-01-29T01:53:12.064" v="318" actId="14100"/>
          <ac:picMkLst>
            <pc:docMk/>
            <pc:sldMk cId="3135138841" sldId="370"/>
            <ac:picMk id="6" creationId="{C974BE9F-1FE2-043D-40EC-B5FC7407AC5D}"/>
          </ac:picMkLst>
        </pc:picChg>
      </pc:sldChg>
      <pc:sldChg chg="modSp">
        <pc:chgData name="Luisa Plata Herron" userId="S::luisa.plataherron@education.vic.gov.au::219c6bd1-8059-4c26-90ad-a66029f13bb2" providerId="AD" clId="Web-{5BA15770-DAC5-454C-2EC3-5AAA0853DB2E}" dt="2026-01-29T02:00:56.251" v="390" actId="20577"/>
        <pc:sldMkLst>
          <pc:docMk/>
          <pc:sldMk cId="1216084866" sldId="372"/>
        </pc:sldMkLst>
        <pc:spChg chg="mod">
          <ac:chgData name="Luisa Plata Herron" userId="S::luisa.plataherron@education.vic.gov.au::219c6bd1-8059-4c26-90ad-a66029f13bb2" providerId="AD" clId="Web-{5BA15770-DAC5-454C-2EC3-5AAA0853DB2E}" dt="2026-01-29T02:00:56.251" v="390" actId="20577"/>
          <ac:spMkLst>
            <pc:docMk/>
            <pc:sldMk cId="1216084866" sldId="372"/>
            <ac:spMk id="4" creationId="{68B8845E-C92D-335E-B1F5-0336CEA49E5F}"/>
          </ac:spMkLst>
        </pc:spChg>
      </pc:sldChg>
      <pc:sldChg chg="modSp">
        <pc:chgData name="Luisa Plata Herron" userId="S::luisa.plataherron@education.vic.gov.au::219c6bd1-8059-4c26-90ad-a66029f13bb2" providerId="AD" clId="Web-{5BA15770-DAC5-454C-2EC3-5AAA0853DB2E}" dt="2026-01-29T01:54:14.567" v="330" actId="20577"/>
        <pc:sldMkLst>
          <pc:docMk/>
          <pc:sldMk cId="1412847951" sldId="373"/>
        </pc:sldMkLst>
        <pc:spChg chg="mod">
          <ac:chgData name="Luisa Plata Herron" userId="S::luisa.plataherron@education.vic.gov.au::219c6bd1-8059-4c26-90ad-a66029f13bb2" providerId="AD" clId="Web-{5BA15770-DAC5-454C-2EC3-5AAA0853DB2E}" dt="2026-01-29T01:54:14.567" v="330" actId="20577"/>
          <ac:spMkLst>
            <pc:docMk/>
            <pc:sldMk cId="1412847951" sldId="373"/>
            <ac:spMk id="12" creationId="{810DB44C-BD7E-621F-F611-29DB447F01E6}"/>
          </ac:spMkLst>
        </pc:spChg>
      </pc:sldChg>
      <pc:sldChg chg="modSp">
        <pc:chgData name="Luisa Plata Herron" userId="S::luisa.plataherron@education.vic.gov.au::219c6bd1-8059-4c26-90ad-a66029f13bb2" providerId="AD" clId="Web-{5BA15770-DAC5-454C-2EC3-5AAA0853DB2E}" dt="2026-01-29T01:55:04.866" v="357" actId="20577"/>
        <pc:sldMkLst>
          <pc:docMk/>
          <pc:sldMk cId="2799043002" sldId="382"/>
        </pc:sldMkLst>
        <pc:spChg chg="mod">
          <ac:chgData name="Luisa Plata Herron" userId="S::luisa.plataherron@education.vic.gov.au::219c6bd1-8059-4c26-90ad-a66029f13bb2" providerId="AD" clId="Web-{5BA15770-DAC5-454C-2EC3-5AAA0853DB2E}" dt="2026-01-29T01:55:04.866" v="357" actId="20577"/>
          <ac:spMkLst>
            <pc:docMk/>
            <pc:sldMk cId="2799043002" sldId="382"/>
            <ac:spMk id="3" creationId="{B1B04B83-DC35-5E8B-C51A-0E053C86068A}"/>
          </ac:spMkLst>
        </pc:spChg>
      </pc:sldChg>
      <pc:sldChg chg="addSp delSp modSp">
        <pc:chgData name="Luisa Plata Herron" userId="S::luisa.plataherron@education.vic.gov.au::219c6bd1-8059-4c26-90ad-a66029f13bb2" providerId="AD" clId="Web-{5BA15770-DAC5-454C-2EC3-5AAA0853DB2E}" dt="2026-01-29T02:09:19.367" v="398" actId="20577"/>
        <pc:sldMkLst>
          <pc:docMk/>
          <pc:sldMk cId="3297191457" sldId="395"/>
        </pc:sldMkLst>
        <pc:spChg chg="mod">
          <ac:chgData name="Luisa Plata Herron" userId="S::luisa.plataherron@education.vic.gov.au::219c6bd1-8059-4c26-90ad-a66029f13bb2" providerId="AD" clId="Web-{5BA15770-DAC5-454C-2EC3-5AAA0853DB2E}" dt="2026-01-29T02:09:19.367" v="398" actId="20577"/>
          <ac:spMkLst>
            <pc:docMk/>
            <pc:sldMk cId="3297191457" sldId="395"/>
            <ac:spMk id="2" creationId="{49005637-778E-38C8-4339-10C69CCE205F}"/>
          </ac:spMkLst>
        </pc:spChg>
        <pc:graphicFrameChg chg="add del mod modGraphic">
          <ac:chgData name="Luisa Plata Herron" userId="S::luisa.plataherron@education.vic.gov.au::219c6bd1-8059-4c26-90ad-a66029f13bb2" providerId="AD" clId="Web-{5BA15770-DAC5-454C-2EC3-5AAA0853DB2E}" dt="2026-01-29T00:27:17.438" v="10"/>
          <ac:graphicFrameMkLst>
            <pc:docMk/>
            <pc:sldMk cId="3297191457" sldId="395"/>
            <ac:graphicFrameMk id="6" creationId="{B69355B1-EDF3-6595-26F7-6278CD357187}"/>
          </ac:graphicFrameMkLst>
        </pc:graphicFrameChg>
        <pc:picChg chg="add mod">
          <ac:chgData name="Luisa Plata Herron" userId="S::luisa.plataherron@education.vic.gov.au::219c6bd1-8059-4c26-90ad-a66029f13bb2" providerId="AD" clId="Web-{5BA15770-DAC5-454C-2EC3-5AAA0853DB2E}" dt="2026-01-29T02:09:13.680" v="396" actId="1076"/>
          <ac:picMkLst>
            <pc:docMk/>
            <pc:sldMk cId="3297191457" sldId="395"/>
            <ac:picMk id="3" creationId="{6177E5DC-8F5F-8913-8D77-FABE255746D8}"/>
          </ac:picMkLst>
        </pc:picChg>
        <pc:picChg chg="del">
          <ac:chgData name="Luisa Plata Herron" userId="S::luisa.plataherron@education.vic.gov.au::219c6bd1-8059-4c26-90ad-a66029f13bb2" providerId="AD" clId="Web-{5BA15770-DAC5-454C-2EC3-5AAA0853DB2E}" dt="2026-01-29T00:26:49.750" v="0"/>
          <ac:picMkLst>
            <pc:docMk/>
            <pc:sldMk cId="3297191457" sldId="395"/>
            <ac:picMk id="3" creationId="{C4EAA3B4-B183-7C45-0851-CBABD6EDA1F7}"/>
          </ac:picMkLst>
        </pc:picChg>
        <pc:picChg chg="add del mod">
          <ac:chgData name="Luisa Plata Herron" userId="S::luisa.plataherron@education.vic.gov.au::219c6bd1-8059-4c26-90ad-a66029f13bb2" providerId="AD" clId="Web-{5BA15770-DAC5-454C-2EC3-5AAA0853DB2E}" dt="2026-01-29T02:08:55.569" v="391"/>
          <ac:picMkLst>
            <pc:docMk/>
            <pc:sldMk cId="3297191457" sldId="395"/>
            <ac:picMk id="8" creationId="{7CB6450E-AD30-1F86-55B9-6A08AFE087EC}"/>
          </ac:picMkLst>
        </pc:picChg>
      </pc:sldChg>
      <pc:sldChg chg="delSp modSp add replId">
        <pc:chgData name="Luisa Plata Herron" userId="S::luisa.plataherron@education.vic.gov.au::219c6bd1-8059-4c26-90ad-a66029f13bb2" providerId="AD" clId="Web-{5BA15770-DAC5-454C-2EC3-5AAA0853DB2E}" dt="2026-01-29T01:48:39.715" v="225" actId="20577"/>
        <pc:sldMkLst>
          <pc:docMk/>
          <pc:sldMk cId="522548837" sldId="397"/>
        </pc:sldMkLst>
        <pc:spChg chg="mod">
          <ac:chgData name="Luisa Plata Herron" userId="S::luisa.plataherron@education.vic.gov.au::219c6bd1-8059-4c26-90ad-a66029f13bb2" providerId="AD" clId="Web-{5BA15770-DAC5-454C-2EC3-5AAA0853DB2E}" dt="2026-01-29T01:48:39.715" v="225" actId="20577"/>
          <ac:spMkLst>
            <pc:docMk/>
            <pc:sldMk cId="522548837" sldId="397"/>
            <ac:spMk id="4" creationId="{13ABD33F-9649-6E1E-A4AB-B6C760B7FD43}"/>
          </ac:spMkLst>
        </pc:spChg>
        <pc:spChg chg="mod">
          <ac:chgData name="Luisa Plata Herron" userId="S::luisa.plataherron@education.vic.gov.au::219c6bd1-8059-4c26-90ad-a66029f13bb2" providerId="AD" clId="Web-{5BA15770-DAC5-454C-2EC3-5AAA0853DB2E}" dt="2026-01-29T01:42:55.912" v="34" actId="20577"/>
          <ac:spMkLst>
            <pc:docMk/>
            <pc:sldMk cId="522548837" sldId="397"/>
            <ac:spMk id="7" creationId="{32AEA1B3-1EB2-2BDD-F5C3-0C85FFE8DBE0}"/>
          </ac:spMkLst>
        </pc:spChg>
        <pc:picChg chg="del">
          <ac:chgData name="Luisa Plata Herron" userId="S::luisa.plataherron@education.vic.gov.au::219c6bd1-8059-4c26-90ad-a66029f13bb2" providerId="AD" clId="Web-{5BA15770-DAC5-454C-2EC3-5AAA0853DB2E}" dt="2026-01-29T01:48:18.137" v="221"/>
          <ac:picMkLst>
            <pc:docMk/>
            <pc:sldMk cId="522548837" sldId="397"/>
            <ac:picMk id="2" creationId="{06E9A68E-84A8-FABC-C735-BC3CA11CD64A}"/>
          </ac:picMkLst>
        </pc:picChg>
        <pc:picChg chg="del">
          <ac:chgData name="Luisa Plata Herron" userId="S::luisa.plataherron@education.vic.gov.au::219c6bd1-8059-4c26-90ad-a66029f13bb2" providerId="AD" clId="Web-{5BA15770-DAC5-454C-2EC3-5AAA0853DB2E}" dt="2026-01-29T01:47:31.933" v="161"/>
          <ac:picMkLst>
            <pc:docMk/>
            <pc:sldMk cId="522548837" sldId="397"/>
            <ac:picMk id="3" creationId="{5CAF40F4-FF13-DE16-8E5A-C23930E045AD}"/>
          </ac:picMkLst>
        </pc:picChg>
      </pc:sldChg>
    </pc:docChg>
  </pc:docChgLst>
  <pc:docChgLst>
    <pc:chgData name="Sophia Moshis" userId="S::sophia.moshis@education.vic.gov.au::eeb63ca9-2d3e-4695-9bc0-615d2d4c4acf" providerId="AD" clId="Web-{FCB01262-862C-3CD9-7806-AE406D5044BE}"/>
    <pc:docChg chg="modSld">
      <pc:chgData name="Sophia Moshis" userId="S::sophia.moshis@education.vic.gov.au::eeb63ca9-2d3e-4695-9bc0-615d2d4c4acf" providerId="AD" clId="Web-{FCB01262-862C-3CD9-7806-AE406D5044BE}" dt="2026-01-29T01:54:22.126" v="4" actId="1076"/>
      <pc:docMkLst>
        <pc:docMk/>
      </pc:docMkLst>
      <pc:sldChg chg="addSp modSp">
        <pc:chgData name="Sophia Moshis" userId="S::sophia.moshis@education.vic.gov.au::eeb63ca9-2d3e-4695-9bc0-615d2d4c4acf" providerId="AD" clId="Web-{FCB01262-862C-3CD9-7806-AE406D5044BE}" dt="2026-01-29T01:54:22.126" v="4" actId="1076"/>
        <pc:sldMkLst>
          <pc:docMk/>
          <pc:sldMk cId="1412847951" sldId="373"/>
        </pc:sldMkLst>
        <pc:picChg chg="add mod">
          <ac:chgData name="Sophia Moshis" userId="S::sophia.moshis@education.vic.gov.au::eeb63ca9-2d3e-4695-9bc0-615d2d4c4acf" providerId="AD" clId="Web-{FCB01262-862C-3CD9-7806-AE406D5044BE}" dt="2026-01-29T01:54:22.126" v="4" actId="1076"/>
          <ac:picMkLst>
            <pc:docMk/>
            <pc:sldMk cId="1412847951" sldId="373"/>
            <ac:picMk id="3" creationId="{A8B0406B-B8A0-EA1F-D66A-54F3931E6A5D}"/>
          </ac:picMkLst>
        </pc:picChg>
      </pc:sldChg>
    </pc:docChg>
  </pc:docChgLst>
  <pc:docChgLst>
    <pc:chgData name="Luisa Plata Herron" userId="S::luisa.plataherron@education.vic.gov.au::219c6bd1-8059-4c26-90ad-a66029f13bb2" providerId="AD" clId="Web-{9C34FAC5-B582-1008-B47E-24BCE5B4EE9B}"/>
    <pc:docChg chg="addSld delSld modSld">
      <pc:chgData name="Luisa Plata Herron" userId="S::luisa.plataherron@education.vic.gov.au::219c6bd1-8059-4c26-90ad-a66029f13bb2" providerId="AD" clId="Web-{9C34FAC5-B582-1008-B47E-24BCE5B4EE9B}" dt="2026-01-26T07:39:15.222" v="152" actId="20577"/>
      <pc:docMkLst>
        <pc:docMk/>
      </pc:docMkLst>
      <pc:sldChg chg="modSp">
        <pc:chgData name="Luisa Plata Herron" userId="S::luisa.plataherron@education.vic.gov.au::219c6bd1-8059-4c26-90ad-a66029f13bb2" providerId="AD" clId="Web-{9C34FAC5-B582-1008-B47E-24BCE5B4EE9B}" dt="2026-01-26T07:39:15.222" v="152" actId="20577"/>
        <pc:sldMkLst>
          <pc:docMk/>
          <pc:sldMk cId="0" sldId="264"/>
        </pc:sldMkLst>
        <pc:spChg chg="mod">
          <ac:chgData name="Luisa Plata Herron" userId="S::luisa.plataherron@education.vic.gov.au::219c6bd1-8059-4c26-90ad-a66029f13bb2" providerId="AD" clId="Web-{9C34FAC5-B582-1008-B47E-24BCE5B4EE9B}" dt="2026-01-26T07:39:15.222" v="152" actId="20577"/>
          <ac:spMkLst>
            <pc:docMk/>
            <pc:sldMk cId="0" sldId="264"/>
            <ac:spMk id="12" creationId="{9BF3CFE4-F1E0-8EA3-BC97-39D4A61FD68C}"/>
          </ac:spMkLst>
        </pc:spChg>
      </pc:sldChg>
      <pc:sldChg chg="addSp delSp modSp">
        <pc:chgData name="Luisa Plata Herron" userId="S::luisa.plataherron@education.vic.gov.au::219c6bd1-8059-4c26-90ad-a66029f13bb2" providerId="AD" clId="Web-{9C34FAC5-B582-1008-B47E-24BCE5B4EE9B}" dt="2026-01-26T07:35:08.503" v="92" actId="20577"/>
        <pc:sldMkLst>
          <pc:docMk/>
          <pc:sldMk cId="0" sldId="302"/>
        </pc:sldMkLst>
        <pc:spChg chg="mod">
          <ac:chgData name="Luisa Plata Herron" userId="S::luisa.plataherron@education.vic.gov.au::219c6bd1-8059-4c26-90ad-a66029f13bb2" providerId="AD" clId="Web-{9C34FAC5-B582-1008-B47E-24BCE5B4EE9B}" dt="2026-01-26T07:35:08.503" v="92" actId="20577"/>
          <ac:spMkLst>
            <pc:docMk/>
            <pc:sldMk cId="0" sldId="302"/>
            <ac:spMk id="5" creationId="{EC8D4A3A-13FF-2111-D541-E68DF594023E}"/>
          </ac:spMkLst>
        </pc:spChg>
        <pc:spChg chg="mod">
          <ac:chgData name="Luisa Plata Herron" userId="S::luisa.plataherron@education.vic.gov.au::219c6bd1-8059-4c26-90ad-a66029f13bb2" providerId="AD" clId="Web-{9C34FAC5-B582-1008-B47E-24BCE5B4EE9B}" dt="2026-01-26T07:32:01.794" v="24" actId="20577"/>
          <ac:spMkLst>
            <pc:docMk/>
            <pc:sldMk cId="0" sldId="302"/>
            <ac:spMk id="8" creationId="{D774DC45-1C74-C6D0-9934-9FAD1F402640}"/>
          </ac:spMkLst>
        </pc:spChg>
        <pc:spChg chg="mod">
          <ac:chgData name="Luisa Plata Herron" userId="S::luisa.plataherron@education.vic.gov.au::219c6bd1-8059-4c26-90ad-a66029f13bb2" providerId="AD" clId="Web-{9C34FAC5-B582-1008-B47E-24BCE5B4EE9B}" dt="2026-01-26T07:32:06.888" v="26" actId="20577"/>
          <ac:spMkLst>
            <pc:docMk/>
            <pc:sldMk cId="0" sldId="302"/>
            <ac:spMk id="9" creationId="{EACCA1C2-B5CC-87ED-764C-3C8F95B8F7F8}"/>
          </ac:spMkLst>
        </pc:spChg>
        <pc:spChg chg="mod">
          <ac:chgData name="Luisa Plata Herron" userId="S::luisa.plataherron@education.vic.gov.au::219c6bd1-8059-4c26-90ad-a66029f13bb2" providerId="AD" clId="Web-{9C34FAC5-B582-1008-B47E-24BCE5B4EE9B}" dt="2026-01-26T07:33:31.915" v="56" actId="20577"/>
          <ac:spMkLst>
            <pc:docMk/>
            <pc:sldMk cId="0" sldId="302"/>
            <ac:spMk id="10" creationId="{38D5460D-28E2-9204-A770-CC7D41542554}"/>
          </ac:spMkLst>
        </pc:spChg>
        <pc:spChg chg="mod">
          <ac:chgData name="Luisa Plata Herron" userId="S::luisa.plataherron@education.vic.gov.au::219c6bd1-8059-4c26-90ad-a66029f13bb2" providerId="AD" clId="Web-{9C34FAC5-B582-1008-B47E-24BCE5B4EE9B}" dt="2026-01-26T07:31:54.261" v="22" actId="20577"/>
          <ac:spMkLst>
            <pc:docMk/>
            <pc:sldMk cId="0" sldId="302"/>
            <ac:spMk id="11" creationId="{FB2B858D-4C86-A76D-6EBB-B903707E277A}"/>
          </ac:spMkLst>
        </pc:spChg>
        <pc:spChg chg="mod">
          <ac:chgData name="Luisa Plata Herron" userId="S::luisa.plataherron@education.vic.gov.au::219c6bd1-8059-4c26-90ad-a66029f13bb2" providerId="AD" clId="Web-{9C34FAC5-B582-1008-B47E-24BCE5B4EE9B}" dt="2026-01-26T07:32:40.534" v="41" actId="20577"/>
          <ac:spMkLst>
            <pc:docMk/>
            <pc:sldMk cId="0" sldId="302"/>
            <ac:spMk id="12" creationId="{33A9E172-CDF6-1FBF-60A1-E4558712A5BB}"/>
          </ac:spMkLst>
        </pc:spChg>
        <pc:spChg chg="mod">
          <ac:chgData name="Luisa Plata Herron" userId="S::luisa.plataherron@education.vic.gov.au::219c6bd1-8059-4c26-90ad-a66029f13bb2" providerId="AD" clId="Web-{9C34FAC5-B582-1008-B47E-24BCE5B4EE9B}" dt="2026-01-26T07:34:23.452" v="76" actId="20577"/>
          <ac:spMkLst>
            <pc:docMk/>
            <pc:sldMk cId="0" sldId="302"/>
            <ac:spMk id="13" creationId="{0E5196F6-CC21-C05C-A596-8433DF7481C8}"/>
          </ac:spMkLst>
        </pc:spChg>
        <pc:spChg chg="mod">
          <ac:chgData name="Luisa Plata Herron" userId="S::luisa.plataherron@education.vic.gov.au::219c6bd1-8059-4c26-90ad-a66029f13bb2" providerId="AD" clId="Web-{9C34FAC5-B582-1008-B47E-24BCE5B4EE9B}" dt="2026-01-26T07:33:09.928" v="50" actId="20577"/>
          <ac:spMkLst>
            <pc:docMk/>
            <pc:sldMk cId="0" sldId="302"/>
            <ac:spMk id="14" creationId="{226E6F8C-67B9-6F61-A4C9-ACDF3D2819B9}"/>
          </ac:spMkLst>
        </pc:spChg>
        <pc:spChg chg="mod">
          <ac:chgData name="Luisa Plata Herron" userId="S::luisa.plataherron@education.vic.gov.au::219c6bd1-8059-4c26-90ad-a66029f13bb2" providerId="AD" clId="Web-{9C34FAC5-B582-1008-B47E-24BCE5B4EE9B}" dt="2026-01-26T07:33:58.325" v="69" actId="20577"/>
          <ac:spMkLst>
            <pc:docMk/>
            <pc:sldMk cId="0" sldId="302"/>
            <ac:spMk id="15" creationId="{F1F59F2D-EF24-F139-FC8B-F5E8C1AD7CD4}"/>
          </ac:spMkLst>
        </pc:spChg>
        <pc:spChg chg="mod">
          <ac:chgData name="Luisa Plata Herron" userId="S::luisa.plataherron@education.vic.gov.au::219c6bd1-8059-4c26-90ad-a66029f13bb2" providerId="AD" clId="Web-{9C34FAC5-B582-1008-B47E-24BCE5B4EE9B}" dt="2026-01-26T07:35:04.769" v="88" actId="20577"/>
          <ac:spMkLst>
            <pc:docMk/>
            <pc:sldMk cId="0" sldId="302"/>
            <ac:spMk id="16" creationId="{F1805C35-F40C-D124-2FDA-C28E4C43FB53}"/>
          </ac:spMkLst>
        </pc:spChg>
        <pc:spChg chg="mod">
          <ac:chgData name="Luisa Plata Herron" userId="S::luisa.plataherron@education.vic.gov.au::219c6bd1-8059-4c26-90ad-a66029f13bb2" providerId="AD" clId="Web-{9C34FAC5-B582-1008-B47E-24BCE5B4EE9B}" dt="2026-01-26T07:34:30.328" v="80" actId="20577"/>
          <ac:spMkLst>
            <pc:docMk/>
            <pc:sldMk cId="0" sldId="302"/>
            <ac:spMk id="17" creationId="{99B40826-2E1C-D2A6-2EA0-24DB3AD035D4}"/>
          </ac:spMkLst>
        </pc:spChg>
        <pc:spChg chg="mod">
          <ac:chgData name="Luisa Plata Herron" userId="S::luisa.plataherron@education.vic.gov.au::219c6bd1-8059-4c26-90ad-a66029f13bb2" providerId="AD" clId="Web-{9C34FAC5-B582-1008-B47E-24BCE5B4EE9B}" dt="2026-01-26T07:33:02.037" v="47" actId="20577"/>
          <ac:spMkLst>
            <pc:docMk/>
            <pc:sldMk cId="0" sldId="302"/>
            <ac:spMk id="32" creationId="{D5218566-950D-0F1B-C867-1BD539E6CD2F}"/>
          </ac:spMkLst>
        </pc:spChg>
        <pc:spChg chg="mod">
          <ac:chgData name="Luisa Plata Herron" userId="S::luisa.plataherron@education.vic.gov.au::219c6bd1-8059-4c26-90ad-a66029f13bb2" providerId="AD" clId="Web-{9C34FAC5-B582-1008-B47E-24BCE5B4EE9B}" dt="2026-01-26T07:33:27.571" v="55" actId="20577"/>
          <ac:spMkLst>
            <pc:docMk/>
            <pc:sldMk cId="0" sldId="302"/>
            <ac:spMk id="36" creationId="{068C8996-2658-7304-12AF-026965F8ECEA}"/>
          </ac:spMkLst>
        </pc:spChg>
        <pc:spChg chg="mod">
          <ac:chgData name="Luisa Plata Herron" userId="S::luisa.plataherron@education.vic.gov.au::219c6bd1-8059-4c26-90ad-a66029f13bb2" providerId="AD" clId="Web-{9C34FAC5-B582-1008-B47E-24BCE5B4EE9B}" dt="2026-01-26T07:33:54.027" v="66" actId="20577"/>
          <ac:spMkLst>
            <pc:docMk/>
            <pc:sldMk cId="0" sldId="302"/>
            <ac:spMk id="38" creationId="{CC4EA283-B5FF-D86D-9B4D-2EBE0EE6309B}"/>
          </ac:spMkLst>
        </pc:spChg>
        <pc:spChg chg="mod">
          <ac:chgData name="Luisa Plata Herron" userId="S::luisa.plataherron@education.vic.gov.au::219c6bd1-8059-4c26-90ad-a66029f13bb2" providerId="AD" clId="Web-{9C34FAC5-B582-1008-B47E-24BCE5B4EE9B}" dt="2026-01-26T07:31:05.894" v="9" actId="20577"/>
          <ac:spMkLst>
            <pc:docMk/>
            <pc:sldMk cId="0" sldId="302"/>
            <ac:spMk id="1900" creationId="{00000000-0000-0000-0000-000000000000}"/>
          </ac:spMkLst>
        </pc:spChg>
        <pc:spChg chg="mod">
          <ac:chgData name="Luisa Plata Herron" userId="S::luisa.plataherron@education.vic.gov.au::219c6bd1-8059-4c26-90ad-a66029f13bb2" providerId="AD" clId="Web-{9C34FAC5-B582-1008-B47E-24BCE5B4EE9B}" dt="2026-01-26T07:32:32.126" v="36" actId="20577"/>
          <ac:spMkLst>
            <pc:docMk/>
            <pc:sldMk cId="0" sldId="302"/>
            <ac:spMk id="1908" creationId="{00000000-0000-0000-0000-000000000000}"/>
          </ac:spMkLst>
        </pc:spChg>
        <pc:picChg chg="add mod">
          <ac:chgData name="Luisa Plata Herron" userId="S::luisa.plataherron@education.vic.gov.au::219c6bd1-8059-4c26-90ad-a66029f13bb2" providerId="AD" clId="Web-{9C34FAC5-B582-1008-B47E-24BCE5B4EE9B}" dt="2026-01-26T07:31:00.424" v="7" actId="1076"/>
          <ac:picMkLst>
            <pc:docMk/>
            <pc:sldMk cId="0" sldId="302"/>
            <ac:picMk id="4" creationId="{88061EA0-1A51-97FA-2E89-F83857C1B56F}"/>
          </ac:picMkLst>
        </pc:picChg>
        <pc:picChg chg="add mod">
          <ac:chgData name="Luisa Plata Herron" userId="S::luisa.plataherron@education.vic.gov.au::219c6bd1-8059-4c26-90ad-a66029f13bb2" providerId="AD" clId="Web-{9C34FAC5-B582-1008-B47E-24BCE5B4EE9B}" dt="2026-01-26T07:31:48.589" v="20" actId="1076"/>
          <ac:picMkLst>
            <pc:docMk/>
            <pc:sldMk cId="0" sldId="302"/>
            <ac:picMk id="18" creationId="{2A67ED6C-B8AC-E4A3-AC3F-991AF7379D90}"/>
          </ac:picMkLst>
        </pc:picChg>
        <pc:picChg chg="add mod">
          <ac:chgData name="Luisa Plata Herron" userId="S::luisa.plataherron@education.vic.gov.au::219c6bd1-8059-4c26-90ad-a66029f13bb2" providerId="AD" clId="Web-{9C34FAC5-B582-1008-B47E-24BCE5B4EE9B}" dt="2026-01-26T07:32:24.360" v="29" actId="1076"/>
          <ac:picMkLst>
            <pc:docMk/>
            <pc:sldMk cId="0" sldId="302"/>
            <ac:picMk id="23" creationId="{3E029F6C-61DB-CEF0-02FE-FDA98A397A64}"/>
          </ac:picMkLst>
        </pc:picChg>
        <pc:picChg chg="add mod">
          <ac:chgData name="Luisa Plata Herron" userId="S::luisa.plataherron@education.vic.gov.au::219c6bd1-8059-4c26-90ad-a66029f13bb2" providerId="AD" clId="Web-{9C34FAC5-B582-1008-B47E-24BCE5B4EE9B}" dt="2026-01-26T07:32:52.879" v="44" actId="1076"/>
          <ac:picMkLst>
            <pc:docMk/>
            <pc:sldMk cId="0" sldId="302"/>
            <ac:picMk id="24" creationId="{B88177B1-BEE4-4FD9-F39D-92E67C8B3238}"/>
          </ac:picMkLst>
        </pc:picChg>
        <pc:picChg chg="add mod">
          <ac:chgData name="Luisa Plata Herron" userId="S::luisa.plataherron@education.vic.gov.au::219c6bd1-8059-4c26-90ad-a66029f13bb2" providerId="AD" clId="Web-{9C34FAC5-B582-1008-B47E-24BCE5B4EE9B}" dt="2026-01-26T07:33:22.414" v="53" actId="1076"/>
          <ac:picMkLst>
            <pc:docMk/>
            <pc:sldMk cId="0" sldId="302"/>
            <ac:picMk id="25" creationId="{355CC022-5F7A-F547-7ADE-E6C2D2B69520}"/>
          </ac:picMkLst>
        </pc:picChg>
        <pc:picChg chg="add mod">
          <ac:chgData name="Luisa Plata Herron" userId="S::luisa.plataherron@education.vic.gov.au::219c6bd1-8059-4c26-90ad-a66029f13bb2" providerId="AD" clId="Web-{9C34FAC5-B582-1008-B47E-24BCE5B4EE9B}" dt="2026-01-26T07:33:48.417" v="59" actId="1076"/>
          <ac:picMkLst>
            <pc:docMk/>
            <pc:sldMk cId="0" sldId="302"/>
            <ac:picMk id="26" creationId="{738741C6-2324-5D82-764D-63929464B88D}"/>
          </ac:picMkLst>
        </pc:picChg>
        <pc:picChg chg="add mod">
          <ac:chgData name="Luisa Plata Herron" userId="S::luisa.plataherron@education.vic.gov.au::219c6bd1-8059-4c26-90ad-a66029f13bb2" providerId="AD" clId="Web-{9C34FAC5-B582-1008-B47E-24BCE5B4EE9B}" dt="2026-01-26T07:34:19.342" v="72" actId="1076"/>
          <ac:picMkLst>
            <pc:docMk/>
            <pc:sldMk cId="0" sldId="302"/>
            <ac:picMk id="27" creationId="{CA284E71-BD2C-B012-BEF6-B36ECC723A32}"/>
          </ac:picMkLst>
        </pc:picChg>
      </pc:sldChg>
      <pc:sldChg chg="addSp delSp modSp">
        <pc:chgData name="Luisa Plata Herron" userId="S::luisa.plataherron@education.vic.gov.au::219c6bd1-8059-4c26-90ad-a66029f13bb2" providerId="AD" clId="Web-{9C34FAC5-B582-1008-B47E-24BCE5B4EE9B}" dt="2026-01-26T07:35:27.302" v="95" actId="1076"/>
        <pc:sldMkLst>
          <pc:docMk/>
          <pc:sldMk cId="2756340349" sldId="348"/>
        </pc:sldMkLst>
        <pc:picChg chg="add mod">
          <ac:chgData name="Luisa Plata Herron" userId="S::luisa.plataherron@education.vic.gov.au::219c6bd1-8059-4c26-90ad-a66029f13bb2" providerId="AD" clId="Web-{9C34FAC5-B582-1008-B47E-24BCE5B4EE9B}" dt="2026-01-26T07:35:27.302" v="95" actId="1076"/>
          <ac:picMkLst>
            <pc:docMk/>
            <pc:sldMk cId="2756340349" sldId="348"/>
            <ac:picMk id="8" creationId="{A6BD8F6C-5094-33D2-278E-B1F020EBDB2F}"/>
          </ac:picMkLst>
        </pc:picChg>
      </pc:sldChg>
      <pc:sldChg chg="modSp">
        <pc:chgData name="Luisa Plata Herron" userId="S::luisa.plataherron@education.vic.gov.au::219c6bd1-8059-4c26-90ad-a66029f13bb2" providerId="AD" clId="Web-{9C34FAC5-B582-1008-B47E-24BCE5B4EE9B}" dt="2026-01-26T07:38:59.862" v="149" actId="20577"/>
        <pc:sldMkLst>
          <pc:docMk/>
          <pc:sldMk cId="1412847951" sldId="373"/>
        </pc:sldMkLst>
        <pc:spChg chg="mod">
          <ac:chgData name="Luisa Plata Herron" userId="S::luisa.plataherron@education.vic.gov.au::219c6bd1-8059-4c26-90ad-a66029f13bb2" providerId="AD" clId="Web-{9C34FAC5-B582-1008-B47E-24BCE5B4EE9B}" dt="2026-01-26T07:38:59.862" v="149" actId="20577"/>
          <ac:spMkLst>
            <pc:docMk/>
            <pc:sldMk cId="1412847951" sldId="373"/>
            <ac:spMk id="12" creationId="{810DB44C-BD7E-621F-F611-29DB447F01E6}"/>
          </ac:spMkLst>
        </pc:spChg>
      </pc:sldChg>
      <pc:sldChg chg="modSp">
        <pc:chgData name="Luisa Plata Herron" userId="S::luisa.plataherron@education.vic.gov.au::219c6bd1-8059-4c26-90ad-a66029f13bb2" providerId="AD" clId="Web-{9C34FAC5-B582-1008-B47E-24BCE5B4EE9B}" dt="2026-01-26T07:38:08.547" v="102" actId="20577"/>
        <pc:sldMkLst>
          <pc:docMk/>
          <pc:sldMk cId="3287905813" sldId="393"/>
        </pc:sldMkLst>
        <pc:spChg chg="mod">
          <ac:chgData name="Luisa Plata Herron" userId="S::luisa.plataherron@education.vic.gov.au::219c6bd1-8059-4c26-90ad-a66029f13bb2" providerId="AD" clId="Web-{9C34FAC5-B582-1008-B47E-24BCE5B4EE9B}" dt="2026-01-26T07:38:08.547" v="102" actId="20577"/>
          <ac:spMkLst>
            <pc:docMk/>
            <pc:sldMk cId="3287905813" sldId="393"/>
            <ac:spMk id="7" creationId="{9BAA7DD1-EE0D-26E4-D122-0670FB7EF742}"/>
          </ac:spMkLst>
        </pc:spChg>
      </pc:sldChg>
      <pc:sldChg chg="add">
        <pc:chgData name="Luisa Plata Herron" userId="S::luisa.plataherron@education.vic.gov.au::219c6bd1-8059-4c26-90ad-a66029f13bb2" providerId="AD" clId="Web-{9C34FAC5-B582-1008-B47E-24BCE5B4EE9B}" dt="2026-01-26T07:36:51.667" v="98"/>
        <pc:sldMkLst>
          <pc:docMk/>
          <pc:sldMk cId="1892078916" sldId="396"/>
        </pc:sldMkLst>
      </pc:sldChg>
    </pc:docChg>
  </pc:docChgLst>
  <pc:docChgLst>
    <pc:chgData name="Lucinda Tamburrino" userId="S::lucinda.tamburrino@education.vic.gov.au::5370e936-27db-4b2d-b852-a5c2d9f721a8" providerId="AD" clId="Web-{7C147BDA-3313-F875-C726-2F87A0F7D682}"/>
    <pc:docChg chg="modSld">
      <pc:chgData name="Lucinda Tamburrino" userId="S::lucinda.tamburrino@education.vic.gov.au::5370e936-27db-4b2d-b852-a5c2d9f721a8" providerId="AD" clId="Web-{7C147BDA-3313-F875-C726-2F87A0F7D682}" dt="2026-01-21T23:58:22.911" v="389" actId="1076"/>
      <pc:docMkLst>
        <pc:docMk/>
      </pc:docMkLst>
      <pc:sldChg chg="addSp modSp addAnim">
        <pc:chgData name="Lucinda Tamburrino" userId="S::lucinda.tamburrino@education.vic.gov.au::5370e936-27db-4b2d-b852-a5c2d9f721a8" providerId="AD" clId="Web-{7C147BDA-3313-F875-C726-2F87A0F7D682}" dt="2026-01-21T23:58:22.911" v="389" actId="1076"/>
        <pc:sldMkLst>
          <pc:docMk/>
          <pc:sldMk cId="2130090007" sldId="369"/>
        </pc:sldMkLst>
        <pc:spChg chg="add mod">
          <ac:chgData name="Lucinda Tamburrino" userId="S::lucinda.tamburrino@education.vic.gov.au::5370e936-27db-4b2d-b852-a5c2d9f721a8" providerId="AD" clId="Web-{7C147BDA-3313-F875-C726-2F87A0F7D682}" dt="2026-01-21T23:58:22.911" v="388" actId="1076"/>
          <ac:spMkLst>
            <pc:docMk/>
            <pc:sldMk cId="2130090007" sldId="369"/>
            <ac:spMk id="6" creationId="{F9EF16E1-BDC4-99F0-E0B1-716A95D04CDB}"/>
          </ac:spMkLst>
        </pc:spChg>
        <pc:spChg chg="add mod">
          <ac:chgData name="Lucinda Tamburrino" userId="S::lucinda.tamburrino@education.vic.gov.au::5370e936-27db-4b2d-b852-a5c2d9f721a8" providerId="AD" clId="Web-{7C147BDA-3313-F875-C726-2F87A0F7D682}" dt="2026-01-21T23:58:16.567" v="387" actId="1076"/>
          <ac:spMkLst>
            <pc:docMk/>
            <pc:sldMk cId="2130090007" sldId="369"/>
            <ac:spMk id="9" creationId="{F88C9BE0-105E-D911-DD0D-FE8969FA8B34}"/>
          </ac:spMkLst>
        </pc:spChg>
        <pc:spChg chg="mod">
          <ac:chgData name="Lucinda Tamburrino" userId="S::lucinda.tamburrino@education.vic.gov.au::5370e936-27db-4b2d-b852-a5c2d9f721a8" providerId="AD" clId="Web-{7C147BDA-3313-F875-C726-2F87A0F7D682}" dt="2026-01-21T23:58:16.552" v="384" actId="1076"/>
          <ac:spMkLst>
            <pc:docMk/>
            <pc:sldMk cId="2130090007" sldId="369"/>
            <ac:spMk id="1679" creationId="{12B7A61F-6A70-84D1-BD1C-9824257347CC}"/>
          </ac:spMkLst>
        </pc:spChg>
        <pc:spChg chg="mod">
          <ac:chgData name="Lucinda Tamburrino" userId="S::lucinda.tamburrino@education.vic.gov.au::5370e936-27db-4b2d-b852-a5c2d9f721a8" providerId="AD" clId="Web-{7C147BDA-3313-F875-C726-2F87A0F7D682}" dt="2026-01-21T23:58:16.552" v="385" actId="1076"/>
          <ac:spMkLst>
            <pc:docMk/>
            <pc:sldMk cId="2130090007" sldId="369"/>
            <ac:spMk id="1684" creationId="{1B8EE3D0-9A9C-732F-0ECC-3AD48E71BEC4}"/>
          </ac:spMkLst>
        </pc:spChg>
        <pc:picChg chg="mod">
          <ac:chgData name="Lucinda Tamburrino" userId="S::lucinda.tamburrino@education.vic.gov.au::5370e936-27db-4b2d-b852-a5c2d9f721a8" providerId="AD" clId="Web-{7C147BDA-3313-F875-C726-2F87A0F7D682}" dt="2026-01-21T23:58:16.567" v="386" actId="1076"/>
          <ac:picMkLst>
            <pc:docMk/>
            <pc:sldMk cId="2130090007" sldId="369"/>
            <ac:picMk id="3" creationId="{4B9651B1-E428-377A-E923-DFB758C51BB2}"/>
          </ac:picMkLst>
        </pc:picChg>
        <pc:picChg chg="add mod">
          <ac:chgData name="Lucinda Tamburrino" userId="S::lucinda.tamburrino@education.vic.gov.au::5370e936-27db-4b2d-b852-a5c2d9f721a8" providerId="AD" clId="Web-{7C147BDA-3313-F875-C726-2F87A0F7D682}" dt="2026-01-21T23:58:22.911" v="389" actId="1076"/>
          <ac:picMkLst>
            <pc:docMk/>
            <pc:sldMk cId="2130090007" sldId="369"/>
            <ac:picMk id="7" creationId="{AFE79A22-512E-924E-27B1-42756831182E}"/>
          </ac:picMkLst>
        </pc:picChg>
      </pc:sldChg>
      <pc:sldChg chg="modSp">
        <pc:chgData name="Lucinda Tamburrino" userId="S::lucinda.tamburrino@education.vic.gov.au::5370e936-27db-4b2d-b852-a5c2d9f721a8" providerId="AD" clId="Web-{7C147BDA-3313-F875-C726-2F87A0F7D682}" dt="2026-01-21T23:48:08.522" v="350" actId="20577"/>
        <pc:sldMkLst>
          <pc:docMk/>
          <pc:sldMk cId="3135138841" sldId="370"/>
        </pc:sldMkLst>
        <pc:spChg chg="mod">
          <ac:chgData name="Lucinda Tamburrino" userId="S::lucinda.tamburrino@education.vic.gov.au::5370e936-27db-4b2d-b852-a5c2d9f721a8" providerId="AD" clId="Web-{7C147BDA-3313-F875-C726-2F87A0F7D682}" dt="2026-01-21T23:48:08.522" v="350" actId="20577"/>
          <ac:spMkLst>
            <pc:docMk/>
            <pc:sldMk cId="3135138841" sldId="370"/>
            <ac:spMk id="4" creationId="{AA3C5888-3E8A-86DD-AB36-20EF0C071B8A}"/>
          </ac:spMkLst>
        </pc:spChg>
      </pc:sldChg>
      <pc:sldChg chg="modSp">
        <pc:chgData name="Lucinda Tamburrino" userId="S::lucinda.tamburrino@education.vic.gov.au::5370e936-27db-4b2d-b852-a5c2d9f721a8" providerId="AD" clId="Web-{7C147BDA-3313-F875-C726-2F87A0F7D682}" dt="2026-01-21T23:43:11.812" v="311" actId="20577"/>
        <pc:sldMkLst>
          <pc:docMk/>
          <pc:sldMk cId="1216084866" sldId="372"/>
        </pc:sldMkLst>
        <pc:spChg chg="mod">
          <ac:chgData name="Lucinda Tamburrino" userId="S::lucinda.tamburrino@education.vic.gov.au::5370e936-27db-4b2d-b852-a5c2d9f721a8" providerId="AD" clId="Web-{7C147BDA-3313-F875-C726-2F87A0F7D682}" dt="2026-01-21T23:43:11.812" v="311" actId="20577"/>
          <ac:spMkLst>
            <pc:docMk/>
            <pc:sldMk cId="1216084866" sldId="372"/>
            <ac:spMk id="4" creationId="{68B8845E-C92D-335E-B1F5-0336CEA49E5F}"/>
          </ac:spMkLst>
        </pc:spChg>
      </pc:sldChg>
      <pc:sldChg chg="mod modShow">
        <pc:chgData name="Lucinda Tamburrino" userId="S::lucinda.tamburrino@education.vic.gov.au::5370e936-27db-4b2d-b852-a5c2d9f721a8" providerId="AD" clId="Web-{7C147BDA-3313-F875-C726-2F87A0F7D682}" dt="2026-01-21T23:43:21.374" v="312"/>
        <pc:sldMkLst>
          <pc:docMk/>
          <pc:sldMk cId="2482520348" sldId="383"/>
        </pc:sldMkLst>
      </pc:sldChg>
    </pc:docChg>
  </pc:docChgLst>
  <pc:docChgLst>
    <pc:chgData name="Lisa Lillico" userId="S::lisa.lillico@education.vic.gov.au::6d93625b-cb0d-4e16-8960-a12e7248c950" providerId="AD" clId="Web-{3F9C0E93-DC91-6A47-5CA6-68CD146F8CA9}"/>
    <pc:docChg chg="delSld modSld">
      <pc:chgData name="Lisa Lillico" userId="S::lisa.lillico@education.vic.gov.au::6d93625b-cb0d-4e16-8960-a12e7248c950" providerId="AD" clId="Web-{3F9C0E93-DC91-6A47-5CA6-68CD146F8CA9}" dt="2026-01-25T20:00:07.745" v="290" actId="1076"/>
      <pc:docMkLst>
        <pc:docMk/>
      </pc:docMkLst>
      <pc:sldChg chg="modSp">
        <pc:chgData name="Lisa Lillico" userId="S::lisa.lillico@education.vic.gov.au::6d93625b-cb0d-4e16-8960-a12e7248c950" providerId="AD" clId="Web-{3F9C0E93-DC91-6A47-5CA6-68CD146F8CA9}" dt="2026-01-21T23:51:32.492" v="212" actId="20577"/>
        <pc:sldMkLst>
          <pc:docMk/>
          <pc:sldMk cId="0" sldId="268"/>
        </pc:sldMkLst>
        <pc:spChg chg="mod">
          <ac:chgData name="Lisa Lillico" userId="S::lisa.lillico@education.vic.gov.au::6d93625b-cb0d-4e16-8960-a12e7248c950" providerId="AD" clId="Web-{3F9C0E93-DC91-6A47-5CA6-68CD146F8CA9}" dt="2026-01-21T23:51:32.492" v="212" actId="20577"/>
          <ac:spMkLst>
            <pc:docMk/>
            <pc:sldMk cId="0" sldId="268"/>
            <ac:spMk id="14" creationId="{414E9C09-BD44-743C-799C-422F5815B2DF}"/>
          </ac:spMkLst>
        </pc:spChg>
      </pc:sldChg>
      <pc:sldChg chg="modSp">
        <pc:chgData name="Lisa Lillico" userId="S::lisa.lillico@education.vic.gov.au::6d93625b-cb0d-4e16-8960-a12e7248c950" providerId="AD" clId="Web-{3F9C0E93-DC91-6A47-5CA6-68CD146F8CA9}" dt="2026-01-21T23:58:03.901" v="269" actId="20577"/>
        <pc:sldMkLst>
          <pc:docMk/>
          <pc:sldMk cId="2130090007" sldId="369"/>
        </pc:sldMkLst>
        <pc:spChg chg="mod">
          <ac:chgData name="Lisa Lillico" userId="S::lisa.lillico@education.vic.gov.au::6d93625b-cb0d-4e16-8960-a12e7248c950" providerId="AD" clId="Web-{3F9C0E93-DC91-6A47-5CA6-68CD146F8CA9}" dt="2026-01-21T23:58:03.901" v="269" actId="20577"/>
          <ac:spMkLst>
            <pc:docMk/>
            <pc:sldMk cId="2130090007" sldId="369"/>
            <ac:spMk id="2" creationId="{FC15E269-117A-D482-78E4-EC698CA0C7B0}"/>
          </ac:spMkLst>
        </pc:spChg>
        <pc:spChg chg="mod">
          <ac:chgData name="Lisa Lillico" userId="S::lisa.lillico@education.vic.gov.au::6d93625b-cb0d-4e16-8960-a12e7248c950" providerId="AD" clId="Web-{3F9C0E93-DC91-6A47-5CA6-68CD146F8CA9}" dt="2026-01-21T23:57:25.260" v="233" actId="20577"/>
          <ac:spMkLst>
            <pc:docMk/>
            <pc:sldMk cId="2130090007" sldId="369"/>
            <ac:spMk id="1675" creationId="{33D3834B-3F99-C62C-98C4-7D7B6A407A9E}"/>
          </ac:spMkLst>
        </pc:spChg>
      </pc:sldChg>
      <pc:sldChg chg="addSp modSp">
        <pc:chgData name="Lisa Lillico" userId="S::lisa.lillico@education.vic.gov.au::6d93625b-cb0d-4e16-8960-a12e7248c950" providerId="AD" clId="Web-{3F9C0E93-DC91-6A47-5CA6-68CD146F8CA9}" dt="2026-01-21T23:50:46.226" v="191" actId="1076"/>
        <pc:sldMkLst>
          <pc:docMk/>
          <pc:sldMk cId="3135138841" sldId="370"/>
        </pc:sldMkLst>
        <pc:spChg chg="mod">
          <ac:chgData name="Lisa Lillico" userId="S::lisa.lillico@education.vic.gov.au::6d93625b-cb0d-4e16-8960-a12e7248c950" providerId="AD" clId="Web-{3F9C0E93-DC91-6A47-5CA6-68CD146F8CA9}" dt="2026-01-21T23:50:46.226" v="191" actId="1076"/>
          <ac:spMkLst>
            <pc:docMk/>
            <pc:sldMk cId="3135138841" sldId="370"/>
            <ac:spMk id="4" creationId="{AA3C5888-3E8A-86DD-AB36-20EF0C071B8A}"/>
          </ac:spMkLst>
        </pc:spChg>
      </pc:sldChg>
      <pc:sldChg chg="modSp">
        <pc:chgData name="Lisa Lillico" userId="S::lisa.lillico@education.vic.gov.au::6d93625b-cb0d-4e16-8960-a12e7248c950" providerId="AD" clId="Web-{3F9C0E93-DC91-6A47-5CA6-68CD146F8CA9}" dt="2026-01-21T23:35:29.700" v="175" actId="20577"/>
        <pc:sldMkLst>
          <pc:docMk/>
          <pc:sldMk cId="1412847951" sldId="373"/>
        </pc:sldMkLst>
        <pc:spChg chg="mod">
          <ac:chgData name="Lisa Lillico" userId="S::lisa.lillico@education.vic.gov.au::6d93625b-cb0d-4e16-8960-a12e7248c950" providerId="AD" clId="Web-{3F9C0E93-DC91-6A47-5CA6-68CD146F8CA9}" dt="2026-01-21T23:35:29.700" v="175" actId="20577"/>
          <ac:spMkLst>
            <pc:docMk/>
            <pc:sldMk cId="1412847951" sldId="373"/>
            <ac:spMk id="12" creationId="{810DB44C-BD7E-621F-F611-29DB447F01E6}"/>
          </ac:spMkLst>
        </pc:spChg>
      </pc:sldChg>
      <pc:sldChg chg="modSp">
        <pc:chgData name="Lisa Lillico" userId="S::lisa.lillico@education.vic.gov.au::6d93625b-cb0d-4e16-8960-a12e7248c950" providerId="AD" clId="Web-{3F9C0E93-DC91-6A47-5CA6-68CD146F8CA9}" dt="2026-01-21T22:02:13.355" v="164" actId="20577"/>
        <pc:sldMkLst>
          <pc:docMk/>
          <pc:sldMk cId="2682694621" sldId="379"/>
        </pc:sldMkLst>
        <pc:spChg chg="mod">
          <ac:chgData name="Lisa Lillico" userId="S::lisa.lillico@education.vic.gov.au::6d93625b-cb0d-4e16-8960-a12e7248c950" providerId="AD" clId="Web-{3F9C0E93-DC91-6A47-5CA6-68CD146F8CA9}" dt="2026-01-21T22:02:13.355" v="164" actId="20577"/>
          <ac:spMkLst>
            <pc:docMk/>
            <pc:sldMk cId="2682694621" sldId="379"/>
            <ac:spMk id="11" creationId="{ADB40A4E-9BE9-FD7D-1BF9-C8C6D81E0F5C}"/>
          </ac:spMkLst>
        </pc:spChg>
      </pc:sldChg>
      <pc:sldChg chg="modSp">
        <pc:chgData name="Lisa Lillico" userId="S::lisa.lillico@education.vic.gov.au::6d93625b-cb0d-4e16-8960-a12e7248c950" providerId="AD" clId="Web-{3F9C0E93-DC91-6A47-5CA6-68CD146F8CA9}" dt="2026-01-21T23:52:10.337" v="215" actId="20577"/>
        <pc:sldMkLst>
          <pc:docMk/>
          <pc:sldMk cId="3010227588" sldId="380"/>
        </pc:sldMkLst>
        <pc:spChg chg="mod">
          <ac:chgData name="Lisa Lillico" userId="S::lisa.lillico@education.vic.gov.au::6d93625b-cb0d-4e16-8960-a12e7248c950" providerId="AD" clId="Web-{3F9C0E93-DC91-6A47-5CA6-68CD146F8CA9}" dt="2026-01-21T23:52:10.337" v="215" actId="20577"/>
          <ac:spMkLst>
            <pc:docMk/>
            <pc:sldMk cId="3010227588" sldId="380"/>
            <ac:spMk id="4" creationId="{E73B50DE-23F5-6418-3556-32DEADB13412}"/>
          </ac:spMkLst>
        </pc:spChg>
      </pc:sldChg>
      <pc:sldChg chg="modSp">
        <pc:chgData name="Lisa Lillico" userId="S::lisa.lillico@education.vic.gov.au::6d93625b-cb0d-4e16-8960-a12e7248c950" providerId="AD" clId="Web-{3F9C0E93-DC91-6A47-5CA6-68CD146F8CA9}" dt="2026-01-19T05:42:58.337" v="126" actId="1076"/>
        <pc:sldMkLst>
          <pc:docMk/>
          <pc:sldMk cId="2482520348" sldId="383"/>
        </pc:sldMkLst>
        <pc:spChg chg="mod">
          <ac:chgData name="Lisa Lillico" userId="S::lisa.lillico@education.vic.gov.au::6d93625b-cb0d-4e16-8960-a12e7248c950" providerId="AD" clId="Web-{3F9C0E93-DC91-6A47-5CA6-68CD146F8CA9}" dt="2026-01-19T05:42:58.337" v="126" actId="1076"/>
          <ac:spMkLst>
            <pc:docMk/>
            <pc:sldMk cId="2482520348" sldId="383"/>
            <ac:spMk id="3" creationId="{EED6A2AA-E3F1-BE4A-5FED-EF5C69254E73}"/>
          </ac:spMkLst>
        </pc:spChg>
      </pc:sldChg>
      <pc:sldChg chg="addSp delSp modSp">
        <pc:chgData name="Lisa Lillico" userId="S::lisa.lillico@education.vic.gov.au::6d93625b-cb0d-4e16-8960-a12e7248c950" providerId="AD" clId="Web-{3F9C0E93-DC91-6A47-5CA6-68CD146F8CA9}" dt="2026-01-25T20:00:07.745" v="290" actId="1076"/>
        <pc:sldMkLst>
          <pc:docMk/>
          <pc:sldMk cId="3297191457" sldId="395"/>
        </pc:sldMkLst>
        <pc:spChg chg="add mod">
          <ac:chgData name="Lisa Lillico" userId="S::lisa.lillico@education.vic.gov.au::6d93625b-cb0d-4e16-8960-a12e7248c950" providerId="AD" clId="Web-{3F9C0E93-DC91-6A47-5CA6-68CD146F8CA9}" dt="2026-01-25T19:59:48.556" v="287" actId="1076"/>
          <ac:spMkLst>
            <pc:docMk/>
            <pc:sldMk cId="3297191457" sldId="395"/>
            <ac:spMk id="9" creationId="{D7080B25-A92F-BDC1-7691-9D00DD22E0E5}"/>
          </ac:spMkLst>
        </pc:spChg>
      </pc:sldChg>
    </pc:docChg>
  </pc:docChgLst>
  <pc:docChgLst>
    <pc:chgData name="Lisa Lillico" userId="S::lisa.lillico@education.vic.gov.au::6d93625b-cb0d-4e16-8960-a12e7248c950" providerId="AD" clId="Web-{952BF510-E12C-6DF1-311A-B100B56CCAB6}"/>
    <pc:docChg chg="delSld modSld">
      <pc:chgData name="Lisa Lillico" userId="S::lisa.lillico@education.vic.gov.au::6d93625b-cb0d-4e16-8960-a12e7248c950" providerId="AD" clId="Web-{952BF510-E12C-6DF1-311A-B100B56CCAB6}" dt="2026-01-08T22:58:19.298" v="298"/>
      <pc:docMkLst>
        <pc:docMk/>
      </pc:docMkLst>
      <pc:sldChg chg="modSp">
        <pc:chgData name="Lisa Lillico" userId="S::lisa.lillico@education.vic.gov.au::6d93625b-cb0d-4e16-8960-a12e7248c950" providerId="AD" clId="Web-{952BF510-E12C-6DF1-311A-B100B56CCAB6}" dt="2026-01-08T22:41:17.568" v="191" actId="20577"/>
        <pc:sldMkLst>
          <pc:docMk/>
          <pc:sldMk cId="0" sldId="264"/>
        </pc:sldMkLst>
        <pc:spChg chg="mod">
          <ac:chgData name="Lisa Lillico" userId="S::lisa.lillico@education.vic.gov.au::6d93625b-cb0d-4e16-8960-a12e7248c950" providerId="AD" clId="Web-{952BF510-E12C-6DF1-311A-B100B56CCAB6}" dt="2026-01-08T22:41:17.568" v="191" actId="20577"/>
          <ac:spMkLst>
            <pc:docMk/>
            <pc:sldMk cId="0" sldId="264"/>
            <ac:spMk id="12" creationId="{9BF3CFE4-F1E0-8EA3-BC97-39D4A61FD68C}"/>
          </ac:spMkLst>
        </pc:spChg>
        <pc:spChg chg="mod">
          <ac:chgData name="Lisa Lillico" userId="S::lisa.lillico@education.vic.gov.au::6d93625b-cb0d-4e16-8960-a12e7248c950" providerId="AD" clId="Web-{952BF510-E12C-6DF1-311A-B100B56CCAB6}" dt="2026-01-08T22:40:47.395" v="175" actId="20577"/>
          <ac:spMkLst>
            <pc:docMk/>
            <pc:sldMk cId="0" sldId="264"/>
            <ac:spMk id="1112" creationId="{00000000-0000-0000-0000-000000000000}"/>
          </ac:spMkLst>
        </pc:spChg>
        <pc:picChg chg="mod">
          <ac:chgData name="Lisa Lillico" userId="S::lisa.lillico@education.vic.gov.au::6d93625b-cb0d-4e16-8960-a12e7248c950" providerId="AD" clId="Web-{952BF510-E12C-6DF1-311A-B100B56CCAB6}" dt="2026-01-08T22:40:40.848" v="174" actId="1076"/>
          <ac:picMkLst>
            <pc:docMk/>
            <pc:sldMk cId="0" sldId="264"/>
            <ac:picMk id="3" creationId="{5F26DBEA-82A2-C5F2-8454-37726614384C}"/>
          </ac:picMkLst>
        </pc:picChg>
      </pc:sldChg>
      <pc:sldChg chg="delSp modSp">
        <pc:chgData name="Lisa Lillico" userId="S::lisa.lillico@education.vic.gov.au::6d93625b-cb0d-4e16-8960-a12e7248c950" providerId="AD" clId="Web-{952BF510-E12C-6DF1-311A-B100B56CCAB6}" dt="2026-01-08T22:49:18.401" v="285" actId="20577"/>
        <pc:sldMkLst>
          <pc:docMk/>
          <pc:sldMk cId="0" sldId="268"/>
        </pc:sldMkLst>
        <pc:spChg chg="mod">
          <ac:chgData name="Lisa Lillico" userId="S::lisa.lillico@education.vic.gov.au::6d93625b-cb0d-4e16-8960-a12e7248c950" providerId="AD" clId="Web-{952BF510-E12C-6DF1-311A-B100B56CCAB6}" dt="2026-01-08T22:49:18.401" v="285" actId="20577"/>
          <ac:spMkLst>
            <pc:docMk/>
            <pc:sldMk cId="0" sldId="268"/>
            <ac:spMk id="14" creationId="{414E9C09-BD44-743C-799C-422F5815B2DF}"/>
          </ac:spMkLst>
        </pc:spChg>
      </pc:sldChg>
      <pc:sldChg chg="delSp">
        <pc:chgData name="Lisa Lillico" userId="S::lisa.lillico@education.vic.gov.au::6d93625b-cb0d-4e16-8960-a12e7248c950" providerId="AD" clId="Web-{952BF510-E12C-6DF1-311A-B100B56CCAB6}" dt="2026-01-08T22:42:02.318" v="192"/>
        <pc:sldMkLst>
          <pc:docMk/>
          <pc:sldMk cId="0" sldId="285"/>
        </pc:sldMkLst>
      </pc:sldChg>
      <pc:sldChg chg="addSp delSp modSp addAnim delAnim">
        <pc:chgData name="Lisa Lillico" userId="S::lisa.lillico@education.vic.gov.au::6d93625b-cb0d-4e16-8960-a12e7248c950" providerId="AD" clId="Web-{952BF510-E12C-6DF1-311A-B100B56CCAB6}" dt="2026-01-08T22:26:55.682" v="64"/>
        <pc:sldMkLst>
          <pc:docMk/>
          <pc:sldMk cId="0" sldId="302"/>
        </pc:sldMkLst>
        <pc:spChg chg="mod">
          <ac:chgData name="Lisa Lillico" userId="S::lisa.lillico@education.vic.gov.au::6d93625b-cb0d-4e16-8960-a12e7248c950" providerId="AD" clId="Web-{952BF510-E12C-6DF1-311A-B100B56CCAB6}" dt="2026-01-08T22:17:23.853" v="40" actId="20577"/>
          <ac:spMkLst>
            <pc:docMk/>
            <pc:sldMk cId="0" sldId="302"/>
            <ac:spMk id="5" creationId="{EC8D4A3A-13FF-2111-D541-E68DF594023E}"/>
          </ac:spMkLst>
        </pc:spChg>
        <pc:spChg chg="mod">
          <ac:chgData name="Lisa Lillico" userId="S::lisa.lillico@education.vic.gov.au::6d93625b-cb0d-4e16-8960-a12e7248c950" providerId="AD" clId="Web-{952BF510-E12C-6DF1-311A-B100B56CCAB6}" dt="2026-01-08T22:16:43.695" v="15" actId="20577"/>
          <ac:spMkLst>
            <pc:docMk/>
            <pc:sldMk cId="0" sldId="302"/>
            <ac:spMk id="13" creationId="{0E5196F6-CC21-C05C-A596-8433DF7481C8}"/>
          </ac:spMkLst>
        </pc:spChg>
        <pc:spChg chg="mod">
          <ac:chgData name="Lisa Lillico" userId="S::lisa.lillico@education.vic.gov.au::6d93625b-cb0d-4e16-8960-a12e7248c950" providerId="AD" clId="Web-{952BF510-E12C-6DF1-311A-B100B56CCAB6}" dt="2026-01-08T22:17:02.633" v="27" actId="20577"/>
          <ac:spMkLst>
            <pc:docMk/>
            <pc:sldMk cId="0" sldId="302"/>
            <ac:spMk id="36" creationId="{068C8996-2658-7304-12AF-026965F8ECEA}"/>
          </ac:spMkLst>
        </pc:spChg>
        <pc:spChg chg="add del mod">
          <ac:chgData name="Lisa Lillico" userId="S::lisa.lillico@education.vic.gov.au::6d93625b-cb0d-4e16-8960-a12e7248c950" providerId="AD" clId="Web-{952BF510-E12C-6DF1-311A-B100B56CCAB6}" dt="2026-01-08T22:26:54.354" v="63" actId="20577"/>
          <ac:spMkLst>
            <pc:docMk/>
            <pc:sldMk cId="0" sldId="302"/>
            <ac:spMk id="38" creationId="{CC4EA283-B5FF-D86D-9B4D-2EBE0EE6309B}"/>
          </ac:spMkLst>
        </pc:spChg>
        <pc:spChg chg="mod">
          <ac:chgData name="Lisa Lillico" userId="S::lisa.lillico@education.vic.gov.au::6d93625b-cb0d-4e16-8960-a12e7248c950" providerId="AD" clId="Web-{952BF510-E12C-6DF1-311A-B100B56CCAB6}" dt="2026-01-08T22:15:04.673" v="7" actId="20577"/>
          <ac:spMkLst>
            <pc:docMk/>
            <pc:sldMk cId="0" sldId="302"/>
            <ac:spMk id="1900" creationId="{00000000-0000-0000-0000-000000000000}"/>
          </ac:spMkLst>
        </pc:spChg>
        <pc:spChg chg="mod">
          <ac:chgData name="Lisa Lillico" userId="S::lisa.lillico@education.vic.gov.au::6d93625b-cb0d-4e16-8960-a12e7248c950" providerId="AD" clId="Web-{952BF510-E12C-6DF1-311A-B100B56CCAB6}" dt="2026-01-08T22:17:27.963" v="45" actId="20577"/>
          <ac:spMkLst>
            <pc:docMk/>
            <pc:sldMk cId="0" sldId="302"/>
            <ac:spMk id="1908" creationId="{00000000-0000-0000-0000-000000000000}"/>
          </ac:spMkLst>
        </pc:spChg>
      </pc:sldChg>
      <pc:sldChg chg="addSp delSp modSp">
        <pc:chgData name="Lisa Lillico" userId="S::lisa.lillico@education.vic.gov.au::6d93625b-cb0d-4e16-8960-a12e7248c950" providerId="AD" clId="Web-{952BF510-E12C-6DF1-311A-B100B56CCAB6}" dt="2026-01-08T22:31:03.453" v="140" actId="20577"/>
        <pc:sldMkLst>
          <pc:docMk/>
          <pc:sldMk cId="2756340349" sldId="348"/>
        </pc:sldMkLst>
        <pc:spChg chg="mod">
          <ac:chgData name="Lisa Lillico" userId="S::lisa.lillico@education.vic.gov.au::6d93625b-cb0d-4e16-8960-a12e7248c950" providerId="AD" clId="Web-{952BF510-E12C-6DF1-311A-B100B56CCAB6}" dt="2026-01-08T22:29:29.934" v="92" actId="20577"/>
          <ac:spMkLst>
            <pc:docMk/>
            <pc:sldMk cId="2756340349" sldId="348"/>
            <ac:spMk id="7" creationId="{ECD185D5-45A4-C22B-7D0A-36E40BC35E28}"/>
          </ac:spMkLst>
        </pc:spChg>
        <pc:spChg chg="mod">
          <ac:chgData name="Lisa Lillico" userId="S::lisa.lillico@education.vic.gov.au::6d93625b-cb0d-4e16-8960-a12e7248c950" providerId="AD" clId="Web-{952BF510-E12C-6DF1-311A-B100B56CCAB6}" dt="2026-01-08T22:28:03.871" v="69" actId="20577"/>
          <ac:spMkLst>
            <pc:docMk/>
            <pc:sldMk cId="2756340349" sldId="348"/>
            <ac:spMk id="10" creationId="{9F22CA79-EEFE-B045-06FE-87D7D91AD5BC}"/>
          </ac:spMkLst>
        </pc:spChg>
        <pc:spChg chg="mod">
          <ac:chgData name="Lisa Lillico" userId="S::lisa.lillico@education.vic.gov.au::6d93625b-cb0d-4e16-8960-a12e7248c950" providerId="AD" clId="Web-{952BF510-E12C-6DF1-311A-B100B56CCAB6}" dt="2026-01-08T22:29:55.887" v="110" actId="20577"/>
          <ac:spMkLst>
            <pc:docMk/>
            <pc:sldMk cId="2756340349" sldId="348"/>
            <ac:spMk id="11" creationId="{1D201DF3-D8BF-CC9A-1CED-D99028A7D375}"/>
          </ac:spMkLst>
        </pc:spChg>
        <pc:spChg chg="mod">
          <ac:chgData name="Lisa Lillico" userId="S::lisa.lillico@education.vic.gov.au::6d93625b-cb0d-4e16-8960-a12e7248c950" providerId="AD" clId="Web-{952BF510-E12C-6DF1-311A-B100B56CCAB6}" dt="2026-01-08T22:31:03.453" v="140" actId="20577"/>
          <ac:spMkLst>
            <pc:docMk/>
            <pc:sldMk cId="2756340349" sldId="348"/>
            <ac:spMk id="12" creationId="{8246190C-4E5C-F80A-00A7-3FEA8B5985F3}"/>
          </ac:spMkLst>
        </pc:spChg>
      </pc:sldChg>
      <pc:sldChg chg="delSp modSp">
        <pc:chgData name="Lisa Lillico" userId="S::lisa.lillico@education.vic.gov.au::6d93625b-cb0d-4e16-8960-a12e7248c950" providerId="AD" clId="Web-{952BF510-E12C-6DF1-311A-B100B56CCAB6}" dt="2026-01-08T22:47:50.759" v="262" actId="20577"/>
        <pc:sldMkLst>
          <pc:docMk/>
          <pc:sldMk cId="3135138841" sldId="370"/>
        </pc:sldMkLst>
        <pc:spChg chg="mod">
          <ac:chgData name="Lisa Lillico" userId="S::lisa.lillico@education.vic.gov.au::6d93625b-cb0d-4e16-8960-a12e7248c950" providerId="AD" clId="Web-{952BF510-E12C-6DF1-311A-B100B56CCAB6}" dt="2026-01-08T22:47:50.759" v="262" actId="20577"/>
          <ac:spMkLst>
            <pc:docMk/>
            <pc:sldMk cId="3135138841" sldId="370"/>
            <ac:spMk id="4" creationId="{AA3C5888-3E8A-86DD-AB36-20EF0C071B8A}"/>
          </ac:spMkLst>
        </pc:spChg>
      </pc:sldChg>
      <pc:sldChg chg="delSp">
        <pc:chgData name="Lisa Lillico" userId="S::lisa.lillico@education.vic.gov.au::6d93625b-cb0d-4e16-8960-a12e7248c950" providerId="AD" clId="Web-{952BF510-E12C-6DF1-311A-B100B56CCAB6}" dt="2026-01-08T22:45:47.696" v="194"/>
        <pc:sldMkLst>
          <pc:docMk/>
          <pc:sldMk cId="1216084866" sldId="372"/>
        </pc:sldMkLst>
      </pc:sldChg>
      <pc:sldChg chg="delSp">
        <pc:chgData name="Lisa Lillico" userId="S::lisa.lillico@education.vic.gov.au::6d93625b-cb0d-4e16-8960-a12e7248c950" providerId="AD" clId="Web-{952BF510-E12C-6DF1-311A-B100B56CCAB6}" dt="2026-01-08T22:39:51.785" v="172"/>
        <pc:sldMkLst>
          <pc:docMk/>
          <pc:sldMk cId="1412847951" sldId="373"/>
        </pc:sldMkLst>
      </pc:sldChg>
      <pc:sldChg chg="delSp modSp">
        <pc:chgData name="Lisa Lillico" userId="S::lisa.lillico@education.vic.gov.au::6d93625b-cb0d-4e16-8960-a12e7248c950" providerId="AD" clId="Web-{952BF510-E12C-6DF1-311A-B100B56CCAB6}" dt="2026-01-08T22:35:58.763" v="152"/>
        <pc:sldMkLst>
          <pc:docMk/>
          <pc:sldMk cId="2682694621" sldId="379"/>
        </pc:sldMkLst>
      </pc:sldChg>
      <pc:sldChg chg="delSp modSp">
        <pc:chgData name="Lisa Lillico" userId="S::lisa.lillico@education.vic.gov.au::6d93625b-cb0d-4e16-8960-a12e7248c950" providerId="AD" clId="Web-{952BF510-E12C-6DF1-311A-B100B56CCAB6}" dt="2026-01-08T22:54:33.431" v="293" actId="20577"/>
        <pc:sldMkLst>
          <pc:docMk/>
          <pc:sldMk cId="3010227588" sldId="380"/>
        </pc:sldMkLst>
        <pc:spChg chg="mod">
          <ac:chgData name="Lisa Lillico" userId="S::lisa.lillico@education.vic.gov.au::6d93625b-cb0d-4e16-8960-a12e7248c950" providerId="AD" clId="Web-{952BF510-E12C-6DF1-311A-B100B56CCAB6}" dt="2026-01-08T22:54:33.431" v="293" actId="20577"/>
          <ac:spMkLst>
            <pc:docMk/>
            <pc:sldMk cId="3010227588" sldId="380"/>
            <ac:spMk id="4" creationId="{E73B50DE-23F5-6418-3556-32DEADB13412}"/>
          </ac:spMkLst>
        </pc:spChg>
      </pc:sldChg>
      <pc:sldChg chg="delSp">
        <pc:chgData name="Lisa Lillico" userId="S::lisa.lillico@education.vic.gov.au::6d93625b-cb0d-4e16-8960-a12e7248c950" providerId="AD" clId="Web-{952BF510-E12C-6DF1-311A-B100B56CCAB6}" dt="2026-01-08T22:36:58.078" v="164"/>
        <pc:sldMkLst>
          <pc:docMk/>
          <pc:sldMk cId="2799043002" sldId="382"/>
        </pc:sldMkLst>
      </pc:sldChg>
      <pc:sldChg chg="delSp modSp">
        <pc:chgData name="Lisa Lillico" userId="S::lisa.lillico@education.vic.gov.au::6d93625b-cb0d-4e16-8960-a12e7248c950" providerId="AD" clId="Web-{952BF510-E12C-6DF1-311A-B100B56CCAB6}" dt="2026-01-08T22:58:19.298" v="298"/>
        <pc:sldMkLst>
          <pc:docMk/>
          <pc:sldMk cId="2482520348" sldId="383"/>
        </pc:sldMkLst>
        <pc:spChg chg="mod">
          <ac:chgData name="Lisa Lillico" userId="S::lisa.lillico@education.vic.gov.au::6d93625b-cb0d-4e16-8960-a12e7248c950" providerId="AD" clId="Web-{952BF510-E12C-6DF1-311A-B100B56CCAB6}" dt="2026-01-08T22:58:17.251" v="297" actId="20577"/>
          <ac:spMkLst>
            <pc:docMk/>
            <pc:sldMk cId="2482520348" sldId="383"/>
            <ac:spMk id="3" creationId="{EED6A2AA-E3F1-BE4A-5FED-EF5C69254E73}"/>
          </ac:spMkLst>
        </pc:spChg>
      </pc:sldChg>
      <pc:sldChg chg="modSp">
        <pc:chgData name="Lisa Lillico" userId="S::lisa.lillico@education.vic.gov.au::6d93625b-cb0d-4e16-8960-a12e7248c950" providerId="AD" clId="Web-{952BF510-E12C-6DF1-311A-B100B56CCAB6}" dt="2026-01-08T22:54:49.385" v="294" actId="1076"/>
        <pc:sldMkLst>
          <pc:docMk/>
          <pc:sldMk cId="694622654" sldId="388"/>
        </pc:sldMkLst>
        <pc:spChg chg="mod">
          <ac:chgData name="Lisa Lillico" userId="S::lisa.lillico@education.vic.gov.au::6d93625b-cb0d-4e16-8960-a12e7248c950" providerId="AD" clId="Web-{952BF510-E12C-6DF1-311A-B100B56CCAB6}" dt="2026-01-08T22:54:49.385" v="294" actId="1076"/>
          <ac:spMkLst>
            <pc:docMk/>
            <pc:sldMk cId="694622654" sldId="388"/>
            <ac:spMk id="1163" creationId="{EEDF4AE3-CA36-D4B3-1BD5-72EC724E5CDE}"/>
          </ac:spMkLst>
        </pc:spChg>
      </pc:sldChg>
      <pc:sldChg chg="delSp modSp">
        <pc:chgData name="Lisa Lillico" userId="S::lisa.lillico@education.vic.gov.au::6d93625b-cb0d-4e16-8960-a12e7248c950" providerId="AD" clId="Web-{952BF510-E12C-6DF1-311A-B100B56CCAB6}" dt="2026-01-08T22:34:49.057" v="150" actId="20577"/>
        <pc:sldMkLst>
          <pc:docMk/>
          <pc:sldMk cId="1480422032" sldId="392"/>
        </pc:sldMkLst>
        <pc:spChg chg="mod">
          <ac:chgData name="Lisa Lillico" userId="S::lisa.lillico@education.vic.gov.au::6d93625b-cb0d-4e16-8960-a12e7248c950" providerId="AD" clId="Web-{952BF510-E12C-6DF1-311A-B100B56CCAB6}" dt="2026-01-08T22:34:17.212" v="149" actId="20577"/>
          <ac:spMkLst>
            <pc:docMk/>
            <pc:sldMk cId="1480422032" sldId="392"/>
            <ac:spMk id="8" creationId="{FF6C0D0A-5645-76AD-01E8-5DCE8CEF0E34}"/>
          </ac:spMkLst>
        </pc:spChg>
        <pc:spChg chg="mod">
          <ac:chgData name="Lisa Lillico" userId="S::lisa.lillico@education.vic.gov.au::6d93625b-cb0d-4e16-8960-a12e7248c950" providerId="AD" clId="Web-{952BF510-E12C-6DF1-311A-B100B56CCAB6}" dt="2026-01-08T22:34:49.057" v="150" actId="20577"/>
          <ac:spMkLst>
            <pc:docMk/>
            <pc:sldMk cId="1480422032" sldId="392"/>
            <ac:spMk id="15" creationId="{844A87F7-3C69-8EAE-4460-D62C58E64C11}"/>
          </ac:spMkLst>
        </pc:spChg>
      </pc:sldChg>
      <pc:sldChg chg="delSp modSp">
        <pc:chgData name="Lisa Lillico" userId="S::lisa.lillico@education.vic.gov.au::6d93625b-cb0d-4e16-8960-a12e7248c950" providerId="AD" clId="Web-{952BF510-E12C-6DF1-311A-B100B56CCAB6}" dt="2026-01-08T22:39:22.628" v="171" actId="20577"/>
        <pc:sldMkLst>
          <pc:docMk/>
          <pc:sldMk cId="3287905813" sldId="393"/>
        </pc:sldMkLst>
        <pc:spChg chg="mod">
          <ac:chgData name="Lisa Lillico" userId="S::lisa.lillico@education.vic.gov.au::6d93625b-cb0d-4e16-8960-a12e7248c950" providerId="AD" clId="Web-{952BF510-E12C-6DF1-311A-B100B56CCAB6}" dt="2026-01-08T22:39:22.628" v="171" actId="20577"/>
          <ac:spMkLst>
            <pc:docMk/>
            <pc:sldMk cId="3287905813" sldId="393"/>
            <ac:spMk id="4" creationId="{65057323-1C27-938F-D786-DA58D02592F3}"/>
          </ac:spMkLst>
        </pc:spChg>
        <pc:spChg chg="mod">
          <ac:chgData name="Lisa Lillico" userId="S::lisa.lillico@education.vic.gov.au::6d93625b-cb0d-4e16-8960-a12e7248c950" providerId="AD" clId="Web-{952BF510-E12C-6DF1-311A-B100B56CCAB6}" dt="2026-01-08T22:37:56.360" v="168" actId="20577"/>
          <ac:spMkLst>
            <pc:docMk/>
            <pc:sldMk cId="3287905813" sldId="393"/>
            <ac:spMk id="7" creationId="{9BAA7DD1-EE0D-26E4-D122-0670FB7EF742}"/>
          </ac:spMkLst>
        </pc:spChg>
      </pc:sldChg>
    </pc:docChg>
  </pc:docChgLst>
  <pc:docChgLst>
    <pc:chgData name="Lucinda Tamburrino" userId="S::lucinda.tamburrino@education.vic.gov.au::5370e936-27db-4b2d-b852-a5c2d9f721a8" providerId="AD" clId="Web-{57EA7B3A-8F7B-86F0-9CA3-A3B53AA65E64}"/>
    <pc:docChg chg="modSld">
      <pc:chgData name="Lucinda Tamburrino" userId="S::lucinda.tamburrino@education.vic.gov.au::5370e936-27db-4b2d-b852-a5c2d9f721a8" providerId="AD" clId="Web-{57EA7B3A-8F7B-86F0-9CA3-A3B53AA65E64}" dt="2026-01-18T23:40:15.314" v="2" actId="20577"/>
      <pc:docMkLst>
        <pc:docMk/>
      </pc:docMkLst>
      <pc:sldChg chg="modSp">
        <pc:chgData name="Lucinda Tamburrino" userId="S::lucinda.tamburrino@education.vic.gov.au::5370e936-27db-4b2d-b852-a5c2d9f721a8" providerId="AD" clId="Web-{57EA7B3A-8F7B-86F0-9CA3-A3B53AA65E64}" dt="2026-01-18T23:40:15.314" v="2" actId="20577"/>
        <pc:sldMkLst>
          <pc:docMk/>
          <pc:sldMk cId="1216084866" sldId="372"/>
        </pc:sldMkLst>
        <pc:spChg chg="mod">
          <ac:chgData name="Lucinda Tamburrino" userId="S::lucinda.tamburrino@education.vic.gov.au::5370e936-27db-4b2d-b852-a5c2d9f721a8" providerId="AD" clId="Web-{57EA7B3A-8F7B-86F0-9CA3-A3B53AA65E64}" dt="2026-01-18T23:40:15.314" v="2" actId="20577"/>
          <ac:spMkLst>
            <pc:docMk/>
            <pc:sldMk cId="1216084866" sldId="372"/>
            <ac:spMk id="7" creationId="{0F0839BC-E5E9-76DE-15AE-36B10AA207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1db22f08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1db22f08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00F2CEBD-9020-59D9-FDB6-91C9BB5F9FD1}"/>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75B3309C-6550-32B0-5064-7540B3114B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98E82BB1-51D2-D5F4-1564-9F2A185DF8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endParaRPr/>
          </a:p>
        </p:txBody>
      </p:sp>
    </p:spTree>
    <p:extLst>
      <p:ext uri="{BB962C8B-B14F-4D97-AF65-F5344CB8AC3E}">
        <p14:creationId xmlns:p14="http://schemas.microsoft.com/office/powerpoint/2010/main" val="260967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a:extLst>
            <a:ext uri="{FF2B5EF4-FFF2-40B4-BE49-F238E27FC236}">
              <a16:creationId xmlns:a16="http://schemas.microsoft.com/office/drawing/2014/main" id="{CAAFD6CD-8BCD-6654-3E12-B8432FC390FB}"/>
            </a:ext>
          </a:extLst>
        </p:cNvPr>
        <p:cNvGrpSpPr/>
        <p:nvPr/>
      </p:nvGrpSpPr>
      <p:grpSpPr>
        <a:xfrm>
          <a:off x="0" y="0"/>
          <a:ext cx="0" cy="0"/>
          <a:chOff x="0" y="0"/>
          <a:chExt cx="0" cy="0"/>
        </a:xfrm>
      </p:grpSpPr>
      <p:sp>
        <p:nvSpPr>
          <p:cNvPr id="1158" name="Google Shape;1158;gab8d1ca927_3_62:notes">
            <a:extLst>
              <a:ext uri="{FF2B5EF4-FFF2-40B4-BE49-F238E27FC236}">
                <a16:creationId xmlns:a16="http://schemas.microsoft.com/office/drawing/2014/main" id="{5E9739F8-22C3-F093-A89B-69B17CA08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a:extLst>
              <a:ext uri="{FF2B5EF4-FFF2-40B4-BE49-F238E27FC236}">
                <a16:creationId xmlns:a16="http://schemas.microsoft.com/office/drawing/2014/main" id="{AA4826E6-78A4-EA92-B334-5E69EFDF2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Luisa</a:t>
            </a:r>
            <a:endParaRPr/>
          </a:p>
        </p:txBody>
      </p:sp>
    </p:spTree>
    <p:extLst>
      <p:ext uri="{BB962C8B-B14F-4D97-AF65-F5344CB8AC3E}">
        <p14:creationId xmlns:p14="http://schemas.microsoft.com/office/powerpoint/2010/main" val="21601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a:extLst>
            <a:ext uri="{FF2B5EF4-FFF2-40B4-BE49-F238E27FC236}">
              <a16:creationId xmlns:a16="http://schemas.microsoft.com/office/drawing/2014/main" id="{22A8DC4E-5F6E-CCCB-26C8-9A8964537040}"/>
            </a:ext>
          </a:extLst>
        </p:cNvPr>
        <p:cNvGrpSpPr/>
        <p:nvPr/>
      </p:nvGrpSpPr>
      <p:grpSpPr>
        <a:xfrm>
          <a:off x="0" y="0"/>
          <a:ext cx="0" cy="0"/>
          <a:chOff x="0" y="0"/>
          <a:chExt cx="0" cy="0"/>
        </a:xfrm>
      </p:grpSpPr>
      <p:sp>
        <p:nvSpPr>
          <p:cNvPr id="1672" name="Google Shape;1672;gab8d1ca927_3_375:notes">
            <a:extLst>
              <a:ext uri="{FF2B5EF4-FFF2-40B4-BE49-F238E27FC236}">
                <a16:creationId xmlns:a16="http://schemas.microsoft.com/office/drawing/2014/main" id="{48AEF177-7B48-A9F1-7C5F-BF66D4DC93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ab8d1ca927_3_375:notes">
            <a:extLst>
              <a:ext uri="{FF2B5EF4-FFF2-40B4-BE49-F238E27FC236}">
                <a16:creationId xmlns:a16="http://schemas.microsoft.com/office/drawing/2014/main" id="{117CB094-6AF2-4EE8-52EA-1821B8B72C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extLst>
      <p:ext uri="{BB962C8B-B14F-4D97-AF65-F5344CB8AC3E}">
        <p14:creationId xmlns:p14="http://schemas.microsoft.com/office/powerpoint/2010/main" val="56633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5E5129C9-5940-A7F4-AC9C-BB6BF2494D19}"/>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C77BE631-01DB-ACB5-2A14-29F025C976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31B248E2-59EA-D917-7EBB-882C131504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extLst>
      <p:ext uri="{BB962C8B-B14F-4D97-AF65-F5344CB8AC3E}">
        <p14:creationId xmlns:p14="http://schemas.microsoft.com/office/powerpoint/2010/main" val="334736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F6E4D960-562E-FDB1-71C7-B484DC7880F2}"/>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05127B1D-C842-E701-4F89-DADBC54766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3E2FA6F8-7DBD-9616-87AA-CBA62DE8D6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p>
        </p:txBody>
      </p:sp>
    </p:spTree>
    <p:extLst>
      <p:ext uri="{BB962C8B-B14F-4D97-AF65-F5344CB8AC3E}">
        <p14:creationId xmlns:p14="http://schemas.microsoft.com/office/powerpoint/2010/main" val="363303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b8d1ca92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F6BCAC14-FEC5-2B36-FFBD-452B06558636}"/>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A8060F4B-016E-88AE-6EA0-69008FB4C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E073BA0F-44D8-3436-B532-6EB07492E8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extLst>
      <p:ext uri="{BB962C8B-B14F-4D97-AF65-F5344CB8AC3E}">
        <p14:creationId xmlns:p14="http://schemas.microsoft.com/office/powerpoint/2010/main" val="324747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a:extLst>
            <a:ext uri="{FF2B5EF4-FFF2-40B4-BE49-F238E27FC236}">
              <a16:creationId xmlns:a16="http://schemas.microsoft.com/office/drawing/2014/main" id="{1478A07E-86E9-2CFF-B70B-53ACBBB39292}"/>
            </a:ext>
          </a:extLst>
        </p:cNvPr>
        <p:cNvGrpSpPr/>
        <p:nvPr/>
      </p:nvGrpSpPr>
      <p:grpSpPr>
        <a:xfrm>
          <a:off x="0" y="0"/>
          <a:ext cx="0" cy="0"/>
          <a:chOff x="0" y="0"/>
          <a:chExt cx="0" cy="0"/>
        </a:xfrm>
      </p:grpSpPr>
      <p:sp>
        <p:nvSpPr>
          <p:cNvPr id="1158" name="Google Shape;1158;gab8d1ca927_3_62:notes">
            <a:extLst>
              <a:ext uri="{FF2B5EF4-FFF2-40B4-BE49-F238E27FC236}">
                <a16:creationId xmlns:a16="http://schemas.microsoft.com/office/drawing/2014/main" id="{3A4B3E7B-67F5-29AC-D0F7-C802D957F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a:extLst>
              <a:ext uri="{FF2B5EF4-FFF2-40B4-BE49-F238E27FC236}">
                <a16:creationId xmlns:a16="http://schemas.microsoft.com/office/drawing/2014/main" id="{38D81400-FDCA-3CC6-231D-77A177BEEC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p>
        </p:txBody>
      </p:sp>
    </p:spTree>
    <p:extLst>
      <p:ext uri="{BB962C8B-B14F-4D97-AF65-F5344CB8AC3E}">
        <p14:creationId xmlns:p14="http://schemas.microsoft.com/office/powerpoint/2010/main" val="20225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d1e87cec6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1e87cec6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JOse</a:t>
            </a:r>
          </a:p>
        </p:txBody>
      </p:sp>
    </p:spTree>
    <p:extLst>
      <p:ext uri="{BB962C8B-B14F-4D97-AF65-F5344CB8AC3E}">
        <p14:creationId xmlns:p14="http://schemas.microsoft.com/office/powerpoint/2010/main" val="224564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d1e87cec6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e87cec6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a:extLst>
            <a:ext uri="{FF2B5EF4-FFF2-40B4-BE49-F238E27FC236}">
              <a16:creationId xmlns:a16="http://schemas.microsoft.com/office/drawing/2014/main" id="{94A2CAD6-D0B2-A4F2-3D37-C226EA2DA5A3}"/>
            </a:ext>
          </a:extLst>
        </p:cNvPr>
        <p:cNvGrpSpPr/>
        <p:nvPr/>
      </p:nvGrpSpPr>
      <p:grpSpPr>
        <a:xfrm>
          <a:off x="0" y="0"/>
          <a:ext cx="0" cy="0"/>
          <a:chOff x="0" y="0"/>
          <a:chExt cx="0" cy="0"/>
        </a:xfrm>
      </p:grpSpPr>
      <p:sp>
        <p:nvSpPr>
          <p:cNvPr id="1037" name="Google Shape;1037;gab8d1ca927_3_0:notes">
            <a:extLst>
              <a:ext uri="{FF2B5EF4-FFF2-40B4-BE49-F238E27FC236}">
                <a16:creationId xmlns:a16="http://schemas.microsoft.com/office/drawing/2014/main" id="{2103F904-ABC4-9BB8-FE92-EBD285EE1C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a:extLst>
              <a:ext uri="{FF2B5EF4-FFF2-40B4-BE49-F238E27FC236}">
                <a16:creationId xmlns:a16="http://schemas.microsoft.com/office/drawing/2014/main" id="{F5D519F9-2E85-9002-018D-38B886567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Luisa</a:t>
            </a:r>
          </a:p>
          <a:p>
            <a:pPr>
              <a:buNone/>
            </a:pPr>
            <a:endParaRPr lang="en-US"/>
          </a:p>
          <a:p>
            <a:pPr>
              <a:buNone/>
            </a:pPr>
            <a:r>
              <a:rPr lang="en-US"/>
              <a:t>They’ll be in the classrooms, supporting teachers, and working side-by-side with them through mentoring, coaching, and collaborative teaching. It’s all about making sure both teachers and students thrive and grow together!</a:t>
            </a:r>
          </a:p>
          <a:p>
            <a:pPr marL="0" indent="0">
              <a:buNone/>
            </a:pPr>
            <a:endParaRPr lang="en-US"/>
          </a:p>
        </p:txBody>
      </p:sp>
    </p:spTree>
    <p:extLst>
      <p:ext uri="{BB962C8B-B14F-4D97-AF65-F5344CB8AC3E}">
        <p14:creationId xmlns:p14="http://schemas.microsoft.com/office/powerpoint/2010/main" val="182259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a:extLst>
            <a:ext uri="{FF2B5EF4-FFF2-40B4-BE49-F238E27FC236}">
              <a16:creationId xmlns:a16="http://schemas.microsoft.com/office/drawing/2014/main" id="{FC8059B6-0653-0121-9F9C-6D847B0952BF}"/>
            </a:ext>
          </a:extLst>
        </p:cNvPr>
        <p:cNvGrpSpPr/>
        <p:nvPr/>
      </p:nvGrpSpPr>
      <p:grpSpPr>
        <a:xfrm>
          <a:off x="0" y="0"/>
          <a:ext cx="0" cy="0"/>
          <a:chOff x="0" y="0"/>
          <a:chExt cx="0" cy="0"/>
        </a:xfrm>
      </p:grpSpPr>
      <p:sp>
        <p:nvSpPr>
          <p:cNvPr id="1236" name="Google Shape;1236;g1161f6db217_0_51:notes">
            <a:extLst>
              <a:ext uri="{FF2B5EF4-FFF2-40B4-BE49-F238E27FC236}">
                <a16:creationId xmlns:a16="http://schemas.microsoft.com/office/drawing/2014/main" id="{8FE0363C-424B-0BD6-C6AC-5335D28925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161f6db217_0_51:notes">
            <a:extLst>
              <a:ext uri="{FF2B5EF4-FFF2-40B4-BE49-F238E27FC236}">
                <a16:creationId xmlns:a16="http://schemas.microsoft.com/office/drawing/2014/main" id="{CD0DCEE4-EFBD-9830-58D6-379D808B28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indent="0">
              <a:buNone/>
            </a:pPr>
            <a:endParaRPr lang="en-US"/>
          </a:p>
          <a:p>
            <a:pPr lvl="1" indent="0">
              <a:buNone/>
            </a:pPr>
            <a:r>
              <a:rPr lang="en-US" err="1"/>
              <a:t>JOse</a:t>
            </a:r>
          </a:p>
          <a:p>
            <a:pPr lvl="1" indent="0">
              <a:buNone/>
            </a:pPr>
            <a:endParaRPr lang="en-US"/>
          </a:p>
          <a:p>
            <a:pPr lvl="1" indent="0">
              <a:buNone/>
            </a:pPr>
            <a:r>
              <a:rPr lang="en-US"/>
              <a:t>Sentral - </a:t>
            </a:r>
            <a:br>
              <a:rPr lang="en-US"/>
            </a:br>
            <a:r>
              <a:rPr lang="en-US" b="1"/>
              <a:t>School Communication</a:t>
            </a:r>
            <a:r>
              <a:rPr lang="en-US"/>
              <a:t>: Send and receive messages from your child’s homeroom, specialist teachers, and LCL </a:t>
            </a:r>
          </a:p>
          <a:p>
            <a:pPr marL="1085850" lvl="1" indent="-171450">
              <a:buFont typeface="Arial,Sans-Serif"/>
              <a:buChar char="•"/>
            </a:pPr>
            <a:r>
              <a:rPr lang="en-US" b="1"/>
              <a:t>Payment and Permissions</a:t>
            </a:r>
            <a:r>
              <a:rPr lang="en-US"/>
              <a:t>: Provide permission and make payments for camps, excursions, and incursions.</a:t>
            </a:r>
          </a:p>
          <a:p>
            <a:pPr marL="1085850" lvl="1" indent="-171450">
              <a:buFont typeface="Arial,Sans-Serif"/>
              <a:buChar char="•"/>
            </a:pPr>
            <a:r>
              <a:rPr lang="en-US" b="1"/>
              <a:t>Absence Management</a:t>
            </a:r>
            <a:r>
              <a:rPr lang="en-US"/>
              <a:t>: Easily communicate and respond to unexplained absences, as well as submit future absence requests.</a:t>
            </a:r>
          </a:p>
          <a:p>
            <a:pPr marL="1085850" lvl="1" indent="-171450">
              <a:buFont typeface="Arial,Sans-Serif"/>
              <a:buChar char="•"/>
            </a:pPr>
            <a:r>
              <a:rPr lang="en-US" b="1"/>
              <a:t>Notifications and Notices</a:t>
            </a:r>
            <a:r>
              <a:rPr lang="en-US"/>
              <a:t>: Receive timely notifications for community events, absence alerts, and school notices sent directly to your device.</a:t>
            </a:r>
          </a:p>
          <a:p>
            <a:pPr marL="1085850" lvl="1" indent="-171450">
              <a:buFont typeface="Arial,Sans-Serif"/>
              <a:buChar char="•"/>
            </a:pPr>
            <a:r>
              <a:rPr lang="en-US" b="1"/>
              <a:t>Parent/Teacher Interview Booking</a:t>
            </a:r>
            <a:r>
              <a:rPr lang="en-US"/>
              <a:t>.</a:t>
            </a:r>
          </a:p>
          <a:p>
            <a:pPr marL="1085850" lvl="1" indent="-171450">
              <a:buFont typeface="Arial,Sans-Serif"/>
              <a:buChar char="•"/>
            </a:pPr>
            <a:r>
              <a:rPr lang="en-US" b="1"/>
              <a:t>Access to School Calendar</a:t>
            </a:r>
            <a:r>
              <a:rPr lang="en-US"/>
              <a:t>: View and sync the school calendar with your phone to keep track of important dates and events.</a:t>
            </a:r>
          </a:p>
          <a:p>
            <a:pPr marL="1085850" lvl="1" indent="-171450">
              <a:buFont typeface="Arial,Sans-Serif"/>
              <a:buChar char="•"/>
            </a:pPr>
            <a:r>
              <a:rPr lang="en-US" b="1"/>
              <a:t>Semester Reports</a:t>
            </a:r>
            <a:r>
              <a:rPr lang="en-US"/>
              <a:t>: Stay informed by viewing your child’s individual learning plans and end-of-semester reports.</a:t>
            </a:r>
          </a:p>
          <a:p>
            <a:pPr marL="0" indent="0">
              <a:buNone/>
            </a:pPr>
            <a:endParaRPr lang="en-US"/>
          </a:p>
        </p:txBody>
      </p:sp>
    </p:spTree>
    <p:extLst>
      <p:ext uri="{BB962C8B-B14F-4D97-AF65-F5344CB8AC3E}">
        <p14:creationId xmlns:p14="http://schemas.microsoft.com/office/powerpoint/2010/main" val="202128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1db22f08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1db22f08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ea typeface="Calibri"/>
                <a:cs typeface="Calibri"/>
              </a:rPr>
              <a:t>Luisa</a:t>
            </a:r>
          </a:p>
        </p:txBody>
      </p:sp>
    </p:spTree>
    <p:extLst>
      <p:ext uri="{BB962C8B-B14F-4D97-AF65-F5344CB8AC3E}">
        <p14:creationId xmlns:p14="http://schemas.microsoft.com/office/powerpoint/2010/main" val="289745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AE0F9195-4020-D2D6-9653-23680CF1A57D}"/>
            </a:ext>
          </a:extLst>
        </p:cNvPr>
        <p:cNvGrpSpPr/>
        <p:nvPr/>
      </p:nvGrpSpPr>
      <p:grpSpPr>
        <a:xfrm>
          <a:off x="0" y="0"/>
          <a:ext cx="0" cy="0"/>
          <a:chOff x="0" y="0"/>
          <a:chExt cx="0" cy="0"/>
        </a:xfrm>
      </p:grpSpPr>
      <p:sp>
        <p:nvSpPr>
          <p:cNvPr id="1124" name="Google Shape;1124;gd1e87cec61_0_34:notes">
            <a:extLst>
              <a:ext uri="{FF2B5EF4-FFF2-40B4-BE49-F238E27FC236}">
                <a16:creationId xmlns:a16="http://schemas.microsoft.com/office/drawing/2014/main" id="{0A9B21D8-1D89-17E6-A5DD-23795EFBC4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a:extLst>
              <a:ext uri="{FF2B5EF4-FFF2-40B4-BE49-F238E27FC236}">
                <a16:creationId xmlns:a16="http://schemas.microsoft.com/office/drawing/2014/main" id="{F5A4404A-D88F-9482-AF95-F81822FA04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extLst>
      <p:ext uri="{BB962C8B-B14F-4D97-AF65-F5344CB8AC3E}">
        <p14:creationId xmlns:p14="http://schemas.microsoft.com/office/powerpoint/2010/main" val="99274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44CE7EC9-5EEA-466F-4237-6D90D08355F0}"/>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93833C98-0715-0C68-22EF-6FC0E936C2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3B9C1682-56C9-2D5E-F9EC-AA33557C49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Luisa</a:t>
            </a:r>
          </a:p>
        </p:txBody>
      </p:sp>
    </p:spTree>
    <p:extLst>
      <p:ext uri="{BB962C8B-B14F-4D97-AF65-F5344CB8AC3E}">
        <p14:creationId xmlns:p14="http://schemas.microsoft.com/office/powerpoint/2010/main" val="34488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a:extLst>
            <a:ext uri="{FF2B5EF4-FFF2-40B4-BE49-F238E27FC236}">
              <a16:creationId xmlns:a16="http://schemas.microsoft.com/office/drawing/2014/main" id="{DFD17EEE-2E83-11D1-BA02-4F95DCF038F7}"/>
            </a:ext>
          </a:extLst>
        </p:cNvPr>
        <p:cNvGrpSpPr/>
        <p:nvPr/>
      </p:nvGrpSpPr>
      <p:grpSpPr>
        <a:xfrm>
          <a:off x="0" y="0"/>
          <a:ext cx="0" cy="0"/>
          <a:chOff x="0" y="0"/>
          <a:chExt cx="0" cy="0"/>
        </a:xfrm>
      </p:grpSpPr>
      <p:sp>
        <p:nvSpPr>
          <p:cNvPr id="1897" name="Google Shape;1897;gd1e87cec61_0_55:notes">
            <a:extLst>
              <a:ext uri="{FF2B5EF4-FFF2-40B4-BE49-F238E27FC236}">
                <a16:creationId xmlns:a16="http://schemas.microsoft.com/office/drawing/2014/main" id="{A3DCF40E-0BA2-BADC-1399-671841AC7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1e87cec61_0_55:notes">
            <a:extLst>
              <a:ext uri="{FF2B5EF4-FFF2-40B4-BE49-F238E27FC236}">
                <a16:creationId xmlns:a16="http://schemas.microsoft.com/office/drawing/2014/main" id="{3E33BE6B-5FB7-1E3C-276E-A9F79447F8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Jose</a:t>
            </a:r>
          </a:p>
        </p:txBody>
      </p:sp>
    </p:spTree>
    <p:extLst>
      <p:ext uri="{BB962C8B-B14F-4D97-AF65-F5344CB8AC3E}">
        <p14:creationId xmlns:p14="http://schemas.microsoft.com/office/powerpoint/2010/main" val="129002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42">
    <p:spTree>
      <p:nvGrpSpPr>
        <p:cNvPr id="1" name="Shape 194"/>
        <p:cNvGrpSpPr/>
        <p:nvPr/>
      </p:nvGrpSpPr>
      <p:grpSpPr>
        <a:xfrm>
          <a:off x="0" y="0"/>
          <a:ext cx="0" cy="0"/>
          <a:chOff x="0" y="0"/>
          <a:chExt cx="0" cy="0"/>
        </a:xfrm>
      </p:grpSpPr>
      <p:sp>
        <p:nvSpPr>
          <p:cNvPr id="195" name="Google Shape;195;p14"/>
          <p:cNvSpPr txBox="1">
            <a:spLocks noGrp="1"/>
          </p:cNvSpPr>
          <p:nvPr>
            <p:ph type="title" hasCustomPrompt="1"/>
          </p:nvPr>
        </p:nvSpPr>
        <p:spPr>
          <a:xfrm>
            <a:off x="2515413"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6" name="Google Shape;196;p14"/>
          <p:cNvSpPr txBox="1">
            <a:spLocks noGrp="1"/>
          </p:cNvSpPr>
          <p:nvPr>
            <p:ph type="title" idx="2" hasCustomPrompt="1"/>
          </p:nvPr>
        </p:nvSpPr>
        <p:spPr>
          <a:xfrm>
            <a:off x="5033788"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7" name="Google Shape;197;p14"/>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98" name="Google Shape;198;p14"/>
          <p:cNvSpPr txBox="1">
            <a:spLocks noGrp="1"/>
          </p:cNvSpPr>
          <p:nvPr>
            <p:ph type="subTitle" idx="3"/>
          </p:nvPr>
        </p:nvSpPr>
        <p:spPr>
          <a:xfrm>
            <a:off x="8725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9" name="Google Shape;199;p14"/>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0" name="Google Shape;200;p14"/>
          <p:cNvSpPr txBox="1">
            <a:spLocks noGrp="1"/>
          </p:cNvSpPr>
          <p:nvPr>
            <p:ph type="subTitle" idx="5"/>
          </p:nvPr>
        </p:nvSpPr>
        <p:spPr>
          <a:xfrm>
            <a:off x="3390900" y="21566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1" name="Google Shape;201;p14"/>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2" name="Google Shape;202;p14"/>
          <p:cNvSpPr txBox="1">
            <a:spLocks noGrp="1"/>
          </p:cNvSpPr>
          <p:nvPr>
            <p:ph type="subTitle" idx="7"/>
          </p:nvPr>
        </p:nvSpPr>
        <p:spPr>
          <a:xfrm>
            <a:off x="58884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4"/>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4" name="Google Shape;204;p14"/>
          <p:cNvSpPr txBox="1">
            <a:spLocks noGrp="1"/>
          </p:cNvSpPr>
          <p:nvPr>
            <p:ph type="subTitle" idx="9"/>
          </p:nvPr>
        </p:nvSpPr>
        <p:spPr>
          <a:xfrm>
            <a:off x="2131725" y="36201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5" name="Google Shape;205;p14"/>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6" name="Google Shape;206;p14"/>
          <p:cNvSpPr txBox="1">
            <a:spLocks noGrp="1"/>
          </p:cNvSpPr>
          <p:nvPr>
            <p:ph type="subTitle" idx="14"/>
          </p:nvPr>
        </p:nvSpPr>
        <p:spPr>
          <a:xfrm>
            <a:off x="4650100" y="36201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7" name="Google Shape;207;p14"/>
          <p:cNvSpPr txBox="1">
            <a:spLocks noGrp="1"/>
          </p:cNvSpPr>
          <p:nvPr>
            <p:ph type="title" idx="15" hasCustomPrompt="1"/>
          </p:nvPr>
        </p:nvSpPr>
        <p:spPr>
          <a:xfrm>
            <a:off x="125622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8" name="Google Shape;208;p14"/>
          <p:cNvSpPr txBox="1">
            <a:spLocks noGrp="1"/>
          </p:cNvSpPr>
          <p:nvPr>
            <p:ph type="title" idx="16" hasCustomPrompt="1"/>
          </p:nvPr>
        </p:nvSpPr>
        <p:spPr>
          <a:xfrm>
            <a:off x="3774600"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9" name="Google Shape;209;p14"/>
          <p:cNvSpPr txBox="1">
            <a:spLocks noGrp="1"/>
          </p:cNvSpPr>
          <p:nvPr>
            <p:ph type="title" idx="17" hasCustomPrompt="1"/>
          </p:nvPr>
        </p:nvSpPr>
        <p:spPr>
          <a:xfrm>
            <a:off x="629297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10" name="Google Shape;210;p14"/>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txBox="1">
            <a:spLocks noGrp="1"/>
          </p:cNvSpPr>
          <p:nvPr>
            <p:ph type="title" idx="18"/>
          </p:nvPr>
        </p:nvSpPr>
        <p:spPr>
          <a:xfrm>
            <a:off x="2727000" y="363275"/>
            <a:ext cx="369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217" name="Google Shape;217;p14"/>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6" name="Google Shape;226;p15"/>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7" name="Google Shape;227;p15"/>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46">
    <p:spTree>
      <p:nvGrpSpPr>
        <p:cNvPr id="1" name="Shape 243"/>
        <p:cNvGrpSpPr/>
        <p:nvPr/>
      </p:nvGrpSpPr>
      <p:grpSpPr>
        <a:xfrm>
          <a:off x="0" y="0"/>
          <a:ext cx="0" cy="0"/>
          <a:chOff x="0" y="0"/>
          <a:chExt cx="0" cy="0"/>
        </a:xfrm>
      </p:grpSpPr>
      <p:sp>
        <p:nvSpPr>
          <p:cNvPr id="244" name="Google Shape;244;p16"/>
          <p:cNvSpPr/>
          <p:nvPr/>
        </p:nvSpPr>
        <p:spPr>
          <a:xfrm rot="10800000" flipH="1">
            <a:off x="-34948" y="4374909"/>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9281215" flipH="1">
            <a:off x="6963797"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9280772" flipH="1">
            <a:off x="6019538"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9281383">
            <a:off x="6014037"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txBox="1">
            <a:spLocks noGrp="1"/>
          </p:cNvSpPr>
          <p:nvPr>
            <p:ph type="title"/>
          </p:nvPr>
        </p:nvSpPr>
        <p:spPr>
          <a:xfrm>
            <a:off x="2550000" y="3290249"/>
            <a:ext cx="40440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160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16"/>
          <p:cNvSpPr txBox="1">
            <a:spLocks noGrp="1"/>
          </p:cNvSpPr>
          <p:nvPr>
            <p:ph type="subTitle" idx="1"/>
          </p:nvPr>
        </p:nvSpPr>
        <p:spPr>
          <a:xfrm>
            <a:off x="2250150" y="1355551"/>
            <a:ext cx="4643700" cy="169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400"/>
              <a:buNone/>
              <a:defRPr sz="2400"/>
            </a:lvl1pPr>
            <a:lvl2pPr lvl="1" algn="ctr" rtl="0">
              <a:spcBef>
                <a:spcPts val="1600"/>
              </a:spcBef>
              <a:spcAft>
                <a:spcPts val="0"/>
              </a:spcAft>
              <a:buSzPts val="2400"/>
              <a:buNone/>
              <a:defRPr sz="2400"/>
            </a:lvl2pPr>
            <a:lvl3pPr lvl="2" algn="ctr" rtl="0">
              <a:spcBef>
                <a:spcPts val="1600"/>
              </a:spcBef>
              <a:spcAft>
                <a:spcPts val="0"/>
              </a:spcAft>
              <a:buSzPts val="2400"/>
              <a:buNone/>
              <a:defRPr sz="2400"/>
            </a:lvl3pPr>
            <a:lvl4pPr lvl="3" algn="ctr" rtl="0">
              <a:spcBef>
                <a:spcPts val="1600"/>
              </a:spcBef>
              <a:spcAft>
                <a:spcPts val="0"/>
              </a:spcAft>
              <a:buSzPts val="2400"/>
              <a:buNone/>
              <a:defRPr sz="2400"/>
            </a:lvl4pPr>
            <a:lvl5pPr lvl="4" algn="ctr" rtl="0">
              <a:spcBef>
                <a:spcPts val="1600"/>
              </a:spcBef>
              <a:spcAft>
                <a:spcPts val="0"/>
              </a:spcAft>
              <a:buSzPts val="2400"/>
              <a:buNone/>
              <a:defRPr sz="2400"/>
            </a:lvl5pPr>
            <a:lvl6pPr lvl="5" algn="ctr" rtl="0">
              <a:spcBef>
                <a:spcPts val="1600"/>
              </a:spcBef>
              <a:spcAft>
                <a:spcPts val="0"/>
              </a:spcAft>
              <a:buSzPts val="2400"/>
              <a:buNone/>
              <a:defRPr sz="2400"/>
            </a:lvl6pPr>
            <a:lvl7pPr lvl="6" algn="ctr" rtl="0">
              <a:spcBef>
                <a:spcPts val="1600"/>
              </a:spcBef>
              <a:spcAft>
                <a:spcPts val="0"/>
              </a:spcAft>
              <a:buSzPts val="2400"/>
              <a:buNone/>
              <a:defRPr sz="2400"/>
            </a:lvl7pPr>
            <a:lvl8pPr lvl="7" algn="ctr" rtl="0">
              <a:spcBef>
                <a:spcPts val="1600"/>
              </a:spcBef>
              <a:spcAft>
                <a:spcPts val="0"/>
              </a:spcAft>
              <a:buSzPts val="2400"/>
              <a:buNone/>
              <a:defRPr sz="2400"/>
            </a:lvl8pPr>
            <a:lvl9pPr lvl="8" algn="ctr" rtl="0">
              <a:spcBef>
                <a:spcPts val="1600"/>
              </a:spcBef>
              <a:spcAft>
                <a:spcPts val="1600"/>
              </a:spcAft>
              <a:buSzPts val="2400"/>
              <a:buNone/>
              <a:defRPr sz="2400"/>
            </a:lvl9pPr>
          </a:lstStyle>
          <a:p>
            <a:endParaRPr/>
          </a:p>
        </p:txBody>
      </p:sp>
      <p:sp>
        <p:nvSpPr>
          <p:cNvPr id="258" name="Google Shape;258;p16"/>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5400000">
            <a:off x="957006" y="600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5400000">
            <a:off x="8564894" y="484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5400000">
            <a:off x="234781" y="10034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5400000">
            <a:off x="1477081" y="140794"/>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5400000">
            <a:off x="8233156" y="43377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5400000">
            <a:off x="7390894" y="4558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5400000">
            <a:off x="8911081" y="35576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rot="5400000">
            <a:off x="7296606" y="5209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710000" y="2261338"/>
            <a:ext cx="5319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2" name="Google Shape;272;p17"/>
          <p:cNvSpPr txBox="1">
            <a:spLocks noGrp="1"/>
          </p:cNvSpPr>
          <p:nvPr>
            <p:ph type="title" idx="2" hasCustomPrompt="1"/>
          </p:nvPr>
        </p:nvSpPr>
        <p:spPr>
          <a:xfrm>
            <a:off x="710000" y="1164675"/>
            <a:ext cx="2932800" cy="97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73" name="Google Shape;273;p17"/>
          <p:cNvSpPr txBox="1">
            <a:spLocks noGrp="1"/>
          </p:cNvSpPr>
          <p:nvPr>
            <p:ph type="subTitle" idx="1"/>
          </p:nvPr>
        </p:nvSpPr>
        <p:spPr>
          <a:xfrm>
            <a:off x="710000" y="3123913"/>
            <a:ext cx="35133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4" name="Google Shape;274;p17"/>
          <p:cNvSpPr/>
          <p:nvPr/>
        </p:nvSpPr>
        <p:spPr>
          <a:xfrm rot="10800000">
            <a:off x="3794725" y="3526224"/>
            <a:ext cx="5269500" cy="161730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flipH="1">
            <a:off x="4079409" y="0"/>
            <a:ext cx="3848746" cy="1015396"/>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805860" y="0"/>
            <a:ext cx="5606452" cy="138838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4898284" y="3305534"/>
            <a:ext cx="4245815" cy="1838051"/>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flipH="1">
            <a:off x="5529737" y="3305400"/>
            <a:ext cx="3614274" cy="1837882"/>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flipH="1">
            <a:off x="5295901" y="0"/>
            <a:ext cx="3848110" cy="121936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rot="5400000">
            <a:off x="7269506" y="1055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rot="5400000">
            <a:off x="5917319" y="9557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rot="-5400000">
            <a:off x="6612681" y="90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rot="5400000">
            <a:off x="5261106" y="321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rot="-5400000" flipH="1">
            <a:off x="4341681" y="475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rot="5400000" flipH="1">
            <a:off x="5326056" y="4329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rot="-5400000" flipH="1">
            <a:off x="7106006" y="3674706"/>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9" name="Google Shape;289;p18"/>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18"/>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8"/>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18"/>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3" name="Google Shape;293;p18"/>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8"/>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5" name="Google Shape;295;p18"/>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33">
    <p:spTree>
      <p:nvGrpSpPr>
        <p:cNvPr id="1" name="Shape 309"/>
        <p:cNvGrpSpPr/>
        <p:nvPr/>
      </p:nvGrpSpPr>
      <p:grpSpPr>
        <a:xfrm>
          <a:off x="0" y="0"/>
          <a:ext cx="0" cy="0"/>
          <a:chOff x="0" y="0"/>
          <a:chExt cx="0" cy="0"/>
        </a:xfrm>
      </p:grpSpPr>
      <p:sp>
        <p:nvSpPr>
          <p:cNvPr id="310" name="Google Shape;310;p19"/>
          <p:cNvSpPr txBox="1">
            <a:spLocks noGrp="1"/>
          </p:cNvSpPr>
          <p:nvPr>
            <p:ph type="subTitle" idx="1"/>
          </p:nvPr>
        </p:nvSpPr>
        <p:spPr>
          <a:xfrm>
            <a:off x="2080050" y="2645675"/>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19"/>
          <p:cNvSpPr txBox="1">
            <a:spLocks noGrp="1"/>
          </p:cNvSpPr>
          <p:nvPr>
            <p:ph type="title" hasCustomPrompt="1"/>
          </p:nvPr>
        </p:nvSpPr>
        <p:spPr>
          <a:xfrm>
            <a:off x="2185351" y="2107163"/>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2" name="Google Shape;312;p19"/>
          <p:cNvSpPr txBox="1">
            <a:spLocks noGrp="1"/>
          </p:cNvSpPr>
          <p:nvPr>
            <p:ph type="subTitle" idx="2"/>
          </p:nvPr>
        </p:nvSpPr>
        <p:spPr>
          <a:xfrm>
            <a:off x="3939875" y="3984725"/>
            <a:ext cx="42090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9"/>
          <p:cNvSpPr txBox="1">
            <a:spLocks noGrp="1"/>
          </p:cNvSpPr>
          <p:nvPr>
            <p:ph type="title" idx="3" hasCustomPrompt="1"/>
          </p:nvPr>
        </p:nvSpPr>
        <p:spPr>
          <a:xfrm>
            <a:off x="4114925" y="3446225"/>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9"/>
          <p:cNvSpPr txBox="1">
            <a:spLocks noGrp="1"/>
          </p:cNvSpPr>
          <p:nvPr>
            <p:ph type="subTitle" idx="4"/>
          </p:nvPr>
        </p:nvSpPr>
        <p:spPr>
          <a:xfrm>
            <a:off x="150725" y="1306600"/>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19"/>
          <p:cNvSpPr txBox="1">
            <a:spLocks noGrp="1"/>
          </p:cNvSpPr>
          <p:nvPr>
            <p:ph type="title" idx="5" hasCustomPrompt="1"/>
          </p:nvPr>
        </p:nvSpPr>
        <p:spPr>
          <a:xfrm>
            <a:off x="256025" y="768100"/>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9"/>
          <p:cNvSpPr/>
          <p:nvPr/>
        </p:nvSpPr>
        <p:spPr>
          <a:xfrm flipH="1">
            <a:off x="3939631" y="122"/>
            <a:ext cx="5126677" cy="157321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0800000" flipH="1">
            <a:off x="1272707" y="4105046"/>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10800000">
            <a:off x="-1307833" y="3723489"/>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rot="10800000" flipH="1">
            <a:off x="5013468" y="40"/>
            <a:ext cx="4130832" cy="178819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rot="10800000">
            <a:off x="5628780" y="489"/>
            <a:ext cx="3515148" cy="178787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rot="10800000" flipH="1">
            <a:off x="-10490" y="3895966"/>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rot="5400000">
            <a:off x="3159444" y="424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5400000">
            <a:off x="1528331" y="4264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rot="-5400000">
            <a:off x="2223694" y="4212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rot="5400000">
            <a:off x="872119" y="36301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rot="5400000">
            <a:off x="6821956" y="789581"/>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5400000">
            <a:off x="5209844" y="821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rot="-5400000">
            <a:off x="7250456" y="1788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rot="5400000">
            <a:off x="4382131" y="1221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32" name="Google Shape;332;p20"/>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0" name="Google Shape;340;p21"/>
          <p:cNvSpPr/>
          <p:nvPr/>
        </p:nvSpPr>
        <p:spPr>
          <a:xfrm rot="1518785">
            <a:off x="6954573" y="11686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519228">
            <a:off x="6010314" y="-585860"/>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518617" flipH="1">
            <a:off x="6004813" y="-50311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9" name="Google Shape;349;p22"/>
          <p:cNvSpPr/>
          <p:nvPr/>
        </p:nvSpPr>
        <p:spPr>
          <a:xfrm>
            <a:off x="59995" y="104"/>
            <a:ext cx="3198939" cy="98175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rot="10800000">
            <a:off x="11674" y="-160"/>
            <a:ext cx="2577485" cy="1116125"/>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rot="10800000" flipH="1">
            <a:off x="11556" y="278"/>
            <a:ext cx="2193727" cy="1115769"/>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5400000" flipH="1">
            <a:off x="3258931"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5400000" flipH="1">
            <a:off x="1272669" y="444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5400000" flipH="1">
            <a:off x="376506" y="135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710525" y="1974875"/>
            <a:ext cx="2073600" cy="119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p:nvPr/>
        </p:nvSpPr>
        <p:spPr>
          <a:xfrm rot="5400000">
            <a:off x="6103527" y="2087160"/>
            <a:ext cx="5127422" cy="9535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rot="5400000">
            <a:off x="6173920" y="2173333"/>
            <a:ext cx="5143202" cy="79695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rot="5400000" flipH="1">
            <a:off x="6143644" y="2143144"/>
            <a:ext cx="5143337" cy="85737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rot="10800000">
            <a:off x="8190469" y="29254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rot="10800000">
            <a:off x="8438581" y="18091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223019" y="4506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rot="10800000">
            <a:off x="8093069" y="3575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22">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66" name="Google Shape;366;p24"/>
          <p:cNvSpPr/>
          <p:nvPr/>
        </p:nvSpPr>
        <p:spPr>
          <a:xfrm rot="-3280717" flipH="1">
            <a:off x="7781743" y="3792720"/>
            <a:ext cx="2443146" cy="939983"/>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rot="-4712503">
            <a:off x="7628681" y="3954489"/>
            <a:ext cx="3153935" cy="1121083"/>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rot="-4136030" flipH="1">
            <a:off x="7516847" y="3617988"/>
            <a:ext cx="3605675" cy="119468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rot="1958429">
            <a:off x="8794263" y="2889380"/>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rot="-8839666">
            <a:off x="8871845" y="3947370"/>
            <a:ext cx="98364" cy="9861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958429">
            <a:off x="8441203" y="4487431"/>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CUSTOM_27">
    <p:spTree>
      <p:nvGrpSpPr>
        <p:cNvPr id="1" name="Shape 372"/>
        <p:cNvGrpSpPr/>
        <p:nvPr/>
      </p:nvGrpSpPr>
      <p:grpSpPr>
        <a:xfrm>
          <a:off x="0" y="0"/>
          <a:ext cx="0" cy="0"/>
          <a:chOff x="0" y="0"/>
          <a:chExt cx="0" cy="0"/>
        </a:xfrm>
      </p:grpSpPr>
      <p:sp>
        <p:nvSpPr>
          <p:cNvPr id="373" name="Google Shape;373;p2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4" name="Google Shape;374;p25"/>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rot="5400000">
            <a:off x="8826706" y="1533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rot="5400000">
            <a:off x="6850244" y="1118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rot="-5400000">
            <a:off x="8001331" y="71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380"/>
        <p:cNvGrpSpPr/>
        <p:nvPr/>
      </p:nvGrpSpPr>
      <p:grpSpPr>
        <a:xfrm>
          <a:off x="0" y="0"/>
          <a:ext cx="0" cy="0"/>
          <a:chOff x="0" y="0"/>
          <a:chExt cx="0" cy="0"/>
        </a:xfrm>
      </p:grpSpPr>
      <p:sp>
        <p:nvSpPr>
          <p:cNvPr id="381" name="Google Shape;381;p2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82" name="Google Shape;382;p26"/>
          <p:cNvSpPr/>
          <p:nvPr/>
        </p:nvSpPr>
        <p:spPr>
          <a:xfrm rot="10800000" flipH="1">
            <a:off x="-1381510" y="2985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9732937">
            <a:off x="-1662691" y="-41184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173584" flipH="1">
            <a:off x="-2452873" y="-34456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5400000" flipH="1">
            <a:off x="2728806" y="59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5400000" flipH="1">
            <a:off x="1104144"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5400000" flipH="1">
            <a:off x="306356" y="1001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8">
  <p:cSld name="CUSTOM_14">
    <p:spTree>
      <p:nvGrpSpPr>
        <p:cNvPr id="1" name="Shape 388"/>
        <p:cNvGrpSpPr/>
        <p:nvPr/>
      </p:nvGrpSpPr>
      <p:grpSpPr>
        <a:xfrm>
          <a:off x="0" y="0"/>
          <a:ext cx="0" cy="0"/>
          <a:chOff x="0" y="0"/>
          <a:chExt cx="0" cy="0"/>
        </a:xfrm>
      </p:grpSpPr>
      <p:sp>
        <p:nvSpPr>
          <p:cNvPr id="389" name="Google Shape;389;p27"/>
          <p:cNvSpPr/>
          <p:nvPr/>
        </p:nvSpPr>
        <p:spPr>
          <a:xfrm rot="10800000">
            <a:off x="28128" y="4556975"/>
            <a:ext cx="9115826" cy="6304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rot="10800000">
            <a:off x="264" y="4660381"/>
            <a:ext cx="9143690" cy="52701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10800000" flipH="1">
            <a:off x="0" y="4620366"/>
            <a:ext cx="9144078" cy="56703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393" name="Google Shape;393;p27"/>
          <p:cNvSpPr/>
          <p:nvPr/>
        </p:nvSpPr>
        <p:spPr>
          <a:xfrm rot="5400000">
            <a:off x="5105631" y="4538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5400000">
            <a:off x="2614144" y="4570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rot="-5400000">
            <a:off x="8149681" y="44399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rot="5400000">
            <a:off x="171556" y="4654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9">
  <p:cSld name="CUSTOM_30">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9" name="Google Shape;399;p28"/>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rot="3637394">
            <a:off x="7609045" y="4405221"/>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rot="-7162606">
            <a:off x="8189482" y="4018840"/>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0">
  <p:cSld name="CUSTOM_31">
    <p:spTree>
      <p:nvGrpSpPr>
        <p:cNvPr id="1" name="Shape 406"/>
        <p:cNvGrpSpPr/>
        <p:nvPr/>
      </p:nvGrpSpPr>
      <p:grpSpPr>
        <a:xfrm>
          <a:off x="0" y="0"/>
          <a:ext cx="0" cy="0"/>
          <a:chOff x="0" y="0"/>
          <a:chExt cx="0" cy="0"/>
        </a:xfrm>
      </p:grpSpPr>
      <p:sp>
        <p:nvSpPr>
          <p:cNvPr id="407" name="Google Shape;407;p29"/>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08" name="Google Shape;408;p29"/>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5400000">
            <a:off x="2548406" y="46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5400000">
            <a:off x="1196219" y="45750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5400000">
            <a:off x="1891581" y="4522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1">
  <p:cSld name="CUSTOM_34">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15" name="Google Shape;415;p30"/>
          <p:cNvSpPr/>
          <p:nvPr/>
        </p:nvSpPr>
        <p:spPr>
          <a:xfrm rot="-5911893" flipH="1">
            <a:off x="-8708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515846" flipH="1">
            <a:off x="-2829770"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flipH="1">
            <a:off x="-2852836"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0800000">
            <a:off x="7544677" y="6354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9732937" flipH="1">
            <a:off x="6592039" y="-37815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rot="-10173584">
            <a:off x="7084740" y="-31087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5400000">
            <a:off x="8509906" y="1003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5400000">
            <a:off x="6823844" y="121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5400000">
            <a:off x="365881"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5400000">
            <a:off x="1715256" y="1801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2">
  <p:cSld name="CUSTOM_38">
    <p:spTree>
      <p:nvGrpSpPr>
        <p:cNvPr id="1" name="Shape 425"/>
        <p:cNvGrpSpPr/>
        <p:nvPr/>
      </p:nvGrpSpPr>
      <p:grpSpPr>
        <a:xfrm>
          <a:off x="0" y="0"/>
          <a:ext cx="0" cy="0"/>
          <a:chOff x="0" y="0"/>
          <a:chExt cx="0" cy="0"/>
        </a:xfrm>
      </p:grpSpPr>
      <p:sp>
        <p:nvSpPr>
          <p:cNvPr id="426" name="Google Shape;426;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27" name="Google Shape;427;p31"/>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9367883">
            <a:off x="-881240" y="-32226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9944222" flipH="1">
            <a:off x="-1417570" y="-278867"/>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3">
  <p:cSld name="CUSTOM_39">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39" name="Google Shape;439;p32"/>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399497" flipH="1">
            <a:off x="-191814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440">
            <a:off x="-221906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4">
  <p:cSld name="CUSTOM_44">
    <p:spTree>
      <p:nvGrpSpPr>
        <p:cNvPr id="1" name="Shape 456"/>
        <p:cNvGrpSpPr/>
        <p:nvPr/>
      </p:nvGrpSpPr>
      <p:grpSpPr>
        <a:xfrm>
          <a:off x="0" y="0"/>
          <a:ext cx="0" cy="0"/>
          <a:chOff x="0" y="0"/>
          <a:chExt cx="0" cy="0"/>
        </a:xfrm>
      </p:grpSpPr>
      <p:sp>
        <p:nvSpPr>
          <p:cNvPr id="457" name="Google Shape;457;p3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58" name="Google Shape;458;p33"/>
          <p:cNvSpPr/>
          <p:nvPr/>
        </p:nvSpPr>
        <p:spPr>
          <a:xfrm rot="10800000">
            <a:off x="4827336" y="4320028"/>
            <a:ext cx="3936983" cy="1153922"/>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rot="10800000" flipH="1">
            <a:off x="5609830" y="3895999"/>
            <a:ext cx="5735030" cy="157795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rot="10800000">
            <a:off x="6110409" y="4087929"/>
            <a:ext cx="3937105" cy="1386022"/>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rot="3210522">
            <a:off x="8828071" y="3601255"/>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rot="3212945">
            <a:off x="7223745" y="4593605"/>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rot="-7587055">
            <a:off x="7969056" y="4201692"/>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rot="3210522">
            <a:off x="5603511" y="4603257"/>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5">
  <p:cSld name="CUSTOM_45">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67" name="Google Shape;467;p34"/>
          <p:cNvSpPr/>
          <p:nvPr/>
        </p:nvSpPr>
        <p:spPr>
          <a:xfrm>
            <a:off x="-175093" y="-11"/>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flipH="1">
            <a:off x="-2755633" y="-11"/>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458290" y="-11"/>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rot="5400000" flipH="1">
            <a:off x="4202856" y="124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5400000" flipH="1">
            <a:off x="902469" y="801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5400000" flipH="1">
            <a:off x="1597831" y="854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5400000" flipH="1">
            <a:off x="246256" y="1371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6">
  <p:cSld name="CUSTOM_47">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76" name="Google Shape;476;p35"/>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rot="3043967">
            <a:off x="8461110" y="3707189"/>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rot="3041162">
            <a:off x="7337669" y="4513351"/>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7758838">
            <a:off x="7842708" y="4032580"/>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rot="3043967">
            <a:off x="6441045" y="4409310"/>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7">
  <p:cSld name="CUSTOM_48">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85" name="Google Shape;485;p36"/>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5400000">
            <a:off x="3391556" y="48975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rot="-5400000">
            <a:off x="1730281" y="4340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5400000">
            <a:off x="628131" y="3448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1">
  <p:cSld name="CUSTOM_21">
    <p:spTree>
      <p:nvGrpSpPr>
        <p:cNvPr id="1" name="Shape 490"/>
        <p:cNvGrpSpPr/>
        <p:nvPr/>
      </p:nvGrpSpPr>
      <p:grpSpPr>
        <a:xfrm>
          <a:off x="0" y="0"/>
          <a:ext cx="0" cy="0"/>
          <a:chOff x="0" y="0"/>
          <a:chExt cx="0" cy="0"/>
        </a:xfrm>
      </p:grpSpPr>
      <p:sp>
        <p:nvSpPr>
          <p:cNvPr id="491" name="Google Shape;491;p37"/>
          <p:cNvSpPr/>
          <p:nvPr/>
        </p:nvSpPr>
        <p:spPr>
          <a:xfrm rot="10800000">
            <a:off x="7575354"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9367883" flipH="1">
            <a:off x="713109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9944222">
            <a:off x="7216014"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txBox="1">
            <a:spLocks noGrp="1"/>
          </p:cNvSpPr>
          <p:nvPr>
            <p:ph type="body" idx="1"/>
          </p:nvPr>
        </p:nvSpPr>
        <p:spPr>
          <a:xfrm>
            <a:off x="718675" y="3658150"/>
            <a:ext cx="3411600" cy="9042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SzPts val="1800"/>
              <a:buChar char="●"/>
              <a:defRPr sz="3000" b="1">
                <a:solidFill>
                  <a:schemeClr val="lt1"/>
                </a:solidFill>
                <a:latin typeface="Josefin Sans"/>
                <a:ea typeface="Josefin Sans"/>
                <a:cs typeface="Josefin Sans"/>
                <a:sym typeface="Josefin Sans"/>
              </a:defRPr>
            </a:lvl1pPr>
            <a:lvl2pPr marL="914400" lvl="1"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2pPr>
            <a:lvl3pPr marL="1371600" lvl="2"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3pPr>
            <a:lvl4pPr marL="1828800" lvl="3"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4pPr>
            <a:lvl5pPr marL="2286000" lvl="4"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5pPr>
            <a:lvl6pPr marL="2743200" lvl="5"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6pPr>
            <a:lvl7pPr marL="3200400" lvl="6"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7pPr>
            <a:lvl8pPr marL="3657600" lvl="7"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8pPr>
            <a:lvl9pPr marL="4114800" lvl="8"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9pPr>
          </a:lstStyle>
          <a:p>
            <a:endParaRPr/>
          </a:p>
        </p:txBody>
      </p:sp>
      <p:sp>
        <p:nvSpPr>
          <p:cNvPr id="495" name="Google Shape;495;p37"/>
          <p:cNvSpPr/>
          <p:nvPr/>
        </p:nvSpPr>
        <p:spPr>
          <a:xfrm rot="5400000">
            <a:off x="8853656" y="8192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rot="5400000">
            <a:off x="7501469" y="7192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rot="-5400000">
            <a:off x="8196831" y="6666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rot="5400000">
            <a:off x="6845256" y="844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cSld name="CUSTOM_40">
    <p:spTree>
      <p:nvGrpSpPr>
        <p:cNvPr id="1" name="Shape 499"/>
        <p:cNvGrpSpPr/>
        <p:nvPr/>
      </p:nvGrpSpPr>
      <p:grpSpPr>
        <a:xfrm>
          <a:off x="0" y="0"/>
          <a:ext cx="0" cy="0"/>
          <a:chOff x="0" y="0"/>
          <a:chExt cx="0" cy="0"/>
        </a:xfrm>
      </p:grpSpPr>
      <p:sp>
        <p:nvSpPr>
          <p:cNvPr id="500" name="Google Shape;500;p38"/>
          <p:cNvSpPr/>
          <p:nvPr/>
        </p:nvSpPr>
        <p:spPr>
          <a:xfrm rot="10800000" flipH="1">
            <a:off x="-913868"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rot="9367883">
            <a:off x="-1180318"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rot="9944222" flipH="1">
            <a:off x="-1716649"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p:nvPr>
        </p:nvSpPr>
        <p:spPr>
          <a:xfrm>
            <a:off x="718675" y="1076025"/>
            <a:ext cx="3782700" cy="283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6500"/>
            </a:lvl1pPr>
            <a:lvl2pPr lvl="1" algn="r" rtl="0">
              <a:spcBef>
                <a:spcPts val="0"/>
              </a:spcBef>
              <a:spcAft>
                <a:spcPts val="0"/>
              </a:spcAft>
              <a:buSzPts val="6500"/>
              <a:buNone/>
              <a:defRPr sz="6500"/>
            </a:lvl2pPr>
            <a:lvl3pPr lvl="2" algn="r" rtl="0">
              <a:spcBef>
                <a:spcPts val="0"/>
              </a:spcBef>
              <a:spcAft>
                <a:spcPts val="0"/>
              </a:spcAft>
              <a:buSzPts val="6500"/>
              <a:buNone/>
              <a:defRPr sz="6500"/>
            </a:lvl3pPr>
            <a:lvl4pPr lvl="3" algn="r" rtl="0">
              <a:spcBef>
                <a:spcPts val="0"/>
              </a:spcBef>
              <a:spcAft>
                <a:spcPts val="0"/>
              </a:spcAft>
              <a:buSzPts val="6500"/>
              <a:buNone/>
              <a:defRPr sz="6500"/>
            </a:lvl4pPr>
            <a:lvl5pPr lvl="4" algn="r" rtl="0">
              <a:spcBef>
                <a:spcPts val="0"/>
              </a:spcBef>
              <a:spcAft>
                <a:spcPts val="0"/>
              </a:spcAft>
              <a:buSzPts val="6500"/>
              <a:buNone/>
              <a:defRPr sz="6500"/>
            </a:lvl5pPr>
            <a:lvl6pPr lvl="5" algn="r" rtl="0">
              <a:spcBef>
                <a:spcPts val="0"/>
              </a:spcBef>
              <a:spcAft>
                <a:spcPts val="0"/>
              </a:spcAft>
              <a:buSzPts val="6500"/>
              <a:buNone/>
              <a:defRPr sz="6500"/>
            </a:lvl6pPr>
            <a:lvl7pPr lvl="6" algn="r" rtl="0">
              <a:spcBef>
                <a:spcPts val="0"/>
              </a:spcBef>
              <a:spcAft>
                <a:spcPts val="0"/>
              </a:spcAft>
              <a:buSzPts val="6500"/>
              <a:buNone/>
              <a:defRPr sz="6500"/>
            </a:lvl7pPr>
            <a:lvl8pPr lvl="7" algn="r" rtl="0">
              <a:spcBef>
                <a:spcPts val="0"/>
              </a:spcBef>
              <a:spcAft>
                <a:spcPts val="0"/>
              </a:spcAft>
              <a:buSzPts val="6500"/>
              <a:buNone/>
              <a:defRPr sz="6500"/>
            </a:lvl8pPr>
            <a:lvl9pPr lvl="8" algn="r" rtl="0">
              <a:spcBef>
                <a:spcPts val="0"/>
              </a:spcBef>
              <a:spcAft>
                <a:spcPts val="0"/>
              </a:spcAft>
              <a:buSzPts val="6500"/>
              <a:buNone/>
              <a:defRPr sz="6500"/>
            </a:lvl9pPr>
          </a:lstStyle>
          <a:p>
            <a:endParaRPr/>
          </a:p>
        </p:txBody>
      </p:sp>
      <p:sp>
        <p:nvSpPr>
          <p:cNvPr id="504" name="Google Shape;504;p38"/>
          <p:cNvSpPr/>
          <p:nvPr/>
        </p:nvSpPr>
        <p:spPr>
          <a:xfrm>
            <a:off x="-1041647"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rot="1067063" flipH="1">
            <a:off x="-1322829"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rot="626416">
            <a:off x="-2113010"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rot="5400000">
            <a:off x="393556" y="3945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rot="5400000">
            <a:off x="827744" y="435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rot="-5400000">
            <a:off x="1266956" y="43673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rot="5400000">
            <a:off x="110881" y="805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1">
  <p:cSld name="CUSTOM_43">
    <p:spTree>
      <p:nvGrpSpPr>
        <p:cNvPr id="1" name="Shape 511"/>
        <p:cNvGrpSpPr/>
        <p:nvPr/>
      </p:nvGrpSpPr>
      <p:grpSpPr>
        <a:xfrm>
          <a:off x="0" y="0"/>
          <a:ext cx="0" cy="0"/>
          <a:chOff x="0" y="0"/>
          <a:chExt cx="0" cy="0"/>
        </a:xfrm>
      </p:grpSpPr>
      <p:sp>
        <p:nvSpPr>
          <p:cNvPr id="512" name="Google Shape;512;p39"/>
          <p:cNvSpPr txBox="1">
            <a:spLocks noGrp="1"/>
          </p:cNvSpPr>
          <p:nvPr>
            <p:ph type="subTitle" idx="1"/>
          </p:nvPr>
        </p:nvSpPr>
        <p:spPr>
          <a:xfrm>
            <a:off x="1262692" y="2915250"/>
            <a:ext cx="2877600" cy="69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13" name="Google Shape;513;p39"/>
          <p:cNvSpPr txBox="1">
            <a:spLocks noGrp="1"/>
          </p:cNvSpPr>
          <p:nvPr>
            <p:ph type="title" hasCustomPrompt="1"/>
          </p:nvPr>
        </p:nvSpPr>
        <p:spPr>
          <a:xfrm>
            <a:off x="1262643" y="1614000"/>
            <a:ext cx="2877600" cy="12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000"/>
              <a:buNone/>
              <a:defRPr sz="8000"/>
            </a:lvl1pPr>
            <a:lvl2pPr lvl="1" algn="r" rtl="0">
              <a:spcBef>
                <a:spcPts val="0"/>
              </a:spcBef>
              <a:spcAft>
                <a:spcPts val="0"/>
              </a:spcAft>
              <a:buSzPts val="8000"/>
              <a:buNone/>
              <a:defRPr sz="8000"/>
            </a:lvl2pPr>
            <a:lvl3pPr lvl="2" algn="r" rtl="0">
              <a:spcBef>
                <a:spcPts val="0"/>
              </a:spcBef>
              <a:spcAft>
                <a:spcPts val="0"/>
              </a:spcAft>
              <a:buSzPts val="8000"/>
              <a:buNone/>
              <a:defRPr sz="8000"/>
            </a:lvl3pPr>
            <a:lvl4pPr lvl="3" algn="r" rtl="0">
              <a:spcBef>
                <a:spcPts val="0"/>
              </a:spcBef>
              <a:spcAft>
                <a:spcPts val="0"/>
              </a:spcAft>
              <a:buSzPts val="8000"/>
              <a:buNone/>
              <a:defRPr sz="8000"/>
            </a:lvl4pPr>
            <a:lvl5pPr lvl="4" algn="r" rtl="0">
              <a:spcBef>
                <a:spcPts val="0"/>
              </a:spcBef>
              <a:spcAft>
                <a:spcPts val="0"/>
              </a:spcAft>
              <a:buSzPts val="8000"/>
              <a:buNone/>
              <a:defRPr sz="8000"/>
            </a:lvl5pPr>
            <a:lvl6pPr lvl="5" algn="r" rtl="0">
              <a:spcBef>
                <a:spcPts val="0"/>
              </a:spcBef>
              <a:spcAft>
                <a:spcPts val="0"/>
              </a:spcAft>
              <a:buSzPts val="8000"/>
              <a:buNone/>
              <a:defRPr sz="8000"/>
            </a:lvl6pPr>
            <a:lvl7pPr lvl="6" algn="r" rtl="0">
              <a:spcBef>
                <a:spcPts val="0"/>
              </a:spcBef>
              <a:spcAft>
                <a:spcPts val="0"/>
              </a:spcAft>
              <a:buSzPts val="8000"/>
              <a:buNone/>
              <a:defRPr sz="8000"/>
            </a:lvl7pPr>
            <a:lvl8pPr lvl="7" algn="r" rtl="0">
              <a:spcBef>
                <a:spcPts val="0"/>
              </a:spcBef>
              <a:spcAft>
                <a:spcPts val="0"/>
              </a:spcAft>
              <a:buSzPts val="8000"/>
              <a:buNone/>
              <a:defRPr sz="8000"/>
            </a:lvl8pPr>
            <a:lvl9pPr lvl="8" algn="r" rtl="0">
              <a:spcBef>
                <a:spcPts val="0"/>
              </a:spcBef>
              <a:spcAft>
                <a:spcPts val="0"/>
              </a:spcAft>
              <a:buSzPts val="8000"/>
              <a:buNone/>
              <a:defRPr sz="8000"/>
            </a:lvl9pPr>
          </a:lstStyle>
          <a:p>
            <a:r>
              <a:t>xx%</a:t>
            </a:r>
          </a:p>
        </p:txBody>
      </p:sp>
      <p:sp>
        <p:nvSpPr>
          <p:cNvPr id="514" name="Google Shape;514;p39"/>
          <p:cNvSpPr/>
          <p:nvPr/>
        </p:nvSpPr>
        <p:spPr>
          <a:xfrm rot="-9281215">
            <a:off x="-38626"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9280772">
            <a:off x="-649223"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9281383" flipH="1">
            <a:off x="-1125488"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26" name="Google Shape;526;p40"/>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7" name="Google Shape;527;p40"/>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28" name="Google Shape;528;p40"/>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9" name="Google Shape;529;p40"/>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30" name="Google Shape;530;p40"/>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9" name="Google Shape;549;p41"/>
          <p:cNvSpPr/>
          <p:nvPr/>
        </p:nvSpPr>
        <p:spPr>
          <a:xfrm>
            <a:off x="485275" y="3859450"/>
            <a:ext cx="3336529" cy="1283560"/>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rot="1432232" flipH="1">
            <a:off x="-470789" y="4165605"/>
            <a:ext cx="4306753" cy="153108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rot="5772258">
            <a:off x="7200936" y="-653045"/>
            <a:ext cx="2023504" cy="19351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707044">
            <a:off x="5289054" y="-380400"/>
            <a:ext cx="4307387" cy="117058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89100" y="-380553"/>
            <a:ext cx="4306711" cy="128365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855605">
            <a:off x="-610970" y="4000688"/>
            <a:ext cx="4923475" cy="163150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5400000">
            <a:off x="2493669" y="40945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5400000">
            <a:off x="1141481" y="39944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5400000">
            <a:off x="1836844" y="3941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rot="5400000">
            <a:off x="485269" y="33596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400000">
            <a:off x="7169406" y="964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400000">
            <a:off x="5817219" y="8647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400000">
            <a:off x="6512581" y="8121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400000">
            <a:off x="5161006" y="229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66" name="Google Shape;566;p42"/>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580"/>
        <p:cNvGrpSpPr/>
        <p:nvPr/>
      </p:nvGrpSpPr>
      <p:grpSpPr>
        <a:xfrm>
          <a:off x="0" y="0"/>
          <a:ext cx="0" cy="0"/>
          <a:chOff x="0" y="0"/>
          <a:chExt cx="0" cy="0"/>
        </a:xfrm>
      </p:grpSpPr>
      <p:sp>
        <p:nvSpPr>
          <p:cNvPr id="581" name="Google Shape;581;p43"/>
          <p:cNvSpPr txBox="1">
            <a:spLocks noGrp="1"/>
          </p:cNvSpPr>
          <p:nvPr>
            <p:ph type="title"/>
          </p:nvPr>
        </p:nvSpPr>
        <p:spPr>
          <a:xfrm>
            <a:off x="3145775" y="363275"/>
            <a:ext cx="285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82" name="Google Shape;582;p43"/>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3" name="Google Shape;583;p43"/>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4" name="Google Shape;584;p43"/>
          <p:cNvSpPr txBox="1">
            <a:spLocks noGrp="1"/>
          </p:cNvSpPr>
          <p:nvPr>
            <p:ph type="subTitle" idx="3"/>
          </p:nvPr>
        </p:nvSpPr>
        <p:spPr>
          <a:xfrm>
            <a:off x="6596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5" name="Google Shape;585;p43"/>
          <p:cNvSpPr txBox="1">
            <a:spLocks noGrp="1"/>
          </p:cNvSpPr>
          <p:nvPr>
            <p:ph type="subTitle" idx="4"/>
          </p:nvPr>
        </p:nvSpPr>
        <p:spPr>
          <a:xfrm>
            <a:off x="9416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6" name="Google Shape;586;p43"/>
          <p:cNvSpPr txBox="1">
            <a:spLocks noGrp="1"/>
          </p:cNvSpPr>
          <p:nvPr>
            <p:ph type="subTitle" idx="5"/>
          </p:nvPr>
        </p:nvSpPr>
        <p:spPr>
          <a:xfrm>
            <a:off x="3328941"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7" name="Google Shape;587;p43"/>
          <p:cNvSpPr txBox="1">
            <a:spLocks noGrp="1"/>
          </p:cNvSpPr>
          <p:nvPr>
            <p:ph type="subTitle" idx="6"/>
          </p:nvPr>
        </p:nvSpPr>
        <p:spPr>
          <a:xfrm>
            <a:off x="3610941"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8" name="Google Shape;588;p43"/>
          <p:cNvSpPr txBox="1">
            <a:spLocks noGrp="1"/>
          </p:cNvSpPr>
          <p:nvPr>
            <p:ph type="subTitle" idx="7"/>
          </p:nvPr>
        </p:nvSpPr>
        <p:spPr>
          <a:xfrm>
            <a:off x="6596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9" name="Google Shape;589;p43"/>
          <p:cNvSpPr txBox="1">
            <a:spLocks noGrp="1"/>
          </p:cNvSpPr>
          <p:nvPr>
            <p:ph type="subTitle" idx="8"/>
          </p:nvPr>
        </p:nvSpPr>
        <p:spPr>
          <a:xfrm>
            <a:off x="9416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0" name="Google Shape;590;p43"/>
          <p:cNvSpPr txBox="1">
            <a:spLocks noGrp="1"/>
          </p:cNvSpPr>
          <p:nvPr>
            <p:ph type="subTitle" idx="9"/>
          </p:nvPr>
        </p:nvSpPr>
        <p:spPr>
          <a:xfrm>
            <a:off x="59982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1" name="Google Shape;591;p43"/>
          <p:cNvSpPr txBox="1">
            <a:spLocks noGrp="1"/>
          </p:cNvSpPr>
          <p:nvPr>
            <p:ph type="subTitle" idx="13"/>
          </p:nvPr>
        </p:nvSpPr>
        <p:spPr>
          <a:xfrm>
            <a:off x="62802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2" name="Google Shape;592;p43"/>
          <p:cNvSpPr txBox="1">
            <a:spLocks noGrp="1"/>
          </p:cNvSpPr>
          <p:nvPr>
            <p:ph type="subTitle" idx="14"/>
          </p:nvPr>
        </p:nvSpPr>
        <p:spPr>
          <a:xfrm>
            <a:off x="5998216"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3" name="Google Shape;593;p43"/>
          <p:cNvSpPr txBox="1">
            <a:spLocks noGrp="1"/>
          </p:cNvSpPr>
          <p:nvPr>
            <p:ph type="subTitle" idx="15"/>
          </p:nvPr>
        </p:nvSpPr>
        <p:spPr>
          <a:xfrm>
            <a:off x="6280216"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4" name="Google Shape;594;p43"/>
          <p:cNvSpPr/>
          <p:nvPr/>
        </p:nvSpPr>
        <p:spPr>
          <a:xfrm>
            <a:off x="5587299" y="-2095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10800000" flipH="1">
            <a:off x="6906325" y="-5251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rot="-3279262">
            <a:off x="7901589" y="-9730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rot="10800000">
            <a:off x="6406991" y="1135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rot="10800000">
            <a:off x="8154416" y="3498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rot="10800000">
            <a:off x="7681066" y="7390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flipH="1">
            <a:off x="-3333926" y="-2107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rot="10800000">
            <a:off x="-142195" y="-5263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rot="3279262" flipH="1">
            <a:off x="-162965" y="-9742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rot="10800000" flipH="1">
            <a:off x="2572953" y="1123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rot="10800000" flipH="1">
            <a:off x="890628" y="3486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rot="10800000" flipH="1">
            <a:off x="201303" y="10527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rot="10800000" flipH="1">
            <a:off x="1363978" y="7378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rot="10800000">
            <a:off x="8843741" y="10539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1">
  <p:cSld name="CUSTOM_20">
    <p:spTree>
      <p:nvGrpSpPr>
        <p:cNvPr id="1" name="Shape 608"/>
        <p:cNvGrpSpPr/>
        <p:nvPr/>
      </p:nvGrpSpPr>
      <p:grpSpPr>
        <a:xfrm>
          <a:off x="0" y="0"/>
          <a:ext cx="0" cy="0"/>
          <a:chOff x="0" y="0"/>
          <a:chExt cx="0" cy="0"/>
        </a:xfrm>
      </p:grpSpPr>
      <p:sp>
        <p:nvSpPr>
          <p:cNvPr id="609" name="Google Shape;609;p44"/>
          <p:cNvSpPr/>
          <p:nvPr/>
        </p:nvSpPr>
        <p:spPr>
          <a:xfrm rot="-5400000" flipH="1">
            <a:off x="7394663"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rot="-5399497">
            <a:off x="654705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rot="-5400440" flipH="1">
            <a:off x="620160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3" name="Google Shape;613;p44"/>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4" name="Google Shape;614;p44"/>
          <p:cNvSpPr txBox="1">
            <a:spLocks noGrp="1"/>
          </p:cNvSpPr>
          <p:nvPr>
            <p:ph type="subTitle" idx="3"/>
          </p:nvPr>
        </p:nvSpPr>
        <p:spPr>
          <a:xfrm>
            <a:off x="8120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5" name="Google Shape;615;p44"/>
          <p:cNvSpPr txBox="1">
            <a:spLocks noGrp="1"/>
          </p:cNvSpPr>
          <p:nvPr>
            <p:ph type="subTitle" idx="4"/>
          </p:nvPr>
        </p:nvSpPr>
        <p:spPr>
          <a:xfrm>
            <a:off x="10940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6" name="Google Shape;616;p44"/>
          <p:cNvSpPr txBox="1">
            <a:spLocks noGrp="1"/>
          </p:cNvSpPr>
          <p:nvPr>
            <p:ph type="subTitle" idx="5"/>
          </p:nvPr>
        </p:nvSpPr>
        <p:spPr>
          <a:xfrm>
            <a:off x="3328941"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7" name="Google Shape;617;p44"/>
          <p:cNvSpPr txBox="1">
            <a:spLocks noGrp="1"/>
          </p:cNvSpPr>
          <p:nvPr>
            <p:ph type="subTitle" idx="6"/>
          </p:nvPr>
        </p:nvSpPr>
        <p:spPr>
          <a:xfrm>
            <a:off x="3610941"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8" name="Google Shape;618;p44"/>
          <p:cNvSpPr txBox="1">
            <a:spLocks noGrp="1"/>
          </p:cNvSpPr>
          <p:nvPr>
            <p:ph type="subTitle" idx="7"/>
          </p:nvPr>
        </p:nvSpPr>
        <p:spPr>
          <a:xfrm>
            <a:off x="812063"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9" name="Google Shape;619;p44"/>
          <p:cNvSpPr txBox="1">
            <a:spLocks noGrp="1"/>
          </p:cNvSpPr>
          <p:nvPr>
            <p:ph type="subTitle" idx="8"/>
          </p:nvPr>
        </p:nvSpPr>
        <p:spPr>
          <a:xfrm>
            <a:off x="1094063"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0" name="Google Shape;620;p44"/>
          <p:cNvSpPr txBox="1">
            <a:spLocks noGrp="1"/>
          </p:cNvSpPr>
          <p:nvPr>
            <p:ph type="subTitle" idx="9"/>
          </p:nvPr>
        </p:nvSpPr>
        <p:spPr>
          <a:xfrm>
            <a:off x="58458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1" name="Google Shape;621;p44"/>
          <p:cNvSpPr txBox="1">
            <a:spLocks noGrp="1"/>
          </p:cNvSpPr>
          <p:nvPr>
            <p:ph type="subTitle" idx="13"/>
          </p:nvPr>
        </p:nvSpPr>
        <p:spPr>
          <a:xfrm>
            <a:off x="61278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2" name="Google Shape;622;p44"/>
          <p:cNvSpPr txBox="1">
            <a:spLocks noGrp="1"/>
          </p:cNvSpPr>
          <p:nvPr>
            <p:ph type="subTitle" idx="14"/>
          </p:nvPr>
        </p:nvSpPr>
        <p:spPr>
          <a:xfrm>
            <a:off x="5845816"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3" name="Google Shape;623;p44"/>
          <p:cNvSpPr txBox="1">
            <a:spLocks noGrp="1"/>
          </p:cNvSpPr>
          <p:nvPr>
            <p:ph type="subTitle" idx="15"/>
          </p:nvPr>
        </p:nvSpPr>
        <p:spPr>
          <a:xfrm>
            <a:off x="6127816"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4" name="Google Shape;624;p4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25" name="Google Shape;625;p44"/>
          <p:cNvSpPr/>
          <p:nvPr/>
        </p:nvSpPr>
        <p:spPr>
          <a:xfrm>
            <a:off x="8351719" y="1688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8364481" y="48082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rot="10800000">
            <a:off x="8515231" y="14905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7940944" y="29972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rot="5400000">
            <a:off x="-1539825" y="1069929"/>
            <a:ext cx="3336529" cy="605972"/>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rot="6392579" flipH="1">
            <a:off x="-2086596" y="339210"/>
            <a:ext cx="4108425" cy="112552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rot="5980549">
            <a:off x="-2375690" y="502831"/>
            <a:ext cx="4840630" cy="113463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rot="10800000">
            <a:off x="115388" y="209797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rot="10800000">
            <a:off x="361275" y="42206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33025" y="144100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rot="10800000">
            <a:off x="1593613" y="-33062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ive columns 1">
  <p:cSld name="CUSTOM_19">
    <p:spTree>
      <p:nvGrpSpPr>
        <p:cNvPr id="1" name="Shape 636"/>
        <p:cNvGrpSpPr/>
        <p:nvPr/>
      </p:nvGrpSpPr>
      <p:grpSpPr>
        <a:xfrm>
          <a:off x="0" y="0"/>
          <a:ext cx="0" cy="0"/>
          <a:chOff x="0" y="0"/>
          <a:chExt cx="0" cy="0"/>
        </a:xfrm>
      </p:grpSpPr>
      <p:sp>
        <p:nvSpPr>
          <p:cNvPr id="637" name="Google Shape;637;p45"/>
          <p:cNvSpPr txBox="1">
            <a:spLocks noGrp="1"/>
          </p:cNvSpPr>
          <p:nvPr>
            <p:ph type="title"/>
          </p:nvPr>
        </p:nvSpPr>
        <p:spPr>
          <a:xfrm>
            <a:off x="1098938"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38" name="Google Shape;638;p45"/>
          <p:cNvSpPr txBox="1">
            <a:spLocks noGrp="1"/>
          </p:cNvSpPr>
          <p:nvPr>
            <p:ph type="subTitle" idx="1"/>
          </p:nvPr>
        </p:nvSpPr>
        <p:spPr>
          <a:xfrm>
            <a:off x="1098938"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9" name="Google Shape;639;p45"/>
          <p:cNvSpPr txBox="1">
            <a:spLocks noGrp="1"/>
          </p:cNvSpPr>
          <p:nvPr>
            <p:ph type="title" idx="2"/>
          </p:nvPr>
        </p:nvSpPr>
        <p:spPr>
          <a:xfrm>
            <a:off x="6001463"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0" name="Google Shape;640;p45"/>
          <p:cNvSpPr txBox="1">
            <a:spLocks noGrp="1"/>
          </p:cNvSpPr>
          <p:nvPr>
            <p:ph type="subTitle" idx="3"/>
          </p:nvPr>
        </p:nvSpPr>
        <p:spPr>
          <a:xfrm>
            <a:off x="6001463"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1" name="Google Shape;641;p45"/>
          <p:cNvSpPr txBox="1">
            <a:spLocks noGrp="1"/>
          </p:cNvSpPr>
          <p:nvPr>
            <p:ph type="title" idx="4"/>
          </p:nvPr>
        </p:nvSpPr>
        <p:spPr>
          <a:xfrm>
            <a:off x="1120238"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2" name="Google Shape;642;p45"/>
          <p:cNvSpPr txBox="1">
            <a:spLocks noGrp="1"/>
          </p:cNvSpPr>
          <p:nvPr>
            <p:ph type="subTitle" idx="5"/>
          </p:nvPr>
        </p:nvSpPr>
        <p:spPr>
          <a:xfrm>
            <a:off x="1120238"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3" name="Google Shape;643;p45"/>
          <p:cNvSpPr txBox="1">
            <a:spLocks noGrp="1"/>
          </p:cNvSpPr>
          <p:nvPr>
            <p:ph type="title" idx="6"/>
          </p:nvPr>
        </p:nvSpPr>
        <p:spPr>
          <a:xfrm>
            <a:off x="6022763"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4" name="Google Shape;644;p45"/>
          <p:cNvSpPr txBox="1">
            <a:spLocks noGrp="1"/>
          </p:cNvSpPr>
          <p:nvPr>
            <p:ph type="subTitle" idx="7"/>
          </p:nvPr>
        </p:nvSpPr>
        <p:spPr>
          <a:xfrm>
            <a:off x="6022763"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5" name="Google Shape;645;p45"/>
          <p:cNvSpPr txBox="1">
            <a:spLocks noGrp="1"/>
          </p:cNvSpPr>
          <p:nvPr>
            <p:ph type="title" idx="8"/>
          </p:nvPr>
        </p:nvSpPr>
        <p:spPr>
          <a:xfrm>
            <a:off x="3550200" y="23300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6" name="Google Shape;646;p45"/>
          <p:cNvSpPr txBox="1">
            <a:spLocks noGrp="1"/>
          </p:cNvSpPr>
          <p:nvPr>
            <p:ph type="subTitle" idx="9"/>
          </p:nvPr>
        </p:nvSpPr>
        <p:spPr>
          <a:xfrm>
            <a:off x="3550200" y="26472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7" name="Google Shape;647;p45"/>
          <p:cNvSpPr/>
          <p:nvPr/>
        </p:nvSpPr>
        <p:spPr>
          <a:xfrm rot="-1518785" flipH="1">
            <a:off x="108221" y="-1363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rot="-1519228" flipH="1">
            <a:off x="-502377" y="-7163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rot="-1518617">
            <a:off x="-978642" y="-63361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727683" y="410540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rot="1432117" flipH="1">
            <a:off x="-994133" y="4325918"/>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rot="855778">
            <a:off x="-1530463" y="4208916"/>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txBox="1">
            <a:spLocks noGrp="1"/>
          </p:cNvSpPr>
          <p:nvPr>
            <p:ph type="title" idx="13"/>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54" name="Google Shape;654;p45"/>
          <p:cNvSpPr/>
          <p:nvPr/>
        </p:nvSpPr>
        <p:spPr>
          <a:xfrm rot="5400000">
            <a:off x="2668844" y="152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rot="5400000">
            <a:off x="1006581"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rot="-5400000">
            <a:off x="2012019" y="-1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rot="5400000">
            <a:off x="350369"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ive columns">
  <p:cSld name="CUSTOM_23">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660" name="Google Shape;660;p46"/>
          <p:cNvSpPr txBox="1">
            <a:spLocks noGrp="1"/>
          </p:cNvSpPr>
          <p:nvPr>
            <p:ph type="title" idx="2"/>
          </p:nvPr>
        </p:nvSpPr>
        <p:spPr>
          <a:xfrm>
            <a:off x="9908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1" name="Google Shape;661;p46"/>
          <p:cNvSpPr txBox="1">
            <a:spLocks noGrp="1"/>
          </p:cNvSpPr>
          <p:nvPr>
            <p:ph type="subTitle" idx="1"/>
          </p:nvPr>
        </p:nvSpPr>
        <p:spPr>
          <a:xfrm>
            <a:off x="9908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46"/>
          <p:cNvSpPr txBox="1">
            <a:spLocks noGrp="1"/>
          </p:cNvSpPr>
          <p:nvPr>
            <p:ph type="title" idx="3"/>
          </p:nvPr>
        </p:nvSpPr>
        <p:spPr>
          <a:xfrm>
            <a:off x="2272775"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3" name="Google Shape;663;p46"/>
          <p:cNvSpPr txBox="1">
            <a:spLocks noGrp="1"/>
          </p:cNvSpPr>
          <p:nvPr>
            <p:ph type="subTitle" idx="4"/>
          </p:nvPr>
        </p:nvSpPr>
        <p:spPr>
          <a:xfrm>
            <a:off x="2272775"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46"/>
          <p:cNvSpPr txBox="1">
            <a:spLocks noGrp="1"/>
          </p:cNvSpPr>
          <p:nvPr>
            <p:ph type="title" idx="5"/>
          </p:nvPr>
        </p:nvSpPr>
        <p:spPr>
          <a:xfrm>
            <a:off x="611852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5" name="Google Shape;665;p46"/>
          <p:cNvSpPr txBox="1">
            <a:spLocks noGrp="1"/>
          </p:cNvSpPr>
          <p:nvPr>
            <p:ph type="subTitle" idx="6"/>
          </p:nvPr>
        </p:nvSpPr>
        <p:spPr>
          <a:xfrm>
            <a:off x="611852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46"/>
          <p:cNvSpPr txBox="1">
            <a:spLocks noGrp="1"/>
          </p:cNvSpPr>
          <p:nvPr>
            <p:ph type="title" idx="7"/>
          </p:nvPr>
        </p:nvSpPr>
        <p:spPr>
          <a:xfrm>
            <a:off x="4836600"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7" name="Google Shape;667;p46"/>
          <p:cNvSpPr txBox="1">
            <a:spLocks noGrp="1"/>
          </p:cNvSpPr>
          <p:nvPr>
            <p:ph type="subTitle" idx="8"/>
          </p:nvPr>
        </p:nvSpPr>
        <p:spPr>
          <a:xfrm>
            <a:off x="4836600"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46"/>
          <p:cNvSpPr txBox="1">
            <a:spLocks noGrp="1"/>
          </p:cNvSpPr>
          <p:nvPr>
            <p:ph type="title" idx="9"/>
          </p:nvPr>
        </p:nvSpPr>
        <p:spPr>
          <a:xfrm>
            <a:off x="35546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9" name="Google Shape;669;p46"/>
          <p:cNvSpPr txBox="1">
            <a:spLocks noGrp="1"/>
          </p:cNvSpPr>
          <p:nvPr>
            <p:ph type="subTitle" idx="13"/>
          </p:nvPr>
        </p:nvSpPr>
        <p:spPr>
          <a:xfrm>
            <a:off x="35546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46"/>
          <p:cNvSpPr/>
          <p:nvPr/>
        </p:nvSpPr>
        <p:spPr>
          <a:xfrm>
            <a:off x="-614789" y="4059903"/>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rot="1432117" flipH="1">
            <a:off x="-881240" y="4280420"/>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p:nvPr/>
        </p:nvSpPr>
        <p:spPr>
          <a:xfrm rot="855778">
            <a:off x="-1417570" y="4163418"/>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6"/>
          <p:cNvSpPr/>
          <p:nvPr/>
        </p:nvSpPr>
        <p:spPr>
          <a:xfrm rot="5027361" flipH="1">
            <a:off x="8598824" y="4042096"/>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rot="10093095" flipH="1">
            <a:off x="7020027" y="4448297"/>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rot="10800000" flipH="1">
            <a:off x="7020070" y="4354984"/>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rot="5400000">
            <a:off x="8594081" y="4247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rot="5400000">
            <a:off x="810844" y="4323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rot="-5400000">
            <a:off x="7937256" y="4095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rot="5400000">
            <a:off x="154631" y="36889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680"/>
        <p:cNvGrpSpPr/>
        <p:nvPr/>
      </p:nvGrpSpPr>
      <p:grpSpPr>
        <a:xfrm>
          <a:off x="0" y="0"/>
          <a:ext cx="0" cy="0"/>
          <a:chOff x="0" y="0"/>
          <a:chExt cx="0" cy="0"/>
        </a:xfrm>
      </p:grpSpPr>
      <p:sp>
        <p:nvSpPr>
          <p:cNvPr id="681" name="Google Shape;681;p47"/>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2" name="Google Shape;682;p47"/>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3" name="Google Shape;683;p47"/>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4" name="Google Shape;684;p47"/>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5" name="Google Shape;685;p47"/>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6" name="Google Shape;686;p47"/>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7" name="Google Shape;687;p47"/>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8" name="Google Shape;688;p47"/>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9" name="Google Shape;689;p47"/>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0" name="Google Shape;690;p47"/>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704"/>
        <p:cNvGrpSpPr/>
        <p:nvPr/>
      </p:nvGrpSpPr>
      <p:grpSpPr>
        <a:xfrm>
          <a:off x="0" y="0"/>
          <a:ext cx="0" cy="0"/>
          <a:chOff x="0" y="0"/>
          <a:chExt cx="0" cy="0"/>
        </a:xfrm>
      </p:grpSpPr>
      <p:sp>
        <p:nvSpPr>
          <p:cNvPr id="705" name="Google Shape;705;p48"/>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06" name="Google Shape;706;p48"/>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7" name="Google Shape;707;p48"/>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CUSTOM_24">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flipH="1">
            <a:off x="1031425" y="1334306"/>
            <a:ext cx="3201000" cy="129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723" name="Google Shape;723;p49"/>
          <p:cNvSpPr txBox="1">
            <a:spLocks noGrp="1"/>
          </p:cNvSpPr>
          <p:nvPr>
            <p:ph type="subTitle" idx="1"/>
          </p:nvPr>
        </p:nvSpPr>
        <p:spPr>
          <a:xfrm flipH="1">
            <a:off x="1212018" y="2794294"/>
            <a:ext cx="3020400" cy="116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24" name="Google Shape;724;p49"/>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rot="-9281215">
            <a:off x="165301"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rot="-9280772">
            <a:off x="-445297"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rot="-9281383" flipH="1">
            <a:off x="-921562"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rot="9367883">
            <a:off x="-937053"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rot="-1518617">
            <a:off x="-992817" y="-87026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735"/>
        <p:cNvGrpSpPr/>
        <p:nvPr/>
      </p:nvGrpSpPr>
      <p:grpSpPr>
        <a:xfrm>
          <a:off x="0" y="0"/>
          <a:ext cx="0" cy="0"/>
          <a:chOff x="0" y="0"/>
          <a:chExt cx="0" cy="0"/>
        </a:xfrm>
      </p:grpSpPr>
      <p:sp>
        <p:nvSpPr>
          <p:cNvPr id="736" name="Google Shape;736;p50"/>
          <p:cNvSpPr txBox="1">
            <a:spLocks noGrp="1"/>
          </p:cNvSpPr>
          <p:nvPr>
            <p:ph type="title"/>
          </p:nvPr>
        </p:nvSpPr>
        <p:spPr>
          <a:xfrm>
            <a:off x="4253800" y="2019725"/>
            <a:ext cx="3931200" cy="65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atin typeface="Open Sans SemiBold"/>
                <a:ea typeface="Open Sans SemiBold"/>
                <a:cs typeface="Open Sans SemiBold"/>
                <a:sym typeface="Open Sans SemiBold"/>
              </a:defRPr>
            </a:lvl2pPr>
            <a:lvl3pPr lvl="2" algn="r" rtl="0">
              <a:spcBef>
                <a:spcPts val="0"/>
              </a:spcBef>
              <a:spcAft>
                <a:spcPts val="0"/>
              </a:spcAft>
              <a:buSzPts val="3000"/>
              <a:buNone/>
              <a:defRPr>
                <a:latin typeface="Open Sans SemiBold"/>
                <a:ea typeface="Open Sans SemiBold"/>
                <a:cs typeface="Open Sans SemiBold"/>
                <a:sym typeface="Open Sans SemiBold"/>
              </a:defRPr>
            </a:lvl3pPr>
            <a:lvl4pPr lvl="3" algn="r" rtl="0">
              <a:spcBef>
                <a:spcPts val="0"/>
              </a:spcBef>
              <a:spcAft>
                <a:spcPts val="0"/>
              </a:spcAft>
              <a:buSzPts val="3000"/>
              <a:buNone/>
              <a:defRPr>
                <a:latin typeface="Open Sans SemiBold"/>
                <a:ea typeface="Open Sans SemiBold"/>
                <a:cs typeface="Open Sans SemiBold"/>
                <a:sym typeface="Open Sans SemiBold"/>
              </a:defRPr>
            </a:lvl4pPr>
            <a:lvl5pPr lvl="4" algn="r" rtl="0">
              <a:spcBef>
                <a:spcPts val="0"/>
              </a:spcBef>
              <a:spcAft>
                <a:spcPts val="0"/>
              </a:spcAft>
              <a:buSzPts val="3000"/>
              <a:buNone/>
              <a:defRPr>
                <a:latin typeface="Open Sans SemiBold"/>
                <a:ea typeface="Open Sans SemiBold"/>
                <a:cs typeface="Open Sans SemiBold"/>
                <a:sym typeface="Open Sans SemiBold"/>
              </a:defRPr>
            </a:lvl5pPr>
            <a:lvl6pPr lvl="5" algn="r" rtl="0">
              <a:spcBef>
                <a:spcPts val="0"/>
              </a:spcBef>
              <a:spcAft>
                <a:spcPts val="0"/>
              </a:spcAft>
              <a:buSzPts val="3000"/>
              <a:buNone/>
              <a:defRPr>
                <a:latin typeface="Open Sans SemiBold"/>
                <a:ea typeface="Open Sans SemiBold"/>
                <a:cs typeface="Open Sans SemiBold"/>
                <a:sym typeface="Open Sans SemiBold"/>
              </a:defRPr>
            </a:lvl6pPr>
            <a:lvl7pPr lvl="6" algn="r" rtl="0">
              <a:spcBef>
                <a:spcPts val="0"/>
              </a:spcBef>
              <a:spcAft>
                <a:spcPts val="0"/>
              </a:spcAft>
              <a:buSzPts val="3000"/>
              <a:buNone/>
              <a:defRPr>
                <a:latin typeface="Open Sans SemiBold"/>
                <a:ea typeface="Open Sans SemiBold"/>
                <a:cs typeface="Open Sans SemiBold"/>
                <a:sym typeface="Open Sans SemiBold"/>
              </a:defRPr>
            </a:lvl7pPr>
            <a:lvl8pPr lvl="7" algn="r" rtl="0">
              <a:spcBef>
                <a:spcPts val="0"/>
              </a:spcBef>
              <a:spcAft>
                <a:spcPts val="0"/>
              </a:spcAft>
              <a:buSzPts val="3000"/>
              <a:buNone/>
              <a:defRPr>
                <a:latin typeface="Open Sans SemiBold"/>
                <a:ea typeface="Open Sans SemiBold"/>
                <a:cs typeface="Open Sans SemiBold"/>
                <a:sym typeface="Open Sans SemiBold"/>
              </a:defRPr>
            </a:lvl8pPr>
            <a:lvl9pPr lvl="8" algn="r"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37" name="Google Shape;737;p50"/>
          <p:cNvSpPr txBox="1">
            <a:spLocks noGrp="1"/>
          </p:cNvSpPr>
          <p:nvPr>
            <p:ph type="subTitle" idx="1"/>
          </p:nvPr>
        </p:nvSpPr>
        <p:spPr>
          <a:xfrm>
            <a:off x="5186112" y="256577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Josefin Sans"/>
              <a:buNone/>
              <a:defRPr sz="15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738" name="Google Shape;738;p50"/>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4">
  <p:cSld name="CUSTOM_26">
    <p:spTree>
      <p:nvGrpSpPr>
        <p:cNvPr id="1" name="Shape 748"/>
        <p:cNvGrpSpPr/>
        <p:nvPr/>
      </p:nvGrpSpPr>
      <p:grpSpPr>
        <a:xfrm>
          <a:off x="0" y="0"/>
          <a:ext cx="0" cy="0"/>
          <a:chOff x="0" y="0"/>
          <a:chExt cx="0" cy="0"/>
        </a:xfrm>
      </p:grpSpPr>
      <p:sp>
        <p:nvSpPr>
          <p:cNvPr id="749" name="Google Shape;749;p5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50" name="Google Shape;750;p5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1" name="Google Shape;751;p51"/>
          <p:cNvSpPr/>
          <p:nvPr/>
        </p:nvSpPr>
        <p:spPr>
          <a:xfrm rot="-5911893" flipH="1">
            <a:off x="3125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rot="-515846" flipH="1">
            <a:off x="-399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423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275372"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rot="1067063" flipH="1">
            <a:off x="-556554"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rot="626416">
            <a:off x="-1346735"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rot="5400000">
            <a:off x="2074869" y="43515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rot="1364436">
            <a:off x="2082771" y="538417"/>
            <a:ext cx="98562" cy="9883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rot="-5400000">
            <a:off x="1418044" y="4198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rot="1359618">
            <a:off x="1253917" y="848767"/>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5">
  <p:cSld name="CUSTOM_32">
    <p:spTree>
      <p:nvGrpSpPr>
        <p:cNvPr id="1" name="Shape 761"/>
        <p:cNvGrpSpPr/>
        <p:nvPr/>
      </p:nvGrpSpPr>
      <p:grpSpPr>
        <a:xfrm>
          <a:off x="0" y="0"/>
          <a:ext cx="0" cy="0"/>
          <a:chOff x="0" y="0"/>
          <a:chExt cx="0" cy="0"/>
        </a:xfrm>
      </p:grpSpPr>
      <p:sp>
        <p:nvSpPr>
          <p:cNvPr id="762" name="Google Shape;762;p5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763" name="Google Shape;763;p52"/>
          <p:cNvSpPr txBox="1">
            <a:spLocks noGrp="1"/>
          </p:cNvSpPr>
          <p:nvPr>
            <p:ph type="subTitle" idx="1"/>
          </p:nvPr>
        </p:nvSpPr>
        <p:spPr>
          <a:xfrm>
            <a:off x="5134925" y="1772525"/>
            <a:ext cx="3225000" cy="23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1600"/>
              </a:spcBef>
              <a:spcAft>
                <a:spcPts val="0"/>
              </a:spcAft>
              <a:buSzPts val="2100"/>
              <a:buChar char="○"/>
              <a:defRPr/>
            </a:lvl2pPr>
            <a:lvl3pPr lvl="2" rtl="0">
              <a:lnSpc>
                <a:spcPct val="100000"/>
              </a:lnSpc>
              <a:spcBef>
                <a:spcPts val="0"/>
              </a:spcBef>
              <a:spcAft>
                <a:spcPts val="0"/>
              </a:spcAft>
              <a:buSzPts val="2100"/>
              <a:buChar char="■"/>
              <a:defRPr/>
            </a:lvl3pPr>
            <a:lvl4pPr lvl="3" rtl="0">
              <a:lnSpc>
                <a:spcPct val="100000"/>
              </a:lnSpc>
              <a:spcBef>
                <a:spcPts val="0"/>
              </a:spcBef>
              <a:spcAft>
                <a:spcPts val="0"/>
              </a:spcAft>
              <a:buSzPts val="2100"/>
              <a:buChar char="●"/>
              <a:defRPr/>
            </a:lvl4pPr>
            <a:lvl5pPr lvl="4" rtl="0">
              <a:lnSpc>
                <a:spcPct val="100000"/>
              </a:lnSpc>
              <a:spcBef>
                <a:spcPts val="0"/>
              </a:spcBef>
              <a:spcAft>
                <a:spcPts val="0"/>
              </a:spcAft>
              <a:buSzPts val="2100"/>
              <a:buChar char="○"/>
              <a:defRPr/>
            </a:lvl5pPr>
            <a:lvl6pPr lvl="5" rtl="0">
              <a:lnSpc>
                <a:spcPct val="100000"/>
              </a:lnSpc>
              <a:spcBef>
                <a:spcPts val="0"/>
              </a:spcBef>
              <a:spcAft>
                <a:spcPts val="0"/>
              </a:spcAft>
              <a:buSzPts val="2100"/>
              <a:buChar char="■"/>
              <a:defRPr/>
            </a:lvl6pPr>
            <a:lvl7pPr lvl="6" rtl="0">
              <a:lnSpc>
                <a:spcPct val="100000"/>
              </a:lnSpc>
              <a:spcBef>
                <a:spcPts val="0"/>
              </a:spcBef>
              <a:spcAft>
                <a:spcPts val="0"/>
              </a:spcAft>
              <a:buSzPts val="2100"/>
              <a:buChar char="●"/>
              <a:defRPr/>
            </a:lvl7pPr>
            <a:lvl8pPr lvl="7" rtl="0">
              <a:lnSpc>
                <a:spcPct val="100000"/>
              </a:lnSpc>
              <a:spcBef>
                <a:spcPts val="0"/>
              </a:spcBef>
              <a:spcAft>
                <a:spcPts val="0"/>
              </a:spcAft>
              <a:buSzPts val="2100"/>
              <a:buChar char="○"/>
              <a:defRPr/>
            </a:lvl8pPr>
            <a:lvl9pPr lvl="8" rtl="0">
              <a:lnSpc>
                <a:spcPct val="100000"/>
              </a:lnSpc>
              <a:spcBef>
                <a:spcPts val="0"/>
              </a:spcBef>
              <a:spcAft>
                <a:spcPts val="0"/>
              </a:spcAft>
              <a:buSzPts val="2100"/>
              <a:buChar char="■"/>
              <a:defRPr/>
            </a:lvl9pPr>
          </a:lstStyle>
          <a:p>
            <a:endParaRPr/>
          </a:p>
        </p:txBody>
      </p:sp>
      <p:sp>
        <p:nvSpPr>
          <p:cNvPr id="764" name="Google Shape;764;p52"/>
          <p:cNvSpPr/>
          <p:nvPr/>
        </p:nvSpPr>
        <p:spPr>
          <a:xfrm rot="10800000" flipH="1">
            <a:off x="-394184" y="-4756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rot="9367883">
            <a:off x="-660634" y="-44923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rot="9944222" flipH="1">
            <a:off x="-1196964" y="-40583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rot="3327864">
            <a:off x="2723221" y="251912"/>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rot="3326249">
            <a:off x="1540673" y="961357"/>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2"/>
          <p:cNvSpPr/>
          <p:nvPr/>
        </p:nvSpPr>
        <p:spPr>
          <a:xfrm rot="-7473751">
            <a:off x="2083361" y="523229"/>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2"/>
          <p:cNvSpPr/>
          <p:nvPr/>
        </p:nvSpPr>
        <p:spPr>
          <a:xfrm rot="3327864">
            <a:off x="652661" y="787093"/>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7">
  <p:cSld name="CUSTOM_41">
    <p:spTree>
      <p:nvGrpSpPr>
        <p:cNvPr id="1" name="Shape 787"/>
        <p:cNvGrpSpPr/>
        <p:nvPr/>
      </p:nvGrpSpPr>
      <p:grpSpPr>
        <a:xfrm>
          <a:off x="0" y="0"/>
          <a:ext cx="0" cy="0"/>
          <a:chOff x="0" y="0"/>
          <a:chExt cx="0" cy="0"/>
        </a:xfrm>
      </p:grpSpPr>
      <p:sp>
        <p:nvSpPr>
          <p:cNvPr id="788" name="Google Shape;788;p5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4"/>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4"/>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rot="5027361" flipH="1">
            <a:off x="7738224" y="4014283"/>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rot="10093095" flipH="1">
            <a:off x="6159427" y="442048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txBox="1">
            <a:spLocks noGrp="1"/>
          </p:cNvSpPr>
          <p:nvPr>
            <p:ph type="title"/>
          </p:nvPr>
        </p:nvSpPr>
        <p:spPr>
          <a:xfrm>
            <a:off x="4911600" y="1334300"/>
            <a:ext cx="3201000" cy="146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5" name="Google Shape;795;p54"/>
          <p:cNvSpPr txBox="1">
            <a:spLocks noGrp="1"/>
          </p:cNvSpPr>
          <p:nvPr>
            <p:ph type="subTitle" idx="1"/>
          </p:nvPr>
        </p:nvSpPr>
        <p:spPr>
          <a:xfrm>
            <a:off x="4911607" y="2794294"/>
            <a:ext cx="3020400" cy="11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54"/>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8">
  <p:cSld name="CUSTOM_37">
    <p:spTree>
      <p:nvGrpSpPr>
        <p:cNvPr id="1" name="Shape 800"/>
        <p:cNvGrpSpPr/>
        <p:nvPr/>
      </p:nvGrpSpPr>
      <p:grpSpPr>
        <a:xfrm>
          <a:off x="0" y="0"/>
          <a:ext cx="0" cy="0"/>
          <a:chOff x="0" y="0"/>
          <a:chExt cx="0" cy="0"/>
        </a:xfrm>
      </p:grpSpPr>
      <p:sp>
        <p:nvSpPr>
          <p:cNvPr id="801" name="Google Shape;801;p55"/>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txBox="1">
            <a:spLocks noGrp="1"/>
          </p:cNvSpPr>
          <p:nvPr>
            <p:ph type="title"/>
          </p:nvPr>
        </p:nvSpPr>
        <p:spPr>
          <a:xfrm>
            <a:off x="4691800" y="1922950"/>
            <a:ext cx="35433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805" name="Google Shape;805;p55"/>
          <p:cNvSpPr txBox="1">
            <a:spLocks noGrp="1"/>
          </p:cNvSpPr>
          <p:nvPr>
            <p:ph type="subTitle" idx="1"/>
          </p:nvPr>
        </p:nvSpPr>
        <p:spPr>
          <a:xfrm>
            <a:off x="4691871" y="2757125"/>
            <a:ext cx="35433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6" name="Google Shape;806;p55"/>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rot="-9367883" flipH="1">
            <a:off x="6298030" y="-37928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rot="-9944222">
            <a:off x="6382945" y="-33588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1">
  <p:cSld name="CUSTOM_7_1">
    <p:spTree>
      <p:nvGrpSpPr>
        <p:cNvPr id="1" name="Shape 813"/>
        <p:cNvGrpSpPr/>
        <p:nvPr/>
      </p:nvGrpSpPr>
      <p:grpSpPr>
        <a:xfrm>
          <a:off x="0" y="0"/>
          <a:ext cx="0" cy="0"/>
          <a:chOff x="0" y="0"/>
          <a:chExt cx="0" cy="0"/>
        </a:xfrm>
      </p:grpSpPr>
      <p:sp>
        <p:nvSpPr>
          <p:cNvPr id="814" name="Google Shape;814;p56"/>
          <p:cNvSpPr txBox="1">
            <a:spLocks noGrp="1"/>
          </p:cNvSpPr>
          <p:nvPr>
            <p:ph type="title"/>
          </p:nvPr>
        </p:nvSpPr>
        <p:spPr>
          <a:xfrm>
            <a:off x="2693850" y="363275"/>
            <a:ext cx="375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5" name="Google Shape;815;p56"/>
          <p:cNvSpPr txBox="1">
            <a:spLocks noGrp="1"/>
          </p:cNvSpPr>
          <p:nvPr>
            <p:ph type="subTitle" idx="1"/>
          </p:nvPr>
        </p:nvSpPr>
        <p:spPr>
          <a:xfrm>
            <a:off x="4655852"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6" name="Google Shape;816;p56"/>
          <p:cNvSpPr txBox="1">
            <a:spLocks noGrp="1"/>
          </p:cNvSpPr>
          <p:nvPr>
            <p:ph type="subTitle" idx="2"/>
          </p:nvPr>
        </p:nvSpPr>
        <p:spPr>
          <a:xfrm>
            <a:off x="4958476"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7" name="Google Shape;817;p56"/>
          <p:cNvSpPr txBox="1">
            <a:spLocks noGrp="1"/>
          </p:cNvSpPr>
          <p:nvPr>
            <p:ph type="subTitle" idx="3"/>
          </p:nvPr>
        </p:nvSpPr>
        <p:spPr>
          <a:xfrm>
            <a:off x="1442838"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8" name="Google Shape;818;p56"/>
          <p:cNvSpPr txBox="1">
            <a:spLocks noGrp="1"/>
          </p:cNvSpPr>
          <p:nvPr>
            <p:ph type="subTitle" idx="4"/>
          </p:nvPr>
        </p:nvSpPr>
        <p:spPr>
          <a:xfrm>
            <a:off x="1745688"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9" name="Google Shape;819;p56"/>
          <p:cNvSpPr txBox="1">
            <a:spLocks noGrp="1"/>
          </p:cNvSpPr>
          <p:nvPr>
            <p:ph type="subTitle" idx="5"/>
          </p:nvPr>
        </p:nvSpPr>
        <p:spPr>
          <a:xfrm>
            <a:off x="4655812"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0" name="Google Shape;820;p56"/>
          <p:cNvSpPr txBox="1">
            <a:spLocks noGrp="1"/>
          </p:cNvSpPr>
          <p:nvPr>
            <p:ph type="subTitle" idx="6"/>
          </p:nvPr>
        </p:nvSpPr>
        <p:spPr>
          <a:xfrm>
            <a:off x="4958476"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1" name="Google Shape;821;p56"/>
          <p:cNvSpPr txBox="1">
            <a:spLocks noGrp="1"/>
          </p:cNvSpPr>
          <p:nvPr>
            <p:ph type="subTitle" idx="7"/>
          </p:nvPr>
        </p:nvSpPr>
        <p:spPr>
          <a:xfrm>
            <a:off x="1442838"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2" name="Google Shape;822;p56"/>
          <p:cNvSpPr txBox="1">
            <a:spLocks noGrp="1"/>
          </p:cNvSpPr>
          <p:nvPr>
            <p:ph type="subTitle" idx="8"/>
          </p:nvPr>
        </p:nvSpPr>
        <p:spPr>
          <a:xfrm>
            <a:off x="1745688"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3" name="Google Shape;823;p56"/>
          <p:cNvSpPr/>
          <p:nvPr/>
        </p:nvSpPr>
        <p:spPr>
          <a:xfrm rot="-5532439" flipH="1">
            <a:off x="-2045052" y="2322174"/>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6"/>
          <p:cNvSpPr/>
          <p:nvPr/>
        </p:nvSpPr>
        <p:spPr>
          <a:xfrm rot="5267561" flipH="1">
            <a:off x="6370324" y="1912069"/>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6"/>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6"/>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6"/>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2">
  <p:cSld name="CUSTOM_36">
    <p:spTree>
      <p:nvGrpSpPr>
        <p:cNvPr id="1" name="Shape 837"/>
        <p:cNvGrpSpPr/>
        <p:nvPr/>
      </p:nvGrpSpPr>
      <p:grpSpPr>
        <a:xfrm>
          <a:off x="0" y="0"/>
          <a:ext cx="0" cy="0"/>
          <a:chOff x="0" y="0"/>
          <a:chExt cx="0" cy="0"/>
        </a:xfrm>
      </p:grpSpPr>
      <p:sp>
        <p:nvSpPr>
          <p:cNvPr id="838" name="Google Shape;838;p5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39" name="Google Shape;839;p57"/>
          <p:cNvSpPr txBox="1">
            <a:spLocks noGrp="1"/>
          </p:cNvSpPr>
          <p:nvPr>
            <p:ph type="title" idx="2"/>
          </p:nvPr>
        </p:nvSpPr>
        <p:spPr>
          <a:xfrm>
            <a:off x="595875" y="18144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0" name="Google Shape;840;p57"/>
          <p:cNvSpPr txBox="1">
            <a:spLocks noGrp="1"/>
          </p:cNvSpPr>
          <p:nvPr>
            <p:ph type="subTitle" idx="1"/>
          </p:nvPr>
        </p:nvSpPr>
        <p:spPr>
          <a:xfrm>
            <a:off x="816075" y="22822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1" name="Google Shape;841;p57"/>
          <p:cNvSpPr txBox="1">
            <a:spLocks noGrp="1"/>
          </p:cNvSpPr>
          <p:nvPr>
            <p:ph type="title" idx="3"/>
          </p:nvPr>
        </p:nvSpPr>
        <p:spPr>
          <a:xfrm>
            <a:off x="5994850" y="18144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2" name="Google Shape;842;p57"/>
          <p:cNvSpPr txBox="1">
            <a:spLocks noGrp="1"/>
          </p:cNvSpPr>
          <p:nvPr>
            <p:ph type="subTitle" idx="4"/>
          </p:nvPr>
        </p:nvSpPr>
        <p:spPr>
          <a:xfrm>
            <a:off x="5994850" y="2282229"/>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3" name="Google Shape;843;p57"/>
          <p:cNvSpPr txBox="1">
            <a:spLocks noGrp="1"/>
          </p:cNvSpPr>
          <p:nvPr>
            <p:ph type="title" idx="5"/>
          </p:nvPr>
        </p:nvSpPr>
        <p:spPr>
          <a:xfrm>
            <a:off x="595875" y="32053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4" name="Google Shape;844;p57"/>
          <p:cNvSpPr txBox="1">
            <a:spLocks noGrp="1"/>
          </p:cNvSpPr>
          <p:nvPr>
            <p:ph type="subTitle" idx="6"/>
          </p:nvPr>
        </p:nvSpPr>
        <p:spPr>
          <a:xfrm>
            <a:off x="816075" y="36731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5" name="Google Shape;845;p57"/>
          <p:cNvSpPr txBox="1">
            <a:spLocks noGrp="1"/>
          </p:cNvSpPr>
          <p:nvPr>
            <p:ph type="title" idx="7"/>
          </p:nvPr>
        </p:nvSpPr>
        <p:spPr>
          <a:xfrm>
            <a:off x="5994850" y="32053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6" name="Google Shape;846;p57"/>
          <p:cNvSpPr txBox="1">
            <a:spLocks noGrp="1"/>
          </p:cNvSpPr>
          <p:nvPr>
            <p:ph type="subTitle" idx="8"/>
          </p:nvPr>
        </p:nvSpPr>
        <p:spPr>
          <a:xfrm>
            <a:off x="5994850" y="3673127"/>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7" name="Google Shape;847;p57"/>
          <p:cNvSpPr/>
          <p:nvPr/>
        </p:nvSpPr>
        <p:spPr>
          <a:xfrm rot="10800000" flipH="1">
            <a:off x="37927" y="43746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rot="5400000">
            <a:off x="8873931" y="1028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rot="-5400000">
            <a:off x="8183406" y="80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7"/>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
  <p:cSld name="CUSTOM_9">
    <p:spTree>
      <p:nvGrpSpPr>
        <p:cNvPr id="1" name="Shape 857"/>
        <p:cNvGrpSpPr/>
        <p:nvPr/>
      </p:nvGrpSpPr>
      <p:grpSpPr>
        <a:xfrm>
          <a:off x="0" y="0"/>
          <a:ext cx="0" cy="0"/>
          <a:chOff x="0" y="0"/>
          <a:chExt cx="0" cy="0"/>
        </a:xfrm>
      </p:grpSpPr>
      <p:sp>
        <p:nvSpPr>
          <p:cNvPr id="858" name="Google Shape;858;p5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59" name="Google Shape;859;p58"/>
          <p:cNvSpPr txBox="1">
            <a:spLocks noGrp="1"/>
          </p:cNvSpPr>
          <p:nvPr>
            <p:ph type="subTitle" idx="1"/>
          </p:nvPr>
        </p:nvSpPr>
        <p:spPr>
          <a:xfrm>
            <a:off x="3328957"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0" name="Google Shape;860;p58"/>
          <p:cNvSpPr txBox="1">
            <a:spLocks noGrp="1"/>
          </p:cNvSpPr>
          <p:nvPr>
            <p:ph type="subTitle" idx="2"/>
          </p:nvPr>
        </p:nvSpPr>
        <p:spPr>
          <a:xfrm>
            <a:off x="3482707"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1" name="Google Shape;861;p58"/>
          <p:cNvSpPr txBox="1">
            <a:spLocks noGrp="1"/>
          </p:cNvSpPr>
          <p:nvPr>
            <p:ph type="subTitle" idx="3"/>
          </p:nvPr>
        </p:nvSpPr>
        <p:spPr>
          <a:xfrm>
            <a:off x="791813"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2" name="Google Shape;862;p58"/>
          <p:cNvSpPr txBox="1">
            <a:spLocks noGrp="1"/>
          </p:cNvSpPr>
          <p:nvPr>
            <p:ph type="subTitle" idx="4"/>
          </p:nvPr>
        </p:nvSpPr>
        <p:spPr>
          <a:xfrm>
            <a:off x="945563"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3" name="Google Shape;863;p58"/>
          <p:cNvSpPr txBox="1">
            <a:spLocks noGrp="1"/>
          </p:cNvSpPr>
          <p:nvPr>
            <p:ph type="subTitle" idx="5"/>
          </p:nvPr>
        </p:nvSpPr>
        <p:spPr>
          <a:xfrm>
            <a:off x="5866075"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4" name="Google Shape;864;p58"/>
          <p:cNvSpPr txBox="1">
            <a:spLocks noGrp="1"/>
          </p:cNvSpPr>
          <p:nvPr>
            <p:ph type="subTitle" idx="6"/>
          </p:nvPr>
        </p:nvSpPr>
        <p:spPr>
          <a:xfrm>
            <a:off x="6019825"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5" name="Google Shape;865;p58"/>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8"/>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8"/>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8"/>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8"/>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8"/>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8"/>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1">
  <p:cSld name="CUSTOM_29">
    <p:spTree>
      <p:nvGrpSpPr>
        <p:cNvPr id="1" name="Shape 874"/>
        <p:cNvGrpSpPr/>
        <p:nvPr/>
      </p:nvGrpSpPr>
      <p:grpSpPr>
        <a:xfrm>
          <a:off x="0" y="0"/>
          <a:ext cx="0" cy="0"/>
          <a:chOff x="0" y="0"/>
          <a:chExt cx="0" cy="0"/>
        </a:xfrm>
      </p:grpSpPr>
      <p:sp>
        <p:nvSpPr>
          <p:cNvPr id="875" name="Google Shape;875;p59"/>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9"/>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9"/>
          <p:cNvSpPr txBox="1">
            <a:spLocks noGrp="1"/>
          </p:cNvSpPr>
          <p:nvPr>
            <p:ph type="title"/>
          </p:nvPr>
        </p:nvSpPr>
        <p:spPr>
          <a:xfrm flipH="1">
            <a:off x="1393306" y="202527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79" name="Google Shape;879;p59"/>
          <p:cNvSpPr txBox="1">
            <a:spLocks noGrp="1"/>
          </p:cNvSpPr>
          <p:nvPr>
            <p:ph type="subTitle" idx="1"/>
          </p:nvPr>
        </p:nvSpPr>
        <p:spPr>
          <a:xfrm flipH="1">
            <a:off x="1393306" y="234244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0" name="Google Shape;880;p59"/>
          <p:cNvSpPr txBox="1">
            <a:spLocks noGrp="1"/>
          </p:cNvSpPr>
          <p:nvPr>
            <p:ph type="title" idx="2"/>
          </p:nvPr>
        </p:nvSpPr>
        <p:spPr>
          <a:xfrm flipH="1">
            <a:off x="3560862" y="34794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1" name="Google Shape;881;p59"/>
          <p:cNvSpPr txBox="1">
            <a:spLocks noGrp="1"/>
          </p:cNvSpPr>
          <p:nvPr>
            <p:ph type="subTitle" idx="3"/>
          </p:nvPr>
        </p:nvSpPr>
        <p:spPr>
          <a:xfrm flipH="1">
            <a:off x="3560862" y="37965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2" name="Google Shape;882;p59"/>
          <p:cNvSpPr txBox="1">
            <a:spLocks noGrp="1"/>
          </p:cNvSpPr>
          <p:nvPr>
            <p:ph type="title" idx="4"/>
          </p:nvPr>
        </p:nvSpPr>
        <p:spPr>
          <a:xfrm flipH="1">
            <a:off x="5728394" y="20252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3" name="Google Shape;883;p59"/>
          <p:cNvSpPr txBox="1">
            <a:spLocks noGrp="1"/>
          </p:cNvSpPr>
          <p:nvPr>
            <p:ph type="subTitle" idx="5"/>
          </p:nvPr>
        </p:nvSpPr>
        <p:spPr>
          <a:xfrm flipH="1">
            <a:off x="5728394" y="23424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4" name="Google Shape;884;p59"/>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9"/>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9"/>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9"/>
          <p:cNvSpPr txBox="1">
            <a:spLocks noGrp="1"/>
          </p:cNvSpPr>
          <p:nvPr>
            <p:ph type="title" idx="6"/>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888" name="Google Shape;888;p59"/>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9"/>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9"/>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9"/>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892"/>
        <p:cNvGrpSpPr/>
        <p:nvPr/>
      </p:nvGrpSpPr>
      <p:grpSpPr>
        <a:xfrm>
          <a:off x="0" y="0"/>
          <a:ext cx="0" cy="0"/>
          <a:chOff x="0" y="0"/>
          <a:chExt cx="0" cy="0"/>
        </a:xfrm>
      </p:grpSpPr>
      <p:sp>
        <p:nvSpPr>
          <p:cNvPr id="893" name="Google Shape;893;p60"/>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94" name="Google Shape;894;p60"/>
          <p:cNvSpPr txBox="1">
            <a:spLocks noGrp="1"/>
          </p:cNvSpPr>
          <p:nvPr>
            <p:ph type="subTitle" idx="1"/>
          </p:nvPr>
        </p:nvSpPr>
        <p:spPr>
          <a:xfrm>
            <a:off x="4881606" y="35661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5" name="Google Shape;895;p60"/>
          <p:cNvSpPr txBox="1">
            <a:spLocks noGrp="1"/>
          </p:cNvSpPr>
          <p:nvPr>
            <p:ph type="subTitle" idx="2"/>
          </p:nvPr>
        </p:nvSpPr>
        <p:spPr>
          <a:xfrm>
            <a:off x="4740306" y="3861150"/>
            <a:ext cx="24882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6" name="Google Shape;896;p60"/>
          <p:cNvSpPr txBox="1">
            <a:spLocks noGrp="1"/>
          </p:cNvSpPr>
          <p:nvPr>
            <p:ph type="subTitle" idx="3"/>
          </p:nvPr>
        </p:nvSpPr>
        <p:spPr>
          <a:xfrm>
            <a:off x="2014344" y="35661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7" name="Google Shape;897;p60"/>
          <p:cNvSpPr txBox="1">
            <a:spLocks noGrp="1"/>
          </p:cNvSpPr>
          <p:nvPr>
            <p:ph type="subTitle" idx="4"/>
          </p:nvPr>
        </p:nvSpPr>
        <p:spPr>
          <a:xfrm>
            <a:off x="1915494" y="3861150"/>
            <a:ext cx="22056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8" name="Google Shape;898;p60"/>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0"/>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912"/>
        <p:cNvGrpSpPr/>
        <p:nvPr/>
      </p:nvGrpSpPr>
      <p:grpSpPr>
        <a:xfrm>
          <a:off x="0" y="0"/>
          <a:ext cx="0" cy="0"/>
          <a:chOff x="0" y="0"/>
          <a:chExt cx="0" cy="0"/>
        </a:xfrm>
      </p:grpSpPr>
      <p:sp>
        <p:nvSpPr>
          <p:cNvPr id="913" name="Google Shape;913;p61"/>
          <p:cNvSpPr txBox="1">
            <a:spLocks noGrp="1"/>
          </p:cNvSpPr>
          <p:nvPr>
            <p:ph type="title"/>
          </p:nvPr>
        </p:nvSpPr>
        <p:spPr>
          <a:xfrm>
            <a:off x="2629950" y="989275"/>
            <a:ext cx="3884100" cy="9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914" name="Google Shape;914;p61"/>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5" name="Google Shape;915;p61"/>
          <p:cNvSpPr txBox="1">
            <a:spLocks noGrp="1"/>
          </p:cNvSpPr>
          <p:nvPr>
            <p:ph type="subTitle" idx="2"/>
          </p:nvPr>
        </p:nvSpPr>
        <p:spPr>
          <a:xfrm>
            <a:off x="2676890" y="3876500"/>
            <a:ext cx="3790200" cy="2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6" name="Google Shape;916;p61"/>
          <p:cNvSpPr txBox="1"/>
          <p:nvPr/>
        </p:nvSpPr>
        <p:spPr>
          <a:xfrm>
            <a:off x="2924390" y="32707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
        <p:nvSpPr>
          <p:cNvPr id="917" name="Google Shape;917;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1"/>
          <p:cNvSpPr/>
          <p:nvPr/>
        </p:nvSpPr>
        <p:spPr>
          <a:xfrm>
            <a:off x="771800" y="27575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1"/>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1"/>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1"/>
          <p:cNvSpPr/>
          <p:nvPr/>
        </p:nvSpPr>
        <p:spPr>
          <a:xfrm>
            <a:off x="1169650" y="35512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1"/>
          <p:cNvSpPr/>
          <p:nvPr/>
        </p:nvSpPr>
        <p:spPr>
          <a:xfrm>
            <a:off x="37648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61"/>
          <p:cNvGrpSpPr/>
          <p:nvPr/>
        </p:nvGrpSpPr>
        <p:grpSpPr>
          <a:xfrm rot="10800000">
            <a:off x="7695844" y="-223188"/>
            <a:ext cx="1676378" cy="6958517"/>
            <a:chOff x="-174456" y="-1522725"/>
            <a:chExt cx="1676378" cy="6958517"/>
          </a:xfrm>
        </p:grpSpPr>
        <p:sp>
          <p:nvSpPr>
            <p:cNvPr id="926" name="Google Shape;926;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61"/>
          <p:cNvSpPr/>
          <p:nvPr/>
        </p:nvSpPr>
        <p:spPr>
          <a:xfrm rot="10800000" flipH="1">
            <a:off x="7981650" y="28604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1"/>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1"/>
          <p:cNvSpPr/>
          <p:nvPr/>
        </p:nvSpPr>
        <p:spPr>
          <a:xfrm rot="10800000" flipH="1">
            <a:off x="7932450" y="4287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rot="10800000" flipH="1">
            <a:off x="7695850" y="17277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rot="10800000" flipH="1">
            <a:off x="829948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2">
  <p:cSld name="CUSTOM_11_1">
    <p:spTree>
      <p:nvGrpSpPr>
        <p:cNvPr id="1" name="Shape 934"/>
        <p:cNvGrpSpPr/>
        <p:nvPr/>
      </p:nvGrpSpPr>
      <p:grpSpPr>
        <a:xfrm>
          <a:off x="0" y="0"/>
          <a:ext cx="0" cy="0"/>
          <a:chOff x="0" y="0"/>
          <a:chExt cx="0" cy="0"/>
        </a:xfrm>
      </p:grpSpPr>
      <p:sp>
        <p:nvSpPr>
          <p:cNvPr id="935" name="Google Shape;935;p6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936" name="Google Shape;936;p62"/>
          <p:cNvSpPr txBox="1">
            <a:spLocks noGrp="1"/>
          </p:cNvSpPr>
          <p:nvPr>
            <p:ph type="subTitle" idx="1"/>
          </p:nvPr>
        </p:nvSpPr>
        <p:spPr>
          <a:xfrm>
            <a:off x="21155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37" name="Google Shape;937;p62"/>
          <p:cNvSpPr txBox="1">
            <a:spLocks noGrp="1"/>
          </p:cNvSpPr>
          <p:nvPr>
            <p:ph type="subTitle" idx="2"/>
          </p:nvPr>
        </p:nvSpPr>
        <p:spPr>
          <a:xfrm>
            <a:off x="2016350" y="2145400"/>
            <a:ext cx="5111400" cy="17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38" name="Google Shape;938;p62"/>
          <p:cNvSpPr/>
          <p:nvPr/>
        </p:nvSpPr>
        <p:spPr>
          <a:xfrm flipH="1">
            <a:off x="-178543"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rot="10800000" flipH="1">
            <a:off x="-278322"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rot="-10484947">
            <a:off x="-734940"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rot="10800000" flipH="1">
            <a:off x="17222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rot="10800000" flipH="1">
            <a:off x="832326"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rot="10800000" flipH="1">
            <a:off x="61551"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944"/>
        <p:cNvGrpSpPr/>
        <p:nvPr/>
      </p:nvGrpSpPr>
      <p:grpSpPr>
        <a:xfrm>
          <a:off x="0" y="0"/>
          <a:ext cx="0" cy="0"/>
          <a:chOff x="0" y="0"/>
          <a:chExt cx="0" cy="0"/>
        </a:xfrm>
      </p:grpSpPr>
      <p:sp>
        <p:nvSpPr>
          <p:cNvPr id="945" name="Google Shape;945;p63"/>
          <p:cNvSpPr txBox="1">
            <a:spLocks noGrp="1"/>
          </p:cNvSpPr>
          <p:nvPr>
            <p:ph type="title"/>
          </p:nvPr>
        </p:nvSpPr>
        <p:spPr>
          <a:xfrm>
            <a:off x="3105950" y="363275"/>
            <a:ext cx="29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946" name="Google Shape;946;p63"/>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7" name="Google Shape;947;p63"/>
          <p:cNvSpPr txBox="1">
            <a:spLocks noGrp="1"/>
          </p:cNvSpPr>
          <p:nvPr>
            <p:ph type="subTitle" idx="2"/>
          </p:nvPr>
        </p:nvSpPr>
        <p:spPr>
          <a:xfrm>
            <a:off x="5400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48" name="Google Shape;948;p63"/>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9" name="Google Shape;949;p63"/>
          <p:cNvSpPr txBox="1">
            <a:spLocks noGrp="1"/>
          </p:cNvSpPr>
          <p:nvPr>
            <p:ph type="subTitle" idx="4"/>
          </p:nvPr>
        </p:nvSpPr>
        <p:spPr>
          <a:xfrm>
            <a:off x="44406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50" name="Google Shape;950;p63"/>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3"/>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3"/>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3"/>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3"/>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3"/>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5387228-C423-ED4D-9833-44513B08F9A9}"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BFAEB-1FE8-8A49-A1BB-69C55E4C796D}" type="slidenum">
              <a:rPr lang="en-US" smtClean="0"/>
              <a:t>‹#›</a:t>
            </a:fld>
            <a:endParaRPr lang="en-US"/>
          </a:p>
        </p:txBody>
      </p:sp>
    </p:spTree>
    <p:extLst>
      <p:ext uri="{BB962C8B-B14F-4D97-AF65-F5344CB8AC3E}">
        <p14:creationId xmlns:p14="http://schemas.microsoft.com/office/powerpoint/2010/main" val="60614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18675" y="540000"/>
            <a:ext cx="3411600" cy="904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None/>
              <a:defRPr sz="3000" b="1">
                <a:solidFill>
                  <a:schemeClr val="lt1"/>
                </a:solidFill>
                <a:latin typeface="Josefin Sans"/>
                <a:ea typeface="Josefin Sans"/>
                <a:cs typeface="Josefin Sans"/>
                <a:sym typeface="Josefin Sans"/>
              </a:defRPr>
            </a:lvl1pPr>
          </a:lstStyle>
          <a:p>
            <a:endParaRPr/>
          </a:p>
        </p:txBody>
      </p:sp>
      <p:sp>
        <p:nvSpPr>
          <p:cNvPr id="142" name="Google Shape;142;p10"/>
          <p:cNvSpPr/>
          <p:nvPr/>
        </p:nvSpPr>
        <p:spPr>
          <a:xfrm flipH="1">
            <a:off x="3426309" y="3056502"/>
            <a:ext cx="5986869" cy="212719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rot="10800000" flipH="1">
            <a:off x="5737690" y="3381530"/>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315040">
            <a:off x="7305814" y="4459737"/>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flipH="1">
            <a:off x="5699552" y="47843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043764" y="3943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8476477" y="34271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7442277" y="35570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21"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gs_ssp=eJzj4tZP1zcsSy-3KKrMNWC0UjWoMEtMMTMxSTa0sDA2SbQ0SLEyqDA3TUsxsjA0sjS2NE0zNTbwEs9LLc9JzEspVigoysxNLKpUKE7OyM_PAQBilxeg&amp;q=newlands+primary+school&amp;rlz=1C1GCEA_enAU1057AU1057&amp;oq=newla&amp;gs_lcrp=EgZjaHJvbWUqFQgBEC4YJxivARjHARiABBiKBRiOBTIGCAAQRRg8MhUIARAuGCcYrwEYxwEYgAQYigUYjgUyBggCEEUYOTIGCAMQRRg8MgYIBBBFGDwyBggFEEUYPDIGCAYQRRg8MgYIBxBFGDzSAQgxNTg5ajBqNKgCALACAA&amp;sourceid=chrome&amp;ie=UTF-8"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mailto:newlands.ps@education.vic.gov.a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us01.safelinks.protection.outlook.com/?url=https%3A%2F%2Fforms.office.com%2FPages%2FDesignPageV2.aspx%3Fsubpage%3Ddesign%26FormId%3DN7Ns2Ycaz0S2mzzsM0pMH6k8tu4-LZVGm8BhXS1MSs9UNzk1ODZVUU5ETUxCOVVMWFM0RDcxUkFFUy4u%26Token%3D37a1a1bc7c334168b8369bbe423696c2&amp;data=05%7C02%7CLuisa.PlataHerron%40education.vic.gov.au%7C946d0214c6a041a79cdb08de5d657c70%7Cd96cb3371a8744cfb69b3cec334a4c1f%7C0%7C0%7C639050887630942532%7CUnknown%7CTWFpbGZsb3d8eyJFbXB0eU1hcGkiOnRydWUsIlYiOiIwLjAuMDAwMCIsIlAiOiJXaW4zMiIsIkFOIjoiTWFpbCIsIldUIjoyfQ%3D%3D%7C0%7C%7C%7C&amp;sdata=mAsyLQXM3awuBarGi3KbTVgcf1fPr%2FXnyXyd8s8dVnA%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74"/>
          <p:cNvSpPr txBox="1">
            <a:spLocks noGrp="1"/>
          </p:cNvSpPr>
          <p:nvPr>
            <p:ph type="ctrTitle"/>
          </p:nvPr>
        </p:nvSpPr>
        <p:spPr>
          <a:xfrm>
            <a:off x="678600" y="1033789"/>
            <a:ext cx="7787100" cy="208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Parent Information Session</a:t>
            </a:r>
            <a:endParaRPr lang="en-US"/>
          </a:p>
        </p:txBody>
      </p:sp>
      <p:sp>
        <p:nvSpPr>
          <p:cNvPr id="1035" name="Google Shape;1035;p74"/>
          <p:cNvSpPr txBox="1">
            <a:spLocks noGrp="1"/>
          </p:cNvSpPr>
          <p:nvPr>
            <p:ph type="subTitle" idx="1"/>
          </p:nvPr>
        </p:nvSpPr>
        <p:spPr>
          <a:xfrm>
            <a:off x="2547575" y="2951571"/>
            <a:ext cx="4048800" cy="382500"/>
          </a:xfrm>
          <a:prstGeom prst="rect">
            <a:avLst/>
          </a:prstGeom>
        </p:spPr>
        <p:txBody>
          <a:bodyPr spcFirstLastPara="1" wrap="square" lIns="91425" tIns="91425" rIns="91425" bIns="91425" anchor="t" anchorCtr="0">
            <a:noAutofit/>
          </a:bodyPr>
          <a:lstStyle/>
          <a:p>
            <a:pPr marL="0" indent="0"/>
            <a:r>
              <a:rPr lang="en">
                <a:solidFill>
                  <a:srgbClr val="285E89"/>
                </a:solidFill>
              </a:rPr>
              <a:t>Year 5 /6</a:t>
            </a:r>
            <a:endParaRPr lang="en-US"/>
          </a:p>
        </p:txBody>
      </p:sp>
      <p:pic>
        <p:nvPicPr>
          <p:cNvPr id="2" name="Picture 1" descr="Logo&#10;&#10;Description automatically generated">
            <a:extLst>
              <a:ext uri="{FF2B5EF4-FFF2-40B4-BE49-F238E27FC236}">
                <a16:creationId xmlns:a16="http://schemas.microsoft.com/office/drawing/2014/main" id="{8C399293-1910-5692-C59C-95E2E5056A58}"/>
              </a:ext>
            </a:extLst>
          </p:cNvPr>
          <p:cNvPicPr>
            <a:picLocks noChangeAspect="1"/>
          </p:cNvPicPr>
          <p:nvPr/>
        </p:nvPicPr>
        <p:blipFill>
          <a:blip r:embed="rId3"/>
          <a:srcRect r="-1681" b="800"/>
          <a:stretch/>
        </p:blipFill>
        <p:spPr>
          <a:xfrm>
            <a:off x="3965888" y="3428664"/>
            <a:ext cx="1228268" cy="1256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82"/>
          <p:cNvSpPr txBox="1">
            <a:spLocks noGrp="1"/>
          </p:cNvSpPr>
          <p:nvPr>
            <p:ph type="subTitle" idx="1"/>
          </p:nvPr>
        </p:nvSpPr>
        <p:spPr>
          <a:xfrm>
            <a:off x="3071650" y="2710324"/>
            <a:ext cx="2884800" cy="357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Hats</a:t>
            </a:r>
            <a:endParaRPr lang="en-US"/>
          </a:p>
        </p:txBody>
      </p:sp>
      <p:sp>
        <p:nvSpPr>
          <p:cNvPr id="1112" name="Google Shape;1112;p82"/>
          <p:cNvSpPr txBox="1">
            <a:spLocks noGrp="1"/>
          </p:cNvSpPr>
          <p:nvPr>
            <p:ph type="subTitle" idx="2"/>
          </p:nvPr>
        </p:nvSpPr>
        <p:spPr>
          <a:xfrm>
            <a:off x="3159845" y="3065836"/>
            <a:ext cx="2867992" cy="1454452"/>
          </a:xfrm>
          <a:prstGeom prst="rect">
            <a:avLst/>
          </a:prstGeom>
        </p:spPr>
        <p:txBody>
          <a:bodyPr spcFirstLastPara="1" wrap="square" lIns="91425" tIns="91425" rIns="91425" bIns="91425" anchor="t" anchorCtr="0">
            <a:noAutofit/>
          </a:bodyPr>
          <a:lstStyle/>
          <a:p>
            <a:pPr marL="0" indent="0"/>
            <a:r>
              <a:rPr lang="en">
                <a:solidFill>
                  <a:schemeClr val="dk2"/>
                </a:solidFill>
              </a:rPr>
              <a:t>Wide brim hats are compulsory to wear in Term 1 and 4.  </a:t>
            </a:r>
          </a:p>
        </p:txBody>
      </p:sp>
      <p:sp>
        <p:nvSpPr>
          <p:cNvPr id="1113" name="Google Shape;1113;p82"/>
          <p:cNvSpPr txBox="1">
            <a:spLocks noGrp="1"/>
          </p:cNvSpPr>
          <p:nvPr>
            <p:ph type="subTitle" idx="3"/>
          </p:nvPr>
        </p:nvSpPr>
        <p:spPr>
          <a:xfrm>
            <a:off x="103468" y="3626656"/>
            <a:ext cx="2884800" cy="357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Uniform</a:t>
            </a:r>
            <a:endParaRPr lang="en-US"/>
          </a:p>
        </p:txBody>
      </p:sp>
      <p:sp>
        <p:nvSpPr>
          <p:cNvPr id="1114" name="Google Shape;1114;p82"/>
          <p:cNvSpPr txBox="1">
            <a:spLocks noGrp="1"/>
          </p:cNvSpPr>
          <p:nvPr>
            <p:ph type="subTitle" idx="4"/>
          </p:nvPr>
        </p:nvSpPr>
        <p:spPr>
          <a:xfrm>
            <a:off x="257016" y="3983234"/>
            <a:ext cx="2577726" cy="782100"/>
          </a:xfrm>
          <a:prstGeom prst="rect">
            <a:avLst/>
          </a:prstGeom>
        </p:spPr>
        <p:txBody>
          <a:bodyPr spcFirstLastPara="1" wrap="square" lIns="91425" tIns="91425" rIns="91425" bIns="91425" anchor="t" anchorCtr="0">
            <a:noAutofit/>
          </a:bodyPr>
          <a:lstStyle/>
          <a:p>
            <a:pPr marL="114300" indent="0"/>
            <a:r>
              <a:rPr lang="en-US">
                <a:solidFill>
                  <a:schemeClr val="dk2"/>
                </a:solidFill>
              </a:rPr>
              <a:t>Ensure all uniform/ personal items are clearly labelled. We encourage runners on PE days. </a:t>
            </a:r>
            <a:endParaRPr lang="en">
              <a:solidFill>
                <a:schemeClr val="dk2"/>
              </a:solidFill>
            </a:endParaRPr>
          </a:p>
          <a:p>
            <a:pPr marL="0" lvl="0" indent="0">
              <a:spcBef>
                <a:spcPts val="0"/>
              </a:spcBef>
              <a:spcAft>
                <a:spcPts val="0"/>
              </a:spcAft>
            </a:pPr>
            <a:endParaRPr lang="en">
              <a:solidFill>
                <a:schemeClr val="dk2"/>
              </a:solidFill>
            </a:endParaRPr>
          </a:p>
        </p:txBody>
      </p:sp>
      <p:sp>
        <p:nvSpPr>
          <p:cNvPr id="7" name="Google Shape;1040;p75">
            <a:extLst>
              <a:ext uri="{FF2B5EF4-FFF2-40B4-BE49-F238E27FC236}">
                <a16:creationId xmlns:a16="http://schemas.microsoft.com/office/drawing/2014/main" id="{F5442D6D-E3E4-55BF-81F4-745BC1EE80A6}"/>
              </a:ext>
            </a:extLst>
          </p:cNvPr>
          <p:cNvSpPr txBox="1">
            <a:spLocks/>
          </p:cNvSpPr>
          <p:nvPr/>
        </p:nvSpPr>
        <p:spPr>
          <a:xfrm>
            <a:off x="4462148" y="260805"/>
            <a:ext cx="4678133" cy="6266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a:solidFill>
                  <a:schemeClr val="tx1"/>
                </a:solidFill>
                <a:latin typeface="Josefin Sans"/>
              </a:rPr>
              <a:t>Uniform, Hats and</a:t>
            </a:r>
            <a:endParaRPr lang="en-US" b="1">
              <a:solidFill>
                <a:schemeClr val="tx1"/>
              </a:solidFill>
              <a:latin typeface="Josefin Sans"/>
            </a:endParaRPr>
          </a:p>
          <a:p>
            <a:pPr algn="ctr"/>
            <a:r>
              <a:rPr lang="en" sz="3000" b="1">
                <a:solidFill>
                  <a:schemeClr val="tx1"/>
                </a:solidFill>
                <a:latin typeface="Josefin Sans"/>
              </a:rPr>
              <a:t> Lost Property </a:t>
            </a:r>
            <a:endParaRPr lang="en-US" b="1">
              <a:solidFill>
                <a:schemeClr val="tx1"/>
              </a:solidFill>
              <a:latin typeface="Josefin Sans"/>
            </a:endParaRPr>
          </a:p>
        </p:txBody>
      </p:sp>
      <p:sp>
        <p:nvSpPr>
          <p:cNvPr id="10" name="Google Shape;1111;p82">
            <a:extLst>
              <a:ext uri="{FF2B5EF4-FFF2-40B4-BE49-F238E27FC236}">
                <a16:creationId xmlns:a16="http://schemas.microsoft.com/office/drawing/2014/main" id="{56DE6092-5CD4-884B-B9E6-D65D9698D3B6}"/>
              </a:ext>
            </a:extLst>
          </p:cNvPr>
          <p:cNvSpPr txBox="1">
            <a:spLocks/>
          </p:cNvSpPr>
          <p:nvPr/>
        </p:nvSpPr>
        <p:spPr>
          <a:xfrm>
            <a:off x="6180405" y="2128488"/>
            <a:ext cx="28848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marL="0" indent="0"/>
            <a:r>
              <a:rPr lang="en"/>
              <a:t>Lost Property</a:t>
            </a:r>
            <a:endParaRPr lang="en-US"/>
          </a:p>
        </p:txBody>
      </p:sp>
      <p:sp>
        <p:nvSpPr>
          <p:cNvPr id="12" name="Google Shape;1112;p82">
            <a:extLst>
              <a:ext uri="{FF2B5EF4-FFF2-40B4-BE49-F238E27FC236}">
                <a16:creationId xmlns:a16="http://schemas.microsoft.com/office/drawing/2014/main" id="{9BF3CFE4-F1E0-8EA3-BC97-39D4A61FD68C}"/>
              </a:ext>
            </a:extLst>
          </p:cNvPr>
          <p:cNvSpPr txBox="1">
            <a:spLocks/>
          </p:cNvSpPr>
          <p:nvPr/>
        </p:nvSpPr>
        <p:spPr>
          <a:xfrm>
            <a:off x="6028610" y="2484000"/>
            <a:ext cx="2901608" cy="1639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en-US">
                <a:solidFill>
                  <a:schemeClr val="dk2"/>
                </a:solidFill>
              </a:rPr>
              <a:t>Small tubs are located in each of the 5/6 communal areas. </a:t>
            </a:r>
          </a:p>
          <a:p>
            <a:pPr marL="0" indent="0"/>
            <a:r>
              <a:rPr lang="en-US">
                <a:solidFill>
                  <a:schemeClr val="dk2"/>
                </a:solidFill>
              </a:rPr>
              <a:t>At the end of each week unclaimed items will be moved to C block outside the STEAM classroom.</a:t>
            </a:r>
          </a:p>
        </p:txBody>
      </p:sp>
      <p:pic>
        <p:nvPicPr>
          <p:cNvPr id="2" name="Picture 1" descr="Two girls in a garden&#10;&#10;AI-generated content may be incorrect.">
            <a:extLst>
              <a:ext uri="{FF2B5EF4-FFF2-40B4-BE49-F238E27FC236}">
                <a16:creationId xmlns:a16="http://schemas.microsoft.com/office/drawing/2014/main" id="{6374B063-DC5F-C76F-B296-43C5DA63D7A5}"/>
              </a:ext>
            </a:extLst>
          </p:cNvPr>
          <p:cNvPicPr>
            <a:picLocks noChangeAspect="1"/>
          </p:cNvPicPr>
          <p:nvPr/>
        </p:nvPicPr>
        <p:blipFill>
          <a:blip r:embed="rId3"/>
          <a:stretch>
            <a:fillRect/>
          </a:stretch>
        </p:blipFill>
        <p:spPr>
          <a:xfrm>
            <a:off x="408945" y="1288499"/>
            <a:ext cx="2274887" cy="20734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 name="Picture 2" descr="Brilliant Basics Kids School Hat - Royal Blue | BIG W">
            <a:extLst>
              <a:ext uri="{FF2B5EF4-FFF2-40B4-BE49-F238E27FC236}">
                <a16:creationId xmlns:a16="http://schemas.microsoft.com/office/drawing/2014/main" id="{5F26DBEA-82A2-C5F2-8454-3772661438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590576" y="893205"/>
            <a:ext cx="2512894" cy="247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11"/>
                                        </p:tgtEl>
                                        <p:attrNameLst>
                                          <p:attrName>style.visibility</p:attrName>
                                        </p:attrNameLst>
                                      </p:cBhvr>
                                      <p:to>
                                        <p:strVal val="visible"/>
                                      </p:to>
                                    </p:set>
                                    <p:anim calcmode="lin" valueType="num">
                                      <p:cBhvr additive="base">
                                        <p:cTn id="7" dur="1000"/>
                                        <p:tgtEl>
                                          <p:spTgt spid="111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112"/>
                                        </p:tgtEl>
                                        <p:attrNameLst>
                                          <p:attrName>style.visibility</p:attrName>
                                        </p:attrNameLst>
                                      </p:cBhvr>
                                      <p:to>
                                        <p:strVal val="visible"/>
                                      </p:to>
                                    </p:set>
                                    <p:anim calcmode="lin" valueType="num">
                                      <p:cBhvr additive="base">
                                        <p:cTn id="10" dur="1000"/>
                                        <p:tgtEl>
                                          <p:spTgt spid="111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113"/>
                                        </p:tgtEl>
                                        <p:attrNameLst>
                                          <p:attrName>style.visibility</p:attrName>
                                        </p:attrNameLst>
                                      </p:cBhvr>
                                      <p:to>
                                        <p:strVal val="visible"/>
                                      </p:to>
                                    </p:set>
                                    <p:anim calcmode="lin" valueType="num">
                                      <p:cBhvr additive="base">
                                        <p:cTn id="13" dur="1000"/>
                                        <p:tgtEl>
                                          <p:spTgt spid="1113"/>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114"/>
                                        </p:tgtEl>
                                        <p:attrNameLst>
                                          <p:attrName>style.visibility</p:attrName>
                                        </p:attrNameLst>
                                      </p:cBhvr>
                                      <p:to>
                                        <p:strVal val="visible"/>
                                      </p:to>
                                    </p:set>
                                    <p:anim calcmode="lin" valueType="num">
                                      <p:cBhvr additive="base">
                                        <p:cTn id="16" dur="1000"/>
                                        <p:tgtEl>
                                          <p:spTgt spid="1114"/>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p:tgtEl>
                                          <p:spTgt spid="10"/>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63" name="Google Shape;1463;p103"/>
          <p:cNvSpPr txBox="1">
            <a:spLocks noGrp="1"/>
          </p:cNvSpPr>
          <p:nvPr>
            <p:ph type="title"/>
          </p:nvPr>
        </p:nvSpPr>
        <p:spPr>
          <a:xfrm>
            <a:off x="3457137" y="116330"/>
            <a:ext cx="2234585" cy="91738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2800"/>
              <a:t>Attendance</a:t>
            </a:r>
            <a:endParaRPr lang="en-US" sz="2800"/>
          </a:p>
        </p:txBody>
      </p:sp>
      <p:sp>
        <p:nvSpPr>
          <p:cNvPr id="3" name="Text Placeholder 2">
            <a:extLst>
              <a:ext uri="{FF2B5EF4-FFF2-40B4-BE49-F238E27FC236}">
                <a16:creationId xmlns:a16="http://schemas.microsoft.com/office/drawing/2014/main" id="{E967A69B-D656-A453-EDFD-B824FA41B6D5}"/>
              </a:ext>
            </a:extLst>
          </p:cNvPr>
          <p:cNvSpPr txBox="1">
            <a:spLocks/>
          </p:cNvSpPr>
          <p:nvPr/>
        </p:nvSpPr>
        <p:spPr>
          <a:xfrm>
            <a:off x="718675" y="867844"/>
            <a:ext cx="7025822" cy="357467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har char="•"/>
            </a:pPr>
            <a:r>
              <a:rPr lang="en-US">
                <a:solidFill>
                  <a:schemeClr val="tx1"/>
                </a:solidFill>
                <a:latin typeface="Open Sans"/>
              </a:rPr>
              <a:t>Morning music will begin at</a:t>
            </a:r>
            <a:r>
              <a:rPr lang="en-US" b="1">
                <a:solidFill>
                  <a:schemeClr val="tx1"/>
                </a:solidFill>
                <a:latin typeface="Open Sans"/>
              </a:rPr>
              <a:t> 8:57am</a:t>
            </a:r>
            <a:r>
              <a:rPr lang="en-US">
                <a:solidFill>
                  <a:schemeClr val="tx1"/>
                </a:solidFill>
                <a:latin typeface="Open Sans"/>
              </a:rPr>
              <a:t>, at which time students should move to their classroom door and line up ready to enter. </a:t>
            </a:r>
            <a:endParaRPr lang="en-US" sz="1200">
              <a:solidFill>
                <a:schemeClr val="tx1"/>
              </a:solidFill>
            </a:endParaRPr>
          </a:p>
          <a:p>
            <a:pPr marL="285750" indent="-285750">
              <a:buChar char="•"/>
            </a:pPr>
            <a:endParaRPr lang="en-US">
              <a:solidFill>
                <a:schemeClr val="tx1"/>
              </a:solidFill>
              <a:latin typeface="Open Sans"/>
            </a:endParaRPr>
          </a:p>
          <a:p>
            <a:pPr marL="285750" indent="-285750">
              <a:buChar char="•"/>
            </a:pPr>
            <a:r>
              <a:rPr lang="en-US">
                <a:solidFill>
                  <a:schemeClr val="tx1"/>
                </a:solidFill>
                <a:latin typeface="Open Sans"/>
              </a:rPr>
              <a:t>Classes will commence at </a:t>
            </a:r>
            <a:r>
              <a:rPr lang="en-US" b="1">
                <a:solidFill>
                  <a:schemeClr val="tx1"/>
                </a:solidFill>
                <a:latin typeface="Open Sans"/>
              </a:rPr>
              <a:t>9:00am</a:t>
            </a:r>
            <a:r>
              <a:rPr lang="en-US">
                <a:solidFill>
                  <a:schemeClr val="tx1"/>
                </a:solidFill>
                <a:latin typeface="Open Sans"/>
              </a:rPr>
              <a:t>. To </a:t>
            </a:r>
            <a:r>
              <a:rPr lang="en-GB">
                <a:solidFill>
                  <a:schemeClr val="tx1"/>
                </a:solidFill>
                <a:latin typeface="Open Sans"/>
              </a:rPr>
              <a:t>minimise</a:t>
            </a:r>
            <a:r>
              <a:rPr lang="en-US">
                <a:solidFill>
                  <a:schemeClr val="tx1"/>
                </a:solidFill>
                <a:latin typeface="Open Sans"/>
              </a:rPr>
              <a:t> interruptions to learning, please ensure your child is ready and on time.</a:t>
            </a:r>
          </a:p>
          <a:p>
            <a:endParaRPr lang="en-GB" sz="1600" b="1">
              <a:solidFill>
                <a:schemeClr val="tx1"/>
              </a:solidFill>
              <a:latin typeface="Open Sans"/>
            </a:endParaRPr>
          </a:p>
          <a:p>
            <a:r>
              <a:rPr lang="en-GB" sz="1600" b="1">
                <a:solidFill>
                  <a:schemeClr val="tx1"/>
                </a:solidFill>
                <a:latin typeface="Open Sans"/>
              </a:rPr>
              <a:t>Student Late Arrivals</a:t>
            </a:r>
            <a:endParaRPr lang="en-US" sz="1600" b="1">
              <a:solidFill>
                <a:schemeClr val="tx1"/>
              </a:solidFill>
              <a:latin typeface="Open Sans"/>
            </a:endParaRPr>
          </a:p>
          <a:p>
            <a:endParaRPr lang="en-GB" sz="1600">
              <a:solidFill>
                <a:schemeClr val="tx1"/>
              </a:solidFill>
              <a:latin typeface="Open Sans"/>
            </a:endParaRPr>
          </a:p>
          <a:p>
            <a:pPr marL="285750" indent="-285750">
              <a:buChar char="•"/>
            </a:pPr>
            <a:r>
              <a:rPr lang="en-GB">
                <a:solidFill>
                  <a:schemeClr val="tx1"/>
                </a:solidFill>
                <a:latin typeface="Open Sans"/>
              </a:rPr>
              <a:t>Students that arrive at school later than </a:t>
            </a:r>
            <a:r>
              <a:rPr lang="en-GB" b="1">
                <a:solidFill>
                  <a:schemeClr val="tx1"/>
                </a:solidFill>
                <a:latin typeface="Open Sans"/>
              </a:rPr>
              <a:t>9:10 am</a:t>
            </a:r>
            <a:r>
              <a:rPr lang="en-GB">
                <a:solidFill>
                  <a:schemeClr val="tx1"/>
                </a:solidFill>
                <a:latin typeface="Open Sans"/>
              </a:rPr>
              <a:t>, must sign in at the office. If a student arrives between 9:00 and 9:10am are to be marked as present by the classroom teacher.</a:t>
            </a:r>
            <a:endParaRPr lang="en-US">
              <a:solidFill>
                <a:schemeClr val="tx1"/>
              </a:solidFill>
              <a:latin typeface="Open Sans"/>
            </a:endParaRPr>
          </a:p>
          <a:p>
            <a:endParaRPr lang="en-GB">
              <a:solidFill>
                <a:schemeClr val="tx1"/>
              </a:solidFill>
              <a:latin typeface="Open Sans"/>
            </a:endParaRPr>
          </a:p>
          <a:p>
            <a:pPr marL="285750" indent="-285750">
              <a:buChar char="•"/>
            </a:pPr>
            <a:r>
              <a:rPr lang="en-AU">
                <a:solidFill>
                  <a:schemeClr val="tx1"/>
                </a:solidFill>
                <a:latin typeface="Open Sans"/>
              </a:rPr>
              <a:t>All students who are late to school or are collected early are required to sign out at the office.</a:t>
            </a:r>
          </a:p>
          <a:p>
            <a:pPr marL="285750" indent="-285750">
              <a:buChar char="•"/>
            </a:pPr>
            <a:endParaRPr lang="en-AU">
              <a:solidFill>
                <a:schemeClr val="tx1"/>
              </a:solidFill>
              <a:latin typeface="Open Sans"/>
            </a:endParaRPr>
          </a:p>
          <a:p>
            <a:pPr marL="285750" indent="-285750">
              <a:buChar char="•"/>
            </a:pPr>
            <a:r>
              <a:rPr lang="en-AU">
                <a:solidFill>
                  <a:schemeClr val="tx1"/>
                </a:solidFill>
                <a:latin typeface="Open Sans"/>
              </a:rPr>
              <a:t>If your child is leaving early, we ask that it is not between 3:00- 3:30 or during playtime.</a:t>
            </a:r>
          </a:p>
          <a:p>
            <a:pPr>
              <a:spcBef>
                <a:spcPts val="1000"/>
              </a:spcBef>
            </a:pPr>
            <a:endParaRPr lang="en-US" sz="1600">
              <a:solidFill>
                <a:schemeClr val="tx1"/>
              </a:solidFill>
              <a:highlight>
                <a:srgbClr val="FFFF00"/>
              </a:highlight>
              <a:latin typeface="Open Sans"/>
            </a:endParaRPr>
          </a:p>
          <a:p>
            <a:pPr>
              <a:spcBef>
                <a:spcPts val="1000"/>
              </a:spcBef>
            </a:pPr>
            <a:endParaRPr lang="en-US" sz="1600">
              <a:solidFill>
                <a:schemeClr val="tx1"/>
              </a:solidFill>
              <a:highlight>
                <a:srgbClr val="FFFF00"/>
              </a:highlight>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ED0614C6-CFB6-2A32-F5FD-184D7212F454}"/>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0F0839BC-E5E9-76DE-15AE-36B10AA207B4}"/>
              </a:ext>
            </a:extLst>
          </p:cNvPr>
          <p:cNvSpPr txBox="1">
            <a:spLocks noGrp="1"/>
          </p:cNvSpPr>
          <p:nvPr>
            <p:ph type="title"/>
          </p:nvPr>
        </p:nvSpPr>
        <p:spPr>
          <a:xfrm>
            <a:off x="1441521" y="443768"/>
            <a:ext cx="8064000" cy="572700"/>
          </a:xfrm>
        </p:spPr>
        <p:txBody>
          <a:bodyPr spcFirstLastPara="1" wrap="square" lIns="91425" tIns="91425" rIns="91425" bIns="91425" anchor="ctr" anchorCtr="0">
            <a:normAutofit fontScale="90000"/>
          </a:bodyPr>
          <a:lstStyle/>
          <a:p>
            <a:pPr>
              <a:lnSpc>
                <a:spcPct val="90000"/>
              </a:lnSpc>
            </a:pPr>
            <a:r>
              <a:rPr lang="en" sz="2400"/>
              <a:t>Supporting Learning at Home</a:t>
            </a:r>
            <a:br>
              <a:rPr lang="en" sz="2400"/>
            </a:br>
            <a:r>
              <a:rPr lang="en" sz="2400"/>
              <a:t>(Homework)</a:t>
            </a:r>
          </a:p>
          <a:p>
            <a:pPr>
              <a:lnSpc>
                <a:spcPct val="90000"/>
              </a:lnSpc>
            </a:pPr>
            <a:endParaRPr lang="en" sz="2400"/>
          </a:p>
        </p:txBody>
      </p:sp>
      <p:sp>
        <p:nvSpPr>
          <p:cNvPr id="4" name="Content Placeholder 2">
            <a:extLst>
              <a:ext uri="{FF2B5EF4-FFF2-40B4-BE49-F238E27FC236}">
                <a16:creationId xmlns:a16="http://schemas.microsoft.com/office/drawing/2014/main" id="{68B8845E-C92D-335E-B1F5-0336CEA49E5F}"/>
              </a:ext>
            </a:extLst>
          </p:cNvPr>
          <p:cNvSpPr txBox="1">
            <a:spLocks/>
          </p:cNvSpPr>
          <p:nvPr/>
        </p:nvSpPr>
        <p:spPr>
          <a:xfrm>
            <a:off x="2898443" y="1126475"/>
            <a:ext cx="5611530" cy="3264408"/>
          </a:xfrm>
          <a:prstGeom prst="rect">
            <a:avLst/>
          </a:prstGeom>
          <a:noFill/>
          <a:ln>
            <a:noFill/>
          </a:ln>
        </p:spPr>
        <p:txBody>
          <a:bodyPr spcFirstLastPara="1" lIns="91425" tIns="91425" rIns="91425" bIns="91425" anchor="t" anchorCtr="0">
            <a:norm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285750">
              <a:lnSpc>
                <a:spcPct val="90000"/>
              </a:lnSpc>
              <a:spcAft>
                <a:spcPts val="600"/>
              </a:spcAft>
              <a:buFont typeface="Arial"/>
              <a:buChar char="•"/>
            </a:pPr>
            <a:r>
              <a:rPr lang="en-US" sz="1400">
                <a:latin typeface="Open Sans"/>
                <a:ea typeface="Open Sans"/>
                <a:cs typeface="Open Sans"/>
              </a:rPr>
              <a:t>Students will bring home a homework book with a fortnightly  tasks that are designed to support and extend their learning at home. This includes activities for Spelling,  Reading, Writing, Spanish and </a:t>
            </a:r>
            <a:r>
              <a:rPr lang="en-US" sz="1400" err="1">
                <a:latin typeface="Open Sans"/>
                <a:ea typeface="Open Sans"/>
                <a:cs typeface="Open Sans"/>
              </a:rPr>
              <a:t>Maths</a:t>
            </a:r>
            <a:r>
              <a:rPr lang="en-US" sz="1400">
                <a:latin typeface="Open Sans"/>
                <a:ea typeface="Open Sans"/>
                <a:cs typeface="Open Sans"/>
              </a:rPr>
              <a:t>.</a:t>
            </a:r>
          </a:p>
          <a:p>
            <a:pPr marL="285750" indent="-285750">
              <a:lnSpc>
                <a:spcPct val="90000"/>
              </a:lnSpc>
              <a:spcAft>
                <a:spcPts val="600"/>
              </a:spcAft>
              <a:buFont typeface="Arial"/>
              <a:buChar char="•"/>
            </a:pPr>
            <a:endParaRPr lang="en-US" sz="1400">
              <a:solidFill>
                <a:schemeClr val="accent6"/>
              </a:solidFill>
              <a:latin typeface="Open Sans"/>
              <a:ea typeface="+mn-lt"/>
              <a:cs typeface="+mn-lt"/>
            </a:endParaRPr>
          </a:p>
          <a:p>
            <a:pPr marL="285750" indent="-285750">
              <a:lnSpc>
                <a:spcPct val="90000"/>
              </a:lnSpc>
              <a:spcAft>
                <a:spcPts val="600"/>
              </a:spcAft>
              <a:buFont typeface="Arial"/>
              <a:buChar char="•"/>
            </a:pPr>
            <a:r>
              <a:rPr lang="en-US" sz="1400">
                <a:latin typeface="Open Sans"/>
                <a:ea typeface="Open Sans"/>
                <a:cs typeface="Open Sans"/>
              </a:rPr>
              <a:t>Students are required to bring their homework book and reader bags every second Friday (assembly weeks).</a:t>
            </a:r>
          </a:p>
          <a:p>
            <a:pPr marL="285750" indent="-285750">
              <a:lnSpc>
                <a:spcPct val="90000"/>
              </a:lnSpc>
              <a:spcAft>
                <a:spcPts val="600"/>
              </a:spcAft>
              <a:buFont typeface="Arial"/>
              <a:buChar char="•"/>
            </a:pPr>
            <a:endParaRPr lang="en-US" sz="1400">
              <a:solidFill>
                <a:schemeClr val="accent6"/>
              </a:solidFill>
              <a:latin typeface="Open Sans"/>
              <a:ea typeface="+mn-lt"/>
              <a:cs typeface="+mn-lt"/>
            </a:endParaRPr>
          </a:p>
          <a:p>
            <a:pPr marL="285750" indent="-285750">
              <a:lnSpc>
                <a:spcPct val="90000"/>
              </a:lnSpc>
              <a:spcAft>
                <a:spcPts val="600"/>
              </a:spcAft>
              <a:buFont typeface="Arial"/>
              <a:buChar char="•"/>
            </a:pPr>
            <a:r>
              <a:rPr lang="en-US" sz="1400">
                <a:latin typeface="Open Sans"/>
                <a:ea typeface="Open Sans"/>
                <a:cs typeface="Open Sans"/>
              </a:rPr>
              <a:t>Homework is designed to build on learning that has already been taught. Your support is most helpful when it focuses on encouraging positive routines and helping students feel confident as they work towards their homework goals.</a:t>
            </a:r>
          </a:p>
          <a:p>
            <a:pPr marL="285750" indent="-285750">
              <a:lnSpc>
                <a:spcPct val="90000"/>
              </a:lnSpc>
              <a:spcAft>
                <a:spcPts val="600"/>
              </a:spcAft>
              <a:buClr>
                <a:srgbClr val="66A5BB"/>
              </a:buClr>
              <a:buFont typeface="Arial"/>
              <a:buChar char="•"/>
            </a:pPr>
            <a:r>
              <a:rPr lang="en-US" sz="1400">
                <a:solidFill>
                  <a:schemeClr val="accent6"/>
                </a:solidFill>
                <a:latin typeface="Open Sans"/>
                <a:ea typeface="Open Sans"/>
                <a:cs typeface="Open Sans"/>
              </a:rPr>
              <a:t>Homework will start on Friday week 3.</a:t>
            </a:r>
            <a:endParaRPr lang="en-US" sz="1400" b="0" i="0" u="none" strike="noStrike" cap="none">
              <a:solidFill>
                <a:schemeClr val="accent6"/>
              </a:solidFill>
              <a:latin typeface="Open Sans"/>
              <a:ea typeface="Open Sans"/>
              <a:cs typeface="Open Sans"/>
            </a:endParaRPr>
          </a:p>
          <a:p>
            <a:pPr marL="285750" indent="-285750">
              <a:lnSpc>
                <a:spcPct val="90000"/>
              </a:lnSpc>
              <a:spcAft>
                <a:spcPts val="600"/>
              </a:spcAft>
              <a:buClr>
                <a:srgbClr val="000000"/>
              </a:buClr>
              <a:buFont typeface="Arial"/>
              <a:buChar char="•"/>
            </a:pPr>
            <a:endParaRPr lang="en-US" sz="1400" b="0" i="0" u="none" strike="noStrike" cap="none">
              <a:solidFill>
                <a:schemeClr val="accent6"/>
              </a:solidFill>
              <a:cs typeface="Arial"/>
            </a:endParaRPr>
          </a:p>
          <a:p>
            <a:pPr marL="285750" indent="-285750">
              <a:lnSpc>
                <a:spcPct val="90000"/>
              </a:lnSpc>
              <a:spcAft>
                <a:spcPts val="600"/>
              </a:spcAft>
              <a:buClr>
                <a:srgbClr val="000000"/>
              </a:buClr>
              <a:buFont typeface="Arial"/>
              <a:buChar char="•"/>
            </a:pPr>
            <a:endParaRPr lang="en-US" sz="1400" b="0" i="0" u="none" strike="noStrike" cap="none">
              <a:solidFill>
                <a:schemeClr val="accent6"/>
              </a:solidFill>
              <a:highlight>
                <a:srgbClr val="FFFF00"/>
              </a:highlight>
              <a:cs typeface="Arial"/>
            </a:endParaRPr>
          </a:p>
          <a:p>
            <a:pPr>
              <a:lnSpc>
                <a:spcPct val="90000"/>
              </a:lnSpc>
              <a:spcAft>
                <a:spcPts val="600"/>
              </a:spcAft>
              <a:buClr>
                <a:srgbClr val="000000"/>
              </a:buClr>
              <a:buFont typeface="Arial"/>
              <a:buChar char="•"/>
            </a:pPr>
            <a:endParaRPr lang="en-US" sz="1400">
              <a:solidFill>
                <a:schemeClr val="accent6"/>
              </a:solidFill>
              <a:highlight>
                <a:srgbClr val="FFFF00"/>
              </a:highlight>
              <a:cs typeface="Arial"/>
            </a:endParaRPr>
          </a:p>
        </p:txBody>
      </p:sp>
    </p:spTree>
    <p:extLst>
      <p:ext uri="{BB962C8B-B14F-4D97-AF65-F5344CB8AC3E}">
        <p14:creationId xmlns:p14="http://schemas.microsoft.com/office/powerpoint/2010/main" val="12160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60">
          <a:extLst>
            <a:ext uri="{FF2B5EF4-FFF2-40B4-BE49-F238E27FC236}">
              <a16:creationId xmlns:a16="http://schemas.microsoft.com/office/drawing/2014/main" id="{19E3C3D2-9A78-1F2E-F839-0B56646199F9}"/>
            </a:ext>
          </a:extLst>
        </p:cNvPr>
        <p:cNvGrpSpPr/>
        <p:nvPr/>
      </p:nvGrpSpPr>
      <p:grpSpPr>
        <a:xfrm>
          <a:off x="0" y="0"/>
          <a:ext cx="0" cy="0"/>
          <a:chOff x="0" y="0"/>
          <a:chExt cx="0" cy="0"/>
        </a:xfrm>
      </p:grpSpPr>
      <p:sp>
        <p:nvSpPr>
          <p:cNvPr id="1163" name="Google Shape;1163;p86">
            <a:extLst>
              <a:ext uri="{FF2B5EF4-FFF2-40B4-BE49-F238E27FC236}">
                <a16:creationId xmlns:a16="http://schemas.microsoft.com/office/drawing/2014/main" id="{EC1C627C-3E80-1B7A-A9D4-19DB64941B88}"/>
              </a:ext>
            </a:extLst>
          </p:cNvPr>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a:t>Parent Helper Program </a:t>
            </a:r>
          </a:p>
        </p:txBody>
      </p:sp>
      <p:sp>
        <p:nvSpPr>
          <p:cNvPr id="3" name="Content Placeholder 2">
            <a:extLst>
              <a:ext uri="{FF2B5EF4-FFF2-40B4-BE49-F238E27FC236}">
                <a16:creationId xmlns:a16="http://schemas.microsoft.com/office/drawing/2014/main" id="{EED6A2AA-E3F1-BE4A-5FED-EF5C69254E73}"/>
              </a:ext>
            </a:extLst>
          </p:cNvPr>
          <p:cNvSpPr txBox="1">
            <a:spLocks/>
          </p:cNvSpPr>
          <p:nvPr/>
        </p:nvSpPr>
        <p:spPr>
          <a:xfrm>
            <a:off x="1354058" y="932533"/>
            <a:ext cx="6447501" cy="2910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0">
              <a:lnSpc>
                <a:spcPct val="150000"/>
              </a:lnSpc>
              <a:buFont typeface="Arial,Sans-Serif"/>
              <a:buChar char="•"/>
            </a:pPr>
            <a:endParaRPr lang="en-US" sz="1400">
              <a:latin typeface="Open Sans"/>
              <a:ea typeface="Open Sans"/>
              <a:cs typeface="Open Sans"/>
            </a:endParaRPr>
          </a:p>
          <a:p>
            <a:pPr marL="285750" indent="0">
              <a:lnSpc>
                <a:spcPct val="150000"/>
              </a:lnSpc>
              <a:buFont typeface="Arial,Sans-Serif"/>
              <a:buChar char="•"/>
            </a:pPr>
            <a:r>
              <a:rPr lang="en-US" sz="1400">
                <a:latin typeface="Open Sans"/>
                <a:ea typeface="Open Sans"/>
                <a:cs typeface="Arial"/>
              </a:rPr>
              <a:t>A link was sent out on the newsletter today.</a:t>
            </a:r>
          </a:p>
          <a:p>
            <a:pPr marL="285750" indent="0">
              <a:lnSpc>
                <a:spcPct val="150000"/>
              </a:lnSpc>
              <a:buFont typeface="Arial,Sans-Serif"/>
              <a:buChar char="•"/>
            </a:pPr>
            <a:r>
              <a:rPr lang="en-US" sz="1400">
                <a:latin typeface="Open Sans"/>
                <a:ea typeface="Open Sans"/>
                <a:cs typeface="Open Sans"/>
              </a:rPr>
              <a:t>Parent help will with reading in English and Spanish if possible. From 9:15am – 10am on Mondays, Tuesdays, Wednesdays and Fridays.</a:t>
            </a:r>
          </a:p>
          <a:p>
            <a:pPr marL="285750" indent="0">
              <a:lnSpc>
                <a:spcPct val="150000"/>
              </a:lnSpc>
              <a:buFont typeface="Arial,Sans-Serif"/>
              <a:buChar char="•"/>
            </a:pPr>
            <a:r>
              <a:rPr lang="en-US" sz="1400">
                <a:latin typeface="Open Sans"/>
                <a:ea typeface="Open Sans"/>
                <a:cs typeface="Open Sans"/>
              </a:rPr>
              <a:t>Your classroom teacher will provide you with a list of students to read with. </a:t>
            </a:r>
          </a:p>
          <a:p>
            <a:pPr marL="285750" indent="0">
              <a:lnSpc>
                <a:spcPct val="150000"/>
              </a:lnSpc>
              <a:buFont typeface="Arial,Sans-Serif"/>
              <a:buChar char="•"/>
            </a:pPr>
            <a:r>
              <a:rPr lang="en-US" sz="1400">
                <a:latin typeface="Open Sans"/>
                <a:ea typeface="Open Sans"/>
                <a:cs typeface="Open Sans"/>
              </a:rPr>
              <a:t>If for some reason you are unable to come on the day, please contact your classroom teacher. </a:t>
            </a:r>
          </a:p>
          <a:p>
            <a:pPr indent="0">
              <a:lnSpc>
                <a:spcPct val="150000"/>
              </a:lnSpc>
            </a:pPr>
            <a:endParaRPr lang="en-US" sz="1400">
              <a:highlight>
                <a:srgbClr val="FFFF00"/>
              </a:highlight>
              <a:latin typeface="Open Sans"/>
              <a:ea typeface="Open Sans"/>
              <a:cs typeface="Open Sans"/>
            </a:endParaRPr>
          </a:p>
          <a:p>
            <a:pPr indent="0">
              <a:lnSpc>
                <a:spcPct val="150000"/>
              </a:lnSpc>
              <a:buFont typeface="Arial"/>
            </a:pPr>
            <a:endParaRPr lang="en-US" sz="1400">
              <a:highlight>
                <a:srgbClr val="FFFF00"/>
              </a:highlight>
              <a:latin typeface="Open Sans"/>
              <a:ea typeface="Open Sans"/>
              <a:cs typeface="Open Sans"/>
            </a:endParaRPr>
          </a:p>
          <a:p>
            <a:pPr indent="0">
              <a:lnSpc>
                <a:spcPct val="150000"/>
              </a:lnSpc>
            </a:pPr>
            <a:endParaRPr lang="en-US" sz="1400">
              <a:highlight>
                <a:srgbClr val="FFFF00"/>
              </a:highlight>
              <a:latin typeface="Open Sans"/>
              <a:ea typeface="Open Sans"/>
              <a:cs typeface="Arial"/>
            </a:endParaRPr>
          </a:p>
        </p:txBody>
      </p:sp>
    </p:spTree>
    <p:extLst>
      <p:ext uri="{BB962C8B-B14F-4D97-AF65-F5344CB8AC3E}">
        <p14:creationId xmlns:p14="http://schemas.microsoft.com/office/powerpoint/2010/main" val="24825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4">
          <a:extLst>
            <a:ext uri="{FF2B5EF4-FFF2-40B4-BE49-F238E27FC236}">
              <a16:creationId xmlns:a16="http://schemas.microsoft.com/office/drawing/2014/main" id="{DA9CC520-A0CA-9FC4-3DD5-9FB49C220B17}"/>
            </a:ext>
          </a:extLst>
        </p:cNvPr>
        <p:cNvGrpSpPr/>
        <p:nvPr/>
      </p:nvGrpSpPr>
      <p:grpSpPr>
        <a:xfrm>
          <a:off x="0" y="0"/>
          <a:ext cx="0" cy="0"/>
          <a:chOff x="0" y="0"/>
          <a:chExt cx="0" cy="0"/>
        </a:xfrm>
      </p:grpSpPr>
      <p:sp>
        <p:nvSpPr>
          <p:cNvPr id="1675" name="Google Shape;1675;p112">
            <a:extLst>
              <a:ext uri="{FF2B5EF4-FFF2-40B4-BE49-F238E27FC236}">
                <a16:creationId xmlns:a16="http://schemas.microsoft.com/office/drawing/2014/main" id="{33D3834B-3F99-C62C-98C4-7D7B6A407A9E}"/>
              </a:ext>
            </a:extLst>
          </p:cNvPr>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p>
            <a:r>
              <a:rPr lang="en"/>
              <a:t>Parent Teacher Interviews, Meet the Teacher &amp; Reporting Periods</a:t>
            </a:r>
            <a:endParaRPr lang="en-US"/>
          </a:p>
        </p:txBody>
      </p:sp>
      <p:sp>
        <p:nvSpPr>
          <p:cNvPr id="1677" name="Google Shape;1677;p112">
            <a:extLst>
              <a:ext uri="{FF2B5EF4-FFF2-40B4-BE49-F238E27FC236}">
                <a16:creationId xmlns:a16="http://schemas.microsoft.com/office/drawing/2014/main" id="{FC7950F8-D8AA-CC8D-4A3D-E8A96D70C043}"/>
              </a:ext>
            </a:extLst>
          </p:cNvPr>
          <p:cNvSpPr txBox="1">
            <a:spLocks noGrp="1"/>
          </p:cNvSpPr>
          <p:nvPr>
            <p:ph type="subTitle" idx="2"/>
          </p:nvPr>
        </p:nvSpPr>
        <p:spPr>
          <a:xfrm>
            <a:off x="3516769" y="3025222"/>
            <a:ext cx="1922100" cy="618600"/>
          </a:xfrm>
          <a:prstGeom prst="rect">
            <a:avLst/>
          </a:prstGeom>
        </p:spPr>
        <p:txBody>
          <a:bodyPr spcFirstLastPara="1" wrap="square" lIns="91425" tIns="91425" rIns="91425" bIns="91425" anchor="t" anchorCtr="0">
            <a:noAutofit/>
          </a:bodyPr>
          <a:lstStyle/>
          <a:p>
            <a:pPr marL="0" indent="0"/>
            <a:r>
              <a:rPr lang="en-US">
                <a:solidFill>
                  <a:srgbClr val="1A4568"/>
                </a:solidFill>
                <a:cs typeface="Arial"/>
              </a:rPr>
              <a:t>Alternate between Spanish and English teacher</a:t>
            </a:r>
            <a:br>
              <a:rPr lang="en-US">
                <a:cs typeface="Arial"/>
              </a:rPr>
            </a:br>
            <a:r>
              <a:rPr lang="en-US">
                <a:solidFill>
                  <a:srgbClr val="1A4568"/>
                </a:solidFill>
                <a:cs typeface="Arial"/>
              </a:rPr>
              <a:t> </a:t>
            </a:r>
            <a:br>
              <a:rPr lang="en-US">
                <a:cs typeface="Arial"/>
              </a:rPr>
            </a:br>
            <a:endParaRPr lang="en-US">
              <a:solidFill>
                <a:srgbClr val="1A4568"/>
              </a:solidFill>
              <a:cs typeface="Arial"/>
            </a:endParaRPr>
          </a:p>
        </p:txBody>
      </p:sp>
      <p:sp>
        <p:nvSpPr>
          <p:cNvPr id="1679" name="Google Shape;1679;p112">
            <a:extLst>
              <a:ext uri="{FF2B5EF4-FFF2-40B4-BE49-F238E27FC236}">
                <a16:creationId xmlns:a16="http://schemas.microsoft.com/office/drawing/2014/main" id="{12B7A61F-6A70-84D1-BD1C-9824257347CC}"/>
              </a:ext>
            </a:extLst>
          </p:cNvPr>
          <p:cNvSpPr txBox="1">
            <a:spLocks noGrp="1"/>
          </p:cNvSpPr>
          <p:nvPr>
            <p:ph type="subTitle" idx="4"/>
          </p:nvPr>
        </p:nvSpPr>
        <p:spPr>
          <a:xfrm>
            <a:off x="1663198" y="3029370"/>
            <a:ext cx="1922100" cy="618600"/>
          </a:xfrm>
          <a:prstGeom prst="rect">
            <a:avLst/>
          </a:prstGeom>
        </p:spPr>
        <p:txBody>
          <a:bodyPr spcFirstLastPara="1" wrap="square" lIns="91425" tIns="91425" rIns="91425" bIns="91425" anchor="t" anchorCtr="0">
            <a:noAutofit/>
          </a:bodyPr>
          <a:lstStyle/>
          <a:p>
            <a:pPr marL="0" indent="0">
              <a:lnSpc>
                <a:spcPct val="114999"/>
              </a:lnSpc>
            </a:pPr>
            <a:r>
              <a:rPr lang="en-US" b="1">
                <a:solidFill>
                  <a:srgbClr val="1A4568"/>
                </a:solidFill>
                <a:cs typeface="Arial"/>
              </a:rPr>
              <a:t>Termly </a:t>
            </a:r>
            <a:r>
              <a:rPr lang="en-US">
                <a:solidFill>
                  <a:srgbClr val="1A4568"/>
                </a:solidFill>
                <a:cs typeface="Arial"/>
              </a:rPr>
              <a:t>Parent Teacher Interviews</a:t>
            </a:r>
            <a:endParaRPr lang="en-US"/>
          </a:p>
          <a:p>
            <a:pPr marL="0" lvl="0" indent="0" algn="ctr">
              <a:spcBef>
                <a:spcPts val="0"/>
              </a:spcBef>
              <a:spcAft>
                <a:spcPts val="0"/>
              </a:spcAft>
              <a:buNone/>
            </a:pPr>
            <a:endParaRPr lang="en"/>
          </a:p>
        </p:txBody>
      </p:sp>
      <p:sp>
        <p:nvSpPr>
          <p:cNvPr id="1683" name="Google Shape;1683;p112">
            <a:extLst>
              <a:ext uri="{FF2B5EF4-FFF2-40B4-BE49-F238E27FC236}">
                <a16:creationId xmlns:a16="http://schemas.microsoft.com/office/drawing/2014/main" id="{9D2BD502-7FA3-141E-7A2E-27F08623F3F0}"/>
              </a:ext>
            </a:extLst>
          </p:cNvPr>
          <p:cNvSpPr txBox="1">
            <a:spLocks noGrp="1"/>
          </p:cNvSpPr>
          <p:nvPr>
            <p:ph type="subTitle" idx="8"/>
          </p:nvPr>
        </p:nvSpPr>
        <p:spPr>
          <a:xfrm>
            <a:off x="6022107" y="2952288"/>
            <a:ext cx="1922100" cy="618600"/>
          </a:xfrm>
          <a:prstGeom prst="rect">
            <a:avLst/>
          </a:prstGeom>
        </p:spPr>
        <p:txBody>
          <a:bodyPr spcFirstLastPara="1" wrap="square" lIns="91425" tIns="91425" rIns="91425" bIns="91425" anchor="t" anchorCtr="0">
            <a:noAutofit/>
          </a:bodyPr>
          <a:lstStyle/>
          <a:p>
            <a:pPr marL="0" indent="0">
              <a:lnSpc>
                <a:spcPct val="114999"/>
              </a:lnSpc>
            </a:pPr>
            <a:r>
              <a:rPr lang="en-US">
                <a:solidFill>
                  <a:srgbClr val="1A4568"/>
                </a:solidFill>
                <a:cs typeface="Arial"/>
              </a:rPr>
              <a:t>Reports published Semester 1 and Semester 2 </a:t>
            </a:r>
            <a:endParaRPr lang="en-US"/>
          </a:p>
          <a:p>
            <a:pPr marL="0" lvl="0" indent="0" algn="ctr">
              <a:spcBef>
                <a:spcPts val="0"/>
              </a:spcBef>
              <a:spcAft>
                <a:spcPts val="0"/>
              </a:spcAft>
              <a:buNone/>
            </a:pPr>
            <a:endParaRPr lang="en"/>
          </a:p>
        </p:txBody>
      </p:sp>
      <p:sp>
        <p:nvSpPr>
          <p:cNvPr id="1684" name="Google Shape;1684;p112">
            <a:extLst>
              <a:ext uri="{FF2B5EF4-FFF2-40B4-BE49-F238E27FC236}">
                <a16:creationId xmlns:a16="http://schemas.microsoft.com/office/drawing/2014/main" id="{1B8EE3D0-9A9C-732F-0ECC-3AD48E71BEC4}"/>
              </a:ext>
            </a:extLst>
          </p:cNvPr>
          <p:cNvSpPr/>
          <p:nvPr/>
        </p:nvSpPr>
        <p:spPr>
          <a:xfrm>
            <a:off x="2227999" y="1910418"/>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2">
            <a:extLst>
              <a:ext uri="{FF2B5EF4-FFF2-40B4-BE49-F238E27FC236}">
                <a16:creationId xmlns:a16="http://schemas.microsoft.com/office/drawing/2014/main" id="{143D3404-FF89-AAD0-6277-E4C00D81502A}"/>
              </a:ext>
            </a:extLst>
          </p:cNvPr>
          <p:cNvSpPr/>
          <p:nvPr/>
        </p:nvSpPr>
        <p:spPr>
          <a:xfrm>
            <a:off x="6578946" y="1950342"/>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2">
            <a:extLst>
              <a:ext uri="{FF2B5EF4-FFF2-40B4-BE49-F238E27FC236}">
                <a16:creationId xmlns:a16="http://schemas.microsoft.com/office/drawing/2014/main" id="{FC48BEBF-396B-169B-3810-AA190E08F08D}"/>
              </a:ext>
            </a:extLst>
          </p:cNvPr>
          <p:cNvSpPr/>
          <p:nvPr/>
        </p:nvSpPr>
        <p:spPr>
          <a:xfrm>
            <a:off x="4183190" y="1946809"/>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112">
            <a:extLst>
              <a:ext uri="{FF2B5EF4-FFF2-40B4-BE49-F238E27FC236}">
                <a16:creationId xmlns:a16="http://schemas.microsoft.com/office/drawing/2014/main" id="{8455BA47-3C3D-F607-2325-4484E9A74937}"/>
              </a:ext>
            </a:extLst>
          </p:cNvPr>
          <p:cNvGrpSpPr/>
          <p:nvPr/>
        </p:nvGrpSpPr>
        <p:grpSpPr>
          <a:xfrm>
            <a:off x="6767099" y="2118389"/>
            <a:ext cx="435761" cy="396842"/>
            <a:chOff x="-40378075" y="3267450"/>
            <a:chExt cx="317425" cy="289075"/>
          </a:xfrm>
        </p:grpSpPr>
        <p:sp>
          <p:nvSpPr>
            <p:cNvPr id="1689" name="Google Shape;1689;p112">
              <a:extLst>
                <a:ext uri="{FF2B5EF4-FFF2-40B4-BE49-F238E27FC236}">
                  <a16:creationId xmlns:a16="http://schemas.microsoft.com/office/drawing/2014/main" id="{E0140DE4-43E9-CC1C-6CCE-5EE22FB60DEC}"/>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2">
              <a:extLst>
                <a:ext uri="{FF2B5EF4-FFF2-40B4-BE49-F238E27FC236}">
                  <a16:creationId xmlns:a16="http://schemas.microsoft.com/office/drawing/2014/main" id="{1FD2F870-D6EA-D5FA-87B8-9C77C3218050}"/>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2">
              <a:extLst>
                <a:ext uri="{FF2B5EF4-FFF2-40B4-BE49-F238E27FC236}">
                  <a16:creationId xmlns:a16="http://schemas.microsoft.com/office/drawing/2014/main" id="{00A24BF9-0090-4D16-BB3C-2A1B501089EC}"/>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2">
              <a:extLst>
                <a:ext uri="{FF2B5EF4-FFF2-40B4-BE49-F238E27FC236}">
                  <a16:creationId xmlns:a16="http://schemas.microsoft.com/office/drawing/2014/main" id="{27549900-2E51-CFE1-5291-2FF05F710565}"/>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C15E269-117A-D482-78E4-EC698CA0C7B0}"/>
              </a:ext>
            </a:extLst>
          </p:cNvPr>
          <p:cNvSpPr txBox="1"/>
          <p:nvPr/>
        </p:nvSpPr>
        <p:spPr>
          <a:xfrm>
            <a:off x="1964611" y="4135106"/>
            <a:ext cx="481955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Char char="•"/>
            </a:pPr>
            <a:r>
              <a:rPr lang="en-US">
                <a:solidFill>
                  <a:srgbClr val="1A4568"/>
                </a:solidFill>
                <a:latin typeface="Open Sans"/>
                <a:cs typeface="Segoe UI"/>
              </a:rPr>
              <a:t>Term 1 Meet the Teacher (Week 2)</a:t>
            </a:r>
            <a:endParaRPr lang="en-US">
              <a:latin typeface="Open Sans"/>
            </a:endParaRPr>
          </a:p>
          <a:p>
            <a:pPr marL="285750" indent="-285750" algn="ctr">
              <a:buChar char="•"/>
            </a:pPr>
            <a:r>
              <a:rPr lang="en-US">
                <a:solidFill>
                  <a:srgbClr val="1A4568"/>
                </a:solidFill>
                <a:latin typeface="Open Sans"/>
                <a:cs typeface="Segoe UI"/>
              </a:rPr>
              <a:t>Term 1 PTI with both teachers​</a:t>
            </a:r>
            <a:endParaRPr lang="en-US">
              <a:latin typeface="Open Sans"/>
            </a:endParaRPr>
          </a:p>
          <a:p>
            <a:pPr marL="285750" indent="-285750" algn="ctr">
              <a:buChar char="•"/>
            </a:pPr>
            <a:r>
              <a:rPr lang="en-US">
                <a:solidFill>
                  <a:srgbClr val="1A4568"/>
                </a:solidFill>
                <a:latin typeface="Open Sans"/>
                <a:cs typeface="Segoe UI"/>
              </a:rPr>
              <a:t>Term 2-4 PTI with one teacher </a:t>
            </a:r>
            <a:endParaRPr lang="en-US">
              <a:latin typeface="Open Sans"/>
            </a:endParaRPr>
          </a:p>
        </p:txBody>
      </p:sp>
      <p:pic>
        <p:nvPicPr>
          <p:cNvPr id="3" name="Picture 2">
            <a:extLst>
              <a:ext uri="{FF2B5EF4-FFF2-40B4-BE49-F238E27FC236}">
                <a16:creationId xmlns:a16="http://schemas.microsoft.com/office/drawing/2014/main" id="{4B9651B1-E428-377A-E923-DFB758C51BB2}"/>
              </a:ext>
            </a:extLst>
          </p:cNvPr>
          <p:cNvPicPr>
            <a:picLocks noChangeAspect="1"/>
          </p:cNvPicPr>
          <p:nvPr/>
        </p:nvPicPr>
        <p:blipFill>
          <a:blip r:embed="rId3"/>
          <a:stretch>
            <a:fillRect/>
          </a:stretch>
        </p:blipFill>
        <p:spPr>
          <a:xfrm>
            <a:off x="2466417" y="2120393"/>
            <a:ext cx="323850" cy="381000"/>
          </a:xfrm>
          <a:prstGeom prst="rect">
            <a:avLst/>
          </a:prstGeom>
        </p:spPr>
      </p:pic>
      <p:pic>
        <p:nvPicPr>
          <p:cNvPr id="4" name="Picture 3">
            <a:extLst>
              <a:ext uri="{FF2B5EF4-FFF2-40B4-BE49-F238E27FC236}">
                <a16:creationId xmlns:a16="http://schemas.microsoft.com/office/drawing/2014/main" id="{2B011B7F-B776-8BC7-71F1-5E08F6DDDBAF}"/>
              </a:ext>
            </a:extLst>
          </p:cNvPr>
          <p:cNvPicPr>
            <a:picLocks noChangeAspect="1"/>
          </p:cNvPicPr>
          <p:nvPr/>
        </p:nvPicPr>
        <p:blipFill>
          <a:blip r:embed="rId4"/>
          <a:stretch>
            <a:fillRect/>
          </a:stretch>
        </p:blipFill>
        <p:spPr>
          <a:xfrm>
            <a:off x="4405539" y="2106582"/>
            <a:ext cx="352425" cy="457200"/>
          </a:xfrm>
          <a:prstGeom prst="rect">
            <a:avLst/>
          </a:prstGeom>
        </p:spPr>
      </p:pic>
      <p:sp>
        <p:nvSpPr>
          <p:cNvPr id="6" name="Google Shape;1687;p112">
            <a:extLst>
              <a:ext uri="{FF2B5EF4-FFF2-40B4-BE49-F238E27FC236}">
                <a16:creationId xmlns:a16="http://schemas.microsoft.com/office/drawing/2014/main" id="{F9EF16E1-BDC4-99F0-E0B1-716A95D04CDB}"/>
              </a:ext>
            </a:extLst>
          </p:cNvPr>
          <p:cNvSpPr/>
          <p:nvPr/>
        </p:nvSpPr>
        <p:spPr>
          <a:xfrm>
            <a:off x="1021476" y="1949649"/>
            <a:ext cx="642323" cy="64817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AFE79A22-512E-924E-27B1-42756831182E}"/>
              </a:ext>
            </a:extLst>
          </p:cNvPr>
          <p:cNvPicPr>
            <a:picLocks noChangeAspect="1"/>
          </p:cNvPicPr>
          <p:nvPr/>
        </p:nvPicPr>
        <p:blipFill>
          <a:blip r:embed="rId4"/>
          <a:stretch>
            <a:fillRect/>
          </a:stretch>
        </p:blipFill>
        <p:spPr>
          <a:xfrm>
            <a:off x="1191686" y="2078173"/>
            <a:ext cx="303129" cy="386181"/>
          </a:xfrm>
          <a:prstGeom prst="rect">
            <a:avLst/>
          </a:prstGeom>
        </p:spPr>
      </p:pic>
      <p:sp>
        <p:nvSpPr>
          <p:cNvPr id="9" name="Google Shape;1679;p112">
            <a:extLst>
              <a:ext uri="{FF2B5EF4-FFF2-40B4-BE49-F238E27FC236}">
                <a16:creationId xmlns:a16="http://schemas.microsoft.com/office/drawing/2014/main" id="{F88C9BE0-105E-D911-DD0D-FE8969FA8B34}"/>
              </a:ext>
            </a:extLst>
          </p:cNvPr>
          <p:cNvSpPr txBox="1">
            <a:spLocks/>
          </p:cNvSpPr>
          <p:nvPr/>
        </p:nvSpPr>
        <p:spPr>
          <a:xfrm>
            <a:off x="596984" y="3023019"/>
            <a:ext cx="1343081" cy="6411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lnSpc>
                <a:spcPct val="114999"/>
              </a:lnSpc>
            </a:pPr>
            <a:r>
              <a:rPr lang="en-US" b="1">
                <a:solidFill>
                  <a:srgbClr val="1A4568"/>
                </a:solidFill>
                <a:cs typeface="Arial"/>
              </a:rPr>
              <a:t>Term 1 </a:t>
            </a:r>
            <a:endParaRPr lang="en-US">
              <a:solidFill>
                <a:srgbClr val="1A4568"/>
              </a:solidFill>
              <a:cs typeface="Arial"/>
            </a:endParaRPr>
          </a:p>
          <a:p>
            <a:pPr marL="0" indent="0">
              <a:lnSpc>
                <a:spcPct val="114999"/>
              </a:lnSpc>
            </a:pPr>
            <a:r>
              <a:rPr lang="en-US">
                <a:solidFill>
                  <a:srgbClr val="1A4568"/>
                </a:solidFill>
                <a:cs typeface="Arial"/>
              </a:rPr>
              <a:t>Meet the teacher</a:t>
            </a:r>
          </a:p>
          <a:p>
            <a:pPr marL="0" indent="0"/>
            <a:endParaRPr lang="en"/>
          </a:p>
        </p:txBody>
      </p:sp>
    </p:spTree>
    <p:extLst>
      <p:ext uri="{BB962C8B-B14F-4D97-AF65-F5344CB8AC3E}">
        <p14:creationId xmlns:p14="http://schemas.microsoft.com/office/powerpoint/2010/main" val="21300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5"/>
                                        </p:tgtEl>
                                        <p:attrNameLst>
                                          <p:attrName>style.visibility</p:attrName>
                                        </p:attrNameLst>
                                      </p:cBhvr>
                                      <p:to>
                                        <p:strVal val="visible"/>
                                      </p:to>
                                    </p:set>
                                    <p:animEffect transition="in" filter="fade">
                                      <p:cBhvr>
                                        <p:cTn id="7" dur="1000"/>
                                        <p:tgtEl>
                                          <p:spTgt spid="1675"/>
                                        </p:tgtEl>
                                      </p:cBhvr>
                                    </p:animEffect>
                                  </p:childTnLst>
                                </p:cTn>
                              </p:par>
                              <p:par>
                                <p:cTn id="8" presetID="10" presetClass="entr" presetSubtype="0" fill="hold" nodeType="withEffect">
                                  <p:stCondLst>
                                    <p:cond delay="0"/>
                                  </p:stCondLst>
                                  <p:childTnLst>
                                    <p:set>
                                      <p:cBhvr>
                                        <p:cTn id="9" dur="1" fill="hold">
                                          <p:stCondLst>
                                            <p:cond delay="0"/>
                                          </p:stCondLst>
                                        </p:cTn>
                                        <p:tgtEl>
                                          <p:spTgt spid="1677"/>
                                        </p:tgtEl>
                                        <p:attrNameLst>
                                          <p:attrName>style.visibility</p:attrName>
                                        </p:attrNameLst>
                                      </p:cBhvr>
                                      <p:to>
                                        <p:strVal val="visible"/>
                                      </p:to>
                                    </p:set>
                                    <p:animEffect transition="in" filter="fade">
                                      <p:cBhvr>
                                        <p:cTn id="10" dur="1000"/>
                                        <p:tgtEl>
                                          <p:spTgt spid="1677"/>
                                        </p:tgtEl>
                                      </p:cBhvr>
                                    </p:animEffect>
                                  </p:childTnLst>
                                </p:cTn>
                              </p:par>
                              <p:par>
                                <p:cTn id="11" presetID="10" presetClass="entr" presetSubtype="0" fill="hold" nodeType="with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10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3"/>
                                        </p:tgtEl>
                                        <p:attrNameLst>
                                          <p:attrName>style.visibility</p:attrName>
                                        </p:attrNameLst>
                                      </p:cBhvr>
                                      <p:to>
                                        <p:strVal val="visible"/>
                                      </p:to>
                                    </p:set>
                                    <p:animEffect transition="in" filter="fade">
                                      <p:cBhvr>
                                        <p:cTn id="16" dur="1000"/>
                                        <p:tgtEl>
                                          <p:spTgt spid="1683"/>
                                        </p:tgtEl>
                                      </p:cBhvr>
                                    </p:animEffect>
                                  </p:childTnLst>
                                </p:cTn>
                              </p:par>
                              <p:par>
                                <p:cTn id="17" presetID="10" presetClass="entr" presetSubtype="0" fill="hold" nodeType="withEffect">
                                  <p:stCondLst>
                                    <p:cond delay="0"/>
                                  </p:stCondLst>
                                  <p:childTnLst>
                                    <p:set>
                                      <p:cBhvr>
                                        <p:cTn id="18" dur="1" fill="hold">
                                          <p:stCondLst>
                                            <p:cond delay="0"/>
                                          </p:stCondLst>
                                        </p:cTn>
                                        <p:tgtEl>
                                          <p:spTgt spid="1684"/>
                                        </p:tgtEl>
                                        <p:attrNameLst>
                                          <p:attrName>style.visibility</p:attrName>
                                        </p:attrNameLst>
                                      </p:cBhvr>
                                      <p:to>
                                        <p:strVal val="visible"/>
                                      </p:to>
                                    </p:set>
                                    <p:animEffect transition="in" filter="fade">
                                      <p:cBhvr>
                                        <p:cTn id="19" dur="1000"/>
                                        <p:tgtEl>
                                          <p:spTgt spid="1684"/>
                                        </p:tgtEl>
                                      </p:cBhvr>
                                    </p:animEffect>
                                  </p:childTnLst>
                                </p:cTn>
                              </p:par>
                              <p:par>
                                <p:cTn id="20" presetID="10" presetClass="entr" presetSubtype="0" fill="hold" nodeType="withEffect">
                                  <p:stCondLst>
                                    <p:cond delay="0"/>
                                  </p:stCondLst>
                                  <p:childTnLst>
                                    <p:set>
                                      <p:cBhvr>
                                        <p:cTn id="21" dur="1" fill="hold">
                                          <p:stCondLst>
                                            <p:cond delay="0"/>
                                          </p:stCondLst>
                                        </p:cTn>
                                        <p:tgtEl>
                                          <p:spTgt spid="1685"/>
                                        </p:tgtEl>
                                        <p:attrNameLst>
                                          <p:attrName>style.visibility</p:attrName>
                                        </p:attrNameLst>
                                      </p:cBhvr>
                                      <p:to>
                                        <p:strVal val="visible"/>
                                      </p:to>
                                    </p:set>
                                    <p:animEffect transition="in" filter="fade">
                                      <p:cBhvr>
                                        <p:cTn id="22" dur="1000"/>
                                        <p:tgtEl>
                                          <p:spTgt spid="1685"/>
                                        </p:tgtEl>
                                      </p:cBhvr>
                                    </p:animEffect>
                                  </p:childTnLst>
                                </p:cTn>
                              </p:par>
                              <p:par>
                                <p:cTn id="23" presetID="10" presetClass="entr" presetSubtype="0" fill="hold" nodeType="withEffect">
                                  <p:stCondLst>
                                    <p:cond delay="0"/>
                                  </p:stCondLst>
                                  <p:childTnLst>
                                    <p:set>
                                      <p:cBhvr>
                                        <p:cTn id="24" dur="1" fill="hold">
                                          <p:stCondLst>
                                            <p:cond delay="0"/>
                                          </p:stCondLst>
                                        </p:cTn>
                                        <p:tgtEl>
                                          <p:spTgt spid="1687"/>
                                        </p:tgtEl>
                                        <p:attrNameLst>
                                          <p:attrName>style.visibility</p:attrName>
                                        </p:attrNameLst>
                                      </p:cBhvr>
                                      <p:to>
                                        <p:strVal val="visible"/>
                                      </p:to>
                                    </p:set>
                                    <p:animEffect transition="in" filter="fade">
                                      <p:cBhvr>
                                        <p:cTn id="25" dur="1000"/>
                                        <p:tgtEl>
                                          <p:spTgt spid="1687"/>
                                        </p:tgtEl>
                                      </p:cBhvr>
                                    </p:animEffect>
                                  </p:childTnLst>
                                </p:cTn>
                              </p:par>
                              <p:par>
                                <p:cTn id="26" presetID="10" presetClass="entr" presetSubtype="0" fill="hold" nodeType="withEffect">
                                  <p:stCondLst>
                                    <p:cond delay="0"/>
                                  </p:stCondLst>
                                  <p:childTnLst>
                                    <p:set>
                                      <p:cBhvr>
                                        <p:cTn id="27" dur="1" fill="hold">
                                          <p:stCondLst>
                                            <p:cond delay="0"/>
                                          </p:stCondLst>
                                        </p:cTn>
                                        <p:tgtEl>
                                          <p:spTgt spid="1688"/>
                                        </p:tgtEl>
                                        <p:attrNameLst>
                                          <p:attrName>style.visibility</p:attrName>
                                        </p:attrNameLst>
                                      </p:cBhvr>
                                      <p:to>
                                        <p:strVal val="visible"/>
                                      </p:to>
                                    </p:set>
                                    <p:animEffect transition="in" filter="fade">
                                      <p:cBhvr>
                                        <p:cTn id="28" dur="1000"/>
                                        <p:tgtEl>
                                          <p:spTgt spid="168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3C004885-5EB2-1CB8-B844-C3D446C5D817}"/>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AF769348-624E-ED04-DFE1-85D479C946D2}"/>
              </a:ext>
            </a:extLst>
          </p:cNvPr>
          <p:cNvSpPr txBox="1">
            <a:spLocks noGrp="1"/>
          </p:cNvSpPr>
          <p:nvPr>
            <p:ph type="title"/>
          </p:nvPr>
        </p:nvSpPr>
        <p:spPr>
          <a:xfrm>
            <a:off x="540000" y="448574"/>
            <a:ext cx="8064000" cy="572700"/>
          </a:xfrm>
          <a:prstGeom prst="rect">
            <a:avLst/>
          </a:prstGeom>
        </p:spPr>
        <p:txBody>
          <a:bodyPr spcFirstLastPara="1" wrap="square" lIns="91425" tIns="91425" rIns="91425" bIns="91425" anchor="t" anchorCtr="0">
            <a:noAutofit/>
          </a:bodyPr>
          <a:lstStyle/>
          <a:p>
            <a:r>
              <a:rPr lang="en" sz="3000"/>
              <a:t>Camps, Excursions and Incursions </a:t>
            </a:r>
            <a:endParaRPr lang="en-US" sz="3000"/>
          </a:p>
        </p:txBody>
      </p:sp>
      <p:sp>
        <p:nvSpPr>
          <p:cNvPr id="4" name="Content Placeholder 2">
            <a:extLst>
              <a:ext uri="{FF2B5EF4-FFF2-40B4-BE49-F238E27FC236}">
                <a16:creationId xmlns:a16="http://schemas.microsoft.com/office/drawing/2014/main" id="{AA3C5888-3E8A-86DD-AB36-20EF0C071B8A}"/>
              </a:ext>
            </a:extLst>
          </p:cNvPr>
          <p:cNvSpPr txBox="1">
            <a:spLocks/>
          </p:cNvSpPr>
          <p:nvPr/>
        </p:nvSpPr>
        <p:spPr>
          <a:xfrm>
            <a:off x="1343797" y="1019366"/>
            <a:ext cx="6447501" cy="2910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indent="0">
              <a:lnSpc>
                <a:spcPct val="114999"/>
              </a:lnSpc>
            </a:pPr>
            <a:r>
              <a:rPr lang="en-US" sz="1400">
                <a:latin typeface="Open Sans"/>
                <a:ea typeface="Open Sans"/>
                <a:cs typeface="Open Sans"/>
              </a:rPr>
              <a:t>Each term we will have an excursion/incursion. This is an opportunity to link our learning to a fun collaborative experience whilst building background knowledge for our students.</a:t>
            </a:r>
            <a:br>
              <a:rPr lang="en-US" sz="1400">
                <a:latin typeface="Open Sans"/>
                <a:ea typeface="Open Sans"/>
                <a:cs typeface="Open Sans"/>
              </a:rPr>
            </a:br>
            <a:endParaRPr lang="en-US" sz="1400">
              <a:latin typeface="Open Sans"/>
              <a:ea typeface="Open Sans"/>
              <a:cs typeface="Open Sans"/>
            </a:endParaRPr>
          </a:p>
          <a:p>
            <a:pPr indent="0">
              <a:lnSpc>
                <a:spcPct val="114999"/>
              </a:lnSpc>
            </a:pPr>
            <a:r>
              <a:rPr lang="en-US" sz="1400" b="1">
                <a:latin typeface="Open Sans"/>
                <a:ea typeface="Open Sans"/>
                <a:cs typeface="Open Sans"/>
              </a:rPr>
              <a:t>Term 1 –  Interschool sports starts Friday 13th February</a:t>
            </a:r>
          </a:p>
          <a:p>
            <a:pPr indent="0">
              <a:lnSpc>
                <a:spcPct val="114999"/>
              </a:lnSpc>
            </a:pPr>
            <a:r>
              <a:rPr lang="en-US" sz="1400" b="1">
                <a:latin typeface="Open Sans"/>
                <a:ea typeface="Open Sans"/>
                <a:cs typeface="Open Sans"/>
              </a:rPr>
              <a:t>Term 1 – Incursion TBC</a:t>
            </a:r>
          </a:p>
          <a:p>
            <a:pPr indent="0">
              <a:lnSpc>
                <a:spcPct val="114999"/>
              </a:lnSpc>
            </a:pPr>
            <a:r>
              <a:rPr lang="en-US" sz="1400" b="1">
                <a:latin typeface="Open Sans"/>
                <a:ea typeface="Open Sans"/>
                <a:cs typeface="Open Sans"/>
              </a:rPr>
              <a:t>Term 2 – Grade 5/ 3 camp 2 nights at Marysville camp – Morning  (21st July to 24th July)</a:t>
            </a:r>
          </a:p>
          <a:p>
            <a:pPr indent="0">
              <a:lnSpc>
                <a:spcPct val="114999"/>
              </a:lnSpc>
            </a:pPr>
            <a:endParaRPr lang="en-US" sz="1400" b="1">
              <a:latin typeface="Open Sans"/>
              <a:ea typeface="Open Sans"/>
              <a:cs typeface="Open Sans"/>
            </a:endParaRPr>
          </a:p>
          <a:p>
            <a:endParaRPr lang="en-US" sz="1400">
              <a:latin typeface="Open Sans"/>
              <a:ea typeface="Open Sans"/>
              <a:cs typeface="Arial"/>
            </a:endParaRPr>
          </a:p>
        </p:txBody>
      </p:sp>
      <p:pic>
        <p:nvPicPr>
          <p:cNvPr id="5" name="Picture 4" descr="A person climbing a rock wall&#10;&#10;AI-generated content may be incorrect.">
            <a:extLst>
              <a:ext uri="{FF2B5EF4-FFF2-40B4-BE49-F238E27FC236}">
                <a16:creationId xmlns:a16="http://schemas.microsoft.com/office/drawing/2014/main" id="{4512694F-E3D8-8F97-E409-84F13BE812EE}"/>
              </a:ext>
            </a:extLst>
          </p:cNvPr>
          <p:cNvPicPr>
            <a:picLocks noChangeAspect="1"/>
          </p:cNvPicPr>
          <p:nvPr/>
        </p:nvPicPr>
        <p:blipFill>
          <a:blip r:embed="rId3"/>
          <a:stretch>
            <a:fillRect/>
          </a:stretch>
        </p:blipFill>
        <p:spPr>
          <a:xfrm>
            <a:off x="600075" y="3306763"/>
            <a:ext cx="1498600" cy="1570038"/>
          </a:xfrm>
          <a:prstGeom prst="rect">
            <a:avLst/>
          </a:prstGeom>
        </p:spPr>
      </p:pic>
      <p:pic>
        <p:nvPicPr>
          <p:cNvPr id="6" name="Picture 5" descr="A group of people pulling a rope&#10;&#10;AI-generated content may be incorrect.">
            <a:extLst>
              <a:ext uri="{FF2B5EF4-FFF2-40B4-BE49-F238E27FC236}">
                <a16:creationId xmlns:a16="http://schemas.microsoft.com/office/drawing/2014/main" id="{C974BE9F-1FE2-043D-40EC-B5FC7407AC5D}"/>
              </a:ext>
            </a:extLst>
          </p:cNvPr>
          <p:cNvPicPr>
            <a:picLocks noChangeAspect="1"/>
          </p:cNvPicPr>
          <p:nvPr/>
        </p:nvPicPr>
        <p:blipFill>
          <a:blip r:embed="rId4"/>
          <a:stretch>
            <a:fillRect/>
          </a:stretch>
        </p:blipFill>
        <p:spPr>
          <a:xfrm>
            <a:off x="5895975" y="3500437"/>
            <a:ext cx="2495550" cy="1206500"/>
          </a:xfrm>
          <a:prstGeom prst="rect">
            <a:avLst/>
          </a:prstGeom>
        </p:spPr>
      </p:pic>
    </p:spTree>
    <p:extLst>
      <p:ext uri="{BB962C8B-B14F-4D97-AF65-F5344CB8AC3E}">
        <p14:creationId xmlns:p14="http://schemas.microsoft.com/office/powerpoint/2010/main" val="31351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304CF2A1-CA0B-E8DB-B8FE-756ED5B727FB}"/>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32AEA1B3-1EB2-2BDD-F5C3-0C85FFE8DBE0}"/>
              </a:ext>
            </a:extLst>
          </p:cNvPr>
          <p:cNvSpPr txBox="1">
            <a:spLocks noGrp="1"/>
          </p:cNvSpPr>
          <p:nvPr>
            <p:ph type="title"/>
          </p:nvPr>
        </p:nvSpPr>
        <p:spPr>
          <a:xfrm>
            <a:off x="540000" y="448574"/>
            <a:ext cx="8064000" cy="572700"/>
          </a:xfrm>
          <a:prstGeom prst="rect">
            <a:avLst/>
          </a:prstGeom>
        </p:spPr>
        <p:txBody>
          <a:bodyPr spcFirstLastPara="1" wrap="square" lIns="91425" tIns="91425" rIns="91425" bIns="91425" anchor="t" anchorCtr="0">
            <a:noAutofit/>
          </a:bodyPr>
          <a:lstStyle/>
          <a:p>
            <a:r>
              <a:rPr lang="en-US" sz="3000"/>
              <a:t>Term 1 Community events</a:t>
            </a:r>
          </a:p>
        </p:txBody>
      </p:sp>
      <p:sp>
        <p:nvSpPr>
          <p:cNvPr id="4" name="Content Placeholder 2">
            <a:extLst>
              <a:ext uri="{FF2B5EF4-FFF2-40B4-BE49-F238E27FC236}">
                <a16:creationId xmlns:a16="http://schemas.microsoft.com/office/drawing/2014/main" id="{13ABD33F-9649-6E1E-A4AB-B6C760B7FD43}"/>
              </a:ext>
            </a:extLst>
          </p:cNvPr>
          <p:cNvSpPr txBox="1">
            <a:spLocks/>
          </p:cNvSpPr>
          <p:nvPr/>
        </p:nvSpPr>
        <p:spPr>
          <a:xfrm>
            <a:off x="1343797" y="1019366"/>
            <a:ext cx="6447501" cy="2910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indent="0">
              <a:lnSpc>
                <a:spcPct val="114999"/>
              </a:lnSpc>
            </a:pPr>
            <a:r>
              <a:rPr lang="en-US" sz="1400" b="1">
                <a:latin typeface="Open Sans"/>
                <a:ea typeface="Open Sans"/>
                <a:cs typeface="Open Sans"/>
              </a:rPr>
              <a:t>Meet the Teachers: Week 2 : </a:t>
            </a:r>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Welcome Picnic: Week 4- 20th February</a:t>
            </a:r>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Ride 2 School:  Week 8- 20th March</a:t>
            </a:r>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Spanish Fiesta: Week 9 –27th March</a:t>
            </a:r>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Parent Teachers Interview: Week 9. (5/6's Tuesday and Friday)</a:t>
            </a:r>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School Photos: Week 10 – 30th March</a:t>
            </a:r>
            <a:endParaRPr lang="en-US"/>
          </a:p>
          <a:p>
            <a:pPr indent="0">
              <a:lnSpc>
                <a:spcPct val="114999"/>
              </a:lnSpc>
            </a:pPr>
            <a:endParaRPr lang="en-US" sz="1400" b="1">
              <a:latin typeface="Open Sans"/>
              <a:ea typeface="Open Sans"/>
              <a:cs typeface="Open Sans"/>
            </a:endParaRPr>
          </a:p>
          <a:p>
            <a:pPr indent="0">
              <a:lnSpc>
                <a:spcPct val="114999"/>
              </a:lnSpc>
            </a:pPr>
            <a:r>
              <a:rPr lang="en-US" sz="1400" b="1">
                <a:latin typeface="Open Sans"/>
                <a:ea typeface="Open Sans"/>
                <a:cs typeface="Open Sans"/>
              </a:rPr>
              <a:t>Last day of school: Week 10: Thursday 2nd April</a:t>
            </a:r>
          </a:p>
          <a:p>
            <a:endParaRPr lang="en-US" sz="1400">
              <a:latin typeface="Open Sans"/>
              <a:ea typeface="Open Sans"/>
              <a:cs typeface="Arial"/>
            </a:endParaRPr>
          </a:p>
        </p:txBody>
      </p:sp>
    </p:spTree>
    <p:extLst>
      <p:ext uri="{BB962C8B-B14F-4D97-AF65-F5344CB8AC3E}">
        <p14:creationId xmlns:p14="http://schemas.microsoft.com/office/powerpoint/2010/main" val="5225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3" name="Google Shape;1163;p8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a:t>Local Excursions / Photography</a:t>
            </a:r>
            <a:endParaRPr lang="en-US"/>
          </a:p>
        </p:txBody>
      </p:sp>
      <p:sp>
        <p:nvSpPr>
          <p:cNvPr id="14" name="TextBox 13">
            <a:extLst>
              <a:ext uri="{FF2B5EF4-FFF2-40B4-BE49-F238E27FC236}">
                <a16:creationId xmlns:a16="http://schemas.microsoft.com/office/drawing/2014/main" id="{414E9C09-BD44-743C-799C-422F5815B2DF}"/>
              </a:ext>
            </a:extLst>
          </p:cNvPr>
          <p:cNvSpPr txBox="1"/>
          <p:nvPr/>
        </p:nvSpPr>
        <p:spPr>
          <a:xfrm>
            <a:off x="1127647" y="1285449"/>
            <a:ext cx="688870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AU">
                <a:solidFill>
                  <a:schemeClr val="tx1"/>
                </a:solidFill>
                <a:latin typeface="Open Sans"/>
              </a:rPr>
              <a:t>A permission slip will published on Sentral to obtain consent for all local excursion and photography that may take place in 2026.</a:t>
            </a:r>
            <a:r>
              <a:rPr lang="en-US">
                <a:solidFill>
                  <a:schemeClr val="tx1"/>
                </a:solidFill>
                <a:latin typeface="Open Sans"/>
              </a:rPr>
              <a:t>​</a:t>
            </a:r>
            <a:br>
              <a:rPr lang="en-US">
                <a:latin typeface="Open Sans"/>
              </a:rPr>
            </a:br>
            <a:endParaRPr lang="en-US"/>
          </a:p>
          <a:p>
            <a:pPr marL="285750" indent="-285750">
              <a:buChar char="•"/>
            </a:pPr>
            <a:r>
              <a:rPr lang="en-AU">
                <a:solidFill>
                  <a:srgbClr val="1A4568"/>
                </a:solidFill>
                <a:latin typeface="Open Sans"/>
              </a:rPr>
              <a:t>If you do not want to give consent for local excursions, please indicate this on the Sentral Permission Slip. </a:t>
            </a:r>
            <a:r>
              <a:rPr lang="en-US">
                <a:solidFill>
                  <a:srgbClr val="1A4568"/>
                </a:solidFill>
                <a:latin typeface="Open Sans"/>
              </a:rPr>
              <a:t>​</a:t>
            </a:r>
            <a:br>
              <a:rPr lang="en-US">
                <a:latin typeface="Open Sans"/>
              </a:rPr>
            </a:br>
            <a:endParaRPr lang="en-US">
              <a:solidFill>
                <a:srgbClr val="1A4568"/>
              </a:solidFill>
              <a:latin typeface="Open Sans"/>
            </a:endParaRPr>
          </a:p>
          <a:p>
            <a:pPr marL="285750" indent="-285750">
              <a:buChar char="•"/>
            </a:pPr>
            <a:r>
              <a:rPr lang="en-AU">
                <a:solidFill>
                  <a:srgbClr val="1A4568"/>
                </a:solidFill>
                <a:latin typeface="Open Sans"/>
              </a:rPr>
              <a:t>Local excursions may include walking to local parks and community spaces. </a:t>
            </a:r>
            <a:r>
              <a:rPr lang="en-US">
                <a:solidFill>
                  <a:srgbClr val="1A4568"/>
                </a:solidFill>
                <a:latin typeface="Open Sans"/>
              </a:rPr>
              <a:t>​</a:t>
            </a:r>
            <a:br>
              <a:rPr lang="en-US">
                <a:latin typeface="Open Sans"/>
              </a:rPr>
            </a:br>
            <a:endParaRPr lang="en-US">
              <a:solidFill>
                <a:srgbClr val="1A4568"/>
              </a:solidFill>
              <a:latin typeface="Open Sans"/>
            </a:endParaRPr>
          </a:p>
          <a:p>
            <a:pPr marL="285750" indent="-285750">
              <a:buChar char="•"/>
            </a:pPr>
            <a:r>
              <a:rPr lang="en-AU">
                <a:solidFill>
                  <a:srgbClr val="1A4568"/>
                </a:solidFill>
                <a:latin typeface="Open Sans"/>
              </a:rPr>
              <a:t>Parents and caregivers will be notified of any upcoming local excursion beforehand. </a:t>
            </a:r>
            <a:r>
              <a:rPr lang="en-US">
                <a:solidFill>
                  <a:srgbClr val="1A4568"/>
                </a:solidFill>
                <a:latin typeface="Open Sans"/>
              </a:rPr>
              <a:t>​</a:t>
            </a:r>
            <a:br>
              <a:rPr lang="en-US">
                <a:latin typeface="Open Sans"/>
              </a:rPr>
            </a:br>
            <a:endParaRPr lang="en-US">
              <a:solidFill>
                <a:srgbClr val="1A4568"/>
              </a:solidFill>
              <a:latin typeface="Open Sans"/>
            </a:endParaRPr>
          </a:p>
          <a:p>
            <a:pPr marL="285750" indent="-285750">
              <a:buChar char="•"/>
            </a:pPr>
            <a:r>
              <a:rPr lang="en-AU">
                <a:solidFill>
                  <a:srgbClr val="1A4568"/>
                </a:solidFill>
                <a:latin typeface="Open Sans"/>
              </a:rPr>
              <a:t>You may withdraw consent for local excursions at any point in the year by calling the school on </a:t>
            </a:r>
            <a:r>
              <a:rPr lang="en-AU" u="sng">
                <a:latin typeface="Open Sans"/>
                <a:hlinkClick r:id="rId3">
                  <a:extLst>
                    <a:ext uri="{A12FA001-AC4F-418D-AE19-62706E023703}">
                      <ahyp:hlinkClr xmlns:ahyp="http://schemas.microsoft.com/office/drawing/2018/hyperlinkcolor" val="tx"/>
                    </a:ext>
                  </a:extLst>
                </a:hlinkClick>
              </a:rPr>
              <a:t>(03) 9354 2928</a:t>
            </a:r>
            <a:r>
              <a:rPr lang="en-AU" u="sng">
                <a:latin typeface="Open Sans"/>
              </a:rPr>
              <a:t>,</a:t>
            </a:r>
            <a:r>
              <a:rPr lang="en-AU">
                <a:solidFill>
                  <a:srgbClr val="1A4568"/>
                </a:solidFill>
                <a:latin typeface="Open Sans"/>
              </a:rPr>
              <a:t> or emailing the school at </a:t>
            </a:r>
            <a:r>
              <a:rPr lang="en-AU" u="sng">
                <a:solidFill>
                  <a:srgbClr val="285E89"/>
                </a:solidFill>
                <a:latin typeface="Open Sans"/>
                <a:hlinkClick r:id="rId4"/>
              </a:rPr>
              <a:t>newlands.ps@education.vic.gov.au</a:t>
            </a:r>
            <a:r>
              <a:rPr lang="en-AU">
                <a:solidFill>
                  <a:srgbClr val="1A4568"/>
                </a:solidFill>
                <a:latin typeface="Open San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E3FDB3F5-40D1-46BB-1367-4D17C407EFEB}"/>
            </a:ext>
          </a:extLst>
        </p:cNvPr>
        <p:cNvGrpSpPr/>
        <p:nvPr/>
      </p:nvGrpSpPr>
      <p:grpSpPr>
        <a:xfrm>
          <a:off x="0" y="0"/>
          <a:ext cx="0" cy="0"/>
          <a:chOff x="0" y="0"/>
          <a:chExt cx="0" cy="0"/>
        </a:xfrm>
      </p:grpSpPr>
      <p:sp>
        <p:nvSpPr>
          <p:cNvPr id="1155" name="Google Shape;1155;p85">
            <a:extLst>
              <a:ext uri="{FF2B5EF4-FFF2-40B4-BE49-F238E27FC236}">
                <a16:creationId xmlns:a16="http://schemas.microsoft.com/office/drawing/2014/main" id="{C7421C67-A11A-9452-FF1F-8DCC987CA8D7}"/>
              </a:ext>
            </a:extLst>
          </p:cNvPr>
          <p:cNvSpPr txBox="1">
            <a:spLocks noGrp="1"/>
          </p:cNvSpPr>
          <p:nvPr>
            <p:ph type="title"/>
          </p:nvPr>
        </p:nvSpPr>
        <p:spPr>
          <a:xfrm>
            <a:off x="1999826" y="190812"/>
            <a:ext cx="4476954" cy="497700"/>
          </a:xfrm>
          <a:prstGeom prst="rect">
            <a:avLst/>
          </a:prstGeom>
        </p:spPr>
        <p:txBody>
          <a:bodyPr spcFirstLastPara="1" wrap="square" lIns="91425" tIns="91425" rIns="91425" bIns="91425" anchor="ctr" anchorCtr="0">
            <a:noAutofit/>
          </a:bodyPr>
          <a:lstStyle/>
          <a:p>
            <a:pPr>
              <a:spcAft>
                <a:spcPts val="1600"/>
              </a:spcAft>
            </a:pPr>
            <a:r>
              <a:rPr lang="en">
                <a:solidFill>
                  <a:schemeClr val="dk1"/>
                </a:solidFill>
              </a:rPr>
              <a:t>Outside of School Hours Care</a:t>
            </a:r>
            <a:endParaRPr lang="en-US">
              <a:solidFill>
                <a:schemeClr val="dk1"/>
              </a:solidFill>
            </a:endParaRPr>
          </a:p>
        </p:txBody>
      </p:sp>
      <p:sp>
        <p:nvSpPr>
          <p:cNvPr id="4" name="Content Placeholder 2">
            <a:extLst>
              <a:ext uri="{FF2B5EF4-FFF2-40B4-BE49-F238E27FC236}">
                <a16:creationId xmlns:a16="http://schemas.microsoft.com/office/drawing/2014/main" id="{E73B50DE-23F5-6418-3556-32DEADB13412}"/>
              </a:ext>
            </a:extLst>
          </p:cNvPr>
          <p:cNvSpPr>
            <a:spLocks noGrp="1"/>
          </p:cNvSpPr>
          <p:nvPr/>
        </p:nvSpPr>
        <p:spPr>
          <a:xfrm>
            <a:off x="1057308" y="691131"/>
            <a:ext cx="5567556" cy="3093142"/>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15000"/>
              </a:lnSpc>
              <a:spcBef>
                <a:spcPts val="0"/>
              </a:spcBef>
              <a:spcAft>
                <a:spcPts val="0"/>
              </a:spcAft>
              <a:buClr>
                <a:schemeClr val="dk2"/>
              </a:buClr>
              <a:buSzPts val="1800"/>
              <a:buFont typeface="Open Sans"/>
              <a:buChar char="●"/>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9pPr>
          </a:lstStyle>
          <a:p>
            <a:pPr indent="0">
              <a:lnSpc>
                <a:spcPct val="100000"/>
              </a:lnSpc>
              <a:buNone/>
            </a:pPr>
            <a:r>
              <a:rPr lang="en-AU" sz="1400">
                <a:latin typeface="Open Sans"/>
                <a:ea typeface="Open Sans"/>
                <a:cs typeface="Open Sans"/>
              </a:rPr>
              <a:t>Newlands Primary School offers a nationally accredited before and after school care program.</a:t>
            </a:r>
            <a:endParaRPr lang="en-US" sz="1400">
              <a:latin typeface="Open Sans"/>
              <a:ea typeface="Open Sans"/>
              <a:cs typeface="Open Sans"/>
            </a:endParaRPr>
          </a:p>
          <a:p>
            <a:pPr indent="0">
              <a:lnSpc>
                <a:spcPct val="100000"/>
              </a:lnSpc>
              <a:buNone/>
            </a:pPr>
            <a:endParaRPr lang="en-AU" sz="1400">
              <a:latin typeface="Open Sans"/>
              <a:ea typeface="Open Sans"/>
              <a:cs typeface="Open Sans"/>
            </a:endParaRPr>
          </a:p>
          <a:p>
            <a:pPr marL="285750" indent="-285750">
              <a:lnSpc>
                <a:spcPct val="150000"/>
              </a:lnSpc>
            </a:pPr>
            <a:r>
              <a:rPr lang="en-AU" sz="1400">
                <a:latin typeface="Open Sans"/>
                <a:ea typeface="Open Sans"/>
                <a:cs typeface="Open Sans"/>
              </a:rPr>
              <a:t>Care is provided from 7:00am until 8.55am each day, and until 6:00 pm after school from Monday to Friday.</a:t>
            </a:r>
          </a:p>
          <a:p>
            <a:pPr marL="285750" indent="-285750">
              <a:lnSpc>
                <a:spcPct val="150000"/>
              </a:lnSpc>
            </a:pPr>
            <a:r>
              <a:rPr lang="en-AU" sz="1400">
                <a:latin typeface="Open Sans"/>
                <a:ea typeface="Open Sans"/>
                <a:cs typeface="Open Sans"/>
              </a:rPr>
              <a:t>OSHC Phone Number: 0491 273 710</a:t>
            </a:r>
            <a:endParaRPr lang="en-US" sz="1400">
              <a:latin typeface="Open Sans"/>
              <a:ea typeface="Open Sans"/>
              <a:cs typeface="Open Sans"/>
            </a:endParaRPr>
          </a:p>
          <a:p>
            <a:pPr marL="285750" indent="-285750">
              <a:lnSpc>
                <a:spcPct val="150000"/>
              </a:lnSpc>
            </a:pPr>
            <a:r>
              <a:rPr lang="en-AU" sz="1400">
                <a:latin typeface="Open Sans"/>
                <a:ea typeface="Open Sans"/>
                <a:cs typeface="Open Sans"/>
              </a:rPr>
              <a:t>You can book in advance for the whole term, or book in casually.</a:t>
            </a:r>
          </a:p>
          <a:p>
            <a:pPr marL="285750" indent="-285750">
              <a:lnSpc>
                <a:spcPct val="150000"/>
              </a:lnSpc>
            </a:pPr>
            <a:r>
              <a:rPr lang="en-AU" sz="1400">
                <a:latin typeface="Open Sans"/>
                <a:ea typeface="Open Sans"/>
                <a:cs typeface="Open Sans"/>
              </a:rPr>
              <a:t>Registrations are be completed online. The link can be found on our website.</a:t>
            </a:r>
          </a:p>
          <a:p>
            <a:pPr marL="285750" indent="-285750">
              <a:lnSpc>
                <a:spcPct val="150000"/>
              </a:lnSpc>
            </a:pPr>
            <a:r>
              <a:rPr lang="en-AU" sz="1400">
                <a:latin typeface="Open Sans"/>
                <a:ea typeface="Open Sans"/>
                <a:cs typeface="Open Sans"/>
              </a:rPr>
              <a:t>Most families are eligible for a fee reduction through the childcare subsidy system. </a:t>
            </a:r>
            <a:endParaRPr lang="en-US" sz="1400">
              <a:cs typeface="Arial"/>
            </a:endParaRPr>
          </a:p>
          <a:p>
            <a:pPr marL="285750" indent="-285750">
              <a:lnSpc>
                <a:spcPct val="150000"/>
              </a:lnSpc>
            </a:pPr>
            <a:r>
              <a:rPr lang="en-AU" sz="1400">
                <a:latin typeface="Open Sans"/>
                <a:ea typeface="Open Sans"/>
                <a:cs typeface="Open Sans"/>
              </a:rPr>
              <a:t>Example Activities: Arts and craft, sport, cooking, relaxation and quiet corners.</a:t>
            </a:r>
            <a:r>
              <a:rPr lang="en-AU" sz="1200">
                <a:latin typeface="Open Sans"/>
                <a:ea typeface="Open Sans"/>
                <a:cs typeface="Open Sans"/>
              </a:rPr>
              <a:t> </a:t>
            </a:r>
            <a:endParaRPr lang="en-US" sz="1200">
              <a:latin typeface="Open Sans"/>
              <a:ea typeface="Open Sans"/>
              <a:cs typeface="Open Sans"/>
            </a:endParaRPr>
          </a:p>
        </p:txBody>
      </p:sp>
      <p:pic>
        <p:nvPicPr>
          <p:cNvPr id="7" name="Google Shape;1402;p101" descr="A person smiling at the camera&#10;&#10;AI-generated content may be incorrect.">
            <a:extLst>
              <a:ext uri="{FF2B5EF4-FFF2-40B4-BE49-F238E27FC236}">
                <a16:creationId xmlns:a16="http://schemas.microsoft.com/office/drawing/2014/main" id="{026A59C8-0320-0EB0-D249-C15365299D8E}"/>
              </a:ext>
            </a:extLst>
          </p:cNvPr>
          <p:cNvPicPr preferRelativeResize="0"/>
          <p:nvPr/>
        </p:nvPicPr>
        <p:blipFill rotWithShape="1">
          <a:blip r:embed="rId3"/>
          <a:srcRect t="12415" b="12415"/>
          <a:stretch/>
        </p:blipFill>
        <p:spPr>
          <a:xfrm>
            <a:off x="6473458" y="1609314"/>
            <a:ext cx="2049402" cy="1928664"/>
          </a:xfrm>
          <a:prstGeom prst="ellipse">
            <a:avLst/>
          </a:prstGeom>
          <a:noFill/>
          <a:ln>
            <a:noFill/>
          </a:ln>
        </p:spPr>
      </p:pic>
    </p:spTree>
    <p:extLst>
      <p:ext uri="{BB962C8B-B14F-4D97-AF65-F5344CB8AC3E}">
        <p14:creationId xmlns:p14="http://schemas.microsoft.com/office/powerpoint/2010/main" val="30102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55"/>
                                        </p:tgtEl>
                                        <p:attrNameLst>
                                          <p:attrName>style.visibility</p:attrName>
                                        </p:attrNameLst>
                                      </p:cBhvr>
                                      <p:to>
                                        <p:strVal val="visible"/>
                                      </p:to>
                                    </p:set>
                                    <p:anim calcmode="lin" valueType="num">
                                      <p:cBhvr additive="base">
                                        <p:cTn id="7" dur="1000"/>
                                        <p:tgtEl>
                                          <p:spTgt spid="1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0">
          <a:extLst>
            <a:ext uri="{FF2B5EF4-FFF2-40B4-BE49-F238E27FC236}">
              <a16:creationId xmlns:a16="http://schemas.microsoft.com/office/drawing/2014/main" id="{998E9D58-EF27-6727-F4F9-5B4F87F6381A}"/>
            </a:ext>
          </a:extLst>
        </p:cNvPr>
        <p:cNvGrpSpPr/>
        <p:nvPr/>
      </p:nvGrpSpPr>
      <p:grpSpPr>
        <a:xfrm>
          <a:off x="0" y="0"/>
          <a:ext cx="0" cy="0"/>
          <a:chOff x="0" y="0"/>
          <a:chExt cx="0" cy="0"/>
        </a:xfrm>
      </p:grpSpPr>
      <p:sp>
        <p:nvSpPr>
          <p:cNvPr id="1163" name="Google Shape;1163;p86">
            <a:extLst>
              <a:ext uri="{FF2B5EF4-FFF2-40B4-BE49-F238E27FC236}">
                <a16:creationId xmlns:a16="http://schemas.microsoft.com/office/drawing/2014/main" id="{EEDF4AE3-CA36-D4B3-1BD5-72EC724E5CDE}"/>
              </a:ext>
            </a:extLst>
          </p:cNvPr>
          <p:cNvSpPr txBox="1">
            <a:spLocks noGrp="1"/>
          </p:cNvSpPr>
          <p:nvPr>
            <p:ph type="title"/>
          </p:nvPr>
        </p:nvSpPr>
        <p:spPr>
          <a:xfrm>
            <a:off x="544512" y="150945"/>
            <a:ext cx="8064000" cy="572700"/>
          </a:xfrm>
          <a:prstGeom prst="rect">
            <a:avLst/>
          </a:prstGeom>
        </p:spPr>
        <p:txBody>
          <a:bodyPr spcFirstLastPara="1" wrap="square" lIns="91425" tIns="91425" rIns="91425" bIns="91425" anchor="t" anchorCtr="0">
            <a:noAutofit/>
          </a:bodyPr>
          <a:lstStyle/>
          <a:p>
            <a:r>
              <a:rPr lang="en"/>
              <a:t>Supporting Your Childs </a:t>
            </a:r>
            <a:br>
              <a:rPr lang="en"/>
            </a:br>
            <a:r>
              <a:rPr lang="en"/>
              <a:t>Wellbeing at School </a:t>
            </a:r>
            <a:endParaRPr lang="en-US"/>
          </a:p>
        </p:txBody>
      </p:sp>
      <p:pic>
        <p:nvPicPr>
          <p:cNvPr id="2" name="Picture 1" descr="A group of children in blue and yellow uniforms&#10;&#10;AI-generated content may be incorrect.">
            <a:extLst>
              <a:ext uri="{FF2B5EF4-FFF2-40B4-BE49-F238E27FC236}">
                <a16:creationId xmlns:a16="http://schemas.microsoft.com/office/drawing/2014/main" id="{12C6631E-506A-0708-7252-1239D5399704}"/>
              </a:ext>
            </a:extLst>
          </p:cNvPr>
          <p:cNvPicPr>
            <a:picLocks noChangeAspect="1"/>
          </p:cNvPicPr>
          <p:nvPr/>
        </p:nvPicPr>
        <p:blipFill>
          <a:blip r:embed="rId3"/>
          <a:stretch>
            <a:fillRect/>
          </a:stretch>
        </p:blipFill>
        <p:spPr>
          <a:xfrm>
            <a:off x="1645007" y="1282588"/>
            <a:ext cx="2545723" cy="3689126"/>
          </a:xfrm>
          <a:prstGeom prst="rect">
            <a:avLst/>
          </a:prstGeom>
        </p:spPr>
      </p:pic>
      <p:pic>
        <p:nvPicPr>
          <p:cNvPr id="3" name="Picture 2" descr="A diagram of a tier system&#10;&#10;AI-generated content may be incorrect.">
            <a:extLst>
              <a:ext uri="{FF2B5EF4-FFF2-40B4-BE49-F238E27FC236}">
                <a16:creationId xmlns:a16="http://schemas.microsoft.com/office/drawing/2014/main" id="{BA5D7FFA-F212-B781-BA3B-D8A53C845CCC}"/>
              </a:ext>
            </a:extLst>
          </p:cNvPr>
          <p:cNvPicPr>
            <a:picLocks noChangeAspect="1"/>
          </p:cNvPicPr>
          <p:nvPr/>
        </p:nvPicPr>
        <p:blipFill>
          <a:blip r:embed="rId4"/>
          <a:stretch>
            <a:fillRect/>
          </a:stretch>
        </p:blipFill>
        <p:spPr>
          <a:xfrm>
            <a:off x="4571671" y="1279837"/>
            <a:ext cx="2544234" cy="3678528"/>
          </a:xfrm>
          <a:prstGeom prst="rect">
            <a:avLst/>
          </a:prstGeom>
        </p:spPr>
      </p:pic>
    </p:spTree>
    <p:extLst>
      <p:ext uri="{BB962C8B-B14F-4D97-AF65-F5344CB8AC3E}">
        <p14:creationId xmlns:p14="http://schemas.microsoft.com/office/powerpoint/2010/main" val="6946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120"/>
          <p:cNvSpPr txBox="1">
            <a:spLocks noGrp="1"/>
          </p:cNvSpPr>
          <p:nvPr>
            <p:ph type="subTitle" idx="1"/>
          </p:nvPr>
        </p:nvSpPr>
        <p:spPr>
          <a:xfrm>
            <a:off x="-63775" y="2199451"/>
            <a:ext cx="2486100" cy="357000"/>
          </a:xfrm>
          <a:prstGeom prst="rect">
            <a:avLst/>
          </a:prstGeom>
        </p:spPr>
        <p:txBody>
          <a:bodyPr spcFirstLastPara="1" wrap="square" lIns="91425" tIns="91425" rIns="91425" bIns="91425" anchor="ctr" anchorCtr="0">
            <a:noAutofit/>
          </a:bodyPr>
          <a:lstStyle/>
          <a:p>
            <a:r>
              <a:rPr lang="en" sz="2400">
                <a:solidFill>
                  <a:srgbClr val="1A4568"/>
                </a:solidFill>
              </a:rPr>
              <a:t>Jose</a:t>
            </a:r>
          </a:p>
        </p:txBody>
      </p:sp>
      <p:sp>
        <p:nvSpPr>
          <p:cNvPr id="1908" name="Google Shape;1908;p120"/>
          <p:cNvSpPr txBox="1">
            <a:spLocks noGrp="1"/>
          </p:cNvSpPr>
          <p:nvPr>
            <p:ph type="subTitle" idx="9"/>
          </p:nvPr>
        </p:nvSpPr>
        <p:spPr>
          <a:xfrm>
            <a:off x="4070512" y="2217036"/>
            <a:ext cx="2486100" cy="357000"/>
          </a:xfrm>
          <a:prstGeom prst="rect">
            <a:avLst/>
          </a:prstGeom>
        </p:spPr>
        <p:txBody>
          <a:bodyPr spcFirstLastPara="1" wrap="square" lIns="91425" tIns="91425" rIns="91425" bIns="91425" anchor="ctr" anchorCtr="0">
            <a:noAutofit/>
          </a:bodyPr>
          <a:lstStyle/>
          <a:p>
            <a:r>
              <a:rPr lang="en" sz="2400">
                <a:solidFill>
                  <a:srgbClr val="1A4568"/>
                </a:solidFill>
              </a:rPr>
              <a:t>Israel</a:t>
            </a:r>
          </a:p>
        </p:txBody>
      </p:sp>
      <p:sp>
        <p:nvSpPr>
          <p:cNvPr id="1912" name="Google Shape;1912;p120"/>
          <p:cNvSpPr txBox="1">
            <a:spLocks noGrp="1"/>
          </p:cNvSpPr>
          <p:nvPr>
            <p:ph type="title"/>
          </p:nvPr>
        </p:nvSpPr>
        <p:spPr>
          <a:xfrm>
            <a:off x="540000" y="54305"/>
            <a:ext cx="8064000" cy="572700"/>
          </a:xfrm>
          <a:prstGeom prst="rect">
            <a:avLst/>
          </a:prstGeom>
        </p:spPr>
        <p:txBody>
          <a:bodyPr spcFirstLastPara="1" wrap="square" lIns="91425" tIns="91425" rIns="91425" bIns="91425" anchor="t" anchorCtr="0">
            <a:noAutofit/>
          </a:bodyPr>
          <a:lstStyle/>
          <a:p>
            <a:r>
              <a:rPr lang="en">
                <a:latin typeface="Josefin Sans"/>
                <a:ea typeface="Josefin Sans"/>
                <a:cs typeface="Josefin Sans"/>
                <a:sym typeface="Josefin Sans"/>
              </a:rPr>
              <a:t>The 5 /6 Team</a:t>
            </a:r>
            <a:endParaRPr lang="en-US">
              <a:latin typeface="Josefin Sans"/>
              <a:ea typeface="Josefin Sans"/>
              <a:cs typeface="Josefin Sans"/>
            </a:endParaRPr>
          </a:p>
        </p:txBody>
      </p:sp>
      <p:sp>
        <p:nvSpPr>
          <p:cNvPr id="11" name="Google Shape;1900;p120">
            <a:extLst>
              <a:ext uri="{FF2B5EF4-FFF2-40B4-BE49-F238E27FC236}">
                <a16:creationId xmlns:a16="http://schemas.microsoft.com/office/drawing/2014/main" id="{FB2B858D-4C86-A76D-6EBB-B903707E277A}"/>
              </a:ext>
            </a:extLst>
          </p:cNvPr>
          <p:cNvSpPr txBox="1">
            <a:spLocks/>
          </p:cNvSpPr>
          <p:nvPr/>
        </p:nvSpPr>
        <p:spPr>
          <a:xfrm>
            <a:off x="1904919" y="221117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Emma</a:t>
            </a:r>
          </a:p>
        </p:txBody>
      </p:sp>
      <p:sp>
        <p:nvSpPr>
          <p:cNvPr id="32" name="Google Shape;1900;p120">
            <a:extLst>
              <a:ext uri="{FF2B5EF4-FFF2-40B4-BE49-F238E27FC236}">
                <a16:creationId xmlns:a16="http://schemas.microsoft.com/office/drawing/2014/main" id="{D5218566-950D-0F1B-C867-1BD539E6CD2F}"/>
              </a:ext>
            </a:extLst>
          </p:cNvPr>
          <p:cNvSpPr txBox="1">
            <a:spLocks/>
          </p:cNvSpPr>
          <p:nvPr/>
        </p:nvSpPr>
        <p:spPr>
          <a:xfrm>
            <a:off x="5867153" y="220411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Courtney</a:t>
            </a:r>
          </a:p>
        </p:txBody>
      </p:sp>
      <p:sp>
        <p:nvSpPr>
          <p:cNvPr id="36" name="Google Shape;1900;p120">
            <a:extLst>
              <a:ext uri="{FF2B5EF4-FFF2-40B4-BE49-F238E27FC236}">
                <a16:creationId xmlns:a16="http://schemas.microsoft.com/office/drawing/2014/main" id="{068C8996-2658-7304-12AF-026965F8ECEA}"/>
              </a:ext>
            </a:extLst>
          </p:cNvPr>
          <p:cNvSpPr txBox="1">
            <a:spLocks/>
          </p:cNvSpPr>
          <p:nvPr/>
        </p:nvSpPr>
        <p:spPr>
          <a:xfrm>
            <a:off x="-56798" y="4402984"/>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Kaya</a:t>
            </a:r>
          </a:p>
        </p:txBody>
      </p:sp>
      <p:sp>
        <p:nvSpPr>
          <p:cNvPr id="38" name="Google Shape;1900;p120">
            <a:extLst>
              <a:ext uri="{FF2B5EF4-FFF2-40B4-BE49-F238E27FC236}">
                <a16:creationId xmlns:a16="http://schemas.microsoft.com/office/drawing/2014/main" id="{CC4EA283-B5FF-D86D-9B4D-2EBE0EE6309B}"/>
              </a:ext>
            </a:extLst>
          </p:cNvPr>
          <p:cNvSpPr txBox="1">
            <a:spLocks/>
          </p:cNvSpPr>
          <p:nvPr/>
        </p:nvSpPr>
        <p:spPr>
          <a:xfrm>
            <a:off x="2042045" y="440591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Florencia</a:t>
            </a:r>
          </a:p>
        </p:txBody>
      </p:sp>
      <p:sp>
        <p:nvSpPr>
          <p:cNvPr id="5" name="Google Shape;1908;p120">
            <a:extLst>
              <a:ext uri="{FF2B5EF4-FFF2-40B4-BE49-F238E27FC236}">
                <a16:creationId xmlns:a16="http://schemas.microsoft.com/office/drawing/2014/main" id="{EC8D4A3A-13FF-2111-D541-E68DF594023E}"/>
              </a:ext>
            </a:extLst>
          </p:cNvPr>
          <p:cNvSpPr txBox="1">
            <a:spLocks/>
          </p:cNvSpPr>
          <p:nvPr/>
        </p:nvSpPr>
        <p:spPr>
          <a:xfrm>
            <a:off x="4142419" y="4460733"/>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Carola</a:t>
            </a:r>
          </a:p>
        </p:txBody>
      </p:sp>
      <p:sp>
        <p:nvSpPr>
          <p:cNvPr id="13" name="Google Shape;1908;p120">
            <a:extLst>
              <a:ext uri="{FF2B5EF4-FFF2-40B4-BE49-F238E27FC236}">
                <a16:creationId xmlns:a16="http://schemas.microsoft.com/office/drawing/2014/main" id="{0E5196F6-CC21-C05C-A596-8433DF7481C8}"/>
              </a:ext>
            </a:extLst>
          </p:cNvPr>
          <p:cNvSpPr txBox="1">
            <a:spLocks/>
          </p:cNvSpPr>
          <p:nvPr/>
        </p:nvSpPr>
        <p:spPr>
          <a:xfrm>
            <a:off x="5952974" y="4460196"/>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Luisa</a:t>
            </a:r>
          </a:p>
        </p:txBody>
      </p:sp>
      <p:sp>
        <p:nvSpPr>
          <p:cNvPr id="9" name="TextBox 8">
            <a:extLst>
              <a:ext uri="{FF2B5EF4-FFF2-40B4-BE49-F238E27FC236}">
                <a16:creationId xmlns:a16="http://schemas.microsoft.com/office/drawing/2014/main" id="{EACCA1C2-B5CC-87ED-764C-3C8F95B8F7F8}"/>
              </a:ext>
            </a:extLst>
          </p:cNvPr>
          <p:cNvSpPr txBox="1"/>
          <p:nvPr/>
        </p:nvSpPr>
        <p:spPr>
          <a:xfrm>
            <a:off x="313277" y="2423042"/>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Team Leader 56 AB</a:t>
            </a:r>
            <a:endParaRPr lang="en-US">
              <a:solidFill>
                <a:schemeClr val="tx1"/>
              </a:solidFill>
            </a:endParaRPr>
          </a:p>
        </p:txBody>
      </p:sp>
      <p:sp>
        <p:nvSpPr>
          <p:cNvPr id="10" name="TextBox 9">
            <a:extLst>
              <a:ext uri="{FF2B5EF4-FFF2-40B4-BE49-F238E27FC236}">
                <a16:creationId xmlns:a16="http://schemas.microsoft.com/office/drawing/2014/main" id="{38D5460D-28E2-9204-A770-CC7D41542554}"/>
              </a:ext>
            </a:extLst>
          </p:cNvPr>
          <p:cNvSpPr txBox="1"/>
          <p:nvPr/>
        </p:nvSpPr>
        <p:spPr>
          <a:xfrm>
            <a:off x="313277" y="4695372"/>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56EF</a:t>
            </a:r>
            <a:endParaRPr lang="en-US">
              <a:ea typeface="Open Sans"/>
            </a:endParaRPr>
          </a:p>
        </p:txBody>
      </p:sp>
      <p:sp>
        <p:nvSpPr>
          <p:cNvPr id="8" name="TextBox 7">
            <a:extLst>
              <a:ext uri="{FF2B5EF4-FFF2-40B4-BE49-F238E27FC236}">
                <a16:creationId xmlns:a16="http://schemas.microsoft.com/office/drawing/2014/main" id="{D774DC45-1C74-C6D0-9934-9FAD1F402640}"/>
              </a:ext>
            </a:extLst>
          </p:cNvPr>
          <p:cNvSpPr txBox="1"/>
          <p:nvPr/>
        </p:nvSpPr>
        <p:spPr>
          <a:xfrm>
            <a:off x="2317552" y="2471337"/>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56AB</a:t>
            </a:r>
            <a:endParaRPr lang="en-US"/>
          </a:p>
        </p:txBody>
      </p:sp>
      <p:sp>
        <p:nvSpPr>
          <p:cNvPr id="12" name="TextBox 11">
            <a:extLst>
              <a:ext uri="{FF2B5EF4-FFF2-40B4-BE49-F238E27FC236}">
                <a16:creationId xmlns:a16="http://schemas.microsoft.com/office/drawing/2014/main" id="{33A9E172-CDF6-1FBF-60A1-E4558712A5BB}"/>
              </a:ext>
            </a:extLst>
          </p:cNvPr>
          <p:cNvSpPr txBox="1"/>
          <p:nvPr/>
        </p:nvSpPr>
        <p:spPr>
          <a:xfrm>
            <a:off x="4506960" y="2455238"/>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56CD</a:t>
            </a:r>
            <a:endParaRPr lang="en-US"/>
          </a:p>
        </p:txBody>
      </p:sp>
      <p:sp>
        <p:nvSpPr>
          <p:cNvPr id="14" name="TextBox 13">
            <a:extLst>
              <a:ext uri="{FF2B5EF4-FFF2-40B4-BE49-F238E27FC236}">
                <a16:creationId xmlns:a16="http://schemas.microsoft.com/office/drawing/2014/main" id="{226E6F8C-67B9-6F61-A4C9-ACDF3D2819B9}"/>
              </a:ext>
            </a:extLst>
          </p:cNvPr>
          <p:cNvSpPr txBox="1"/>
          <p:nvPr/>
        </p:nvSpPr>
        <p:spPr>
          <a:xfrm>
            <a:off x="6350249" y="2455238"/>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56CD</a:t>
            </a:r>
          </a:p>
        </p:txBody>
      </p:sp>
      <p:sp>
        <p:nvSpPr>
          <p:cNvPr id="15" name="TextBox 14">
            <a:extLst>
              <a:ext uri="{FF2B5EF4-FFF2-40B4-BE49-F238E27FC236}">
                <a16:creationId xmlns:a16="http://schemas.microsoft.com/office/drawing/2014/main" id="{F1F59F2D-EF24-F139-FC8B-F5E8C1AD7CD4}"/>
              </a:ext>
            </a:extLst>
          </p:cNvPr>
          <p:cNvSpPr txBox="1"/>
          <p:nvPr/>
        </p:nvSpPr>
        <p:spPr>
          <a:xfrm>
            <a:off x="2446340" y="4663174"/>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56EF</a:t>
            </a:r>
            <a:endParaRPr lang="en-US">
              <a:ea typeface="Open Sans"/>
            </a:endParaRPr>
          </a:p>
        </p:txBody>
      </p:sp>
      <p:sp>
        <p:nvSpPr>
          <p:cNvPr id="16" name="TextBox 15">
            <a:extLst>
              <a:ext uri="{FF2B5EF4-FFF2-40B4-BE49-F238E27FC236}">
                <a16:creationId xmlns:a16="http://schemas.microsoft.com/office/drawing/2014/main" id="{F1805C35-F40C-D124-2FDA-C28E4C43FB53}"/>
              </a:ext>
            </a:extLst>
          </p:cNvPr>
          <p:cNvSpPr txBox="1"/>
          <p:nvPr/>
        </p:nvSpPr>
        <p:spPr>
          <a:xfrm>
            <a:off x="4378171" y="4703422"/>
            <a:ext cx="19782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 Education Support</a:t>
            </a:r>
            <a:endParaRPr lang="en-US">
              <a:solidFill>
                <a:schemeClr val="tx1"/>
              </a:solidFill>
              <a:ea typeface="Open Sans"/>
            </a:endParaRPr>
          </a:p>
        </p:txBody>
      </p:sp>
      <p:sp>
        <p:nvSpPr>
          <p:cNvPr id="17" name="TextBox 16">
            <a:extLst>
              <a:ext uri="{FF2B5EF4-FFF2-40B4-BE49-F238E27FC236}">
                <a16:creationId xmlns:a16="http://schemas.microsoft.com/office/drawing/2014/main" id="{99B40826-2E1C-D2A6-2EA0-24DB3AD035D4}"/>
              </a:ext>
            </a:extLst>
          </p:cNvPr>
          <p:cNvSpPr txBox="1"/>
          <p:nvPr/>
        </p:nvSpPr>
        <p:spPr>
          <a:xfrm>
            <a:off x="6269299" y="4700687"/>
            <a:ext cx="20841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5/6 Leading Teacher</a:t>
            </a:r>
          </a:p>
        </p:txBody>
      </p:sp>
      <p:pic>
        <p:nvPicPr>
          <p:cNvPr id="4" name="Picture 3" descr="A person with a beard&#10;&#10;AI-generated content may be incorrect.">
            <a:extLst>
              <a:ext uri="{FF2B5EF4-FFF2-40B4-BE49-F238E27FC236}">
                <a16:creationId xmlns:a16="http://schemas.microsoft.com/office/drawing/2014/main" id="{88061EA0-1A51-97FA-2E89-F83857C1B56F}"/>
              </a:ext>
            </a:extLst>
          </p:cNvPr>
          <p:cNvPicPr>
            <a:picLocks noChangeAspect="1"/>
          </p:cNvPicPr>
          <p:nvPr/>
        </p:nvPicPr>
        <p:blipFill>
          <a:blip r:embed="rId3"/>
          <a:stretch>
            <a:fillRect/>
          </a:stretch>
        </p:blipFill>
        <p:spPr>
          <a:xfrm>
            <a:off x="743816" y="586654"/>
            <a:ext cx="971550" cy="1476375"/>
          </a:xfrm>
          <a:prstGeom prst="rect">
            <a:avLst/>
          </a:prstGeom>
        </p:spPr>
      </p:pic>
      <p:pic>
        <p:nvPicPr>
          <p:cNvPr id="18" name="Picture 17" descr="A close-up of a person smiling&#10;&#10;AI-generated content may be incorrect.">
            <a:extLst>
              <a:ext uri="{FF2B5EF4-FFF2-40B4-BE49-F238E27FC236}">
                <a16:creationId xmlns:a16="http://schemas.microsoft.com/office/drawing/2014/main" id="{2A67ED6C-B8AC-E4A3-AC3F-991AF7379D90}"/>
              </a:ext>
            </a:extLst>
          </p:cNvPr>
          <p:cNvPicPr>
            <a:picLocks noChangeAspect="1"/>
          </p:cNvPicPr>
          <p:nvPr/>
        </p:nvPicPr>
        <p:blipFill>
          <a:blip r:embed="rId4"/>
          <a:stretch>
            <a:fillRect/>
          </a:stretch>
        </p:blipFill>
        <p:spPr>
          <a:xfrm>
            <a:off x="2676525" y="665018"/>
            <a:ext cx="933450" cy="1371600"/>
          </a:xfrm>
          <a:prstGeom prst="rect">
            <a:avLst/>
          </a:prstGeom>
        </p:spPr>
      </p:pic>
      <p:pic>
        <p:nvPicPr>
          <p:cNvPr id="23" name="Picture 22" descr="A person with his arms crossed&#10;&#10;AI-generated content may be incorrect.">
            <a:extLst>
              <a:ext uri="{FF2B5EF4-FFF2-40B4-BE49-F238E27FC236}">
                <a16:creationId xmlns:a16="http://schemas.microsoft.com/office/drawing/2014/main" id="{3E029F6C-61DB-CEF0-02FE-FDA98A397A64}"/>
              </a:ext>
            </a:extLst>
          </p:cNvPr>
          <p:cNvPicPr>
            <a:picLocks noChangeAspect="1"/>
          </p:cNvPicPr>
          <p:nvPr/>
        </p:nvPicPr>
        <p:blipFill>
          <a:blip r:embed="rId5"/>
          <a:stretch>
            <a:fillRect/>
          </a:stretch>
        </p:blipFill>
        <p:spPr>
          <a:xfrm>
            <a:off x="4872904" y="769360"/>
            <a:ext cx="1095375" cy="1266825"/>
          </a:xfrm>
          <a:prstGeom prst="rect">
            <a:avLst/>
          </a:prstGeom>
        </p:spPr>
      </p:pic>
      <p:pic>
        <p:nvPicPr>
          <p:cNvPr id="24" name="Picture 23" descr="A close-up of a person smiling&#10;&#10;AI-generated content may be incorrect.">
            <a:extLst>
              <a:ext uri="{FF2B5EF4-FFF2-40B4-BE49-F238E27FC236}">
                <a16:creationId xmlns:a16="http://schemas.microsoft.com/office/drawing/2014/main" id="{B88177B1-BEE4-4FD9-F39D-92E67C8B3238}"/>
              </a:ext>
            </a:extLst>
          </p:cNvPr>
          <p:cNvPicPr>
            <a:picLocks noChangeAspect="1"/>
          </p:cNvPicPr>
          <p:nvPr/>
        </p:nvPicPr>
        <p:blipFill>
          <a:blip r:embed="rId6"/>
          <a:stretch>
            <a:fillRect/>
          </a:stretch>
        </p:blipFill>
        <p:spPr>
          <a:xfrm>
            <a:off x="6828559" y="621723"/>
            <a:ext cx="1028700" cy="1562100"/>
          </a:xfrm>
          <a:prstGeom prst="rect">
            <a:avLst/>
          </a:prstGeom>
        </p:spPr>
      </p:pic>
      <p:pic>
        <p:nvPicPr>
          <p:cNvPr id="25" name="Picture 24" descr="A person with long hair smiling&#10;&#10;AI-generated content may be incorrect.">
            <a:extLst>
              <a:ext uri="{FF2B5EF4-FFF2-40B4-BE49-F238E27FC236}">
                <a16:creationId xmlns:a16="http://schemas.microsoft.com/office/drawing/2014/main" id="{355CC022-5F7A-F547-7ADE-E6C2D2B69520}"/>
              </a:ext>
            </a:extLst>
          </p:cNvPr>
          <p:cNvPicPr>
            <a:picLocks noChangeAspect="1"/>
          </p:cNvPicPr>
          <p:nvPr/>
        </p:nvPicPr>
        <p:blipFill>
          <a:blip r:embed="rId7"/>
          <a:stretch>
            <a:fillRect/>
          </a:stretch>
        </p:blipFill>
        <p:spPr>
          <a:xfrm>
            <a:off x="715241" y="2777836"/>
            <a:ext cx="1028700" cy="1562100"/>
          </a:xfrm>
          <a:prstGeom prst="rect">
            <a:avLst/>
          </a:prstGeom>
        </p:spPr>
      </p:pic>
      <p:pic>
        <p:nvPicPr>
          <p:cNvPr id="26" name="Picture 25" descr="A close-up of a person smiling&#10;&#10;AI-generated content may be incorrect.">
            <a:extLst>
              <a:ext uri="{FF2B5EF4-FFF2-40B4-BE49-F238E27FC236}">
                <a16:creationId xmlns:a16="http://schemas.microsoft.com/office/drawing/2014/main" id="{738741C6-2324-5D82-764D-63929464B88D}"/>
              </a:ext>
            </a:extLst>
          </p:cNvPr>
          <p:cNvPicPr>
            <a:picLocks noChangeAspect="1"/>
          </p:cNvPicPr>
          <p:nvPr/>
        </p:nvPicPr>
        <p:blipFill>
          <a:blip r:embed="rId8"/>
          <a:stretch>
            <a:fillRect/>
          </a:stretch>
        </p:blipFill>
        <p:spPr>
          <a:xfrm>
            <a:off x="2715491" y="2734541"/>
            <a:ext cx="1028700" cy="1562100"/>
          </a:xfrm>
          <a:prstGeom prst="rect">
            <a:avLst/>
          </a:prstGeom>
        </p:spPr>
      </p:pic>
      <p:pic>
        <p:nvPicPr>
          <p:cNvPr id="27" name="Picture 26" descr="A person with blonde hair wearing a black jacket&#10;&#10;AI-generated content may be incorrect.">
            <a:extLst>
              <a:ext uri="{FF2B5EF4-FFF2-40B4-BE49-F238E27FC236}">
                <a16:creationId xmlns:a16="http://schemas.microsoft.com/office/drawing/2014/main" id="{CA284E71-BD2C-B012-BEF6-B36ECC723A32}"/>
              </a:ext>
            </a:extLst>
          </p:cNvPr>
          <p:cNvPicPr>
            <a:picLocks noChangeAspect="1"/>
          </p:cNvPicPr>
          <p:nvPr/>
        </p:nvPicPr>
        <p:blipFill>
          <a:blip r:embed="rId9"/>
          <a:stretch>
            <a:fillRect/>
          </a:stretch>
        </p:blipFill>
        <p:spPr>
          <a:xfrm>
            <a:off x="6789161" y="2786495"/>
            <a:ext cx="1038225" cy="1562100"/>
          </a:xfrm>
          <a:prstGeom prst="rect">
            <a:avLst/>
          </a:prstGeom>
        </p:spPr>
      </p:pic>
      <p:pic>
        <p:nvPicPr>
          <p:cNvPr id="2" name="Picture 1" descr="A person smiling at camera&#10;&#10;AI-generated content may be incorrect.">
            <a:extLst>
              <a:ext uri="{FF2B5EF4-FFF2-40B4-BE49-F238E27FC236}">
                <a16:creationId xmlns:a16="http://schemas.microsoft.com/office/drawing/2014/main" id="{9B3E419B-6B19-52D6-3230-2C98D3BDC19E}"/>
              </a:ext>
            </a:extLst>
          </p:cNvPr>
          <p:cNvPicPr>
            <a:picLocks noChangeAspect="1"/>
          </p:cNvPicPr>
          <p:nvPr/>
        </p:nvPicPr>
        <p:blipFill>
          <a:blip r:embed="rId10"/>
          <a:stretch>
            <a:fillRect/>
          </a:stretch>
        </p:blipFill>
        <p:spPr>
          <a:xfrm>
            <a:off x="4760914" y="2732088"/>
            <a:ext cx="1320797" cy="1552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2"/>
                                        </p:tgtEl>
                                        <p:attrNameLst>
                                          <p:attrName>style.visibility</p:attrName>
                                        </p:attrNameLst>
                                      </p:cBhvr>
                                      <p:to>
                                        <p:strVal val="visible"/>
                                      </p:to>
                                    </p:set>
                                    <p:animEffect transition="in" filter="fade">
                                      <p:cBhvr>
                                        <p:cTn id="7" dur="1000"/>
                                        <p:tgtEl>
                                          <p:spTgt spid="19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900"/>
                                        </p:tgtEl>
                                        <p:attrNameLst>
                                          <p:attrName>style.visibility</p:attrName>
                                        </p:attrNameLst>
                                      </p:cBhvr>
                                      <p:to>
                                        <p:strVal val="visible"/>
                                      </p:to>
                                    </p:set>
                                    <p:anim calcmode="lin" valueType="num">
                                      <p:cBhvr additive="base">
                                        <p:cTn id="11" dur="1000"/>
                                        <p:tgtEl>
                                          <p:spTgt spid="1900"/>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908"/>
                                        </p:tgtEl>
                                        <p:attrNameLst>
                                          <p:attrName>style.visibility</p:attrName>
                                        </p:attrNameLst>
                                      </p:cBhvr>
                                      <p:to>
                                        <p:strVal val="visible"/>
                                      </p:to>
                                    </p:set>
                                    <p:anim calcmode="lin" valueType="num">
                                      <p:cBhvr additive="base">
                                        <p:cTn id="14" dur="1000"/>
                                        <p:tgtEl>
                                          <p:spTgt spid="1908"/>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p:tgtEl>
                                          <p:spTgt spid="11"/>
                                        </p:tgtEl>
                                        <p:attrNameLst>
                                          <p:attrName>ppt_x</p:attrName>
                                        </p:attrNameLst>
                                      </p:cBhvr>
                                      <p:tavLst>
                                        <p:tav tm="0">
                                          <p:val>
                                            <p:strVal val="#ppt_x-1"/>
                                          </p:val>
                                        </p:tav>
                                        <p:tav tm="100000">
                                          <p:val>
                                            <p:strVal val="#ppt_x"/>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ppt_x</p:attrName>
                                        </p:attrNameLst>
                                      </p:cBhvr>
                                      <p:tavLst>
                                        <p:tav tm="0">
                                          <p:val>
                                            <p:strVal val="#ppt_x-1"/>
                                          </p:val>
                                        </p:tav>
                                        <p:tav tm="100000">
                                          <p:val>
                                            <p:strVal val="#ppt_x"/>
                                          </p:val>
                                        </p:tav>
                                      </p:tavLst>
                                    </p:anim>
                                  </p:childTnLst>
                                </p:cTn>
                              </p:par>
                            </p:childTnLst>
                          </p:cTn>
                        </p:par>
                        <p:par>
                          <p:cTn id="23" fill="hold">
                            <p:stCondLst>
                              <p:cond delay="4000"/>
                            </p:stCondLst>
                            <p:childTnLst>
                              <p:par>
                                <p:cTn id="24" presetID="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p:tgtEl>
                                          <p:spTgt spid="36"/>
                                        </p:tgtEl>
                                        <p:attrNameLst>
                                          <p:attrName>ppt_x</p:attrName>
                                        </p:attrNameLst>
                                      </p:cBhvr>
                                      <p:tavLst>
                                        <p:tav tm="0">
                                          <p:val>
                                            <p:strVal val="#ppt_x-1"/>
                                          </p:val>
                                        </p:tav>
                                        <p:tav tm="100000">
                                          <p:val>
                                            <p:strVal val="#ppt_x"/>
                                          </p:val>
                                        </p:tav>
                                      </p:tavLst>
                                    </p:anim>
                                  </p:childTnLst>
                                </p:cTn>
                              </p:par>
                            </p:childTnLst>
                          </p:cTn>
                        </p:par>
                        <p:par>
                          <p:cTn id="27" fill="hold">
                            <p:stCondLst>
                              <p:cond delay="5000"/>
                            </p:stCondLst>
                            <p:childTnLst>
                              <p:par>
                                <p:cTn id="28" presetID="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p:tgtEl>
                                          <p:spTgt spid="38"/>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1"/>
                                          </p:val>
                                        </p:tav>
                                        <p:tav tm="100000">
                                          <p:val>
                                            <p:strVal val="#ppt_x"/>
                                          </p:val>
                                        </p:tav>
                                      </p:tavLst>
                                    </p:anim>
                                  </p:childTnLst>
                                </p:cTn>
                              </p:par>
                              <p:par>
                                <p:cTn id="34" presetID="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23FB-E387-8B5B-CAA6-72ECCA8A4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05637-778E-38C8-4339-10C69CCE205F}"/>
              </a:ext>
            </a:extLst>
          </p:cNvPr>
          <p:cNvSpPr>
            <a:spLocks noGrp="1"/>
          </p:cNvSpPr>
          <p:nvPr>
            <p:ph type="title"/>
          </p:nvPr>
        </p:nvSpPr>
        <p:spPr>
          <a:xfrm>
            <a:off x="540000" y="201530"/>
            <a:ext cx="8064000" cy="572700"/>
          </a:xfrm>
        </p:spPr>
        <p:txBody>
          <a:bodyPr/>
          <a:lstStyle/>
          <a:p>
            <a:r>
              <a:rPr lang="en-GB"/>
              <a:t>56 Term 1 Timetable</a:t>
            </a:r>
            <a:endParaRPr lang="en-US"/>
          </a:p>
        </p:txBody>
      </p:sp>
      <p:sp>
        <p:nvSpPr>
          <p:cNvPr id="9" name="Arrow: Curved Right 8">
            <a:extLst>
              <a:ext uri="{FF2B5EF4-FFF2-40B4-BE49-F238E27FC236}">
                <a16:creationId xmlns:a16="http://schemas.microsoft.com/office/drawing/2014/main" id="{D7080B25-A92F-BDC1-7691-9D00DD22E0E5}"/>
              </a:ext>
            </a:extLst>
          </p:cNvPr>
          <p:cNvSpPr/>
          <p:nvPr/>
        </p:nvSpPr>
        <p:spPr>
          <a:xfrm rot="10620000">
            <a:off x="6532936" y="2808909"/>
            <a:ext cx="454439" cy="54941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pic>
        <p:nvPicPr>
          <p:cNvPr id="3" name="Picture 2">
            <a:extLst>
              <a:ext uri="{FF2B5EF4-FFF2-40B4-BE49-F238E27FC236}">
                <a16:creationId xmlns:a16="http://schemas.microsoft.com/office/drawing/2014/main" id="{6177E5DC-8F5F-8913-8D77-FABE255746D8}"/>
              </a:ext>
            </a:extLst>
          </p:cNvPr>
          <p:cNvPicPr>
            <a:picLocks noChangeAspect="1"/>
          </p:cNvPicPr>
          <p:nvPr/>
        </p:nvPicPr>
        <p:blipFill>
          <a:blip r:embed="rId3"/>
          <a:stretch>
            <a:fillRect/>
          </a:stretch>
        </p:blipFill>
        <p:spPr>
          <a:xfrm>
            <a:off x="2286000" y="1193800"/>
            <a:ext cx="5127626" cy="2755901"/>
          </a:xfrm>
          <a:prstGeom prst="rect">
            <a:avLst/>
          </a:prstGeom>
        </p:spPr>
      </p:pic>
    </p:spTree>
    <p:extLst>
      <p:ext uri="{BB962C8B-B14F-4D97-AF65-F5344CB8AC3E}">
        <p14:creationId xmlns:p14="http://schemas.microsoft.com/office/powerpoint/2010/main" val="329719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116"/>
          <p:cNvSpPr txBox="1">
            <a:spLocks noGrp="1"/>
          </p:cNvSpPr>
          <p:nvPr>
            <p:ph type="title"/>
          </p:nvPr>
        </p:nvSpPr>
        <p:spPr>
          <a:xfrm flipH="1">
            <a:off x="959002" y="1617260"/>
            <a:ext cx="4931325" cy="657000"/>
          </a:xfrm>
          <a:prstGeom prst="rect">
            <a:avLst/>
          </a:prstGeom>
        </p:spPr>
        <p:txBody>
          <a:bodyPr spcFirstLastPara="1" wrap="square" lIns="91425" tIns="91425" rIns="91425" bIns="91425" anchor="ctr" anchorCtr="0">
            <a:noAutofit/>
          </a:bodyPr>
          <a:lstStyle/>
          <a:p>
            <a:r>
              <a:rPr lang="en"/>
              <a:t>Further Questions </a:t>
            </a:r>
            <a:br>
              <a:rPr lang="en"/>
            </a:br>
            <a:r>
              <a:rPr lang="en" sz="1200" b="0">
                <a:highlight>
                  <a:srgbClr val="FFFFFF"/>
                </a:highlight>
                <a:latin typeface="Aptos"/>
                <a:hlinkClick r:id="rId3"/>
              </a:rPr>
              <a:t>2026 Parent Information Session Q&amp;A – Collaboration</a:t>
            </a:r>
            <a:br>
              <a:rPr lang="en" sz="1200" b="0">
                <a:highlight>
                  <a:srgbClr val="FFFFFF"/>
                </a:highlight>
                <a:latin typeface="Aptos"/>
              </a:rPr>
            </a:br>
            <a:br>
              <a:rPr lang="en"/>
            </a:br>
            <a:br>
              <a:rPr lang="en-US"/>
            </a:br>
            <a:endParaRPr lang="en" sz="1200" b="0" u="sng">
              <a:solidFill>
                <a:srgbClr val="0000EE"/>
              </a:solidFill>
              <a:highlight>
                <a:srgbClr val="FFFFFF"/>
              </a:highlight>
              <a:latin typeface="Aptos"/>
            </a:endParaRPr>
          </a:p>
        </p:txBody>
      </p:sp>
      <p:sp>
        <p:nvSpPr>
          <p:cNvPr id="1747" name="Google Shape;1747;p116"/>
          <p:cNvSpPr txBox="1">
            <a:spLocks noGrp="1"/>
          </p:cNvSpPr>
          <p:nvPr>
            <p:ph type="subTitle" idx="1"/>
          </p:nvPr>
        </p:nvSpPr>
        <p:spPr>
          <a:xfrm flipH="1">
            <a:off x="959090" y="2163310"/>
            <a:ext cx="2998800" cy="558000"/>
          </a:xfrm>
          <a:prstGeom prst="rect">
            <a:avLst/>
          </a:prstGeom>
        </p:spPr>
        <p:txBody>
          <a:bodyPr spcFirstLastPara="1" wrap="square" lIns="91425" tIns="91425" rIns="91425" bIns="91425" anchor="t" anchorCtr="0">
            <a:noAutofit/>
          </a:bodyPr>
          <a:lstStyle/>
          <a:p>
            <a:pPr marL="0" indent="0">
              <a:spcAft>
                <a:spcPts val="1600"/>
              </a:spcAft>
            </a:pPr>
            <a:r>
              <a:rPr lang="en"/>
              <a:t>If you have a question that hasn't been addressed, please ask away in the QR code. </a:t>
            </a:r>
          </a:p>
          <a:p>
            <a:pPr marL="0" indent="0">
              <a:spcAft>
                <a:spcPts val="1600"/>
              </a:spcAft>
            </a:pPr>
            <a:r>
              <a:rPr lang="en"/>
              <a:t>All responses will be published in next weeks newsletter.</a:t>
            </a:r>
          </a:p>
        </p:txBody>
      </p:sp>
      <p:pic>
        <p:nvPicPr>
          <p:cNvPr id="2" name="Picture 1" descr="QR code">
            <a:extLst>
              <a:ext uri="{FF2B5EF4-FFF2-40B4-BE49-F238E27FC236}">
                <a16:creationId xmlns:a16="http://schemas.microsoft.com/office/drawing/2014/main" id="{49CCB6F1-9348-435B-BFF1-E69CDB825C57}"/>
              </a:ext>
            </a:extLst>
          </p:cNvPr>
          <p:cNvPicPr>
            <a:picLocks noChangeAspect="1"/>
          </p:cNvPicPr>
          <p:nvPr/>
        </p:nvPicPr>
        <p:blipFill>
          <a:blip r:embed="rId4"/>
          <a:stretch>
            <a:fillRect/>
          </a:stretch>
        </p:blipFill>
        <p:spPr>
          <a:xfrm>
            <a:off x="5214938" y="1706562"/>
            <a:ext cx="2286000" cy="2278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6"/>
                                        </p:tgtEl>
                                        <p:attrNameLst>
                                          <p:attrName>style.visibility</p:attrName>
                                        </p:attrNameLst>
                                      </p:cBhvr>
                                      <p:to>
                                        <p:strVal val="visible"/>
                                      </p:to>
                                    </p:set>
                                    <p:anim calcmode="lin" valueType="num">
                                      <p:cBhvr additive="base">
                                        <p:cTn id="7" dur="1000"/>
                                        <p:tgtEl>
                                          <p:spTgt spid="174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47"/>
                                        </p:tgtEl>
                                        <p:attrNameLst>
                                          <p:attrName>style.visibility</p:attrName>
                                        </p:attrNameLst>
                                      </p:cBhvr>
                                      <p:to>
                                        <p:strVal val="visible"/>
                                      </p:to>
                                    </p:set>
                                    <p:anim calcmode="lin" valueType="num">
                                      <p:cBhvr additive="base">
                                        <p:cTn id="10" dur="1000"/>
                                        <p:tgtEl>
                                          <p:spTgt spid="17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9">
          <a:extLst>
            <a:ext uri="{FF2B5EF4-FFF2-40B4-BE49-F238E27FC236}">
              <a16:creationId xmlns:a16="http://schemas.microsoft.com/office/drawing/2014/main" id="{5BD74787-505B-D82A-E6C8-5A48F905A0F3}"/>
            </a:ext>
          </a:extLst>
        </p:cNvPr>
        <p:cNvGrpSpPr/>
        <p:nvPr/>
      </p:nvGrpSpPr>
      <p:grpSpPr>
        <a:xfrm>
          <a:off x="0" y="0"/>
          <a:ext cx="0" cy="0"/>
          <a:chOff x="0" y="0"/>
          <a:chExt cx="0" cy="0"/>
        </a:xfrm>
      </p:grpSpPr>
      <p:sp>
        <p:nvSpPr>
          <p:cNvPr id="1040" name="Google Shape;1040;p75">
            <a:extLst>
              <a:ext uri="{FF2B5EF4-FFF2-40B4-BE49-F238E27FC236}">
                <a16:creationId xmlns:a16="http://schemas.microsoft.com/office/drawing/2014/main" id="{0DD8A00C-CFE1-6055-ED72-F0B7FA433737}"/>
              </a:ext>
            </a:extLst>
          </p:cNvPr>
          <p:cNvSpPr txBox="1">
            <a:spLocks noGrp="1"/>
          </p:cNvSpPr>
          <p:nvPr>
            <p:ph type="title"/>
          </p:nvPr>
        </p:nvSpPr>
        <p:spPr>
          <a:xfrm>
            <a:off x="367472" y="233879"/>
            <a:ext cx="8064000" cy="572700"/>
          </a:xfrm>
          <a:prstGeom prst="rect">
            <a:avLst/>
          </a:prstGeom>
        </p:spPr>
        <p:txBody>
          <a:bodyPr spcFirstLastPara="1" wrap="square" lIns="91425" tIns="91425" rIns="91425" bIns="91425" anchor="t" anchorCtr="0">
            <a:noAutofit/>
          </a:bodyPr>
          <a:lstStyle/>
          <a:p>
            <a:r>
              <a:rPr lang="en"/>
              <a:t>The Learning Community Leader</a:t>
            </a:r>
            <a:endParaRPr lang="en-US"/>
          </a:p>
        </p:txBody>
      </p:sp>
      <p:pic>
        <p:nvPicPr>
          <p:cNvPr id="2" name="Graphic 1" descr="Bar chart">
            <a:extLst>
              <a:ext uri="{FF2B5EF4-FFF2-40B4-BE49-F238E27FC236}">
                <a16:creationId xmlns:a16="http://schemas.microsoft.com/office/drawing/2014/main" id="{62AE2473-1465-828D-1D8C-D2592D22D7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63" b="63"/>
          <a:stretch>
            <a:fillRect/>
          </a:stretch>
        </p:blipFill>
        <p:spPr>
          <a:xfrm>
            <a:off x="7349590" y="2311388"/>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4" name="Graphic 3" descr="Microscope">
            <a:extLst>
              <a:ext uri="{FF2B5EF4-FFF2-40B4-BE49-F238E27FC236}">
                <a16:creationId xmlns:a16="http://schemas.microsoft.com/office/drawing/2014/main" id="{185B13DF-1C36-C551-5C00-E08B4E7EEC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63" b="63"/>
          <a:stretch>
            <a:fillRect/>
          </a:stretch>
        </p:blipFill>
        <p:spPr>
          <a:xfrm>
            <a:off x="2559654" y="2330888"/>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5" name="Graphic 4" descr="Magnifying glass">
            <a:extLst>
              <a:ext uri="{FF2B5EF4-FFF2-40B4-BE49-F238E27FC236}">
                <a16:creationId xmlns:a16="http://schemas.microsoft.com/office/drawing/2014/main" id="{5EDAEA66-1CAC-B4C7-2476-4B7EC6E2E1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979964" y="2324422"/>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6" name="Graphic 5" descr="Head with Gears">
            <a:extLst>
              <a:ext uri="{FF2B5EF4-FFF2-40B4-BE49-F238E27FC236}">
                <a16:creationId xmlns:a16="http://schemas.microsoft.com/office/drawing/2014/main" id="{B911C6FB-F891-9875-722C-63C0194C352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t="63" b="63"/>
          <a:stretch>
            <a:fillRect/>
          </a:stretch>
        </p:blipFill>
        <p:spPr>
          <a:xfrm>
            <a:off x="371662" y="2327125"/>
            <a:ext cx="1259505" cy="1259505"/>
          </a:xfrm>
          <a:prstGeom prst="ellipse">
            <a:avLst/>
          </a:prstGeom>
          <a:pattFill prst="wdUpDiag">
            <a:fgClr>
              <a:srgbClr val="0C4360"/>
            </a:fgClr>
            <a:bgClr>
              <a:schemeClr val="accent1">
                <a:lumMod val="50000"/>
              </a:schemeClr>
            </a:bgClr>
          </a:pattFill>
          <a:ln w="38100">
            <a:solidFill>
              <a:schemeClr val="accent2"/>
            </a:solidFill>
          </a:ln>
        </p:spPr>
      </p:pic>
      <p:sp>
        <p:nvSpPr>
          <p:cNvPr id="7" name="TextBox 6">
            <a:extLst>
              <a:ext uri="{FF2B5EF4-FFF2-40B4-BE49-F238E27FC236}">
                <a16:creationId xmlns:a16="http://schemas.microsoft.com/office/drawing/2014/main" id="{ECD185D5-45A4-C22B-7D0A-36E40BC35E28}"/>
              </a:ext>
            </a:extLst>
          </p:cNvPr>
          <p:cNvSpPr txBox="1"/>
          <p:nvPr/>
        </p:nvSpPr>
        <p:spPr>
          <a:xfrm>
            <a:off x="87897" y="3768337"/>
            <a:ext cx="182533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Lead small group intervention sessions.</a:t>
            </a:r>
          </a:p>
        </p:txBody>
      </p:sp>
      <p:sp>
        <p:nvSpPr>
          <p:cNvPr id="10" name="Text Placeholder 9">
            <a:extLst>
              <a:ext uri="{FF2B5EF4-FFF2-40B4-BE49-F238E27FC236}">
                <a16:creationId xmlns:a16="http://schemas.microsoft.com/office/drawing/2014/main" id="{9F22CA79-EEFE-B045-06FE-87D7D91AD5BC}"/>
              </a:ext>
            </a:extLst>
          </p:cNvPr>
          <p:cNvSpPr>
            <a:spLocks noGrp="1"/>
          </p:cNvSpPr>
          <p:nvPr>
            <p:ph type="body" idx="1"/>
          </p:nvPr>
        </p:nvSpPr>
        <p:spPr>
          <a:xfrm>
            <a:off x="811147" y="714071"/>
            <a:ext cx="6937832" cy="3525534"/>
          </a:xfrm>
        </p:spPr>
        <p:txBody>
          <a:bodyPr/>
          <a:lstStyle/>
          <a:p>
            <a:pPr marL="152400" indent="0" algn="ctr">
              <a:buNone/>
            </a:pPr>
            <a:r>
              <a:rPr lang="en-US" sz="1400">
                <a:solidFill>
                  <a:schemeClr val="tx1"/>
                </a:solidFill>
              </a:rPr>
              <a:t>The LCL's primary role is to </a:t>
            </a:r>
            <a:r>
              <a:rPr lang="en-US" sz="1400" b="1">
                <a:solidFill>
                  <a:schemeClr val="tx1"/>
                </a:solidFill>
              </a:rPr>
              <a:t>Build Effective Professional Learning Teams </a:t>
            </a:r>
            <a:r>
              <a:rPr lang="en-US" sz="1400">
                <a:solidFill>
                  <a:schemeClr val="tx1"/>
                </a:solidFill>
              </a:rPr>
              <a:t>that support and develop the teachers and students within their team.</a:t>
            </a:r>
            <a:endParaRPr lang="en-US"/>
          </a:p>
          <a:p>
            <a:pPr algn="ctr"/>
            <a:endParaRPr lang="en-GB" sz="1400"/>
          </a:p>
        </p:txBody>
      </p:sp>
      <p:sp>
        <p:nvSpPr>
          <p:cNvPr id="11" name="TextBox 10">
            <a:extLst>
              <a:ext uri="{FF2B5EF4-FFF2-40B4-BE49-F238E27FC236}">
                <a16:creationId xmlns:a16="http://schemas.microsoft.com/office/drawing/2014/main" id="{1D201DF3-D8BF-CC9A-1CED-D99028A7D375}"/>
              </a:ext>
            </a:extLst>
          </p:cNvPr>
          <p:cNvSpPr txBox="1"/>
          <p:nvPr/>
        </p:nvSpPr>
        <p:spPr>
          <a:xfrm>
            <a:off x="2275692" y="3765857"/>
            <a:ext cx="182252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A4568"/>
                </a:solidFill>
                <a:latin typeface="Open Sans"/>
                <a:ea typeface="Open Sans"/>
                <a:cs typeface="Open Sans"/>
              </a:rPr>
              <a:t>Guide and implement the NPS planning/instructional model across all subject areas.</a:t>
            </a:r>
          </a:p>
        </p:txBody>
      </p:sp>
      <p:sp>
        <p:nvSpPr>
          <p:cNvPr id="12" name="TextBox 11">
            <a:extLst>
              <a:ext uri="{FF2B5EF4-FFF2-40B4-BE49-F238E27FC236}">
                <a16:creationId xmlns:a16="http://schemas.microsoft.com/office/drawing/2014/main" id="{8246190C-4E5C-F80A-00A7-3FEA8B5985F3}"/>
              </a:ext>
            </a:extLst>
          </p:cNvPr>
          <p:cNvSpPr txBox="1"/>
          <p:nvPr/>
        </p:nvSpPr>
        <p:spPr>
          <a:xfrm>
            <a:off x="4803073" y="3709834"/>
            <a:ext cx="17733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A4568"/>
                </a:solidFill>
                <a:latin typeface="Open Sans"/>
                <a:ea typeface="Open Sans"/>
              </a:rPr>
              <a:t>Support students to settle positively each morning and respond early to wellbeing or </a:t>
            </a:r>
            <a:r>
              <a:rPr lang="en-US" err="1">
                <a:solidFill>
                  <a:srgbClr val="1A4568"/>
                </a:solidFill>
                <a:latin typeface="Open Sans"/>
                <a:ea typeface="Open Sans"/>
              </a:rPr>
              <a:t>behavioural</a:t>
            </a:r>
            <a:r>
              <a:rPr lang="en-US">
                <a:solidFill>
                  <a:srgbClr val="1A4568"/>
                </a:solidFill>
                <a:latin typeface="Open Sans"/>
                <a:ea typeface="Open Sans"/>
              </a:rPr>
              <a:t> needs. </a:t>
            </a:r>
          </a:p>
          <a:p>
            <a:endParaRPr lang="en-GB">
              <a:solidFill>
                <a:srgbClr val="1A4568"/>
              </a:solidFill>
              <a:latin typeface="Open Sans"/>
              <a:ea typeface="Open Sans"/>
              <a:cs typeface="Open Sans"/>
            </a:endParaRPr>
          </a:p>
        </p:txBody>
      </p:sp>
      <p:sp>
        <p:nvSpPr>
          <p:cNvPr id="13" name="TextBox 12">
            <a:extLst>
              <a:ext uri="{FF2B5EF4-FFF2-40B4-BE49-F238E27FC236}">
                <a16:creationId xmlns:a16="http://schemas.microsoft.com/office/drawing/2014/main" id="{E205203A-03D4-EFD9-FAD4-156FBFD54D43}"/>
              </a:ext>
            </a:extLst>
          </p:cNvPr>
          <p:cNvSpPr txBox="1"/>
          <p:nvPr/>
        </p:nvSpPr>
        <p:spPr>
          <a:xfrm>
            <a:off x="7005207" y="3753845"/>
            <a:ext cx="21341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Mentoring and coaching teachers to strengthen practice, confidence and collaboration across the team.</a:t>
            </a:r>
          </a:p>
        </p:txBody>
      </p:sp>
      <p:sp>
        <p:nvSpPr>
          <p:cNvPr id="14" name="TextBox 13">
            <a:extLst>
              <a:ext uri="{FF2B5EF4-FFF2-40B4-BE49-F238E27FC236}">
                <a16:creationId xmlns:a16="http://schemas.microsoft.com/office/drawing/2014/main" id="{1FF7259F-FCDF-604A-EFCD-276BA86DB604}"/>
              </a:ext>
            </a:extLst>
          </p:cNvPr>
          <p:cNvSpPr txBox="1"/>
          <p:nvPr/>
        </p:nvSpPr>
        <p:spPr>
          <a:xfrm>
            <a:off x="375949" y="1766454"/>
            <a:ext cx="14576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002060"/>
                </a:solidFill>
                <a:latin typeface="Open Sans"/>
              </a:rPr>
              <a:t>Intervention</a:t>
            </a:r>
          </a:p>
        </p:txBody>
      </p:sp>
      <p:sp>
        <p:nvSpPr>
          <p:cNvPr id="16" name="TextBox 15">
            <a:extLst>
              <a:ext uri="{FF2B5EF4-FFF2-40B4-BE49-F238E27FC236}">
                <a16:creationId xmlns:a16="http://schemas.microsoft.com/office/drawing/2014/main" id="{2F451A5D-ACC4-6B8E-76BC-EAD35032BAA0}"/>
              </a:ext>
            </a:extLst>
          </p:cNvPr>
          <p:cNvSpPr txBox="1"/>
          <p:nvPr/>
        </p:nvSpPr>
        <p:spPr>
          <a:xfrm>
            <a:off x="2628900" y="1797627"/>
            <a:ext cx="1059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002060"/>
                </a:solidFill>
                <a:latin typeface="Open Sans"/>
              </a:rPr>
              <a:t>Planning</a:t>
            </a:r>
          </a:p>
        </p:txBody>
      </p:sp>
      <p:sp>
        <p:nvSpPr>
          <p:cNvPr id="17" name="TextBox 16">
            <a:extLst>
              <a:ext uri="{FF2B5EF4-FFF2-40B4-BE49-F238E27FC236}">
                <a16:creationId xmlns:a16="http://schemas.microsoft.com/office/drawing/2014/main" id="{98D6456F-DA07-C80C-89FB-E4949364FDF2}"/>
              </a:ext>
            </a:extLst>
          </p:cNvPr>
          <p:cNvSpPr txBox="1"/>
          <p:nvPr/>
        </p:nvSpPr>
        <p:spPr>
          <a:xfrm>
            <a:off x="4569844" y="1765278"/>
            <a:ext cx="22567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002060"/>
                </a:solidFill>
                <a:latin typeface="Open Sans"/>
              </a:rPr>
              <a:t>Wellbeing &amp; Behaviour support</a:t>
            </a:r>
            <a:endParaRPr lang="en-US" b="1">
              <a:solidFill>
                <a:srgbClr val="002060"/>
              </a:solidFill>
              <a:latin typeface="Open Sans"/>
            </a:endParaRPr>
          </a:p>
        </p:txBody>
      </p:sp>
      <p:sp>
        <p:nvSpPr>
          <p:cNvPr id="18" name="TextBox 17">
            <a:extLst>
              <a:ext uri="{FF2B5EF4-FFF2-40B4-BE49-F238E27FC236}">
                <a16:creationId xmlns:a16="http://schemas.microsoft.com/office/drawing/2014/main" id="{2391E896-044C-4F36-0A92-AF46C401CBD3}"/>
              </a:ext>
            </a:extLst>
          </p:cNvPr>
          <p:cNvSpPr txBox="1"/>
          <p:nvPr/>
        </p:nvSpPr>
        <p:spPr>
          <a:xfrm>
            <a:off x="7005629" y="1794490"/>
            <a:ext cx="28953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2060"/>
                </a:solidFill>
                <a:latin typeface="Open Sans"/>
              </a:rPr>
              <a:t>Mentoring &amp; Coaching</a:t>
            </a:r>
          </a:p>
        </p:txBody>
      </p:sp>
      <p:pic>
        <p:nvPicPr>
          <p:cNvPr id="8" name="Picture 7" descr="A person with blonde hair wearing a black jacket&#10;&#10;AI-generated content may be incorrect.">
            <a:extLst>
              <a:ext uri="{FF2B5EF4-FFF2-40B4-BE49-F238E27FC236}">
                <a16:creationId xmlns:a16="http://schemas.microsoft.com/office/drawing/2014/main" id="{A6BD8F6C-5094-33D2-278E-B1F020EBDB2F}"/>
              </a:ext>
            </a:extLst>
          </p:cNvPr>
          <p:cNvPicPr>
            <a:picLocks noChangeAspect="1"/>
          </p:cNvPicPr>
          <p:nvPr/>
        </p:nvPicPr>
        <p:blipFill>
          <a:blip r:embed="rId11"/>
          <a:stretch>
            <a:fillRect/>
          </a:stretch>
        </p:blipFill>
        <p:spPr>
          <a:xfrm>
            <a:off x="7750320" y="206086"/>
            <a:ext cx="1038225" cy="1562100"/>
          </a:xfrm>
          <a:prstGeom prst="rect">
            <a:avLst/>
          </a:prstGeom>
        </p:spPr>
      </p:pic>
    </p:spTree>
    <p:extLst>
      <p:ext uri="{BB962C8B-B14F-4D97-AF65-F5344CB8AC3E}">
        <p14:creationId xmlns:p14="http://schemas.microsoft.com/office/powerpoint/2010/main" val="27563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1000"/>
                                        <p:tgtEl>
                                          <p:spTgt spid="10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8">
          <a:extLst>
            <a:ext uri="{FF2B5EF4-FFF2-40B4-BE49-F238E27FC236}">
              <a16:creationId xmlns:a16="http://schemas.microsoft.com/office/drawing/2014/main" id="{0245B10C-A903-A639-D038-F6F70F94F20F}"/>
            </a:ext>
          </a:extLst>
        </p:cNvPr>
        <p:cNvGrpSpPr/>
        <p:nvPr/>
      </p:nvGrpSpPr>
      <p:grpSpPr>
        <a:xfrm>
          <a:off x="0" y="0"/>
          <a:ext cx="0" cy="0"/>
          <a:chOff x="0" y="0"/>
          <a:chExt cx="0" cy="0"/>
        </a:xfrm>
      </p:grpSpPr>
      <p:sp>
        <p:nvSpPr>
          <p:cNvPr id="1239" name="Google Shape;1239;p91">
            <a:extLst>
              <a:ext uri="{FF2B5EF4-FFF2-40B4-BE49-F238E27FC236}">
                <a16:creationId xmlns:a16="http://schemas.microsoft.com/office/drawing/2014/main" id="{853679F4-8667-F9DC-AA79-D53BFD5FEBD2}"/>
              </a:ext>
            </a:extLst>
          </p:cNvPr>
          <p:cNvSpPr txBox="1">
            <a:spLocks noGrp="1"/>
          </p:cNvSpPr>
          <p:nvPr>
            <p:ph type="title"/>
          </p:nvPr>
        </p:nvSpPr>
        <p:spPr>
          <a:xfrm>
            <a:off x="540000" y="411571"/>
            <a:ext cx="8064000" cy="572700"/>
          </a:xfrm>
          <a:prstGeom prst="rect">
            <a:avLst/>
          </a:prstGeom>
        </p:spPr>
        <p:txBody>
          <a:bodyPr spcFirstLastPara="1" wrap="square" lIns="91425" tIns="91425" rIns="91425" bIns="91425" anchor="t" anchorCtr="0">
            <a:noAutofit/>
          </a:bodyPr>
          <a:lstStyle/>
          <a:p>
            <a:r>
              <a:rPr lang="en"/>
              <a:t>School / Parent Communication</a:t>
            </a:r>
            <a:endParaRPr lang="en-US"/>
          </a:p>
        </p:txBody>
      </p:sp>
      <p:sp>
        <p:nvSpPr>
          <p:cNvPr id="1264" name="Google Shape;1264;p91">
            <a:extLst>
              <a:ext uri="{FF2B5EF4-FFF2-40B4-BE49-F238E27FC236}">
                <a16:creationId xmlns:a16="http://schemas.microsoft.com/office/drawing/2014/main" id="{533460F3-E7F3-CE2A-5EE9-6DA1181C13D1}"/>
              </a:ext>
            </a:extLst>
          </p:cNvPr>
          <p:cNvSpPr txBox="1"/>
          <p:nvPr/>
        </p:nvSpPr>
        <p:spPr>
          <a:xfrm>
            <a:off x="165208" y="2221513"/>
            <a:ext cx="2707868" cy="2183213"/>
          </a:xfrm>
          <a:prstGeom prst="rect">
            <a:avLst/>
          </a:prstGeom>
          <a:noFill/>
          <a:ln>
            <a:noFill/>
          </a:ln>
        </p:spPr>
        <p:txBody>
          <a:bodyPr spcFirstLastPara="1" wrap="square" lIns="0" tIns="91425" rIns="0" bIns="91425" anchor="t" anchorCtr="0">
            <a:noAutofit/>
          </a:bodyPr>
          <a:lstStyle/>
          <a:p>
            <a:pPr marL="285750" lvl="1" indent="-285750">
              <a:buChar char="•"/>
            </a:pPr>
            <a:r>
              <a:rPr lang="en-US">
                <a:solidFill>
                  <a:srgbClr val="1A4568"/>
                </a:solidFill>
                <a:latin typeface="Open Sans"/>
                <a:ea typeface="Open Sans"/>
                <a:cs typeface="Open Sans"/>
                <a:sym typeface="Open Sans"/>
              </a:rPr>
              <a:t>School Communication</a:t>
            </a:r>
          </a:p>
          <a:p>
            <a:pPr marL="285750" lvl="1" indent="-285750">
              <a:buChar char="•"/>
            </a:pPr>
            <a:r>
              <a:rPr lang="en-US">
                <a:solidFill>
                  <a:srgbClr val="1A4568"/>
                </a:solidFill>
                <a:latin typeface="Open Sans"/>
                <a:ea typeface="Open Sans"/>
                <a:cs typeface="Open Sans"/>
                <a:sym typeface="Open Sans"/>
              </a:rPr>
              <a:t>Payment and Permissions</a:t>
            </a:r>
          </a:p>
          <a:p>
            <a:pPr marL="285750" lvl="1" indent="-285750">
              <a:buChar char="•"/>
            </a:pPr>
            <a:r>
              <a:rPr lang="en-US">
                <a:solidFill>
                  <a:srgbClr val="1A4568"/>
                </a:solidFill>
                <a:latin typeface="Open Sans"/>
                <a:ea typeface="Open Sans"/>
                <a:cs typeface="Open Sans"/>
                <a:sym typeface="Open Sans"/>
              </a:rPr>
              <a:t>Absence Management</a:t>
            </a:r>
          </a:p>
          <a:p>
            <a:pPr marL="285750" lvl="1" indent="-285750">
              <a:buChar char="•"/>
            </a:pPr>
            <a:r>
              <a:rPr lang="en-US">
                <a:solidFill>
                  <a:srgbClr val="1A4568"/>
                </a:solidFill>
                <a:latin typeface="Open Sans"/>
                <a:ea typeface="Open Sans"/>
                <a:cs typeface="Open Sans"/>
                <a:sym typeface="Open Sans"/>
              </a:rPr>
              <a:t>Notifications and Notices</a:t>
            </a:r>
          </a:p>
          <a:p>
            <a:pPr marL="285750" lvl="1" indent="-285750">
              <a:buChar char="•"/>
            </a:pPr>
            <a:r>
              <a:rPr lang="en-US">
                <a:solidFill>
                  <a:srgbClr val="1A4568"/>
                </a:solidFill>
                <a:latin typeface="Open Sans"/>
                <a:ea typeface="Open Sans"/>
                <a:cs typeface="Open Sans"/>
                <a:sym typeface="Open Sans"/>
              </a:rPr>
              <a:t>Parent/Teacher Interview Booking.</a:t>
            </a:r>
          </a:p>
          <a:p>
            <a:pPr marL="285750" lvl="1" indent="-285750">
              <a:buChar char="•"/>
            </a:pPr>
            <a:r>
              <a:rPr lang="en-US">
                <a:solidFill>
                  <a:srgbClr val="1A4568"/>
                </a:solidFill>
                <a:latin typeface="Open Sans"/>
                <a:ea typeface="Open Sans"/>
                <a:cs typeface="Open Sans"/>
                <a:sym typeface="Open Sans"/>
              </a:rPr>
              <a:t>Access to School Calendar</a:t>
            </a:r>
            <a:endParaRPr lang="en-US">
              <a:solidFill>
                <a:srgbClr val="1A4568"/>
              </a:solidFill>
              <a:latin typeface="Open Sans"/>
              <a:ea typeface="Open Sans"/>
              <a:cs typeface="Open Sans"/>
            </a:endParaRPr>
          </a:p>
          <a:p>
            <a:pPr marL="285750" lvl="1" indent="-285750">
              <a:buChar char="•"/>
            </a:pPr>
            <a:r>
              <a:rPr lang="en-US">
                <a:solidFill>
                  <a:srgbClr val="1A4568"/>
                </a:solidFill>
                <a:latin typeface="Open Sans"/>
                <a:ea typeface="Open Sans"/>
                <a:cs typeface="Open Sans"/>
                <a:sym typeface="Open Sans"/>
              </a:rPr>
              <a:t>Semester</a:t>
            </a:r>
            <a:r>
              <a:rPr lang="en-US">
                <a:solidFill>
                  <a:srgbClr val="1A4568"/>
                </a:solidFill>
                <a:latin typeface="Open Sans"/>
                <a:ea typeface="Open Sans"/>
                <a:cs typeface="Open Sans"/>
              </a:rPr>
              <a:t> Reports</a:t>
            </a:r>
          </a:p>
        </p:txBody>
      </p:sp>
      <p:pic>
        <p:nvPicPr>
          <p:cNvPr id="4" name="Picture 3" descr="Seesaw - St Peter's Primary School">
            <a:extLst>
              <a:ext uri="{FF2B5EF4-FFF2-40B4-BE49-F238E27FC236}">
                <a16:creationId xmlns:a16="http://schemas.microsoft.com/office/drawing/2014/main" id="{BA1F6F9C-789C-244F-490F-33015CAB5803}"/>
              </a:ext>
            </a:extLst>
          </p:cNvPr>
          <p:cNvPicPr>
            <a:picLocks noChangeAspect="1"/>
          </p:cNvPicPr>
          <p:nvPr/>
        </p:nvPicPr>
        <p:blipFill>
          <a:blip r:embed="rId3"/>
          <a:stretch>
            <a:fillRect/>
          </a:stretch>
        </p:blipFill>
        <p:spPr>
          <a:xfrm>
            <a:off x="6726384" y="3530977"/>
            <a:ext cx="1047750" cy="609600"/>
          </a:xfrm>
          <a:prstGeom prst="rect">
            <a:avLst/>
          </a:prstGeom>
        </p:spPr>
      </p:pic>
      <p:pic>
        <p:nvPicPr>
          <p:cNvPr id="5" name="Picture 4" descr="A building with a sign&#10;&#10;AI-generated content may be incorrect.">
            <a:extLst>
              <a:ext uri="{FF2B5EF4-FFF2-40B4-BE49-F238E27FC236}">
                <a16:creationId xmlns:a16="http://schemas.microsoft.com/office/drawing/2014/main" id="{FC354C38-9737-D084-6EF8-206ADD20E061}"/>
              </a:ext>
            </a:extLst>
          </p:cNvPr>
          <p:cNvPicPr>
            <a:picLocks noChangeAspect="1"/>
          </p:cNvPicPr>
          <p:nvPr/>
        </p:nvPicPr>
        <p:blipFill>
          <a:blip r:embed="rId4"/>
          <a:stretch>
            <a:fillRect/>
          </a:stretch>
        </p:blipFill>
        <p:spPr>
          <a:xfrm>
            <a:off x="6806916" y="1161196"/>
            <a:ext cx="893157" cy="847018"/>
          </a:xfrm>
          <a:prstGeom prst="rect">
            <a:avLst/>
          </a:prstGeom>
        </p:spPr>
      </p:pic>
      <p:pic>
        <p:nvPicPr>
          <p:cNvPr id="6" name="Picture 5" descr="Sentral | LinkedIn">
            <a:extLst>
              <a:ext uri="{FF2B5EF4-FFF2-40B4-BE49-F238E27FC236}">
                <a16:creationId xmlns:a16="http://schemas.microsoft.com/office/drawing/2014/main" id="{79991FDB-6941-86E8-6575-722C7211FC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37852" y="983068"/>
            <a:ext cx="1231447" cy="1200831"/>
          </a:xfrm>
          <a:prstGeom prst="rect">
            <a:avLst/>
          </a:prstGeom>
        </p:spPr>
      </p:pic>
      <p:sp>
        <p:nvSpPr>
          <p:cNvPr id="8" name="TextBox 7">
            <a:extLst>
              <a:ext uri="{FF2B5EF4-FFF2-40B4-BE49-F238E27FC236}">
                <a16:creationId xmlns:a16="http://schemas.microsoft.com/office/drawing/2014/main" id="{A13D9FD2-8513-273F-1F91-C3601118C6EA}"/>
              </a:ext>
            </a:extLst>
          </p:cNvPr>
          <p:cNvSpPr txBox="1"/>
          <p:nvPr/>
        </p:nvSpPr>
        <p:spPr>
          <a:xfrm>
            <a:off x="2869948" y="2190070"/>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
              <a:buChar char="•"/>
            </a:pPr>
            <a:r>
              <a:rPr lang="en-US">
                <a:solidFill>
                  <a:schemeClr val="tx1"/>
                </a:solidFill>
                <a:latin typeface="Open Sans"/>
                <a:ea typeface="Open Sans"/>
                <a:cs typeface="Open Sans"/>
              </a:rPr>
              <a:t>Published weekly (Friday)​</a:t>
            </a:r>
          </a:p>
          <a:p>
            <a:pPr marL="228600" lvl="1" indent="-228600">
              <a:buFont typeface=""/>
              <a:buChar char="•"/>
            </a:pPr>
            <a:r>
              <a:rPr lang="en-US">
                <a:solidFill>
                  <a:schemeClr val="tx1"/>
                </a:solidFill>
                <a:latin typeface="Open Sans"/>
                <a:ea typeface="Open Sans"/>
                <a:cs typeface="Open Sans"/>
              </a:rPr>
              <a:t>Essential school-based communication​</a:t>
            </a:r>
          </a:p>
          <a:p>
            <a:pPr marL="228600" lvl="1" indent="-228600">
              <a:buFont typeface=""/>
              <a:buChar char="•"/>
            </a:pPr>
            <a:r>
              <a:rPr lang="en-US">
                <a:solidFill>
                  <a:schemeClr val="tx1"/>
                </a:solidFill>
                <a:latin typeface="Open Sans"/>
                <a:ea typeface="Open Sans"/>
                <a:cs typeface="Open Sans"/>
              </a:rPr>
              <a:t>Upcoming events, classroom news, community news, school initiatives and  ensures families stay up to date with essential and current happenings at Newlands. </a:t>
            </a:r>
          </a:p>
        </p:txBody>
      </p:sp>
      <p:sp>
        <p:nvSpPr>
          <p:cNvPr id="9" name="TextBox 8">
            <a:extLst>
              <a:ext uri="{FF2B5EF4-FFF2-40B4-BE49-F238E27FC236}">
                <a16:creationId xmlns:a16="http://schemas.microsoft.com/office/drawing/2014/main" id="{90179AD7-65CA-D703-9382-B5998A9D3B17}"/>
              </a:ext>
            </a:extLst>
          </p:cNvPr>
          <p:cNvSpPr txBox="1"/>
          <p:nvPr/>
        </p:nvSpPr>
        <p:spPr>
          <a:xfrm>
            <a:off x="5719973" y="2128838"/>
            <a:ext cx="322716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solidFill>
                  <a:srgbClr val="1A4568"/>
                </a:solidFill>
                <a:latin typeface="Open Sans"/>
                <a:ea typeface="Open Sans"/>
                <a:cs typeface="Open Sans"/>
              </a:rPr>
              <a:t>Ensure urgent/timely communication goes via the office</a:t>
            </a:r>
          </a:p>
          <a:p>
            <a:pPr marL="285750" lvl="1" indent="-285750">
              <a:buFont typeface="Arial,Sans-Serif"/>
              <a:buChar char="•"/>
            </a:pPr>
            <a:r>
              <a:rPr lang="en-US">
                <a:solidFill>
                  <a:srgbClr val="1A4568"/>
                </a:solidFill>
                <a:latin typeface="Open Sans"/>
                <a:ea typeface="Open Sans"/>
                <a:cs typeface="Open Sans"/>
              </a:rPr>
              <a:t>Payment and Permissions</a:t>
            </a:r>
          </a:p>
          <a:p>
            <a:pPr marL="285750" lvl="1" indent="-285750">
              <a:buFont typeface="Arial,Sans-Serif"/>
              <a:buChar char="•"/>
            </a:pPr>
            <a:r>
              <a:rPr lang="en-US">
                <a:solidFill>
                  <a:srgbClr val="1A4568"/>
                </a:solidFill>
                <a:latin typeface="Open Sans"/>
                <a:ea typeface="Open Sans"/>
                <a:cs typeface="Open Sans"/>
              </a:rPr>
              <a:t>Absence Management</a:t>
            </a:r>
          </a:p>
          <a:p>
            <a:pPr marL="285750" lvl="1" indent="-285750">
              <a:buFont typeface="Arial,Sans-Serif"/>
              <a:buChar char="•"/>
            </a:pPr>
            <a:r>
              <a:rPr lang="en-US" b="1">
                <a:solidFill>
                  <a:srgbClr val="1A4568"/>
                </a:solidFill>
                <a:latin typeface="Open Sans"/>
                <a:ea typeface="Open Sans"/>
                <a:cs typeface="Open Sans"/>
              </a:rPr>
              <a:t>Communicate medical/health care plans</a:t>
            </a:r>
          </a:p>
        </p:txBody>
      </p:sp>
      <p:pic>
        <p:nvPicPr>
          <p:cNvPr id="10" name="Picture 9" descr="A grey and black text&#10;&#10;AI-generated content may be incorrect.">
            <a:extLst>
              <a:ext uri="{FF2B5EF4-FFF2-40B4-BE49-F238E27FC236}">
                <a16:creationId xmlns:a16="http://schemas.microsoft.com/office/drawing/2014/main" id="{6526AFFB-0722-1FB4-7B34-9FE9049242C4}"/>
              </a:ext>
            </a:extLst>
          </p:cNvPr>
          <p:cNvPicPr>
            <a:picLocks noChangeAspect="1"/>
          </p:cNvPicPr>
          <p:nvPr/>
        </p:nvPicPr>
        <p:blipFill>
          <a:blip r:embed="rId7"/>
          <a:stretch>
            <a:fillRect/>
          </a:stretch>
        </p:blipFill>
        <p:spPr>
          <a:xfrm>
            <a:off x="3006499" y="1235144"/>
            <a:ext cx="2212522" cy="693371"/>
          </a:xfrm>
          <a:prstGeom prst="rect">
            <a:avLst/>
          </a:prstGeom>
        </p:spPr>
      </p:pic>
      <p:sp>
        <p:nvSpPr>
          <p:cNvPr id="11" name="TextBox 10">
            <a:extLst>
              <a:ext uri="{FF2B5EF4-FFF2-40B4-BE49-F238E27FC236}">
                <a16:creationId xmlns:a16="http://schemas.microsoft.com/office/drawing/2014/main" id="{ADB40A4E-9BE9-FD7D-1BF9-C8C6D81E0F5C}"/>
              </a:ext>
            </a:extLst>
          </p:cNvPr>
          <p:cNvSpPr txBox="1"/>
          <p:nvPr/>
        </p:nvSpPr>
        <p:spPr>
          <a:xfrm>
            <a:off x="5712067" y="4161572"/>
            <a:ext cx="32228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buChar char="•"/>
            </a:pPr>
            <a:r>
              <a:rPr lang="en-US">
                <a:solidFill>
                  <a:srgbClr val="1A4568"/>
                </a:solidFill>
                <a:latin typeface="Open Sans"/>
                <a:ea typeface="Open Sans"/>
                <a:cs typeface="Open Sans"/>
              </a:rPr>
              <a:t>Visibility into learning experience to support and celebrate learning.</a:t>
            </a:r>
            <a:endParaRPr lang="en-US">
              <a:latin typeface="Open Sans"/>
              <a:ea typeface="Open Sans"/>
              <a:cs typeface="Open Sans"/>
            </a:endParaRPr>
          </a:p>
          <a:p>
            <a:pPr lvl="1"/>
            <a:endParaRPr lang="en-US">
              <a:solidFill>
                <a:srgbClr val="1A4568"/>
              </a:solidFill>
              <a:latin typeface="Open Sans"/>
              <a:ea typeface="Open Sans"/>
              <a:cs typeface="Open Sans"/>
            </a:endParaRPr>
          </a:p>
        </p:txBody>
      </p:sp>
    </p:spTree>
    <p:extLst>
      <p:ext uri="{BB962C8B-B14F-4D97-AF65-F5344CB8AC3E}">
        <p14:creationId xmlns:p14="http://schemas.microsoft.com/office/powerpoint/2010/main" val="26826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
                                        </p:tgtEl>
                                        <p:attrNameLst>
                                          <p:attrName>style.visibility</p:attrName>
                                        </p:attrNameLst>
                                      </p:cBhvr>
                                      <p:to>
                                        <p:strVal val="visible"/>
                                      </p:to>
                                    </p:set>
                                    <p:animEffect transition="in" filter="fade">
                                      <p:cBhvr>
                                        <p:cTn id="7" dur="1000"/>
                                        <p:tgtEl>
                                          <p:spTgt spid="1239"/>
                                        </p:tgtEl>
                                      </p:cBhvr>
                                    </p:animEffect>
                                  </p:childTnLst>
                                </p:cTn>
                              </p:par>
                              <p:par>
                                <p:cTn id="8" presetID="10" presetClass="entr" presetSubtype="0" fill="hold" nodeType="withEffect">
                                  <p:stCondLst>
                                    <p:cond delay="0"/>
                                  </p:stCondLst>
                                  <p:childTnLst>
                                    <p:set>
                                      <p:cBhvr>
                                        <p:cTn id="9" dur="1" fill="hold">
                                          <p:stCondLst>
                                            <p:cond delay="0"/>
                                          </p:stCondLst>
                                        </p:cTn>
                                        <p:tgtEl>
                                          <p:spTgt spid="1264"/>
                                        </p:tgtEl>
                                        <p:attrNameLst>
                                          <p:attrName>style.visibility</p:attrName>
                                        </p:attrNameLst>
                                      </p:cBhvr>
                                      <p:to>
                                        <p:strVal val="visible"/>
                                      </p:to>
                                    </p:set>
                                    <p:animEffect transition="in" filter="fade">
                                      <p:cBhvr>
                                        <p:cTn id="10" dur="1000"/>
                                        <p:tgtEl>
                                          <p:spTgt spid="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03"/>
          <p:cNvSpPr/>
          <p:nvPr/>
        </p:nvSpPr>
        <p:spPr>
          <a:xfrm>
            <a:off x="231261" y="3992269"/>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03"/>
          <p:cNvSpPr/>
          <p:nvPr/>
        </p:nvSpPr>
        <p:spPr>
          <a:xfrm>
            <a:off x="231261" y="2579413"/>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3"/>
          <p:cNvSpPr/>
          <p:nvPr/>
        </p:nvSpPr>
        <p:spPr>
          <a:xfrm>
            <a:off x="231261" y="1244062"/>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03"/>
          <p:cNvSpPr txBox="1">
            <a:spLocks noGrp="1"/>
          </p:cNvSpPr>
          <p:nvPr>
            <p:ph type="title"/>
          </p:nvPr>
        </p:nvSpPr>
        <p:spPr>
          <a:xfrm>
            <a:off x="1290363" y="2798"/>
            <a:ext cx="5784323" cy="1258093"/>
          </a:xfrm>
          <a:prstGeom prst="rect">
            <a:avLst/>
          </a:prstGeom>
        </p:spPr>
        <p:txBody>
          <a:bodyPr spcFirstLastPara="1" wrap="square" lIns="91425" tIns="91425" rIns="91425" bIns="91425" anchor="ctr" anchorCtr="0">
            <a:noAutofit/>
          </a:bodyPr>
          <a:lstStyle/>
          <a:p>
            <a:pPr algn="ctr"/>
            <a:r>
              <a:rPr lang="en"/>
              <a:t>Communication Flowchart </a:t>
            </a:r>
            <a:endParaRPr lang="en-US"/>
          </a:p>
        </p:txBody>
      </p:sp>
      <p:sp>
        <p:nvSpPr>
          <p:cNvPr id="1468" name="Google Shape;1468;p103"/>
          <p:cNvSpPr txBox="1">
            <a:spLocks noGrp="1"/>
          </p:cNvSpPr>
          <p:nvPr>
            <p:ph type="subTitle" idx="4294967295"/>
          </p:nvPr>
        </p:nvSpPr>
        <p:spPr>
          <a:xfrm>
            <a:off x="1261330" y="1408233"/>
            <a:ext cx="1606800" cy="45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chemeClr val="dk1"/>
                </a:solidFill>
                <a:latin typeface="Josefin Sans"/>
                <a:ea typeface="Josefin Sans"/>
                <a:cs typeface="Josefin Sans"/>
              </a:rPr>
              <a:t>Teachers</a:t>
            </a:r>
          </a:p>
        </p:txBody>
      </p:sp>
      <p:sp>
        <p:nvSpPr>
          <p:cNvPr id="1469" name="Google Shape;1469;p103"/>
          <p:cNvSpPr txBox="1">
            <a:spLocks noGrp="1"/>
          </p:cNvSpPr>
          <p:nvPr>
            <p:ph type="subTitle" idx="4294967295"/>
          </p:nvPr>
        </p:nvSpPr>
        <p:spPr>
          <a:xfrm>
            <a:off x="1262746" y="2299198"/>
            <a:ext cx="1962278" cy="453301"/>
          </a:xfrm>
          <a:prstGeom prst="rect">
            <a:avLst/>
          </a:prstGeom>
        </p:spPr>
        <p:txBody>
          <a:bodyPr spcFirstLastPara="1" wrap="square" lIns="91425" tIns="91425" rIns="91425" bIns="91425" anchor="t" anchorCtr="0">
            <a:noAutofit/>
          </a:bodyPr>
          <a:lstStyle/>
          <a:p>
            <a:pPr marL="0" indent="0">
              <a:lnSpc>
                <a:spcPct val="114999"/>
              </a:lnSpc>
              <a:spcAft>
                <a:spcPts val="1600"/>
              </a:spcAft>
              <a:buNone/>
            </a:pPr>
            <a:r>
              <a:rPr lang="en" sz="2000" b="1">
                <a:solidFill>
                  <a:schemeClr val="dk1"/>
                </a:solidFill>
                <a:latin typeface="Josefin Sans"/>
              </a:rPr>
              <a:t>Learning Community Leader</a:t>
            </a:r>
          </a:p>
        </p:txBody>
      </p:sp>
      <p:sp>
        <p:nvSpPr>
          <p:cNvPr id="1471" name="Google Shape;1471;p103"/>
          <p:cNvSpPr txBox="1">
            <a:spLocks noGrp="1"/>
          </p:cNvSpPr>
          <p:nvPr>
            <p:ph type="subTitle" idx="4294967295"/>
          </p:nvPr>
        </p:nvSpPr>
        <p:spPr>
          <a:xfrm>
            <a:off x="1293526" y="4131932"/>
            <a:ext cx="1719490" cy="477447"/>
          </a:xfrm>
          <a:prstGeom prst="rect">
            <a:avLst/>
          </a:prstGeom>
        </p:spPr>
        <p:txBody>
          <a:bodyPr spcFirstLastPara="1" wrap="square" lIns="91425" tIns="91425" rIns="91425" bIns="91425" anchor="t" anchorCtr="0">
            <a:noAutofit/>
          </a:bodyPr>
          <a:lstStyle/>
          <a:p>
            <a:pPr marL="0" indent="0">
              <a:spcAft>
                <a:spcPts val="1600"/>
              </a:spcAft>
              <a:buNone/>
            </a:pPr>
            <a:r>
              <a:rPr lang="en" sz="2000" b="1">
                <a:solidFill>
                  <a:schemeClr val="dk1"/>
                </a:solidFill>
                <a:latin typeface="Josefin Sans"/>
                <a:ea typeface="Josefin Sans"/>
                <a:cs typeface="Josefin Sans"/>
              </a:rPr>
              <a:t>Principals</a:t>
            </a:r>
          </a:p>
        </p:txBody>
      </p:sp>
      <p:cxnSp>
        <p:nvCxnSpPr>
          <p:cNvPr id="1500" name="Google Shape;1500;p103"/>
          <p:cNvCxnSpPr>
            <a:cxnSpLocks/>
          </p:cNvCxnSpPr>
          <p:nvPr/>
        </p:nvCxnSpPr>
        <p:spPr>
          <a:xfrm>
            <a:off x="619911" y="2021362"/>
            <a:ext cx="0" cy="558051"/>
          </a:xfrm>
          <a:prstGeom prst="straightConnector1">
            <a:avLst/>
          </a:prstGeom>
          <a:noFill/>
          <a:ln w="28575" cap="flat" cmpd="sng">
            <a:solidFill>
              <a:schemeClr val="dk1"/>
            </a:solidFill>
            <a:prstDash val="solid"/>
            <a:round/>
            <a:headEnd type="none" w="med" len="med"/>
            <a:tailEnd type="none" w="med" len="med"/>
          </a:ln>
        </p:spPr>
      </p:cxnSp>
      <p:cxnSp>
        <p:nvCxnSpPr>
          <p:cNvPr id="1501" name="Google Shape;1501;p103"/>
          <p:cNvCxnSpPr>
            <a:cxnSpLocks/>
          </p:cNvCxnSpPr>
          <p:nvPr/>
        </p:nvCxnSpPr>
        <p:spPr>
          <a:xfrm>
            <a:off x="619911" y="3356713"/>
            <a:ext cx="0" cy="635556"/>
          </a:xfrm>
          <a:prstGeom prst="straightConnector1">
            <a:avLst/>
          </a:prstGeom>
          <a:noFill/>
          <a:ln w="28575" cap="flat" cmpd="sng">
            <a:solidFill>
              <a:schemeClr val="dk2"/>
            </a:solidFill>
            <a:prstDash val="solid"/>
            <a:round/>
            <a:headEnd type="none" w="med" len="med"/>
            <a:tailEnd type="none" w="med" len="med"/>
          </a:ln>
        </p:spPr>
      </p:cxnSp>
      <p:grpSp>
        <p:nvGrpSpPr>
          <p:cNvPr id="7" name="Google Shape;10583;p160">
            <a:extLst>
              <a:ext uri="{FF2B5EF4-FFF2-40B4-BE49-F238E27FC236}">
                <a16:creationId xmlns:a16="http://schemas.microsoft.com/office/drawing/2014/main" id="{907FFD7F-6BEC-6BA9-E2A2-2A84CE273A4D}"/>
              </a:ext>
            </a:extLst>
          </p:cNvPr>
          <p:cNvGrpSpPr/>
          <p:nvPr/>
        </p:nvGrpSpPr>
        <p:grpSpPr>
          <a:xfrm>
            <a:off x="491937" y="2751098"/>
            <a:ext cx="460729" cy="437815"/>
            <a:chOff x="4529475" y="3220950"/>
            <a:chExt cx="267950" cy="267950"/>
          </a:xfrm>
        </p:grpSpPr>
        <p:sp>
          <p:nvSpPr>
            <p:cNvPr id="5" name="Google Shape;10584;p160">
              <a:extLst>
                <a:ext uri="{FF2B5EF4-FFF2-40B4-BE49-F238E27FC236}">
                  <a16:creationId xmlns:a16="http://schemas.microsoft.com/office/drawing/2014/main" id="{E8990717-12BD-D1D3-D79B-B3710F95A095}"/>
                </a:ext>
              </a:extLst>
            </p:cNvPr>
            <p:cNvSpPr/>
            <p:nvPr/>
          </p:nvSpPr>
          <p:spPr>
            <a:xfrm>
              <a:off x="4606450" y="3284050"/>
              <a:ext cx="190975" cy="125650"/>
            </a:xfrm>
            <a:custGeom>
              <a:avLst/>
              <a:gdLst/>
              <a:ahLst/>
              <a:cxnLst/>
              <a:rect l="l" t="t" r="r" b="b"/>
              <a:pathLst>
                <a:path w="7639" h="5026" extrusionOk="0">
                  <a:moveTo>
                    <a:pt x="2922" y="1874"/>
                  </a:moveTo>
                  <a:cubicBezTo>
                    <a:pt x="3084" y="1874"/>
                    <a:pt x="3233" y="2001"/>
                    <a:pt x="3233" y="2192"/>
                  </a:cubicBezTo>
                  <a:cubicBezTo>
                    <a:pt x="3233" y="2359"/>
                    <a:pt x="3090" y="2502"/>
                    <a:pt x="2923" y="2502"/>
                  </a:cubicBezTo>
                  <a:cubicBezTo>
                    <a:pt x="2637" y="2502"/>
                    <a:pt x="2494" y="2168"/>
                    <a:pt x="2685" y="1978"/>
                  </a:cubicBezTo>
                  <a:cubicBezTo>
                    <a:pt x="2756" y="1906"/>
                    <a:pt x="2841" y="1874"/>
                    <a:pt x="2922" y="1874"/>
                  </a:cubicBezTo>
                  <a:close/>
                  <a:moveTo>
                    <a:pt x="4184" y="1874"/>
                  </a:moveTo>
                  <a:cubicBezTo>
                    <a:pt x="4347" y="1874"/>
                    <a:pt x="4495" y="2001"/>
                    <a:pt x="4495" y="2192"/>
                  </a:cubicBezTo>
                  <a:cubicBezTo>
                    <a:pt x="4495" y="2359"/>
                    <a:pt x="4352" y="2502"/>
                    <a:pt x="4185" y="2502"/>
                  </a:cubicBezTo>
                  <a:cubicBezTo>
                    <a:pt x="3899" y="2502"/>
                    <a:pt x="3757" y="2168"/>
                    <a:pt x="3947" y="1978"/>
                  </a:cubicBezTo>
                  <a:cubicBezTo>
                    <a:pt x="4019" y="1906"/>
                    <a:pt x="4103" y="1874"/>
                    <a:pt x="4184" y="1874"/>
                  </a:cubicBezTo>
                  <a:close/>
                  <a:moveTo>
                    <a:pt x="5436" y="1874"/>
                  </a:moveTo>
                  <a:cubicBezTo>
                    <a:pt x="5598" y="1874"/>
                    <a:pt x="5757" y="2001"/>
                    <a:pt x="5757" y="2192"/>
                  </a:cubicBezTo>
                  <a:cubicBezTo>
                    <a:pt x="5757" y="2359"/>
                    <a:pt x="5614" y="2502"/>
                    <a:pt x="5447" y="2502"/>
                  </a:cubicBezTo>
                  <a:cubicBezTo>
                    <a:pt x="5162" y="2502"/>
                    <a:pt x="5019" y="2168"/>
                    <a:pt x="5209" y="1978"/>
                  </a:cubicBezTo>
                  <a:cubicBezTo>
                    <a:pt x="5273" y="1906"/>
                    <a:pt x="5355" y="1874"/>
                    <a:pt x="5436" y="1874"/>
                  </a:cubicBezTo>
                  <a:close/>
                  <a:moveTo>
                    <a:pt x="2894" y="1"/>
                  </a:moveTo>
                  <a:cubicBezTo>
                    <a:pt x="961" y="1"/>
                    <a:pt x="1" y="2342"/>
                    <a:pt x="1351" y="3716"/>
                  </a:cubicBezTo>
                  <a:lnTo>
                    <a:pt x="1351" y="4716"/>
                  </a:lnTo>
                  <a:cubicBezTo>
                    <a:pt x="1351" y="4835"/>
                    <a:pt x="1423" y="4954"/>
                    <a:pt x="1542" y="5002"/>
                  </a:cubicBezTo>
                  <a:cubicBezTo>
                    <a:pt x="1582" y="5018"/>
                    <a:pt x="1624" y="5026"/>
                    <a:pt x="1665" y="5026"/>
                  </a:cubicBezTo>
                  <a:cubicBezTo>
                    <a:pt x="1748" y="5026"/>
                    <a:pt x="1828" y="4994"/>
                    <a:pt x="1875" y="4931"/>
                  </a:cubicBezTo>
                  <a:lnTo>
                    <a:pt x="2471" y="4335"/>
                  </a:lnTo>
                  <a:cubicBezTo>
                    <a:pt x="2637" y="4383"/>
                    <a:pt x="2780" y="4383"/>
                    <a:pt x="2923" y="4383"/>
                  </a:cubicBezTo>
                  <a:lnTo>
                    <a:pt x="5447" y="4383"/>
                  </a:lnTo>
                  <a:cubicBezTo>
                    <a:pt x="6662" y="4383"/>
                    <a:pt x="7638" y="3406"/>
                    <a:pt x="7638" y="2192"/>
                  </a:cubicBezTo>
                  <a:cubicBezTo>
                    <a:pt x="7638" y="977"/>
                    <a:pt x="6662" y="1"/>
                    <a:pt x="5447" y="1"/>
                  </a:cubicBezTo>
                  <a:lnTo>
                    <a:pt x="2923" y="1"/>
                  </a:lnTo>
                  <a:cubicBezTo>
                    <a:pt x="2913" y="1"/>
                    <a:pt x="2903" y="1"/>
                    <a:pt x="28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585;p160">
              <a:extLst>
                <a:ext uri="{FF2B5EF4-FFF2-40B4-BE49-F238E27FC236}">
                  <a16:creationId xmlns:a16="http://schemas.microsoft.com/office/drawing/2014/main" id="{2C56388F-1A81-AEEB-5844-E0E0D1B74536}"/>
                </a:ext>
              </a:extLst>
            </p:cNvPr>
            <p:cNvSpPr/>
            <p:nvPr/>
          </p:nvSpPr>
          <p:spPr>
            <a:xfrm>
              <a:off x="4529475" y="3220950"/>
              <a:ext cx="157800" cy="267950"/>
            </a:xfrm>
            <a:custGeom>
              <a:avLst/>
              <a:gdLst/>
              <a:ahLst/>
              <a:cxnLst/>
              <a:rect l="l" t="t" r="r" b="b"/>
              <a:pathLst>
                <a:path w="6312" h="10718" extrusionOk="0">
                  <a:moveTo>
                    <a:pt x="3197" y="1262"/>
                  </a:moveTo>
                  <a:cubicBezTo>
                    <a:pt x="3465" y="1262"/>
                    <a:pt x="3614" y="1580"/>
                    <a:pt x="3430" y="1787"/>
                  </a:cubicBezTo>
                  <a:cubicBezTo>
                    <a:pt x="3359" y="1858"/>
                    <a:pt x="3274" y="1890"/>
                    <a:pt x="3193" y="1890"/>
                  </a:cubicBezTo>
                  <a:cubicBezTo>
                    <a:pt x="3031" y="1890"/>
                    <a:pt x="2882" y="1763"/>
                    <a:pt x="2882" y="1572"/>
                  </a:cubicBezTo>
                  <a:cubicBezTo>
                    <a:pt x="2882" y="1406"/>
                    <a:pt x="3001" y="1263"/>
                    <a:pt x="3168" y="1263"/>
                  </a:cubicBezTo>
                  <a:cubicBezTo>
                    <a:pt x="3178" y="1262"/>
                    <a:pt x="3187" y="1262"/>
                    <a:pt x="3197" y="1262"/>
                  </a:cubicBezTo>
                  <a:close/>
                  <a:moveTo>
                    <a:pt x="3544" y="8810"/>
                  </a:moveTo>
                  <a:cubicBezTo>
                    <a:pt x="3940" y="8810"/>
                    <a:pt x="3940" y="9433"/>
                    <a:pt x="3544" y="9433"/>
                  </a:cubicBezTo>
                  <a:cubicBezTo>
                    <a:pt x="3530" y="9433"/>
                    <a:pt x="3516" y="9433"/>
                    <a:pt x="3502" y="9431"/>
                  </a:cubicBezTo>
                  <a:lnTo>
                    <a:pt x="2882" y="9431"/>
                  </a:lnTo>
                  <a:cubicBezTo>
                    <a:pt x="2867" y="9433"/>
                    <a:pt x="2852" y="9433"/>
                    <a:pt x="2838" y="9433"/>
                  </a:cubicBezTo>
                  <a:cubicBezTo>
                    <a:pt x="2421" y="9433"/>
                    <a:pt x="2421" y="8810"/>
                    <a:pt x="2838" y="8810"/>
                  </a:cubicBezTo>
                  <a:cubicBezTo>
                    <a:pt x="2852" y="8810"/>
                    <a:pt x="2867" y="8810"/>
                    <a:pt x="2882" y="8812"/>
                  </a:cubicBezTo>
                  <a:lnTo>
                    <a:pt x="3502" y="8812"/>
                  </a:lnTo>
                  <a:cubicBezTo>
                    <a:pt x="3516" y="8810"/>
                    <a:pt x="3530" y="8810"/>
                    <a:pt x="3544" y="8810"/>
                  </a:cubicBezTo>
                  <a:close/>
                  <a:moveTo>
                    <a:pt x="953" y="1"/>
                  </a:moveTo>
                  <a:cubicBezTo>
                    <a:pt x="429" y="1"/>
                    <a:pt x="1" y="406"/>
                    <a:pt x="1" y="929"/>
                  </a:cubicBezTo>
                  <a:lnTo>
                    <a:pt x="1" y="9788"/>
                  </a:lnTo>
                  <a:cubicBezTo>
                    <a:pt x="25" y="10288"/>
                    <a:pt x="429" y="10693"/>
                    <a:pt x="953" y="10717"/>
                  </a:cubicBezTo>
                  <a:lnTo>
                    <a:pt x="5383" y="10717"/>
                  </a:lnTo>
                  <a:cubicBezTo>
                    <a:pt x="5883" y="10717"/>
                    <a:pt x="6312" y="10288"/>
                    <a:pt x="6312" y="9765"/>
                  </a:cubicBezTo>
                  <a:lnTo>
                    <a:pt x="6312" y="7550"/>
                  </a:lnTo>
                  <a:lnTo>
                    <a:pt x="5764" y="7550"/>
                  </a:lnTo>
                  <a:lnTo>
                    <a:pt x="5407" y="7907"/>
                  </a:lnTo>
                  <a:cubicBezTo>
                    <a:pt x="5227" y="8087"/>
                    <a:pt x="4981" y="8188"/>
                    <a:pt x="4728" y="8188"/>
                  </a:cubicBezTo>
                  <a:cubicBezTo>
                    <a:pt x="4612" y="8188"/>
                    <a:pt x="4495" y="8166"/>
                    <a:pt x="4383" y="8121"/>
                  </a:cubicBezTo>
                  <a:cubicBezTo>
                    <a:pt x="4025" y="7955"/>
                    <a:pt x="3787" y="7621"/>
                    <a:pt x="3811" y="7240"/>
                  </a:cubicBezTo>
                  <a:lnTo>
                    <a:pt x="3811" y="6502"/>
                  </a:lnTo>
                  <a:cubicBezTo>
                    <a:pt x="3406" y="6002"/>
                    <a:pt x="3168" y="5359"/>
                    <a:pt x="3168" y="4716"/>
                  </a:cubicBezTo>
                  <a:cubicBezTo>
                    <a:pt x="3168" y="3168"/>
                    <a:pt x="4430" y="1906"/>
                    <a:pt x="6002" y="1906"/>
                  </a:cubicBezTo>
                  <a:lnTo>
                    <a:pt x="6312" y="1906"/>
                  </a:lnTo>
                  <a:lnTo>
                    <a:pt x="6312" y="929"/>
                  </a:lnTo>
                  <a:cubicBezTo>
                    <a:pt x="6312" y="406"/>
                    <a:pt x="5883" y="1"/>
                    <a:pt x="53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580;p160">
            <a:extLst>
              <a:ext uri="{FF2B5EF4-FFF2-40B4-BE49-F238E27FC236}">
                <a16:creationId xmlns:a16="http://schemas.microsoft.com/office/drawing/2014/main" id="{D51D3CC5-22CE-25CB-6A9D-C038879C4560}"/>
              </a:ext>
            </a:extLst>
          </p:cNvPr>
          <p:cNvGrpSpPr/>
          <p:nvPr/>
        </p:nvGrpSpPr>
        <p:grpSpPr>
          <a:xfrm>
            <a:off x="389938" y="1414870"/>
            <a:ext cx="454985" cy="486892"/>
            <a:chOff x="3949000" y="3220925"/>
            <a:chExt cx="269725" cy="268550"/>
          </a:xfrm>
        </p:grpSpPr>
        <p:sp>
          <p:nvSpPr>
            <p:cNvPr id="9" name="Google Shape;10581;p160">
              <a:extLst>
                <a:ext uri="{FF2B5EF4-FFF2-40B4-BE49-F238E27FC236}">
                  <a16:creationId xmlns:a16="http://schemas.microsoft.com/office/drawing/2014/main" id="{773E578C-D359-9856-BB0A-792848F0C8FD}"/>
                </a:ext>
              </a:extLst>
            </p:cNvPr>
            <p:cNvSpPr/>
            <p:nvPr/>
          </p:nvSpPr>
          <p:spPr>
            <a:xfrm>
              <a:off x="4027175" y="3362650"/>
              <a:ext cx="191550" cy="126825"/>
            </a:xfrm>
            <a:custGeom>
              <a:avLst/>
              <a:gdLst/>
              <a:ahLst/>
              <a:cxnLst/>
              <a:rect l="l" t="t" r="r" b="b"/>
              <a:pathLst>
                <a:path w="7662" h="5073" extrusionOk="0">
                  <a:moveTo>
                    <a:pt x="2935" y="1874"/>
                  </a:moveTo>
                  <a:cubicBezTo>
                    <a:pt x="3097" y="1874"/>
                    <a:pt x="3256" y="2001"/>
                    <a:pt x="3256" y="2191"/>
                  </a:cubicBezTo>
                  <a:cubicBezTo>
                    <a:pt x="3256" y="2358"/>
                    <a:pt x="3113" y="2501"/>
                    <a:pt x="2946" y="2501"/>
                  </a:cubicBezTo>
                  <a:cubicBezTo>
                    <a:pt x="2661" y="2501"/>
                    <a:pt x="2518" y="2168"/>
                    <a:pt x="2708" y="1977"/>
                  </a:cubicBezTo>
                  <a:cubicBezTo>
                    <a:pt x="2772" y="1906"/>
                    <a:pt x="2854" y="1874"/>
                    <a:pt x="2935" y="1874"/>
                  </a:cubicBezTo>
                  <a:close/>
                  <a:moveTo>
                    <a:pt x="4197" y="1874"/>
                  </a:moveTo>
                  <a:cubicBezTo>
                    <a:pt x="4359" y="1874"/>
                    <a:pt x="4518" y="2001"/>
                    <a:pt x="4518" y="2191"/>
                  </a:cubicBezTo>
                  <a:cubicBezTo>
                    <a:pt x="4518" y="2358"/>
                    <a:pt x="4375" y="2501"/>
                    <a:pt x="4185" y="2501"/>
                  </a:cubicBezTo>
                  <a:cubicBezTo>
                    <a:pt x="3899" y="2501"/>
                    <a:pt x="3780" y="2168"/>
                    <a:pt x="3970" y="1977"/>
                  </a:cubicBezTo>
                  <a:cubicBezTo>
                    <a:pt x="4034" y="1906"/>
                    <a:pt x="4116" y="1874"/>
                    <a:pt x="4197" y="1874"/>
                  </a:cubicBezTo>
                  <a:close/>
                  <a:moveTo>
                    <a:pt x="5435" y="1874"/>
                  </a:moveTo>
                  <a:cubicBezTo>
                    <a:pt x="5598" y="1874"/>
                    <a:pt x="5756" y="2001"/>
                    <a:pt x="5756" y="2191"/>
                  </a:cubicBezTo>
                  <a:cubicBezTo>
                    <a:pt x="5756" y="2358"/>
                    <a:pt x="5614" y="2501"/>
                    <a:pt x="5447" y="2501"/>
                  </a:cubicBezTo>
                  <a:cubicBezTo>
                    <a:pt x="5437" y="2502"/>
                    <a:pt x="5428" y="2502"/>
                    <a:pt x="5418" y="2502"/>
                  </a:cubicBezTo>
                  <a:cubicBezTo>
                    <a:pt x="5152" y="2502"/>
                    <a:pt x="5025" y="2184"/>
                    <a:pt x="5209" y="1977"/>
                  </a:cubicBezTo>
                  <a:cubicBezTo>
                    <a:pt x="5272" y="1906"/>
                    <a:pt x="5354" y="1874"/>
                    <a:pt x="5435" y="1874"/>
                  </a:cubicBezTo>
                  <a:close/>
                  <a:moveTo>
                    <a:pt x="2917" y="0"/>
                  </a:moveTo>
                  <a:cubicBezTo>
                    <a:pt x="984" y="0"/>
                    <a:pt x="0" y="2341"/>
                    <a:pt x="1375" y="3716"/>
                  </a:cubicBezTo>
                  <a:lnTo>
                    <a:pt x="1375" y="4740"/>
                  </a:lnTo>
                  <a:cubicBezTo>
                    <a:pt x="1351" y="4859"/>
                    <a:pt x="1446" y="4978"/>
                    <a:pt x="1565" y="5049"/>
                  </a:cubicBezTo>
                  <a:cubicBezTo>
                    <a:pt x="1605" y="5065"/>
                    <a:pt x="1645" y="5073"/>
                    <a:pt x="1683" y="5073"/>
                  </a:cubicBezTo>
                  <a:cubicBezTo>
                    <a:pt x="1761" y="5073"/>
                    <a:pt x="1835" y="5041"/>
                    <a:pt x="1899" y="4978"/>
                  </a:cubicBezTo>
                  <a:lnTo>
                    <a:pt x="2494" y="4382"/>
                  </a:lnTo>
                  <a:cubicBezTo>
                    <a:pt x="2637" y="4406"/>
                    <a:pt x="2780" y="4406"/>
                    <a:pt x="2946" y="4406"/>
                  </a:cubicBezTo>
                  <a:lnTo>
                    <a:pt x="5447" y="4406"/>
                  </a:lnTo>
                  <a:cubicBezTo>
                    <a:pt x="6661" y="4406"/>
                    <a:pt x="7662" y="3430"/>
                    <a:pt x="7662" y="2215"/>
                  </a:cubicBezTo>
                  <a:cubicBezTo>
                    <a:pt x="7662" y="1001"/>
                    <a:pt x="6661" y="0"/>
                    <a:pt x="5447" y="0"/>
                  </a:cubicBezTo>
                  <a:lnTo>
                    <a:pt x="2946" y="0"/>
                  </a:lnTo>
                  <a:cubicBezTo>
                    <a:pt x="2937" y="0"/>
                    <a:pt x="2927" y="0"/>
                    <a:pt x="2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82;p160">
              <a:extLst>
                <a:ext uri="{FF2B5EF4-FFF2-40B4-BE49-F238E27FC236}">
                  <a16:creationId xmlns:a16="http://schemas.microsoft.com/office/drawing/2014/main" id="{0AA9D736-4356-C38B-AFB7-75C489469C8E}"/>
                </a:ext>
              </a:extLst>
            </p:cNvPr>
            <p:cNvSpPr/>
            <p:nvPr/>
          </p:nvSpPr>
          <p:spPr>
            <a:xfrm>
              <a:off x="3949000" y="3220925"/>
              <a:ext cx="193525" cy="125900"/>
            </a:xfrm>
            <a:custGeom>
              <a:avLst/>
              <a:gdLst/>
              <a:ahLst/>
              <a:cxnLst/>
              <a:rect l="l" t="t" r="r" b="b"/>
              <a:pathLst>
                <a:path w="7741" h="5036" extrusionOk="0">
                  <a:moveTo>
                    <a:pt x="2287" y="1883"/>
                  </a:moveTo>
                  <a:cubicBezTo>
                    <a:pt x="2573" y="1883"/>
                    <a:pt x="2716" y="2240"/>
                    <a:pt x="2501" y="2431"/>
                  </a:cubicBezTo>
                  <a:cubicBezTo>
                    <a:pt x="2441" y="2491"/>
                    <a:pt x="2365" y="2518"/>
                    <a:pt x="2291" y="2518"/>
                  </a:cubicBezTo>
                  <a:cubicBezTo>
                    <a:pt x="2132" y="2518"/>
                    <a:pt x="1977" y="2395"/>
                    <a:pt x="1977" y="2216"/>
                  </a:cubicBezTo>
                  <a:cubicBezTo>
                    <a:pt x="1977" y="2026"/>
                    <a:pt x="2120" y="1883"/>
                    <a:pt x="2287" y="1883"/>
                  </a:cubicBezTo>
                  <a:close/>
                  <a:moveTo>
                    <a:pt x="3549" y="1883"/>
                  </a:moveTo>
                  <a:cubicBezTo>
                    <a:pt x="3835" y="1883"/>
                    <a:pt x="3978" y="2216"/>
                    <a:pt x="3763" y="2431"/>
                  </a:cubicBezTo>
                  <a:cubicBezTo>
                    <a:pt x="3703" y="2491"/>
                    <a:pt x="3628" y="2518"/>
                    <a:pt x="3553" y="2518"/>
                  </a:cubicBezTo>
                  <a:cubicBezTo>
                    <a:pt x="3394" y="2518"/>
                    <a:pt x="3239" y="2395"/>
                    <a:pt x="3239" y="2216"/>
                  </a:cubicBezTo>
                  <a:cubicBezTo>
                    <a:pt x="3239" y="2026"/>
                    <a:pt x="3382" y="1883"/>
                    <a:pt x="3549" y="1883"/>
                  </a:cubicBezTo>
                  <a:close/>
                  <a:moveTo>
                    <a:pt x="4811" y="1883"/>
                  </a:moveTo>
                  <a:cubicBezTo>
                    <a:pt x="5097" y="1883"/>
                    <a:pt x="5216" y="2240"/>
                    <a:pt x="5026" y="2431"/>
                  </a:cubicBezTo>
                  <a:cubicBezTo>
                    <a:pt x="4965" y="2491"/>
                    <a:pt x="4890" y="2518"/>
                    <a:pt x="4816" y="2518"/>
                  </a:cubicBezTo>
                  <a:cubicBezTo>
                    <a:pt x="4657" y="2518"/>
                    <a:pt x="4502" y="2395"/>
                    <a:pt x="4502" y="2216"/>
                  </a:cubicBezTo>
                  <a:cubicBezTo>
                    <a:pt x="4478" y="2026"/>
                    <a:pt x="4621" y="1883"/>
                    <a:pt x="4811" y="1883"/>
                  </a:cubicBezTo>
                  <a:close/>
                  <a:moveTo>
                    <a:pt x="2202" y="0"/>
                  </a:moveTo>
                  <a:cubicBezTo>
                    <a:pt x="1001" y="0"/>
                    <a:pt x="1" y="983"/>
                    <a:pt x="1" y="2193"/>
                  </a:cubicBezTo>
                  <a:cubicBezTo>
                    <a:pt x="1" y="3426"/>
                    <a:pt x="1001" y="4409"/>
                    <a:pt x="2202" y="4409"/>
                  </a:cubicBezTo>
                  <a:cubicBezTo>
                    <a:pt x="2230" y="4409"/>
                    <a:pt x="2258" y="4408"/>
                    <a:pt x="2287" y="4407"/>
                  </a:cubicBezTo>
                  <a:lnTo>
                    <a:pt x="4811" y="4407"/>
                  </a:lnTo>
                  <a:cubicBezTo>
                    <a:pt x="4954" y="4407"/>
                    <a:pt x="5097" y="4384"/>
                    <a:pt x="5240" y="4360"/>
                  </a:cubicBezTo>
                  <a:lnTo>
                    <a:pt x="5835" y="4955"/>
                  </a:lnTo>
                  <a:cubicBezTo>
                    <a:pt x="5907" y="5009"/>
                    <a:pt x="6005" y="5035"/>
                    <a:pt x="6100" y="5035"/>
                  </a:cubicBezTo>
                  <a:cubicBezTo>
                    <a:pt x="6131" y="5035"/>
                    <a:pt x="6163" y="5032"/>
                    <a:pt x="6192" y="5027"/>
                  </a:cubicBezTo>
                  <a:cubicBezTo>
                    <a:pt x="6312" y="4955"/>
                    <a:pt x="6383" y="4836"/>
                    <a:pt x="6383" y="4717"/>
                  </a:cubicBezTo>
                  <a:lnTo>
                    <a:pt x="6383" y="3741"/>
                  </a:lnTo>
                  <a:cubicBezTo>
                    <a:pt x="7740" y="2335"/>
                    <a:pt x="6740" y="2"/>
                    <a:pt x="4811" y="2"/>
                  </a:cubicBezTo>
                  <a:lnTo>
                    <a:pt x="2287" y="2"/>
                  </a:lnTo>
                  <a:cubicBezTo>
                    <a:pt x="2258" y="1"/>
                    <a:pt x="2230" y="0"/>
                    <a:pt x="2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903;p120">
            <a:extLst>
              <a:ext uri="{FF2B5EF4-FFF2-40B4-BE49-F238E27FC236}">
                <a16:creationId xmlns:a16="http://schemas.microsoft.com/office/drawing/2014/main" id="{B2FBEE48-91F6-3334-B494-11E6E9C24795}"/>
              </a:ext>
            </a:extLst>
          </p:cNvPr>
          <p:cNvSpPr txBox="1">
            <a:spLocks/>
          </p:cNvSpPr>
          <p:nvPr/>
        </p:nvSpPr>
        <p:spPr>
          <a:xfrm>
            <a:off x="3233611" y="1398995"/>
            <a:ext cx="4433479" cy="6186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The classroom  teachers are the first point of contact. Contact for day to day questions, non- urgent updates or concerns.</a:t>
            </a:r>
            <a:endParaRPr lang="en-US">
              <a:solidFill>
                <a:schemeClr val="bg2"/>
              </a:solidFill>
              <a:latin typeface="Open Sans"/>
            </a:endParaRPr>
          </a:p>
        </p:txBody>
      </p:sp>
      <p:sp>
        <p:nvSpPr>
          <p:cNvPr id="8" name="Google Shape;1903;p120">
            <a:extLst>
              <a:ext uri="{FF2B5EF4-FFF2-40B4-BE49-F238E27FC236}">
                <a16:creationId xmlns:a16="http://schemas.microsoft.com/office/drawing/2014/main" id="{FF6C0D0A-5645-76AD-01E8-5DCE8CEF0E34}"/>
              </a:ext>
            </a:extLst>
          </p:cNvPr>
          <p:cNvSpPr txBox="1">
            <a:spLocks/>
          </p:cNvSpPr>
          <p:nvPr/>
        </p:nvSpPr>
        <p:spPr>
          <a:xfrm>
            <a:off x="3227022" y="2432345"/>
            <a:ext cx="4900338" cy="6346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If you feel like there's an issue or wellbeing concern that requires further support, please reach out to Luisa.</a:t>
            </a:r>
          </a:p>
        </p:txBody>
      </p:sp>
      <p:pic>
        <p:nvPicPr>
          <p:cNvPr id="14" name="Picture 13" descr="Wellbeing - Free people icons">
            <a:extLst>
              <a:ext uri="{FF2B5EF4-FFF2-40B4-BE49-F238E27FC236}">
                <a16:creationId xmlns:a16="http://schemas.microsoft.com/office/drawing/2014/main" id="{95D4A44A-1E96-9677-779D-68FACE945A51}"/>
              </a:ext>
            </a:extLst>
          </p:cNvPr>
          <p:cNvPicPr>
            <a:picLocks noChangeAspect="1"/>
          </p:cNvPicPr>
          <p:nvPr/>
        </p:nvPicPr>
        <p:blipFill>
          <a:blip r:embed="rId3"/>
          <a:stretch>
            <a:fillRect/>
          </a:stretch>
        </p:blipFill>
        <p:spPr>
          <a:xfrm>
            <a:off x="375671" y="4132824"/>
            <a:ext cx="498453" cy="491988"/>
          </a:xfrm>
          <a:prstGeom prst="rect">
            <a:avLst/>
          </a:prstGeom>
          <a:ln>
            <a:noFill/>
          </a:ln>
        </p:spPr>
      </p:pic>
      <p:sp>
        <p:nvSpPr>
          <p:cNvPr id="15" name="Google Shape;1903;p120">
            <a:extLst>
              <a:ext uri="{FF2B5EF4-FFF2-40B4-BE49-F238E27FC236}">
                <a16:creationId xmlns:a16="http://schemas.microsoft.com/office/drawing/2014/main" id="{844A87F7-3C69-8EAE-4460-D62C58E64C11}"/>
              </a:ext>
            </a:extLst>
          </p:cNvPr>
          <p:cNvSpPr txBox="1">
            <a:spLocks/>
          </p:cNvSpPr>
          <p:nvPr/>
        </p:nvSpPr>
        <p:spPr>
          <a:xfrm>
            <a:off x="3226004" y="3791178"/>
            <a:ext cx="4892289" cy="67494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If the issue has not been resolved at the previous levels, or if it involves a school-wide concern (e.g., bullying, major academic challenges, safety), the Principal or Assistant Principals should be contacted.</a:t>
            </a:r>
            <a:endParaRPr lang="en-US">
              <a:solidFill>
                <a:schemeClr val="bg2"/>
              </a:solidFill>
              <a:latin typeface="Open Sans"/>
            </a:endParaRPr>
          </a:p>
        </p:txBody>
      </p:sp>
    </p:spTree>
    <p:extLst>
      <p:ext uri="{BB962C8B-B14F-4D97-AF65-F5344CB8AC3E}">
        <p14:creationId xmlns:p14="http://schemas.microsoft.com/office/powerpoint/2010/main" val="14804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p:tgtEl>
                                          <p:spTgt spid="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p:tgtEl>
                                          <p:spTgt spid="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6961-4CCB-38C7-0A4D-55BCD2418283}"/>
              </a:ext>
            </a:extLst>
          </p:cNvPr>
          <p:cNvSpPr>
            <a:spLocks noGrp="1"/>
          </p:cNvSpPr>
          <p:nvPr>
            <p:ph type="title"/>
          </p:nvPr>
        </p:nvSpPr>
        <p:spPr/>
        <p:txBody>
          <a:bodyPr/>
          <a:lstStyle/>
          <a:p>
            <a:r>
              <a:rPr lang="en-US"/>
              <a:t>Laptops and personal items</a:t>
            </a:r>
          </a:p>
        </p:txBody>
      </p:sp>
      <p:sp>
        <p:nvSpPr>
          <p:cNvPr id="11" name="TextBox 10">
            <a:extLst>
              <a:ext uri="{FF2B5EF4-FFF2-40B4-BE49-F238E27FC236}">
                <a16:creationId xmlns:a16="http://schemas.microsoft.com/office/drawing/2014/main" id="{60AF9FBE-09AA-CB95-695B-C41015B1C01D}"/>
              </a:ext>
            </a:extLst>
          </p:cNvPr>
          <p:cNvSpPr txBox="1"/>
          <p:nvPr/>
        </p:nvSpPr>
        <p:spPr>
          <a:xfrm>
            <a:off x="1258550" y="2895277"/>
            <a:ext cx="642477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Char char="•"/>
            </a:pPr>
            <a:r>
              <a:rPr lang="en-US">
                <a:solidFill>
                  <a:schemeClr val="tx1"/>
                </a:solidFill>
                <a:latin typeface="Open Sans"/>
              </a:rPr>
              <a:t>Students are expected to charge their laptops at home.</a:t>
            </a:r>
          </a:p>
          <a:p>
            <a:pPr marL="285750" indent="-285750" algn="just">
              <a:buChar char="•"/>
            </a:pPr>
            <a:r>
              <a:rPr lang="en-US">
                <a:solidFill>
                  <a:schemeClr val="tx1"/>
                </a:solidFill>
                <a:latin typeface="Open Sans"/>
              </a:rPr>
              <a:t>Students will sign an ICT contract and an ICT code of conduct.</a:t>
            </a:r>
          </a:p>
          <a:p>
            <a:pPr marL="285750" indent="-285750" algn="just">
              <a:buChar char="•"/>
            </a:pPr>
            <a:r>
              <a:rPr lang="en-US">
                <a:solidFill>
                  <a:schemeClr val="tx1"/>
                </a:solidFill>
                <a:latin typeface="Open Sans"/>
                <a:ea typeface="Open Sans"/>
                <a:cs typeface="Open Sans"/>
              </a:rPr>
              <a:t>Gadgets are allowed but if they are not being used appropriately, students will be asked to put them in their bag. </a:t>
            </a:r>
            <a:endParaRPr lang="en-US">
              <a:solidFill>
                <a:schemeClr val="tx1"/>
              </a:solidFill>
              <a:ea typeface="Open Sans"/>
            </a:endParaRPr>
          </a:p>
          <a:p>
            <a:pPr marL="285750" indent="-285750" algn="just">
              <a:buChar char="•"/>
            </a:pPr>
            <a:r>
              <a:rPr lang="en-US">
                <a:solidFill>
                  <a:schemeClr val="tx1"/>
                </a:solidFill>
                <a:latin typeface="Open Sans"/>
                <a:ea typeface="Open Sans"/>
                <a:cs typeface="Open Sans"/>
              </a:rPr>
              <a:t>We are currently using a program called Typing Club which the children are welcome to use at home.</a:t>
            </a:r>
          </a:p>
        </p:txBody>
      </p:sp>
      <p:pic>
        <p:nvPicPr>
          <p:cNvPr id="12" name="Picture 11" descr="Types of Computers - GeeksforGeeks">
            <a:extLst>
              <a:ext uri="{FF2B5EF4-FFF2-40B4-BE49-F238E27FC236}">
                <a16:creationId xmlns:a16="http://schemas.microsoft.com/office/drawing/2014/main" id="{0D3B6C38-76B3-A14C-2975-05AB17E51787}"/>
              </a:ext>
            </a:extLst>
          </p:cNvPr>
          <p:cNvPicPr>
            <a:picLocks noChangeAspect="1"/>
          </p:cNvPicPr>
          <p:nvPr/>
        </p:nvPicPr>
        <p:blipFill>
          <a:blip r:embed="rId3"/>
          <a:srcRect l="4587" t="13362" r="7339" b="10608"/>
          <a:stretch/>
        </p:blipFill>
        <p:spPr>
          <a:xfrm>
            <a:off x="3049858" y="1087678"/>
            <a:ext cx="2416048" cy="1482072"/>
          </a:xfrm>
          <a:prstGeom prst="rect">
            <a:avLst/>
          </a:prstGeom>
        </p:spPr>
      </p:pic>
    </p:spTree>
    <p:extLst>
      <p:ext uri="{BB962C8B-B14F-4D97-AF65-F5344CB8AC3E}">
        <p14:creationId xmlns:p14="http://schemas.microsoft.com/office/powerpoint/2010/main" val="189207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58306150-6F38-9C70-18FE-A0C529B88C19}"/>
            </a:ext>
          </a:extLst>
        </p:cNvPr>
        <p:cNvGrpSpPr/>
        <p:nvPr/>
      </p:nvGrpSpPr>
      <p:grpSpPr>
        <a:xfrm>
          <a:off x="0" y="0"/>
          <a:ext cx="0" cy="0"/>
          <a:chOff x="0" y="0"/>
          <a:chExt cx="0" cy="0"/>
        </a:xfrm>
      </p:grpSpPr>
      <p:sp>
        <p:nvSpPr>
          <p:cNvPr id="1132" name="Google Shape;1132;p83">
            <a:extLst>
              <a:ext uri="{FF2B5EF4-FFF2-40B4-BE49-F238E27FC236}">
                <a16:creationId xmlns:a16="http://schemas.microsoft.com/office/drawing/2014/main" id="{08D1E65C-4590-3734-D68B-F20D340594FD}"/>
              </a:ext>
            </a:extLst>
          </p:cNvPr>
          <p:cNvSpPr txBox="1">
            <a:spLocks noGrp="1"/>
          </p:cNvSpPr>
          <p:nvPr>
            <p:ph type="title" idx="3"/>
          </p:nvPr>
        </p:nvSpPr>
        <p:spPr>
          <a:xfrm>
            <a:off x="302071" y="201099"/>
            <a:ext cx="4800192" cy="635700"/>
          </a:xfrm>
          <a:prstGeom prst="rect">
            <a:avLst/>
          </a:prstGeom>
        </p:spPr>
        <p:txBody>
          <a:bodyPr spcFirstLastPara="1" wrap="square" lIns="91425" tIns="91425" rIns="91425" bIns="91425" anchor="b" anchorCtr="0">
            <a:noAutofit/>
          </a:bodyPr>
          <a:lstStyle/>
          <a:p>
            <a:r>
              <a:rPr lang="en">
                <a:cs typeface="Arial"/>
              </a:rPr>
              <a:t>Student ICT Account Details</a:t>
            </a:r>
          </a:p>
        </p:txBody>
      </p:sp>
      <p:sp>
        <p:nvSpPr>
          <p:cNvPr id="3" name="Content Placeholder 2">
            <a:extLst>
              <a:ext uri="{FF2B5EF4-FFF2-40B4-BE49-F238E27FC236}">
                <a16:creationId xmlns:a16="http://schemas.microsoft.com/office/drawing/2014/main" id="{B1B04B83-DC35-5E8B-C51A-0E053C86068A}"/>
              </a:ext>
            </a:extLst>
          </p:cNvPr>
          <p:cNvSpPr txBox="1">
            <a:spLocks/>
          </p:cNvSpPr>
          <p:nvPr/>
        </p:nvSpPr>
        <p:spPr>
          <a:xfrm>
            <a:off x="870021" y="1286909"/>
            <a:ext cx="7468353" cy="22919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9pPr>
          </a:lstStyle>
          <a:p>
            <a:pPr marL="285750" indent="-285750">
              <a:buFont typeface="Arial"/>
              <a:buChar char="•"/>
            </a:pPr>
            <a:r>
              <a:rPr lang="en-US" sz="1400">
                <a:solidFill>
                  <a:srgbClr val="1A4568"/>
                </a:solidFill>
                <a:latin typeface="Open Sans"/>
                <a:ea typeface="Open Sans"/>
                <a:cs typeface="Open Sans"/>
              </a:rPr>
              <a:t>Student ICT account details will be email at the start of each school year. </a:t>
            </a:r>
            <a:br>
              <a:rPr lang="en-US" sz="1400">
                <a:latin typeface="Open Sans"/>
                <a:ea typeface="Open Sans"/>
                <a:cs typeface="Open Sans"/>
              </a:rPr>
            </a:br>
            <a:endParaRPr lang="en-US" sz="1400">
              <a:solidFill>
                <a:srgbClr val="1A4568"/>
              </a:solidFill>
              <a:latin typeface="Open Sans"/>
              <a:ea typeface="Open Sans"/>
              <a:cs typeface="Open Sans"/>
            </a:endParaRPr>
          </a:p>
          <a:p>
            <a:pPr marL="285750" indent="-285750">
              <a:buFont typeface="Arial"/>
              <a:buChar char="•"/>
            </a:pPr>
            <a:r>
              <a:rPr lang="en-US" sz="1400">
                <a:solidFill>
                  <a:srgbClr val="1A4568"/>
                </a:solidFill>
                <a:latin typeface="Open Sans"/>
                <a:ea typeface="Open Sans"/>
                <a:cs typeface="Open Sans"/>
              </a:rPr>
              <a:t>You can also request your child’s account details by completing the </a:t>
            </a:r>
            <a:r>
              <a:rPr lang="en-US" sz="1400" b="1">
                <a:solidFill>
                  <a:srgbClr val="1A4568"/>
                </a:solidFill>
                <a:latin typeface="Open Sans"/>
                <a:ea typeface="Open Sans"/>
                <a:cs typeface="Open Sans"/>
              </a:rPr>
              <a:t>Student ICT</a:t>
            </a:r>
            <a:r>
              <a:rPr lang="en-US" sz="1400">
                <a:solidFill>
                  <a:srgbClr val="1A4568"/>
                </a:solidFill>
                <a:latin typeface="Open Sans"/>
                <a:ea typeface="Open Sans"/>
                <a:cs typeface="Open Sans"/>
              </a:rPr>
              <a:t> </a:t>
            </a:r>
            <a:r>
              <a:rPr lang="en-US" sz="1400" b="1">
                <a:solidFill>
                  <a:srgbClr val="1A4568"/>
                </a:solidFill>
                <a:latin typeface="Open Sans"/>
                <a:ea typeface="Open Sans"/>
                <a:cs typeface="Open Sans"/>
              </a:rPr>
              <a:t>Account Details Form</a:t>
            </a:r>
            <a:r>
              <a:rPr lang="en-US" sz="1400">
                <a:solidFill>
                  <a:srgbClr val="1A4568"/>
                </a:solidFill>
                <a:latin typeface="Open Sans"/>
                <a:ea typeface="Open Sans"/>
                <a:cs typeface="Open Sans"/>
              </a:rPr>
              <a:t> on the school's website.</a:t>
            </a:r>
            <a:br>
              <a:rPr lang="en-US" sz="1400">
                <a:latin typeface="Open Sans"/>
                <a:ea typeface="Open Sans"/>
                <a:cs typeface="Open Sans"/>
              </a:rPr>
            </a:br>
            <a:endParaRPr lang="en-US">
              <a:solidFill>
                <a:srgbClr val="1A4568"/>
              </a:solidFill>
              <a:latin typeface="Arial"/>
              <a:ea typeface="Open Sans"/>
              <a:cs typeface="Arial"/>
            </a:endParaRPr>
          </a:p>
          <a:p>
            <a:pPr marL="285750" indent="-285750">
              <a:buFont typeface="Arial"/>
              <a:buChar char="•"/>
            </a:pPr>
            <a:r>
              <a:rPr lang="en-US" sz="1400">
                <a:solidFill>
                  <a:srgbClr val="1A4568"/>
                </a:solidFill>
                <a:latin typeface="Open Sans"/>
                <a:ea typeface="Open Sans"/>
                <a:cs typeface="Open Sans"/>
              </a:rPr>
              <a:t>Please</a:t>
            </a:r>
            <a:r>
              <a:rPr lang="en-US" sz="1400">
                <a:latin typeface="Open Sans"/>
                <a:ea typeface="Open Sans"/>
                <a:cs typeface="Open Sans"/>
              </a:rPr>
              <a:t> contact the classroom teacher if you are having trouble signing into any platforms.</a:t>
            </a:r>
          </a:p>
        </p:txBody>
      </p:sp>
      <p:pic>
        <p:nvPicPr>
          <p:cNvPr id="9" name="Picture 8" descr="A blue and white card&#10;&#10;AI-generated content may be incorrect.">
            <a:extLst>
              <a:ext uri="{FF2B5EF4-FFF2-40B4-BE49-F238E27FC236}">
                <a16:creationId xmlns:a16="http://schemas.microsoft.com/office/drawing/2014/main" id="{65772022-EC58-82AB-5602-C5556615472A}"/>
              </a:ext>
            </a:extLst>
          </p:cNvPr>
          <p:cNvPicPr>
            <a:picLocks noChangeAspect="1"/>
          </p:cNvPicPr>
          <p:nvPr/>
        </p:nvPicPr>
        <p:blipFill>
          <a:blip r:embed="rId3"/>
          <a:stretch>
            <a:fillRect/>
          </a:stretch>
        </p:blipFill>
        <p:spPr>
          <a:xfrm>
            <a:off x="4947733" y="2744354"/>
            <a:ext cx="3921681" cy="2197914"/>
          </a:xfrm>
          <a:prstGeom prst="rect">
            <a:avLst/>
          </a:prstGeom>
        </p:spPr>
      </p:pic>
    </p:spTree>
    <p:extLst>
      <p:ext uri="{BB962C8B-B14F-4D97-AF65-F5344CB8AC3E}">
        <p14:creationId xmlns:p14="http://schemas.microsoft.com/office/powerpoint/2010/main" val="27990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32"/>
                                        </p:tgtEl>
                                        <p:attrNameLst>
                                          <p:attrName>style.visibility</p:attrName>
                                        </p:attrNameLst>
                                      </p:cBhvr>
                                      <p:to>
                                        <p:strVal val="visible"/>
                                      </p:to>
                                    </p:set>
                                    <p:anim calcmode="lin" valueType="num">
                                      <p:cBhvr additive="base">
                                        <p:cTn id="7" dur="1000"/>
                                        <p:tgtEl>
                                          <p:spTgt spid="11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4ECA9DAB-70B2-0752-C318-35D7051237DF}"/>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9BAA7DD1-EE0D-26E4-D122-0670FB7EF742}"/>
              </a:ext>
            </a:extLst>
          </p:cNvPr>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sz="3000"/>
              <a:t>Grade 5 NAPLAN</a:t>
            </a:r>
            <a:endParaRPr lang="en-US"/>
          </a:p>
        </p:txBody>
      </p:sp>
      <p:sp>
        <p:nvSpPr>
          <p:cNvPr id="4" name="Content Placeholder 2">
            <a:extLst>
              <a:ext uri="{FF2B5EF4-FFF2-40B4-BE49-F238E27FC236}">
                <a16:creationId xmlns:a16="http://schemas.microsoft.com/office/drawing/2014/main" id="{65057323-1C27-938F-D786-DA58D02592F3}"/>
              </a:ext>
            </a:extLst>
          </p:cNvPr>
          <p:cNvSpPr txBox="1">
            <a:spLocks/>
          </p:cNvSpPr>
          <p:nvPr/>
        </p:nvSpPr>
        <p:spPr>
          <a:xfrm>
            <a:off x="540350" y="939120"/>
            <a:ext cx="8156610" cy="29267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285750">
              <a:buChar char="•"/>
            </a:pPr>
            <a:r>
              <a:rPr lang="en-US" sz="1800">
                <a:latin typeface="Calibri"/>
                <a:ea typeface="Calibri"/>
                <a:cs typeface="Calibri"/>
              </a:rPr>
              <a:t>Starts week 7 (Wednesday 11th March)</a:t>
            </a:r>
            <a:endParaRPr lang="en-US">
              <a:cs typeface="Arial"/>
            </a:endParaRPr>
          </a:p>
          <a:p>
            <a:pPr marL="285750" indent="-285750">
              <a:buFont typeface="Arial"/>
              <a:buChar char="•"/>
            </a:pPr>
            <a:r>
              <a:rPr lang="en-US" sz="1800">
                <a:latin typeface="Calibri"/>
                <a:ea typeface="Calibri"/>
                <a:cs typeface="Calibri"/>
              </a:rPr>
              <a:t>Students will be with English teacher during the NAPLAN times</a:t>
            </a:r>
          </a:p>
          <a:p>
            <a:pPr marL="285750" indent="-285750">
              <a:buFont typeface="Arial"/>
              <a:buChar char="•"/>
            </a:pPr>
            <a:r>
              <a:rPr lang="en-US" sz="1800">
                <a:latin typeface="Calibri"/>
                <a:ea typeface="Calibri"/>
                <a:cs typeface="Calibri"/>
              </a:rPr>
              <a:t>Students will need their laptops;  they will be using these for their tests. </a:t>
            </a:r>
          </a:p>
          <a:p>
            <a:pPr marL="285750" indent="-285750">
              <a:buFont typeface="Arial"/>
              <a:buChar char="•"/>
            </a:pPr>
            <a:r>
              <a:rPr lang="en-US" sz="1800">
                <a:latin typeface="Calibri"/>
                <a:ea typeface="Calibri"/>
                <a:cs typeface="Calibri"/>
              </a:rPr>
              <a:t>They will have to have a NAPLAN test program put onto their laptops (Graeme will </a:t>
            </a:r>
            <a:r>
              <a:rPr lang="en-US" sz="1800" err="1">
                <a:latin typeface="Calibri"/>
                <a:ea typeface="Calibri"/>
                <a:cs typeface="Calibri"/>
              </a:rPr>
              <a:t>organise</a:t>
            </a:r>
            <a:r>
              <a:rPr lang="en-US" sz="1800">
                <a:latin typeface="Calibri"/>
                <a:ea typeface="Calibri"/>
                <a:cs typeface="Calibri"/>
              </a:rPr>
              <a:t> this).   Please keep the program on their computers. </a:t>
            </a:r>
          </a:p>
          <a:p>
            <a:pPr marL="285750" indent="-285750">
              <a:buFont typeface="Arial"/>
              <a:buChar char="•"/>
            </a:pPr>
            <a:r>
              <a:rPr lang="en-US" sz="1800">
                <a:latin typeface="Calibri"/>
                <a:ea typeface="Calibri"/>
                <a:cs typeface="Calibri"/>
              </a:rPr>
              <a:t>The students will need headphones for their tests – we have a communal collection at school; however, you may like to bring your own.</a:t>
            </a:r>
          </a:p>
          <a:p>
            <a:pPr marL="285750" indent="-285750">
              <a:buFont typeface="Arial"/>
              <a:buChar char="•"/>
            </a:pPr>
            <a:r>
              <a:rPr lang="en-US" sz="1800">
                <a:latin typeface="Calibri"/>
                <a:ea typeface="Calibri"/>
                <a:cs typeface="Calibri"/>
              </a:rPr>
              <a:t>Tests are around an hour long. </a:t>
            </a:r>
          </a:p>
          <a:p>
            <a:pPr indent="0"/>
            <a:endParaRPr lang="en-US" sz="1800">
              <a:latin typeface="Calibri"/>
              <a:ea typeface="Calibri"/>
              <a:cs typeface="Calibri"/>
            </a:endParaRPr>
          </a:p>
          <a:p>
            <a:pPr marL="285750" indent="-285750">
              <a:buFont typeface="Arial"/>
              <a:buChar char="•"/>
            </a:pPr>
            <a:endParaRPr lang="en-US" sz="1400" b="1">
              <a:solidFill>
                <a:schemeClr val="bg2"/>
              </a:solidFill>
              <a:latin typeface="Open Sans"/>
              <a:ea typeface="Open Sans"/>
              <a:cs typeface="Open Sans"/>
            </a:endParaRPr>
          </a:p>
          <a:p>
            <a:pPr>
              <a:buChar char="•"/>
            </a:pPr>
            <a:endParaRPr lang="en-US" sz="1400">
              <a:solidFill>
                <a:schemeClr val="bg2"/>
              </a:solidFill>
              <a:highlight>
                <a:srgbClr val="FFFF00"/>
              </a:highlight>
              <a:latin typeface="Open Sans"/>
              <a:ea typeface="Open Sans"/>
              <a:cs typeface="Open Sans"/>
            </a:endParaRPr>
          </a:p>
        </p:txBody>
      </p:sp>
    </p:spTree>
    <p:extLst>
      <p:ext uri="{BB962C8B-B14F-4D97-AF65-F5344CB8AC3E}">
        <p14:creationId xmlns:p14="http://schemas.microsoft.com/office/powerpoint/2010/main" val="32879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9">
          <a:extLst>
            <a:ext uri="{FF2B5EF4-FFF2-40B4-BE49-F238E27FC236}">
              <a16:creationId xmlns:a16="http://schemas.microsoft.com/office/drawing/2014/main" id="{85B656AE-AA72-34ED-556B-A798F0BCC3E1}"/>
            </a:ext>
          </a:extLst>
        </p:cNvPr>
        <p:cNvGrpSpPr/>
        <p:nvPr/>
      </p:nvGrpSpPr>
      <p:grpSpPr>
        <a:xfrm>
          <a:off x="0" y="0"/>
          <a:ext cx="0" cy="0"/>
          <a:chOff x="0" y="0"/>
          <a:chExt cx="0" cy="0"/>
        </a:xfrm>
      </p:grpSpPr>
      <p:sp>
        <p:nvSpPr>
          <p:cNvPr id="1900" name="Google Shape;1900;p120">
            <a:extLst>
              <a:ext uri="{FF2B5EF4-FFF2-40B4-BE49-F238E27FC236}">
                <a16:creationId xmlns:a16="http://schemas.microsoft.com/office/drawing/2014/main" id="{23123A38-0076-5163-D9C6-EF3627CE0B0C}"/>
              </a:ext>
            </a:extLst>
          </p:cNvPr>
          <p:cNvSpPr txBox="1">
            <a:spLocks noGrp="1"/>
          </p:cNvSpPr>
          <p:nvPr>
            <p:ph type="subTitle" idx="1"/>
          </p:nvPr>
        </p:nvSpPr>
        <p:spPr>
          <a:xfrm>
            <a:off x="1083015" y="2344511"/>
            <a:ext cx="2542445" cy="179916"/>
          </a:xfrm>
          <a:prstGeom prst="rect">
            <a:avLst/>
          </a:prstGeom>
        </p:spPr>
        <p:txBody>
          <a:bodyPr spcFirstLastPara="1" wrap="square" lIns="91425" tIns="91425" rIns="91425" bIns="91425" anchor="ctr" anchorCtr="0">
            <a:noAutofit/>
          </a:bodyPr>
          <a:lstStyle/>
          <a:p>
            <a:pPr marL="0" indent="0"/>
            <a:r>
              <a:rPr lang="en" sz="1600">
                <a:solidFill>
                  <a:srgbClr val="002060"/>
                </a:solidFill>
                <a:latin typeface="Aptos Display"/>
              </a:rPr>
              <a:t>Jess </a:t>
            </a:r>
            <a:endParaRPr lang="en-US" sz="1600" err="1">
              <a:solidFill>
                <a:srgbClr val="002060"/>
              </a:solidFill>
              <a:latin typeface="Aptos Display"/>
            </a:endParaRPr>
          </a:p>
          <a:p>
            <a:pPr marL="0" indent="0"/>
            <a:r>
              <a:rPr lang="en" sz="1600">
                <a:solidFill>
                  <a:srgbClr val="002060"/>
                </a:solidFill>
                <a:latin typeface="Aptos Display"/>
              </a:rPr>
              <a:t>STEAM</a:t>
            </a:r>
            <a:endParaRPr lang="en-US" sz="1600">
              <a:solidFill>
                <a:srgbClr val="002060"/>
              </a:solidFill>
              <a:latin typeface="Aptos Display"/>
            </a:endParaRPr>
          </a:p>
        </p:txBody>
      </p:sp>
      <p:sp>
        <p:nvSpPr>
          <p:cNvPr id="1902" name="Google Shape;1902;p120">
            <a:extLst>
              <a:ext uri="{FF2B5EF4-FFF2-40B4-BE49-F238E27FC236}">
                <a16:creationId xmlns:a16="http://schemas.microsoft.com/office/drawing/2014/main" id="{68614F4E-E4B5-2851-DF13-114F8C4CB579}"/>
              </a:ext>
            </a:extLst>
          </p:cNvPr>
          <p:cNvSpPr txBox="1">
            <a:spLocks noGrp="1"/>
          </p:cNvSpPr>
          <p:nvPr>
            <p:ph type="subTitle" idx="3"/>
          </p:nvPr>
        </p:nvSpPr>
        <p:spPr>
          <a:xfrm>
            <a:off x="78817" y="2374607"/>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Raul  </a:t>
            </a:r>
            <a:endParaRPr lang="en-US" sz="1600">
              <a:latin typeface="Aptos Display"/>
            </a:endParaRPr>
          </a:p>
          <a:p>
            <a:pPr marL="0" indent="0"/>
            <a:r>
              <a:rPr lang="en" sz="1600">
                <a:latin typeface="Aptos Display"/>
              </a:rPr>
              <a:t>HPE</a:t>
            </a:r>
            <a:endParaRPr lang="en-US" sz="1600">
              <a:latin typeface="Aptos Display"/>
            </a:endParaRPr>
          </a:p>
        </p:txBody>
      </p:sp>
      <p:sp>
        <p:nvSpPr>
          <p:cNvPr id="1904" name="Google Shape;1904;p120">
            <a:extLst>
              <a:ext uri="{FF2B5EF4-FFF2-40B4-BE49-F238E27FC236}">
                <a16:creationId xmlns:a16="http://schemas.microsoft.com/office/drawing/2014/main" id="{E352323D-6E91-0943-94B4-385D28E80AA0}"/>
              </a:ext>
            </a:extLst>
          </p:cNvPr>
          <p:cNvSpPr txBox="1">
            <a:spLocks noGrp="1"/>
          </p:cNvSpPr>
          <p:nvPr>
            <p:ph type="subTitle" idx="5"/>
          </p:nvPr>
        </p:nvSpPr>
        <p:spPr>
          <a:xfrm>
            <a:off x="3483927" y="2348862"/>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Nerida </a:t>
            </a:r>
            <a:endParaRPr lang="en-US"/>
          </a:p>
          <a:p>
            <a:pPr marL="0" indent="0"/>
            <a:r>
              <a:rPr lang="en" sz="1600">
                <a:latin typeface="Aptos Display"/>
              </a:rPr>
              <a:t> Inquiry</a:t>
            </a:r>
            <a:endParaRPr lang="en"/>
          </a:p>
        </p:txBody>
      </p:sp>
      <p:sp>
        <p:nvSpPr>
          <p:cNvPr id="1906" name="Google Shape;1906;p120">
            <a:extLst>
              <a:ext uri="{FF2B5EF4-FFF2-40B4-BE49-F238E27FC236}">
                <a16:creationId xmlns:a16="http://schemas.microsoft.com/office/drawing/2014/main" id="{798B5C1C-681B-8924-10DF-73A7109B43EE}"/>
              </a:ext>
            </a:extLst>
          </p:cNvPr>
          <p:cNvSpPr txBox="1">
            <a:spLocks noGrp="1"/>
          </p:cNvSpPr>
          <p:nvPr>
            <p:ph type="subTitle" idx="7"/>
          </p:nvPr>
        </p:nvSpPr>
        <p:spPr>
          <a:xfrm>
            <a:off x="6046334" y="2314903"/>
            <a:ext cx="3131006" cy="239625"/>
          </a:xfrm>
          <a:prstGeom prst="rect">
            <a:avLst/>
          </a:prstGeom>
        </p:spPr>
        <p:txBody>
          <a:bodyPr spcFirstLastPara="1" wrap="square" lIns="91425" tIns="91425" rIns="91425" bIns="91425" anchor="ctr" anchorCtr="0">
            <a:noAutofit/>
          </a:bodyPr>
          <a:lstStyle/>
          <a:p>
            <a:pPr marL="0" indent="0"/>
            <a:r>
              <a:rPr lang="en" sz="1400"/>
              <a:t>Rob</a:t>
            </a:r>
          </a:p>
          <a:p>
            <a:pPr marL="0" indent="0"/>
            <a:r>
              <a:rPr lang="en" sz="1600">
                <a:latin typeface="Aptos Display"/>
              </a:rPr>
              <a:t> Music/Performing Arts</a:t>
            </a:r>
            <a:endParaRPr lang="en-US" sz="1600">
              <a:latin typeface="Aptos Display"/>
            </a:endParaRPr>
          </a:p>
        </p:txBody>
      </p:sp>
      <p:sp>
        <p:nvSpPr>
          <p:cNvPr id="1908" name="Google Shape;1908;p120">
            <a:extLst>
              <a:ext uri="{FF2B5EF4-FFF2-40B4-BE49-F238E27FC236}">
                <a16:creationId xmlns:a16="http://schemas.microsoft.com/office/drawing/2014/main" id="{0DAF71B6-3E03-045E-B9A1-4AEFAA8B2859}"/>
              </a:ext>
            </a:extLst>
          </p:cNvPr>
          <p:cNvSpPr txBox="1">
            <a:spLocks noGrp="1"/>
          </p:cNvSpPr>
          <p:nvPr>
            <p:ph type="subTitle" idx="9"/>
          </p:nvPr>
        </p:nvSpPr>
        <p:spPr>
          <a:xfrm>
            <a:off x="2202120" y="2294780"/>
            <a:ext cx="2858048" cy="273745"/>
          </a:xfrm>
          <a:prstGeom prst="rect">
            <a:avLst/>
          </a:prstGeom>
        </p:spPr>
        <p:txBody>
          <a:bodyPr spcFirstLastPara="1" wrap="square" lIns="91425" tIns="91425" rIns="91425" bIns="91425" anchor="ctr" anchorCtr="0">
            <a:noAutofit/>
          </a:bodyPr>
          <a:lstStyle/>
          <a:p>
            <a:pPr marL="0" indent="0"/>
            <a:r>
              <a:rPr lang="en" sz="1600">
                <a:latin typeface="Aptos Display"/>
              </a:rPr>
              <a:t>Margaret </a:t>
            </a:r>
            <a:endParaRPr lang="en-US" sz="1600">
              <a:latin typeface="Aptos Display"/>
            </a:endParaRPr>
          </a:p>
          <a:p>
            <a:pPr marL="0" indent="0"/>
            <a:r>
              <a:rPr lang="en" sz="1600">
                <a:latin typeface="Aptos Display"/>
              </a:rPr>
              <a:t> Visual Arts</a:t>
            </a:r>
            <a:endParaRPr lang="en-US" sz="1600">
              <a:latin typeface="Aptos Display"/>
            </a:endParaRPr>
          </a:p>
        </p:txBody>
      </p:sp>
      <p:sp>
        <p:nvSpPr>
          <p:cNvPr id="1910" name="Google Shape;1910;p120">
            <a:extLst>
              <a:ext uri="{FF2B5EF4-FFF2-40B4-BE49-F238E27FC236}">
                <a16:creationId xmlns:a16="http://schemas.microsoft.com/office/drawing/2014/main" id="{245E85E1-1304-E36C-E085-1B03E7B3C8B6}"/>
              </a:ext>
            </a:extLst>
          </p:cNvPr>
          <p:cNvSpPr txBox="1">
            <a:spLocks noGrp="1"/>
          </p:cNvSpPr>
          <p:nvPr>
            <p:ph type="subTitle" idx="14"/>
          </p:nvPr>
        </p:nvSpPr>
        <p:spPr>
          <a:xfrm>
            <a:off x="4775561" y="2316513"/>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Karren </a:t>
            </a:r>
            <a:endParaRPr lang="en-US" sz="1600">
              <a:latin typeface="Aptos Display"/>
            </a:endParaRPr>
          </a:p>
          <a:p>
            <a:pPr marL="0" indent="0"/>
            <a:r>
              <a:rPr lang="en" sz="1600">
                <a:latin typeface="Aptos Display"/>
              </a:rPr>
              <a:t>Wellbeing</a:t>
            </a:r>
            <a:endParaRPr lang="en-US" sz="1600">
              <a:latin typeface="Aptos Display"/>
            </a:endParaRPr>
          </a:p>
        </p:txBody>
      </p:sp>
      <p:sp>
        <p:nvSpPr>
          <p:cNvPr id="1912" name="Google Shape;1912;p120">
            <a:extLst>
              <a:ext uri="{FF2B5EF4-FFF2-40B4-BE49-F238E27FC236}">
                <a16:creationId xmlns:a16="http://schemas.microsoft.com/office/drawing/2014/main" id="{9384E413-AD97-44F5-AF60-9194366845C1}"/>
              </a:ext>
            </a:extLst>
          </p:cNvPr>
          <p:cNvSpPr txBox="1">
            <a:spLocks noGrp="1"/>
          </p:cNvSpPr>
          <p:nvPr>
            <p:ph type="title"/>
          </p:nvPr>
        </p:nvSpPr>
        <p:spPr>
          <a:xfrm>
            <a:off x="548530" y="124439"/>
            <a:ext cx="8064000" cy="572700"/>
          </a:xfrm>
          <a:prstGeom prst="rect">
            <a:avLst/>
          </a:prstGeom>
        </p:spPr>
        <p:txBody>
          <a:bodyPr spcFirstLastPara="1" wrap="square" lIns="91425" tIns="91425" rIns="91425" bIns="91425" anchor="t" anchorCtr="0">
            <a:noAutofit/>
          </a:bodyPr>
          <a:lstStyle/>
          <a:p>
            <a:r>
              <a:rPr lang="en">
                <a:latin typeface="Josefin Sans"/>
                <a:sym typeface="Josefin Sans"/>
              </a:rPr>
              <a:t>Specialist Team </a:t>
            </a:r>
            <a:endParaRPr lang="en-US"/>
          </a:p>
        </p:txBody>
      </p:sp>
      <p:pic>
        <p:nvPicPr>
          <p:cNvPr id="11" name="Picture 10" descr="A person with long black hair&#10;&#10;AI-generated content may be incorrect.">
            <a:extLst>
              <a:ext uri="{FF2B5EF4-FFF2-40B4-BE49-F238E27FC236}">
                <a16:creationId xmlns:a16="http://schemas.microsoft.com/office/drawing/2014/main" id="{D3C8865D-02E0-7461-DD57-DE5A349EDC13}"/>
              </a:ext>
            </a:extLst>
          </p:cNvPr>
          <p:cNvPicPr>
            <a:picLocks noChangeAspect="1"/>
          </p:cNvPicPr>
          <p:nvPr/>
        </p:nvPicPr>
        <p:blipFill>
          <a:blip r:embed="rId3"/>
          <a:stretch>
            <a:fillRect/>
          </a:stretch>
        </p:blipFill>
        <p:spPr>
          <a:xfrm>
            <a:off x="3107454" y="764209"/>
            <a:ext cx="987798" cy="1420329"/>
          </a:xfrm>
          <a:prstGeom prst="rect">
            <a:avLst/>
          </a:prstGeom>
        </p:spPr>
      </p:pic>
      <p:pic>
        <p:nvPicPr>
          <p:cNvPr id="17" name="Picture 16" descr="A person in a blue shirt&#10;&#10;Description automatically generated">
            <a:extLst>
              <a:ext uri="{FF2B5EF4-FFF2-40B4-BE49-F238E27FC236}">
                <a16:creationId xmlns:a16="http://schemas.microsoft.com/office/drawing/2014/main" id="{691C2704-9766-D019-EB73-BAB7D31E87A8}"/>
              </a:ext>
            </a:extLst>
          </p:cNvPr>
          <p:cNvPicPr>
            <a:picLocks noChangeAspect="1"/>
          </p:cNvPicPr>
          <p:nvPr/>
        </p:nvPicPr>
        <p:blipFill>
          <a:blip r:embed="rId4"/>
          <a:stretch>
            <a:fillRect/>
          </a:stretch>
        </p:blipFill>
        <p:spPr>
          <a:xfrm>
            <a:off x="750726" y="728139"/>
            <a:ext cx="1029371" cy="1508572"/>
          </a:xfrm>
          <a:prstGeom prst="rect">
            <a:avLst/>
          </a:prstGeom>
        </p:spPr>
      </p:pic>
      <p:pic>
        <p:nvPicPr>
          <p:cNvPr id="18" name="Picture 17" descr="A person with long hair smiling&#10;&#10;Description automatically generated">
            <a:extLst>
              <a:ext uri="{FF2B5EF4-FFF2-40B4-BE49-F238E27FC236}">
                <a16:creationId xmlns:a16="http://schemas.microsoft.com/office/drawing/2014/main" id="{4FD288E7-730B-D4B2-9028-EF6829746AC8}"/>
              </a:ext>
            </a:extLst>
          </p:cNvPr>
          <p:cNvPicPr>
            <a:picLocks noChangeAspect="1"/>
          </p:cNvPicPr>
          <p:nvPr/>
        </p:nvPicPr>
        <p:blipFill>
          <a:blip r:embed="rId5"/>
          <a:stretch>
            <a:fillRect/>
          </a:stretch>
        </p:blipFill>
        <p:spPr>
          <a:xfrm>
            <a:off x="5598776" y="761247"/>
            <a:ext cx="993182" cy="1425042"/>
          </a:xfrm>
          <a:prstGeom prst="rect">
            <a:avLst/>
          </a:prstGeom>
        </p:spPr>
      </p:pic>
      <p:pic>
        <p:nvPicPr>
          <p:cNvPr id="19" name="Picture 18" descr="A person smiling for a picture&#10;&#10;Description automatically generated">
            <a:extLst>
              <a:ext uri="{FF2B5EF4-FFF2-40B4-BE49-F238E27FC236}">
                <a16:creationId xmlns:a16="http://schemas.microsoft.com/office/drawing/2014/main" id="{8C3B1B4B-549B-45FA-977F-E7D47A449375}"/>
              </a:ext>
            </a:extLst>
          </p:cNvPr>
          <p:cNvPicPr>
            <a:picLocks noChangeAspect="1"/>
          </p:cNvPicPr>
          <p:nvPr/>
        </p:nvPicPr>
        <p:blipFill>
          <a:blip r:embed="rId6"/>
          <a:stretch>
            <a:fillRect/>
          </a:stretch>
        </p:blipFill>
        <p:spPr>
          <a:xfrm>
            <a:off x="4313373" y="793596"/>
            <a:ext cx="1064454" cy="1425042"/>
          </a:xfrm>
          <a:prstGeom prst="rect">
            <a:avLst/>
          </a:prstGeom>
        </p:spPr>
      </p:pic>
      <p:pic>
        <p:nvPicPr>
          <p:cNvPr id="4" name="Picture 3">
            <a:extLst>
              <a:ext uri="{FF2B5EF4-FFF2-40B4-BE49-F238E27FC236}">
                <a16:creationId xmlns:a16="http://schemas.microsoft.com/office/drawing/2014/main" id="{926C6C0F-155C-2C26-7FD7-72520D3C2A02}"/>
              </a:ext>
            </a:extLst>
          </p:cNvPr>
          <p:cNvPicPr>
            <a:picLocks noChangeAspect="1"/>
          </p:cNvPicPr>
          <p:nvPr/>
        </p:nvPicPr>
        <p:blipFill>
          <a:blip r:embed="rId7"/>
          <a:stretch>
            <a:fillRect/>
          </a:stretch>
        </p:blipFill>
        <p:spPr>
          <a:xfrm>
            <a:off x="4419691" y="4319497"/>
            <a:ext cx="714375" cy="666750"/>
          </a:xfrm>
          <a:prstGeom prst="rect">
            <a:avLst/>
          </a:prstGeom>
        </p:spPr>
      </p:pic>
      <p:pic>
        <p:nvPicPr>
          <p:cNvPr id="5" name="Picture 4">
            <a:extLst>
              <a:ext uri="{FF2B5EF4-FFF2-40B4-BE49-F238E27FC236}">
                <a16:creationId xmlns:a16="http://schemas.microsoft.com/office/drawing/2014/main" id="{4E51BD01-25C2-8BE3-B5E0-FF767FB40D15}"/>
              </a:ext>
            </a:extLst>
          </p:cNvPr>
          <p:cNvPicPr>
            <a:picLocks noChangeAspect="1"/>
          </p:cNvPicPr>
          <p:nvPr/>
        </p:nvPicPr>
        <p:blipFill>
          <a:blip r:embed="rId8"/>
          <a:stretch>
            <a:fillRect/>
          </a:stretch>
        </p:blipFill>
        <p:spPr>
          <a:xfrm>
            <a:off x="1938338" y="4385454"/>
            <a:ext cx="695325" cy="685800"/>
          </a:xfrm>
          <a:prstGeom prst="rect">
            <a:avLst/>
          </a:prstGeom>
        </p:spPr>
      </p:pic>
      <p:pic>
        <p:nvPicPr>
          <p:cNvPr id="6" name="Picture 5">
            <a:extLst>
              <a:ext uri="{FF2B5EF4-FFF2-40B4-BE49-F238E27FC236}">
                <a16:creationId xmlns:a16="http://schemas.microsoft.com/office/drawing/2014/main" id="{ACB379C4-940C-26FC-1B94-52CF3FC9D91A}"/>
              </a:ext>
            </a:extLst>
          </p:cNvPr>
          <p:cNvPicPr>
            <a:picLocks noChangeAspect="1"/>
          </p:cNvPicPr>
          <p:nvPr/>
        </p:nvPicPr>
        <p:blipFill>
          <a:blip r:embed="rId9"/>
          <a:stretch>
            <a:fillRect/>
          </a:stretch>
        </p:blipFill>
        <p:spPr>
          <a:xfrm>
            <a:off x="7049758" y="4294428"/>
            <a:ext cx="781050" cy="695325"/>
          </a:xfrm>
          <a:prstGeom prst="rect">
            <a:avLst/>
          </a:prstGeom>
        </p:spPr>
      </p:pic>
      <p:pic>
        <p:nvPicPr>
          <p:cNvPr id="7" name="Picture 6">
            <a:extLst>
              <a:ext uri="{FF2B5EF4-FFF2-40B4-BE49-F238E27FC236}">
                <a16:creationId xmlns:a16="http://schemas.microsoft.com/office/drawing/2014/main" id="{FD036D32-9419-7A6E-D1C0-971FC4BFD961}"/>
              </a:ext>
            </a:extLst>
          </p:cNvPr>
          <p:cNvPicPr>
            <a:picLocks noChangeAspect="1"/>
          </p:cNvPicPr>
          <p:nvPr/>
        </p:nvPicPr>
        <p:blipFill>
          <a:blip r:embed="rId10"/>
          <a:stretch>
            <a:fillRect/>
          </a:stretch>
        </p:blipFill>
        <p:spPr>
          <a:xfrm>
            <a:off x="750948" y="4394978"/>
            <a:ext cx="676275" cy="666750"/>
          </a:xfrm>
          <a:prstGeom prst="rect">
            <a:avLst/>
          </a:prstGeom>
        </p:spPr>
      </p:pic>
      <p:pic>
        <p:nvPicPr>
          <p:cNvPr id="8" name="Picture 7">
            <a:extLst>
              <a:ext uri="{FF2B5EF4-FFF2-40B4-BE49-F238E27FC236}">
                <a16:creationId xmlns:a16="http://schemas.microsoft.com/office/drawing/2014/main" id="{8FBF3761-020D-4F68-7E4C-B45E4B10DDDC}"/>
              </a:ext>
            </a:extLst>
          </p:cNvPr>
          <p:cNvPicPr>
            <a:picLocks noChangeAspect="1"/>
          </p:cNvPicPr>
          <p:nvPr/>
        </p:nvPicPr>
        <p:blipFill>
          <a:blip r:embed="rId11"/>
          <a:stretch>
            <a:fillRect/>
          </a:stretch>
        </p:blipFill>
        <p:spPr>
          <a:xfrm>
            <a:off x="3106678" y="4277624"/>
            <a:ext cx="752475" cy="685800"/>
          </a:xfrm>
          <a:prstGeom prst="rect">
            <a:avLst/>
          </a:prstGeom>
        </p:spPr>
      </p:pic>
      <p:pic>
        <p:nvPicPr>
          <p:cNvPr id="10" name="Picture 9">
            <a:extLst>
              <a:ext uri="{FF2B5EF4-FFF2-40B4-BE49-F238E27FC236}">
                <a16:creationId xmlns:a16="http://schemas.microsoft.com/office/drawing/2014/main" id="{6ECD0393-C31E-70C4-6E12-669BD0F3B129}"/>
              </a:ext>
            </a:extLst>
          </p:cNvPr>
          <p:cNvPicPr>
            <a:picLocks noChangeAspect="1"/>
          </p:cNvPicPr>
          <p:nvPr/>
        </p:nvPicPr>
        <p:blipFill>
          <a:blip r:embed="rId12"/>
          <a:stretch>
            <a:fillRect/>
          </a:stretch>
        </p:blipFill>
        <p:spPr>
          <a:xfrm>
            <a:off x="5601694" y="4270719"/>
            <a:ext cx="781050" cy="752475"/>
          </a:xfrm>
          <a:prstGeom prst="rect">
            <a:avLst/>
          </a:prstGeom>
        </p:spPr>
      </p:pic>
      <p:sp>
        <p:nvSpPr>
          <p:cNvPr id="12" name="TextBox 11">
            <a:extLst>
              <a:ext uri="{FF2B5EF4-FFF2-40B4-BE49-F238E27FC236}">
                <a16:creationId xmlns:a16="http://schemas.microsoft.com/office/drawing/2014/main" id="{810DB44C-BD7E-621F-F611-29DB447F01E6}"/>
              </a:ext>
            </a:extLst>
          </p:cNvPr>
          <p:cNvSpPr txBox="1"/>
          <p:nvPr/>
        </p:nvSpPr>
        <p:spPr>
          <a:xfrm>
            <a:off x="1186132" y="2744278"/>
            <a:ext cx="62541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0" i="0" u="none" strike="noStrike" baseline="0">
                <a:solidFill>
                  <a:srgbClr val="1A4568"/>
                </a:solidFill>
                <a:latin typeface="Open Sans"/>
                <a:ea typeface="Arial"/>
                <a:cs typeface="Arial"/>
              </a:rPr>
              <a:t>2026 Specialist days are </a:t>
            </a:r>
            <a:r>
              <a:rPr lang="en-US">
                <a:solidFill>
                  <a:srgbClr val="1A4568"/>
                </a:solidFill>
                <a:latin typeface="Open Sans"/>
              </a:rPr>
              <a:t>Tuesdays and Fridays.</a:t>
            </a:r>
          </a:p>
          <a:p>
            <a:r>
              <a:rPr lang="en-US" sz="1400" b="0" i="0" u="none" strike="noStrike" baseline="0">
                <a:solidFill>
                  <a:srgbClr val="1A4568"/>
                </a:solidFill>
                <a:latin typeface="Open Sans"/>
                <a:ea typeface="Arial"/>
                <a:cs typeface="Arial"/>
              </a:rPr>
              <a:t>Specialist teachers </a:t>
            </a:r>
            <a:r>
              <a:rPr lang="en-US">
                <a:solidFill>
                  <a:srgbClr val="1A4568"/>
                </a:solidFill>
                <a:latin typeface="Open Sans"/>
              </a:rPr>
              <a:t>can</a:t>
            </a:r>
            <a:r>
              <a:rPr lang="en-US" sz="1400" b="0" i="0" u="none" strike="noStrike" baseline="0">
                <a:solidFill>
                  <a:srgbClr val="1A4568"/>
                </a:solidFill>
                <a:latin typeface="Open Sans"/>
                <a:ea typeface="Arial"/>
                <a:cs typeface="Arial"/>
              </a:rPr>
              <a:t> be messaged on Sentral</a:t>
            </a:r>
            <a:r>
              <a:rPr lang="en-US">
                <a:solidFill>
                  <a:srgbClr val="1A4568"/>
                </a:solidFill>
                <a:latin typeface="Open Sans"/>
              </a:rPr>
              <a:t>.</a:t>
            </a:r>
            <a:r>
              <a:rPr lang="en-US" sz="1400" b="0" i="0">
                <a:solidFill>
                  <a:srgbClr val="1A4568"/>
                </a:solidFill>
                <a:latin typeface="Open Sans"/>
                <a:ea typeface="Arial"/>
                <a:cs typeface="Arial"/>
              </a:rPr>
              <a:t>​</a:t>
            </a:r>
            <a:endParaRPr lang="en-US"/>
          </a:p>
          <a:p>
            <a:pPr lvl="0" algn="l" rtl="0"/>
            <a:r>
              <a:rPr lang="en-US" sz="1400" b="0" i="0" u="none" strike="noStrike" baseline="0">
                <a:solidFill>
                  <a:srgbClr val="1A4568"/>
                </a:solidFill>
                <a:latin typeface="Open Sans"/>
                <a:ea typeface="Arial"/>
                <a:cs typeface="Arial"/>
              </a:rPr>
              <a:t>Whole School Events </a:t>
            </a:r>
            <a:r>
              <a:rPr lang="en-US">
                <a:solidFill>
                  <a:srgbClr val="1A4568"/>
                </a:solidFill>
                <a:latin typeface="Open Sans"/>
              </a:rPr>
              <a:t>2026 ( Whole School Production!)</a:t>
            </a:r>
            <a:endParaRPr lang="en-US" sz="1400" b="0" i="0" u="none" strike="noStrike" baseline="0">
              <a:solidFill>
                <a:srgbClr val="1A4568"/>
              </a:solidFill>
              <a:latin typeface="Open Sans"/>
              <a:ea typeface="Arial"/>
              <a:cs typeface="Arial"/>
            </a:endParaRPr>
          </a:p>
          <a:p>
            <a:pPr algn="ctr"/>
            <a:endParaRPr lang="en-GB"/>
          </a:p>
        </p:txBody>
      </p:sp>
      <p:pic>
        <p:nvPicPr>
          <p:cNvPr id="2" name="Picture 1" descr="A person with a beard&#10;&#10;AI-generated content may be incorrect.">
            <a:extLst>
              <a:ext uri="{FF2B5EF4-FFF2-40B4-BE49-F238E27FC236}">
                <a16:creationId xmlns:a16="http://schemas.microsoft.com/office/drawing/2014/main" id="{CC8597DF-2FC8-DF42-0E24-79DBEDFDCA9A}"/>
              </a:ext>
            </a:extLst>
          </p:cNvPr>
          <p:cNvPicPr>
            <a:picLocks noChangeAspect="1"/>
          </p:cNvPicPr>
          <p:nvPr/>
        </p:nvPicPr>
        <p:blipFill>
          <a:blip r:embed="rId13"/>
          <a:stretch>
            <a:fillRect/>
          </a:stretch>
        </p:blipFill>
        <p:spPr>
          <a:xfrm>
            <a:off x="7079411" y="724709"/>
            <a:ext cx="1066800" cy="1418866"/>
          </a:xfrm>
          <a:prstGeom prst="rect">
            <a:avLst/>
          </a:prstGeom>
        </p:spPr>
      </p:pic>
      <p:pic>
        <p:nvPicPr>
          <p:cNvPr id="3" name="Picture 2" descr="A person with glasses smiling&#10;&#10;AI-generated content may be incorrect.">
            <a:extLst>
              <a:ext uri="{FF2B5EF4-FFF2-40B4-BE49-F238E27FC236}">
                <a16:creationId xmlns:a16="http://schemas.microsoft.com/office/drawing/2014/main" id="{A8B0406B-B8A0-EA1F-D66A-54F3931E6A5D}"/>
              </a:ext>
            </a:extLst>
          </p:cNvPr>
          <p:cNvPicPr>
            <a:picLocks noChangeAspect="1"/>
          </p:cNvPicPr>
          <p:nvPr/>
        </p:nvPicPr>
        <p:blipFill>
          <a:blip r:embed="rId14"/>
          <a:stretch>
            <a:fillRect/>
          </a:stretch>
        </p:blipFill>
        <p:spPr>
          <a:xfrm>
            <a:off x="1965910" y="778292"/>
            <a:ext cx="971049" cy="1406192"/>
          </a:xfrm>
          <a:prstGeom prst="rect">
            <a:avLst/>
          </a:prstGeom>
        </p:spPr>
      </p:pic>
    </p:spTree>
    <p:extLst>
      <p:ext uri="{BB962C8B-B14F-4D97-AF65-F5344CB8AC3E}">
        <p14:creationId xmlns:p14="http://schemas.microsoft.com/office/powerpoint/2010/main" val="14128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2"/>
                                        </p:tgtEl>
                                        <p:attrNameLst>
                                          <p:attrName>style.visibility</p:attrName>
                                        </p:attrNameLst>
                                      </p:cBhvr>
                                      <p:to>
                                        <p:strVal val="visible"/>
                                      </p:to>
                                    </p:set>
                                    <p:animEffect transition="in" filter="fade">
                                      <p:cBhvr>
                                        <p:cTn id="7" dur="1000"/>
                                        <p:tgtEl>
                                          <p:spTgt spid="19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900"/>
                                        </p:tgtEl>
                                        <p:attrNameLst>
                                          <p:attrName>style.visibility</p:attrName>
                                        </p:attrNameLst>
                                      </p:cBhvr>
                                      <p:to>
                                        <p:strVal val="visible"/>
                                      </p:to>
                                    </p:set>
                                    <p:anim calcmode="lin" valueType="num">
                                      <p:cBhvr additive="base">
                                        <p:cTn id="11" dur="1000"/>
                                        <p:tgtEl>
                                          <p:spTgt spid="1900"/>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902"/>
                                        </p:tgtEl>
                                        <p:attrNameLst>
                                          <p:attrName>style.visibility</p:attrName>
                                        </p:attrNameLst>
                                      </p:cBhvr>
                                      <p:to>
                                        <p:strVal val="visible"/>
                                      </p:to>
                                    </p:set>
                                    <p:anim calcmode="lin" valueType="num">
                                      <p:cBhvr additive="base">
                                        <p:cTn id="14" dur="1000"/>
                                        <p:tgtEl>
                                          <p:spTgt spid="1902"/>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904"/>
                                        </p:tgtEl>
                                        <p:attrNameLst>
                                          <p:attrName>style.visibility</p:attrName>
                                        </p:attrNameLst>
                                      </p:cBhvr>
                                      <p:to>
                                        <p:strVal val="visible"/>
                                      </p:to>
                                    </p:set>
                                    <p:anim calcmode="lin" valueType="num">
                                      <p:cBhvr additive="base">
                                        <p:cTn id="17" dur="1000"/>
                                        <p:tgtEl>
                                          <p:spTgt spid="1904"/>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906"/>
                                        </p:tgtEl>
                                        <p:attrNameLst>
                                          <p:attrName>style.visibility</p:attrName>
                                        </p:attrNameLst>
                                      </p:cBhvr>
                                      <p:to>
                                        <p:strVal val="visible"/>
                                      </p:to>
                                    </p:set>
                                    <p:anim calcmode="lin" valueType="num">
                                      <p:cBhvr additive="base">
                                        <p:cTn id="20" dur="1000"/>
                                        <p:tgtEl>
                                          <p:spTgt spid="1906"/>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908"/>
                                        </p:tgtEl>
                                        <p:attrNameLst>
                                          <p:attrName>style.visibility</p:attrName>
                                        </p:attrNameLst>
                                      </p:cBhvr>
                                      <p:to>
                                        <p:strVal val="visible"/>
                                      </p:to>
                                    </p:set>
                                    <p:anim calcmode="lin" valueType="num">
                                      <p:cBhvr additive="base">
                                        <p:cTn id="23" dur="1000"/>
                                        <p:tgtEl>
                                          <p:spTgt spid="1908"/>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910"/>
                                        </p:tgtEl>
                                        <p:attrNameLst>
                                          <p:attrName>style.visibility</p:attrName>
                                        </p:attrNameLst>
                                      </p:cBhvr>
                                      <p:to>
                                        <p:strVal val="visible"/>
                                      </p:to>
                                    </p:set>
                                    <p:anim calcmode="lin" valueType="num">
                                      <p:cBhvr additive="base">
                                        <p:cTn id="26" dur="1000"/>
                                        <p:tgtEl>
                                          <p:spTgt spid="19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FFDD1C6294AD4F82DAC47AA7D8D54D" ma:contentTypeVersion="16" ma:contentTypeDescription="Create a new document." ma:contentTypeScope="" ma:versionID="b9cca452d4f724963ac9d716b061ebbd">
  <xsd:schema xmlns:xsd="http://www.w3.org/2001/XMLSchema" xmlns:xs="http://www.w3.org/2001/XMLSchema" xmlns:p="http://schemas.microsoft.com/office/2006/metadata/properties" xmlns:ns2="f7342f1d-b95c-4798-a665-27855da8d5aa" xmlns:ns3="37a2b200-f654-4ad0-9a63-c032a64fd972" xmlns:ns4="7d7b17af-260d-4eed-9510-f4d8a2932eba" targetNamespace="http://schemas.microsoft.com/office/2006/metadata/properties" ma:root="true" ma:fieldsID="74c492504f99efd3f3c9467bcf6aa45e" ns2:_="" ns3:_="" ns4:_="">
    <xsd:import namespace="f7342f1d-b95c-4798-a665-27855da8d5aa"/>
    <xsd:import namespace="37a2b200-f654-4ad0-9a63-c032a64fd972"/>
    <xsd:import namespace="7d7b17af-260d-4eed-9510-f4d8a2932e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42f1d-b95c-4798-a665-27855da8d5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a2b200-f654-4ad0-9a63-c032a64fd9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546dd6e-083e-49d1-87ca-df60b143d5df}" ma:internalName="TaxCatchAll" ma:showField="CatchAllData" ma:web="7d7b17af-260d-4eed-9510-f4d8a2932e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7b17af-260d-4eed-9510-f4d8a2932eb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a2b200-f654-4ad0-9a63-c032a64fd972" xsi:nil="true"/>
    <lcf76f155ced4ddcb4097134ff3c332f xmlns="f7342f1d-b95c-4798-a665-27855da8d5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09811F-5252-4893-A5F6-83C0D99EE14F}">
  <ds:schemaRefs>
    <ds:schemaRef ds:uri="37a2b200-f654-4ad0-9a63-c032a64fd972"/>
    <ds:schemaRef ds:uri="7d7b17af-260d-4eed-9510-f4d8a2932eba"/>
    <ds:schemaRef ds:uri="f7342f1d-b95c-4798-a665-27855da8d5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BCAC47-DFC1-47A5-89DC-BE261D992601}">
  <ds:schemaRefs>
    <ds:schemaRef ds:uri="http://schemas.microsoft.com/sharepoint/v3/contenttype/forms"/>
  </ds:schemaRefs>
</ds:datastoreItem>
</file>

<file path=customXml/itemProps3.xml><?xml version="1.0" encoding="utf-8"?>
<ds:datastoreItem xmlns:ds="http://schemas.openxmlformats.org/officeDocument/2006/customXml" ds:itemID="{33BCBAEE-1D09-4F3B-B727-6E583A431732}">
  <ds:schemaRefs>
    <ds:schemaRef ds:uri="37a2b200-f654-4ad0-9a63-c032a64fd972"/>
    <ds:schemaRef ds:uri="7d7b17af-260d-4eed-9510-f4d8a2932eba"/>
    <ds:schemaRef ds:uri="f7342f1d-b95c-4798-a665-27855da8d5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21</Slides>
  <Notes>21</Notes>
  <HiddenSlides>1</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Aquatic and Physical Therapy Center XL by Slidesgo</vt:lpstr>
      <vt:lpstr>Parent Information Session</vt:lpstr>
      <vt:lpstr>The 5 /6 Team</vt:lpstr>
      <vt:lpstr>The Learning Community Leader</vt:lpstr>
      <vt:lpstr>School / Parent Communication</vt:lpstr>
      <vt:lpstr>Communication Flowchart </vt:lpstr>
      <vt:lpstr>Laptops and personal items</vt:lpstr>
      <vt:lpstr>Student ICT Account Details</vt:lpstr>
      <vt:lpstr>Grade 5 NAPLAN</vt:lpstr>
      <vt:lpstr>Specialist Team </vt:lpstr>
      <vt:lpstr>PowerPoint Presentation</vt:lpstr>
      <vt:lpstr>Attendance</vt:lpstr>
      <vt:lpstr>Supporting Learning at Home (Homework) </vt:lpstr>
      <vt:lpstr>Parent Helper Program </vt:lpstr>
      <vt:lpstr>Parent Teacher Interviews, Meet the Teacher &amp; Reporting Periods</vt:lpstr>
      <vt:lpstr>Camps, Excursions and Incursions </vt:lpstr>
      <vt:lpstr>Term 1 Community events</vt:lpstr>
      <vt:lpstr>Local Excursions / Photography</vt:lpstr>
      <vt:lpstr>Outside of School Hours Care</vt:lpstr>
      <vt:lpstr>Supporting Your Childs  Wellbeing at School </vt:lpstr>
      <vt:lpstr>56 Term 1 Timetable</vt:lpstr>
      <vt:lpstr>Further Questions  2026 Parent Information Session Q&amp;A – Collaboration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Sophia Moshis (09610956)</dc:creator>
  <cp:revision>1</cp:revision>
  <dcterms:modified xsi:type="dcterms:W3CDTF">2026-01-30T01:06:31Z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0x01010080FFDD1C6294AD4F82DAC47AA7D8D54D</vt:lpwstr>
  </property>
  <property fmtid="{D5CDD505-2E9C-101B-9397-08002B2CF9AE}" pid="3" name="MediaServiceImageTags">
    <vt:lpwstr/>
  </property>
</Properties>
</file>