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86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ba051eaf9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ba051eaf9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6687775" y="171900"/>
            <a:ext cx="1909200" cy="1458900"/>
          </a:xfrm>
          <a:prstGeom prst="flowChartAlternateProcess">
            <a:avLst/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227525" y="187800"/>
            <a:ext cx="29808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/>
              <a:t>Mr. Stephen Lytton</a:t>
            </a:r>
            <a:endParaRPr sz="2400"/>
          </a:p>
        </p:txBody>
      </p:sp>
      <p:sp>
        <p:nvSpPr>
          <p:cNvPr id="56" name="Google Shape;56;p13"/>
          <p:cNvSpPr/>
          <p:nvPr/>
        </p:nvSpPr>
        <p:spPr>
          <a:xfrm>
            <a:off x="6650875" y="1716152"/>
            <a:ext cx="2059668" cy="3237030"/>
          </a:xfrm>
          <a:prstGeom prst="flowChartDocument">
            <a:avLst/>
          </a:prstGeom>
          <a:solidFill>
            <a:srgbClr val="B6D7A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6887300" y="187800"/>
            <a:ext cx="1962300" cy="20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I am the STEM specialist teacher in 2024.</a:t>
            </a: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STEM stands for</a:t>
            </a: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Science</a:t>
            </a: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Technology</a:t>
            </a: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Engineering</a:t>
            </a: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Mathematics.</a:t>
            </a: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8" name="Google Shape;58;p13"/>
          <p:cNvSpPr/>
          <p:nvPr/>
        </p:nvSpPr>
        <p:spPr>
          <a:xfrm>
            <a:off x="3639200" y="2721875"/>
            <a:ext cx="2876796" cy="2328426"/>
          </a:xfrm>
          <a:prstGeom prst="irregularSeal2">
            <a:avLst/>
          </a:prstGeom>
          <a:solidFill>
            <a:srgbClr val="FFE59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 txBox="1"/>
          <p:nvPr/>
        </p:nvSpPr>
        <p:spPr>
          <a:xfrm rot="-1979619">
            <a:off x="3833389" y="3478235"/>
            <a:ext cx="2265924" cy="954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Some of my favourite things are:-</a:t>
            </a:r>
            <a:endParaRPr sz="1000"/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-GB" sz="1000"/>
              <a:t>Mint choc chip ice-cream</a:t>
            </a:r>
            <a:endParaRPr sz="1000"/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-GB" sz="1000"/>
              <a:t>Gummy shark lollies</a:t>
            </a:r>
            <a:endParaRPr sz="1000"/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-GB" sz="1000"/>
              <a:t>Coffee</a:t>
            </a:r>
            <a:endParaRPr sz="1000"/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-GB" sz="1000"/>
              <a:t>Gaming with my friends</a:t>
            </a:r>
            <a:endParaRPr sz="1000"/>
          </a:p>
        </p:txBody>
      </p:sp>
      <p:sp>
        <p:nvSpPr>
          <p:cNvPr id="60" name="Google Shape;60;p13"/>
          <p:cNvSpPr txBox="1"/>
          <p:nvPr/>
        </p:nvSpPr>
        <p:spPr>
          <a:xfrm>
            <a:off x="6854063" y="1920925"/>
            <a:ext cx="1653300" cy="24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/>
              <a:t>Important Class information:</a:t>
            </a:r>
            <a:endParaRPr sz="10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The STEM room will be the portable - Room 2.</a:t>
            </a: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Each class will have a one hour STEM lesson each week.</a:t>
            </a: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Our major focuses will be Science, Design, Technology and Experimentation.</a:t>
            </a: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I encourage group work using an Inquiry model.</a:t>
            </a:r>
            <a:endParaRPr sz="1000"/>
          </a:p>
        </p:txBody>
      </p:sp>
      <p:sp>
        <p:nvSpPr>
          <p:cNvPr id="61" name="Google Shape;61;p13"/>
          <p:cNvSpPr txBox="1"/>
          <p:nvPr/>
        </p:nvSpPr>
        <p:spPr>
          <a:xfrm>
            <a:off x="3731025" y="289025"/>
            <a:ext cx="2611200" cy="12621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Donations</a:t>
            </a: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The STEM program loves donations of cardboard boxes, straws, plastic spoons, or anything that we can make things out of… I will be asking for your recycled donations please.	</a:t>
            </a:r>
            <a:endParaRPr sz="1000"/>
          </a:p>
        </p:txBody>
      </p:sp>
      <p:sp>
        <p:nvSpPr>
          <p:cNvPr id="62" name="Google Shape;62;p13"/>
          <p:cNvSpPr txBox="1"/>
          <p:nvPr/>
        </p:nvSpPr>
        <p:spPr>
          <a:xfrm>
            <a:off x="4076600" y="1613663"/>
            <a:ext cx="2265600" cy="11082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My family are:-</a:t>
            </a: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My wife, Rowena Lytton</a:t>
            </a: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My daughter, Isobel (age 7)</a:t>
            </a: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1 dog (Lula), </a:t>
            </a:r>
            <a:endParaRPr sz="1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3 cats (Abby, Georgie and Regi)</a:t>
            </a:r>
            <a:endParaRPr sz="1000"/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6843" y="691350"/>
            <a:ext cx="1383046" cy="2065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 rotWithShape="1">
          <a:blip r:embed="rId4">
            <a:alphaModFix/>
          </a:blip>
          <a:srcRect l="24425" r="20834"/>
          <a:stretch/>
        </p:blipFill>
        <p:spPr>
          <a:xfrm>
            <a:off x="1888663" y="1458400"/>
            <a:ext cx="1564275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/>
          <p:nvPr/>
        </p:nvSpPr>
        <p:spPr>
          <a:xfrm>
            <a:off x="1373600" y="691350"/>
            <a:ext cx="2265600" cy="6465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I was born in England and came to Australia in 1986 and became an Australian Citizen in 1988.</a:t>
            </a:r>
            <a:endParaRPr sz="1000"/>
          </a:p>
        </p:txBody>
      </p:sp>
      <p:sp>
        <p:nvSpPr>
          <p:cNvPr id="66" name="Google Shape;66;p13"/>
          <p:cNvSpPr txBox="1"/>
          <p:nvPr/>
        </p:nvSpPr>
        <p:spPr>
          <a:xfrm>
            <a:off x="1465413" y="2690563"/>
            <a:ext cx="2265600" cy="492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/>
              <a:t>This is how I see myself as a STEM teacher, amateur scientist.</a:t>
            </a:r>
            <a:endParaRPr sz="1000"/>
          </a:p>
        </p:txBody>
      </p:sp>
      <p:sp>
        <p:nvSpPr>
          <p:cNvPr id="67" name="Google Shape;67;p13"/>
          <p:cNvSpPr txBox="1"/>
          <p:nvPr/>
        </p:nvSpPr>
        <p:spPr>
          <a:xfrm>
            <a:off x="227525" y="3331988"/>
            <a:ext cx="3149400" cy="11082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>
                <a:solidFill>
                  <a:schemeClr val="dk2"/>
                </a:solidFill>
              </a:rPr>
              <a:t>Quotes from the 2023 year of STEM.</a:t>
            </a:r>
            <a:endParaRPr sz="1000">
              <a:solidFill>
                <a:schemeClr val="dk2"/>
              </a:solidFill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Char char="●"/>
            </a:pPr>
            <a:r>
              <a:rPr lang="en-GB" sz="1000">
                <a:solidFill>
                  <a:schemeClr val="dk2"/>
                </a:solidFill>
              </a:rPr>
              <a:t>Stem is the best! (Grade 2 student)</a:t>
            </a:r>
            <a:endParaRPr sz="1000">
              <a:solidFill>
                <a:schemeClr val="dk2"/>
              </a:solidFill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Char char="●"/>
            </a:pPr>
            <a:r>
              <a:rPr lang="en-GB" sz="1000">
                <a:solidFill>
                  <a:schemeClr val="dk2"/>
                </a:solidFill>
              </a:rPr>
              <a:t>You are the best stem teacher I have ever had. (Prep student)</a:t>
            </a:r>
            <a:endParaRPr sz="1000">
              <a:solidFill>
                <a:schemeClr val="dk2"/>
              </a:solidFill>
            </a:endParaRP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Char char="●"/>
            </a:pPr>
            <a:r>
              <a:rPr lang="en-GB" sz="1000">
                <a:solidFill>
                  <a:schemeClr val="dk2"/>
                </a:solidFill>
              </a:rPr>
              <a:t>Will you be a real teacher next year or a STEM teacher? (Grade 5 student)</a:t>
            </a:r>
            <a:endParaRPr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</Words>
  <Application>Microsoft Office PowerPoint</Application>
  <PresentationFormat>On-screen Show (16:9)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Crane</dc:creator>
  <cp:lastModifiedBy>Deborah Crane</cp:lastModifiedBy>
  <cp:revision>1</cp:revision>
  <dcterms:modified xsi:type="dcterms:W3CDTF">2024-02-21T08:54:56Z</dcterms:modified>
</cp:coreProperties>
</file>