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2" r:id="rId5"/>
  </p:sldMasterIdLst>
  <p:notesMasterIdLst>
    <p:notesMasterId r:id="rId9"/>
  </p:notesMasterIdLst>
  <p:sldIdLst>
    <p:sldId id="258" r:id="rId6"/>
    <p:sldId id="604" r:id="rId7"/>
    <p:sldId id="6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E4"/>
    <a:srgbClr val="69E6FF"/>
    <a:srgbClr val="C1F5FF"/>
    <a:srgbClr val="D9D9D9"/>
    <a:srgbClr val="D94145"/>
    <a:srgbClr val="DC2738"/>
    <a:srgbClr val="EF373E"/>
    <a:srgbClr val="E6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la Hooper" userId="091f712d-68db-4dfe-a11c-932caa35ea5c" providerId="ADAL" clId="{985AC0C4-EB68-4CB5-B9A7-4F8B95B58F82}"/>
    <pc:docChg chg="modSld">
      <pc:chgData name="Isla Hooper" userId="091f712d-68db-4dfe-a11c-932caa35ea5c" providerId="ADAL" clId="{985AC0C4-EB68-4CB5-B9A7-4F8B95B58F82}" dt="2024-03-06T01:25:57.826" v="2" actId="14100"/>
      <pc:docMkLst>
        <pc:docMk/>
      </pc:docMkLst>
      <pc:sldChg chg="modSp mod">
        <pc:chgData name="Isla Hooper" userId="091f712d-68db-4dfe-a11c-932caa35ea5c" providerId="ADAL" clId="{985AC0C4-EB68-4CB5-B9A7-4F8B95B58F82}" dt="2024-03-06T01:25:07.066" v="0" actId="14734"/>
        <pc:sldMkLst>
          <pc:docMk/>
          <pc:sldMk cId="681691212" sldId="258"/>
        </pc:sldMkLst>
        <pc:graphicFrameChg chg="modGraphic">
          <ac:chgData name="Isla Hooper" userId="091f712d-68db-4dfe-a11c-932caa35ea5c" providerId="ADAL" clId="{985AC0C4-EB68-4CB5-B9A7-4F8B95B58F82}" dt="2024-03-06T01:25:07.066" v="0" actId="14734"/>
          <ac:graphicFrameMkLst>
            <pc:docMk/>
            <pc:sldMk cId="681691212" sldId="258"/>
            <ac:graphicFrameMk id="10" creationId="{C96B53E4-0FCB-C263-E1B3-69667BD4A322}"/>
          </ac:graphicFrameMkLst>
        </pc:graphicFrameChg>
      </pc:sldChg>
      <pc:sldChg chg="modSp mod">
        <pc:chgData name="Isla Hooper" userId="091f712d-68db-4dfe-a11c-932caa35ea5c" providerId="ADAL" clId="{985AC0C4-EB68-4CB5-B9A7-4F8B95B58F82}" dt="2024-03-06T01:25:57.826" v="2" actId="14100"/>
        <pc:sldMkLst>
          <pc:docMk/>
          <pc:sldMk cId="3617209042" sldId="604"/>
        </pc:sldMkLst>
        <pc:graphicFrameChg chg="mod modGraphic">
          <ac:chgData name="Isla Hooper" userId="091f712d-68db-4dfe-a11c-932caa35ea5c" providerId="ADAL" clId="{985AC0C4-EB68-4CB5-B9A7-4F8B95B58F82}" dt="2024-03-06T01:25:57.826" v="2" actId="14100"/>
          <ac:graphicFrameMkLst>
            <pc:docMk/>
            <pc:sldMk cId="3617209042" sldId="604"/>
            <ac:graphicFrameMk id="7" creationId="{9BED4F71-CB5A-5373-B275-9849FD9CF942}"/>
          </ac:graphicFrameMkLst>
        </pc:graphicFrameChg>
      </pc:sldChg>
    </pc:docChg>
  </pc:docChgLst>
  <pc:docChgLst>
    <pc:chgData name="Tahlia Biggs | YNT" userId="c1807ad7-5139-4bfa-b7f0-8c91d8655a0d" providerId="ADAL" clId="{1117D707-1600-4F8D-B9B0-D01B2C9D342B}"/>
    <pc:docChg chg="custSel modSld">
      <pc:chgData name="Tahlia Biggs | YNT" userId="c1807ad7-5139-4bfa-b7f0-8c91d8655a0d" providerId="ADAL" clId="{1117D707-1600-4F8D-B9B0-D01B2C9D342B}" dt="2024-02-01T02:35:55.377" v="674" actId="113"/>
      <pc:docMkLst>
        <pc:docMk/>
      </pc:docMkLst>
      <pc:sldChg chg="addSp modSp mod">
        <pc:chgData name="Tahlia Biggs | YNT" userId="c1807ad7-5139-4bfa-b7f0-8c91d8655a0d" providerId="ADAL" clId="{1117D707-1600-4F8D-B9B0-D01B2C9D342B}" dt="2024-02-01T02:35:55.377" v="674" actId="113"/>
        <pc:sldMkLst>
          <pc:docMk/>
          <pc:sldMk cId="681691212" sldId="258"/>
        </pc:sldMkLst>
        <pc:graphicFrameChg chg="modGraphic">
          <ac:chgData name="Tahlia Biggs | YNT" userId="c1807ad7-5139-4bfa-b7f0-8c91d8655a0d" providerId="ADAL" clId="{1117D707-1600-4F8D-B9B0-D01B2C9D342B}" dt="2024-02-01T02:35:55.377" v="674" actId="113"/>
          <ac:graphicFrameMkLst>
            <pc:docMk/>
            <pc:sldMk cId="681691212" sldId="258"/>
            <ac:graphicFrameMk id="2" creationId="{5C7BB5B4-E108-E39B-8720-B63AE66EDFCB}"/>
          </ac:graphicFrameMkLst>
        </pc:graphicFrameChg>
        <pc:graphicFrameChg chg="mod">
          <ac:chgData name="Tahlia Biggs | YNT" userId="c1807ad7-5139-4bfa-b7f0-8c91d8655a0d" providerId="ADAL" clId="{1117D707-1600-4F8D-B9B0-D01B2C9D342B}" dt="2024-02-01T01:41:07.254" v="478" actId="931"/>
          <ac:graphicFrameMkLst>
            <pc:docMk/>
            <pc:sldMk cId="681691212" sldId="258"/>
            <ac:graphicFrameMk id="10" creationId="{C96B53E4-0FCB-C263-E1B3-69667BD4A322}"/>
          </ac:graphicFrameMkLst>
        </pc:graphicFrameChg>
        <pc:picChg chg="add mod">
          <ac:chgData name="Tahlia Biggs | YNT" userId="c1807ad7-5139-4bfa-b7f0-8c91d8655a0d" providerId="ADAL" clId="{1117D707-1600-4F8D-B9B0-D01B2C9D342B}" dt="2024-02-01T01:41:33.705" v="482" actId="1076"/>
          <ac:picMkLst>
            <pc:docMk/>
            <pc:sldMk cId="681691212" sldId="258"/>
            <ac:picMk id="1026" creationId="{6BD01B27-CD9C-F711-5CC3-54B23EF0B2C0}"/>
          </ac:picMkLst>
        </pc:picChg>
      </pc:sldChg>
      <pc:sldChg chg="addSp modSp mod">
        <pc:chgData name="Tahlia Biggs | YNT" userId="c1807ad7-5139-4bfa-b7f0-8c91d8655a0d" providerId="ADAL" clId="{1117D707-1600-4F8D-B9B0-D01B2C9D342B}" dt="2024-02-01T02:32:29.203" v="650" actId="1076"/>
        <pc:sldMkLst>
          <pc:docMk/>
          <pc:sldMk cId="3617209042" sldId="604"/>
        </pc:sldMkLst>
        <pc:spChg chg="mod">
          <ac:chgData name="Tahlia Biggs | YNT" userId="c1807ad7-5139-4bfa-b7f0-8c91d8655a0d" providerId="ADAL" clId="{1117D707-1600-4F8D-B9B0-D01B2C9D342B}" dt="2024-02-01T02:31:47.884" v="647" actId="14100"/>
          <ac:spMkLst>
            <pc:docMk/>
            <pc:sldMk cId="3617209042" sldId="604"/>
            <ac:spMk id="9" creationId="{0784BCA2-4791-DE1B-7113-B2C218391080}"/>
          </ac:spMkLst>
        </pc:spChg>
        <pc:spChg chg="mod">
          <ac:chgData name="Tahlia Biggs | YNT" userId="c1807ad7-5139-4bfa-b7f0-8c91d8655a0d" providerId="ADAL" clId="{1117D707-1600-4F8D-B9B0-D01B2C9D342B}" dt="2024-02-01T02:32:29.203" v="650" actId="1076"/>
          <ac:spMkLst>
            <pc:docMk/>
            <pc:sldMk cId="3617209042" sldId="604"/>
            <ac:spMk id="15" creationId="{06F375BE-4E8E-20C6-FE2B-04C8CDAEA7D3}"/>
          </ac:spMkLst>
        </pc:spChg>
        <pc:spChg chg="mod">
          <ac:chgData name="Tahlia Biggs | YNT" userId="c1807ad7-5139-4bfa-b7f0-8c91d8655a0d" providerId="ADAL" clId="{1117D707-1600-4F8D-B9B0-D01B2C9D342B}" dt="2024-02-01T02:32:16.955" v="649" actId="20577"/>
          <ac:spMkLst>
            <pc:docMk/>
            <pc:sldMk cId="3617209042" sldId="604"/>
            <ac:spMk id="17" creationId="{65203B86-1624-08E9-9B99-F2ED937B682A}"/>
          </ac:spMkLst>
        </pc:spChg>
        <pc:graphicFrameChg chg="modGraphic">
          <ac:chgData name="Tahlia Biggs | YNT" userId="c1807ad7-5139-4bfa-b7f0-8c91d8655a0d" providerId="ADAL" clId="{1117D707-1600-4F8D-B9B0-D01B2C9D342B}" dt="2024-02-01T01:33:02.795" v="21" actId="20577"/>
          <ac:graphicFrameMkLst>
            <pc:docMk/>
            <pc:sldMk cId="3617209042" sldId="604"/>
            <ac:graphicFrameMk id="7" creationId="{9BED4F71-CB5A-5373-B275-9849FD9CF942}"/>
          </ac:graphicFrameMkLst>
        </pc:graphicFrameChg>
        <pc:picChg chg="add mod">
          <ac:chgData name="Tahlia Biggs | YNT" userId="c1807ad7-5139-4bfa-b7f0-8c91d8655a0d" providerId="ADAL" clId="{1117D707-1600-4F8D-B9B0-D01B2C9D342B}" dt="2024-02-01T01:41:45.678" v="484" actId="1076"/>
          <ac:picMkLst>
            <pc:docMk/>
            <pc:sldMk cId="3617209042" sldId="604"/>
            <ac:picMk id="2" creationId="{7E96D1ED-6FD1-5DDB-4C18-425B232E7B80}"/>
          </ac:picMkLst>
        </pc:picChg>
        <pc:picChg chg="mod">
          <ac:chgData name="Tahlia Biggs | YNT" userId="c1807ad7-5139-4bfa-b7f0-8c91d8655a0d" providerId="ADAL" clId="{1117D707-1600-4F8D-B9B0-D01B2C9D342B}" dt="2024-02-01T02:30:29.066" v="641" actId="14100"/>
          <ac:picMkLst>
            <pc:docMk/>
            <pc:sldMk cId="3617209042" sldId="604"/>
            <ac:picMk id="13" creationId="{F621A983-F9F1-06B9-C5BB-53060FFB0BF5}"/>
          </ac:picMkLst>
        </pc:picChg>
      </pc:sldChg>
      <pc:sldChg chg="addSp delSp modSp mod">
        <pc:chgData name="Tahlia Biggs | YNT" userId="c1807ad7-5139-4bfa-b7f0-8c91d8655a0d" providerId="ADAL" clId="{1117D707-1600-4F8D-B9B0-D01B2C9D342B}" dt="2024-02-01T02:32:59.022" v="653" actId="403"/>
        <pc:sldMkLst>
          <pc:docMk/>
          <pc:sldMk cId="3910411800" sldId="605"/>
        </pc:sldMkLst>
        <pc:graphicFrameChg chg="mod modGraphic">
          <ac:chgData name="Tahlia Biggs | YNT" userId="c1807ad7-5139-4bfa-b7f0-8c91d8655a0d" providerId="ADAL" clId="{1117D707-1600-4F8D-B9B0-D01B2C9D342B}" dt="2024-02-01T01:35:08.626" v="117" actId="14100"/>
          <ac:graphicFrameMkLst>
            <pc:docMk/>
            <pc:sldMk cId="3910411800" sldId="605"/>
            <ac:graphicFrameMk id="2" creationId="{3B761478-ED9F-EE9D-B7C9-9D46303BDE9E}"/>
          </ac:graphicFrameMkLst>
        </pc:graphicFrameChg>
        <pc:graphicFrameChg chg="mod modGraphic">
          <ac:chgData name="Tahlia Biggs | YNT" userId="c1807ad7-5139-4bfa-b7f0-8c91d8655a0d" providerId="ADAL" clId="{1117D707-1600-4F8D-B9B0-D01B2C9D342B}" dt="2024-02-01T01:38:09.393" v="458" actId="20577"/>
          <ac:graphicFrameMkLst>
            <pc:docMk/>
            <pc:sldMk cId="3910411800" sldId="605"/>
            <ac:graphicFrameMk id="3" creationId="{9A1C92F4-4550-65EF-8244-B671B399D4BD}"/>
          </ac:graphicFrameMkLst>
        </pc:graphicFrameChg>
        <pc:graphicFrameChg chg="mod modGraphic">
          <ac:chgData name="Tahlia Biggs | YNT" userId="c1807ad7-5139-4bfa-b7f0-8c91d8655a0d" providerId="ADAL" clId="{1117D707-1600-4F8D-B9B0-D01B2C9D342B}" dt="2024-02-01T02:32:59.022" v="653" actId="403"/>
          <ac:graphicFrameMkLst>
            <pc:docMk/>
            <pc:sldMk cId="3910411800" sldId="605"/>
            <ac:graphicFrameMk id="4" creationId="{FF38F01F-6B42-585E-C178-B0C0F43CE398}"/>
          </ac:graphicFrameMkLst>
        </pc:graphicFrameChg>
        <pc:graphicFrameChg chg="mod">
          <ac:chgData name="Tahlia Biggs | YNT" userId="c1807ad7-5139-4bfa-b7f0-8c91d8655a0d" providerId="ADAL" clId="{1117D707-1600-4F8D-B9B0-D01B2C9D342B}" dt="2024-02-01T01:35:20.431" v="120" actId="1076"/>
          <ac:graphicFrameMkLst>
            <pc:docMk/>
            <pc:sldMk cId="3910411800" sldId="605"/>
            <ac:graphicFrameMk id="7" creationId="{9BED4F71-CB5A-5373-B275-9849FD9CF942}"/>
          </ac:graphicFrameMkLst>
        </pc:graphicFrameChg>
        <pc:graphicFrameChg chg="mod modGraphic">
          <ac:chgData name="Tahlia Biggs | YNT" userId="c1807ad7-5139-4bfa-b7f0-8c91d8655a0d" providerId="ADAL" clId="{1117D707-1600-4F8D-B9B0-D01B2C9D342B}" dt="2024-02-01T01:35:11.841" v="118" actId="14100"/>
          <ac:graphicFrameMkLst>
            <pc:docMk/>
            <pc:sldMk cId="3910411800" sldId="605"/>
            <ac:graphicFrameMk id="10" creationId="{C96B53E4-0FCB-C263-E1B3-69667BD4A322}"/>
          </ac:graphicFrameMkLst>
        </pc:graphicFrameChg>
        <pc:picChg chg="add del mod">
          <ac:chgData name="Tahlia Biggs | YNT" userId="c1807ad7-5139-4bfa-b7f0-8c91d8655a0d" providerId="ADAL" clId="{1117D707-1600-4F8D-B9B0-D01B2C9D342B}" dt="2024-02-01T01:38:53.343" v="465" actId="478"/>
          <ac:picMkLst>
            <pc:docMk/>
            <pc:sldMk cId="3910411800" sldId="605"/>
            <ac:picMk id="8" creationId="{F7E94E2F-BB97-6E5C-B09E-E273AFA1B9CA}"/>
          </ac:picMkLst>
        </pc:picChg>
        <pc:picChg chg="add mod">
          <ac:chgData name="Tahlia Biggs | YNT" userId="c1807ad7-5139-4bfa-b7f0-8c91d8655a0d" providerId="ADAL" clId="{1117D707-1600-4F8D-B9B0-D01B2C9D342B}" dt="2024-02-01T01:42:13.397" v="492" actId="14100"/>
          <ac:picMkLst>
            <pc:docMk/>
            <pc:sldMk cId="3910411800" sldId="605"/>
            <ac:picMk id="9" creationId="{BA27C054-4715-222E-28F2-B936C9F279E4}"/>
          </ac:picMkLst>
        </pc:picChg>
      </pc:sldChg>
    </pc:docChg>
  </pc:docChgLst>
  <pc:docChgLst>
    <pc:chgData name="Kergen Angel | YNT" userId="44f5610d-5f8a-45cc-bc03-3da64561537b" providerId="ADAL" clId="{BA53531D-B94B-4D13-992A-9A404E52A9C6}"/>
    <pc:docChg chg="custSel delSld modSld">
      <pc:chgData name="Kergen Angel | YNT" userId="44f5610d-5f8a-45cc-bc03-3da64561537b" providerId="ADAL" clId="{BA53531D-B94B-4D13-992A-9A404E52A9C6}" dt="2024-01-31T06:40:03.709" v="234" actId="47"/>
      <pc:docMkLst>
        <pc:docMk/>
      </pc:docMkLst>
      <pc:sldChg chg="del">
        <pc:chgData name="Kergen Angel | YNT" userId="44f5610d-5f8a-45cc-bc03-3da64561537b" providerId="ADAL" clId="{BA53531D-B94B-4D13-992A-9A404E52A9C6}" dt="2024-01-31T06:40:03.709" v="234" actId="47"/>
        <pc:sldMkLst>
          <pc:docMk/>
          <pc:sldMk cId="1448460740" sldId="256"/>
        </pc:sldMkLst>
      </pc:sldChg>
      <pc:sldChg chg="modSp mod">
        <pc:chgData name="Kergen Angel | YNT" userId="44f5610d-5f8a-45cc-bc03-3da64561537b" providerId="ADAL" clId="{BA53531D-B94B-4D13-992A-9A404E52A9C6}" dt="2024-01-31T06:39:50.647" v="233" actId="20577"/>
        <pc:sldMkLst>
          <pc:docMk/>
          <pc:sldMk cId="681691212" sldId="258"/>
        </pc:sldMkLst>
        <pc:graphicFrameChg chg="modGraphic">
          <ac:chgData name="Kergen Angel | YNT" userId="44f5610d-5f8a-45cc-bc03-3da64561537b" providerId="ADAL" clId="{BA53531D-B94B-4D13-992A-9A404E52A9C6}" dt="2024-01-31T06:38:32.812" v="157" actId="20577"/>
          <ac:graphicFrameMkLst>
            <pc:docMk/>
            <pc:sldMk cId="681691212" sldId="258"/>
            <ac:graphicFrameMk id="2" creationId="{5C7BB5B4-E108-E39B-8720-B63AE66EDFCB}"/>
          </ac:graphicFrameMkLst>
        </pc:graphicFrameChg>
        <pc:graphicFrameChg chg="modGraphic">
          <ac:chgData name="Kergen Angel | YNT" userId="44f5610d-5f8a-45cc-bc03-3da64561537b" providerId="ADAL" clId="{BA53531D-B94B-4D13-992A-9A404E52A9C6}" dt="2024-01-31T06:39:50.647" v="233" actId="20577"/>
          <ac:graphicFrameMkLst>
            <pc:docMk/>
            <pc:sldMk cId="681691212" sldId="258"/>
            <ac:graphicFrameMk id="10" creationId="{C96B53E4-0FCB-C263-E1B3-69667BD4A322}"/>
          </ac:graphicFrameMkLst>
        </pc:graphicFrameChg>
      </pc:sldChg>
      <pc:sldChg chg="addSp modSp mod">
        <pc:chgData name="Kergen Angel | YNT" userId="44f5610d-5f8a-45cc-bc03-3da64561537b" providerId="ADAL" clId="{BA53531D-B94B-4D13-992A-9A404E52A9C6}" dt="2024-01-31T06:36:29.768" v="72" actId="108"/>
        <pc:sldMkLst>
          <pc:docMk/>
          <pc:sldMk cId="3910411800" sldId="605"/>
        </pc:sldMkLst>
        <pc:graphicFrameChg chg="modGraphic">
          <ac:chgData name="Kergen Angel | YNT" userId="44f5610d-5f8a-45cc-bc03-3da64561537b" providerId="ADAL" clId="{BA53531D-B94B-4D13-992A-9A404E52A9C6}" dt="2024-01-31T06:34:14.376" v="0" actId="14100"/>
          <ac:graphicFrameMkLst>
            <pc:docMk/>
            <pc:sldMk cId="3910411800" sldId="605"/>
            <ac:graphicFrameMk id="3" creationId="{9A1C92F4-4550-65EF-8244-B671B399D4BD}"/>
          </ac:graphicFrameMkLst>
        </pc:graphicFrameChg>
        <pc:graphicFrameChg chg="add mod modGraphic">
          <ac:chgData name="Kergen Angel | YNT" userId="44f5610d-5f8a-45cc-bc03-3da64561537b" providerId="ADAL" clId="{BA53531D-B94B-4D13-992A-9A404E52A9C6}" dt="2024-01-31T06:36:29.768" v="72" actId="108"/>
          <ac:graphicFrameMkLst>
            <pc:docMk/>
            <pc:sldMk cId="3910411800" sldId="605"/>
            <ac:graphicFrameMk id="4" creationId="{FF38F01F-6B42-585E-C178-B0C0F43CE398}"/>
          </ac:graphicFrameMkLst>
        </pc:graphicFrameChg>
        <pc:graphicFrameChg chg="modGraphic">
          <ac:chgData name="Kergen Angel | YNT" userId="44f5610d-5f8a-45cc-bc03-3da64561537b" providerId="ADAL" clId="{BA53531D-B94B-4D13-992A-9A404E52A9C6}" dt="2024-01-31T06:34:47.764" v="4" actId="207"/>
          <ac:graphicFrameMkLst>
            <pc:docMk/>
            <pc:sldMk cId="3910411800" sldId="605"/>
            <ac:graphicFrameMk id="7" creationId="{9BED4F71-CB5A-5373-B275-9849FD9CF942}"/>
          </ac:graphicFrameMkLst>
        </pc:graphicFrameChg>
      </pc:sldChg>
      <pc:sldMasterChg chg="delSldLayout">
        <pc:chgData name="Kergen Angel | YNT" userId="44f5610d-5f8a-45cc-bc03-3da64561537b" providerId="ADAL" clId="{BA53531D-B94B-4D13-992A-9A404E52A9C6}" dt="2024-01-31T06:40:03.709" v="234" actId="47"/>
        <pc:sldMasterMkLst>
          <pc:docMk/>
          <pc:sldMasterMk cId="2659048200" sldId="2147483660"/>
        </pc:sldMasterMkLst>
        <pc:sldLayoutChg chg="del">
          <pc:chgData name="Kergen Angel | YNT" userId="44f5610d-5f8a-45cc-bc03-3da64561537b" providerId="ADAL" clId="{BA53531D-B94B-4D13-992A-9A404E52A9C6}" dt="2024-01-31T06:40:03.709" v="234" actId="47"/>
          <pc:sldLayoutMkLst>
            <pc:docMk/>
            <pc:sldMasterMk cId="2659048200" sldId="2147483660"/>
            <pc:sldLayoutMk cId="2602722442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30917-2E4E-4D39-AE5B-0DA5D7AD1448}" type="datetimeFigureOut">
              <a:rPr lang="en-AU" smtClean="0"/>
              <a:t>6/03/2024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51C8-573C-4979-B91C-718E1A5E529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341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1AB1-B35B-4D73-9C47-F70F6D30753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59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1AB1-B35B-4D73-9C47-F70F6D30753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57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31AB1-B35B-4D73-9C47-F70F6D30753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73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22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477B-DDD3-4D0E-93D9-DDBA86879EE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C7510-2F51-4241-B372-E7691C43AB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7162-E398-4DF6-A5F8-E3C16C76783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74C1-DA4E-49CF-A71A-F4DA17C5F2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26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697E87-BF54-304B-A409-008FDAFD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0AAA-6A6B-46F3-9287-2CBFFC5375F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B08011-FB36-1442-8D88-B9923DD2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0595" y="6356354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C3C2B5-48D7-C449-99C2-08E72C2C9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1397" y="6356354"/>
            <a:ext cx="55605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874C1-DA4E-49CF-A71A-F4DA17C5F2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  <p15:guide id="4" pos="643" userDrawn="1">
          <p15:clr>
            <a:srgbClr val="FBAE40"/>
          </p15:clr>
        </p15:guide>
        <p15:guide id="5" pos="7129" userDrawn="1">
          <p15:clr>
            <a:srgbClr val="FBAE40"/>
          </p15:clr>
        </p15:guide>
        <p15:guide id="6" pos="4635" userDrawn="1">
          <p15:clr>
            <a:srgbClr val="FBAE40"/>
          </p15:clr>
        </p15:guide>
        <p15:guide id="7" orient="horz" pos="102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9405-CE09-49A8-AF65-9AB4B6F4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1D084-C8B5-4EE4-B950-6B178717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DAB34-1356-473E-80A5-48D28F0F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759C-2D77-437D-A59B-60151A897232}" type="datetime1">
              <a:rPr lang="en-AU" smtClean="0"/>
              <a:t>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0503A-68F2-4BE9-B25A-4803C979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3DEE5-87DA-4F8C-B1B9-2A9F45CD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EF09-B0B2-4274-A4AF-7CE8E038B082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74745-542D-44C4-BE7E-05A9F3E550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4228"/>
            <a:ext cx="12192000" cy="122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1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9072-16DE-49B4-9025-54246E3309D8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8CDD-F894-44D1-8EDA-10A67726F9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8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" panose="000007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Neue LT 45 Light" panose="020B0404020002020204" pitchFamily="34" charset="0"/>
              </a:defRPr>
            </a:lvl1pPr>
            <a:lvl2pPr>
              <a:defRPr>
                <a:latin typeface="HelveticaNeue LT 45 Light" panose="020B0404020002020204" pitchFamily="34" charset="0"/>
              </a:defRPr>
            </a:lvl2pPr>
            <a:lvl3pPr>
              <a:defRPr>
                <a:latin typeface="HelveticaNeue LT 45 Light" panose="020B0404020002020204" pitchFamily="34" charset="0"/>
              </a:defRPr>
            </a:lvl3pPr>
            <a:lvl4pPr>
              <a:defRPr>
                <a:latin typeface="HelveticaNeue LT 45 Light" panose="020B0404020002020204" pitchFamily="34" charset="0"/>
              </a:defRPr>
            </a:lvl4pPr>
            <a:lvl5pPr>
              <a:defRPr>
                <a:latin typeface="HelveticaNeue LT 45 Light" panose="020B04040200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F220-C93D-453A-88CE-4FD82BD516A6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A778-AAB6-44D8-87D2-2082541664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9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B6C63-1024-4449-A1E7-B8AD41950AD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9B718-3EF6-4384-9BBB-D434EBCC2C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0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8D8E9-8462-43D1-B5DC-2BC01860D2C7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0B24-9070-4F52-B6BC-E22EA8444E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9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120E-D447-4683-9210-49295954BEB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5DEC-DA1D-4403-ADCC-A3EFB03A4A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4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6826-7D85-4B1D-A1A6-D852A295B8FA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E61C-7BF6-4034-9C04-F6D27EDAEA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3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983F-78D4-4AD6-B056-70F370DC14D3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FD4FF-BD71-42C5-8507-99F29AADA6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7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04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06BF0F-8D02-48B4-B819-BDB411917BA2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t>6/03/2024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70595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31397" y="6356354"/>
            <a:ext cx="556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80761D-9126-4C39-8FA2-07FC020ED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03D4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office.com/r/vvNemhtm7P" TargetMode="External"/><Relationship Id="rId5" Type="http://schemas.openxmlformats.org/officeDocument/2006/relationships/hyperlink" Target="https://forms.office.com/r/cKM0X0NArM" TargetMode="External"/><Relationship Id="rId4" Type="http://schemas.openxmlformats.org/officeDocument/2006/relationships/hyperlink" Target="mailto:tahlia.biggs@ynt.org.a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ahlia.biggs@ynt.org.a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forms.office.com/r/vvNemhtm7P" TargetMode="External"/><Relationship Id="rId4" Type="http://schemas.openxmlformats.org/officeDocument/2006/relationships/hyperlink" Target="https://forms.office.com/r/cKM0X0NA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96B53E4-0FCB-C263-E1B3-69667BD4A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854"/>
              </p:ext>
            </p:extLst>
          </p:nvPr>
        </p:nvGraphicFramePr>
        <p:xfrm>
          <a:off x="715617" y="339459"/>
          <a:ext cx="10999055" cy="63915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0999055">
                  <a:extLst>
                    <a:ext uri="{9D8B030D-6E8A-4147-A177-3AD203B41FA5}">
                      <a16:colId xmlns:a16="http://schemas.microsoft.com/office/drawing/2014/main" val="2206462412"/>
                    </a:ext>
                  </a:extLst>
                </a:gridCol>
              </a:tblGrid>
              <a:tr h="639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>
                          <a:solidFill>
                            <a:schemeClr val="bg1"/>
                          </a:solidFill>
                          <a:latin typeface="Mont Bold" panose="00000900000000000000" pitchFamily="2" charset="0"/>
                          <a:cs typeface="Arial" panose="020B0604020202020204" pitchFamily="34" charset="0"/>
                        </a:rPr>
                        <a:t>the Y Northern Territory Youth Parliament – Info Deck 2024</a:t>
                      </a:r>
                      <a:r>
                        <a:rPr lang="en-A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AU" b="0" dirty="0">
                        <a:solidFill>
                          <a:schemeClr val="bg1"/>
                        </a:solidFill>
                        <a:latin typeface="Mont Bold" panose="000009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9311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7BB5B4-E108-E39B-8720-B63AE66ED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98894"/>
              </p:ext>
            </p:extLst>
          </p:nvPr>
        </p:nvGraphicFramePr>
        <p:xfrm>
          <a:off x="448574" y="1263623"/>
          <a:ext cx="11266098" cy="296246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827979">
                  <a:extLst>
                    <a:ext uri="{9D8B030D-6E8A-4147-A177-3AD203B41FA5}">
                      <a16:colId xmlns:a16="http://schemas.microsoft.com/office/drawing/2014/main" val="2744141041"/>
                    </a:ext>
                  </a:extLst>
                </a:gridCol>
                <a:gridCol w="9438119">
                  <a:extLst>
                    <a:ext uri="{9D8B030D-6E8A-4147-A177-3AD203B41FA5}">
                      <a16:colId xmlns:a16="http://schemas.microsoft.com/office/drawing/2014/main" val="2535545130"/>
                    </a:ext>
                  </a:extLst>
                </a:gridCol>
              </a:tblGrid>
              <a:tr h="4281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AU" sz="1200" b="0">
                          <a:latin typeface="Mont bold" panose="00000900000000000000" pitchFamily="50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sz="1100" b="0" dirty="0">
                          <a:latin typeface="Mont book" panose="00000600000000000000" pitchFamily="50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AU" sz="1100" b="1" dirty="0">
                          <a:latin typeface="Mont book" panose="00000600000000000000" pitchFamily="50" charset="0"/>
                          <a:cs typeface="Arial" panose="020B0604020202020204" pitchFamily="34" charset="0"/>
                        </a:rPr>
                        <a:t>empower young people </a:t>
                      </a:r>
                      <a:r>
                        <a:rPr lang="en-AU" sz="1100" b="0" dirty="0">
                          <a:latin typeface="Mont book" panose="00000600000000000000" pitchFamily="50" charset="0"/>
                          <a:cs typeface="Arial" panose="020B0604020202020204" pitchFamily="34" charset="0"/>
                        </a:rPr>
                        <a:t>across the </a:t>
                      </a:r>
                      <a:r>
                        <a:rPr lang="en-AU" sz="1100" b="1" dirty="0">
                          <a:latin typeface="Mont book" panose="00000600000000000000" pitchFamily="50" charset="0"/>
                          <a:cs typeface="Arial" panose="020B0604020202020204" pitchFamily="34" charset="0"/>
                        </a:rPr>
                        <a:t>Northern Territory </a:t>
                      </a:r>
                      <a:r>
                        <a:rPr lang="en-AU" sz="1100" b="0" dirty="0">
                          <a:latin typeface="Mont book" panose="00000600000000000000" pitchFamily="50" charset="0"/>
                          <a:cs typeface="Arial" panose="020B0604020202020204" pitchFamily="34" charset="0"/>
                        </a:rPr>
                        <a:t>with a </a:t>
                      </a:r>
                      <a:r>
                        <a:rPr lang="en-AU" sz="1100" b="1" dirty="0">
                          <a:latin typeface="Mont book" panose="00000600000000000000" pitchFamily="50" charset="0"/>
                          <a:cs typeface="Arial" panose="020B0604020202020204" pitchFamily="34" charset="0"/>
                        </a:rPr>
                        <a:t>meaningful, relevant and inspiring civics engagement opportunity to influence legislative decision-making</a:t>
                      </a:r>
                      <a:r>
                        <a:rPr lang="en-AU" sz="1100" b="0" dirty="0">
                          <a:latin typeface="Mont book" panose="00000600000000000000" pitchFamily="50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77544"/>
                  </a:ext>
                </a:extLst>
              </a:tr>
              <a:tr h="9459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ld" panose="000009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OUTCOMES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Comprehensive understanding of civics, citizenship</a:t>
                      </a: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, and </a:t>
                      </a: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law-making in the Northern Territory</a:t>
                      </a: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Develop </a:t>
                      </a: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leadership, teamwork, self-esteem, storytelling </a:t>
                      </a: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and </a:t>
                      </a: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public speaking skills </a:t>
                      </a: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with a diverse range of peers;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Young people’s solutions to complex and real programs are heard by decision-makers </a:t>
                      </a: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in the Legislative Assembly, and;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Young people are celebrated for their excellence and </a:t>
                      </a: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connected to a community striving to make a better world.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4499734"/>
                  </a:ext>
                </a:extLst>
              </a:tr>
              <a:tr h="843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ld" panose="000009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APPROACH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Bringing together a geographic and demographic representation of 25 young Territorians, between 15 to 25 years old</a:t>
                      </a: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, to propose ‘Bills’ (proposed pieces of legislation) at the Northern Territory Legislative Assembly over a </a:t>
                      </a: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week in the June school holidays</a:t>
                      </a: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Train up and support a group of 8 aspiring Journalists </a:t>
                      </a: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to create media on Youth Parliament as part of our Youth Press Gallery, and;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It’s a non-partisan, issues-based and </a:t>
                      </a: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youth-led program by an inspirational, diverse and renowned group of peer-leaders</a:t>
                      </a: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A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in collaboration with the Department of the Legislative Assembly, Office for Youth Affairs, and other program sponsors</a:t>
                      </a: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ok" panose="000006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60300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4FE94082-3988-0C6C-B93F-D309BF4CD78C}"/>
              </a:ext>
            </a:extLst>
          </p:cNvPr>
          <p:cNvGrpSpPr/>
          <p:nvPr/>
        </p:nvGrpSpPr>
        <p:grpSpPr>
          <a:xfrm>
            <a:off x="1092638" y="4954013"/>
            <a:ext cx="9977970" cy="824371"/>
            <a:chOff x="1001402" y="5491880"/>
            <a:chExt cx="9977970" cy="82437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112851-C7F7-86FA-4466-41213908E7BE}"/>
                </a:ext>
              </a:extLst>
            </p:cNvPr>
            <p:cNvSpPr/>
            <p:nvPr/>
          </p:nvSpPr>
          <p:spPr>
            <a:xfrm>
              <a:off x="1001402" y="5491880"/>
              <a:ext cx="9977970" cy="8243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22D2E71-F9A0-21D3-121C-8D2855F123E5}"/>
                </a:ext>
              </a:extLst>
            </p:cNvPr>
            <p:cNvSpPr txBox="1"/>
            <p:nvPr/>
          </p:nvSpPr>
          <p:spPr>
            <a:xfrm>
              <a:off x="1212628" y="5603983"/>
              <a:ext cx="959413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>
                  <a:latin typeface="Mont book" panose="00000600000000000000" pitchFamily="50" charset="0"/>
                </a:rPr>
                <a:t>“[The BEST part of Youth Parliament 2023 was] meeting so many like-minded people who were </a:t>
              </a:r>
              <a:r>
                <a:rPr lang="en-AU" sz="1100">
                  <a:solidFill>
                    <a:srgbClr val="00BCE4"/>
                  </a:solidFill>
                  <a:latin typeface="Mont book" panose="00000600000000000000" pitchFamily="50" charset="0"/>
                </a:rPr>
                <a:t>able to inspire me</a:t>
              </a:r>
              <a:r>
                <a:rPr lang="en-AU" sz="1100">
                  <a:latin typeface="Mont book" panose="00000600000000000000" pitchFamily="50" charset="0"/>
                </a:rPr>
                <a:t> and </a:t>
              </a:r>
              <a:r>
                <a:rPr lang="en-AU" sz="1100">
                  <a:solidFill>
                    <a:srgbClr val="00BCE4"/>
                  </a:solidFill>
                  <a:latin typeface="Mont book" panose="00000600000000000000" pitchFamily="50" charset="0"/>
                </a:rPr>
                <a:t>show me new perspectives</a:t>
              </a:r>
              <a:r>
                <a:rPr lang="en-AU" sz="1100">
                  <a:latin typeface="Mont book" panose="00000600000000000000" pitchFamily="50" charset="0"/>
                </a:rPr>
                <a:t>. And being able to practice my public speaking, further developing my debating skills and growing my confidence.” </a:t>
              </a:r>
            </a:p>
            <a:p>
              <a:r>
                <a:rPr lang="en-AU" sz="1100" b="1">
                  <a:latin typeface="Mont" panose="00000700000000000000" pitchFamily="2" charset="0"/>
                </a:rPr>
                <a:t>- 2023 Youth Parliamentarian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BC73F-8FCA-E691-45C2-E9A9B0DB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3263" y="6335978"/>
            <a:ext cx="556055" cy="365125"/>
          </a:xfrm>
        </p:spPr>
        <p:txBody>
          <a:bodyPr/>
          <a:lstStyle/>
          <a:p>
            <a:fld id="{3ED80A00-02B3-424D-8BD7-BAD7F7644BE4}" type="slidenum">
              <a:rPr lang="en-AU" smtClean="0"/>
              <a:t>1</a:t>
            </a:fld>
            <a:endParaRPr lang="en-AU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BD01B27-CD9C-F711-5CC3-54B23EF0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855" y="287350"/>
            <a:ext cx="2933319" cy="7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9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96B53E4-0FCB-C263-E1B3-69667BD4A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979882"/>
              </p:ext>
            </p:extLst>
          </p:nvPr>
        </p:nvGraphicFramePr>
        <p:xfrm>
          <a:off x="381740" y="339459"/>
          <a:ext cx="11434439" cy="63915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1434439">
                  <a:extLst>
                    <a:ext uri="{9D8B030D-6E8A-4147-A177-3AD203B41FA5}">
                      <a16:colId xmlns:a16="http://schemas.microsoft.com/office/drawing/2014/main" val="2206462412"/>
                    </a:ext>
                  </a:extLst>
                </a:gridCol>
              </a:tblGrid>
              <a:tr h="639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>
                          <a:solidFill>
                            <a:schemeClr val="bg1"/>
                          </a:solidFill>
                          <a:latin typeface="Mont Bold" panose="00000900000000000000" pitchFamily="2" charset="0"/>
                          <a:cs typeface="Arial" panose="020B0604020202020204" pitchFamily="34" charset="0"/>
                        </a:rPr>
                        <a:t>Key Details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9311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BC73F-8FCA-E691-45C2-E9A9B0DB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123" y="6403787"/>
            <a:ext cx="556055" cy="365125"/>
          </a:xfrm>
        </p:spPr>
        <p:txBody>
          <a:bodyPr/>
          <a:lstStyle/>
          <a:p>
            <a:fld id="{3ED80A00-02B3-424D-8BD7-BAD7F7644BE4}" type="slidenum">
              <a:rPr lang="en-AU" smtClean="0"/>
              <a:t>2</a:t>
            </a:fld>
            <a:endParaRPr lang="en-AU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ED4F71-CB5A-5373-B275-9849FD9CF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389014"/>
              </p:ext>
            </p:extLst>
          </p:nvPr>
        </p:nvGraphicFramePr>
        <p:xfrm>
          <a:off x="8150087" y="1137681"/>
          <a:ext cx="3666092" cy="526610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545183">
                  <a:extLst>
                    <a:ext uri="{9D8B030D-6E8A-4147-A177-3AD203B41FA5}">
                      <a16:colId xmlns:a16="http://schemas.microsoft.com/office/drawing/2014/main" val="2564759526"/>
                    </a:ext>
                  </a:extLst>
                </a:gridCol>
                <a:gridCol w="2120909">
                  <a:extLst>
                    <a:ext uri="{9D8B030D-6E8A-4147-A177-3AD203B41FA5}">
                      <a16:colId xmlns:a16="http://schemas.microsoft.com/office/drawing/2014/main" val="1763078409"/>
                    </a:ext>
                  </a:extLst>
                </a:gridCol>
              </a:tblGrid>
              <a:tr h="579907"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b="0">
                          <a:solidFill>
                            <a:schemeClr val="bg1"/>
                          </a:solidFill>
                          <a:latin typeface="Mont Bold" panose="00000900000000000000" pitchFamily="2" charset="0"/>
                          <a:cs typeface="Arial" panose="020B0604020202020204" pitchFamily="34" charset="0"/>
                        </a:rPr>
                        <a:t>DATES &amp; TIMEFRAMES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AU" sz="1000" b="1">
                          <a:latin typeface="Mont" panose="00000700000000000000" pitchFamily="50" charset="0"/>
                          <a:cs typeface="Arial" panose="020B0604020202020204" pitchFamily="34" charset="0"/>
                        </a:rPr>
                        <a:t>Complete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997699"/>
                  </a:ext>
                </a:extLst>
              </a:tr>
              <a:tr h="643474">
                <a:tc>
                  <a:txBody>
                    <a:bodyPr/>
                    <a:lstStyle/>
                    <a:p>
                      <a:pPr algn="l"/>
                      <a:r>
                        <a:rPr lang="en-AU" sz="1100" b="0">
                          <a:latin typeface="Mont bold" panose="00000900000000000000" pitchFamily="50" charset="0"/>
                          <a:cs typeface="Arial" panose="020B0604020202020204" pitchFamily="34" charset="0"/>
                        </a:rPr>
                        <a:t>Youth Parliament team EOI’s close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 dirty="0">
                          <a:latin typeface="Mont" panose="00000700000000000000" pitchFamily="50" charset="0"/>
                          <a:cs typeface="Arial" panose="020B0604020202020204" pitchFamily="34" charset="0"/>
                        </a:rPr>
                        <a:t>Monday 29 April 2024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61594"/>
                  </a:ext>
                </a:extLst>
              </a:tr>
              <a:tr h="643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ld" panose="000009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Youth Press Gallery EOI’s close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" panose="000007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TBC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72079"/>
                  </a:ext>
                </a:extLst>
              </a:tr>
              <a:tr h="643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 bold" panose="00000900000000000000" pitchFamily="50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Youth Parliament &amp; Youth Press Gallery teams selected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latin typeface="Mont" panose="00000700000000000000" pitchFamily="50" charset="0"/>
                          <a:cs typeface="Arial" panose="020B0604020202020204" pitchFamily="34" charset="0"/>
                        </a:rPr>
                        <a:t>Friday 10 May 2024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154845"/>
                  </a:ext>
                </a:extLst>
              </a:tr>
              <a:tr h="800959">
                <a:tc>
                  <a:txBody>
                    <a:bodyPr/>
                    <a:lstStyle/>
                    <a:p>
                      <a:pPr algn="l"/>
                      <a:r>
                        <a:rPr lang="en-AU" sz="1100" b="0">
                          <a:latin typeface="Mont bold" panose="00000900000000000000" pitchFamily="50" charset="0"/>
                          <a:cs typeface="Arial" panose="020B0604020202020204" pitchFamily="34" charset="0"/>
                        </a:rPr>
                        <a:t>Teams draft Bills with mentors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latin typeface="Mont" panose="00000700000000000000" pitchFamily="50" charset="0"/>
                          <a:cs typeface="Arial" panose="020B0604020202020204" pitchFamily="34" charset="0"/>
                        </a:rPr>
                        <a:t>Monday 13 May 2024 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00" b="1">
                          <a:latin typeface="Mont" panose="00000700000000000000" pitchFamily="50" charset="0"/>
                          <a:cs typeface="Arial" panose="020B0604020202020204" pitchFamily="34" charset="0"/>
                        </a:rPr>
                        <a:t>Friday 7 June 2024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6171"/>
                  </a:ext>
                </a:extLst>
              </a:tr>
              <a:tr h="800959">
                <a:tc>
                  <a:txBody>
                    <a:bodyPr/>
                    <a:lstStyle/>
                    <a:p>
                      <a:pPr algn="l"/>
                      <a:r>
                        <a:rPr lang="en-AU" sz="1100" b="0">
                          <a:latin typeface="Mont bold" panose="00000900000000000000" pitchFamily="50" charset="0"/>
                          <a:cs typeface="Arial" panose="020B0604020202020204" pitchFamily="34" charset="0"/>
                        </a:rPr>
                        <a:t>Regional &amp; online training workshops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b="1">
                        <a:latin typeface="Mont" panose="00000700000000000000" pitchFamily="50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91039"/>
                  </a:ext>
                </a:extLst>
              </a:tr>
              <a:tr h="1153859">
                <a:tc>
                  <a:txBody>
                    <a:bodyPr/>
                    <a:lstStyle/>
                    <a:p>
                      <a:pPr algn="ctr"/>
                      <a:r>
                        <a:rPr lang="en-AU" sz="1100" b="0" dirty="0">
                          <a:solidFill>
                            <a:schemeClr val="bg1"/>
                          </a:solidFill>
                          <a:latin typeface="Mont bold" panose="00000900000000000000" pitchFamily="50" charset="0"/>
                          <a:cs typeface="Arial" panose="020B0604020202020204" pitchFamily="34" charset="0"/>
                        </a:rPr>
                        <a:t>WEEK OF YOUTH PARLIAMENT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Mont" panose="00000700000000000000" pitchFamily="50" charset="0"/>
                          <a:cs typeface="Arial" panose="020B0604020202020204" pitchFamily="34" charset="0"/>
                        </a:rPr>
                        <a:t>Sunday 23 June to </a:t>
                      </a:r>
                    </a:p>
                    <a:p>
                      <a:pPr algn="ctr"/>
                      <a:r>
                        <a:rPr lang="en-AU" sz="1000" b="1" dirty="0">
                          <a:solidFill>
                            <a:schemeClr val="bg1"/>
                          </a:solidFill>
                          <a:latin typeface="Mont" panose="00000700000000000000" pitchFamily="50" charset="0"/>
                          <a:cs typeface="Arial" panose="020B0604020202020204" pitchFamily="34" charset="0"/>
                        </a:rPr>
                        <a:t> Friday 29 June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8482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784BCA2-4791-DE1B-7113-B2C218391080}"/>
              </a:ext>
            </a:extLst>
          </p:cNvPr>
          <p:cNvSpPr/>
          <p:nvPr/>
        </p:nvSpPr>
        <p:spPr>
          <a:xfrm>
            <a:off x="375822" y="1137681"/>
            <a:ext cx="7418772" cy="2961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621A983-F9F1-06B9-C5BB-53060FFB0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22893" r="11565"/>
          <a:stretch/>
        </p:blipFill>
        <p:spPr>
          <a:xfrm>
            <a:off x="4317504" y="4153045"/>
            <a:ext cx="3477088" cy="22507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D13591-724A-8C34-0FF5-CDAEDA4896ED}"/>
              </a:ext>
            </a:extLst>
          </p:cNvPr>
          <p:cNvSpPr/>
          <p:nvPr/>
        </p:nvSpPr>
        <p:spPr>
          <a:xfrm>
            <a:off x="375821" y="5434555"/>
            <a:ext cx="3477088" cy="969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F375BE-4E8E-20C6-FE2B-04C8CDAEA7D3}"/>
              </a:ext>
            </a:extLst>
          </p:cNvPr>
          <p:cNvSpPr txBox="1"/>
          <p:nvPr/>
        </p:nvSpPr>
        <p:spPr>
          <a:xfrm>
            <a:off x="339876" y="4441843"/>
            <a:ext cx="33963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latin typeface="Mont" panose="00000700000000000000" pitchFamily="2" charset="0"/>
              </a:rPr>
              <a:t>“[The most significant change I experienced on the program was] my future, </a:t>
            </a:r>
            <a:r>
              <a:rPr lang="en-AU" sz="1200" dirty="0">
                <a:solidFill>
                  <a:srgbClr val="00BCE4"/>
                </a:solidFill>
                <a:latin typeface="Mont" panose="00000700000000000000" pitchFamily="2" charset="0"/>
              </a:rPr>
              <a:t>I want to be a part of Parliament</a:t>
            </a:r>
            <a:r>
              <a:rPr lang="en-AU" sz="1200" dirty="0">
                <a:latin typeface="Mont" panose="00000700000000000000" pitchFamily="2" charset="0"/>
              </a:rPr>
              <a:t>.” </a:t>
            </a:r>
          </a:p>
          <a:p>
            <a:pPr algn="ctr"/>
            <a:r>
              <a:rPr lang="en-AU" sz="1200" dirty="0">
                <a:latin typeface="Mont Bold" panose="00000900000000000000" pitchFamily="2" charset="0"/>
              </a:rPr>
              <a:t>- 2023 Youth Parliamentarian</a:t>
            </a:r>
          </a:p>
          <a:p>
            <a:endParaRPr lang="en-AU" sz="1400" dirty="0">
              <a:latin typeface="Mont Bold" panose="00000900000000000000" pitchFamily="2" charset="0"/>
            </a:endParaRPr>
          </a:p>
          <a:p>
            <a:endParaRPr lang="en-AU" sz="1400" dirty="0">
              <a:latin typeface="Mont Bold" panose="000009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203B86-1624-08E9-9B99-F2ED937B682A}"/>
              </a:ext>
            </a:extLst>
          </p:cNvPr>
          <p:cNvSpPr txBox="1"/>
          <p:nvPr/>
        </p:nvSpPr>
        <p:spPr>
          <a:xfrm>
            <a:off x="384022" y="1111380"/>
            <a:ext cx="7418770" cy="303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b="1" dirty="0">
                <a:solidFill>
                  <a:srgbClr val="0070C0"/>
                </a:solidFill>
                <a:latin typeface="Mont Bold" panose="00000900000000000000" pitchFamily="2" charset="0"/>
              </a:rPr>
              <a:t>HOW TO GET INVOLVED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b="1" dirty="0">
                <a:latin typeface="Mont" panose="00000700000000000000" pitchFamily="2" charset="0"/>
              </a:rPr>
              <a:t>Email or call/text our Program Director Tahlia Biggs at </a:t>
            </a:r>
            <a:r>
              <a:rPr lang="en-AU" sz="1100" b="1" dirty="0">
                <a:latin typeface="Mont" panose="00000700000000000000" pitchFamily="2" charset="0"/>
                <a:hlinkClick r:id="rId4"/>
              </a:rPr>
              <a:t>tahlia.biggs@ynt.org.au</a:t>
            </a:r>
            <a:r>
              <a:rPr lang="en-AU" sz="1100" b="1" dirty="0">
                <a:latin typeface="Mont" panose="00000700000000000000" pitchFamily="2" charset="0"/>
              </a:rPr>
              <a:t> or 0438 103 484 and say hey! </a:t>
            </a:r>
            <a:br>
              <a:rPr lang="en-AU" sz="1100" b="1" dirty="0">
                <a:latin typeface="Mont" panose="00000700000000000000" pitchFamily="2" charset="0"/>
              </a:rPr>
            </a:br>
            <a:endParaRPr lang="en-AU" sz="1100" b="1" dirty="0">
              <a:latin typeface="Mont" panose="000007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b="1" dirty="0">
                <a:solidFill>
                  <a:srgbClr val="0070C0"/>
                </a:solidFill>
                <a:latin typeface="Mont" panose="00000700000000000000" pitchFamily="2" charset="0"/>
              </a:rPr>
              <a:t>FOR YOUTH PARLIAMENT:</a:t>
            </a:r>
            <a:r>
              <a:rPr lang="en-AU" sz="1100" b="1" dirty="0">
                <a:latin typeface="Mont" panose="00000700000000000000" pitchFamily="2" charset="0"/>
              </a:rPr>
              <a:t>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100" b="1" dirty="0">
                <a:latin typeface="Mont" panose="00000700000000000000" pitchFamily="2" charset="0"/>
              </a:rPr>
              <a:t>Find 5 young people who are keen and available for the Week of Youth Parliament!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100" b="1" dirty="0">
                <a:latin typeface="Mont" panose="00000700000000000000" pitchFamily="2" charset="0"/>
              </a:rPr>
              <a:t>Help them fill out this form:  </a:t>
            </a:r>
            <a:r>
              <a:rPr lang="en-US" sz="1100" b="1" dirty="0">
                <a:solidFill>
                  <a:srgbClr val="00B050"/>
                </a:solidFill>
                <a:latin typeface="Mont" panose="000007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https://forms.office.com/r/cKM0X0NArM</a:t>
            </a:r>
            <a:r>
              <a:rPr lang="en-US" sz="1100" b="1" dirty="0">
                <a:solidFill>
                  <a:srgbClr val="00B050"/>
                </a:solidFill>
                <a:latin typeface="Mont" panose="00000700000000000000" pitchFamily="2" charset="0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sz="1100" b="1" dirty="0">
              <a:latin typeface="Mont" panose="000007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b="1" dirty="0">
                <a:solidFill>
                  <a:srgbClr val="0070C0"/>
                </a:solidFill>
                <a:latin typeface="Mont" panose="00000700000000000000" pitchFamily="2" charset="0"/>
              </a:rPr>
              <a:t>FOR YOUTH PRESS GALLERY: </a:t>
            </a:r>
            <a:r>
              <a:rPr lang="en-AU" sz="1100" b="1" i="1" dirty="0">
                <a:solidFill>
                  <a:srgbClr val="0070C0"/>
                </a:solidFill>
                <a:latin typeface="Mont" panose="00000700000000000000" pitchFamily="2" charset="0"/>
              </a:rPr>
              <a:t>(Young people apply as individuals)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" panose="00000700000000000000" pitchFamily="50" charset="0"/>
              </a:rPr>
              <a:t>Young people will mentored to develop media about the youth parliamentarians and their bills. Write articles, conduct interviews, share on social media platforms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100" b="1" dirty="0">
                <a:latin typeface="Mont" panose="00000700000000000000" pitchFamily="2" charset="0"/>
              </a:rPr>
              <a:t>Express your interest via this form (if under-18, with parent permission): </a:t>
            </a:r>
            <a:r>
              <a:rPr lang="en-US" sz="1100" b="1" dirty="0">
                <a:solidFill>
                  <a:srgbClr val="00B050"/>
                </a:solidFill>
                <a:latin typeface="Mont" panose="000007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https://forms.office.com/r/vvNemhtm7P</a:t>
            </a:r>
            <a:r>
              <a:rPr lang="en-US" sz="1100" b="1" dirty="0">
                <a:solidFill>
                  <a:srgbClr val="00B050"/>
                </a:solidFill>
                <a:latin typeface="Mont" panose="00000700000000000000" pitchFamily="2" charset="0"/>
              </a:rPr>
              <a:t> </a:t>
            </a:r>
            <a:r>
              <a:rPr lang="en-AU" sz="1100" b="1" dirty="0">
                <a:solidFill>
                  <a:srgbClr val="00B050"/>
                </a:solidFill>
                <a:latin typeface="Mont" panose="000007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694301-49B4-C7DE-4DBB-A50CBF55DDCD}"/>
              </a:ext>
            </a:extLst>
          </p:cNvPr>
          <p:cNvSpPr txBox="1"/>
          <p:nvPr/>
        </p:nvSpPr>
        <p:spPr>
          <a:xfrm>
            <a:off x="351872" y="5496110"/>
            <a:ext cx="3460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>
                <a:latin typeface="Mont Italic" panose="00000700000000000000" pitchFamily="2" charset="0"/>
              </a:rPr>
              <a:t>Image on the right: </a:t>
            </a:r>
          </a:p>
          <a:p>
            <a:pPr algn="ctr"/>
            <a:r>
              <a:rPr lang="en-AU" sz="1100">
                <a:latin typeface="Mont Italic" panose="00000700000000000000" pitchFamily="2" charset="0"/>
              </a:rPr>
              <a:t>Youth Parliamentarians with program alumni Selena </a:t>
            </a:r>
            <a:r>
              <a:rPr lang="en-AU" sz="1100" err="1">
                <a:latin typeface="Mont Italic" panose="00000700000000000000" pitchFamily="2" charset="0"/>
              </a:rPr>
              <a:t>Uibo</a:t>
            </a:r>
            <a:r>
              <a:rPr lang="en-AU" sz="1100">
                <a:latin typeface="Mont Italic" panose="00000700000000000000" pitchFamily="2" charset="0"/>
              </a:rPr>
              <a:t> MLA at the end of a brilliant week in the Legislative Assembly!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6D1ED-6FD1-5DDB-4C18-425B232E7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2160" y="287150"/>
            <a:ext cx="293852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0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96B53E4-0FCB-C263-E1B3-69667BD4A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26270"/>
              </p:ext>
            </p:extLst>
          </p:nvPr>
        </p:nvGraphicFramePr>
        <p:xfrm>
          <a:off x="8040719" y="339460"/>
          <a:ext cx="3775459" cy="41035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775459">
                  <a:extLst>
                    <a:ext uri="{9D8B030D-6E8A-4147-A177-3AD203B41FA5}">
                      <a16:colId xmlns:a16="http://schemas.microsoft.com/office/drawing/2014/main" val="2206462412"/>
                    </a:ext>
                  </a:extLst>
                </a:gridCol>
              </a:tblGrid>
              <a:tr h="410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>
                          <a:solidFill>
                            <a:schemeClr val="bg1"/>
                          </a:solidFill>
                          <a:latin typeface="Mont Bold" panose="00000900000000000000" pitchFamily="2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9311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BC73F-8FCA-E691-45C2-E9A9B0DB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0123" y="6403787"/>
            <a:ext cx="556055" cy="365125"/>
          </a:xfrm>
        </p:spPr>
        <p:txBody>
          <a:bodyPr/>
          <a:lstStyle/>
          <a:p>
            <a:fld id="{3ED80A00-02B3-424D-8BD7-BAD7F7644BE4}" type="slidenum">
              <a:rPr lang="en-AU" smtClean="0"/>
              <a:t>3</a:t>
            </a:fld>
            <a:endParaRPr lang="en-AU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ED4F71-CB5A-5373-B275-9849FD9CF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38871"/>
              </p:ext>
            </p:extLst>
          </p:nvPr>
        </p:nvGraphicFramePr>
        <p:xfrm>
          <a:off x="8040719" y="804951"/>
          <a:ext cx="3775458" cy="4119185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887729">
                  <a:extLst>
                    <a:ext uri="{9D8B030D-6E8A-4147-A177-3AD203B41FA5}">
                      <a16:colId xmlns:a16="http://schemas.microsoft.com/office/drawing/2014/main" val="2564759526"/>
                    </a:ext>
                  </a:extLst>
                </a:gridCol>
                <a:gridCol w="1887729">
                  <a:extLst>
                    <a:ext uri="{9D8B030D-6E8A-4147-A177-3AD203B41FA5}">
                      <a16:colId xmlns:a16="http://schemas.microsoft.com/office/drawing/2014/main" val="820715304"/>
                    </a:ext>
                  </a:extLst>
                </a:gridCol>
              </a:tblGrid>
              <a:tr h="539224">
                <a:tc gridSpan="2"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AU" sz="1100" b="0" kern="1200">
                          <a:solidFill>
                            <a:schemeClr val="tx1"/>
                          </a:solidFill>
                          <a:latin typeface="Mont" panose="00000700000000000000" pitchFamily="2" charset="0"/>
                          <a:ea typeface="+mn-ea"/>
                          <a:cs typeface="Arial" panose="020B0604020202020204" pitchFamily="34" charset="0"/>
                        </a:rPr>
                        <a:t>The program runs at a breakeven cost subsidised by sponsors. Team cost for a team of five to participate in Youth Parliament covers the below: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377" rtl="0" eaLnBrk="1" latinLnBrk="0" hangingPunct="1"/>
                      <a:endParaRPr lang="en-AU" sz="1100" b="0" kern="1200">
                        <a:solidFill>
                          <a:schemeClr val="tx1"/>
                        </a:solidFill>
                        <a:latin typeface="Mont bold" panose="000009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997699"/>
                  </a:ext>
                </a:extLst>
              </a:tr>
              <a:tr h="583782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AU" sz="1100" b="0" kern="1200">
                          <a:solidFill>
                            <a:schemeClr val="tx1"/>
                          </a:solidFill>
                          <a:latin typeface="Mont" panose="00000700000000000000" pitchFamily="2" charset="0"/>
                          <a:ea typeface="+mn-ea"/>
                          <a:cs typeface="Arial" panose="020B0604020202020204" pitchFamily="34" charset="0"/>
                        </a:rPr>
                        <a:t>Accommodation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AU" sz="1100" b="0" kern="1200">
                          <a:solidFill>
                            <a:schemeClr val="tx1"/>
                          </a:solidFill>
                          <a:latin typeface="Mont" panose="00000700000000000000" pitchFamily="2" charset="0"/>
                          <a:ea typeface="+mn-ea"/>
                          <a:cs typeface="Arial" panose="020B0604020202020204" pitchFamily="34" charset="0"/>
                        </a:rPr>
                        <a:t>$1,150.00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61594"/>
                  </a:ext>
                </a:extLst>
              </a:tr>
              <a:tr h="58378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kern="1200">
                          <a:solidFill>
                            <a:schemeClr val="tx1"/>
                          </a:solidFill>
                          <a:latin typeface="Mont" panose="00000700000000000000" pitchFamily="2" charset="0"/>
                          <a:ea typeface="+mn-ea"/>
                          <a:cs typeface="Arial" panose="020B0604020202020204" pitchFamily="34" charset="0"/>
                        </a:rPr>
                        <a:t>Catering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kern="1200">
                          <a:solidFill>
                            <a:schemeClr val="tx1"/>
                          </a:solidFill>
                          <a:latin typeface="Mont" panose="00000700000000000000" pitchFamily="2" charset="0"/>
                          <a:ea typeface="+mn-ea"/>
                          <a:cs typeface="Arial" panose="020B0604020202020204" pitchFamily="34" charset="0"/>
                        </a:rPr>
                        <a:t>$600.00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72079"/>
                  </a:ext>
                </a:extLst>
              </a:tr>
              <a:tr h="58378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kern="1200">
                          <a:solidFill>
                            <a:schemeClr val="tx1"/>
                          </a:solidFill>
                          <a:latin typeface="Mont" panose="00000700000000000000" pitchFamily="2" charset="0"/>
                          <a:ea typeface="+mn-ea"/>
                          <a:cs typeface="Arial" panose="020B0604020202020204" pitchFamily="34" charset="0"/>
                        </a:rPr>
                        <a:t>Transport to from Parliament House and campsite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kern="1200">
                          <a:solidFill>
                            <a:schemeClr val="tx1"/>
                          </a:solidFill>
                          <a:latin typeface="Mont" panose="00000700000000000000" pitchFamily="2" charset="0"/>
                          <a:ea typeface="+mn-ea"/>
                          <a:cs typeface="Arial" panose="020B0604020202020204" pitchFamily="34" charset="0"/>
                        </a:rPr>
                        <a:t>$600.00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154845"/>
                  </a:ext>
                </a:extLst>
              </a:tr>
              <a:tr h="72665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AU" sz="1100" b="0" kern="1200">
                          <a:solidFill>
                            <a:schemeClr val="tx1"/>
                          </a:solidFill>
                          <a:latin typeface="Mont" panose="00000700000000000000" pitchFamily="2" charset="0"/>
                          <a:ea typeface="+mn-ea"/>
                          <a:cs typeface="Arial" panose="020B0604020202020204" pitchFamily="34" charset="0"/>
                        </a:rPr>
                        <a:t>Apparel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AU" sz="1100" b="0" kern="1200">
                          <a:solidFill>
                            <a:schemeClr val="tx1"/>
                          </a:solidFill>
                          <a:latin typeface="Mont" panose="00000700000000000000" pitchFamily="2" charset="0"/>
                          <a:ea typeface="+mn-ea"/>
                          <a:cs typeface="Arial" panose="020B0604020202020204" pitchFamily="34" charset="0"/>
                        </a:rPr>
                        <a:t>$150.00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6171"/>
                  </a:ext>
                </a:extLst>
              </a:tr>
              <a:tr h="1046821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AU" sz="1100" b="0" kern="1200">
                          <a:solidFill>
                            <a:schemeClr val="tx1"/>
                          </a:solidFill>
                          <a:latin typeface="Mont bold" panose="00000900000000000000" pitchFamily="50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AU" sz="1100" b="0" kern="1200" dirty="0">
                          <a:solidFill>
                            <a:schemeClr val="tx1"/>
                          </a:solidFill>
                          <a:latin typeface="Mont bold" panose="00000900000000000000" pitchFamily="50" charset="0"/>
                          <a:ea typeface="+mn-ea"/>
                          <a:cs typeface="Arial" panose="020B0604020202020204" pitchFamily="34" charset="0"/>
                        </a:rPr>
                        <a:t>$2500 per team, + GST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84827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761478-ED9F-EE9D-B7C9-9D46303BD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98840"/>
              </p:ext>
            </p:extLst>
          </p:nvPr>
        </p:nvGraphicFramePr>
        <p:xfrm>
          <a:off x="375823" y="339459"/>
          <a:ext cx="7418769" cy="41035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7418769">
                  <a:extLst>
                    <a:ext uri="{9D8B030D-6E8A-4147-A177-3AD203B41FA5}">
                      <a16:colId xmlns:a16="http://schemas.microsoft.com/office/drawing/2014/main" val="2206462412"/>
                    </a:ext>
                  </a:extLst>
                </a:gridCol>
              </a:tblGrid>
              <a:tr h="410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="0" dirty="0">
                          <a:solidFill>
                            <a:schemeClr val="bg1"/>
                          </a:solidFill>
                          <a:latin typeface="Mont Bold" panose="00000900000000000000" pitchFamily="2" charset="0"/>
                          <a:cs typeface="Arial" panose="020B0604020202020204" pitchFamily="34" charset="0"/>
                        </a:rPr>
                        <a:t>FAQ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931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1C92F4-4550-65EF-8244-B671B399D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2844"/>
              </p:ext>
            </p:extLst>
          </p:nvPr>
        </p:nvGraphicFramePr>
        <p:xfrm>
          <a:off x="375822" y="804951"/>
          <a:ext cx="7418770" cy="503920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539906">
                  <a:extLst>
                    <a:ext uri="{9D8B030D-6E8A-4147-A177-3AD203B41FA5}">
                      <a16:colId xmlns:a16="http://schemas.microsoft.com/office/drawing/2014/main" val="2564759526"/>
                    </a:ext>
                  </a:extLst>
                </a:gridCol>
                <a:gridCol w="4878864">
                  <a:extLst>
                    <a:ext uri="{9D8B030D-6E8A-4147-A177-3AD203B41FA5}">
                      <a16:colId xmlns:a16="http://schemas.microsoft.com/office/drawing/2014/main" val="3904409841"/>
                    </a:ext>
                  </a:extLst>
                </a:gridCol>
              </a:tblGrid>
              <a:tr h="603971">
                <a:tc>
                  <a:txBody>
                    <a:bodyPr/>
                    <a:lstStyle/>
                    <a:p>
                      <a:pPr algn="l"/>
                      <a:r>
                        <a:rPr lang="en-AU" sz="1100" b="0" dirty="0"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Key Contact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100" b="0"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Tahlia Biggs, Program Director </a:t>
                      </a:r>
                    </a:p>
                    <a:p>
                      <a:pPr algn="l"/>
                      <a:r>
                        <a:rPr lang="en-AU" sz="1100" b="0"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e: </a:t>
                      </a:r>
                      <a:r>
                        <a:rPr lang="en-AU" sz="1100" b="0">
                          <a:latin typeface="Mont" panose="00000700000000000000" pitchFamily="2" charset="0"/>
                          <a:cs typeface="Arial" panose="020B0604020202020204" pitchFamily="34" charset="0"/>
                          <a:hlinkClick r:id="rId3"/>
                        </a:rPr>
                        <a:t>tahlia.biggs@ynt.org.au</a:t>
                      </a:r>
                      <a:r>
                        <a:rPr lang="en-AU" sz="1100" b="0"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AU" sz="1100" b="0"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m: 0438 103 484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61594"/>
                  </a:ext>
                </a:extLst>
              </a:tr>
              <a:tr h="603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" panose="00000700000000000000" pitchFamily="2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Do young people have to be good speakers?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" panose="00000700000000000000" pitchFamily="2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Nope, this is a great learning experience, plus we provide workshops for those wanting to build their conference (included in the total cost)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72079"/>
                  </a:ext>
                </a:extLst>
              </a:tr>
              <a:tr h="576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" panose="00000700000000000000" pitchFamily="2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How do young people sign up for the program?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" panose="00000700000000000000" pitchFamily="2" charset="0"/>
                          <a:ea typeface="ＭＳ Ｐゴシック" pitchFamily="84" charset="-128"/>
                          <a:cs typeface="Arial" panose="020B0604020202020204" pitchFamily="34" charset="0"/>
                        </a:rPr>
                        <a:t>You can express interest to participate in the program either by submitting a short form in the links below or by contacting Tahlia.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154845"/>
                  </a:ext>
                </a:extLst>
              </a:tr>
              <a:tr h="717840">
                <a:tc>
                  <a:txBody>
                    <a:bodyPr/>
                    <a:lstStyle/>
                    <a:p>
                      <a:pPr algn="l"/>
                      <a:r>
                        <a:rPr lang="en-AU" sz="1100" b="0"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What accessibility support do you provide?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100" b="0"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We provide support on a case-by-case basis. Our team will do our best to make sure each young person has the support they need to participate so they have the best experience possible!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6171"/>
                  </a:ext>
                </a:extLst>
              </a:tr>
              <a:tr h="717840">
                <a:tc>
                  <a:txBody>
                    <a:bodyPr/>
                    <a:lstStyle/>
                    <a:p>
                      <a:pPr algn="l"/>
                      <a:r>
                        <a:rPr lang="en-AU" sz="1100" b="0"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I’m based in a regional/remote area, can I participate?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100" b="0"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Of course! A key priority is engaging young people from regional and remote communities to participate. Please contact Tahlia for support in organising transport </a:t>
                      </a:r>
                      <a:r>
                        <a:rPr lang="en-AU" sz="1100" b="0">
                          <a:latin typeface="Mont" panose="00000700000000000000" pitchFamily="2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 </a:t>
                      </a:r>
                      <a:endParaRPr lang="en-AU" sz="1100" b="0">
                        <a:latin typeface="Mont" panose="000007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91039"/>
                  </a:ext>
                </a:extLst>
              </a:tr>
              <a:tr h="909444">
                <a:tc>
                  <a:txBody>
                    <a:bodyPr/>
                    <a:lstStyle/>
                    <a:p>
                      <a:pPr algn="l"/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How do Youth Parliamentarians write a Bill?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Our team will provide learning workshops, resources and feedback to facilitate bill writing – basically identify an issue and come up with a solution, expressed in a parliamentary fashion!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84827"/>
                  </a:ext>
                </a:extLst>
              </a:tr>
              <a:tr h="909444">
                <a:tc>
                  <a:txBody>
                    <a:bodyPr/>
                    <a:lstStyle/>
                    <a:p>
                      <a:pPr algn="l"/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How can I support young people to participate in Youth Parliament?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- Be a Team Coordinator: Find 5 young people to support their participation and be a line of communication</a:t>
                      </a:r>
                    </a:p>
                    <a:p>
                      <a:pPr algn="l"/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- Sponsor a team by covering the participation fee</a:t>
                      </a:r>
                    </a:p>
                    <a:p>
                      <a:pPr algn="l"/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Mont" panose="00000700000000000000" pitchFamily="2" charset="0"/>
                          <a:cs typeface="Arial" panose="020B0604020202020204" pitchFamily="34" charset="0"/>
                        </a:rPr>
                        <a:t>- Spread the word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0018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38F01F-6B42-585E-C178-B0C0F43CE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89939"/>
              </p:ext>
            </p:extLst>
          </p:nvPr>
        </p:nvGraphicFramePr>
        <p:xfrm>
          <a:off x="7900416" y="5103464"/>
          <a:ext cx="4153505" cy="166544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25925">
                  <a:extLst>
                    <a:ext uri="{9D8B030D-6E8A-4147-A177-3AD203B41FA5}">
                      <a16:colId xmlns:a16="http://schemas.microsoft.com/office/drawing/2014/main" val="633772049"/>
                    </a:ext>
                  </a:extLst>
                </a:gridCol>
                <a:gridCol w="2927580">
                  <a:extLst>
                    <a:ext uri="{9D8B030D-6E8A-4147-A177-3AD203B41FA5}">
                      <a16:colId xmlns:a16="http://schemas.microsoft.com/office/drawing/2014/main" val="3899033103"/>
                    </a:ext>
                  </a:extLst>
                </a:gridCol>
              </a:tblGrid>
              <a:tr h="832724">
                <a:tc>
                  <a:txBody>
                    <a:bodyPr/>
                    <a:lstStyle/>
                    <a:p>
                      <a:pPr algn="l"/>
                      <a:r>
                        <a:rPr lang="en-AU" sz="1100" b="1" kern="1200" dirty="0">
                          <a:solidFill>
                            <a:schemeClr val="tx1"/>
                          </a:solidFill>
                          <a:latin typeface="Mont SemiBold" panose="00000800000000000000" pitchFamily="50" charset="0"/>
                          <a:ea typeface="+mn-ea"/>
                          <a:cs typeface="Arial" panose="020B0604020202020204" pitchFamily="34" charset="0"/>
                        </a:rPr>
                        <a:t>YOUTH PARLIAMENT EOI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kern="1200" noProof="0" dirty="0">
                          <a:solidFill>
                            <a:schemeClr val="tx1"/>
                          </a:solidFill>
                          <a:latin typeface="Mont SemiBold" panose="00000800000000000000" pitchFamily="50" charset="0"/>
                          <a:ea typeface="+mn-ea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https://forms.office.com/r/cKM0X0NArM</a:t>
                      </a:r>
                      <a:r>
                        <a:rPr lang="en-US" sz="1000" b="1" kern="1200" noProof="0" dirty="0">
                          <a:solidFill>
                            <a:schemeClr val="tx1"/>
                          </a:solidFill>
                          <a:latin typeface="Mont SemiBold" panose="00000800000000000000" pitchFamily="50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AU" sz="1000" b="1" kern="1200" dirty="0">
                        <a:solidFill>
                          <a:schemeClr val="tx1"/>
                        </a:solidFill>
                        <a:latin typeface="Mont SemiBold" panose="000008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7212"/>
                  </a:ext>
                </a:extLst>
              </a:tr>
              <a:tr h="832724">
                <a:tc>
                  <a:txBody>
                    <a:bodyPr/>
                    <a:lstStyle/>
                    <a:p>
                      <a:pPr algn="l"/>
                      <a:r>
                        <a:rPr lang="en-AU" sz="1100" b="1" kern="1200">
                          <a:solidFill>
                            <a:schemeClr val="tx1"/>
                          </a:solidFill>
                          <a:latin typeface="Mont SemiBold" panose="00000800000000000000" pitchFamily="50" charset="0"/>
                          <a:ea typeface="+mn-ea"/>
                          <a:cs typeface="Arial" panose="020B0604020202020204" pitchFamily="34" charset="0"/>
                        </a:rPr>
                        <a:t>YOUTH PRESS GALLERY EOI HERE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1" kern="1200" noProof="0" dirty="0">
                          <a:solidFill>
                            <a:schemeClr val="tx1"/>
                          </a:solidFill>
                          <a:latin typeface="Mont SemiBold" panose="00000800000000000000" pitchFamily="50" charset="0"/>
                          <a:ea typeface="+mn-ea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https://forms.office.com/r/vvNemhtm7P</a:t>
                      </a:r>
                      <a:r>
                        <a:rPr lang="en-US" sz="1050" b="1" kern="1200" noProof="0" dirty="0">
                          <a:solidFill>
                            <a:schemeClr val="tx1"/>
                          </a:solidFill>
                          <a:latin typeface="Mont SemiBold" panose="00000800000000000000" pitchFamily="50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en-AU" sz="1050" b="1" kern="1200" dirty="0">
                        <a:solidFill>
                          <a:schemeClr val="tx1"/>
                        </a:solidFill>
                        <a:latin typeface="Mont SemiBold" panose="00000800000000000000" pitchFamily="50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451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A27C054-4715-222E-28F2-B936C9F27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800" y="284319"/>
            <a:ext cx="2260171" cy="4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11800"/>
      </p:ext>
    </p:extLst>
  </p:cSld>
  <p:clrMapOvr>
    <a:masterClrMapping/>
  </p:clrMapOvr>
</p:sld>
</file>

<file path=ppt/theme/theme1.xml><?xml version="1.0" encoding="utf-8"?>
<a:theme xmlns:a="http://schemas.openxmlformats.org/drawingml/2006/main" name="18_YMCA Office Theme">
  <a:themeElements>
    <a:clrScheme name="YMCA Warm Palet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C1921"/>
      </a:accent1>
      <a:accent2>
        <a:srgbClr val="840055"/>
      </a:accent2>
      <a:accent3>
        <a:srgbClr val="F47E4D"/>
      </a:accent3>
      <a:accent4>
        <a:srgbClr val="FBB255"/>
      </a:accent4>
      <a:accent5>
        <a:srgbClr val="F7D880"/>
      </a:accent5>
      <a:accent6>
        <a:srgbClr val="FBE99E"/>
      </a:accent6>
      <a:hlink>
        <a:srgbClr val="FC1921"/>
      </a:hlink>
      <a:folHlink>
        <a:srgbClr val="F47E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CCD61E304B84BA51D4ABC3AB4F737" ma:contentTypeVersion="18" ma:contentTypeDescription="Create a new document." ma:contentTypeScope="" ma:versionID="41363056cc7f8772ccdadfdb2ab49d34">
  <xsd:schema xmlns:xsd="http://www.w3.org/2001/XMLSchema" xmlns:xs="http://www.w3.org/2001/XMLSchema" xmlns:p="http://schemas.microsoft.com/office/2006/metadata/properties" xmlns:ns2="350ecd77-ca27-4d20-a551-499bb3d46ec3" xmlns:ns3="db60f16f-7606-4c90-97ee-b4871290b16f" targetNamespace="http://schemas.microsoft.com/office/2006/metadata/properties" ma:root="true" ma:fieldsID="69f326670d146974cca0f92068797db4" ns2:_="" ns3:_="">
    <xsd:import namespace="350ecd77-ca27-4d20-a551-499bb3d46ec3"/>
    <xsd:import namespace="db60f16f-7606-4c90-97ee-b4871290b1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ecd77-ca27-4d20-a551-499bb3d46e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30bab4-6003-4984-9f3c-5f6275db70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0f16f-7606-4c90-97ee-b4871290b16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4cf714-2446-4dee-8718-8bcb1f170bc8}" ma:internalName="TaxCatchAll" ma:showField="CatchAllData" ma:web="db60f16f-7606-4c90-97ee-b4871290b1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0ecd77-ca27-4d20-a551-499bb3d46ec3">
      <Terms xmlns="http://schemas.microsoft.com/office/infopath/2007/PartnerControls"/>
    </lcf76f155ced4ddcb4097134ff3c332f>
    <TaxCatchAll xmlns="db60f16f-7606-4c90-97ee-b4871290b16f" xsi:nil="true"/>
  </documentManagement>
</p:properties>
</file>

<file path=customXml/itemProps1.xml><?xml version="1.0" encoding="utf-8"?>
<ds:datastoreItem xmlns:ds="http://schemas.openxmlformats.org/officeDocument/2006/customXml" ds:itemID="{7097E811-B982-4C9C-803D-EF1792B5D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0ecd77-ca27-4d20-a551-499bb3d46ec3"/>
    <ds:schemaRef ds:uri="db60f16f-7606-4c90-97ee-b4871290b1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10D200-A333-48E8-846B-7A612D4C3B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1DC2C2-1620-4A6E-9FA5-49DB82F0A83A}">
  <ds:schemaRefs>
    <ds:schemaRef ds:uri="2de96837-fc09-46eb-9262-6aacec5c03e9"/>
    <ds:schemaRef ds:uri="71e44089-3228-4cbd-9076-01e3041986f7"/>
    <ds:schemaRef ds:uri="935429c4-f71b-4e5f-8975-d3f7cb52ef46"/>
    <ds:schemaRef ds:uri="c0c7d85e-f924-4f74-a673-1cf0c52e221a"/>
    <ds:schemaRef ds:uri="c7349b72-a2db-4655-960f-de06b7fa5a35"/>
    <ds:schemaRef ds:uri="http://schemas.microsoft.com/office/2006/metadata/properties"/>
    <ds:schemaRef ds:uri="http://schemas.microsoft.com/office/infopath/2007/PartnerControls"/>
    <ds:schemaRef ds:uri="350ecd77-ca27-4d20-a551-499bb3d46ec3"/>
    <ds:schemaRef ds:uri="db60f16f-7606-4c90-97ee-b4871290b1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868</Words>
  <Application>Microsoft Office PowerPoint</Application>
  <PresentationFormat>Widescreen</PresentationFormat>
  <Paragraphs>82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HelveticaNeue LT 45 Light</vt:lpstr>
      <vt:lpstr>Mont</vt:lpstr>
      <vt:lpstr>Mont bold</vt:lpstr>
      <vt:lpstr>Mont bold</vt:lpstr>
      <vt:lpstr>Mont book</vt:lpstr>
      <vt:lpstr>Mont Italic</vt:lpstr>
      <vt:lpstr>Mont SemiBold</vt:lpstr>
      <vt:lpstr>18_YMCA 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Lynch</dc:creator>
  <cp:lastModifiedBy>Isla Hooper</cp:lastModifiedBy>
  <cp:revision>1</cp:revision>
  <dcterms:created xsi:type="dcterms:W3CDTF">2020-02-04T06:07:37Z</dcterms:created>
  <dcterms:modified xsi:type="dcterms:W3CDTF">2024-03-06T01:26:05Z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0x01010040BFC6EF5B5C644E91634308C66BEE5C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lpwstr/>
  </property>
</Properties>
</file>