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5221288" cy="7340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72">
          <p15:clr>
            <a:srgbClr val="A4A3A4"/>
          </p15:clr>
        </p15:guide>
        <p15:guide id="2" pos="1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DB23"/>
    <a:srgbClr val="C60000"/>
    <a:srgbClr val="E0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1611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3832" y="160"/>
      </p:cViewPr>
      <p:guideLst>
        <p:guide orient="horz" pos="3272"/>
        <p:guide pos="1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597" y="2280345"/>
            <a:ext cx="4438095" cy="1573472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193" y="4159674"/>
            <a:ext cx="3654902" cy="18759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6C0A-9D6E-0547-B1CC-2C7AEB68BBAF}" type="datetimeFigureOut">
              <a:rPr lang="en-US" smtClean="0"/>
              <a:t>8/25/21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FE9F-302C-FF41-940E-D175DF1C8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3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6C0A-9D6E-0547-B1CC-2C7AEB68BBAF}" type="datetimeFigureOut">
              <a:rPr lang="en-US" smtClean="0"/>
              <a:t>8/25/21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FE9F-302C-FF41-940E-D175DF1C8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39075" y="424803"/>
            <a:ext cx="881093" cy="904661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799" y="424803"/>
            <a:ext cx="2556256" cy="904661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6C0A-9D6E-0547-B1CC-2C7AEB68BBAF}" type="datetimeFigureOut">
              <a:rPr lang="en-US" smtClean="0"/>
              <a:t>8/25/21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FE9F-302C-FF41-940E-D175DF1C8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1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6C0A-9D6E-0547-B1CC-2C7AEB68BBAF}" type="datetimeFigureOut">
              <a:rPr lang="en-US" smtClean="0"/>
              <a:t>8/25/21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FE9F-302C-FF41-940E-D175DF1C8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7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46" y="4717015"/>
            <a:ext cx="4438095" cy="14579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446" y="3111260"/>
            <a:ext cx="4438095" cy="16057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6C0A-9D6E-0547-B1CC-2C7AEB68BBAF}" type="datetimeFigureOut">
              <a:rPr lang="en-US" smtClean="0"/>
              <a:t>8/25/21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FE9F-302C-FF41-940E-D175DF1C8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3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799" y="2474055"/>
            <a:ext cx="1718674" cy="6997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1494" y="2474055"/>
            <a:ext cx="1718674" cy="6997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6C0A-9D6E-0547-B1CC-2C7AEB68BBAF}" type="datetimeFigureOut">
              <a:rPr lang="en-US" smtClean="0"/>
              <a:t>8/25/21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FE9F-302C-FF41-940E-D175DF1C8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6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065" y="293964"/>
            <a:ext cx="4699159" cy="1223434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065" y="1643140"/>
            <a:ext cx="2306976" cy="68478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065" y="2327922"/>
            <a:ext cx="2306976" cy="42293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52343" y="1643140"/>
            <a:ext cx="2307882" cy="68478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52343" y="2327922"/>
            <a:ext cx="2307882" cy="42293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6C0A-9D6E-0547-B1CC-2C7AEB68BBAF}" type="datetimeFigureOut">
              <a:rPr lang="en-US" smtClean="0"/>
              <a:t>8/25/21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FE9F-302C-FF41-940E-D175DF1C8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3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6C0A-9D6E-0547-B1CC-2C7AEB68BBAF}" type="datetimeFigureOut">
              <a:rPr lang="en-US" smtClean="0"/>
              <a:t>8/25/21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FE9F-302C-FF41-940E-D175DF1C8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6C0A-9D6E-0547-B1CC-2C7AEB68BBAF}" type="datetimeFigureOut">
              <a:rPr lang="en-US" smtClean="0"/>
              <a:t>8/25/21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FE9F-302C-FF41-940E-D175DF1C8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4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065" y="292265"/>
            <a:ext cx="1717768" cy="12438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1379" y="292266"/>
            <a:ext cx="2918846" cy="62649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065" y="1536090"/>
            <a:ext cx="1717768" cy="50211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6C0A-9D6E-0547-B1CC-2C7AEB68BBAF}" type="datetimeFigureOut">
              <a:rPr lang="en-US" smtClean="0"/>
              <a:t>8/25/21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FE9F-302C-FF41-940E-D175DF1C8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4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409" y="5138420"/>
            <a:ext cx="3132773" cy="6066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23409" y="655896"/>
            <a:ext cx="3132773" cy="4404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409" y="5745039"/>
            <a:ext cx="3132773" cy="8615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6C0A-9D6E-0547-B1CC-2C7AEB68BBAF}" type="datetimeFigureOut">
              <a:rPr lang="en-US" smtClean="0"/>
              <a:t>8/25/21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FE9F-302C-FF41-940E-D175DF1C8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8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065" y="293964"/>
            <a:ext cx="4699159" cy="1223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065" y="1712808"/>
            <a:ext cx="4699159" cy="4844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065" y="6803650"/>
            <a:ext cx="1218301" cy="390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66C0A-9D6E-0547-B1CC-2C7AEB68BBAF}" type="datetimeFigureOut">
              <a:rPr lang="en-US" smtClean="0"/>
              <a:t>8/25/21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3941" y="6803650"/>
            <a:ext cx="1653408" cy="390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1923" y="6803650"/>
            <a:ext cx="1218301" cy="390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8FE9F-302C-FF41-940E-D175DF1C8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1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876" y="6535284"/>
            <a:ext cx="5230164" cy="813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2628"/>
            <a:ext cx="5221285" cy="801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254" y="970642"/>
            <a:ext cx="5221288" cy="2936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045" y="569775"/>
            <a:ext cx="2058990" cy="16266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33299" y="3850190"/>
            <a:ext cx="22231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Engravers MT"/>
                <a:cs typeface="Engravers MT"/>
              </a:rPr>
              <a:t>Kaitlin, Lilly, Tai, Hamish, Angus and  Jackson  will be running a Lego Masters session each week, starting in week 6.</a:t>
            </a:r>
          </a:p>
          <a:p>
            <a:r>
              <a:rPr lang="en-US" sz="1200" b="1" dirty="0">
                <a:latin typeface="Engravers MT"/>
                <a:cs typeface="Engravers MT"/>
              </a:rPr>
              <a:t>There will be different  challenges set each week and lots of prizes to be won.</a:t>
            </a:r>
          </a:p>
          <a:p>
            <a:endParaRPr lang="en-US" sz="1200" b="1" dirty="0">
              <a:latin typeface="Engravers MT"/>
              <a:cs typeface="Engravers M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330" y="817381"/>
            <a:ext cx="2706608" cy="2959554"/>
            <a:chOff x="2627842" y="920866"/>
            <a:chExt cx="2436029" cy="2733947"/>
          </a:xfrm>
        </p:grpSpPr>
        <p:grpSp>
          <p:nvGrpSpPr>
            <p:cNvPr id="9" name="Group 8"/>
            <p:cNvGrpSpPr/>
            <p:nvPr/>
          </p:nvGrpSpPr>
          <p:grpSpPr>
            <a:xfrm>
              <a:off x="2627842" y="920866"/>
              <a:ext cx="2436029" cy="2716415"/>
              <a:chOff x="2413460" y="1009843"/>
              <a:chExt cx="2140188" cy="230244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869516" y="1925763"/>
                <a:ext cx="444473" cy="469570"/>
              </a:xfrm>
              <a:prstGeom prst="rect">
                <a:avLst/>
              </a:prstGeom>
              <a:solidFill>
                <a:srgbClr val="C60000"/>
              </a:solidFill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DIN Condensed Bold"/>
                    <a:cs typeface="DIN Condensed Bold"/>
                  </a:rPr>
                  <a:t>TO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413460" y="1017798"/>
                <a:ext cx="851806" cy="469570"/>
              </a:xfrm>
              <a:prstGeom prst="rect">
                <a:avLst/>
              </a:prstGeom>
              <a:solidFill>
                <a:srgbClr val="C60000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badi MT Condensed Extra Bold"/>
                    <a:cs typeface="Abadi MT Condensed Extra Bold"/>
                  </a:rPr>
                  <a:t>LEGO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202406" y="1009843"/>
                <a:ext cx="1351242" cy="469570"/>
              </a:xfrm>
              <a:prstGeom prst="rect">
                <a:avLst/>
              </a:prstGeom>
              <a:solidFill>
                <a:srgbClr val="FFDB2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Abadi MT Condensed Extra Bold"/>
                    <a:cs typeface="Abadi MT Condensed Extra Bold"/>
                  </a:rPr>
                  <a:t>MASTERS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61393" y="1477018"/>
                <a:ext cx="413070" cy="45787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C60000"/>
                    </a:solidFill>
                    <a:latin typeface="DIN Condensed Bold"/>
                    <a:cs typeface="DIN Condensed Bold"/>
                  </a:rPr>
                  <a:t>IS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173086" y="1480939"/>
                <a:ext cx="981476" cy="457874"/>
              </a:xfrm>
              <a:prstGeom prst="rect">
                <a:avLst/>
              </a:prstGeom>
              <a:solidFill>
                <a:srgbClr val="C6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DB23"/>
                    </a:solidFill>
                    <a:latin typeface="DIN Condensed Bold"/>
                    <a:cs typeface="DIN Condensed Bold"/>
                  </a:rPr>
                  <a:t>COMING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306539" y="1936014"/>
                <a:ext cx="815205" cy="457874"/>
              </a:xfrm>
              <a:prstGeom prst="rect">
                <a:avLst/>
              </a:prstGeom>
              <a:solidFill>
                <a:srgbClr val="FFDB2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DIN Condensed Bold"/>
                    <a:cs typeface="DIN Condensed Bold"/>
                  </a:rPr>
                  <a:t>WEST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437593" y="2392727"/>
                <a:ext cx="861586" cy="45787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C60000"/>
                    </a:solidFill>
                    <a:latin typeface="DIN Condensed Bold"/>
                    <a:cs typeface="DIN Condensed Bold"/>
                  </a:rPr>
                  <a:t>BEACH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294786" y="2398193"/>
                <a:ext cx="1122125" cy="469570"/>
              </a:xfrm>
              <a:prstGeom prst="rect">
                <a:avLst/>
              </a:prstGeom>
              <a:solidFill>
                <a:srgbClr val="C6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DB23"/>
                    </a:solidFill>
                    <a:latin typeface="DIN Condensed Bold"/>
                    <a:cs typeface="DIN Condensed Bold"/>
                  </a:rPr>
                  <a:t>PRIMARY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495233" y="2842713"/>
                <a:ext cx="1008037" cy="469571"/>
              </a:xfrm>
              <a:prstGeom prst="rect">
                <a:avLst/>
              </a:prstGeom>
              <a:solidFill>
                <a:srgbClr val="C6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DIN Condensed Bold"/>
                    <a:cs typeface="DIN Condensed Bold"/>
                  </a:rPr>
                  <a:t>SCHOOL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820629" y="3114614"/>
              <a:ext cx="952155" cy="540199"/>
            </a:xfrm>
            <a:prstGeom prst="rect">
              <a:avLst/>
            </a:prstGeom>
            <a:solidFill>
              <a:srgbClr val="FFDB23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DIN Condensed Bold"/>
                  <a:cs typeface="DIN Condensed Bold"/>
                </a:rPr>
                <a:t>AGAIN!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99918" y="6254482"/>
            <a:ext cx="3292691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b="1" dirty="0">
                <a:latin typeface="Abadi MT Condensed Extra Bold"/>
                <a:cs typeface="Abadi MT Condensed Extra Bold"/>
              </a:rPr>
              <a:t>KAITLIN TAI HAMISH JACKSON LILY ANGUS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86B415-0065-874C-95F0-8129CB2B479B}"/>
              </a:ext>
            </a:extLst>
          </p:cNvPr>
          <p:cNvSpPr/>
          <p:nvPr/>
        </p:nvSpPr>
        <p:spPr>
          <a:xfrm>
            <a:off x="2550925" y="2254253"/>
            <a:ext cx="2743458" cy="170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Engravers MT"/>
                <a:cs typeface="Engravers MT"/>
              </a:rPr>
              <a:t>Time: </a:t>
            </a:r>
            <a:r>
              <a:rPr lang="en-US" sz="1400" dirty="0">
                <a:latin typeface="Engravers MT"/>
                <a:cs typeface="Engravers MT"/>
              </a:rPr>
              <a:t>12:55-1:15pm</a:t>
            </a:r>
          </a:p>
          <a:p>
            <a:endParaRPr lang="en-US" sz="1000" dirty="0">
              <a:latin typeface="Engravers MT"/>
              <a:cs typeface="Engravers MT"/>
            </a:endParaRPr>
          </a:p>
          <a:p>
            <a:r>
              <a:rPr lang="en-US" sz="1400" b="1" dirty="0">
                <a:latin typeface="Engravers MT"/>
                <a:cs typeface="Engravers MT"/>
              </a:rPr>
              <a:t>When: </a:t>
            </a:r>
            <a:r>
              <a:rPr lang="en-US" sz="1400" dirty="0">
                <a:latin typeface="Engravers MT"/>
                <a:cs typeface="Engravers MT"/>
              </a:rPr>
              <a:t>Fridays lunch time (from Week 6 up to week 10)</a:t>
            </a:r>
          </a:p>
          <a:p>
            <a:endParaRPr lang="en-US" sz="1050" dirty="0">
              <a:latin typeface="Engravers MT"/>
              <a:cs typeface="Engravers MT"/>
            </a:endParaRPr>
          </a:p>
          <a:p>
            <a:r>
              <a:rPr lang="en-US" sz="1400" b="1" dirty="0">
                <a:latin typeface="Engravers MT"/>
                <a:cs typeface="Engravers MT"/>
              </a:rPr>
              <a:t>Where: </a:t>
            </a:r>
            <a:r>
              <a:rPr lang="en-US" sz="1400" dirty="0">
                <a:latin typeface="Engravers MT"/>
                <a:cs typeface="Engravers MT"/>
              </a:rPr>
              <a:t>STEM Room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9133ECA-B9DA-AF45-90D3-64EF4E89C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0" b="888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2684" y="6735862"/>
            <a:ext cx="3392923" cy="10523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379A23-ED5A-AE42-85AB-D827761AC9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532" y="4077589"/>
            <a:ext cx="2928118" cy="219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6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80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&amp; Robyn Hefford</dc:creator>
  <cp:lastModifiedBy>Mouzakitis, Tina (West Beach Primary School)</cp:lastModifiedBy>
  <cp:revision>42</cp:revision>
  <cp:lastPrinted>2021-05-18T04:05:47Z</cp:lastPrinted>
  <dcterms:created xsi:type="dcterms:W3CDTF">2019-10-15T06:59:41Z</dcterms:created>
  <dcterms:modified xsi:type="dcterms:W3CDTF">2021-08-25T12:01:26Z</dcterms:modified>
</cp:coreProperties>
</file>