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2" r:id="rId1"/>
    <p:sldMasterId id="2147483703" r:id="rId2"/>
    <p:sldMasterId id="2147483704" r:id="rId3"/>
    <p:sldMasterId id="2147483705" r:id="rId4"/>
    <p:sldMasterId id="2147483706" r:id="rId5"/>
  </p:sldMasterIdLst>
  <p:notesMasterIdLst>
    <p:notesMasterId r:id="rId37"/>
  </p:notesMasterIdLst>
  <p:sldIdLst>
    <p:sldId id="25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59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Lato" panose="020F0502020204030203" pitchFamily="34" charset="0"/>
      <p:regular r:id="rId42"/>
      <p:bold r:id="rId43"/>
      <p:italic r:id="rId44"/>
      <p:boldItalic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Raleway" pitchFamily="2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2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5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2.fntdata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432a16d7cd_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g2432a16d7cd_2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241183d9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g2241183d9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241183d9b6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g2241183d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241183d9b6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g2241183d9b6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241183d9b6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g2241183d9b6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241183d9b6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g2241183d9b6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2241183d9b6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g2241183d9b6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241183d9b6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241183d9b6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241183d9b6_1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g2241183d9b6_1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241183d9b6_1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g2241183d9b6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2241183d9b6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g2241183d9b6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241183d9b6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g2241183d9b6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241183d9b6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g2241183d9b6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241183d9b6_1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g2241183d9b6_1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241183d9b6_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g2241183d9b6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241183d9b6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g2241183d9b6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241183d9b6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g2241183d9b6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241183d9b6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g2241183d9b6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2241183d9b6_1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g2241183d9b6_1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24117cf5c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g224117cf5c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24117cf5c7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24117cf5c7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2416cb1db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g22416cb1db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24117cf5c7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g224117cf5c7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22416cb1db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g22416cb1db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224117cf5c7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g224117cf5c7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2416cb1db8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g22416cb1db8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224117cf5c7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g224117cf5c7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24117cf5c7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g224117cf5c7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2416cb1db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g22416cb1db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224117cf5c7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g224117cf5c7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2416cb1db8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g22416cb1db8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2745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14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89" name="Google Shape;89;p14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274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274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4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5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98" name="Google Shape;98;p15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5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4" name="Google Shape;104;p16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6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6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6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6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6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6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6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6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6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6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6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6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7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26" name="Google Shape;126;p1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8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34" name="Google Shape;134;p1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9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40" name="Google Shape;140;p1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147" name="Google Shape;147;p20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0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0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0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0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0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0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0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0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0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0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0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0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0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0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0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0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20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21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69" name="Google Shape;169;p21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21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74" name="Google Shape;17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22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77" name="Google Shape;177;p22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2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2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2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2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2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2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2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2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2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2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2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2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22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96" name="Google Shape;196;p22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09" name="Google Shape;209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7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2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9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34" name="Google Shape;234;p29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2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3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253" name="Google Shape;253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3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260" name="Google Shape;260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3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37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4" name="Google Shape;284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39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6" name="Google Shape;296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4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4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1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09" name="Google Shape;309;p41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4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11" name="Google Shape;311;p4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327" name="Google Shape;327;p4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328" name="Google Shape;328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4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4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335" name="Google Shape;335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4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1" name="Google Shape;341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7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4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49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59" name="Google Shape;359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5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5" name="Google Shape;365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1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1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1" name="Google Shape;371;p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5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5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7" name="Google Shape;377;p5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53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84" name="Google Shape;384;p53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5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86" name="Google Shape;386;p5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7" name="Google Shape;387;p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56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402" name="Google Shape;402;p56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403" name="Google Shape;403;p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57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57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410" name="Google Shape;410;p5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5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58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6" name="Google Shape;416;p5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5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9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59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2" name="Google Shape;422;p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gradFill>
          <a:gsLst>
            <a:gs pos="0">
              <a:srgbClr val="7030A0"/>
            </a:gs>
            <a:gs pos="48000">
              <a:srgbClr val="7030A0"/>
            </a:gs>
            <a:gs pos="83000">
              <a:srgbClr val="66A3FF"/>
            </a:gs>
            <a:gs pos="100000">
              <a:srgbClr val="99C1FE"/>
            </a:gs>
          </a:gsLst>
          <a:lin ang="540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2" name="Google Shape;202;p2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7" name="Google Shape;277;p3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Google Shape;279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0" name="Google Shape;280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2" name="Google Shape;352;p4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3" name="Google Shape;353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4" name="Google Shape;354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5" name="Google Shape;355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hyperlink" Target="https://www.youtube.com/watch?v=W0DM5lcj6mw" TargetMode="External"/><Relationship Id="rId3" Type="http://schemas.openxmlformats.org/officeDocument/2006/relationships/hyperlink" Target="https://www.youtube.com/watch?v=4X4seiOuBok" TargetMode="External"/><Relationship Id="rId7" Type="http://schemas.openxmlformats.org/officeDocument/2006/relationships/hyperlink" Target="https://www.youtube.com/watch?v=68ugkg9RePc" TargetMode="External"/><Relationship Id="rId12" Type="http://schemas.openxmlformats.org/officeDocument/2006/relationships/image" Target="../media/image137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4.png"/><Relationship Id="rId11" Type="http://schemas.openxmlformats.org/officeDocument/2006/relationships/hyperlink" Target="https://www.youtube.com/watch?v=E3H6AYSYCQE" TargetMode="External"/><Relationship Id="rId5" Type="http://schemas.openxmlformats.org/officeDocument/2006/relationships/hyperlink" Target="https://www.youtube.com/watch?v=v_B3qkp4nO4" TargetMode="External"/><Relationship Id="rId15" Type="http://schemas.openxmlformats.org/officeDocument/2006/relationships/hyperlink" Target="https://www.youtube.com/watch?v=CEG4xZUP2qo" TargetMode="External"/><Relationship Id="rId10" Type="http://schemas.openxmlformats.org/officeDocument/2006/relationships/image" Target="../media/image136.png"/><Relationship Id="rId4" Type="http://schemas.openxmlformats.org/officeDocument/2006/relationships/image" Target="../media/image133.png"/><Relationship Id="rId9" Type="http://schemas.openxmlformats.org/officeDocument/2006/relationships/hyperlink" Target="https://www.youtube.com/watch?v=fahr069-fzE" TargetMode="External"/><Relationship Id="rId14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0"/>
          <p:cNvSpPr txBox="1">
            <a:spLocks noGrp="1"/>
          </p:cNvSpPr>
          <p:nvPr>
            <p:ph type="ctrTitle"/>
          </p:nvPr>
        </p:nvSpPr>
        <p:spPr>
          <a:xfrm>
            <a:off x="1224550" y="74625"/>
            <a:ext cx="7825500" cy="17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ko"/>
              <a:t>Ballan Primary School, </a:t>
            </a:r>
            <a:br>
              <a:rPr lang="ko"/>
            </a:br>
            <a:r>
              <a:rPr lang="ko"/>
              <a:t>Ballan, Victoria, Australia</a:t>
            </a:r>
            <a:endParaRPr/>
          </a:p>
        </p:txBody>
      </p:sp>
      <p:sp>
        <p:nvSpPr>
          <p:cNvPr id="430" name="Google Shape;430;p60"/>
          <p:cNvSpPr txBox="1">
            <a:spLocks noGrp="1"/>
          </p:cNvSpPr>
          <p:nvPr>
            <p:ph type="subTitle" idx="1"/>
          </p:nvPr>
        </p:nvSpPr>
        <p:spPr>
          <a:xfrm>
            <a:off x="7713325" y="1416075"/>
            <a:ext cx="1086600" cy="4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ko"/>
              <a:t>2/3A class</a:t>
            </a:r>
            <a:endParaRPr/>
          </a:p>
        </p:txBody>
      </p:sp>
      <p:pic>
        <p:nvPicPr>
          <p:cNvPr id="431" name="Google Shape;431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038" y="2144045"/>
            <a:ext cx="4238385" cy="288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1092" y="1871096"/>
            <a:ext cx="4206870" cy="315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26584">
              <a:srgbClr val="548135"/>
            </a:gs>
            <a:gs pos="56000">
              <a:srgbClr val="C55A11"/>
            </a:gs>
            <a:gs pos="100000">
              <a:srgbClr val="255D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1"/>
          <p:cNvSpPr/>
          <p:nvPr/>
        </p:nvSpPr>
        <p:spPr>
          <a:xfrm>
            <a:off x="1051995" y="382027"/>
            <a:ext cx="2733261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4050" b="0" i="0" u="none" strike="noStrike" cap="non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Austin</a:t>
            </a:r>
            <a:endParaRPr/>
          </a:p>
        </p:txBody>
      </p:sp>
      <p:sp>
        <p:nvSpPr>
          <p:cNvPr id="438" name="Google Shape;438;p61"/>
          <p:cNvSpPr txBox="1"/>
          <p:nvPr/>
        </p:nvSpPr>
        <p:spPr>
          <a:xfrm>
            <a:off x="5784574" y="1510748"/>
            <a:ext cx="344887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hobby is ipad.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pugs and all cute animals 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Roblox .</a:t>
            </a:r>
            <a:endParaRPr/>
          </a:p>
        </p:txBody>
      </p:sp>
      <p:pic>
        <p:nvPicPr>
          <p:cNvPr id="439" name="Google Shape;43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0908" y="3191244"/>
            <a:ext cx="2605419" cy="1584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1537" y="56641"/>
            <a:ext cx="2605419" cy="134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-18189"/>
            <a:ext cx="1138976" cy="107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61" descr="A child holding a certificate&#10;&#10;Description automatically generated with low confidence"/>
          <p:cNvPicPr preferRelativeResize="0"/>
          <p:nvPr/>
        </p:nvPicPr>
        <p:blipFill rotWithShape="1">
          <a:blip r:embed="rId6">
            <a:alphaModFix/>
          </a:blip>
          <a:srcRect l="22708"/>
          <a:stretch/>
        </p:blipFill>
        <p:spPr>
          <a:xfrm rot="5400000">
            <a:off x="1483813" y="1226924"/>
            <a:ext cx="3975526" cy="38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3C6E7"/>
            </a:gs>
            <a:gs pos="25000">
              <a:srgbClr val="B3C6E7"/>
            </a:gs>
            <a:gs pos="71000">
              <a:srgbClr val="4C78C6"/>
            </a:gs>
            <a:gs pos="100000">
              <a:srgbClr val="25437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2"/>
          <p:cNvSpPr txBox="1"/>
          <p:nvPr/>
        </p:nvSpPr>
        <p:spPr>
          <a:xfrm>
            <a:off x="850107" y="553640"/>
            <a:ext cx="12245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Cael</a:t>
            </a:r>
            <a:endParaRPr/>
          </a:p>
        </p:txBody>
      </p:sp>
      <p:sp>
        <p:nvSpPr>
          <p:cNvPr id="448" name="Google Shape;448;p62"/>
          <p:cNvSpPr txBox="1"/>
          <p:nvPr/>
        </p:nvSpPr>
        <p:spPr>
          <a:xfrm>
            <a:off x="5259586" y="700551"/>
            <a:ext cx="3234333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hobby is reading. </a:t>
            </a:r>
            <a:endParaRPr/>
          </a:p>
        </p:txBody>
      </p:sp>
      <p:sp>
        <p:nvSpPr>
          <p:cNvPr id="449" name="Google Shape;449;p62"/>
          <p:cNvSpPr txBox="1"/>
          <p:nvPr/>
        </p:nvSpPr>
        <p:spPr>
          <a:xfrm>
            <a:off x="4800601" y="1502229"/>
            <a:ext cx="256902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 is a dolphin</a:t>
            </a:r>
            <a:endParaRPr/>
          </a:p>
        </p:txBody>
      </p:sp>
      <p:sp>
        <p:nvSpPr>
          <p:cNvPr id="450" name="Google Shape;450;p62"/>
          <p:cNvSpPr txBox="1"/>
          <p:nvPr/>
        </p:nvSpPr>
        <p:spPr>
          <a:xfrm>
            <a:off x="5083628" y="2492829"/>
            <a:ext cx="2481944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Roblox</a:t>
            </a:r>
            <a:endParaRPr/>
          </a:p>
        </p:txBody>
      </p:sp>
      <p:pic>
        <p:nvPicPr>
          <p:cNvPr id="451" name="Google Shape;451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225314" y="1450646"/>
            <a:ext cx="1575080" cy="934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3700" y="2985198"/>
            <a:ext cx="3297967" cy="1899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62" descr="A child holding a piece of paper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4153" y="953198"/>
            <a:ext cx="30480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8135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4"/>
          <p:cNvSpPr txBox="1"/>
          <p:nvPr/>
        </p:nvSpPr>
        <p:spPr>
          <a:xfrm flipH="1">
            <a:off x="979714" y="315685"/>
            <a:ext cx="16764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I’m Harlow</a:t>
            </a:r>
            <a:endParaRPr/>
          </a:p>
        </p:txBody>
      </p:sp>
      <p:sp>
        <p:nvSpPr>
          <p:cNvPr id="468" name="Google Shape;468;p64"/>
          <p:cNvSpPr txBox="1"/>
          <p:nvPr/>
        </p:nvSpPr>
        <p:spPr>
          <a:xfrm>
            <a:off x="6694715" y="1045028"/>
            <a:ext cx="2177142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hobbies are running and swimming.</a:t>
            </a:r>
            <a:endParaRPr/>
          </a:p>
        </p:txBody>
      </p:sp>
      <p:sp>
        <p:nvSpPr>
          <p:cNvPr id="469" name="Google Shape;469;p64"/>
          <p:cNvSpPr txBox="1"/>
          <p:nvPr/>
        </p:nvSpPr>
        <p:spPr>
          <a:xfrm flipH="1">
            <a:off x="6487884" y="1750968"/>
            <a:ext cx="1709058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blobfish and bears.</a:t>
            </a:r>
            <a:endParaRPr/>
          </a:p>
        </p:txBody>
      </p:sp>
      <p:sp>
        <p:nvSpPr>
          <p:cNvPr id="470" name="Google Shape;470;p64"/>
          <p:cNvSpPr txBox="1"/>
          <p:nvPr/>
        </p:nvSpPr>
        <p:spPr>
          <a:xfrm>
            <a:off x="6313715" y="2503715"/>
            <a:ext cx="1883228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gymnastics, and horse ridding</a:t>
            </a:r>
            <a:endParaRPr/>
          </a:p>
        </p:txBody>
      </p:sp>
      <p:pic>
        <p:nvPicPr>
          <p:cNvPr id="471" name="Google Shape;471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796318">
            <a:off x="6783501" y="3516499"/>
            <a:ext cx="1964531" cy="1307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397145">
            <a:off x="4157565" y="3121466"/>
            <a:ext cx="2135860" cy="1423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64" descr="A child holding a certificate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 l="-1867" t="16735" r="1866" b="-373"/>
          <a:stretch/>
        </p:blipFill>
        <p:spPr>
          <a:xfrm>
            <a:off x="663168" y="712161"/>
            <a:ext cx="2448866" cy="4213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F5496"/>
            </a:gs>
            <a:gs pos="74000">
              <a:srgbClr val="2F5496"/>
            </a:gs>
            <a:gs pos="83000">
              <a:srgbClr val="8DA9DB"/>
            </a:gs>
            <a:gs pos="100000">
              <a:srgbClr val="B3C6E7"/>
            </a:gs>
          </a:gsLst>
          <a:lin ang="5400000" scaled="0"/>
        </a:gra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5"/>
          <p:cNvSpPr txBox="1">
            <a:spLocks noGrp="1"/>
          </p:cNvSpPr>
          <p:nvPr>
            <p:ph type="ctrTitle"/>
          </p:nvPr>
        </p:nvSpPr>
        <p:spPr>
          <a:xfrm rot="-2377773">
            <a:off x="-986841" y="182386"/>
            <a:ext cx="3654881" cy="66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ko" sz="3600"/>
              <a:t>Georgie</a:t>
            </a:r>
            <a:endParaRPr/>
          </a:p>
        </p:txBody>
      </p:sp>
      <p:sp>
        <p:nvSpPr>
          <p:cNvPr id="479" name="Google Shape;479;p65"/>
          <p:cNvSpPr/>
          <p:nvPr/>
        </p:nvSpPr>
        <p:spPr>
          <a:xfrm>
            <a:off x="5943601" y="2395331"/>
            <a:ext cx="34289" cy="3428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65"/>
          <p:cNvSpPr txBox="1"/>
          <p:nvPr/>
        </p:nvSpPr>
        <p:spPr>
          <a:xfrm>
            <a:off x="5034169" y="2631884"/>
            <a:ext cx="2872907" cy="1546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hobbies are netball and drawing.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turtles and frogs.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being calm.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1" name="Google Shape;481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214201">
            <a:off x="6839086" y="3422282"/>
            <a:ext cx="2135981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14950" y="1141185"/>
            <a:ext cx="3137547" cy="14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48313">
            <a:off x="3625645" y="3760861"/>
            <a:ext cx="1726079" cy="116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65" descr="A child holding a drawing&#10;&#10;Description automatically generated with low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561" y="1141185"/>
            <a:ext cx="2807478" cy="374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0500F"/>
            </a:gs>
            <a:gs pos="45000">
              <a:srgbClr val="D67D41"/>
            </a:gs>
            <a:gs pos="56000">
              <a:srgbClr val="DC722B"/>
            </a:gs>
            <a:gs pos="69000">
              <a:srgbClr val="ED8037"/>
            </a:gs>
            <a:gs pos="72568">
              <a:srgbClr val="E67A31"/>
            </a:gs>
            <a:gs pos="86741">
              <a:srgbClr val="EB7E35"/>
            </a:gs>
            <a:gs pos="100000">
              <a:srgbClr val="D3814A"/>
            </a:gs>
          </a:gsLst>
          <a:lin ang="13500000" scaled="0"/>
        </a:gra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6"/>
          <p:cNvSpPr txBox="1">
            <a:spLocks noGrp="1"/>
          </p:cNvSpPr>
          <p:nvPr>
            <p:ph type="ctrTitle"/>
          </p:nvPr>
        </p:nvSpPr>
        <p:spPr>
          <a:xfrm>
            <a:off x="-3811949" y="648298"/>
            <a:ext cx="12344399" cy="718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ko"/>
              <a:t>Evie</a:t>
            </a:r>
            <a:endParaRPr/>
          </a:p>
        </p:txBody>
      </p:sp>
      <p:sp>
        <p:nvSpPr>
          <p:cNvPr id="490" name="Google Shape;490;p66"/>
          <p:cNvSpPr txBox="1">
            <a:spLocks noGrp="1"/>
          </p:cNvSpPr>
          <p:nvPr>
            <p:ph type="subTitle" idx="1"/>
          </p:nvPr>
        </p:nvSpPr>
        <p:spPr>
          <a:xfrm>
            <a:off x="5192485" y="1279316"/>
            <a:ext cx="3788228" cy="1779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hobbies are roller skating and the trampoline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favourite animals are kittens, puppies and dingos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I am good at writing, reading and drawing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491" name="Google Shape;491;p66"/>
          <p:cNvSpPr/>
          <p:nvPr/>
        </p:nvSpPr>
        <p:spPr>
          <a:xfrm>
            <a:off x="5701352" y="2997454"/>
            <a:ext cx="3108495" cy="1749525"/>
          </a:xfrm>
          <a:prstGeom prst="rect">
            <a:avLst/>
          </a:prstGeom>
          <a:noFill/>
          <a:ln>
            <a:noFill/>
          </a:ln>
        </p:spPr>
      </p:sp>
      <p:pic>
        <p:nvPicPr>
          <p:cNvPr id="492" name="Google Shape;492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798289" cy="122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66" descr="A child holding a certificat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t="12247"/>
          <a:stretch/>
        </p:blipFill>
        <p:spPr>
          <a:xfrm>
            <a:off x="1854065" y="1279316"/>
            <a:ext cx="3177167" cy="371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08C"/>
            </a:gs>
            <a:gs pos="3000">
              <a:srgbClr val="A8D08C"/>
            </a:gs>
            <a:gs pos="75000">
              <a:srgbClr val="8DA9DB"/>
            </a:gs>
            <a:gs pos="83000">
              <a:srgbClr val="00B0F0"/>
            </a:gs>
            <a:gs pos="100000">
              <a:srgbClr val="7030A0"/>
            </a:gs>
          </a:gsLst>
          <a:lin ang="5400000" scaled="0"/>
        </a:gra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7"/>
          <p:cNvSpPr txBox="1">
            <a:spLocks noGrp="1"/>
          </p:cNvSpPr>
          <p:nvPr>
            <p:ph type="ctrTitle"/>
          </p:nvPr>
        </p:nvSpPr>
        <p:spPr>
          <a:xfrm>
            <a:off x="1181419" y="301682"/>
            <a:ext cx="1550505" cy="67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ko"/>
              <a:t>Chloe</a:t>
            </a:r>
            <a:endParaRPr/>
          </a:p>
        </p:txBody>
      </p:sp>
      <p:sp>
        <p:nvSpPr>
          <p:cNvPr id="499" name="Google Shape;499;p67"/>
          <p:cNvSpPr txBox="1">
            <a:spLocks noGrp="1"/>
          </p:cNvSpPr>
          <p:nvPr>
            <p:ph type="subTitle" idx="1"/>
          </p:nvPr>
        </p:nvSpPr>
        <p:spPr>
          <a:xfrm>
            <a:off x="3942471" y="516835"/>
            <a:ext cx="4800601" cy="218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      My hobby is helping my dad.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     My favourite animal is a dolphin.    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I am good at taking good care of dogs.</a:t>
            </a:r>
            <a:endParaRPr/>
          </a:p>
        </p:txBody>
      </p:sp>
      <p:pic>
        <p:nvPicPr>
          <p:cNvPr id="500" name="Google Shape;500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2281" y="1881969"/>
            <a:ext cx="2060791" cy="1379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4464" y="3629025"/>
            <a:ext cx="1928608" cy="129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67" descr="A child holding a certificate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-54911" y="1486970"/>
            <a:ext cx="4075417" cy="3056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0500F"/>
            </a:gs>
            <a:gs pos="47000">
              <a:srgbClr val="B0500F"/>
            </a:gs>
            <a:gs pos="48000">
              <a:srgbClr val="ED8037"/>
            </a:gs>
            <a:gs pos="50000">
              <a:srgbClr val="F4B081"/>
            </a:gs>
            <a:gs pos="100000">
              <a:srgbClr val="F4B081"/>
            </a:gs>
          </a:gsLst>
          <a:lin ang="16200000" scaled="0"/>
        </a:gra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8"/>
          <p:cNvSpPr txBox="1">
            <a:spLocks noGrp="1"/>
          </p:cNvSpPr>
          <p:nvPr>
            <p:ph type="ctrTitle"/>
          </p:nvPr>
        </p:nvSpPr>
        <p:spPr>
          <a:xfrm>
            <a:off x="182167" y="-675084"/>
            <a:ext cx="4125515" cy="130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ko"/>
              <a:t>Ella.</a:t>
            </a:r>
            <a:endParaRPr/>
          </a:p>
        </p:txBody>
      </p:sp>
      <p:sp>
        <p:nvSpPr>
          <p:cNvPr id="508" name="Google Shape;508;p68"/>
          <p:cNvSpPr txBox="1">
            <a:spLocks noGrp="1"/>
          </p:cNvSpPr>
          <p:nvPr>
            <p:ph type="subTitle" idx="1"/>
          </p:nvPr>
        </p:nvSpPr>
        <p:spPr>
          <a:xfrm flipH="1">
            <a:off x="3950626" y="789078"/>
            <a:ext cx="3028817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hobby is swimming.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favourite animals are.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Puppies and cats (&amp; kittens)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I am good at swimming.</a:t>
            </a:r>
            <a:endParaRPr/>
          </a:p>
        </p:txBody>
      </p:sp>
      <p:pic>
        <p:nvPicPr>
          <p:cNvPr id="509" name="Google Shape;509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3552" y="2846886"/>
            <a:ext cx="2618986" cy="1374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0685" y="233409"/>
            <a:ext cx="1761853" cy="2338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132027-5F66-3F7F-D070-3CAD7EB34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13" y="678588"/>
            <a:ext cx="3048000" cy="40614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BD6EE"/>
            </a:gs>
            <a:gs pos="25000">
              <a:srgbClr val="BBD6EE"/>
            </a:gs>
            <a:gs pos="71000">
              <a:srgbClr val="629FD6"/>
            </a:gs>
            <a:gs pos="100000">
              <a:srgbClr val="255D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9"/>
          <p:cNvSpPr txBox="1">
            <a:spLocks noGrp="1"/>
          </p:cNvSpPr>
          <p:nvPr>
            <p:ph type="ctrTitle"/>
          </p:nvPr>
        </p:nvSpPr>
        <p:spPr>
          <a:xfrm>
            <a:off x="1" y="0"/>
            <a:ext cx="4045226" cy="101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ko"/>
            </a:br>
            <a:endParaRPr/>
          </a:p>
        </p:txBody>
      </p:sp>
      <p:sp>
        <p:nvSpPr>
          <p:cNvPr id="517" name="Google Shape;517;p69"/>
          <p:cNvSpPr txBox="1">
            <a:spLocks noGrp="1"/>
          </p:cNvSpPr>
          <p:nvPr>
            <p:ph type="subTitle" idx="1"/>
          </p:nvPr>
        </p:nvSpPr>
        <p:spPr>
          <a:xfrm>
            <a:off x="238540" y="308115"/>
            <a:ext cx="2703443" cy="91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Emma</a:t>
            </a:r>
            <a:endParaRPr/>
          </a:p>
        </p:txBody>
      </p:sp>
      <p:sp>
        <p:nvSpPr>
          <p:cNvPr id="518" name="Google Shape;518;p69"/>
          <p:cNvSpPr txBox="1"/>
          <p:nvPr/>
        </p:nvSpPr>
        <p:spPr>
          <a:xfrm>
            <a:off x="5983398" y="1463754"/>
            <a:ext cx="2633870" cy="113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hobby is colouring.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 is a wolf.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drawing.</a:t>
            </a:r>
            <a:endParaRPr/>
          </a:p>
        </p:txBody>
      </p:sp>
      <p:pic>
        <p:nvPicPr>
          <p:cNvPr id="519" name="Google Shape;519;p69" descr="A wolf looking at the camera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1324" y="2807970"/>
            <a:ext cx="2050256" cy="2050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69" descr="A picture containing writing implement, office supplies, stationery, child 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17017" y="285275"/>
            <a:ext cx="2214563" cy="1164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69" descr="A child holding a drawing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634" y="794226"/>
            <a:ext cx="30480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rgbClr val="B3D1EC"/>
            </a:gs>
            <a:gs pos="100000">
              <a:srgbClr val="B3D1EC"/>
            </a:gs>
          </a:gsLst>
          <a:lin ang="5400000" scaled="0"/>
        </a:gra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0"/>
          <p:cNvSpPr txBox="1">
            <a:spLocks noGrp="1"/>
          </p:cNvSpPr>
          <p:nvPr>
            <p:ph type="ctrTitle"/>
          </p:nvPr>
        </p:nvSpPr>
        <p:spPr>
          <a:xfrm>
            <a:off x="-1028700" y="244146"/>
            <a:ext cx="3967843" cy="676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ko"/>
            </a:br>
            <a:r>
              <a:rPr lang="ko"/>
              <a:t>JENSEN</a:t>
            </a:r>
            <a:endParaRPr/>
          </a:p>
        </p:txBody>
      </p:sp>
      <p:sp>
        <p:nvSpPr>
          <p:cNvPr id="527" name="Google Shape;527;p70"/>
          <p:cNvSpPr txBox="1">
            <a:spLocks noGrp="1"/>
          </p:cNvSpPr>
          <p:nvPr>
            <p:ph type="subTitle" idx="1"/>
          </p:nvPr>
        </p:nvSpPr>
        <p:spPr>
          <a:xfrm>
            <a:off x="819694" y="290726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 </a:t>
            </a:r>
            <a:endParaRPr/>
          </a:p>
        </p:txBody>
      </p:sp>
      <p:sp>
        <p:nvSpPr>
          <p:cNvPr id="528" name="Google Shape;528;p70"/>
          <p:cNvSpPr txBox="1"/>
          <p:nvPr/>
        </p:nvSpPr>
        <p:spPr>
          <a:xfrm>
            <a:off x="5319849" y="664963"/>
            <a:ext cx="3634741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hobbies are footy and gaming.</a:t>
            </a:r>
            <a:endParaRPr/>
          </a:p>
        </p:txBody>
      </p:sp>
      <p:sp>
        <p:nvSpPr>
          <p:cNvPr id="529" name="Google Shape;529;p70"/>
          <p:cNvSpPr txBox="1"/>
          <p:nvPr/>
        </p:nvSpPr>
        <p:spPr>
          <a:xfrm>
            <a:off x="5201058" y="3360546"/>
            <a:ext cx="541782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sheep and dogs.</a:t>
            </a:r>
            <a:endParaRPr/>
          </a:p>
        </p:txBody>
      </p:sp>
      <p:sp>
        <p:nvSpPr>
          <p:cNvPr id="530" name="Google Shape;530;p70"/>
          <p:cNvSpPr txBox="1"/>
          <p:nvPr/>
        </p:nvSpPr>
        <p:spPr>
          <a:xfrm>
            <a:off x="5972992" y="1520183"/>
            <a:ext cx="4702629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footy and Lego.</a:t>
            </a:r>
            <a:endParaRPr/>
          </a:p>
        </p:txBody>
      </p:sp>
      <p:pic>
        <p:nvPicPr>
          <p:cNvPr id="531" name="Google Shape;531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5836" y="141818"/>
            <a:ext cx="1743075" cy="1471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0183" y="1974868"/>
            <a:ext cx="2404124" cy="1307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43869" y="3694168"/>
            <a:ext cx="2193131" cy="124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70" descr="A child holding a sign&#10;&#10;Description automatically generated with low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081" y="923868"/>
            <a:ext cx="30480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3280">
              <a:srgbClr val="FFFFFF"/>
            </a:gs>
            <a:gs pos="20000">
              <a:srgbClr val="FFFFFF"/>
            </a:gs>
            <a:gs pos="69000">
              <a:srgbClr val="4472C3"/>
            </a:gs>
            <a:gs pos="100000">
              <a:srgbClr val="4472C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1"/>
          <p:cNvSpPr/>
          <p:nvPr/>
        </p:nvSpPr>
        <p:spPr>
          <a:xfrm>
            <a:off x="4749421" y="1"/>
            <a:ext cx="255896" cy="34289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71"/>
          <p:cNvSpPr txBox="1"/>
          <p:nvPr/>
        </p:nvSpPr>
        <p:spPr>
          <a:xfrm>
            <a:off x="4632822" y="361960"/>
            <a:ext cx="4032914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hobbies are gymnastics and eating.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horses, capybaras and rabbits.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doing the splits and love.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71"/>
          <p:cNvSpPr txBox="1"/>
          <p:nvPr/>
        </p:nvSpPr>
        <p:spPr>
          <a:xfrm>
            <a:off x="317310" y="142670"/>
            <a:ext cx="26510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Jordyn</a:t>
            </a:r>
            <a:endParaRPr/>
          </a:p>
        </p:txBody>
      </p:sp>
      <p:pic>
        <p:nvPicPr>
          <p:cNvPr id="542" name="Google Shape;54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9279" y="3875117"/>
            <a:ext cx="2333104" cy="1124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5056" y="3875117"/>
            <a:ext cx="1124223" cy="11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4357" y="3733316"/>
            <a:ext cx="1266023" cy="1266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80254" y="3733317"/>
            <a:ext cx="1464104" cy="823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7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7626" y="3644374"/>
            <a:ext cx="1783080" cy="1001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71" descr="A child holding a trophy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50953" y="142669"/>
            <a:ext cx="2565222" cy="3420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48000">
              <a:schemeClr val="accent6"/>
            </a:gs>
            <a:gs pos="100000">
              <a:schemeClr val="accent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72"/>
          <p:cNvSpPr txBox="1"/>
          <p:nvPr/>
        </p:nvSpPr>
        <p:spPr>
          <a:xfrm>
            <a:off x="119270" y="248479"/>
            <a:ext cx="183873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JUDD</a:t>
            </a:r>
            <a:endParaRPr/>
          </a:p>
        </p:txBody>
      </p:sp>
      <p:sp>
        <p:nvSpPr>
          <p:cNvPr id="553" name="Google Shape;553;p72"/>
          <p:cNvSpPr txBox="1"/>
          <p:nvPr/>
        </p:nvSpPr>
        <p:spPr>
          <a:xfrm>
            <a:off x="5769649" y="871726"/>
            <a:ext cx="284259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hobby is </a:t>
            </a:r>
            <a:endParaRPr/>
          </a:p>
        </p:txBody>
      </p:sp>
      <p:sp>
        <p:nvSpPr>
          <p:cNvPr id="554" name="Google Shape;554;p72"/>
          <p:cNvSpPr txBox="1"/>
          <p:nvPr/>
        </p:nvSpPr>
        <p:spPr>
          <a:xfrm>
            <a:off x="6708603" y="871726"/>
            <a:ext cx="164989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playing video games.</a:t>
            </a:r>
            <a:endParaRPr/>
          </a:p>
        </p:txBody>
      </p:sp>
      <p:sp>
        <p:nvSpPr>
          <p:cNvPr id="555" name="Google Shape;555;p72"/>
          <p:cNvSpPr txBox="1"/>
          <p:nvPr/>
        </p:nvSpPr>
        <p:spPr>
          <a:xfrm>
            <a:off x="5565913" y="1381539"/>
            <a:ext cx="176916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dogs.</a:t>
            </a:r>
            <a:endParaRPr/>
          </a:p>
        </p:txBody>
      </p:sp>
      <p:sp>
        <p:nvSpPr>
          <p:cNvPr id="556" name="Google Shape;556;p72"/>
          <p:cNvSpPr txBox="1"/>
          <p:nvPr/>
        </p:nvSpPr>
        <p:spPr>
          <a:xfrm>
            <a:off x="5536096" y="2099101"/>
            <a:ext cx="145111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like football.</a:t>
            </a:r>
            <a:endParaRPr/>
          </a:p>
        </p:txBody>
      </p:sp>
      <p:pic>
        <p:nvPicPr>
          <p:cNvPr id="557" name="Google Shape;557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88477">
            <a:off x="6122569" y="2440722"/>
            <a:ext cx="2425019" cy="242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72" descr="A child holding a certificat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9410" y="39675"/>
            <a:ext cx="2366496" cy="4868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07286">
            <a:off x="171288" y="2768653"/>
            <a:ext cx="3324721" cy="1361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5A11"/>
            </a:gs>
            <a:gs pos="36000">
              <a:srgbClr val="C55A11"/>
            </a:gs>
            <a:gs pos="100000">
              <a:srgbClr val="C5D3ED"/>
            </a:gs>
          </a:gsLst>
          <a:lin ang="5400000" scaled="0"/>
        </a:gra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3"/>
          <p:cNvSpPr txBox="1">
            <a:spLocks noGrp="1"/>
          </p:cNvSpPr>
          <p:nvPr>
            <p:ph type="ctrTitle"/>
          </p:nvPr>
        </p:nvSpPr>
        <p:spPr>
          <a:xfrm>
            <a:off x="477078" y="139148"/>
            <a:ext cx="1699592" cy="54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ko"/>
              <a:t>River</a:t>
            </a:r>
            <a:endParaRPr/>
          </a:p>
        </p:txBody>
      </p:sp>
      <p:sp>
        <p:nvSpPr>
          <p:cNvPr id="459" name="Google Shape;459;p63"/>
          <p:cNvSpPr txBox="1">
            <a:spLocks noGrp="1"/>
          </p:cNvSpPr>
          <p:nvPr>
            <p:ph type="subTitle" idx="1"/>
          </p:nvPr>
        </p:nvSpPr>
        <p:spPr>
          <a:xfrm>
            <a:off x="4641576" y="553343"/>
            <a:ext cx="4025347" cy="403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hobbies are gaming, football, sports, fishing and food.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favourite animal is a kangaroo.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I am good at sports.</a:t>
            </a:r>
            <a:endParaRPr/>
          </a:p>
        </p:txBody>
      </p:sp>
      <p:pic>
        <p:nvPicPr>
          <p:cNvPr id="460" name="Google Shape;460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2739" y="2451207"/>
            <a:ext cx="3650294" cy="2364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63" descr="A kangaroo with a baby kangaroo in its pouch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3694" y="1603772"/>
            <a:ext cx="2584601" cy="1935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63" descr="A child holding a piece of pap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171" y="752045"/>
            <a:ext cx="30480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rgbClr val="0070C0"/>
            </a:gs>
            <a:gs pos="83000">
              <a:srgbClr val="A9BEE4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73"/>
          <p:cNvSpPr txBox="1">
            <a:spLocks noGrp="1"/>
          </p:cNvSpPr>
          <p:nvPr>
            <p:ph type="ctrTitle"/>
          </p:nvPr>
        </p:nvSpPr>
        <p:spPr>
          <a:xfrm>
            <a:off x="-102359" y="87573"/>
            <a:ext cx="2661314" cy="111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ko" sz="3600"/>
              <a:t>REILLY</a:t>
            </a:r>
            <a:endParaRPr/>
          </a:p>
        </p:txBody>
      </p:sp>
      <p:sp>
        <p:nvSpPr>
          <p:cNvPr id="565" name="Google Shape;565;p73"/>
          <p:cNvSpPr txBox="1">
            <a:spLocks noGrp="1"/>
          </p:cNvSpPr>
          <p:nvPr>
            <p:ph type="subTitle" idx="1"/>
          </p:nvPr>
        </p:nvSpPr>
        <p:spPr>
          <a:xfrm>
            <a:off x="562971" y="1556030"/>
            <a:ext cx="5005316" cy="3426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hobbies are football and gaming</a:t>
            </a:r>
            <a:endParaRPr/>
          </a:p>
        </p:txBody>
      </p:sp>
      <p:sp>
        <p:nvSpPr>
          <p:cNvPr id="566" name="Google Shape;566;p73"/>
          <p:cNvSpPr txBox="1"/>
          <p:nvPr/>
        </p:nvSpPr>
        <p:spPr>
          <a:xfrm>
            <a:off x="704435" y="2290895"/>
            <a:ext cx="5605818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dogs and sheep</a:t>
            </a:r>
            <a:endParaRPr/>
          </a:p>
        </p:txBody>
      </p:sp>
      <p:sp>
        <p:nvSpPr>
          <p:cNvPr id="567" name="Google Shape;567;p73"/>
          <p:cNvSpPr txBox="1"/>
          <p:nvPr/>
        </p:nvSpPr>
        <p:spPr>
          <a:xfrm>
            <a:off x="4450877" y="2149522"/>
            <a:ext cx="1340892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footy</a:t>
            </a:r>
            <a:endParaRPr/>
          </a:p>
        </p:txBody>
      </p:sp>
      <p:pic>
        <p:nvPicPr>
          <p:cNvPr id="568" name="Google Shape;568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0572" y="2911533"/>
            <a:ext cx="2665446" cy="176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435" y="2768917"/>
            <a:ext cx="2814673" cy="2118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73" descr="A child holding a troph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7913" y="259987"/>
            <a:ext cx="2342902" cy="3123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0500F"/>
            </a:gs>
            <a:gs pos="48000">
              <a:srgbClr val="ED8037"/>
            </a:gs>
            <a:gs pos="100000">
              <a:srgbClr val="F4B081"/>
            </a:gs>
          </a:gsLst>
          <a:lin ang="5400000" scaled="0"/>
        </a:gradFill>
        <a:effectLst/>
      </p:bgPr>
    </p:bg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4"/>
          <p:cNvSpPr txBox="1">
            <a:spLocks noGrp="1"/>
          </p:cNvSpPr>
          <p:nvPr>
            <p:ph type="ctrTitle"/>
          </p:nvPr>
        </p:nvSpPr>
        <p:spPr>
          <a:xfrm>
            <a:off x="1411941" y="173262"/>
            <a:ext cx="1643063" cy="772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ko"/>
              <a:t>SIAN</a:t>
            </a:r>
            <a:endParaRPr/>
          </a:p>
        </p:txBody>
      </p:sp>
      <p:sp>
        <p:nvSpPr>
          <p:cNvPr id="576" name="Google Shape;576;p74"/>
          <p:cNvSpPr txBox="1"/>
          <p:nvPr/>
        </p:nvSpPr>
        <p:spPr>
          <a:xfrm>
            <a:off x="5472113" y="367517"/>
            <a:ext cx="3771900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 hobbies are roller skating</a:t>
            </a: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 is a dog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dancing</a:t>
            </a:r>
            <a:endParaRPr/>
          </a:p>
        </p:txBody>
      </p:sp>
      <p:pic>
        <p:nvPicPr>
          <p:cNvPr id="577" name="Google Shape;577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5427" y="3091070"/>
            <a:ext cx="3260035" cy="1684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5242" y="1106231"/>
            <a:ext cx="1357679" cy="189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74" descr="A child holding a certificate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687" y="1112680"/>
            <a:ext cx="2828924" cy="377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rgbClr val="4472C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5"/>
          <p:cNvSpPr txBox="1">
            <a:spLocks noGrp="1"/>
          </p:cNvSpPr>
          <p:nvPr>
            <p:ph type="ctrTitle"/>
          </p:nvPr>
        </p:nvSpPr>
        <p:spPr>
          <a:xfrm flipH="1">
            <a:off x="218661" y="841772"/>
            <a:ext cx="2961861" cy="380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ko"/>
              <a:t>Stevie</a:t>
            </a:r>
            <a:endParaRPr/>
          </a:p>
        </p:txBody>
      </p:sp>
      <p:sp>
        <p:nvSpPr>
          <p:cNvPr id="585" name="Google Shape;585;p75"/>
          <p:cNvSpPr txBox="1">
            <a:spLocks noGrp="1"/>
          </p:cNvSpPr>
          <p:nvPr>
            <p:ph type="subTitle" idx="1"/>
          </p:nvPr>
        </p:nvSpPr>
        <p:spPr>
          <a:xfrm>
            <a:off x="4467640" y="1591870"/>
            <a:ext cx="4571999" cy="518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o"/>
              <a:t>My hobbies are Youtube and drawing.</a:t>
            </a:r>
            <a:endParaRPr/>
          </a:p>
        </p:txBody>
      </p:sp>
      <p:sp>
        <p:nvSpPr>
          <p:cNvPr id="586" name="Google Shape;586;p75"/>
          <p:cNvSpPr txBox="1"/>
          <p:nvPr/>
        </p:nvSpPr>
        <p:spPr>
          <a:xfrm>
            <a:off x="5421796" y="2218103"/>
            <a:ext cx="38365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animals are penguins and kittens</a:t>
            </a:r>
            <a:endParaRPr/>
          </a:p>
        </p:txBody>
      </p:sp>
      <p:sp>
        <p:nvSpPr>
          <p:cNvPr id="587" name="Google Shape;587;p75"/>
          <p:cNvSpPr txBox="1"/>
          <p:nvPr/>
        </p:nvSpPr>
        <p:spPr>
          <a:xfrm>
            <a:off x="5695123" y="3208357"/>
            <a:ext cx="40849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basketball and soccer.</a:t>
            </a:r>
            <a:endParaRPr/>
          </a:p>
        </p:txBody>
      </p:sp>
      <p:pic>
        <p:nvPicPr>
          <p:cNvPr id="588" name="Google Shape;588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8172" y="4081722"/>
            <a:ext cx="2478881" cy="103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75" descr="A drawing of a penguin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6687" y="93734"/>
            <a:ext cx="1252952" cy="1503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75" descr="A child holding a piece of paper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5712" y="1320745"/>
            <a:ext cx="2557669" cy="341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76"/>
          <p:cNvSpPr txBox="1"/>
          <p:nvPr/>
        </p:nvSpPr>
        <p:spPr>
          <a:xfrm flipH="1">
            <a:off x="1065110" y="509794"/>
            <a:ext cx="144117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Thomas</a:t>
            </a:r>
            <a:endParaRPr/>
          </a:p>
        </p:txBody>
      </p:sp>
      <p:sp>
        <p:nvSpPr>
          <p:cNvPr id="596" name="Google Shape;596;p76"/>
          <p:cNvSpPr txBox="1"/>
          <p:nvPr/>
        </p:nvSpPr>
        <p:spPr>
          <a:xfrm>
            <a:off x="4229100" y="2231335"/>
            <a:ext cx="6858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76"/>
          <p:cNvSpPr txBox="1"/>
          <p:nvPr/>
        </p:nvSpPr>
        <p:spPr>
          <a:xfrm>
            <a:off x="4060728" y="1306166"/>
            <a:ext cx="2797273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hobby is footy.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animal is a dog (especially Kelpies)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7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I’m good at footy</a:t>
            </a:r>
            <a:endParaRPr dirty="0"/>
          </a:p>
        </p:txBody>
      </p:sp>
      <p:sp>
        <p:nvSpPr>
          <p:cNvPr id="598" name="Google Shape;598;p76"/>
          <p:cNvSpPr/>
          <p:nvPr/>
        </p:nvSpPr>
        <p:spPr>
          <a:xfrm>
            <a:off x="228599" y="775252"/>
            <a:ext cx="795528" cy="685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9" name="Google Shape;599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4089" y="3782680"/>
            <a:ext cx="2164867" cy="113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9100" y="79926"/>
            <a:ext cx="4659856" cy="122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76" descr="A dog lying down with its mouth open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5856" y="1609829"/>
            <a:ext cx="1964531" cy="1307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D79CA3-A1DF-794E-D394-9B0BD2F7B2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93" y="1368206"/>
            <a:ext cx="3573780" cy="34213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5623">
            <a:alpha val="94901"/>
          </a:srgbClr>
        </a:solidFill>
        <a:effectLst/>
      </p:bgPr>
    </p:bg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77"/>
          <p:cNvSpPr txBox="1">
            <a:spLocks noGrp="1"/>
          </p:cNvSpPr>
          <p:nvPr>
            <p:ph type="ctrTitle"/>
          </p:nvPr>
        </p:nvSpPr>
        <p:spPr>
          <a:xfrm>
            <a:off x="1143000" y="448866"/>
            <a:ext cx="2156792" cy="83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ko"/>
              <a:t>Tyler</a:t>
            </a:r>
            <a:endParaRPr/>
          </a:p>
        </p:txBody>
      </p:sp>
      <p:sp>
        <p:nvSpPr>
          <p:cNvPr id="608" name="Google Shape;608;p77"/>
          <p:cNvSpPr txBox="1"/>
          <p:nvPr/>
        </p:nvSpPr>
        <p:spPr>
          <a:xfrm>
            <a:off x="5039139" y="739223"/>
            <a:ext cx="2961861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hobby is gaming.				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favourite animal is a snake. 				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good at riding and also good at gaming.</a:t>
            </a:r>
            <a:endParaRPr/>
          </a:p>
        </p:txBody>
      </p:sp>
      <p:pic>
        <p:nvPicPr>
          <p:cNvPr id="609" name="Google Shape;609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408068" y="121489"/>
            <a:ext cx="1658668" cy="994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838" y="2350294"/>
            <a:ext cx="3387915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77" descr="A child holding a piece of paper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3634" y="1286807"/>
            <a:ext cx="2789516" cy="3719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78"/>
          <p:cNvSpPr txBox="1"/>
          <p:nvPr/>
        </p:nvSpPr>
        <p:spPr>
          <a:xfrm>
            <a:off x="968189" y="476410"/>
            <a:ext cx="12832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Ms. Adcock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78"/>
          <p:cNvSpPr txBox="1"/>
          <p:nvPr/>
        </p:nvSpPr>
        <p:spPr>
          <a:xfrm>
            <a:off x="4910097" y="699247"/>
            <a:ext cx="3473184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 hobbies are studying, visiting gardens and researching local history.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 favourite animal is the wedge tailed eagle.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am good at writing and being creative.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8" name="Google Shape;618;p78" descr="A picture containing watering can, outdoor, flower, 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5249" y="2452287"/>
            <a:ext cx="302895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78" descr="A bird flying in the sky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2391" y="2843816"/>
            <a:ext cx="2152650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78" descr="A person smiling with sunglasses on her head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894" y="1170530"/>
            <a:ext cx="2628289" cy="3704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9"/>
          <p:cNvSpPr txBox="1"/>
          <p:nvPr/>
        </p:nvSpPr>
        <p:spPr>
          <a:xfrm>
            <a:off x="812725" y="514830"/>
            <a:ext cx="664078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Hi, we are the Junior School Council representatives for 2/3A.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have answered your questions and will share our answers with you.</a:t>
            </a:r>
            <a:endParaRPr/>
          </a:p>
        </p:txBody>
      </p:sp>
      <p:pic>
        <p:nvPicPr>
          <p:cNvPr id="626" name="Google Shape;626;p79" descr="A child holding a certificat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2901" y="368833"/>
            <a:ext cx="2152826" cy="442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79" descr="A child in a blue shir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960" y="1258777"/>
            <a:ext cx="2758689" cy="3678252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79"/>
          <p:cNvSpPr/>
          <p:nvPr/>
        </p:nvSpPr>
        <p:spPr>
          <a:xfrm>
            <a:off x="-60" y="1244911"/>
            <a:ext cx="1880805" cy="860611"/>
          </a:xfrm>
          <a:prstGeom prst="wedgeEllipseCallout">
            <a:avLst>
              <a:gd name="adj1" fmla="val 66050"/>
              <a:gd name="adj2" fmla="val 110715"/>
            </a:avLst>
          </a:prstGeom>
          <a:solidFill>
            <a:schemeClr val="accent1"/>
          </a:solidFill>
          <a:ln w="25400" cap="flat" cmpd="sng">
            <a:solidFill>
              <a:srgbClr val="0032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I’m Tyler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79"/>
          <p:cNvSpPr/>
          <p:nvPr/>
        </p:nvSpPr>
        <p:spPr>
          <a:xfrm rot="731974">
            <a:off x="4725146" y="1240073"/>
            <a:ext cx="1840485" cy="1052713"/>
          </a:xfrm>
          <a:prstGeom prst="wedgeEllipseCallout">
            <a:avLst>
              <a:gd name="adj1" fmla="val 99249"/>
              <a:gd name="adj2" fmla="val -60337"/>
            </a:avLst>
          </a:prstGeom>
          <a:solidFill>
            <a:schemeClr val="accent1"/>
          </a:solidFill>
          <a:ln w="25400" cap="flat" cmpd="sng">
            <a:solidFill>
              <a:srgbClr val="0032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I’m Georgie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80"/>
          <p:cNvSpPr txBox="1"/>
          <p:nvPr/>
        </p:nvSpPr>
        <p:spPr>
          <a:xfrm>
            <a:off x="591671" y="445674"/>
            <a:ext cx="79990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1: food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80"/>
          <p:cNvSpPr txBox="1"/>
          <p:nvPr/>
        </p:nvSpPr>
        <p:spPr>
          <a:xfrm>
            <a:off x="829876" y="1137237"/>
            <a:ext cx="48717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lamb chops/</a:t>
            </a:r>
            <a:r>
              <a:rPr lang="ko"/>
              <a:t>lamb cutlets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veggies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chicken </a:t>
            </a:r>
            <a:r>
              <a:rPr lang="ko"/>
              <a:t>parmigiana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cheeseburger McDonalds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cheese and bacon burger McDonalds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steak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6" name="Google Shape;63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250" y="111075"/>
            <a:ext cx="2645925" cy="17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1775" y="177450"/>
            <a:ext cx="2439825" cy="12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8851" y="276697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5301" y="1649050"/>
            <a:ext cx="2236299" cy="1675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80"/>
          <p:cNvPicPr preferRelativeResize="0"/>
          <p:nvPr/>
        </p:nvPicPr>
        <p:blipFill rotWithShape="1">
          <a:blip r:embed="rId7">
            <a:alphaModFix/>
          </a:blip>
          <a:srcRect l="10138" t="23471" r="16337"/>
          <a:stretch/>
        </p:blipFill>
        <p:spPr>
          <a:xfrm>
            <a:off x="7580103" y="3512850"/>
            <a:ext cx="1411500" cy="10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2766987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80"/>
          <p:cNvPicPr preferRelativeResize="0"/>
          <p:nvPr/>
        </p:nvPicPr>
        <p:blipFill rotWithShape="1">
          <a:blip r:embed="rId9">
            <a:alphaModFix/>
          </a:blip>
          <a:srcRect l="16149" t="28033" r="17909" b="2953"/>
          <a:stretch/>
        </p:blipFill>
        <p:spPr>
          <a:xfrm>
            <a:off x="5539750" y="3512850"/>
            <a:ext cx="1796425" cy="115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3" name="Google Shape;643;p80"/>
          <p:cNvCxnSpPr/>
          <p:nvPr/>
        </p:nvCxnSpPr>
        <p:spPr>
          <a:xfrm rot="10800000" flipH="1">
            <a:off x="2920700" y="976125"/>
            <a:ext cx="1173900" cy="30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4" name="Google Shape;644;p80"/>
          <p:cNvCxnSpPr/>
          <p:nvPr/>
        </p:nvCxnSpPr>
        <p:spPr>
          <a:xfrm rot="10800000" flipH="1">
            <a:off x="1734675" y="1302975"/>
            <a:ext cx="5361300" cy="24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5" name="Google Shape;645;p80"/>
          <p:cNvCxnSpPr/>
          <p:nvPr/>
        </p:nvCxnSpPr>
        <p:spPr>
          <a:xfrm>
            <a:off x="2521325" y="1714500"/>
            <a:ext cx="2420400" cy="108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6" name="Google Shape;646;p80"/>
          <p:cNvCxnSpPr/>
          <p:nvPr/>
        </p:nvCxnSpPr>
        <p:spPr>
          <a:xfrm>
            <a:off x="1516825" y="1944450"/>
            <a:ext cx="5325000" cy="19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7" name="Google Shape;647;p80"/>
          <p:cNvCxnSpPr/>
          <p:nvPr/>
        </p:nvCxnSpPr>
        <p:spPr>
          <a:xfrm>
            <a:off x="3065925" y="2125975"/>
            <a:ext cx="4853100" cy="1488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8" name="Google Shape;648;p80"/>
          <p:cNvCxnSpPr/>
          <p:nvPr/>
        </p:nvCxnSpPr>
        <p:spPr>
          <a:xfrm>
            <a:off x="3828375" y="2440650"/>
            <a:ext cx="2069400" cy="121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9" name="Google Shape;649;p80"/>
          <p:cNvCxnSpPr/>
          <p:nvPr/>
        </p:nvCxnSpPr>
        <p:spPr>
          <a:xfrm flipH="1">
            <a:off x="464000" y="2561675"/>
            <a:ext cx="399300" cy="30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1"/>
          <p:cNvSpPr txBox="1"/>
          <p:nvPr/>
        </p:nvSpPr>
        <p:spPr>
          <a:xfrm>
            <a:off x="591671" y="445674"/>
            <a:ext cx="799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1: food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81"/>
          <p:cNvSpPr txBox="1"/>
          <p:nvPr/>
        </p:nvSpPr>
        <p:spPr>
          <a:xfrm>
            <a:off x="829876" y="1137237"/>
            <a:ext cx="4871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pizza (3 students)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dim sims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sushi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pasta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chicken wrap McDonalds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fish and chips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tacos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chocolate chip muffins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6" name="Google Shape;65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2338" y="292425"/>
            <a:ext cx="1734875" cy="17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8125" y="193601"/>
            <a:ext cx="2316148" cy="17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0388" y="2133326"/>
            <a:ext cx="1677725" cy="234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250" y="3178577"/>
            <a:ext cx="180975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25325" y="2027312"/>
            <a:ext cx="2316150" cy="142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25323" y="3551456"/>
            <a:ext cx="2316150" cy="154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8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97025" y="3452616"/>
            <a:ext cx="2316150" cy="1535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8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28823" y="1049423"/>
            <a:ext cx="1443175" cy="2168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4" name="Google Shape;664;p81"/>
          <p:cNvCxnSpPr/>
          <p:nvPr/>
        </p:nvCxnSpPr>
        <p:spPr>
          <a:xfrm rot="10800000" flipH="1">
            <a:off x="2497125" y="588900"/>
            <a:ext cx="2420400" cy="62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5" name="Google Shape;665;p81"/>
          <p:cNvCxnSpPr/>
          <p:nvPr/>
        </p:nvCxnSpPr>
        <p:spPr>
          <a:xfrm rot="10800000" flipH="1">
            <a:off x="1770975" y="831050"/>
            <a:ext cx="5082900" cy="67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6" name="Google Shape;666;p81"/>
          <p:cNvCxnSpPr/>
          <p:nvPr/>
        </p:nvCxnSpPr>
        <p:spPr>
          <a:xfrm>
            <a:off x="1432100" y="1696325"/>
            <a:ext cx="3836400" cy="617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7" name="Google Shape;667;p81"/>
          <p:cNvCxnSpPr/>
          <p:nvPr/>
        </p:nvCxnSpPr>
        <p:spPr>
          <a:xfrm flipH="1">
            <a:off x="536600" y="1920250"/>
            <a:ext cx="363000" cy="133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8" name="Google Shape;668;p81"/>
          <p:cNvCxnSpPr/>
          <p:nvPr/>
        </p:nvCxnSpPr>
        <p:spPr>
          <a:xfrm>
            <a:off x="2061425" y="2368025"/>
            <a:ext cx="1246500" cy="117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9" name="Google Shape;669;p81"/>
          <p:cNvCxnSpPr/>
          <p:nvPr/>
        </p:nvCxnSpPr>
        <p:spPr>
          <a:xfrm>
            <a:off x="1432100" y="2597975"/>
            <a:ext cx="5664000" cy="1343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0" name="Google Shape;670;p81"/>
          <p:cNvCxnSpPr/>
          <p:nvPr/>
        </p:nvCxnSpPr>
        <p:spPr>
          <a:xfrm rot="10800000" flipH="1">
            <a:off x="2690750" y="2501000"/>
            <a:ext cx="653400" cy="30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82"/>
          <p:cNvSpPr txBox="1"/>
          <p:nvPr/>
        </p:nvSpPr>
        <p:spPr>
          <a:xfrm>
            <a:off x="813552" y="671748"/>
            <a:ext cx="424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2: snacks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82"/>
          <p:cNvSpPr txBox="1"/>
          <p:nvPr/>
        </p:nvSpPr>
        <p:spPr>
          <a:xfrm>
            <a:off x="392852" y="1018157"/>
            <a:ext cx="3872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noodle snack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veggie straws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pringles (3 students</a:t>
            </a:r>
            <a:r>
              <a:rPr lang="ko"/>
              <a:t>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cheetos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spicy potato chips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oreos </a:t>
            </a:r>
            <a:r>
              <a:rPr lang="ko"/>
              <a:t>(4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7" name="Google Shape;67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9350" y="202250"/>
            <a:ext cx="1923250" cy="19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7125" y="66672"/>
            <a:ext cx="1669675" cy="16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8950" y="671750"/>
            <a:ext cx="1751075" cy="17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17775" y="2734700"/>
            <a:ext cx="2022000" cy="20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9754" y="2846700"/>
            <a:ext cx="2139700" cy="21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33550" y="3472600"/>
            <a:ext cx="1602425" cy="1602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3" name="Google Shape;683;p82"/>
          <p:cNvCxnSpPr/>
          <p:nvPr/>
        </p:nvCxnSpPr>
        <p:spPr>
          <a:xfrm>
            <a:off x="1528925" y="1133575"/>
            <a:ext cx="2275200" cy="6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4" name="Google Shape;684;p82"/>
          <p:cNvCxnSpPr/>
          <p:nvPr/>
        </p:nvCxnSpPr>
        <p:spPr>
          <a:xfrm rot="10800000" flipH="1">
            <a:off x="1601550" y="1351550"/>
            <a:ext cx="4514100" cy="48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5" name="Google Shape;685;p82"/>
          <p:cNvCxnSpPr/>
          <p:nvPr/>
        </p:nvCxnSpPr>
        <p:spPr>
          <a:xfrm rot="10800000" flipH="1">
            <a:off x="2182450" y="794675"/>
            <a:ext cx="5555100" cy="84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6" name="Google Shape;686;p82"/>
          <p:cNvCxnSpPr/>
          <p:nvPr/>
        </p:nvCxnSpPr>
        <p:spPr>
          <a:xfrm>
            <a:off x="2121950" y="1823425"/>
            <a:ext cx="3098100" cy="105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7" name="Google Shape;687;p82"/>
          <p:cNvCxnSpPr/>
          <p:nvPr/>
        </p:nvCxnSpPr>
        <p:spPr>
          <a:xfrm>
            <a:off x="1976725" y="2029150"/>
            <a:ext cx="5373300" cy="1343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8" name="Google Shape;688;p82"/>
          <p:cNvCxnSpPr/>
          <p:nvPr/>
        </p:nvCxnSpPr>
        <p:spPr>
          <a:xfrm>
            <a:off x="1928300" y="2295425"/>
            <a:ext cx="471900" cy="137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83"/>
          <p:cNvSpPr txBox="1"/>
          <p:nvPr/>
        </p:nvSpPr>
        <p:spPr>
          <a:xfrm>
            <a:off x="813552" y="671748"/>
            <a:ext cx="424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2: snacks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83"/>
          <p:cNvSpPr txBox="1"/>
          <p:nvPr/>
        </p:nvSpPr>
        <p:spPr>
          <a:xfrm>
            <a:off x="392852" y="1018157"/>
            <a:ext cx="3872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mars bar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fruit bar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cheese and biscuits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sushi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mango </a:t>
            </a:r>
            <a:r>
              <a:rPr lang="ko"/>
              <a:t>(2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cookies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5" name="Google Shape;69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2750" y="278300"/>
            <a:ext cx="1751075" cy="17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4501" y="1393602"/>
            <a:ext cx="2148125" cy="168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7858" y="3094025"/>
            <a:ext cx="1983417" cy="17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1633" y="3531795"/>
            <a:ext cx="1313300" cy="13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75297" y="2997134"/>
            <a:ext cx="1313300" cy="19735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0" name="Google Shape;700;p83"/>
          <p:cNvCxnSpPr/>
          <p:nvPr/>
        </p:nvCxnSpPr>
        <p:spPr>
          <a:xfrm>
            <a:off x="2086513" y="1625925"/>
            <a:ext cx="3086100" cy="617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1" name="Google Shape;701;p83"/>
          <p:cNvCxnSpPr/>
          <p:nvPr/>
        </p:nvCxnSpPr>
        <p:spPr>
          <a:xfrm>
            <a:off x="1093250" y="2243025"/>
            <a:ext cx="6898200" cy="128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2" name="Google Shape;702;p83"/>
          <p:cNvCxnSpPr/>
          <p:nvPr/>
        </p:nvCxnSpPr>
        <p:spPr>
          <a:xfrm>
            <a:off x="2000925" y="2053375"/>
            <a:ext cx="3957300" cy="185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03" name="Google Shape;703;p83"/>
          <p:cNvPicPr preferRelativeResize="0"/>
          <p:nvPr/>
        </p:nvPicPr>
        <p:blipFill rotWithShape="1">
          <a:blip r:embed="rId8">
            <a:alphaModFix/>
          </a:blip>
          <a:srcRect t="30799" b="30434"/>
          <a:stretch/>
        </p:blipFill>
        <p:spPr>
          <a:xfrm>
            <a:off x="3622932" y="181825"/>
            <a:ext cx="2716220" cy="1053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4" name="Google Shape;704;p83"/>
          <p:cNvCxnSpPr/>
          <p:nvPr/>
        </p:nvCxnSpPr>
        <p:spPr>
          <a:xfrm>
            <a:off x="948025" y="1799225"/>
            <a:ext cx="2178300" cy="141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5" name="Google Shape;705;p83"/>
          <p:cNvCxnSpPr/>
          <p:nvPr/>
        </p:nvCxnSpPr>
        <p:spPr>
          <a:xfrm rot="10800000" flipH="1">
            <a:off x="1190075" y="1242425"/>
            <a:ext cx="6535200" cy="13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6" name="Google Shape;706;p83"/>
          <p:cNvCxnSpPr/>
          <p:nvPr/>
        </p:nvCxnSpPr>
        <p:spPr>
          <a:xfrm rot="10800000" flipH="1">
            <a:off x="1214275" y="915775"/>
            <a:ext cx="2541600" cy="21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84"/>
          <p:cNvSpPr txBox="1"/>
          <p:nvPr/>
        </p:nvSpPr>
        <p:spPr>
          <a:xfrm>
            <a:off x="560934" y="560934"/>
            <a:ext cx="484094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3: games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84"/>
          <p:cNvSpPr txBox="1"/>
          <p:nvPr/>
        </p:nvSpPr>
        <p:spPr>
          <a:xfrm>
            <a:off x="745351" y="1313970"/>
            <a:ext cx="40572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G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ardens games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Evermerge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Monopoly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Minecraft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Roblox  (7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AFL 23 (online)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Racemaster 3D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 (Nintendo)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A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ny</a:t>
            </a:r>
            <a:r>
              <a:rPr lang="ko"/>
              <a:t> game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my friend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3" name="Google Shape;71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6750" y="1965450"/>
            <a:ext cx="2886968" cy="137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0275" y="0"/>
            <a:ext cx="1653725" cy="165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6459" y="169700"/>
            <a:ext cx="2429691" cy="14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54448" y="3165273"/>
            <a:ext cx="1834350" cy="183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425" y="3345878"/>
            <a:ext cx="1653725" cy="1653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8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3613" y="3484320"/>
            <a:ext cx="2458670" cy="1376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8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34350" y="1422900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8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61325" y="3650875"/>
            <a:ext cx="2161250" cy="121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85"/>
          <p:cNvSpPr txBox="1"/>
          <p:nvPr/>
        </p:nvSpPr>
        <p:spPr>
          <a:xfrm>
            <a:off x="299677" y="476410"/>
            <a:ext cx="821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4: landmarks we want to introduce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85"/>
          <p:cNvSpPr txBox="1"/>
          <p:nvPr/>
        </p:nvSpPr>
        <p:spPr>
          <a:xfrm>
            <a:off x="412642" y="922479"/>
            <a:ext cx="42801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Werribee River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Ballan Primary School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Murray River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MCG (football ground Melbourne)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Melbourne Aquarium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Mars Oval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7" name="Google Shape;72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738" y="210129"/>
            <a:ext cx="284797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6600" y="1344429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2150" y="3465704"/>
            <a:ext cx="3314700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92650" y="1913229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8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8775" y="3465700"/>
            <a:ext cx="22606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0098" y="2335248"/>
            <a:ext cx="2443529" cy="1381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3" name="Google Shape;733;p85"/>
          <p:cNvCxnSpPr/>
          <p:nvPr/>
        </p:nvCxnSpPr>
        <p:spPr>
          <a:xfrm>
            <a:off x="2643617" y="1043504"/>
            <a:ext cx="2401200" cy="5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4" name="Google Shape;734;p85"/>
          <p:cNvCxnSpPr/>
          <p:nvPr/>
        </p:nvCxnSpPr>
        <p:spPr>
          <a:xfrm>
            <a:off x="3271675" y="1327225"/>
            <a:ext cx="3558000" cy="43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5" name="Google Shape;735;p85"/>
          <p:cNvCxnSpPr/>
          <p:nvPr/>
        </p:nvCxnSpPr>
        <p:spPr>
          <a:xfrm>
            <a:off x="2581825" y="1520850"/>
            <a:ext cx="5676000" cy="2009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6" name="Google Shape;736;p85"/>
          <p:cNvCxnSpPr/>
          <p:nvPr/>
        </p:nvCxnSpPr>
        <p:spPr>
          <a:xfrm>
            <a:off x="3065925" y="1810700"/>
            <a:ext cx="677700" cy="69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7" name="Google Shape;737;p85"/>
          <p:cNvCxnSpPr/>
          <p:nvPr/>
        </p:nvCxnSpPr>
        <p:spPr>
          <a:xfrm>
            <a:off x="2182450" y="1908150"/>
            <a:ext cx="1670100" cy="171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8" name="Google Shape;738;p85"/>
          <p:cNvCxnSpPr/>
          <p:nvPr/>
        </p:nvCxnSpPr>
        <p:spPr>
          <a:xfrm flipH="1">
            <a:off x="391425" y="2186500"/>
            <a:ext cx="120900" cy="32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86"/>
          <p:cNvSpPr txBox="1"/>
          <p:nvPr/>
        </p:nvSpPr>
        <p:spPr>
          <a:xfrm>
            <a:off x="299677" y="476410"/>
            <a:ext cx="82142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4: landmarks we want to introduce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86"/>
          <p:cNvSpPr txBox="1"/>
          <p:nvPr/>
        </p:nvSpPr>
        <p:spPr>
          <a:xfrm>
            <a:off x="461042" y="970954"/>
            <a:ext cx="4280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Great Barrier Reef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Sydney Opera House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Yarra River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ANZ Bank in Melbourne 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 Mart (Melbourne)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Creative Cakes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5" name="Google Shape;745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725" y="899817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4425" y="156992"/>
            <a:ext cx="27336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5125" y="1621367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1025" y="3134167"/>
            <a:ext cx="25050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9475" y="2571742"/>
            <a:ext cx="247650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8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5475" y="3085742"/>
            <a:ext cx="2619375" cy="1743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1" name="Google Shape;751;p86"/>
          <p:cNvCxnSpPr/>
          <p:nvPr/>
        </p:nvCxnSpPr>
        <p:spPr>
          <a:xfrm>
            <a:off x="2121950" y="1169900"/>
            <a:ext cx="1185900" cy="181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2" name="Google Shape;752;p86"/>
          <p:cNvCxnSpPr/>
          <p:nvPr/>
        </p:nvCxnSpPr>
        <p:spPr>
          <a:xfrm rot="10800000" flipH="1">
            <a:off x="2448700" y="673625"/>
            <a:ext cx="2783700" cy="70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3" name="Google Shape;753;p86"/>
          <p:cNvCxnSpPr/>
          <p:nvPr/>
        </p:nvCxnSpPr>
        <p:spPr>
          <a:xfrm>
            <a:off x="1553125" y="1605575"/>
            <a:ext cx="5276700" cy="48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4" name="Google Shape;754;p86"/>
          <p:cNvCxnSpPr/>
          <p:nvPr/>
        </p:nvCxnSpPr>
        <p:spPr>
          <a:xfrm>
            <a:off x="2606050" y="1847625"/>
            <a:ext cx="4139100" cy="1524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5" name="Google Shape;755;p86"/>
          <p:cNvCxnSpPr/>
          <p:nvPr/>
        </p:nvCxnSpPr>
        <p:spPr>
          <a:xfrm>
            <a:off x="2218775" y="2113875"/>
            <a:ext cx="1670100" cy="83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6" name="Google Shape;756;p86"/>
          <p:cNvCxnSpPr/>
          <p:nvPr/>
        </p:nvCxnSpPr>
        <p:spPr>
          <a:xfrm>
            <a:off x="1916200" y="2283300"/>
            <a:ext cx="580800" cy="96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87"/>
          <p:cNvSpPr txBox="1"/>
          <p:nvPr/>
        </p:nvSpPr>
        <p:spPr>
          <a:xfrm>
            <a:off x="553250" y="484094"/>
            <a:ext cx="6738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5: characters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87"/>
          <p:cNvSpPr txBox="1"/>
          <p:nvPr/>
        </p:nvSpPr>
        <p:spPr>
          <a:xfrm>
            <a:off x="714615" y="1106501"/>
            <a:ext cx="48408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Naruto </a:t>
            </a:r>
            <a:r>
              <a:rPr lang="ko"/>
              <a:t>(2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Brodie Mychair (AFL 23)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Lightning McLean (Cars 2)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Sponge Bob Square Pants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Korobi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Princess Peach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Luigi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Gogo Ping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3" name="Google Shape;76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50" y="3541850"/>
            <a:ext cx="2477875" cy="1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87"/>
          <p:cNvPicPr preferRelativeResize="0"/>
          <p:nvPr/>
        </p:nvPicPr>
        <p:blipFill rotWithShape="1">
          <a:blip r:embed="rId4">
            <a:alphaModFix/>
          </a:blip>
          <a:srcRect t="17891"/>
          <a:stretch/>
        </p:blipFill>
        <p:spPr>
          <a:xfrm>
            <a:off x="2177025" y="3175777"/>
            <a:ext cx="1916000" cy="15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6840" y="484101"/>
            <a:ext cx="271462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3350" y="272192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5700" y="251463"/>
            <a:ext cx="1609725" cy="2504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87644" y="2461575"/>
            <a:ext cx="1471080" cy="25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8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7260" y="2461575"/>
            <a:ext cx="1361914" cy="23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8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4175" y="143171"/>
            <a:ext cx="1609725" cy="21966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1" name="Google Shape;771;p87"/>
          <p:cNvCxnSpPr/>
          <p:nvPr/>
        </p:nvCxnSpPr>
        <p:spPr>
          <a:xfrm flipH="1">
            <a:off x="197575" y="1254600"/>
            <a:ext cx="593100" cy="262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2" name="Google Shape;772;p87"/>
          <p:cNvCxnSpPr/>
          <p:nvPr/>
        </p:nvCxnSpPr>
        <p:spPr>
          <a:xfrm rot="10800000" flipH="1">
            <a:off x="2811775" y="588850"/>
            <a:ext cx="3183000" cy="87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3" name="Google Shape;773;p87"/>
          <p:cNvCxnSpPr/>
          <p:nvPr/>
        </p:nvCxnSpPr>
        <p:spPr>
          <a:xfrm>
            <a:off x="2908524" y="1702264"/>
            <a:ext cx="411600" cy="170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4" name="Google Shape;774;p87"/>
          <p:cNvCxnSpPr/>
          <p:nvPr/>
        </p:nvCxnSpPr>
        <p:spPr>
          <a:xfrm>
            <a:off x="3913100" y="1956550"/>
            <a:ext cx="2178300" cy="108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87"/>
          <p:cNvCxnSpPr/>
          <p:nvPr/>
        </p:nvCxnSpPr>
        <p:spPr>
          <a:xfrm rot="10800000" flipH="1">
            <a:off x="1359500" y="1835375"/>
            <a:ext cx="2989200" cy="30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87"/>
          <p:cNvCxnSpPr/>
          <p:nvPr/>
        </p:nvCxnSpPr>
        <p:spPr>
          <a:xfrm>
            <a:off x="2097750" y="2343825"/>
            <a:ext cx="5736600" cy="36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87"/>
          <p:cNvCxnSpPr/>
          <p:nvPr/>
        </p:nvCxnSpPr>
        <p:spPr>
          <a:xfrm>
            <a:off x="1323200" y="2537450"/>
            <a:ext cx="3134400" cy="32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8" name="Google Shape;778;p87"/>
          <p:cNvCxnSpPr/>
          <p:nvPr/>
        </p:nvCxnSpPr>
        <p:spPr>
          <a:xfrm rot="10800000" flipH="1">
            <a:off x="1807275" y="1738600"/>
            <a:ext cx="6075300" cy="101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88"/>
          <p:cNvSpPr txBox="1"/>
          <p:nvPr/>
        </p:nvSpPr>
        <p:spPr>
          <a:xfrm>
            <a:off x="553250" y="484094"/>
            <a:ext cx="6738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 5: characters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88"/>
          <p:cNvSpPr txBox="1"/>
          <p:nvPr/>
        </p:nvSpPr>
        <p:spPr>
          <a:xfrm>
            <a:off x="714615" y="1106501"/>
            <a:ext cx="48408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Evie (Descendants)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Little Mermaid (Evermerge)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Coco (Family reunion)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Alex </a:t>
            </a:r>
            <a:r>
              <a:rPr lang="ko"/>
              <a:t>&amp;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Steve (Minecraft) </a:t>
            </a:r>
            <a:r>
              <a:rPr lang="ko"/>
              <a:t>(3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Paperrazz (YouTuber)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Salish (YouTuber)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Mario </a:t>
            </a:r>
            <a:r>
              <a:rPr lang="ko"/>
              <a:t>(</a:t>
            </a: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5" name="Google Shape;78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2075" y="368288"/>
            <a:ext cx="1600200" cy="28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250" y="3216276"/>
            <a:ext cx="1867151" cy="170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6163" y="25717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8875" y="14947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93245" y="1920125"/>
            <a:ext cx="1322928" cy="20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8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76900" y="3625169"/>
            <a:ext cx="2439163" cy="136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61574" y="1247150"/>
            <a:ext cx="1742500" cy="2326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2" name="Google Shape;792;p88"/>
          <p:cNvCxnSpPr/>
          <p:nvPr/>
        </p:nvCxnSpPr>
        <p:spPr>
          <a:xfrm>
            <a:off x="2448700" y="1278825"/>
            <a:ext cx="3885000" cy="15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3" name="Google Shape;793;p88"/>
          <p:cNvCxnSpPr/>
          <p:nvPr/>
        </p:nvCxnSpPr>
        <p:spPr>
          <a:xfrm>
            <a:off x="3029625" y="1472450"/>
            <a:ext cx="1645800" cy="15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4" name="Google Shape;794;p88"/>
          <p:cNvCxnSpPr/>
          <p:nvPr/>
        </p:nvCxnSpPr>
        <p:spPr>
          <a:xfrm flipH="1">
            <a:off x="596900" y="1690300"/>
            <a:ext cx="230100" cy="1779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5" name="Google Shape;795;p88"/>
          <p:cNvCxnSpPr/>
          <p:nvPr/>
        </p:nvCxnSpPr>
        <p:spPr>
          <a:xfrm>
            <a:off x="3804175" y="1908150"/>
            <a:ext cx="2469000" cy="198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6" name="Google Shape;796;p88"/>
          <p:cNvCxnSpPr/>
          <p:nvPr/>
        </p:nvCxnSpPr>
        <p:spPr>
          <a:xfrm>
            <a:off x="2569725" y="2174400"/>
            <a:ext cx="665700" cy="90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7" name="Google Shape;797;p88"/>
          <p:cNvCxnSpPr/>
          <p:nvPr/>
        </p:nvCxnSpPr>
        <p:spPr>
          <a:xfrm rot="10800000" flipH="1">
            <a:off x="2291375" y="540625"/>
            <a:ext cx="4623000" cy="181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8" name="Google Shape;798;p88"/>
          <p:cNvCxnSpPr/>
          <p:nvPr/>
        </p:nvCxnSpPr>
        <p:spPr>
          <a:xfrm rot="10800000" flipH="1">
            <a:off x="2218775" y="2561575"/>
            <a:ext cx="5700300" cy="2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89"/>
          <p:cNvSpPr txBox="1"/>
          <p:nvPr/>
        </p:nvSpPr>
        <p:spPr>
          <a:xfrm>
            <a:off x="591671" y="468726"/>
            <a:ext cx="715383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Last question: singers or songs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89"/>
          <p:cNvSpPr txBox="1"/>
          <p:nvPr/>
        </p:nvSpPr>
        <p:spPr>
          <a:xfrm>
            <a:off x="660827" y="1121869"/>
            <a:ext cx="41493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 Sheeran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Taylor Swift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Harry Styles (3 students)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Shaun Mendez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Meghan Trainor (2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Guns and Roses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5" name="Google Shape;80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50" y="3007624"/>
            <a:ext cx="1432625" cy="18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500" y="2757944"/>
            <a:ext cx="1460000" cy="219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5402" y="3294583"/>
            <a:ext cx="27622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2827" y="519283"/>
            <a:ext cx="1781175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4002" y="2872558"/>
            <a:ext cx="1661848" cy="2075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78152" y="228008"/>
            <a:ext cx="1661848" cy="1661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1" name="Google Shape;811;p89"/>
          <p:cNvCxnSpPr/>
          <p:nvPr/>
        </p:nvCxnSpPr>
        <p:spPr>
          <a:xfrm flipH="1">
            <a:off x="500175" y="1290925"/>
            <a:ext cx="242100" cy="194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2" name="Google Shape;812;p89"/>
          <p:cNvCxnSpPr/>
          <p:nvPr/>
        </p:nvCxnSpPr>
        <p:spPr>
          <a:xfrm>
            <a:off x="1674150" y="1520850"/>
            <a:ext cx="968100" cy="156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3" name="Google Shape;813;p89"/>
          <p:cNvCxnSpPr/>
          <p:nvPr/>
        </p:nvCxnSpPr>
        <p:spPr>
          <a:xfrm rot="10800000" flipH="1">
            <a:off x="2799675" y="1484500"/>
            <a:ext cx="3061800" cy="24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4" name="Google Shape;814;p89"/>
          <p:cNvCxnSpPr/>
          <p:nvPr/>
        </p:nvCxnSpPr>
        <p:spPr>
          <a:xfrm>
            <a:off x="2121950" y="1944450"/>
            <a:ext cx="5409900" cy="151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5" name="Google Shape;815;p89"/>
          <p:cNvCxnSpPr/>
          <p:nvPr/>
        </p:nvCxnSpPr>
        <p:spPr>
          <a:xfrm rot="10800000" flipH="1">
            <a:off x="3102225" y="1823275"/>
            <a:ext cx="4550400" cy="30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6" name="Google Shape;816;p89"/>
          <p:cNvCxnSpPr>
            <a:endCxn id="807" idx="0"/>
          </p:cNvCxnSpPr>
          <p:nvPr/>
        </p:nvCxnSpPr>
        <p:spPr>
          <a:xfrm>
            <a:off x="2109927" y="2367883"/>
            <a:ext cx="3156600" cy="92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90"/>
          <p:cNvSpPr txBox="1"/>
          <p:nvPr/>
        </p:nvSpPr>
        <p:spPr>
          <a:xfrm>
            <a:off x="591671" y="468726"/>
            <a:ext cx="715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Last question: singers or songs we like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90"/>
          <p:cNvSpPr txBox="1"/>
          <p:nvPr/>
        </p:nvSpPr>
        <p:spPr>
          <a:xfrm>
            <a:off x="591677" y="1067132"/>
            <a:ext cx="4149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Shotgun (2 students)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Blues Song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the Rainbow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10 35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Believer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Rise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Pink fluffy unicorns dancing on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rainbows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90"/>
          <p:cNvSpPr txBox="1"/>
          <p:nvPr/>
        </p:nvSpPr>
        <p:spPr>
          <a:xfrm>
            <a:off x="459900" y="33281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4" name="Google Shape;824;p9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1775" y="1393969"/>
            <a:ext cx="2264374" cy="1135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9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t="18883"/>
          <a:stretch/>
        </p:blipFill>
        <p:spPr>
          <a:xfrm>
            <a:off x="6750550" y="2684407"/>
            <a:ext cx="2264375" cy="113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9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t="21123"/>
          <a:stretch/>
        </p:blipFill>
        <p:spPr>
          <a:xfrm>
            <a:off x="6713125" y="3974871"/>
            <a:ext cx="2339226" cy="1168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9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1750" y="169450"/>
            <a:ext cx="2269576" cy="10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9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41404" y="838016"/>
            <a:ext cx="2888050" cy="93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90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9794" y="1888794"/>
            <a:ext cx="2691260" cy="10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90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18266" y="3043150"/>
            <a:ext cx="2881910" cy="1135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1" name="Google Shape;831;p90"/>
          <p:cNvCxnSpPr/>
          <p:nvPr/>
        </p:nvCxnSpPr>
        <p:spPr>
          <a:xfrm>
            <a:off x="2364000" y="1424050"/>
            <a:ext cx="5082900" cy="1440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2" name="Google Shape;832;p90"/>
          <p:cNvCxnSpPr/>
          <p:nvPr/>
        </p:nvCxnSpPr>
        <p:spPr>
          <a:xfrm>
            <a:off x="2073525" y="1666100"/>
            <a:ext cx="5397600" cy="248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3" name="Google Shape;833;p90"/>
          <p:cNvCxnSpPr/>
          <p:nvPr/>
        </p:nvCxnSpPr>
        <p:spPr>
          <a:xfrm rot="10800000" flipH="1">
            <a:off x="2097750" y="601050"/>
            <a:ext cx="5058900" cy="1307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4" name="Google Shape;834;p90"/>
          <p:cNvCxnSpPr/>
          <p:nvPr/>
        </p:nvCxnSpPr>
        <p:spPr>
          <a:xfrm rot="10800000" flipH="1">
            <a:off x="1226375" y="1133575"/>
            <a:ext cx="2686800" cy="956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5" name="Google Shape;835;p90"/>
          <p:cNvCxnSpPr/>
          <p:nvPr/>
        </p:nvCxnSpPr>
        <p:spPr>
          <a:xfrm>
            <a:off x="1395800" y="2307525"/>
            <a:ext cx="2807700" cy="6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6" name="Google Shape;836;p90"/>
          <p:cNvCxnSpPr/>
          <p:nvPr/>
        </p:nvCxnSpPr>
        <p:spPr>
          <a:xfrm>
            <a:off x="1165850" y="2476950"/>
            <a:ext cx="2868300" cy="786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7" name="Google Shape;837;p90"/>
          <p:cNvCxnSpPr/>
          <p:nvPr/>
        </p:nvCxnSpPr>
        <p:spPr>
          <a:xfrm rot="10800000" flipH="1">
            <a:off x="3186950" y="1738800"/>
            <a:ext cx="3933300" cy="10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814</Words>
  <Application>Microsoft Office PowerPoint</Application>
  <PresentationFormat>On-screen Show (16:9)</PresentationFormat>
  <Paragraphs>196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Lato</vt:lpstr>
      <vt:lpstr>Calibri</vt:lpstr>
      <vt:lpstr>Montserrat</vt:lpstr>
      <vt:lpstr>Raleway</vt:lpstr>
      <vt:lpstr>Streamline</vt:lpstr>
      <vt:lpstr>Focus</vt:lpstr>
      <vt:lpstr>Office Theme</vt:lpstr>
      <vt:lpstr>1_Office Theme</vt:lpstr>
      <vt:lpstr>2_Office Theme</vt:lpstr>
      <vt:lpstr>Ballan Primary School,  Ballan, Victoria, Australia</vt:lpstr>
      <vt:lpstr>PowerPoint Presentation</vt:lpstr>
      <vt:lpstr>PowerPoint Presentation</vt:lpstr>
      <vt:lpstr>PowerPoint Presentation</vt:lpstr>
      <vt:lpstr>Georgie</vt:lpstr>
      <vt:lpstr>Evie</vt:lpstr>
      <vt:lpstr>Chloe</vt:lpstr>
      <vt:lpstr>Ella.</vt:lpstr>
      <vt:lpstr> </vt:lpstr>
      <vt:lpstr> JENSEN</vt:lpstr>
      <vt:lpstr>PowerPoint Presentation</vt:lpstr>
      <vt:lpstr>PowerPoint Presentation</vt:lpstr>
      <vt:lpstr>River</vt:lpstr>
      <vt:lpstr>REILLY</vt:lpstr>
      <vt:lpstr>SIAN</vt:lpstr>
      <vt:lpstr>Stevie</vt:lpstr>
      <vt:lpstr>PowerPoint Presentation</vt:lpstr>
      <vt:lpstr>Tyler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Ballan Primary School,  Ballan, Victoria, Australia</dc:title>
  <dc:creator>Joanna Adcock</dc:creator>
  <cp:lastModifiedBy>Jo Adcock</cp:lastModifiedBy>
  <cp:revision>3</cp:revision>
  <dcterms:modified xsi:type="dcterms:W3CDTF">2023-05-18T10:24:48Z</dcterms:modified>
</cp:coreProperties>
</file>