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6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HICKS" userId="b88eeedb-d23f-4093-a838-08aca1467d66" providerId="ADAL" clId="{8282560C-849A-4ED6-ACBA-F82230C4386D}"/>
    <pc:docChg chg="undo custSel addSld modSld">
      <pc:chgData name="Alex HICKS" userId="b88eeedb-d23f-4093-a838-08aca1467d66" providerId="ADAL" clId="{8282560C-849A-4ED6-ACBA-F82230C4386D}" dt="2026-05-01T03:07:22.358" v="461" actId="14100"/>
      <pc:docMkLst>
        <pc:docMk/>
      </pc:docMkLst>
      <pc:sldChg chg="addSp">
        <pc:chgData name="Alex HICKS" userId="b88eeedb-d23f-4093-a838-08aca1467d66" providerId="ADAL" clId="{8282560C-849A-4ED6-ACBA-F82230C4386D}" dt="2026-05-01T02:29:44.455" v="0"/>
        <pc:sldMkLst>
          <pc:docMk/>
          <pc:sldMk cId="4114613982" sldId="256"/>
        </pc:sldMkLst>
        <pc:inkChg chg="add">
          <ac:chgData name="Alex HICKS" userId="b88eeedb-d23f-4093-a838-08aca1467d66" providerId="ADAL" clId="{8282560C-849A-4ED6-ACBA-F82230C4386D}" dt="2026-05-01T02:29:44.455" v="0"/>
          <ac:inkMkLst>
            <pc:docMk/>
            <pc:sldMk cId="4114613982" sldId="256"/>
            <ac:inkMk id="4" creationId="{019A0EC4-8083-43A6-AC0B-85214DECD9AF}"/>
          </ac:inkMkLst>
        </pc:inkChg>
      </pc:sldChg>
      <pc:sldChg chg="addSp modSp mod">
        <pc:chgData name="Alex HICKS" userId="b88eeedb-d23f-4093-a838-08aca1467d66" providerId="ADAL" clId="{8282560C-849A-4ED6-ACBA-F82230C4386D}" dt="2026-05-01T02:41:44.436" v="104" actId="21"/>
        <pc:sldMkLst>
          <pc:docMk/>
          <pc:sldMk cId="2563115587" sldId="257"/>
        </pc:sldMkLst>
        <pc:spChg chg="mod">
          <ac:chgData name="Alex HICKS" userId="b88eeedb-d23f-4093-a838-08aca1467d66" providerId="ADAL" clId="{8282560C-849A-4ED6-ACBA-F82230C4386D}" dt="2026-05-01T02:41:44.436" v="104" actId="21"/>
          <ac:spMkLst>
            <pc:docMk/>
            <pc:sldMk cId="2563115587" sldId="257"/>
            <ac:spMk id="3" creationId="{5A78EE25-F81C-49B1-A887-3EEE71C6D268}"/>
          </ac:spMkLst>
        </pc:spChg>
        <pc:inkChg chg="add">
          <ac:chgData name="Alex HICKS" userId="b88eeedb-d23f-4093-a838-08aca1467d66" providerId="ADAL" clId="{8282560C-849A-4ED6-ACBA-F82230C4386D}" dt="2026-05-01T02:29:44.455" v="0"/>
          <ac:inkMkLst>
            <pc:docMk/>
            <pc:sldMk cId="2563115587" sldId="257"/>
            <ac:inkMk id="4" creationId="{ABBB7C5A-D2B6-4198-8CFE-8479CCE58058}"/>
          </ac:inkMkLst>
        </pc:inkChg>
      </pc:sldChg>
      <pc:sldChg chg="addSp modSp mod">
        <pc:chgData name="Alex HICKS" userId="b88eeedb-d23f-4093-a838-08aca1467d66" providerId="ADAL" clId="{8282560C-849A-4ED6-ACBA-F82230C4386D}" dt="2026-05-01T03:01:33.427" v="454" actId="5793"/>
        <pc:sldMkLst>
          <pc:docMk/>
          <pc:sldMk cId="1570817330" sldId="258"/>
        </pc:sldMkLst>
        <pc:spChg chg="mod">
          <ac:chgData name="Alex HICKS" userId="b88eeedb-d23f-4093-a838-08aca1467d66" providerId="ADAL" clId="{8282560C-849A-4ED6-ACBA-F82230C4386D}" dt="2026-05-01T03:01:33.427" v="454" actId="5793"/>
          <ac:spMkLst>
            <pc:docMk/>
            <pc:sldMk cId="1570817330" sldId="258"/>
            <ac:spMk id="3" creationId="{31428482-731F-4BC8-82C7-C8EEA0E272E2}"/>
          </ac:spMkLst>
        </pc:spChg>
        <pc:picChg chg="add mod">
          <ac:chgData name="Alex HICKS" userId="b88eeedb-d23f-4093-a838-08aca1467d66" providerId="ADAL" clId="{8282560C-849A-4ED6-ACBA-F82230C4386D}" dt="2026-05-01T02:45:00.352" v="211" actId="14100"/>
          <ac:picMkLst>
            <pc:docMk/>
            <pc:sldMk cId="1570817330" sldId="258"/>
            <ac:picMk id="7" creationId="{3CFD3CCF-EE83-4BD7-9ECD-0A86051AFB98}"/>
          </ac:picMkLst>
        </pc:picChg>
        <pc:inkChg chg="add">
          <ac:chgData name="Alex HICKS" userId="b88eeedb-d23f-4093-a838-08aca1467d66" providerId="ADAL" clId="{8282560C-849A-4ED6-ACBA-F82230C4386D}" dt="2026-05-01T02:29:44.455" v="0"/>
          <ac:inkMkLst>
            <pc:docMk/>
            <pc:sldMk cId="1570817330" sldId="258"/>
            <ac:inkMk id="4" creationId="{9230E052-C8BB-4598-83F4-988C3929B3B4}"/>
          </ac:inkMkLst>
        </pc:inkChg>
      </pc:sldChg>
      <pc:sldChg chg="addSp modSp mod">
        <pc:chgData name="Alex HICKS" userId="b88eeedb-d23f-4093-a838-08aca1467d66" providerId="ADAL" clId="{8282560C-849A-4ED6-ACBA-F82230C4386D}" dt="2026-05-01T02:56:17.927" v="312" actId="20577"/>
        <pc:sldMkLst>
          <pc:docMk/>
          <pc:sldMk cId="181162159" sldId="259"/>
        </pc:sldMkLst>
        <pc:spChg chg="mod">
          <ac:chgData name="Alex HICKS" userId="b88eeedb-d23f-4093-a838-08aca1467d66" providerId="ADAL" clId="{8282560C-849A-4ED6-ACBA-F82230C4386D}" dt="2026-05-01T02:56:17.927" v="312" actId="20577"/>
          <ac:spMkLst>
            <pc:docMk/>
            <pc:sldMk cId="181162159" sldId="259"/>
            <ac:spMk id="3" creationId="{C3A9F8C7-CBE4-4C16-B84A-D26E80406B89}"/>
          </ac:spMkLst>
        </pc:spChg>
        <pc:picChg chg="mod">
          <ac:chgData name="Alex HICKS" userId="b88eeedb-d23f-4093-a838-08aca1467d66" providerId="ADAL" clId="{8282560C-849A-4ED6-ACBA-F82230C4386D}" dt="2026-05-01T02:55:10.422" v="307" actId="1076"/>
          <ac:picMkLst>
            <pc:docMk/>
            <pc:sldMk cId="181162159" sldId="259"/>
            <ac:picMk id="7" creationId="{B54D665E-0A49-4B08-BD79-9CA67BFDC0C8}"/>
          </ac:picMkLst>
        </pc:picChg>
        <pc:inkChg chg="add">
          <ac:chgData name="Alex HICKS" userId="b88eeedb-d23f-4093-a838-08aca1467d66" providerId="ADAL" clId="{8282560C-849A-4ED6-ACBA-F82230C4386D}" dt="2026-05-01T02:29:44.455" v="0"/>
          <ac:inkMkLst>
            <pc:docMk/>
            <pc:sldMk cId="181162159" sldId="259"/>
            <ac:inkMk id="4" creationId="{6AC6EA25-2600-400D-8C9C-A3999016EF68}"/>
          </ac:inkMkLst>
        </pc:inkChg>
      </pc:sldChg>
      <pc:sldChg chg="addSp delSp modSp mod">
        <pc:chgData name="Alex HICKS" userId="b88eeedb-d23f-4093-a838-08aca1467d66" providerId="ADAL" clId="{8282560C-849A-4ED6-ACBA-F82230C4386D}" dt="2026-05-01T03:07:22.358" v="461" actId="14100"/>
        <pc:sldMkLst>
          <pc:docMk/>
          <pc:sldMk cId="3587785706" sldId="260"/>
        </pc:sldMkLst>
        <pc:spChg chg="mod">
          <ac:chgData name="Alex HICKS" userId="b88eeedb-d23f-4093-a838-08aca1467d66" providerId="ADAL" clId="{8282560C-849A-4ED6-ACBA-F82230C4386D}" dt="2026-05-01T03:01:28.720" v="453" actId="5793"/>
          <ac:spMkLst>
            <pc:docMk/>
            <pc:sldMk cId="3587785706" sldId="260"/>
            <ac:spMk id="3" creationId="{679B4737-44C4-446B-91C6-8D855D2BF051}"/>
          </ac:spMkLst>
        </pc:spChg>
        <pc:picChg chg="del">
          <ac:chgData name="Alex HICKS" userId="b88eeedb-d23f-4093-a838-08aca1467d66" providerId="ADAL" clId="{8282560C-849A-4ED6-ACBA-F82230C4386D}" dt="2026-05-01T02:57:22.660" v="313" actId="478"/>
          <ac:picMkLst>
            <pc:docMk/>
            <pc:sldMk cId="3587785706" sldId="260"/>
            <ac:picMk id="5" creationId="{0401571D-B674-4B3D-A859-29911C4A8F11}"/>
          </ac:picMkLst>
        </pc:picChg>
        <pc:picChg chg="add mod">
          <ac:chgData name="Alex HICKS" userId="b88eeedb-d23f-4093-a838-08aca1467d66" providerId="ADAL" clId="{8282560C-849A-4ED6-ACBA-F82230C4386D}" dt="2026-05-01T03:07:22.358" v="461" actId="14100"/>
          <ac:picMkLst>
            <pc:docMk/>
            <pc:sldMk cId="3587785706" sldId="260"/>
            <ac:picMk id="7" creationId="{4E5BA142-89B0-4171-8B07-C9C82748317E}"/>
          </ac:picMkLst>
        </pc:picChg>
        <pc:inkChg chg="add">
          <ac:chgData name="Alex HICKS" userId="b88eeedb-d23f-4093-a838-08aca1467d66" providerId="ADAL" clId="{8282560C-849A-4ED6-ACBA-F82230C4386D}" dt="2026-05-01T02:29:44.455" v="0"/>
          <ac:inkMkLst>
            <pc:docMk/>
            <pc:sldMk cId="3587785706" sldId="260"/>
            <ac:inkMk id="4" creationId="{023B32D2-7279-4389-AD91-943243009922}"/>
          </ac:inkMkLst>
        </pc:inkChg>
      </pc:sldChg>
      <pc:sldChg chg="addSp">
        <pc:chgData name="Alex HICKS" userId="b88eeedb-d23f-4093-a838-08aca1467d66" providerId="ADAL" clId="{8282560C-849A-4ED6-ACBA-F82230C4386D}" dt="2026-05-01T02:29:44.455" v="0"/>
        <pc:sldMkLst>
          <pc:docMk/>
          <pc:sldMk cId="269597544" sldId="261"/>
        </pc:sldMkLst>
        <pc:inkChg chg="add">
          <ac:chgData name="Alex HICKS" userId="b88eeedb-d23f-4093-a838-08aca1467d66" providerId="ADAL" clId="{8282560C-849A-4ED6-ACBA-F82230C4386D}" dt="2026-05-01T02:29:44.455" v="0"/>
          <ac:inkMkLst>
            <pc:docMk/>
            <pc:sldMk cId="269597544" sldId="261"/>
            <ac:inkMk id="4" creationId="{1AB3B1A8-5541-438E-BA6E-EEE3DF533AA3}"/>
          </ac:inkMkLst>
        </pc:inkChg>
      </pc:sldChg>
      <pc:sldChg chg="addSp">
        <pc:chgData name="Alex HICKS" userId="b88eeedb-d23f-4093-a838-08aca1467d66" providerId="ADAL" clId="{8282560C-849A-4ED6-ACBA-F82230C4386D}" dt="2026-05-01T02:29:44.455" v="0"/>
        <pc:sldMkLst>
          <pc:docMk/>
          <pc:sldMk cId="972481268" sldId="263"/>
        </pc:sldMkLst>
        <pc:inkChg chg="add">
          <ac:chgData name="Alex HICKS" userId="b88eeedb-d23f-4093-a838-08aca1467d66" providerId="ADAL" clId="{8282560C-849A-4ED6-ACBA-F82230C4386D}" dt="2026-05-01T02:29:44.455" v="0"/>
          <ac:inkMkLst>
            <pc:docMk/>
            <pc:sldMk cId="972481268" sldId="263"/>
            <ac:inkMk id="3" creationId="{822005D0-C62B-4D8F-BB6E-B2881F651C88}"/>
          </ac:inkMkLst>
        </pc:inkChg>
      </pc:sldChg>
      <pc:sldChg chg="addSp modSp mod">
        <pc:chgData name="Alex HICKS" userId="b88eeedb-d23f-4093-a838-08aca1467d66" providerId="ADAL" clId="{8282560C-849A-4ED6-ACBA-F82230C4386D}" dt="2026-05-01T02:49:58.589" v="219" actId="14100"/>
        <pc:sldMkLst>
          <pc:docMk/>
          <pc:sldMk cId="1426737550" sldId="264"/>
        </pc:sldMkLst>
        <pc:picChg chg="mod">
          <ac:chgData name="Alex HICKS" userId="b88eeedb-d23f-4093-a838-08aca1467d66" providerId="ADAL" clId="{8282560C-849A-4ED6-ACBA-F82230C4386D}" dt="2026-05-01T02:49:58.589" v="219" actId="14100"/>
          <ac:picMkLst>
            <pc:docMk/>
            <pc:sldMk cId="1426737550" sldId="264"/>
            <ac:picMk id="5" creationId="{577B0019-DD34-459A-BFBD-742137D75546}"/>
          </ac:picMkLst>
        </pc:picChg>
        <pc:inkChg chg="add">
          <ac:chgData name="Alex HICKS" userId="b88eeedb-d23f-4093-a838-08aca1467d66" providerId="ADAL" clId="{8282560C-849A-4ED6-ACBA-F82230C4386D}" dt="2026-05-01T02:29:44.455" v="0"/>
          <ac:inkMkLst>
            <pc:docMk/>
            <pc:sldMk cId="1426737550" sldId="264"/>
            <ac:inkMk id="3" creationId="{09691672-79C4-4DA3-8155-6B8DCE5C6ACC}"/>
          </ac:inkMkLst>
        </pc:inkChg>
      </pc:sldChg>
      <pc:sldChg chg="addSp delSp modSp mod">
        <pc:chgData name="Alex HICKS" userId="b88eeedb-d23f-4093-a838-08aca1467d66" providerId="ADAL" clId="{8282560C-849A-4ED6-ACBA-F82230C4386D}" dt="2026-05-01T02:46:29.649" v="218" actId="1076"/>
        <pc:sldMkLst>
          <pc:docMk/>
          <pc:sldMk cId="1165848365" sldId="265"/>
        </pc:sldMkLst>
        <pc:spChg chg="add mod">
          <ac:chgData name="Alex HICKS" userId="b88eeedb-d23f-4093-a838-08aca1467d66" providerId="ADAL" clId="{8282560C-849A-4ED6-ACBA-F82230C4386D}" dt="2026-05-01T02:46:29.649" v="218" actId="1076"/>
          <ac:spMkLst>
            <pc:docMk/>
            <pc:sldMk cId="1165848365" sldId="265"/>
            <ac:spMk id="3" creationId="{281DA9DB-A9CC-4100-B510-B7A53202AA62}"/>
          </ac:spMkLst>
        </pc:spChg>
        <pc:picChg chg="mod">
          <ac:chgData name="Alex HICKS" userId="b88eeedb-d23f-4093-a838-08aca1467d66" providerId="ADAL" clId="{8282560C-849A-4ED6-ACBA-F82230C4386D}" dt="2026-05-01T02:31:54.095" v="57" actId="1076"/>
          <ac:picMkLst>
            <pc:docMk/>
            <pc:sldMk cId="1165848365" sldId="265"/>
            <ac:picMk id="6" creationId="{CD2F70BD-119D-482A-811F-2810CA87E38B}"/>
          </ac:picMkLst>
        </pc:picChg>
        <pc:inkChg chg="add del">
          <ac:chgData name="Alex HICKS" userId="b88eeedb-d23f-4093-a838-08aca1467d66" providerId="ADAL" clId="{8282560C-849A-4ED6-ACBA-F82230C4386D}" dt="2026-05-01T02:29:48.734" v="1" actId="478"/>
          <ac:inkMkLst>
            <pc:docMk/>
            <pc:sldMk cId="1165848365" sldId="265"/>
            <ac:inkMk id="2" creationId="{8FD1A7E5-A094-4EFE-AC2B-E528EA3814E5}"/>
          </ac:inkMkLst>
        </pc:inkChg>
      </pc:sldChg>
      <pc:sldChg chg="addSp modSp new mod">
        <pc:chgData name="Alex HICKS" userId="b88eeedb-d23f-4093-a838-08aca1467d66" providerId="ADAL" clId="{8282560C-849A-4ED6-ACBA-F82230C4386D}" dt="2026-05-01T03:06:40.954" v="458" actId="14100"/>
        <pc:sldMkLst>
          <pc:docMk/>
          <pc:sldMk cId="902332437" sldId="266"/>
        </pc:sldMkLst>
        <pc:spChg chg="mod">
          <ac:chgData name="Alex HICKS" userId="b88eeedb-d23f-4093-a838-08aca1467d66" providerId="ADAL" clId="{8282560C-849A-4ED6-ACBA-F82230C4386D}" dt="2026-05-01T02:41:57.109" v="128"/>
          <ac:spMkLst>
            <pc:docMk/>
            <pc:sldMk cId="902332437" sldId="266"/>
            <ac:spMk id="2" creationId="{8C036B16-6D85-4FCC-A80B-4AAAF33F5369}"/>
          </ac:spMkLst>
        </pc:spChg>
        <pc:spChg chg="mod">
          <ac:chgData name="Alex HICKS" userId="b88eeedb-d23f-4093-a838-08aca1467d66" providerId="ADAL" clId="{8282560C-849A-4ED6-ACBA-F82230C4386D}" dt="2026-05-01T02:43:26.316" v="208" actId="313"/>
          <ac:spMkLst>
            <pc:docMk/>
            <pc:sldMk cId="902332437" sldId="266"/>
            <ac:spMk id="3" creationId="{6C3A77B6-7F6C-4CB2-B2C7-C7547BE683FA}"/>
          </ac:spMkLst>
        </pc:spChg>
        <pc:picChg chg="add mod">
          <ac:chgData name="Alex HICKS" userId="b88eeedb-d23f-4093-a838-08aca1467d66" providerId="ADAL" clId="{8282560C-849A-4ED6-ACBA-F82230C4386D}" dt="2026-05-01T03:06:40.954" v="458" actId="14100"/>
          <ac:picMkLst>
            <pc:docMk/>
            <pc:sldMk cId="902332437" sldId="266"/>
            <ac:picMk id="6" creationId="{B9C19C5E-8DFE-4141-87BF-C4787FACA5F6}"/>
          </ac:picMkLst>
        </pc:picChg>
        <pc:inkChg chg="add mod">
          <ac:chgData name="Alex HICKS" userId="b88eeedb-d23f-4093-a838-08aca1467d66" providerId="ADAL" clId="{8282560C-849A-4ED6-ACBA-F82230C4386D}" dt="2026-05-01T02:45:35.029" v="213" actId="1076"/>
          <ac:inkMkLst>
            <pc:docMk/>
            <pc:sldMk cId="902332437" sldId="266"/>
            <ac:inkMk id="4" creationId="{A3607898-3BB6-445C-8AAB-DFA7B5AFF944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6-05-01T02:27:44.18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21530 4638 0,'0'25'219,"0"0"-204,0 0-15,0 0 16,0 24 15,0-24-15,0 0-16,0 25 15,0-26 17,0 1-17,0 0-15,0 25 32,0-26-17,0 1 1,0 0-1,0 0 17,0 0-1,0-1 0,0 1-15,0 0 15,0 0 0,0-50 79,0 0-79,0 0-31,0 1 31,0-1-31</inkml:trace>
  <inkml:trace contextRef="#ctx0" brushRef="#br0" timeOffset="1348.6">21530 5011 0,'25'0'563,"-25"-25"-516,25 25-32,0 0 1,0 0 31,-25-25-47,24 25 16,1 0 15,0 0 0</inkml:trace>
  <inkml:trace contextRef="#ctx0" brushRef="#br0" timeOffset="2365.96">21679 4663 0,'0'50'141,"0"-1"-141,0 1 0,0 49 15,0-49 1,0-25 0,0 49-1,0-49 1,0 25-1,0-26 1,0 26 0,0 0 15,0-26-15,0 1 15,0 0 0,0 0-31,0-50 78</inkml:trace>
  <inkml:trace contextRef="#ctx0" brushRef="#br0" timeOffset="3722.25">21803 5159 0,'0'25'390,"0"0"-358,0 0-17,0 0-15,0-1 16,0 1 15,0 0-15,0 0-1,0 0 17,25-1-1,-25-73 78,0 24-93,0 0-16,0-24 16</inkml:trace>
  <inkml:trace contextRef="#ctx0" brushRef="#br0" timeOffset="5411.69">21828 4812 0,'0'25'625,"0"0"-531,0 0-47,0-1-32,0 1 48,0-50 46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6-05-01T02:28:02.53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422 571 0,'0'49'140,"0"1"-140,0-25 16,0 74 0,0-50-1,0 1 1,0 0-1,0-26 1,0 1 0,0 0-1,0 25 17,0-26-17,24 1-15,-24 0 31,0 0-15,0 0 15,0-1 1,25-24 233,0 0-218,0-24-16,0-1 1,-25 0-32,0 0 15</inkml:trace>
  <inkml:trace contextRef="#ctx0" brushRef="#br0" timeOffset="1748.15">496 992 0,'25'0'281,"0"0"-266,0 0 1,-1 0 0,1 0 15,0 0 0,0 0 16,0 0-31,-1 25 15,1-25 0,0 25 0,0-25-15,-25 25 15,25-25-15,-25 24 78,0 1-79,-25-25 17</inkml:trace>
  <inkml:trace contextRef="#ctx0" brushRef="#br0" timeOffset="2715.08">794 744 0,'0'25'157,"0"49"-142,0 1-15,0-1 16,0-24 0,0-25-16,0 24 15,0 26 1,0-26 15,0-24-31,0 25 16,0-1 31,0-24-47,0 0 46,0-50-14,-25 0-17,25 0-15</inkml:trace>
  <inkml:trace contextRef="#ctx0" brushRef="#br0" timeOffset="3770.57">1166 1042 0,'0'25'188,"0"24"-172,0-24-1,0 49-15,-25-24 16,25 0 15,-25-26-31,25 1 16,0 25-1,0-25 17,0-1-1,-25-24 63,1-24-79,24-1-15,0 0 16</inkml:trace>
  <inkml:trace contextRef="#ctx0" brushRef="#br0" timeOffset="4682.2">1166 744 0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6-05-01T02:28:13.08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2803 298 0,'0'24'281,"0"1"-281,0 0 16,0 0-1,-25 0 1,25-1-1,-25 26 1,25-25 0,0 0-1,0 0 1,0-1 0,0 1 15,-24 0-16,24 0 17,0 0-17,0-1 1,0 1 15,0 0 0,0 0-15,0 0 15,24-25 47,1-25-78,-25 0 16,0 0 0</inkml:trace>
  <inkml:trace contextRef="#ctx0" brushRef="#br0" timeOffset="1085.94">2753 719 0,'25'0'531,"0"0"-515,0 0 15,0 0-31,-1 0 31,1 0-15</inkml:trace>
  <inkml:trace contextRef="#ctx0" brushRef="#br0" timeOffset="2194.73">3001 372 0,'0'50'141,"0"-26"-126,-24 26 1,24-25-1,0 25 17,0 24-17,0-24 1,0-1 0,0-24-16,0 0 15,0 24 1,0-24-1,0 0 1,0 0 0,0 0-1,0-1 1,0 1 15,0 0-15,0-50 62,0 0-62,0 1-1</inkml:trace>
  <inkml:trace contextRef="#ctx0" brushRef="#br0" timeOffset="3094.9">3150 670 0,'0'25'266,"-25"-1"-250,1 1-16,24 0 15,-25 25 1,25-26 0,-25-24-1,0 25 1,25-74 109</inkml:trace>
  <inkml:trace contextRef="#ctx0" brushRef="#br0" timeOffset="3842.56">3299 422 0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6-05-01T02:28:23.9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33486 18504 0,'0'50'203,"0"-25"-188,0 0-15,0-1 16,0 1 0,0 25-1,0-25 1,0-1 0,0 1-1,0 25 1,0-25 15,0-1-15,0 1 15,0 0 0,0 0-15,0 0 31,0-50 109,0 0-125,0 0-31</inkml:trace>
  <inkml:trace contextRef="#ctx0" brushRef="#br0" timeOffset="1071.99">33263 18430 0</inkml:trace>
  <inkml:trace contextRef="#ctx0" brushRef="#br0" timeOffset="4354.58">29617 18058 0,'0'25'516,"25"-1"-485,-25 1-31,24-25 0,-24 25 31,0 0-15,25 0 15,-25-1 0,0 1-15,25 0 0,-25 0-1,0 0 17,0-1-17,25-24 1,-25 25-1,0 0 17,0 0-1,25-25-15,-25 25-1,0-50 95</inkml:trace>
  <inkml:trace contextRef="#ctx0" brushRef="#br0" timeOffset="6089.36">29666 18207 0,'25'0'578,"0"0"-547,0 0-15,0 0 0,-1 0-1,1 0 17,0-25-1,0 25-16,-25-25 1,25 25 0,-25-25-1,24 25 1,-24-25 62,0 1-62</inkml:trace>
  <inkml:trace contextRef="#ctx0" brushRef="#br0" timeOffset="7062.27">29766 17810 0,'0'25'172,"0"-1"-172,0 1 15,24 50 1,1-75-16,-25 74 15,25-24 1,25 24 0,-50-49-1,24 24 1,-24-24 0,25 0-1,0 0 1,-25 0-1,25-1 1,0 1 15,-25 0-15,24 0 0,-24 0 15</inkml:trace>
  <inkml:trace contextRef="#ctx0" brushRef="#br0" timeOffset="8116.51">30088 18107 0,'0'25'265,"25"0"-265,-25 0 16,25 0 15,-25-1-31,0 1 16,24-25 0,-24 25-1,0 0 1,0 0-1,25-25 1,-25 24 0</inkml:trace>
  <inkml:trace contextRef="#ctx0" brushRef="#br0" timeOffset="9672.31">29939 17884 0,'25'0'469,"0"0"-454,0 0 17,-25-25-1,24 25-31,-24-24 31,25 24-15,-25-25-1,25 0 1,-25 0 171,-25 25-171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6-05-01T02:28:39.11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32866 15751 0,'0'25'235,"0"0"-235,0-1 0,0 1 15,0 25 32,-25-50-31,1 49-1,24-24 1,0 0 0,0 25-1,0-26 1,0 1 0,0 0-1,0 0 1,0 0 15,0-1-15,0 1 31,0 0-47,0-50 93</inkml:trace>
  <inkml:trace contextRef="#ctx0" brushRef="#br0" timeOffset="987.06">32965 15900 0</inkml:trace>
  <inkml:trace contextRef="#ctx0" brushRef="#br0" timeOffset="2146.01">32965 15677 0,'0'49'141,"0"-24"-126,0 25 1,0-26 0,0 1-1,-24 0-15,24 25 16,0-26 0,-25-24-1,25 25-15,0 0 31,0 0-15,0 0 0,0 24-1,0-24 17,0 0-1,0 0-16,0-1 1,0 1 15,-25-25 126</inkml:trace>
  <inkml:trace contextRef="#ctx0" brushRef="#br0" timeOffset="3008.72">32717 16024 0,'0'0'15,"0"25"95,0 24-95,0-24 1,0 25-1,0-26 1,0 1 0,0 0-1,0 25 1,-24-26 0,-1-24 46,0 0-31,25-24-15</inkml:trace>
  <inkml:trace contextRef="#ctx0" brushRef="#br0" timeOffset="3677.34">32643 15528 0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6-05-01T02:28:52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2530 1166 0,'0'25'359,"0"24"-343,0-24 0,0 25-1,0 24 1,0-49-1,0 0 1,0 24-16,0-24 16,0 0-1,0 0 17,0-1-17,0 26 1,0-25 15,0 0-15,0 0-1,0-1 17,0-48 46</inkml:trace>
  <inkml:trace contextRef="#ctx0" brushRef="#br0" timeOffset="1800.87">2555 1513 0,'25'0'453,"-1"0"-421,1 0-17,0 0 1,0 0 15,0 0 16,0 0-31,-1 0-1,1 0 1,0 0 15,-25-25 16</inkml:trace>
  <inkml:trace contextRef="#ctx0" brushRef="#br0" timeOffset="3377.05">2828 1141 0,'0'25'250,"0"0"-234,0-1-1,0 1 1,0 25-1,0-1 1,0-24 0,0 0-1,25 25 1,-25-26 0,0 1-1,0 25 1,0-25-1,0-1 1,0 1 15,0 0-15,0 0 15,0 0 0,0 0 79,24-25-95,-24 24 1,25-24 15,-25 25-15,25-25 0,-25 25-1</inkml:trace>
  <inkml:trace contextRef="#ctx0" brushRef="#br0" timeOffset="4557">3125 1364 0,'0'25'250,"0"0"-250,0 0 16,0-1-1,0 1 1,0 25-1,0-25 1,0-1 0,0 1 15,0 0-15,0 0 15,0 0 0</inkml:trace>
  <inkml:trace contextRef="#ctx0" brushRef="#br0" timeOffset="8868.91">3125 1166 0,'25'0'1156,"0"0"-1125,0 0 0,0 0-15,-1 0 15,-24 25-15,25-25-1,-25 24 1,0 1 15,0 0 1,0 0-17,0 0 16,-25-25 16,1 0 0,-1 0-31,0 0 15,25-25-31,0 0 16,-25 25-1,25-25 1,0 0 15,0 1 0,0-1 16,0 0 0,0 50 94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6-05-01T02:29:07.1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2332 149 0,'0'49'94,"49"26"-78,-49-26-16,50 51 0,-50-51 15,25 1 1,-25-25-16,24 0 31,-24 24 0,0 1-15,0-25 0,0-1-16,0 1 15,0 0 1,0 0 0,0 0-1,0 24 1,0-24-1,0 0 1,0 0 15,0-1-15,0 1 0,25-25-1,-25 25 1,25-25 31,-25-25 0,0 0-47,0 1 15</inkml:trace>
  <inkml:trace contextRef="#ctx0" brushRef="#br0" timeOffset="986.95">2480 546 0,'25'-25'359,"0"25"-359,-25-25 16,25 25-1,0-25 1,24 0 0,-24 25-1,-25-24 1,25 24-1,-25-25 1,25 0 0</inkml:trace>
  <inkml:trace contextRef="#ctx0" brushRef="#br0" timeOffset="1828.95">2704 0 0,'0'25'171,"0"24"-171,0 1 16,0 24 0,0-24-1,0 0 1,0-26-16,0 1 16,0 25-1,0-1 1,0 1 15,0 0-31,0-1 31,25 1-15,-25-25 0,24 24-1,-24-24 1,25 0-1,-25 0 1</inkml:trace>
  <inkml:trace contextRef="#ctx0" brushRef="#br0" timeOffset="2654.88">3026 422 0,'0'24'157,"0"1"-142,0 0-15,0 0 16,0 25 0,0-1-1,0-24 1,0 25-1,0-26-15,0 1 16,0 25 0,0-25-1,-25-25 48,25-25-63,-24 0 15</inkml:trace>
  <inkml:trace contextRef="#ctx0" brushRef="#br0" timeOffset="3259.53">3051 124 0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6-05-01T02:45:12.02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595 10988 0,'0'25'141,"0"25"-126,25-25-15,-25-1 0,25 26 16,0 25 0,24-1 15,-24 0-15,0 1-1,0-26 1,-25 1-1,25 24 1,-25 1 0,24 49-1,-24-75 1,25 1 0,-25-25-1,25 24 1,0-24 15,-25 0-15,0 0 15,0 0 0,0-50 63,0-25-94,-25 25 16</inkml:trace>
  <inkml:trace contextRef="#ctx0" brushRef="#br0" timeOffset="883.54">819 11733 0,'24'0'312,"1"-25"-296,0 0 0,0 25-16,0 0 15,24-25-15,-24 25 16,0 0 0,24-25 15,-24 25-16,0 0 1,0-24 0,0-1-1,-1 25 1,1-25 0,0 25-1,0 0 16,0 0-15</inkml:trace>
  <inkml:trace contextRef="#ctx0" brushRef="#br0" timeOffset="1747.82">1166 10939 0,'0'25'125,"25"49"-125,-25 0 16,49 75-1,-24-74-15,0 24 16,0 25 0,-1-74-1,-24 49 1,25-74-1,0-1 1,0 51 0,0-26-1,24 26 17,-24-26-32,0-24 15,0 0-15,-1 0 16,1 24-1,0 1 17,0-50-17,25 25 1</inkml:trace>
  <inkml:trace contextRef="#ctx0" brushRef="#br0" timeOffset="2656.46">1786 11435 0,'0'25'140,"0"24"-124,0 26-16,25-1 16,0-24-1,-25-1 1,0-24-16,24 74 31,-24 1-15,50-26-1,-50-24 1,0-26 0,25 26-1,-25 0 1,49-1-1,-49-24 17,25-25-17,-25-25 17,-25-49-17,-74-323 1</inkml:trace>
  <inkml:trace contextRef="#ctx0" brushRef="#br0" timeOffset="4133.91">1687 10964 0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6-05-01T02:29:17.85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19348 18132 0,'0'25'94,"0"25"-79,0-1-15,0 1 16,49 99 0,-49-50-1,25-49 1,-25-1-16,25 1 31,-25-1-31,25 1 16,-25 0-1,24-1 1,-24 1 0,25-25 15,0 24-31</inkml:trace>
  <inkml:trace contextRef="#ctx0" brushRef="#br0" timeOffset="960.46">19496 18653 0,'0'-25'282,"25"25"-282,0 0 15,0 0-15,25 0 31,-26 0-31,1 0 47,-25-24 0</inkml:trace>
  <inkml:trace contextRef="#ctx0" brushRef="#br0" timeOffset="1951.05">19546 18157 0,'25'74'141,"0"50"-141,24-24 15,51 73 1,-51-123-16,-24 24 15,25-24 1,-26 0 0,-24-1-1,25-24 1,-25 0 0,25-25-1,-25 25-15,25-1 16,-25 1-16,25-25 31,-1 0-15</inkml:trace>
  <inkml:trace contextRef="#ctx0" brushRef="#br0" timeOffset="3178.12">20067 18926 0,'25'25'375,"-25"0"-359,0-1-1,0 1-15,25-25 16,-25-25 93,0 1-109,0-1 16,0 0 0,0-25-1,0-24 1,0 24 0,0 26-16,-25-51 15,25 1 1,-25-50-1,0 49 1,0 26 0,25-1-1,-49 25 1,49 0 0,0 1 15,0-1-16,-25 25 64</inkml:trace>
  <inkml:trace contextRef="#ctx0" brushRef="#br0" timeOffset="4201.55">19918 17810 0,'0'25'219,"0"-1"-219,0 51 15,0-1 1,25-24-1,-25-1 1,25-24 0,-25 0-16,25 0 31,-25-50 94,0-25-109,-25 26-16,0-1 0,25-50 15,-25 1 16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138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81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922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7765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13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059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7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1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2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15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9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9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4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6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3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8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4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7593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l.vecteezy.com/png/26914730-tekst-de-einde-gouden-3d-digitaal-technologi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.inspiredpencil.com/pictures-2023/wolf-spiders-close-up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BBB02-3C10-4C07-848C-FC449700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7B0019-DD34-459A-BFBD-742137D7554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244828" y="-250538"/>
            <a:ext cx="5386178" cy="300951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F16EA7-A2B3-4F06-A13E-57517591A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524" y="0"/>
            <a:ext cx="2648508" cy="29986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569BD6-6CC9-40FC-987F-02FC5E257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22176"/>
            <a:ext cx="5335738" cy="35097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6735E1-52A9-48D2-AA30-E49D6197A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941" y="2970042"/>
            <a:ext cx="3302645" cy="27359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21EE8A-9E2F-46A0-A6B4-168C2D65C7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5032" y="0"/>
            <a:ext cx="2114845" cy="14575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1F8C21-5011-4E43-82E9-496E4E19CC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6417" y="1785879"/>
            <a:ext cx="4210638" cy="518232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691672-79C4-4DA3-8155-6B8DCE5C6ACC}"/>
                  </a:ext>
                </a:extLst>
              </p14:cNvPr>
              <p14:cNvContentPartPr/>
              <p14:nvPr/>
            </p14:nvContentPartPr>
            <p14:xfrm>
              <a:off x="7750800" y="1669680"/>
              <a:ext cx="107640" cy="277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691672-79C4-4DA3-8155-6B8DCE5C6A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41440" y="1660320"/>
                <a:ext cx="126360" cy="29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6737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5670D4-0521-4F0B-BBB1-9F0D4D479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970"/>
            <a:ext cx="12192000" cy="6873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2F70BD-119D-482A-811F-2810CA87E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98846" y="839533"/>
            <a:ext cx="9254636" cy="53985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1DA9DB-A9CC-4100-B510-B7A53202AA62}"/>
              </a:ext>
            </a:extLst>
          </p:cNvPr>
          <p:cNvSpPr/>
          <p:nvPr/>
        </p:nvSpPr>
        <p:spPr>
          <a:xfrm>
            <a:off x="1719801" y="1211599"/>
            <a:ext cx="86733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Did you find the hi in all 9 slides? </a:t>
            </a:r>
          </a:p>
        </p:txBody>
      </p:sp>
    </p:spTree>
    <p:extLst>
      <p:ext uri="{BB962C8B-B14F-4D97-AF65-F5344CB8AC3E}">
        <p14:creationId xmlns:p14="http://schemas.microsoft.com/office/powerpoint/2010/main" val="116584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FBCA7-89A2-493C-B017-4D8F8374CC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sym typeface="Wingdings" panose="05000000000000000000" pitchFamily="2" charset="2"/>
              </a:rPr>
              <a:t> </a:t>
            </a:r>
            <a:r>
              <a:rPr lang="en-AU" dirty="0">
                <a:latin typeface="Monotype Corsiva" panose="03010101010201010101" pitchFamily="66" charset="0"/>
                <a:sym typeface="Wingdings" panose="05000000000000000000" pitchFamily="2" charset="2"/>
              </a:rPr>
              <a:t>wolf spiders  </a:t>
            </a:r>
            <a:r>
              <a:rPr lang="en-AU" dirty="0">
                <a:latin typeface="Monotype Corsiva" panose="03010101010201010101" pitchFamily="66" charset="0"/>
              </a:rPr>
              <a:t> </a:t>
            </a:r>
            <a:r>
              <a:rPr lang="en-AU" dirty="0">
                <a:latin typeface="Bahnschrift Light" panose="020B0502040204020203" pitchFamily="34" charset="0"/>
                <a:sym typeface="Wingdings" panose="05000000000000000000" pitchFamily="2" charset="2"/>
              </a:rPr>
              <a:t></a:t>
            </a:r>
            <a:endParaRPr lang="en-AU" dirty="0">
              <a:latin typeface="Bahnschrift Light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9F406B-5376-445F-8E3E-F5EE2EB701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>
                <a:latin typeface="Monotype Corsiva" panose="03010101010201010101" pitchFamily="66" charset="0"/>
              </a:rPr>
              <a:t>By Alex hicks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5FCD63-1A62-4831-AD0B-707F71CB3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37020" y="-25495"/>
            <a:ext cx="4654979" cy="31048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19A0EC4-8083-43A6-AC0B-85214DECD9AF}"/>
                  </a:ext>
                </a:extLst>
              </p14:cNvPr>
              <p14:cNvContentPartPr/>
              <p14:nvPr/>
            </p14:nvContentPartPr>
            <p14:xfrm>
              <a:off x="151920" y="205560"/>
              <a:ext cx="268200" cy="321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19A0EC4-8083-43A6-AC0B-85214DECD9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560" y="196200"/>
                <a:ext cx="286920" cy="34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4613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1822-9C35-4B45-81A3-86A594F1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3133790" cy="1596177"/>
          </a:xfrm>
        </p:spPr>
        <p:txBody>
          <a:bodyPr/>
          <a:lstStyle/>
          <a:p>
            <a:r>
              <a:rPr lang="en-AU" dirty="0">
                <a:latin typeface="Monotype Corsiva" panose="03010101010201010101" pitchFamily="66" charset="0"/>
              </a:rPr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8EE25-F81C-49B1-A887-3EEE71C6D2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9304" y="2214694"/>
            <a:ext cx="10363826" cy="3424107"/>
          </a:xfrm>
        </p:spPr>
        <p:txBody>
          <a:bodyPr>
            <a:normAutofit/>
          </a:bodyPr>
          <a:lstStyle/>
          <a:p>
            <a:r>
              <a:rPr lang="en-AU" dirty="0">
                <a:latin typeface="Monotype Corsiva" panose="03010101010201010101" pitchFamily="66" charset="0"/>
              </a:rPr>
              <a:t>habitat </a:t>
            </a:r>
          </a:p>
          <a:p>
            <a:r>
              <a:rPr lang="en-AU" dirty="0">
                <a:latin typeface="Monotype Corsiva" panose="03010101010201010101" pitchFamily="66" charset="0"/>
              </a:rPr>
              <a:t>Diet</a:t>
            </a:r>
          </a:p>
          <a:p>
            <a:r>
              <a:rPr lang="en-AU" dirty="0">
                <a:latin typeface="Monotype Corsiva" panose="03010101010201010101" pitchFamily="66" charset="0"/>
              </a:rPr>
              <a:t>Body</a:t>
            </a:r>
          </a:p>
          <a:p>
            <a:r>
              <a:rPr lang="en-AU" dirty="0">
                <a:latin typeface="Monotype Corsiva" panose="03010101010201010101" pitchFamily="66" charset="0"/>
              </a:rPr>
              <a:t>Life cycle </a:t>
            </a:r>
          </a:p>
          <a:p>
            <a:r>
              <a:rPr lang="en-AU" dirty="0">
                <a:latin typeface="Monotype Corsiva" panose="03010101010201010101" pitchFamily="66" charset="0"/>
              </a:rPr>
              <a:t>Adaptation </a:t>
            </a:r>
          </a:p>
          <a:p>
            <a:r>
              <a:rPr lang="en-AU" dirty="0">
                <a:latin typeface="Monotype Corsiva" panose="03010101010201010101" pitchFamily="66" charset="0"/>
              </a:rPr>
              <a:t>credits</a:t>
            </a:r>
          </a:p>
          <a:p>
            <a:r>
              <a:rPr lang="en-AU" dirty="0">
                <a:latin typeface="Monotype Corsiva" panose="03010101010201010101" pitchFamily="66" charset="0"/>
              </a:rPr>
              <a:t>The end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D4087D-92DC-416A-A591-C82B7B1C9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71471"/>
            <a:ext cx="3962400" cy="2730843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2FDBF2B-5452-41D2-84F3-D4C47D0352BD}"/>
              </a:ext>
            </a:extLst>
          </p:cNvPr>
          <p:cNvSpPr/>
          <p:nvPr/>
        </p:nvSpPr>
        <p:spPr>
          <a:xfrm>
            <a:off x="4182038" y="683740"/>
            <a:ext cx="2474259" cy="1465729"/>
          </a:xfrm>
          <a:prstGeom prst="wedgeRoundRectCallout">
            <a:avLst>
              <a:gd name="adj1" fmla="val 36232"/>
              <a:gd name="adj2" fmla="val 661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>
                <a:latin typeface="Monotype Corsiva" panose="03010101010201010101" pitchFamily="66" charset="0"/>
              </a:rPr>
              <a:t>Continents</a:t>
            </a:r>
            <a:endParaRPr lang="en-AU" sz="4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BBB7C5A-D2B6-4198-8CFE-8479CCE58058}"/>
                  </a:ext>
                </a:extLst>
              </p14:cNvPr>
              <p14:cNvContentPartPr/>
              <p14:nvPr/>
            </p14:nvContentPartPr>
            <p14:xfrm>
              <a:off x="982440" y="107280"/>
              <a:ext cx="205560" cy="259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BBB7C5A-D2B6-4198-8CFE-8479CCE580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3080" y="97920"/>
                <a:ext cx="224280" cy="27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3115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A68BF-DFF2-45D3-8EB1-32B84B81C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3577543" cy="1596177"/>
          </a:xfrm>
        </p:spPr>
        <p:txBody>
          <a:bodyPr/>
          <a:lstStyle/>
          <a:p>
            <a:r>
              <a:rPr lang="en-AU" dirty="0">
                <a:latin typeface="Monotype Corsiva" panose="03010101010201010101" pitchFamily="66" charset="0"/>
              </a:rPr>
              <a:t>Habitat</a:t>
            </a:r>
            <a:r>
              <a:rPr lang="en-AU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28482-731F-4BC8-82C7-C8EEA0E272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latin typeface="Monotype Corsiva" panose="03010101010201010101" pitchFamily="66" charset="0"/>
              </a:rPr>
              <a:t>They manly live in Australia the Tasmanicosa godeffroyi is the most common back yard wolf spider .  They don’t make webs instead they live in Burrous underground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B9C612-467A-48B6-A91B-4F6AAEE9D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90629"/>
            <a:ext cx="4867835" cy="27198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30E052-C8BB-4598-83F4-988C3929B3B4}"/>
                  </a:ext>
                </a:extLst>
              </p14:cNvPr>
              <p14:cNvContentPartPr/>
              <p14:nvPr/>
            </p14:nvContentPartPr>
            <p14:xfrm>
              <a:off x="10662120" y="6393600"/>
              <a:ext cx="1393200" cy="438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30E052-C8BB-4598-83F4-988C3929B3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52760" y="6384240"/>
                <a:ext cx="1411920" cy="4568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CFD3CCF-EE83-4BD7-9ECD-0A86051AF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025" y="4128855"/>
            <a:ext cx="3623963" cy="273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1733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92556-73DB-4BE0-9A22-3CE10E4F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2286625" cy="1596177"/>
          </a:xfrm>
        </p:spPr>
        <p:txBody>
          <a:bodyPr/>
          <a:lstStyle/>
          <a:p>
            <a:r>
              <a:rPr lang="en-AU" dirty="0">
                <a:latin typeface="Monotype Corsiva" panose="03010101010201010101" pitchFamily="66" charset="0"/>
              </a:rPr>
              <a:t>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9F8C7-CBE4-4C16-B84A-D26E80406B8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latin typeface="Monotype Corsiva" panose="03010101010201010101" pitchFamily="66" charset="0"/>
              </a:rPr>
              <a:t>they eat crickets ,other spiders, ants and grasshoppers</a:t>
            </a:r>
          </a:p>
          <a:p>
            <a:pPr marL="0" indent="0">
              <a:buNone/>
            </a:pPr>
            <a:r>
              <a:rPr lang="en-AU" dirty="0">
                <a:latin typeface="Monotype Corsiva" panose="03010101010201010101" pitchFamily="66" charset="0"/>
              </a:rPr>
              <a:t>They actually hunt there prey like wolfs and don’t spin </a:t>
            </a:r>
          </a:p>
          <a:p>
            <a:pPr marL="0" indent="0">
              <a:buNone/>
            </a:pPr>
            <a:r>
              <a:rPr lang="en-AU" dirty="0">
                <a:latin typeface="Monotype Corsiva" panose="03010101010201010101" pitchFamily="66" charset="0"/>
              </a:rPr>
              <a:t>webs like spiders 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4D665E-0A49-4B08-BD79-9CA67BFDC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009" y="3290633"/>
            <a:ext cx="2837329" cy="3465263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0FAF812-80DB-43AC-8978-F8E782849B9A}"/>
              </a:ext>
            </a:extLst>
          </p:cNvPr>
          <p:cNvSpPr/>
          <p:nvPr/>
        </p:nvSpPr>
        <p:spPr>
          <a:xfrm>
            <a:off x="9807075" y="1909482"/>
            <a:ext cx="1470526" cy="1344706"/>
          </a:xfrm>
          <a:prstGeom prst="wedgeRoundRectCallout">
            <a:avLst>
              <a:gd name="adj1" fmla="val -51010"/>
              <a:gd name="adj2" fmla="val 95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Mmmmm yummy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AC6EA25-2600-400D-8C9C-A3999016EF68}"/>
                  </a:ext>
                </a:extLst>
              </p14:cNvPr>
              <p14:cNvContentPartPr/>
              <p14:nvPr/>
            </p14:nvContentPartPr>
            <p14:xfrm>
              <a:off x="11751480" y="5590080"/>
              <a:ext cx="116280" cy="285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AC6EA25-2600-400D-8C9C-A3999016EF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42120" y="5580720"/>
                <a:ext cx="135000" cy="30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16215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937CE-9EFA-4374-9DF6-FAB2373ED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1762190" cy="1596177"/>
          </a:xfrm>
        </p:spPr>
        <p:txBody>
          <a:bodyPr/>
          <a:lstStyle/>
          <a:p>
            <a:r>
              <a:rPr lang="en-AU" dirty="0">
                <a:latin typeface="Monotype Corsiva" panose="03010101010201010101" pitchFamily="66" charset="0"/>
              </a:rPr>
              <a:t>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B4737-44C4-446B-91C6-8D855D2BF05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>
                <a:latin typeface="Monotype Corsiva" panose="03010101010201010101" pitchFamily="66" charset="0"/>
              </a:rPr>
              <a:t>The wolf spider has two parts called the cephalothorax and the abdomen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3B32D2-7279-4389-AD91-943243009922}"/>
                  </a:ext>
                </a:extLst>
              </p14:cNvPr>
              <p14:cNvContentPartPr/>
              <p14:nvPr/>
            </p14:nvContentPartPr>
            <p14:xfrm>
              <a:off x="910800" y="410760"/>
              <a:ext cx="268200" cy="232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3B32D2-7279-4389-AD91-9432430099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1440" y="401400"/>
                <a:ext cx="286920" cy="2512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E5BA142-89B0-4171-8B07-C9C827483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25" y="3036128"/>
            <a:ext cx="4130740" cy="342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85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F8BE3-B112-42CC-860C-00F1140AB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2945531" cy="1596177"/>
          </a:xfrm>
        </p:spPr>
        <p:txBody>
          <a:bodyPr/>
          <a:lstStyle/>
          <a:p>
            <a:r>
              <a:rPr lang="en-AU" dirty="0">
                <a:latin typeface="Monotype Corsiva" panose="03010101010201010101" pitchFamily="66" charset="0"/>
              </a:rPr>
              <a:t>life cycle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F8FB4-5C36-481A-8914-FD9294EA88A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latin typeface="Monotype Corsiva" panose="03010101010201010101" pitchFamily="66" charset="0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B33EE-E4E7-4795-B562-40E4A6003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50" y="2522663"/>
            <a:ext cx="1720103" cy="208267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35D7789-D2CD-4C98-8C82-E1DC7BE11CE1}"/>
              </a:ext>
            </a:extLst>
          </p:cNvPr>
          <p:cNvSpPr/>
          <p:nvPr/>
        </p:nvSpPr>
        <p:spPr>
          <a:xfrm>
            <a:off x="7047379" y="2796988"/>
            <a:ext cx="2379009" cy="1250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Then when there old enough they start to breed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58D697-308E-4B6E-8127-571B3228F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9567" y="2796988"/>
            <a:ext cx="2143424" cy="1409897"/>
          </a:xfrm>
          <a:prstGeom prst="rect">
            <a:avLst/>
          </a:prstGeom>
        </p:spPr>
      </p:pic>
      <p:sp>
        <p:nvSpPr>
          <p:cNvPr id="10" name="Arrow: Curved Up 9">
            <a:extLst>
              <a:ext uri="{FF2B5EF4-FFF2-40B4-BE49-F238E27FC236}">
                <a16:creationId xmlns:a16="http://schemas.microsoft.com/office/drawing/2014/main" id="{4DFDBE3C-6BE1-4088-B998-CAF85D978549}"/>
              </a:ext>
            </a:extLst>
          </p:cNvPr>
          <p:cNvSpPr/>
          <p:nvPr/>
        </p:nvSpPr>
        <p:spPr>
          <a:xfrm>
            <a:off x="5124450" y="4477461"/>
            <a:ext cx="5861796" cy="176202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Then it starts again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AB3B1A8-5541-438E-BA6E-EEE3DF533AA3}"/>
                  </a:ext>
                </a:extLst>
              </p14:cNvPr>
              <p14:cNvContentPartPr/>
              <p14:nvPr/>
            </p14:nvContentPartPr>
            <p14:xfrm>
              <a:off x="839520" y="0"/>
              <a:ext cx="259200" cy="366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AB3B1A8-5541-438E-BA6E-EEE3DF533AA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0160" y="-9360"/>
                <a:ext cx="277920" cy="38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597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36B16-6D85-4FCC-A80B-4AAAF33F5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Monotype Corsiva" panose="03010101010201010101" pitchFamily="66" charset="0"/>
              </a:rPr>
              <a:t>Adaptation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A77B6-7F6C-4CB2-B2C7-C7547BE683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The aired zone build a type of tower so water wont git in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3607898-3BB6-445C-8AAB-DFA7B5AFF944}"/>
                  </a:ext>
                </a:extLst>
              </p14:cNvPr>
              <p14:cNvContentPartPr/>
              <p14:nvPr/>
            </p14:nvContentPartPr>
            <p14:xfrm>
              <a:off x="3481835" y="6239483"/>
              <a:ext cx="509400" cy="491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3607898-3BB6-445C-8AAB-DFA7B5AFF9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2475" y="6230123"/>
                <a:ext cx="528120" cy="51012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9C19C5E-8DFE-4141-87BF-C4787FACA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8506" y="3847223"/>
            <a:ext cx="3303494" cy="301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32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AFF68-49FA-4A41-8063-C1DA9B3F3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Credits to wolf spiders-Australian museum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04880F-7831-4289-A97A-B1FA312971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7506" y="2353236"/>
            <a:ext cx="10390094" cy="3437964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22005D0-C62B-4D8F-BB6E-B2881F651C88}"/>
                  </a:ext>
                </a:extLst>
              </p14:cNvPr>
              <p14:cNvContentPartPr/>
              <p14:nvPr/>
            </p14:nvContentPartPr>
            <p14:xfrm>
              <a:off x="6965280" y="6411600"/>
              <a:ext cx="277200" cy="437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22005D0-C62B-4D8F-BB6E-B2881F651C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55920" y="6402240"/>
                <a:ext cx="295920" cy="45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2481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3133</TotalTime>
  <Words>134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Bahnschrift Light</vt:lpstr>
      <vt:lpstr>Monotype Corsiva</vt:lpstr>
      <vt:lpstr>Tw Cen MT</vt:lpstr>
      <vt:lpstr>Droplet</vt:lpstr>
      <vt:lpstr> </vt:lpstr>
      <vt:lpstr> wolf spiders   </vt:lpstr>
      <vt:lpstr>  </vt:lpstr>
      <vt:lpstr>Habitat </vt:lpstr>
      <vt:lpstr>diet</vt:lpstr>
      <vt:lpstr>body</vt:lpstr>
      <vt:lpstr>life cycle </vt:lpstr>
      <vt:lpstr>Adaptation</vt:lpstr>
      <vt:lpstr>Credits to wolf spiders-Australian museum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 Butterflies </dc:title>
  <dc:creator>Alex HICKS</dc:creator>
  <cp:lastModifiedBy>Alex HICKS</cp:lastModifiedBy>
  <cp:revision>17</cp:revision>
  <dcterms:created xsi:type="dcterms:W3CDTF">2026-04-27T02:35:27Z</dcterms:created>
  <dcterms:modified xsi:type="dcterms:W3CDTF">2026-05-01T03:07:42Z</dcterms:modified>
</cp:coreProperties>
</file>