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5"/>
    <p:sldMasterId id="214748367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Montserrat SemiBold"/>
      <p:regular r:id="rId17"/>
      <p:bold r:id="rId18"/>
      <p:italic r:id="rId19"/>
      <p:boldItalic r:id="rId20"/>
    </p:embeddedFont>
    <p:embeddedFont>
      <p:font typeface="Poppins"/>
      <p:regular r:id="rId21"/>
      <p:bold r:id="rId22"/>
      <p:italic r:id="rId23"/>
      <p:boldItalic r:id="rId24"/>
    </p:embeddedFont>
    <p:embeddedFont>
      <p:font typeface="Montserrat Medium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112CDB6-20E5-4C01-9401-B3ED4230796C}">
  <a:tblStyle styleId="{A112CDB6-20E5-4C01-9401-B3ED4230796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BF3"/>
          </a:solidFill>
        </a:fill>
      </a:tcStyle>
    </a:wholeTbl>
    <a:band1H>
      <a:tcTxStyle b="off" i="off"/>
      <a:tcStyle>
        <a:fill>
          <a:solidFill>
            <a:srgbClr val="CBD4E5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BD4E5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752947E1-3618-49AC-B63A-20AB30F1BF5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boldItalic.fntdata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MontserratMedium-bold.fntdata"/><Relationship Id="rId25" Type="http://schemas.openxmlformats.org/officeDocument/2006/relationships/font" Target="fonts/MontserratMedium-regular.fntdata"/><Relationship Id="rId28" Type="http://schemas.openxmlformats.org/officeDocument/2006/relationships/font" Target="fonts/MontserratMedium-boldItalic.fntdata"/><Relationship Id="rId27" Type="http://schemas.openxmlformats.org/officeDocument/2006/relationships/font" Target="fonts/MontserratMedium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MontserratSemiBold-regular.fntdata"/><Relationship Id="rId16" Type="http://schemas.openxmlformats.org/officeDocument/2006/relationships/slide" Target="slides/slide9.xml"/><Relationship Id="rId19" Type="http://schemas.openxmlformats.org/officeDocument/2006/relationships/font" Target="fonts/MontserratSemiBold-italic.fntdata"/><Relationship Id="rId1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7296914125_0_1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7296914125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7296914125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7296914125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7296914125_0_2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37296914125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7296914125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7296914125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7296914125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7296914125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7296914125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7296914125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7296914125_0_3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g37296914125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7296914125_0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7296914125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73637e45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73637e45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458975" y="1438150"/>
            <a:ext cx="8226000" cy="18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b="0" sz="3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458975" y="445025"/>
            <a:ext cx="82260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2" type="subTitle"/>
          </p:nvPr>
        </p:nvSpPr>
        <p:spPr>
          <a:xfrm>
            <a:off x="458975" y="4105475"/>
            <a:ext cx="39510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458972" y="4793325"/>
            <a:ext cx="1755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8975" y="1438275"/>
            <a:ext cx="8226000" cy="29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indent="-3175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indent="-3175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458972" y="4793325"/>
            <a:ext cx="22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2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title"/>
          </p:nvPr>
        </p:nvSpPr>
        <p:spPr>
          <a:xfrm>
            <a:off x="458975" y="1438150"/>
            <a:ext cx="8226000" cy="31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b="0" sz="3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7"/>
          <p:cNvSpPr txBox="1"/>
          <p:nvPr>
            <p:ph idx="12" type="sldNum"/>
          </p:nvPr>
        </p:nvSpPr>
        <p:spPr>
          <a:xfrm>
            <a:off x="458972" y="4793325"/>
            <a:ext cx="235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solidFill>
          <a:schemeClr val="accent5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58975" y="1438150"/>
            <a:ext cx="8226000" cy="31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b="0" sz="3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458972" y="4793325"/>
            <a:ext cx="2886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2" name="Google Shape;72;p18"/>
          <p:cNvSpPr txBox="1"/>
          <p:nvPr>
            <p:ph idx="2" type="title"/>
          </p:nvPr>
        </p:nvSpPr>
        <p:spPr>
          <a:xfrm>
            <a:off x="458975" y="445300"/>
            <a:ext cx="4758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1_Section header 1">
    <p:bg>
      <p:bgPr>
        <a:solidFill>
          <a:schemeClr val="accent6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458975" y="1438150"/>
            <a:ext cx="8226000" cy="31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b="0" sz="3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9"/>
          <p:cNvSpPr txBox="1"/>
          <p:nvPr>
            <p:ph idx="12" type="sldNum"/>
          </p:nvPr>
        </p:nvSpPr>
        <p:spPr>
          <a:xfrm>
            <a:off x="458972" y="4793325"/>
            <a:ext cx="2886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6" name="Google Shape;76;p19"/>
          <p:cNvSpPr txBox="1"/>
          <p:nvPr>
            <p:ph idx="2" type="title"/>
          </p:nvPr>
        </p:nvSpPr>
        <p:spPr>
          <a:xfrm>
            <a:off x="458975" y="445300"/>
            <a:ext cx="4758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1823625"/>
            <a:ext cx="8194800" cy="23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b="0" i="1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600"/>
              <a:buFont typeface="Montserrat SemiBold"/>
              <a:buNone/>
              <a:defRPr sz="3600">
                <a:solidFill>
                  <a:srgbClr val="4B324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600"/>
              <a:buFont typeface="Montserrat SemiBold"/>
              <a:buNone/>
              <a:defRPr sz="3600">
                <a:solidFill>
                  <a:srgbClr val="4B324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600"/>
              <a:buFont typeface="Montserrat SemiBold"/>
              <a:buNone/>
              <a:defRPr sz="3600">
                <a:solidFill>
                  <a:srgbClr val="4B324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600"/>
              <a:buFont typeface="Montserrat SemiBold"/>
              <a:buNone/>
              <a:defRPr sz="3600">
                <a:solidFill>
                  <a:srgbClr val="4B324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600"/>
              <a:buFont typeface="Montserrat SemiBold"/>
              <a:buNone/>
              <a:defRPr sz="3600">
                <a:solidFill>
                  <a:srgbClr val="4B324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600"/>
              <a:buFont typeface="Montserrat SemiBold"/>
              <a:buNone/>
              <a:defRPr sz="3600">
                <a:solidFill>
                  <a:srgbClr val="4B324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600"/>
              <a:buFont typeface="Montserrat SemiBold"/>
              <a:buNone/>
              <a:defRPr sz="3600">
                <a:solidFill>
                  <a:srgbClr val="4B324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600"/>
              <a:buFont typeface="Montserrat SemiBold"/>
              <a:buNone/>
              <a:defRPr sz="3600">
                <a:solidFill>
                  <a:srgbClr val="4B324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79" name="Google Shape;79;p20"/>
          <p:cNvSpPr txBox="1"/>
          <p:nvPr>
            <p:ph idx="1" type="subTitle"/>
          </p:nvPr>
        </p:nvSpPr>
        <p:spPr>
          <a:xfrm>
            <a:off x="474525" y="3474200"/>
            <a:ext cx="39354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FFFFFF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4B3241"/>
                </a:solidFill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4B3241"/>
                </a:solidFill>
              </a:defRPr>
            </a:lvl3pPr>
            <a:lvl4pPr lvl="3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4B3241"/>
                </a:solidFill>
              </a:defRPr>
            </a:lvl4pPr>
            <a:lvl5pPr lvl="4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4B3241"/>
                </a:solidFill>
              </a:defRPr>
            </a:lvl5pPr>
            <a:lvl6pPr lvl="5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4B3241"/>
                </a:solidFill>
              </a:defRPr>
            </a:lvl6pPr>
            <a:lvl7pPr lvl="6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4B3241"/>
                </a:solidFill>
              </a:defRPr>
            </a:lvl7pPr>
            <a:lvl8pPr lvl="7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4B3241"/>
                </a:solidFill>
              </a:defRPr>
            </a:lvl8pPr>
            <a:lvl9pPr lvl="8" algn="l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  <a:defRPr>
                <a:solidFill>
                  <a:srgbClr val="4B3241"/>
                </a:solidFill>
              </a:defRPr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458972" y="4793325"/>
            <a:ext cx="228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/>
          <p:nvPr>
            <p:ph idx="12" type="sldNum"/>
          </p:nvPr>
        </p:nvSpPr>
        <p:spPr>
          <a:xfrm>
            <a:off x="458972" y="4793325"/>
            <a:ext cx="228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slide with three elements 1">
  <p:cSld name="TITLE_ONLY_1_2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2200"/>
              <a:buNone/>
              <a:defRPr>
                <a:solidFill>
                  <a:srgbClr val="4B324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2" type="sldNum"/>
          </p:nvPr>
        </p:nvSpPr>
        <p:spPr>
          <a:xfrm>
            <a:off x="458972" y="4793325"/>
            <a:ext cx="213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6" name="Google Shape;86;p22"/>
          <p:cNvSpPr txBox="1"/>
          <p:nvPr>
            <p:ph idx="1" type="subTitle"/>
          </p:nvPr>
        </p:nvSpPr>
        <p:spPr>
          <a:xfrm>
            <a:off x="458975" y="1882125"/>
            <a:ext cx="25854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b="1" sz="1900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2"/>
          <p:cNvSpPr txBox="1"/>
          <p:nvPr>
            <p:ph idx="2" type="body"/>
          </p:nvPr>
        </p:nvSpPr>
        <p:spPr>
          <a:xfrm>
            <a:off x="458975" y="2492625"/>
            <a:ext cx="2585400" cy="19266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  <a:defRPr/>
            </a:lvl2pPr>
            <a:lvl3pPr indent="-317500" lvl="2" marL="1371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3pPr>
            <a:lvl4pPr indent="-317500" lvl="3" marL="1828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5pPr>
            <a:lvl6pPr indent="-317500" lvl="5" marL="2743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400"/>
              <a:buChar char="–"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3" type="subTitle"/>
          </p:nvPr>
        </p:nvSpPr>
        <p:spPr>
          <a:xfrm>
            <a:off x="3279300" y="1882125"/>
            <a:ext cx="2585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b="1" sz="1900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9pPr>
          </a:lstStyle>
          <a:p/>
        </p:txBody>
      </p:sp>
      <p:sp>
        <p:nvSpPr>
          <p:cNvPr id="89" name="Google Shape;89;p22"/>
          <p:cNvSpPr txBox="1"/>
          <p:nvPr>
            <p:ph idx="4" type="body"/>
          </p:nvPr>
        </p:nvSpPr>
        <p:spPr>
          <a:xfrm>
            <a:off x="3279300" y="2492625"/>
            <a:ext cx="2585400" cy="19266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  <a:defRPr/>
            </a:lvl2pPr>
            <a:lvl3pPr indent="-317500" lvl="2" marL="1371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3pPr>
            <a:lvl4pPr indent="-317500" lvl="3" marL="1828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5pPr>
            <a:lvl6pPr indent="-317500" lvl="5" marL="2743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400"/>
              <a:buChar char="–"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5" type="subTitle"/>
          </p:nvPr>
        </p:nvSpPr>
        <p:spPr>
          <a:xfrm>
            <a:off x="6099625" y="1882125"/>
            <a:ext cx="2585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b="1" sz="1900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9pPr>
          </a:lstStyle>
          <a:p/>
        </p:txBody>
      </p:sp>
      <p:sp>
        <p:nvSpPr>
          <p:cNvPr id="91" name="Google Shape;91;p22"/>
          <p:cNvSpPr txBox="1"/>
          <p:nvPr>
            <p:ph idx="6" type="body"/>
          </p:nvPr>
        </p:nvSpPr>
        <p:spPr>
          <a:xfrm>
            <a:off x="6099625" y="2492625"/>
            <a:ext cx="2585400" cy="19266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  <a:defRPr/>
            </a:lvl2pPr>
            <a:lvl3pPr indent="-317500" lvl="2" marL="1371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3pPr>
            <a:lvl4pPr indent="-317500" lvl="3" marL="1828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5pPr>
            <a:lvl6pPr indent="-317500" lvl="5" marL="2743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400"/>
              <a:buChar char="–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/>
          <p:nvPr>
            <p:ph type="title"/>
          </p:nvPr>
        </p:nvSpPr>
        <p:spPr>
          <a:xfrm>
            <a:off x="458975" y="446400"/>
            <a:ext cx="6232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3"/>
          <p:cNvSpPr txBox="1"/>
          <p:nvPr>
            <p:ph idx="1" type="body"/>
          </p:nvPr>
        </p:nvSpPr>
        <p:spPr>
          <a:xfrm>
            <a:off x="458975" y="1438150"/>
            <a:ext cx="3951000" cy="29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000"/>
            </a:lvl1pPr>
            <a:lvl2pPr indent="-3429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2000"/>
            </a:lvl2pPr>
            <a:lvl3pPr indent="-3302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 sz="1800"/>
            </a:lvl3pPr>
            <a:lvl4pPr indent="-3302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800"/>
            </a:lvl4pPr>
            <a:lvl5pPr indent="-3302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800"/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" name="Google Shape;95;p23"/>
          <p:cNvSpPr txBox="1"/>
          <p:nvPr>
            <p:ph idx="12" type="sldNum"/>
          </p:nvPr>
        </p:nvSpPr>
        <p:spPr>
          <a:xfrm>
            <a:off x="458972" y="4793325"/>
            <a:ext cx="22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ultiple choice options">
  <p:cSld name="TITLE_ONLY_1_1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" type="subTitle"/>
          </p:nvPr>
        </p:nvSpPr>
        <p:spPr>
          <a:xfrm>
            <a:off x="458975" y="1438150"/>
            <a:ext cx="31284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" name="Google Shape;99;p24"/>
          <p:cNvSpPr txBox="1"/>
          <p:nvPr>
            <p:ph idx="2" type="body"/>
          </p:nvPr>
        </p:nvSpPr>
        <p:spPr>
          <a:xfrm>
            <a:off x="458975" y="2070075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indent="-3175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indent="-3175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3" type="subTitle"/>
          </p:nvPr>
        </p:nvSpPr>
        <p:spPr>
          <a:xfrm>
            <a:off x="4734000" y="1438150"/>
            <a:ext cx="3128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1" name="Google Shape;101;p24"/>
          <p:cNvSpPr txBox="1"/>
          <p:nvPr>
            <p:ph idx="4" type="body"/>
          </p:nvPr>
        </p:nvSpPr>
        <p:spPr>
          <a:xfrm>
            <a:off x="4734000" y="2070075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indent="-3175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indent="-3175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/>
        </p:txBody>
      </p:sp>
      <p:sp>
        <p:nvSpPr>
          <p:cNvPr id="102" name="Google Shape;102;p24"/>
          <p:cNvSpPr txBox="1"/>
          <p:nvPr>
            <p:ph idx="5" type="subTitle"/>
          </p:nvPr>
        </p:nvSpPr>
        <p:spPr>
          <a:xfrm>
            <a:off x="458975" y="2952375"/>
            <a:ext cx="3128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6" type="body"/>
          </p:nvPr>
        </p:nvSpPr>
        <p:spPr>
          <a:xfrm>
            <a:off x="458975" y="3584300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indent="-3175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indent="-3175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7" type="subTitle"/>
          </p:nvPr>
        </p:nvSpPr>
        <p:spPr>
          <a:xfrm>
            <a:off x="4734000" y="2952375"/>
            <a:ext cx="3128400" cy="45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" name="Google Shape;105;p24"/>
          <p:cNvSpPr txBox="1"/>
          <p:nvPr>
            <p:ph idx="8" type="body"/>
          </p:nvPr>
        </p:nvSpPr>
        <p:spPr>
          <a:xfrm>
            <a:off x="4734000" y="3584300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indent="-3175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indent="-3175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/>
        </p:txBody>
      </p:sp>
      <p:sp>
        <p:nvSpPr>
          <p:cNvPr id="106" name="Google Shape;106;p24"/>
          <p:cNvSpPr txBox="1"/>
          <p:nvPr>
            <p:ph idx="12" type="sldNum"/>
          </p:nvPr>
        </p:nvSpPr>
        <p:spPr>
          <a:xfrm>
            <a:off x="458972" y="4793325"/>
            <a:ext cx="1905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>
            <p:ph type="title"/>
          </p:nvPr>
        </p:nvSpPr>
        <p:spPr>
          <a:xfrm>
            <a:off x="458975" y="445025"/>
            <a:ext cx="6363900" cy="5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1" type="body"/>
          </p:nvPr>
        </p:nvSpPr>
        <p:spPr>
          <a:xfrm>
            <a:off x="458975" y="1438150"/>
            <a:ext cx="3394800" cy="29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0" name="Google Shape;110;p25"/>
          <p:cNvSpPr txBox="1"/>
          <p:nvPr>
            <p:ph idx="2" type="body"/>
          </p:nvPr>
        </p:nvSpPr>
        <p:spPr>
          <a:xfrm>
            <a:off x="3933875" y="1438150"/>
            <a:ext cx="3951000" cy="29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1" name="Google Shape;111;p25"/>
          <p:cNvSpPr txBox="1"/>
          <p:nvPr>
            <p:ph idx="12" type="sldNum"/>
          </p:nvPr>
        </p:nvSpPr>
        <p:spPr>
          <a:xfrm>
            <a:off x="458972" y="4793325"/>
            <a:ext cx="22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slide with three elements 2">
  <p:cSld name="TITLE_ONLY_1_3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6"/>
          <p:cNvSpPr txBox="1"/>
          <p:nvPr>
            <p:ph idx="12" type="sldNum"/>
          </p:nvPr>
        </p:nvSpPr>
        <p:spPr>
          <a:xfrm>
            <a:off x="458972" y="4793325"/>
            <a:ext cx="213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5" name="Google Shape;115;p26"/>
          <p:cNvSpPr txBox="1"/>
          <p:nvPr>
            <p:ph idx="1" type="subTitle"/>
          </p:nvPr>
        </p:nvSpPr>
        <p:spPr>
          <a:xfrm>
            <a:off x="458975" y="1882125"/>
            <a:ext cx="2585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/>
        </p:txBody>
      </p:sp>
      <p:sp>
        <p:nvSpPr>
          <p:cNvPr id="116" name="Google Shape;116;p26"/>
          <p:cNvSpPr txBox="1"/>
          <p:nvPr>
            <p:ph idx="2" type="body"/>
          </p:nvPr>
        </p:nvSpPr>
        <p:spPr>
          <a:xfrm>
            <a:off x="458975" y="2492625"/>
            <a:ext cx="2585400" cy="19266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indent="-304800" lvl="3" marL="1828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" name="Google Shape;117;p26"/>
          <p:cNvSpPr txBox="1"/>
          <p:nvPr>
            <p:ph idx="3" type="subTitle"/>
          </p:nvPr>
        </p:nvSpPr>
        <p:spPr>
          <a:xfrm>
            <a:off x="3279300" y="1882125"/>
            <a:ext cx="25854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6"/>
          <p:cNvSpPr txBox="1"/>
          <p:nvPr>
            <p:ph idx="4" type="body"/>
          </p:nvPr>
        </p:nvSpPr>
        <p:spPr>
          <a:xfrm>
            <a:off x="3279300" y="2492625"/>
            <a:ext cx="2585400" cy="19266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indent="-304800" lvl="3" marL="1828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9" name="Google Shape;119;p26"/>
          <p:cNvSpPr txBox="1"/>
          <p:nvPr>
            <p:ph idx="5" type="subTitle"/>
          </p:nvPr>
        </p:nvSpPr>
        <p:spPr>
          <a:xfrm>
            <a:off x="6099625" y="1882125"/>
            <a:ext cx="2585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/>
        </p:txBody>
      </p:sp>
      <p:sp>
        <p:nvSpPr>
          <p:cNvPr id="120" name="Google Shape;120;p26"/>
          <p:cNvSpPr txBox="1"/>
          <p:nvPr>
            <p:ph idx="6" type="body"/>
          </p:nvPr>
        </p:nvSpPr>
        <p:spPr>
          <a:xfrm>
            <a:off x="6099625" y="2492625"/>
            <a:ext cx="2585400" cy="19266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indent="-304800" lvl="3" marL="1828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slide with three elements 2 1">
  <p:cSld name="TITLE_ONLY_1_3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7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458972" y="4793325"/>
            <a:ext cx="198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4" name="Google Shape;124;p27"/>
          <p:cNvSpPr txBox="1"/>
          <p:nvPr>
            <p:ph idx="1" type="subTitle"/>
          </p:nvPr>
        </p:nvSpPr>
        <p:spPr>
          <a:xfrm>
            <a:off x="4910200" y="1438275"/>
            <a:ext cx="34446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/>
        </p:txBody>
      </p:sp>
      <p:sp>
        <p:nvSpPr>
          <p:cNvPr id="125" name="Google Shape;125;p27"/>
          <p:cNvSpPr txBox="1"/>
          <p:nvPr>
            <p:ph idx="2" type="body"/>
          </p:nvPr>
        </p:nvSpPr>
        <p:spPr>
          <a:xfrm>
            <a:off x="563675" y="2204525"/>
            <a:ext cx="3444600" cy="19266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indent="-304800" lvl="3" marL="1828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" name="Google Shape;126;p27"/>
          <p:cNvSpPr txBox="1"/>
          <p:nvPr>
            <p:ph idx="3" type="subTitle"/>
          </p:nvPr>
        </p:nvSpPr>
        <p:spPr>
          <a:xfrm>
            <a:off x="563675" y="1438275"/>
            <a:ext cx="34446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7"/>
          <p:cNvSpPr txBox="1"/>
          <p:nvPr>
            <p:ph idx="4" type="body"/>
          </p:nvPr>
        </p:nvSpPr>
        <p:spPr>
          <a:xfrm>
            <a:off x="4910200" y="2204525"/>
            <a:ext cx="3444600" cy="19266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indent="-304800" lvl="3" marL="1828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tting tasks">
  <p:cSld name="TITLE_ONLY_1_1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28"/>
          <p:cNvSpPr txBox="1"/>
          <p:nvPr>
            <p:ph idx="1" type="subTitle"/>
          </p:nvPr>
        </p:nvSpPr>
        <p:spPr>
          <a:xfrm>
            <a:off x="458975" y="1438150"/>
            <a:ext cx="3128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b="1" sz="1900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9pPr>
          </a:lstStyle>
          <a:p/>
        </p:txBody>
      </p:sp>
      <p:sp>
        <p:nvSpPr>
          <p:cNvPr id="131" name="Google Shape;131;p28"/>
          <p:cNvSpPr txBox="1"/>
          <p:nvPr>
            <p:ph idx="2" type="subTitle"/>
          </p:nvPr>
        </p:nvSpPr>
        <p:spPr>
          <a:xfrm>
            <a:off x="5555725" y="2671200"/>
            <a:ext cx="3129300" cy="39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1400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/>
        </p:txBody>
      </p:sp>
      <p:sp>
        <p:nvSpPr>
          <p:cNvPr id="132" name="Google Shape;132;p28"/>
          <p:cNvSpPr txBox="1"/>
          <p:nvPr>
            <p:ph idx="3" type="body"/>
          </p:nvPr>
        </p:nvSpPr>
        <p:spPr>
          <a:xfrm>
            <a:off x="458975" y="2070075"/>
            <a:ext cx="3951000" cy="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indent="-3302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indent="-3175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indent="-3175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/>
        </p:txBody>
      </p:sp>
      <p:sp>
        <p:nvSpPr>
          <p:cNvPr id="133" name="Google Shape;133;p28"/>
          <p:cNvSpPr txBox="1"/>
          <p:nvPr>
            <p:ph idx="4" type="subTitle"/>
          </p:nvPr>
        </p:nvSpPr>
        <p:spPr>
          <a:xfrm>
            <a:off x="458975" y="2671200"/>
            <a:ext cx="3128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8"/>
          <p:cNvSpPr txBox="1"/>
          <p:nvPr>
            <p:ph idx="5" type="body"/>
          </p:nvPr>
        </p:nvSpPr>
        <p:spPr>
          <a:xfrm>
            <a:off x="458975" y="3303125"/>
            <a:ext cx="3951000" cy="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indent="-3175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indent="-3175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indent="-3175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indent="-3175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indent="-3175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/>
        </p:txBody>
      </p:sp>
      <p:sp>
        <p:nvSpPr>
          <p:cNvPr id="135" name="Google Shape;135;p28"/>
          <p:cNvSpPr txBox="1"/>
          <p:nvPr>
            <p:ph idx="6" type="subTitle"/>
          </p:nvPr>
        </p:nvSpPr>
        <p:spPr>
          <a:xfrm>
            <a:off x="5555725" y="3177725"/>
            <a:ext cx="3129300" cy="39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1400">
                <a:solidFill>
                  <a:schemeClr val="lt1"/>
                </a:solidFill>
              </a:defRPr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/>
        </p:txBody>
      </p:sp>
      <p:sp>
        <p:nvSpPr>
          <p:cNvPr id="136" name="Google Shape;136;p28"/>
          <p:cNvSpPr txBox="1"/>
          <p:nvPr>
            <p:ph idx="7" type="subTitle"/>
          </p:nvPr>
        </p:nvSpPr>
        <p:spPr>
          <a:xfrm>
            <a:off x="5555725" y="3684250"/>
            <a:ext cx="3129300" cy="394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1400"/>
            </a:lvl1pPr>
            <a:lvl2pPr lvl="1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/>
        </p:txBody>
      </p:sp>
      <p:sp>
        <p:nvSpPr>
          <p:cNvPr id="137" name="Google Shape;137;p28"/>
          <p:cNvSpPr txBox="1"/>
          <p:nvPr>
            <p:ph idx="12" type="sldNum"/>
          </p:nvPr>
        </p:nvSpPr>
        <p:spPr>
          <a:xfrm>
            <a:off x="458972" y="4793325"/>
            <a:ext cx="205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slide">
  <p:cSld name="TITLE_ONLY_1_3_1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9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29"/>
          <p:cNvSpPr txBox="1"/>
          <p:nvPr>
            <p:ph idx="12" type="sldNum"/>
          </p:nvPr>
        </p:nvSpPr>
        <p:spPr>
          <a:xfrm>
            <a:off x="458972" y="4793325"/>
            <a:ext cx="235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aphicFrame>
        <p:nvGraphicFramePr>
          <p:cNvPr id="141" name="Google Shape;141;p29"/>
          <p:cNvGraphicFramePr/>
          <p:nvPr/>
        </p:nvGraphicFramePr>
        <p:xfrm>
          <a:off x="952500" y="161570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{A112CDB6-20E5-4C01-9401-B3ED4230796C}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>
                          <a:solidFill>
                            <a:schemeClr val="lt1"/>
                          </a:solidFill>
                        </a:rPr>
                        <a:t>Heading</a:t>
                      </a:r>
                      <a:endParaRPr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>
                          <a:solidFill>
                            <a:schemeClr val="lt1"/>
                          </a:solidFill>
                        </a:rPr>
                        <a:t>Heading</a:t>
                      </a:r>
                      <a:endParaRPr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>
                          <a:solidFill>
                            <a:schemeClr val="lt1"/>
                          </a:solidFill>
                        </a:rPr>
                        <a:t>Heading</a:t>
                      </a:r>
                      <a:endParaRPr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ed examp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idx="1" type="subTitle"/>
          </p:nvPr>
        </p:nvSpPr>
        <p:spPr>
          <a:xfrm>
            <a:off x="458800" y="1394375"/>
            <a:ext cx="33630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4" name="Google Shape;144;p30"/>
          <p:cNvSpPr txBox="1"/>
          <p:nvPr>
            <p:ph idx="2" type="subTitle"/>
          </p:nvPr>
        </p:nvSpPr>
        <p:spPr>
          <a:xfrm>
            <a:off x="5266400" y="1394375"/>
            <a:ext cx="33630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5" name="Google Shape;145;p30"/>
          <p:cNvSpPr txBox="1"/>
          <p:nvPr>
            <p:ph idx="12" type="sldNum"/>
          </p:nvPr>
        </p:nvSpPr>
        <p:spPr>
          <a:xfrm>
            <a:off x="458972" y="4793325"/>
            <a:ext cx="243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/>
          <p:nvPr>
            <p:ph type="title"/>
          </p:nvPr>
        </p:nvSpPr>
        <p:spPr>
          <a:xfrm>
            <a:off x="458788" y="462567"/>
            <a:ext cx="8272200" cy="5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31"/>
          <p:cNvSpPr txBox="1"/>
          <p:nvPr>
            <p:ph idx="1" type="body"/>
          </p:nvPr>
        </p:nvSpPr>
        <p:spPr>
          <a:xfrm>
            <a:off x="458788" y="1438275"/>
            <a:ext cx="8249400" cy="29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04800" lvl="0" marL="4572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2pPr>
            <a:lvl3pPr indent="-304800" lvl="2" marL="13716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3pPr>
            <a:lvl4pPr indent="-304800" lvl="3" marL="18288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4pPr>
            <a:lvl5pPr indent="-304800" lvl="4" marL="22860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5pPr>
            <a:lvl6pPr indent="-304800" lvl="5" marL="27432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6pPr>
            <a:lvl7pPr indent="-304800" lvl="6" marL="32004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7pPr>
            <a:lvl8pPr indent="-304800" lvl="7" marL="36576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8pPr>
            <a:lvl9pPr indent="-304800" lvl="8" marL="4114800" algn="l">
              <a:lnSpc>
                <a:spcPct val="130000"/>
              </a:lnSpc>
              <a:spcBef>
                <a:spcPts val="500"/>
              </a:spcBef>
              <a:spcAft>
                <a:spcPts val="500"/>
              </a:spcAft>
              <a:buSzPts val="1200"/>
              <a:buChar char="–"/>
              <a:defRPr/>
            </a:lvl9pPr>
          </a:lstStyle>
          <a:p/>
        </p:txBody>
      </p:sp>
      <p:sp>
        <p:nvSpPr>
          <p:cNvPr id="149" name="Google Shape;149;p31"/>
          <p:cNvSpPr txBox="1"/>
          <p:nvPr>
            <p:ph idx="12" type="sldNum"/>
          </p:nvPr>
        </p:nvSpPr>
        <p:spPr>
          <a:xfrm>
            <a:off x="458971" y="4793325"/>
            <a:ext cx="250500" cy="1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Title and Conten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2"/>
          <p:cNvSpPr txBox="1"/>
          <p:nvPr>
            <p:ph idx="1" type="body"/>
          </p:nvPr>
        </p:nvSpPr>
        <p:spPr>
          <a:xfrm>
            <a:off x="458788" y="1438276"/>
            <a:ext cx="8249400" cy="29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04800" lvl="0" marL="4572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2pPr>
            <a:lvl3pPr indent="-304800" lvl="2" marL="13716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3pPr>
            <a:lvl4pPr indent="-304800" lvl="3" marL="18288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4pPr>
            <a:lvl5pPr indent="-304800" lvl="4" marL="22860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5pPr>
            <a:lvl6pPr indent="-304800" lvl="5" marL="27432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6pPr>
            <a:lvl7pPr indent="-304800" lvl="6" marL="32004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7pPr>
            <a:lvl8pPr indent="-304800" lvl="7" marL="36576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8pPr>
            <a:lvl9pPr indent="-304800" lvl="8" marL="4114800" algn="l">
              <a:lnSpc>
                <a:spcPct val="130000"/>
              </a:lnSpc>
              <a:spcBef>
                <a:spcPts val="500"/>
              </a:spcBef>
              <a:spcAft>
                <a:spcPts val="500"/>
              </a:spcAft>
              <a:buSzPts val="1200"/>
              <a:buChar char="–"/>
              <a:defRPr/>
            </a:lvl9pPr>
          </a:lstStyle>
          <a:p/>
        </p:txBody>
      </p:sp>
      <p:sp>
        <p:nvSpPr>
          <p:cNvPr id="152" name="Google Shape;152;p32"/>
          <p:cNvSpPr txBox="1"/>
          <p:nvPr>
            <p:ph idx="12" type="sldNum"/>
          </p:nvPr>
        </p:nvSpPr>
        <p:spPr>
          <a:xfrm>
            <a:off x="458972" y="4793326"/>
            <a:ext cx="250500" cy="1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3" name="Google Shape;153;p32"/>
          <p:cNvSpPr txBox="1"/>
          <p:nvPr>
            <p:ph type="title"/>
          </p:nvPr>
        </p:nvSpPr>
        <p:spPr>
          <a:xfrm>
            <a:off x="458974" y="445025"/>
            <a:ext cx="77961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b="0" i="0" sz="2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b="0" i="0" sz="2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b="0" i="0" sz="2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b="0" i="0" sz="2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b="0" i="0" sz="2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b="0" i="0" sz="2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b="0" i="0" sz="2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b="0" i="0" sz="2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9000" y="1438275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458971" y="4793325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9">
          <p15:clr>
            <a:srgbClr val="EA4335"/>
          </p15:clr>
        </p15:guide>
        <p15:guide id="2" pos="5471">
          <p15:clr>
            <a:srgbClr val="EA4335"/>
          </p15:clr>
        </p15:guide>
        <p15:guide id="3" orient="horz" pos="281">
          <p15:clr>
            <a:srgbClr val="EA4335"/>
          </p15:clr>
        </p15:guide>
        <p15:guide id="4" orient="horz" pos="906">
          <p15:clr>
            <a:srgbClr val="EA4335"/>
          </p15:clr>
        </p15:guide>
        <p15:guide id="5" orient="horz" pos="2784">
          <p15:clr>
            <a:srgbClr val="EA4335"/>
          </p15:clr>
        </p15:guide>
        <p15:guide id="6" orient="horz" pos="3020">
          <p15:clr>
            <a:srgbClr val="EA4335"/>
          </p15:clr>
        </p15:guide>
        <p15:guide id="7" orient="horz" pos="693">
          <p15:clr>
            <a:srgbClr val="EA4335"/>
          </p15:clr>
        </p15:guide>
        <p15:guide id="8" pos="2778">
          <p15:clr>
            <a:srgbClr val="EA4335"/>
          </p15:clr>
        </p15:guide>
        <p15:guide id="9" pos="2982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3"/>
          <p:cNvPicPr preferRelativeResize="0"/>
          <p:nvPr/>
        </p:nvPicPr>
        <p:blipFill rotWithShape="1">
          <a:blip r:embed="rId3">
            <a:alphaModFix/>
          </a:blip>
          <a:srcRect b="0" l="0" r="0" t="24715"/>
          <a:stretch/>
        </p:blipFill>
        <p:spPr>
          <a:xfrm>
            <a:off x="1777675" y="2214150"/>
            <a:ext cx="3762975" cy="18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3"/>
          <p:cNvSpPr txBox="1"/>
          <p:nvPr>
            <p:ph idx="12" type="sldNum"/>
          </p:nvPr>
        </p:nvSpPr>
        <p:spPr>
          <a:xfrm>
            <a:off x="458972" y="4793325"/>
            <a:ext cx="22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0" name="Google Shape;160;p33"/>
          <p:cNvSpPr txBox="1"/>
          <p:nvPr/>
        </p:nvSpPr>
        <p:spPr>
          <a:xfrm>
            <a:off x="216575" y="964650"/>
            <a:ext cx="8599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dk1"/>
                </a:solidFill>
              </a:rPr>
              <a:t>What is the value in the hundredths place of this number: </a:t>
            </a:r>
            <a:endParaRPr sz="4000"/>
          </a:p>
        </p:txBody>
      </p:sp>
      <p:sp>
        <p:nvSpPr>
          <p:cNvPr id="161" name="Google Shape;161;p33"/>
          <p:cNvSpPr txBox="1"/>
          <p:nvPr/>
        </p:nvSpPr>
        <p:spPr>
          <a:xfrm>
            <a:off x="3308900" y="3314400"/>
            <a:ext cx="1965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</a:endParaRPr>
          </a:p>
        </p:txBody>
      </p:sp>
      <p:pic>
        <p:nvPicPr>
          <p:cNvPr id="162" name="Google Shape;16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47985" y="441652"/>
            <a:ext cx="674079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3"/>
          <p:cNvSpPr txBox="1"/>
          <p:nvPr/>
        </p:nvSpPr>
        <p:spPr>
          <a:xfrm>
            <a:off x="3249525" y="3143950"/>
            <a:ext cx="2394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accent6"/>
                </a:solidFill>
              </a:rPr>
              <a:t>0. 3  5  8</a:t>
            </a:r>
            <a:endParaRPr sz="4000">
              <a:solidFill>
                <a:schemeClr val="accent6"/>
              </a:solidFill>
            </a:endParaRPr>
          </a:p>
        </p:txBody>
      </p:sp>
      <p:sp>
        <p:nvSpPr>
          <p:cNvPr id="164" name="Google Shape;164;p33"/>
          <p:cNvSpPr/>
          <p:nvPr/>
        </p:nvSpPr>
        <p:spPr>
          <a:xfrm>
            <a:off x="4356375" y="2291700"/>
            <a:ext cx="755100" cy="1823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4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Which number is divisible by 3?</a:t>
            </a:r>
            <a:endParaRPr/>
          </a:p>
        </p:txBody>
      </p:sp>
      <p:sp>
        <p:nvSpPr>
          <p:cNvPr id="170" name="Google Shape;170;p34"/>
          <p:cNvSpPr txBox="1"/>
          <p:nvPr>
            <p:ph idx="1" type="subTitle"/>
          </p:nvPr>
        </p:nvSpPr>
        <p:spPr>
          <a:xfrm>
            <a:off x="3304491" y="1438275"/>
            <a:ext cx="2172000" cy="4533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445</a:t>
            </a:r>
            <a:endParaRPr/>
          </a:p>
        </p:txBody>
      </p:sp>
      <p:sp>
        <p:nvSpPr>
          <p:cNvPr id="171" name="Google Shape;171;p34"/>
          <p:cNvSpPr txBox="1"/>
          <p:nvPr>
            <p:ph idx="3" type="subTitle"/>
          </p:nvPr>
        </p:nvSpPr>
        <p:spPr>
          <a:xfrm>
            <a:off x="563675" y="1438275"/>
            <a:ext cx="2172000" cy="4533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512</a:t>
            </a:r>
            <a:endParaRPr/>
          </a:p>
        </p:txBody>
      </p:sp>
      <p:sp>
        <p:nvSpPr>
          <p:cNvPr id="172" name="Google Shape;172;p34"/>
          <p:cNvSpPr txBox="1"/>
          <p:nvPr>
            <p:ph idx="1" type="subTitle"/>
          </p:nvPr>
        </p:nvSpPr>
        <p:spPr>
          <a:xfrm>
            <a:off x="5979541" y="1438275"/>
            <a:ext cx="2172000" cy="453300"/>
          </a:xfrm>
          <a:prstGeom prst="rect">
            <a:avLst/>
          </a:prstGeom>
          <a:solidFill>
            <a:srgbClr val="F6B26B"/>
          </a:solidFill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366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/>
          <p:nvPr/>
        </p:nvSpPr>
        <p:spPr>
          <a:xfrm>
            <a:off x="2467375" y="1624425"/>
            <a:ext cx="725100" cy="5949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5"/>
          <p:cNvSpPr/>
          <p:nvPr/>
        </p:nvSpPr>
        <p:spPr>
          <a:xfrm>
            <a:off x="1008325" y="1624425"/>
            <a:ext cx="725100" cy="5949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5"/>
          <p:cNvSpPr/>
          <p:nvPr/>
        </p:nvSpPr>
        <p:spPr>
          <a:xfrm>
            <a:off x="1737840" y="1624425"/>
            <a:ext cx="725100" cy="5949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80" name="Google Shape;180;p35"/>
          <p:cNvGraphicFramePr/>
          <p:nvPr/>
        </p:nvGraphicFramePr>
        <p:xfrm>
          <a:off x="1008400" y="1126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{752947E1-3618-49AC-B63A-20AB30F1BF59}</a:tableStyleId>
              </a:tblPr>
              <a:tblGrid>
                <a:gridCol w="724975"/>
                <a:gridCol w="724975"/>
                <a:gridCol w="724975"/>
                <a:gridCol w="724975"/>
                <a:gridCol w="704475"/>
                <a:gridCol w="704475"/>
                <a:gridCol w="704475"/>
                <a:gridCol w="704475"/>
                <a:gridCol w="704475"/>
                <a:gridCol w="704475"/>
              </a:tblGrid>
              <a:tr h="498100">
                <a:tc gridSpan="10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/>
                        <a:t>3</a:t>
                      </a:r>
                      <a:r>
                        <a:rPr b="1" lang="en-GB" sz="1800"/>
                        <a:t>0</a:t>
                      </a:r>
                      <a:endParaRPr b="1" sz="1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94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1" name="Google Shape;181;p35"/>
          <p:cNvSpPr txBox="1"/>
          <p:nvPr/>
        </p:nvSpPr>
        <p:spPr>
          <a:xfrm>
            <a:off x="1008325" y="1624425"/>
            <a:ext cx="7251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3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82" name="Google Shape;182;p35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Calculate </a:t>
            </a:r>
            <a:r>
              <a:rPr lang="en-GB">
                <a:solidFill>
                  <a:schemeClr val="lt2"/>
                </a:solidFill>
              </a:rPr>
              <a:t>3</a:t>
            </a:r>
            <a:r>
              <a:rPr lang="en-GB">
                <a:solidFill>
                  <a:schemeClr val="lt2"/>
                </a:solidFill>
              </a:rPr>
              <a:t>0% of 30 </a:t>
            </a:r>
            <a:endParaRPr/>
          </a:p>
        </p:txBody>
      </p:sp>
      <p:sp>
        <p:nvSpPr>
          <p:cNvPr id="183" name="Google Shape;183;p35"/>
          <p:cNvSpPr txBox="1"/>
          <p:nvPr>
            <p:ph idx="12" type="sldNum"/>
          </p:nvPr>
        </p:nvSpPr>
        <p:spPr>
          <a:xfrm>
            <a:off x="458972" y="4793325"/>
            <a:ext cx="22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4" name="Google Shape;184;p35"/>
          <p:cNvSpPr/>
          <p:nvPr/>
        </p:nvSpPr>
        <p:spPr>
          <a:xfrm>
            <a:off x="8360175" y="463175"/>
            <a:ext cx="650100" cy="6180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rgbClr val="0026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FFFFFF"/>
                </a:solidFill>
              </a:rPr>
              <a:t>I</a:t>
            </a:r>
            <a:endParaRPr b="1" sz="2600">
              <a:solidFill>
                <a:srgbClr val="FFFFFF"/>
              </a:solidFill>
            </a:endParaRPr>
          </a:p>
        </p:txBody>
      </p:sp>
      <p:grpSp>
        <p:nvGrpSpPr>
          <p:cNvPr id="185" name="Google Shape;185;p35"/>
          <p:cNvGrpSpPr/>
          <p:nvPr/>
        </p:nvGrpSpPr>
        <p:grpSpPr>
          <a:xfrm>
            <a:off x="1720775" y="1614950"/>
            <a:ext cx="6404300" cy="608750"/>
            <a:chOff x="1796975" y="3291350"/>
            <a:chExt cx="6404300" cy="608750"/>
          </a:xfrm>
        </p:grpSpPr>
        <p:sp>
          <p:nvSpPr>
            <p:cNvPr id="186" name="Google Shape;186;p35"/>
            <p:cNvSpPr txBox="1"/>
            <p:nvPr/>
          </p:nvSpPr>
          <p:spPr>
            <a:xfrm>
              <a:off x="1796975" y="3300825"/>
              <a:ext cx="737700" cy="59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</a:rPr>
                <a:t>3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187" name="Google Shape;187;p35"/>
            <p:cNvSpPr txBox="1"/>
            <p:nvPr/>
          </p:nvSpPr>
          <p:spPr>
            <a:xfrm>
              <a:off x="2550003" y="3300825"/>
              <a:ext cx="725100" cy="59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</a:rPr>
                <a:t>3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188" name="Google Shape;188;p35"/>
            <p:cNvSpPr txBox="1"/>
            <p:nvPr/>
          </p:nvSpPr>
          <p:spPr>
            <a:xfrm>
              <a:off x="3259526" y="3300825"/>
              <a:ext cx="725100" cy="59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</a:rPr>
                <a:t>3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189" name="Google Shape;189;p35"/>
            <p:cNvSpPr txBox="1"/>
            <p:nvPr/>
          </p:nvSpPr>
          <p:spPr>
            <a:xfrm>
              <a:off x="3963951" y="3300825"/>
              <a:ext cx="725100" cy="59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</a:rPr>
                <a:t>3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190" name="Google Shape;190;p35"/>
            <p:cNvSpPr txBox="1"/>
            <p:nvPr/>
          </p:nvSpPr>
          <p:spPr>
            <a:xfrm>
              <a:off x="4673726" y="3300825"/>
              <a:ext cx="725100" cy="59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</a:rPr>
                <a:t>3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191" name="Google Shape;191;p35"/>
            <p:cNvSpPr txBox="1"/>
            <p:nvPr/>
          </p:nvSpPr>
          <p:spPr>
            <a:xfrm>
              <a:off x="5403325" y="3305200"/>
              <a:ext cx="694500" cy="59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</a:rPr>
                <a:t>3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192" name="Google Shape;192;p35"/>
            <p:cNvSpPr txBox="1"/>
            <p:nvPr/>
          </p:nvSpPr>
          <p:spPr>
            <a:xfrm>
              <a:off x="6100999" y="3305200"/>
              <a:ext cx="694500" cy="59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</a:rPr>
                <a:t>3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193" name="Google Shape;193;p35"/>
            <p:cNvSpPr txBox="1"/>
            <p:nvPr/>
          </p:nvSpPr>
          <p:spPr>
            <a:xfrm>
              <a:off x="6798975" y="3291350"/>
              <a:ext cx="694500" cy="59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</a:rPr>
                <a:t>3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194" name="Google Shape;194;p35"/>
            <p:cNvSpPr txBox="1"/>
            <p:nvPr/>
          </p:nvSpPr>
          <p:spPr>
            <a:xfrm>
              <a:off x="7506775" y="3300825"/>
              <a:ext cx="694500" cy="59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</a:rPr>
                <a:t>3</a:t>
              </a:r>
              <a:endParaRPr sz="1800">
                <a:solidFill>
                  <a:schemeClr val="dk1"/>
                </a:solidFill>
              </a:endParaRPr>
            </a:p>
          </p:txBody>
        </p:sp>
      </p:grpSp>
      <p:sp>
        <p:nvSpPr>
          <p:cNvPr id="195" name="Google Shape;195;p35"/>
          <p:cNvSpPr txBox="1"/>
          <p:nvPr/>
        </p:nvSpPr>
        <p:spPr>
          <a:xfrm>
            <a:off x="3433975" y="3055200"/>
            <a:ext cx="2193000" cy="9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Answer: 9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6"/>
          <p:cNvSpPr txBox="1"/>
          <p:nvPr>
            <p:ph type="ctrTitle"/>
          </p:nvPr>
        </p:nvSpPr>
        <p:spPr>
          <a:xfrm>
            <a:off x="311708" y="-10080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Complete this factor tree:</a:t>
            </a:r>
            <a:endParaRPr/>
          </a:p>
        </p:txBody>
      </p:sp>
      <p:sp>
        <p:nvSpPr>
          <p:cNvPr id="201" name="Google Shape;201;p3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235" y="1265773"/>
            <a:ext cx="6348425" cy="333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3493" y="1021863"/>
            <a:ext cx="5392025" cy="38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7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Which number is divisible by 5?</a:t>
            </a:r>
            <a:endParaRPr/>
          </a:p>
        </p:txBody>
      </p:sp>
      <p:sp>
        <p:nvSpPr>
          <p:cNvPr id="209" name="Google Shape;209;p37"/>
          <p:cNvSpPr txBox="1"/>
          <p:nvPr>
            <p:ph idx="1" type="subTitle"/>
          </p:nvPr>
        </p:nvSpPr>
        <p:spPr>
          <a:xfrm>
            <a:off x="3304491" y="1438275"/>
            <a:ext cx="2172000" cy="4533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445</a:t>
            </a:r>
            <a:endParaRPr/>
          </a:p>
        </p:txBody>
      </p:sp>
      <p:sp>
        <p:nvSpPr>
          <p:cNvPr id="210" name="Google Shape;210;p37"/>
          <p:cNvSpPr txBox="1"/>
          <p:nvPr>
            <p:ph idx="3" type="subTitle"/>
          </p:nvPr>
        </p:nvSpPr>
        <p:spPr>
          <a:xfrm>
            <a:off x="563675" y="1438275"/>
            <a:ext cx="2172000" cy="4533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512</a:t>
            </a:r>
            <a:endParaRPr/>
          </a:p>
        </p:txBody>
      </p:sp>
      <p:sp>
        <p:nvSpPr>
          <p:cNvPr id="211" name="Google Shape;211;p37"/>
          <p:cNvSpPr txBox="1"/>
          <p:nvPr>
            <p:ph idx="1" type="subTitle"/>
          </p:nvPr>
        </p:nvSpPr>
        <p:spPr>
          <a:xfrm>
            <a:off x="5979541" y="1438275"/>
            <a:ext cx="2172000" cy="453300"/>
          </a:xfrm>
          <a:prstGeom prst="rect">
            <a:avLst/>
          </a:prstGeom>
          <a:solidFill>
            <a:srgbClr val="F6B26B"/>
          </a:solidFill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366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8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List the next four multiples of 3:</a:t>
            </a:r>
            <a:endParaRPr/>
          </a:p>
        </p:txBody>
      </p:sp>
      <p:pic>
        <p:nvPicPr>
          <p:cNvPr id="217" name="Google Shape;21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7813" y="1562100"/>
            <a:ext cx="6048375" cy="20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Which lists </a:t>
            </a:r>
            <a:r>
              <a:rPr lang="en-GB" u="sng">
                <a:solidFill>
                  <a:schemeClr val="dk1"/>
                </a:solidFill>
              </a:rPr>
              <a:t>all</a:t>
            </a:r>
            <a:r>
              <a:rPr lang="en-GB">
                <a:solidFill>
                  <a:schemeClr val="dk1"/>
                </a:solidFill>
              </a:rPr>
              <a:t> factors of 12?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23" name="Google Shape;223;p39"/>
          <p:cNvSpPr txBox="1"/>
          <p:nvPr>
            <p:ph idx="1" type="subTitle"/>
          </p:nvPr>
        </p:nvSpPr>
        <p:spPr>
          <a:xfrm>
            <a:off x="4733925" y="1438275"/>
            <a:ext cx="34446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/>
              <a:t>B</a:t>
            </a:r>
            <a:endParaRPr/>
          </a:p>
        </p:txBody>
      </p:sp>
      <p:sp>
        <p:nvSpPr>
          <p:cNvPr id="224" name="Google Shape;224;p39"/>
          <p:cNvSpPr txBox="1"/>
          <p:nvPr>
            <p:ph idx="2" type="body"/>
          </p:nvPr>
        </p:nvSpPr>
        <p:spPr>
          <a:xfrm>
            <a:off x="545025" y="2204525"/>
            <a:ext cx="34446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600"/>
              <a:t>1, 2, 3, 4, 6, 12</a:t>
            </a:r>
            <a:endParaRPr sz="1600"/>
          </a:p>
        </p:txBody>
      </p:sp>
      <p:sp>
        <p:nvSpPr>
          <p:cNvPr id="225" name="Google Shape;225;p39"/>
          <p:cNvSpPr txBox="1"/>
          <p:nvPr>
            <p:ph idx="3" type="subTitle"/>
          </p:nvPr>
        </p:nvSpPr>
        <p:spPr>
          <a:xfrm>
            <a:off x="545025" y="1438275"/>
            <a:ext cx="34446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/>
              <a:t>A</a:t>
            </a:r>
            <a:endParaRPr/>
          </a:p>
        </p:txBody>
      </p:sp>
      <p:sp>
        <p:nvSpPr>
          <p:cNvPr id="226" name="Google Shape;226;p39"/>
          <p:cNvSpPr txBox="1"/>
          <p:nvPr>
            <p:ph idx="4" type="body"/>
          </p:nvPr>
        </p:nvSpPr>
        <p:spPr>
          <a:xfrm>
            <a:off x="4733925" y="2204525"/>
            <a:ext cx="34446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600"/>
              <a:t>1, 2, 5, 6, 10, 12</a:t>
            </a:r>
            <a:endParaRPr sz="1600"/>
          </a:p>
        </p:txBody>
      </p:sp>
      <p:sp>
        <p:nvSpPr>
          <p:cNvPr id="227" name="Google Shape;227;p39"/>
          <p:cNvSpPr txBox="1"/>
          <p:nvPr>
            <p:ph idx="12" type="sldNum"/>
          </p:nvPr>
        </p:nvSpPr>
        <p:spPr>
          <a:xfrm>
            <a:off x="458972" y="4793325"/>
            <a:ext cx="198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8" name="Google Shape;228;p39"/>
          <p:cNvSpPr/>
          <p:nvPr/>
        </p:nvSpPr>
        <p:spPr>
          <a:xfrm>
            <a:off x="527625" y="1438275"/>
            <a:ext cx="3479400" cy="453300"/>
          </a:xfrm>
          <a:prstGeom prst="rect">
            <a:avLst/>
          </a:prstGeom>
          <a:noFill/>
          <a:ln cap="flat" cmpd="sng" w="762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9" name="Google Shape;229;p39"/>
          <p:cNvGrpSpPr/>
          <p:nvPr/>
        </p:nvGrpSpPr>
        <p:grpSpPr>
          <a:xfrm>
            <a:off x="458966" y="2885813"/>
            <a:ext cx="7906318" cy="1683090"/>
            <a:chOff x="458966" y="2885813"/>
            <a:chExt cx="7906318" cy="1683090"/>
          </a:xfrm>
        </p:grpSpPr>
        <p:grpSp>
          <p:nvGrpSpPr>
            <p:cNvPr id="230" name="Google Shape;230;p39"/>
            <p:cNvGrpSpPr/>
            <p:nvPr/>
          </p:nvGrpSpPr>
          <p:grpSpPr>
            <a:xfrm>
              <a:off x="6657953" y="3477439"/>
              <a:ext cx="1707331" cy="1091464"/>
              <a:chOff x="786028" y="2955089"/>
              <a:chExt cx="1707331" cy="1091464"/>
            </a:xfrm>
          </p:grpSpPr>
          <p:pic>
            <p:nvPicPr>
              <p:cNvPr id="231" name="Google Shape;231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86028" y="2955089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2" name="Google Shape;232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225652" y="2955089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3" name="Google Shape;233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665275" y="2955089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4" name="Google Shape;234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86028" y="3333411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5" name="Google Shape;235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225652" y="3333411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6" name="Google Shape;236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665275" y="3333411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7" name="Google Shape;237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86028" y="3711732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Google Shape;238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225652" y="3711732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9" name="Google Shape;239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665275" y="3711732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0" name="Google Shape;240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104900" y="2955089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1" name="Google Shape;241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104900" y="3333411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2" name="Google Shape;242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104900" y="3711732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3" name="Google Shape;243;p39"/>
            <p:cNvGrpSpPr/>
            <p:nvPr/>
          </p:nvGrpSpPr>
          <p:grpSpPr>
            <a:xfrm>
              <a:off x="458966" y="2885813"/>
              <a:ext cx="5224318" cy="334821"/>
              <a:chOff x="2905616" y="2947188"/>
              <a:chExt cx="5224318" cy="334821"/>
            </a:xfrm>
          </p:grpSpPr>
          <p:pic>
            <p:nvPicPr>
              <p:cNvPr id="244" name="Google Shape;244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905616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5" name="Google Shape;245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345239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6" name="Google Shape;246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784863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7" name="Google Shape;247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224486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8" name="Google Shape;248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664110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9" name="Google Shape;249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103733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0" name="Google Shape;250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543357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1" name="Google Shape;251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982981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2" name="Google Shape;252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422604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3" name="Google Shape;253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862228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4" name="Google Shape;254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301851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5" name="Google Shape;255;p3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741475" y="2947188"/>
                <a:ext cx="388459" cy="3348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56" name="Google Shape;256;p39"/>
          <p:cNvGrpSpPr/>
          <p:nvPr/>
        </p:nvGrpSpPr>
        <p:grpSpPr>
          <a:xfrm>
            <a:off x="1546616" y="3849426"/>
            <a:ext cx="2586570" cy="737596"/>
            <a:chOff x="4612941" y="3849413"/>
            <a:chExt cx="2586570" cy="737596"/>
          </a:xfrm>
        </p:grpSpPr>
        <p:pic>
          <p:nvPicPr>
            <p:cNvPr id="257" name="Google Shape;25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612941" y="3849413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052564" y="3849413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92187" y="3849413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31812" y="3849413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1" name="Google Shape;261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371428" y="3849413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2" name="Google Shape;262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11052" y="3849413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3" name="Google Shape;26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612941" y="4252188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052564" y="4252188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92187" y="4252188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31812" y="4252188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" name="Google Shape;26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371428" y="4252188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8" name="Google Shape;268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11052" y="4252188"/>
              <a:ext cx="388459" cy="33482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9" name="Google Shape;26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5200" y="175970"/>
            <a:ext cx="750575" cy="743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/>
          <p:cNvSpPr txBox="1"/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the answer?</a:t>
            </a:r>
            <a:endParaRPr/>
          </a:p>
        </p:txBody>
      </p:sp>
      <p:sp>
        <p:nvSpPr>
          <p:cNvPr id="275" name="Google Shape;275;p40"/>
          <p:cNvSpPr txBox="1"/>
          <p:nvPr/>
        </p:nvSpPr>
        <p:spPr>
          <a:xfrm>
            <a:off x="1684600" y="1649700"/>
            <a:ext cx="5861100" cy="13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solidFill>
                  <a:schemeClr val="dk1"/>
                </a:solidFill>
              </a:rPr>
              <a:t>(4 + 6) x (1 + 5 x 2) = </a:t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1"/>
          <p:cNvPicPr preferRelativeResize="0"/>
          <p:nvPr/>
        </p:nvPicPr>
        <p:blipFill rotWithShape="1">
          <a:blip r:embed="rId3">
            <a:alphaModFix/>
          </a:blip>
          <a:srcRect b="27235" l="0" r="0" t="0"/>
          <a:stretch/>
        </p:blipFill>
        <p:spPr>
          <a:xfrm>
            <a:off x="50000" y="932900"/>
            <a:ext cx="8978325" cy="309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chre MACS SLI">
  <a:themeElements>
    <a:clrScheme name="CECG Corporate">
      <a:dk1>
        <a:srgbClr val="000000"/>
      </a:dk1>
      <a:lt1>
        <a:srgbClr val="FFFFFF"/>
      </a:lt1>
      <a:dk2>
        <a:srgbClr val="000000"/>
      </a:dk2>
      <a:lt2>
        <a:srgbClr val="E65CC1"/>
      </a:lt2>
      <a:accent1>
        <a:srgbClr val="0B223E"/>
      </a:accent1>
      <a:accent2>
        <a:srgbClr val="1E70B7"/>
      </a:accent2>
      <a:accent3>
        <a:srgbClr val="D12028"/>
      </a:accent3>
      <a:accent4>
        <a:srgbClr val="E9782C"/>
      </a:accent4>
      <a:accent5>
        <a:srgbClr val="5E58A6"/>
      </a:accent5>
      <a:accent6>
        <a:srgbClr val="71B953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