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Amatic SC" panose="020B0604020202020204" charset="-79"/>
      <p:regular r:id="rId15"/>
      <p:bold r:id="rId16"/>
    </p:embeddedFont>
    <p:embeddedFont>
      <p:font typeface="Caveat" panose="020B0604020202020204" charset="0"/>
      <p:regular r:id="rId17"/>
      <p:bold r:id="rId18"/>
    </p:embeddedFont>
    <p:embeddedFont>
      <p:font typeface="Source Code Pro"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ren Lester" initials="" lastIdx="1" clrIdx="0"/>
  <p:cmAuthor id="1" name="Jahluka Flint"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15T00:25:29.605" idx="1">
    <p:pos x="6000" y="0"/>
    <p:text>Fabulous presentation on your great, great grandfather. I really enjoyed all of your slides. It is great to hear real stories about people that actually fought in the war. Your slides are well constructed and the audios and videos you added were a nice touch. Thank you for all of your hard work in this PBL.
Mr Lester</p:text>
  </p:cm>
  <p:cm authorId="1" dt="2020-05-15T00:25:29.605" idx="1">
    <p:pos x="6000" y="0"/>
    <p:text>Thanks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528f59c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528f59c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5351fd0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5351fd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7f5fe6b3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7f5fe6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7cbb59f27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7cbb59f2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7cae2fa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7cae2fa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7cae2fa6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7cae2fa6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7cae2fa6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7cae2fa6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7e467fe4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7e467fe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7e467fe4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7e467fe4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7e467fe4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7e467fe4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7e467fe4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7e467fe4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2.jpg"/><Relationship Id="rId4" Type="http://schemas.openxmlformats.org/officeDocument/2006/relationships/hyperlink" Target="http://www.youtube.com/watch?v=f7V07V1rjb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drive.google.com/file/d/1-2wABv6m1MGxin7giWGbZozjuiBY77hM/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drive.google.com/file/d/1vIteioQ1R09Jdqcw_u-0ebLfV1Xbo3X9/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211675" cy="5143500"/>
          </a:xfrm>
          <a:prstGeom prst="rect">
            <a:avLst/>
          </a:prstGeom>
          <a:noFill/>
          <a:ln>
            <a:noFill/>
          </a:ln>
        </p:spPr>
      </p:pic>
      <p:sp>
        <p:nvSpPr>
          <p:cNvPr id="57" name="Google Shape;57;p13"/>
          <p:cNvSpPr txBox="1">
            <a:spLocks noGrp="1"/>
          </p:cNvSpPr>
          <p:nvPr>
            <p:ph type="ctrTitle"/>
          </p:nvPr>
        </p:nvSpPr>
        <p:spPr>
          <a:xfrm>
            <a:off x="67675" y="0"/>
            <a:ext cx="8316000" cy="1243500"/>
          </a:xfrm>
          <a:prstGeom prst="rect">
            <a:avLst/>
          </a:prstGeom>
          <a:solidFill>
            <a:srgbClr val="CCCCCC"/>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3600">
                <a:latin typeface="Caveat"/>
                <a:ea typeface="Caveat"/>
                <a:cs typeface="Caveat"/>
                <a:sym typeface="Caveat"/>
              </a:rPr>
              <a:t>       </a:t>
            </a:r>
            <a:r>
              <a:rPr lang="en-GB" sz="3600" b="0">
                <a:latin typeface="Caveat"/>
                <a:ea typeface="Caveat"/>
                <a:cs typeface="Caveat"/>
                <a:sym typeface="Caveat"/>
              </a:rPr>
              <a:t> My Great Great Grandfathers Experience and Other Information</a:t>
            </a:r>
            <a:endParaRPr sz="3600" b="0">
              <a:latin typeface="Caveat"/>
              <a:ea typeface="Caveat"/>
              <a:cs typeface="Caveat"/>
              <a:sym typeface="Caveat"/>
            </a:endParaRPr>
          </a:p>
        </p:txBody>
      </p:sp>
      <p:sp>
        <p:nvSpPr>
          <p:cNvPr id="58" name="Google Shape;58;p13"/>
          <p:cNvSpPr txBox="1">
            <a:spLocks noGrp="1"/>
          </p:cNvSpPr>
          <p:nvPr>
            <p:ph type="subTitle" idx="1"/>
          </p:nvPr>
        </p:nvSpPr>
        <p:spPr>
          <a:xfrm>
            <a:off x="184825" y="3781500"/>
            <a:ext cx="8520600" cy="651300"/>
          </a:xfrm>
          <a:prstGeom prst="rect">
            <a:avLst/>
          </a:prstGeom>
          <a:solidFill>
            <a:srgbClr val="CCCCCC"/>
          </a:solidFill>
        </p:spPr>
        <p:txBody>
          <a:bodyPr spcFirstLastPara="1" wrap="square" lIns="91425" tIns="91425" rIns="91425" bIns="91425" anchor="ctr" anchorCtr="0">
            <a:noAutofit/>
          </a:bodyPr>
          <a:lstStyle/>
          <a:p>
            <a:pPr marL="0" lvl="0" indent="0" algn="l" rtl="0">
              <a:spcBef>
                <a:spcPts val="0"/>
              </a:spcBef>
              <a:spcAft>
                <a:spcPts val="0"/>
              </a:spcAft>
              <a:buNone/>
            </a:pPr>
            <a:r>
              <a:rPr lang="en-GB" b="0"/>
              <a:t>By Jahluka Flint,listen to this before watching</a:t>
            </a:r>
            <a:endParaRPr b="0"/>
          </a:p>
        </p:txBody>
      </p:sp>
      <p:pic>
        <p:nvPicPr>
          <p:cNvPr id="59" name="Google Shape;59;p13" descr="Performed by Tim Cook" title="The Last Post Anzac Day 2020">
            <a:hlinkClick r:id="rId4"/>
          </p:cNvPr>
          <p:cNvPicPr preferRelativeResize="0"/>
          <p:nvPr/>
        </p:nvPicPr>
        <p:blipFill>
          <a:blip r:embed="rId5">
            <a:alphaModFix/>
          </a:blip>
          <a:stretch>
            <a:fillRect/>
          </a:stretch>
        </p:blipFill>
        <p:spPr>
          <a:xfrm>
            <a:off x="7656025" y="2571750"/>
            <a:ext cx="1191850" cy="1102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2"/>
          <p:cNvPicPr preferRelativeResize="0"/>
          <p:nvPr/>
        </p:nvPicPr>
        <p:blipFill>
          <a:blip r:embed="rId3">
            <a:alphaModFix/>
          </a:blip>
          <a:stretch>
            <a:fillRect/>
          </a:stretch>
        </p:blipFill>
        <p:spPr>
          <a:xfrm>
            <a:off x="0" y="0"/>
            <a:ext cx="9144000" cy="5143501"/>
          </a:xfrm>
          <a:prstGeom prst="rect">
            <a:avLst/>
          </a:prstGeom>
          <a:noFill/>
          <a:ln>
            <a:noFill/>
          </a:ln>
        </p:spPr>
      </p:pic>
      <p:sp>
        <p:nvSpPr>
          <p:cNvPr id="125" name="Google Shape;125;p22"/>
          <p:cNvSpPr txBox="1">
            <a:spLocks noGrp="1"/>
          </p:cNvSpPr>
          <p:nvPr>
            <p:ph type="title"/>
          </p:nvPr>
        </p:nvSpPr>
        <p:spPr>
          <a:xfrm>
            <a:off x="621900" y="2235725"/>
            <a:ext cx="3950100" cy="14676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Great great grandfather feelings </a:t>
            </a:r>
            <a:endParaRPr/>
          </a:p>
        </p:txBody>
      </p:sp>
      <p:sp>
        <p:nvSpPr>
          <p:cNvPr id="126" name="Google Shape;126;p22"/>
          <p:cNvSpPr txBox="1">
            <a:spLocks noGrp="1"/>
          </p:cNvSpPr>
          <p:nvPr>
            <p:ph type="body" idx="1"/>
          </p:nvPr>
        </p:nvSpPr>
        <p:spPr>
          <a:xfrm>
            <a:off x="525050" y="3921300"/>
            <a:ext cx="8520600" cy="12222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These are my feelings about my great great grandfather, click in the bottom left to hear the audio</a:t>
            </a:r>
            <a:endParaRPr sz="3000">
              <a:solidFill>
                <a:srgbClr val="000000"/>
              </a:solidFill>
              <a:latin typeface="Caveat"/>
              <a:ea typeface="Caveat"/>
              <a:cs typeface="Caveat"/>
              <a:sym typeface="Caveat"/>
            </a:endParaRPr>
          </a:p>
        </p:txBody>
      </p:sp>
      <p:pic>
        <p:nvPicPr>
          <p:cNvPr id="127" name="Google Shape;127;p22" title="Record (online-voice-recorder.com) (4).mp3">
            <a:hlinkClick r:id="rId4"/>
          </p:cNvPr>
          <p:cNvPicPr preferRelativeResize="0"/>
          <p:nvPr/>
        </p:nvPicPr>
        <p:blipFill>
          <a:blip r:embed="rId5">
            <a:alphaModFix/>
          </a:blip>
          <a:stretch>
            <a:fillRect/>
          </a:stretch>
        </p:blipFill>
        <p:spPr>
          <a:xfrm>
            <a:off x="59225" y="4445375"/>
            <a:ext cx="465825" cy="537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96000" y="0"/>
            <a:ext cx="9048000" cy="5143500"/>
          </a:xfrm>
          <a:prstGeom prst="rect">
            <a:avLst/>
          </a:prstGeom>
          <a:noFill/>
          <a:ln>
            <a:noFill/>
          </a:ln>
        </p:spPr>
      </p:pic>
      <p:sp>
        <p:nvSpPr>
          <p:cNvPr id="133" name="Google Shape;133;p23"/>
          <p:cNvSpPr txBox="1">
            <a:spLocks noGrp="1"/>
          </p:cNvSpPr>
          <p:nvPr>
            <p:ph type="title"/>
          </p:nvPr>
        </p:nvSpPr>
        <p:spPr>
          <a:xfrm>
            <a:off x="311700" y="292850"/>
            <a:ext cx="4900500" cy="801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The beach they called gallipoli</a:t>
            </a:r>
            <a:endParaRPr/>
          </a:p>
        </p:txBody>
      </p:sp>
      <p:sp>
        <p:nvSpPr>
          <p:cNvPr id="134" name="Google Shape;134;p23"/>
          <p:cNvSpPr txBox="1">
            <a:spLocks noGrp="1"/>
          </p:cNvSpPr>
          <p:nvPr>
            <p:ph type="body" idx="1"/>
          </p:nvPr>
        </p:nvSpPr>
        <p:spPr>
          <a:xfrm>
            <a:off x="311700" y="2325950"/>
            <a:ext cx="3940200" cy="1254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A skit from the beach they called Gallipoli</a:t>
            </a:r>
            <a:endParaRPr sz="3000">
              <a:solidFill>
                <a:srgbClr val="000000"/>
              </a:solidFill>
              <a:latin typeface="Caveat"/>
              <a:ea typeface="Caveat"/>
              <a:cs typeface="Caveat"/>
              <a:sym typeface="Caveat"/>
            </a:endParaRPr>
          </a:p>
        </p:txBody>
      </p:sp>
      <p:pic>
        <p:nvPicPr>
          <p:cNvPr id="135" name="Google Shape;135;p23" title="VID_20200514_091813.mkv">
            <a:hlinkClick r:id="rId4"/>
          </p:cNvPr>
          <p:cNvPicPr preferRelativeResize="0"/>
          <p:nvPr/>
        </p:nvPicPr>
        <p:blipFill>
          <a:blip r:embed="rId5">
            <a:alphaModFix/>
          </a:blip>
          <a:stretch>
            <a:fillRect/>
          </a:stretch>
        </p:blipFill>
        <p:spPr>
          <a:xfrm>
            <a:off x="5870450" y="2360650"/>
            <a:ext cx="2825500" cy="227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24"/>
          <p:cNvSpPr txBox="1">
            <a:spLocks noGrp="1"/>
          </p:cNvSpPr>
          <p:nvPr>
            <p:ph type="title"/>
          </p:nvPr>
        </p:nvSpPr>
        <p:spPr>
          <a:xfrm>
            <a:off x="4306800" y="2171250"/>
            <a:ext cx="2880300" cy="801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Gallipoli war</a:t>
            </a:r>
            <a:endParaRPr/>
          </a:p>
        </p:txBody>
      </p:sp>
      <p:sp>
        <p:nvSpPr>
          <p:cNvPr id="142" name="Google Shape;142;p24"/>
          <p:cNvSpPr txBox="1">
            <a:spLocks noGrp="1"/>
          </p:cNvSpPr>
          <p:nvPr>
            <p:ph type="body" idx="1"/>
          </p:nvPr>
        </p:nvSpPr>
        <p:spPr>
          <a:xfrm>
            <a:off x="3607225" y="3217500"/>
            <a:ext cx="5407800" cy="16929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The war was horrible more than 8,000 people died and we should always commemorate them</a:t>
            </a:r>
            <a:endParaRPr sz="3000">
              <a:solidFill>
                <a:srgbClr val="000000"/>
              </a:solidFill>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34775" y="0"/>
            <a:ext cx="9144000" cy="5143501"/>
          </a:xfrm>
          <a:prstGeom prst="rect">
            <a:avLst/>
          </a:prstGeom>
          <a:noFill/>
          <a:ln>
            <a:noFill/>
          </a:ln>
        </p:spPr>
      </p:pic>
      <p:sp>
        <p:nvSpPr>
          <p:cNvPr id="65" name="Google Shape;65;p14"/>
          <p:cNvSpPr txBox="1">
            <a:spLocks noGrp="1"/>
          </p:cNvSpPr>
          <p:nvPr>
            <p:ph type="title"/>
          </p:nvPr>
        </p:nvSpPr>
        <p:spPr>
          <a:xfrm>
            <a:off x="284250" y="1476900"/>
            <a:ext cx="5013900" cy="21897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Maurice Mitchell</a:t>
            </a:r>
            <a:endParaRPr/>
          </a:p>
          <a:p>
            <a:pPr marL="0" lvl="0" indent="0" algn="l" rtl="0">
              <a:spcBef>
                <a:spcPts val="0"/>
              </a:spcBef>
              <a:spcAft>
                <a:spcPts val="0"/>
              </a:spcAft>
              <a:buNone/>
            </a:pPr>
            <a:r>
              <a:rPr lang="en-GB" sz="3000" b="0">
                <a:latin typeface="Caveat"/>
                <a:ea typeface="Caveat"/>
                <a:cs typeface="Caveat"/>
                <a:sym typeface="Caveat"/>
              </a:rPr>
              <a:t>Maurice Mitchell my great great  Grandfather fought in the Boer War this is a picture of him to the right.   </a:t>
            </a:r>
            <a:endParaRPr sz="3000" b="0">
              <a:latin typeface="Caveat"/>
              <a:ea typeface="Caveat"/>
              <a:cs typeface="Caveat"/>
              <a:sym typeface="Caveat"/>
            </a:endParaRPr>
          </a:p>
        </p:txBody>
      </p:sp>
      <p:pic>
        <p:nvPicPr>
          <p:cNvPr id="66" name="Google Shape;66;p14"/>
          <p:cNvPicPr preferRelativeResize="0"/>
          <p:nvPr/>
        </p:nvPicPr>
        <p:blipFill>
          <a:blip r:embed="rId4">
            <a:alphaModFix/>
          </a:blip>
          <a:stretch>
            <a:fillRect/>
          </a:stretch>
        </p:blipFill>
        <p:spPr>
          <a:xfrm>
            <a:off x="5634625" y="1165850"/>
            <a:ext cx="3170250" cy="377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0" y="0"/>
            <a:ext cx="9084575" cy="5212076"/>
          </a:xfrm>
          <a:prstGeom prst="rect">
            <a:avLst/>
          </a:prstGeom>
          <a:noFill/>
          <a:ln>
            <a:noFill/>
          </a:ln>
        </p:spPr>
      </p:pic>
      <p:sp>
        <p:nvSpPr>
          <p:cNvPr id="72" name="Google Shape;72;p15"/>
          <p:cNvSpPr txBox="1">
            <a:spLocks noGrp="1"/>
          </p:cNvSpPr>
          <p:nvPr>
            <p:ph type="title"/>
          </p:nvPr>
        </p:nvSpPr>
        <p:spPr>
          <a:xfrm>
            <a:off x="726950" y="964925"/>
            <a:ext cx="3401400" cy="801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Maurice mitchell</a:t>
            </a:r>
            <a:endParaRPr/>
          </a:p>
        </p:txBody>
      </p:sp>
      <p:sp>
        <p:nvSpPr>
          <p:cNvPr id="73" name="Google Shape;73;p15"/>
          <p:cNvSpPr txBox="1">
            <a:spLocks noGrp="1"/>
          </p:cNvSpPr>
          <p:nvPr>
            <p:ph type="body" idx="1"/>
          </p:nvPr>
        </p:nvSpPr>
        <p:spPr>
          <a:xfrm>
            <a:off x="443750" y="2065350"/>
            <a:ext cx="5092500" cy="17613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My great great grandfather Maurice Mitchell got awarded a medal of bravery, This is his actual medal.</a:t>
            </a:r>
            <a:endParaRPr sz="3000">
              <a:solidFill>
                <a:srgbClr val="000000"/>
              </a:solidFill>
              <a:latin typeface="Caveat"/>
              <a:ea typeface="Caveat"/>
              <a:cs typeface="Caveat"/>
              <a:sym typeface="Caveat"/>
            </a:endParaRPr>
          </a:p>
        </p:txBody>
      </p:sp>
      <p:pic>
        <p:nvPicPr>
          <p:cNvPr id="74" name="Google Shape;74;p15"/>
          <p:cNvPicPr preferRelativeResize="0"/>
          <p:nvPr/>
        </p:nvPicPr>
        <p:blipFill>
          <a:blip r:embed="rId4">
            <a:alphaModFix/>
          </a:blip>
          <a:stretch>
            <a:fillRect/>
          </a:stretch>
        </p:blipFill>
        <p:spPr>
          <a:xfrm>
            <a:off x="5829300" y="1246250"/>
            <a:ext cx="1975100" cy="304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54875" y="0"/>
            <a:ext cx="8970250" cy="5143500"/>
          </a:xfrm>
          <a:prstGeom prst="rect">
            <a:avLst/>
          </a:prstGeom>
          <a:noFill/>
          <a:ln>
            <a:noFill/>
          </a:ln>
        </p:spPr>
      </p:pic>
      <p:sp>
        <p:nvSpPr>
          <p:cNvPr id="80" name="Google Shape;80;p16"/>
          <p:cNvSpPr txBox="1">
            <a:spLocks noGrp="1"/>
          </p:cNvSpPr>
          <p:nvPr>
            <p:ph type="title"/>
          </p:nvPr>
        </p:nvSpPr>
        <p:spPr>
          <a:xfrm>
            <a:off x="311700" y="292850"/>
            <a:ext cx="3950100" cy="801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Maurice mitchell</a:t>
            </a:r>
            <a:endParaRPr/>
          </a:p>
        </p:txBody>
      </p:sp>
      <p:sp>
        <p:nvSpPr>
          <p:cNvPr id="81" name="Google Shape;81;p16"/>
          <p:cNvSpPr txBox="1">
            <a:spLocks noGrp="1"/>
          </p:cNvSpPr>
          <p:nvPr>
            <p:ph type="body" idx="1"/>
          </p:nvPr>
        </p:nvSpPr>
        <p:spPr>
          <a:xfrm>
            <a:off x="311700" y="1028700"/>
            <a:ext cx="7616100" cy="35526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000000"/>
                </a:solidFill>
                <a:latin typeface="Caveat"/>
                <a:ea typeface="Caveat"/>
                <a:cs typeface="Caveat"/>
                <a:sym typeface="Caveat"/>
              </a:rPr>
              <a:t>Facts about my great great grandfather</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Service number: 297</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Rank: Private</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Unit: QLD Imperial Bushman</a:t>
            </a:r>
            <a:endParaRPr sz="3000">
              <a:solidFill>
                <a:srgbClr val="000000"/>
              </a:solidFill>
              <a:latin typeface="Caveat"/>
              <a:ea typeface="Caveat"/>
              <a:cs typeface="Caveat"/>
              <a:sym typeface="Caveat"/>
            </a:endParaRPr>
          </a:p>
          <a:p>
            <a:pPr marL="0" lvl="0" indent="0" algn="l" rtl="0">
              <a:spcBef>
                <a:spcPts val="1600"/>
              </a:spcBef>
              <a:spcAft>
                <a:spcPts val="1600"/>
              </a:spcAft>
              <a:buNone/>
            </a:pPr>
            <a:r>
              <a:rPr lang="en-GB" sz="3000">
                <a:solidFill>
                  <a:srgbClr val="000000"/>
                </a:solidFill>
                <a:latin typeface="Caveat"/>
                <a:ea typeface="Caveat"/>
                <a:cs typeface="Caveat"/>
                <a:sym typeface="Caveat"/>
              </a:rPr>
              <a:t>Conflict/Operation: South Africa 1899-1902 (Boer War)</a:t>
            </a:r>
            <a:endParaRPr sz="3000">
              <a:solidFill>
                <a:srgbClr val="000000"/>
              </a:solidFill>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0" y="83350"/>
            <a:ext cx="9144000" cy="5060150"/>
          </a:xfrm>
          <a:prstGeom prst="rect">
            <a:avLst/>
          </a:prstGeom>
          <a:noFill/>
          <a:ln>
            <a:noFill/>
          </a:ln>
        </p:spPr>
      </p:pic>
      <p:sp>
        <p:nvSpPr>
          <p:cNvPr id="87" name="Google Shape;87;p17"/>
          <p:cNvSpPr txBox="1">
            <a:spLocks noGrp="1"/>
          </p:cNvSpPr>
          <p:nvPr>
            <p:ph type="title"/>
          </p:nvPr>
        </p:nvSpPr>
        <p:spPr>
          <a:xfrm>
            <a:off x="1248150" y="292850"/>
            <a:ext cx="3826500" cy="801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Maurice mitchell</a:t>
            </a:r>
            <a:endParaRPr/>
          </a:p>
        </p:txBody>
      </p:sp>
      <p:sp>
        <p:nvSpPr>
          <p:cNvPr id="88" name="Google Shape;88;p17"/>
          <p:cNvSpPr txBox="1">
            <a:spLocks noGrp="1"/>
          </p:cNvSpPr>
          <p:nvPr>
            <p:ph type="body" idx="1"/>
          </p:nvPr>
        </p:nvSpPr>
        <p:spPr>
          <a:xfrm>
            <a:off x="311700" y="1228675"/>
            <a:ext cx="4260300" cy="12264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A map Where Maurice Mitchell fought during the Boer War</a:t>
            </a:r>
            <a:endParaRPr sz="3000">
              <a:solidFill>
                <a:srgbClr val="000000"/>
              </a:solidFill>
              <a:latin typeface="Caveat"/>
              <a:ea typeface="Caveat"/>
              <a:cs typeface="Caveat"/>
              <a:sym typeface="Caveat"/>
            </a:endParaRPr>
          </a:p>
        </p:txBody>
      </p:sp>
      <p:pic>
        <p:nvPicPr>
          <p:cNvPr id="89" name="Google Shape;89;p17"/>
          <p:cNvPicPr preferRelativeResize="0"/>
          <p:nvPr/>
        </p:nvPicPr>
        <p:blipFill>
          <a:blip r:embed="rId4">
            <a:alphaModFix/>
          </a:blip>
          <a:stretch>
            <a:fillRect/>
          </a:stretch>
        </p:blipFill>
        <p:spPr>
          <a:xfrm>
            <a:off x="3759600" y="2288150"/>
            <a:ext cx="3421499" cy="2855349"/>
          </a:xfrm>
          <a:prstGeom prst="rect">
            <a:avLst/>
          </a:prstGeom>
          <a:noFill/>
          <a:ln>
            <a:noFill/>
          </a:ln>
        </p:spPr>
      </p:pic>
      <p:pic>
        <p:nvPicPr>
          <p:cNvPr id="90" name="Google Shape;90;p17"/>
          <p:cNvPicPr preferRelativeResize="0"/>
          <p:nvPr/>
        </p:nvPicPr>
        <p:blipFill rotWithShape="1">
          <a:blip r:embed="rId5">
            <a:alphaModFix/>
          </a:blip>
          <a:srcRect t="3909" b="-3909"/>
          <a:stretch/>
        </p:blipFill>
        <p:spPr>
          <a:xfrm>
            <a:off x="7112488" y="83338"/>
            <a:ext cx="1933575" cy="2371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0" y="54875"/>
            <a:ext cx="9144000" cy="5088624"/>
          </a:xfrm>
          <a:prstGeom prst="rect">
            <a:avLst/>
          </a:prstGeom>
          <a:noFill/>
          <a:ln>
            <a:noFill/>
          </a:ln>
        </p:spPr>
      </p:pic>
      <p:sp>
        <p:nvSpPr>
          <p:cNvPr id="96" name="Google Shape;96;p18"/>
          <p:cNvSpPr txBox="1">
            <a:spLocks noGrp="1"/>
          </p:cNvSpPr>
          <p:nvPr>
            <p:ph type="title"/>
          </p:nvPr>
        </p:nvSpPr>
        <p:spPr>
          <a:xfrm>
            <a:off x="329150" y="507500"/>
            <a:ext cx="3141000" cy="8196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Frederick schofield</a:t>
            </a:r>
            <a:endParaRPr/>
          </a:p>
        </p:txBody>
      </p:sp>
      <p:sp>
        <p:nvSpPr>
          <p:cNvPr id="97" name="Google Shape;97;p18"/>
          <p:cNvSpPr txBox="1">
            <a:spLocks noGrp="1"/>
          </p:cNvSpPr>
          <p:nvPr>
            <p:ph type="body" idx="1"/>
          </p:nvPr>
        </p:nvSpPr>
        <p:spPr>
          <a:xfrm>
            <a:off x="4238250" y="0"/>
            <a:ext cx="4694700" cy="11694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Frederick Schofield my great great grandfather fought at Gallipoli.</a:t>
            </a:r>
            <a:endParaRPr sz="3000">
              <a:solidFill>
                <a:srgbClr val="000000"/>
              </a:solidFill>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Frederick schofield</a:t>
            </a:r>
            <a:endParaRPr/>
          </a:p>
        </p:txBody>
      </p:sp>
      <p:pic>
        <p:nvPicPr>
          <p:cNvPr id="103" name="Google Shape;103;p19"/>
          <p:cNvPicPr preferRelativeResize="0"/>
          <p:nvPr/>
        </p:nvPicPr>
        <p:blipFill>
          <a:blip r:embed="rId3">
            <a:alphaModFix/>
          </a:blip>
          <a:stretch>
            <a:fillRect/>
          </a:stretch>
        </p:blipFill>
        <p:spPr>
          <a:xfrm>
            <a:off x="0" y="190500"/>
            <a:ext cx="9038850" cy="4762500"/>
          </a:xfrm>
          <a:prstGeom prst="rect">
            <a:avLst/>
          </a:prstGeom>
          <a:noFill/>
          <a:ln>
            <a:noFill/>
          </a:ln>
        </p:spPr>
      </p:pic>
      <p:sp>
        <p:nvSpPr>
          <p:cNvPr id="104" name="Google Shape;104;p19"/>
          <p:cNvSpPr txBox="1">
            <a:spLocks noGrp="1"/>
          </p:cNvSpPr>
          <p:nvPr>
            <p:ph type="body" idx="1"/>
          </p:nvPr>
        </p:nvSpPr>
        <p:spPr>
          <a:xfrm>
            <a:off x="259125" y="1318200"/>
            <a:ext cx="8520600" cy="36348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000000"/>
                </a:solidFill>
                <a:latin typeface="Caveat"/>
                <a:ea typeface="Caveat"/>
                <a:cs typeface="Caveat"/>
                <a:sym typeface="Caveat"/>
              </a:rPr>
              <a:t>Service Number: 461          Age he left: 23 years and 10 months                   </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Birthplace:  Northcote VIC          Rank: Private </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Place of enlistment: Sydney NSW </a:t>
            </a:r>
            <a:endParaRPr sz="3000">
              <a:solidFill>
                <a:srgbClr val="000000"/>
              </a:solidFill>
              <a:latin typeface="Caveat"/>
              <a:ea typeface="Caveat"/>
              <a:cs typeface="Caveat"/>
              <a:sym typeface="Caveat"/>
            </a:endParaRPr>
          </a:p>
          <a:p>
            <a:pPr marL="0" lvl="0" indent="0" algn="l" rtl="0">
              <a:spcBef>
                <a:spcPts val="1600"/>
              </a:spcBef>
              <a:spcAft>
                <a:spcPts val="0"/>
              </a:spcAft>
              <a:buNone/>
            </a:pPr>
            <a:r>
              <a:rPr lang="en-GB" sz="3000">
                <a:solidFill>
                  <a:srgbClr val="000000"/>
                </a:solidFill>
                <a:latin typeface="Caveat"/>
                <a:ea typeface="Caveat"/>
                <a:cs typeface="Caveat"/>
                <a:sym typeface="Caveat"/>
              </a:rPr>
              <a:t>When was he enlisted: 27th of August 1914</a:t>
            </a:r>
            <a:endParaRPr sz="3000">
              <a:solidFill>
                <a:srgbClr val="000000"/>
              </a:solidFill>
              <a:latin typeface="Caveat"/>
              <a:ea typeface="Caveat"/>
              <a:cs typeface="Caveat"/>
              <a:sym typeface="Caveat"/>
            </a:endParaRPr>
          </a:p>
          <a:p>
            <a:pPr marL="0" lvl="0" indent="0" algn="l" rtl="0">
              <a:spcBef>
                <a:spcPts val="1600"/>
              </a:spcBef>
              <a:spcAft>
                <a:spcPts val="1600"/>
              </a:spcAft>
              <a:buNone/>
            </a:pPr>
            <a:r>
              <a:rPr lang="en-GB" sz="3000">
                <a:solidFill>
                  <a:srgbClr val="000000"/>
                </a:solidFill>
                <a:latin typeface="Caveat"/>
                <a:ea typeface="Caveat"/>
                <a:cs typeface="Caveat"/>
                <a:sym typeface="Caveat"/>
              </a:rPr>
              <a:t>Service: 1914-1918 Gallipoli                           </a:t>
            </a:r>
            <a:endParaRPr sz="3000">
              <a:solidFill>
                <a:srgbClr val="000000"/>
              </a:solidFill>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0"/>
          <p:cNvPicPr preferRelativeResize="0"/>
          <p:nvPr/>
        </p:nvPicPr>
        <p:blipFill>
          <a:blip r:embed="rId3">
            <a:alphaModFix/>
          </a:blip>
          <a:stretch>
            <a:fillRect/>
          </a:stretch>
        </p:blipFill>
        <p:spPr>
          <a:xfrm>
            <a:off x="0" y="54875"/>
            <a:ext cx="9080001" cy="5033750"/>
          </a:xfrm>
          <a:prstGeom prst="rect">
            <a:avLst/>
          </a:prstGeom>
          <a:noFill/>
          <a:ln>
            <a:noFill/>
          </a:ln>
        </p:spPr>
      </p:pic>
      <p:sp>
        <p:nvSpPr>
          <p:cNvPr id="110" name="Google Shape;110;p20"/>
          <p:cNvSpPr txBox="1">
            <a:spLocks noGrp="1"/>
          </p:cNvSpPr>
          <p:nvPr>
            <p:ph type="title"/>
          </p:nvPr>
        </p:nvSpPr>
        <p:spPr>
          <a:xfrm>
            <a:off x="2633500" y="1863350"/>
            <a:ext cx="3278100" cy="7770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Frederick schofield</a:t>
            </a:r>
            <a:endParaRPr/>
          </a:p>
        </p:txBody>
      </p:sp>
      <p:sp>
        <p:nvSpPr>
          <p:cNvPr id="111" name="Google Shape;111;p20"/>
          <p:cNvSpPr txBox="1">
            <a:spLocks noGrp="1"/>
          </p:cNvSpPr>
          <p:nvPr>
            <p:ph type="body" idx="1"/>
          </p:nvPr>
        </p:nvSpPr>
        <p:spPr>
          <a:xfrm>
            <a:off x="188250" y="2729425"/>
            <a:ext cx="6930300" cy="23592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 My great great grandfather Frederick Schofield was running and a bomb blew up and the inside of the bomb (Shrapnel) flew into his eye causing him to always wear a eye patch</a:t>
            </a:r>
            <a:endParaRPr sz="3000">
              <a:solidFill>
                <a:srgbClr val="000000"/>
              </a:solidFill>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7" name="Google Shape;117;p21"/>
          <p:cNvSpPr txBox="1">
            <a:spLocks noGrp="1"/>
          </p:cNvSpPr>
          <p:nvPr>
            <p:ph type="title"/>
          </p:nvPr>
        </p:nvSpPr>
        <p:spPr>
          <a:xfrm>
            <a:off x="493775" y="1554725"/>
            <a:ext cx="3525000" cy="7908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  Frederick schofield</a:t>
            </a:r>
            <a:endParaRPr/>
          </a:p>
        </p:txBody>
      </p:sp>
      <p:sp>
        <p:nvSpPr>
          <p:cNvPr id="118" name="Google Shape;118;p21"/>
          <p:cNvSpPr txBox="1">
            <a:spLocks noGrp="1"/>
          </p:cNvSpPr>
          <p:nvPr>
            <p:ph type="body" idx="1"/>
          </p:nvPr>
        </p:nvSpPr>
        <p:spPr>
          <a:xfrm>
            <a:off x="229400" y="3313500"/>
            <a:ext cx="4680900" cy="1651800"/>
          </a:xfrm>
          <a:prstGeom prst="rect">
            <a:avLst/>
          </a:prstGeom>
          <a:solidFill>
            <a:srgbClr val="CCCCCC"/>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000000"/>
                </a:solidFill>
                <a:latin typeface="Caveat"/>
                <a:ea typeface="Caveat"/>
                <a:cs typeface="Caveat"/>
                <a:sym typeface="Caveat"/>
              </a:rPr>
              <a:t>This is a map of where my great great grandfather Frederick Schofield fought</a:t>
            </a:r>
            <a:endParaRPr sz="3000">
              <a:solidFill>
                <a:srgbClr val="000000"/>
              </a:solidFill>
              <a:latin typeface="Caveat"/>
              <a:ea typeface="Caveat"/>
              <a:cs typeface="Caveat"/>
              <a:sym typeface="Caveat"/>
            </a:endParaRPr>
          </a:p>
        </p:txBody>
      </p:sp>
      <p:pic>
        <p:nvPicPr>
          <p:cNvPr id="119" name="Google Shape;119;p21"/>
          <p:cNvPicPr preferRelativeResize="0"/>
          <p:nvPr/>
        </p:nvPicPr>
        <p:blipFill>
          <a:blip r:embed="rId4">
            <a:alphaModFix/>
          </a:blip>
          <a:stretch>
            <a:fillRect/>
          </a:stretch>
        </p:blipFill>
        <p:spPr>
          <a:xfrm>
            <a:off x="5023075" y="2480725"/>
            <a:ext cx="3928898" cy="2587528"/>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Words>
  <Application>Microsoft Office PowerPoint</Application>
  <PresentationFormat>On-screen Show (16:9)</PresentationFormat>
  <Paragraphs>32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Amatic SC</vt:lpstr>
      <vt:lpstr>Caveat</vt:lpstr>
      <vt:lpstr>Source Code Pro</vt:lpstr>
      <vt:lpstr>Beach Day</vt:lpstr>
      <vt:lpstr>        My Great Great Grandfathers Experience and Other Information</vt:lpstr>
      <vt:lpstr>                    Maurice Mitchell Maurice Mitchell my great great  Grandfather fought in the Boer War this is a picture of him to the right.   </vt:lpstr>
      <vt:lpstr>    Maurice mitchell</vt:lpstr>
      <vt:lpstr>          Maurice mitchell</vt:lpstr>
      <vt:lpstr>      Maurice mitchell</vt:lpstr>
      <vt:lpstr>Frederick schofield</vt:lpstr>
      <vt:lpstr>                 Frederick schofield</vt:lpstr>
      <vt:lpstr> Frederick schofield</vt:lpstr>
      <vt:lpstr>  Frederick schofield</vt:lpstr>
      <vt:lpstr>Great great grandfather feelings </vt:lpstr>
      <vt:lpstr> The beach they called gallipoli</vt:lpstr>
      <vt:lpstr>    Gallipoli war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My Great Great Grandfathers Experience and Other Information</dc:title>
  <dc:creator>Penny Patricks</dc:creator>
  <cp:lastModifiedBy>Penny Patricks</cp:lastModifiedBy>
  <cp:revision>1</cp:revision>
  <dcterms:modified xsi:type="dcterms:W3CDTF">2020-05-20T00:32:49Z</dcterms:modified>
</cp:coreProperties>
</file>