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10287000" cx="18288000"/>
  <p:notesSz cx="6858000" cy="9144000"/>
  <p:embeddedFontLst>
    <p:embeddedFont>
      <p:font typeface="Edu NSW ACT Foundation"/>
      <p:regular r:id="rId38"/>
      <p:bold r:id="rId39"/>
    </p:embeddedFont>
    <p:embeddedFont>
      <p:font typeface="Libre Franklin"/>
      <p:bold r:id="rId40"/>
      <p:boldItalic r:id="rId41"/>
    </p:embeddedFont>
    <p:embeddedFont>
      <p:font typeface="Edu SA Beginner"/>
      <p:regular r:id="rId42"/>
      <p:bold r:id="rId43"/>
    </p:embeddedFont>
    <p:embeddedFont>
      <p:font typeface="Balsamiq Sans"/>
      <p:regular r:id="rId44"/>
      <p:bold r:id="rId45"/>
      <p:italic r:id="rId46"/>
      <p:boldItalic r:id="rId47"/>
    </p:embeddedFont>
    <p:embeddedFont>
      <p:font typeface="Montserrat Medium"/>
      <p:regular r:id="rId48"/>
      <p:bold r:id="rId49"/>
      <p:italic r:id="rId50"/>
      <p:boldItalic r:id="rId51"/>
    </p:embeddedFont>
    <p:embeddedFont>
      <p:font typeface="Libre Franklin Black"/>
      <p:bold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4" roundtripDataSignature="AMtx7mjigoIQUKQNephF80Ukce2gWuid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1AEBB4-E3B2-4D64-820F-8B38CF7BCC9E}">
  <a:tblStyle styleId="{621AEBB4-E3B2-4D64-820F-8B38CF7BCC9E}"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bold.fntdata"/><Relationship Id="rId42" Type="http://schemas.openxmlformats.org/officeDocument/2006/relationships/font" Target="fonts/EduSABeginner-regular.fntdata"/><Relationship Id="rId41" Type="http://schemas.openxmlformats.org/officeDocument/2006/relationships/font" Target="fonts/LibreFranklin-boldItalic.fntdata"/><Relationship Id="rId44" Type="http://schemas.openxmlformats.org/officeDocument/2006/relationships/font" Target="fonts/BalsamiqSans-regular.fntdata"/><Relationship Id="rId43" Type="http://schemas.openxmlformats.org/officeDocument/2006/relationships/font" Target="fonts/EduSABeginner-bold.fntdata"/><Relationship Id="rId46" Type="http://schemas.openxmlformats.org/officeDocument/2006/relationships/font" Target="fonts/BalsamiqSans-italic.fntdata"/><Relationship Id="rId45" Type="http://schemas.openxmlformats.org/officeDocument/2006/relationships/font" Target="fonts/Balsamiq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Medium-regular.fntdata"/><Relationship Id="rId47" Type="http://schemas.openxmlformats.org/officeDocument/2006/relationships/font" Target="fonts/BalsamiqSans-boldItalic.fntdata"/><Relationship Id="rId49" Type="http://schemas.openxmlformats.org/officeDocument/2006/relationships/font" Target="fonts/MontserratMedium-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EduNSWACTFoundation-bold.fntdata"/><Relationship Id="rId38" Type="http://schemas.openxmlformats.org/officeDocument/2006/relationships/font" Target="fonts/EduNSWACTFoundation-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Medium-boldItalic.fntdata"/><Relationship Id="rId50" Type="http://schemas.openxmlformats.org/officeDocument/2006/relationships/font" Target="fonts/MontserratMedium-italic.fntdata"/><Relationship Id="rId53" Type="http://schemas.openxmlformats.org/officeDocument/2006/relationships/font" Target="fonts/LibreFranklinBlack-boldItalic.fntdata"/><Relationship Id="rId52" Type="http://schemas.openxmlformats.org/officeDocument/2006/relationships/font" Target="fonts/LibreFranklinBlack-bold.fntdata"/><Relationship Id="rId11" Type="http://schemas.openxmlformats.org/officeDocument/2006/relationships/slide" Target="slides/slide5.xml"/><Relationship Id="rId10" Type="http://schemas.openxmlformats.org/officeDocument/2006/relationships/slide" Target="slides/slide4.xml"/><Relationship Id="rId54"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t>Things to organise </a:t>
            </a:r>
            <a:endParaRPr/>
          </a:p>
          <a:p>
            <a:pPr indent="-298450" lvl="0" marL="457200" rtl="0" algn="l">
              <a:spcBef>
                <a:spcPts val="0"/>
              </a:spcBef>
              <a:spcAft>
                <a:spcPts val="0"/>
              </a:spcAft>
              <a:buSzPts val="1100"/>
              <a:buChar char="-"/>
            </a:pPr>
            <a:r>
              <a:rPr lang="en-US"/>
              <a:t>raffle tickets </a:t>
            </a:r>
            <a:endParaRPr/>
          </a:p>
          <a:p>
            <a:pPr indent="-298450" lvl="0" marL="457200" rtl="0" algn="l">
              <a:spcBef>
                <a:spcPts val="0"/>
              </a:spcBef>
              <a:spcAft>
                <a:spcPts val="0"/>
              </a:spcAft>
              <a:buSzPts val="1100"/>
              <a:buChar char="-"/>
            </a:pPr>
            <a:r>
              <a:rPr lang="en-US"/>
              <a:t>maths prize pack (more than one???)</a:t>
            </a:r>
            <a:endParaRPr/>
          </a:p>
          <a:p>
            <a:pPr indent="-298450" lvl="0" marL="457200" rtl="0" algn="l">
              <a:spcBef>
                <a:spcPts val="0"/>
              </a:spcBef>
              <a:spcAft>
                <a:spcPts val="0"/>
              </a:spcAft>
              <a:buSzPts val="1100"/>
              <a:buChar char="-"/>
            </a:pPr>
            <a:r>
              <a:rPr lang="en-US"/>
              <a:t>reminder to teams to get activities sorted (perhaps </a:t>
            </a:r>
            <a:r>
              <a:rPr lang="en-US"/>
              <a:t>provide</a:t>
            </a:r>
            <a:r>
              <a:rPr lang="en-US"/>
              <a:t> instruction template???)</a:t>
            </a:r>
            <a:endParaRPr/>
          </a:p>
        </p:txBody>
      </p:sp>
      <p:sp>
        <p:nvSpPr>
          <p:cNvPr id="86" name="Google Shape;8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89c61b4d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3589c61b4d4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589c61b4d4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3589c61b4d4_1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589c61b4d4_1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g3589c61b4d4_1_1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5d04cec602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g35d04cec602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589c61b4d4_1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g3589c61b4d4_1_2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5d04cec6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g35d04cec60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5bfc2cdb9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g35bfc2cdb9c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5d04cec60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g35d04cec602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3589c61b4d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g3589c61b4d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3589c61b4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g3589c61b4d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3589c61b4d4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g3589c61b4d4_0_5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3589c61b4d4_0_1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g3589c61b4d4_0_10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35b5eb9d78b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g35b5eb9d78b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5b5eb9d78b_0_1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2" name="Google Shape;1432;g35b5eb9d78b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35b5eb9d78b_0_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8" name="Google Shape;1468;g35b5eb9d78b_0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Refer to the ‘</a:t>
            </a:r>
            <a:r>
              <a:rPr lang="en-US">
                <a:solidFill>
                  <a:srgbClr val="222222"/>
                </a:solidFill>
                <a:highlight>
                  <a:srgbClr val="FFFFFF"/>
                </a:highlight>
              </a:rPr>
              <a:t>reteach-retrieve-apply’ cycle slides, if relevant.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35b5eb9d78b_0_2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0" name="Google Shape;1500;g35b5eb9d78b_0_2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35b5eb9d78b_0_2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9" name="Google Shape;1529;g35b5eb9d78b_0_2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35b5eb9d78b_0_3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5" name="Google Shape;1555;g35b5eb9d78b_0_3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5b5eb9d78b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8" name="Google Shape;1588;g35b5eb9d78b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Refer to the ‘</a:t>
            </a:r>
            <a:r>
              <a:rPr lang="en-US">
                <a:solidFill>
                  <a:srgbClr val="222222"/>
                </a:solidFill>
                <a:highlight>
                  <a:srgbClr val="FFFFFF"/>
                </a:highlight>
              </a:rPr>
              <a:t>reteach-retrieve-apply’ cycle slides, if relevant.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35b5eb9d78b_0_3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6" name="Google Shape;1616;g35b5eb9d78b_0_3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Refer to the ‘</a:t>
            </a:r>
            <a:r>
              <a:rPr lang="en-US">
                <a:solidFill>
                  <a:srgbClr val="222222"/>
                </a:solidFill>
                <a:highlight>
                  <a:srgbClr val="FFFFFF"/>
                </a:highlight>
              </a:rPr>
              <a:t>reteach-retrieve-apply’ cycle slides, if relevant. </a:t>
            </a:r>
            <a:endParaRPr>
              <a:solidFill>
                <a:srgbClr val="222222"/>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35b5eb9d78b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8" name="Google Shape;1638;g35b5eb9d78b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Students may use concrete materials or might draw on a mini whiteboard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7" name="Shape 1657"/>
        <p:cNvGrpSpPr/>
        <p:nvPr/>
      </p:nvGrpSpPr>
      <p:grpSpPr>
        <a:xfrm>
          <a:off x="0" y="0"/>
          <a:ext cx="0" cy="0"/>
          <a:chOff x="0" y="0"/>
          <a:chExt cx="0" cy="0"/>
        </a:xfrm>
      </p:grpSpPr>
      <p:sp>
        <p:nvSpPr>
          <p:cNvPr id="1658" name="Google Shape;1658;g35b5eb9d7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g35b5eb9d78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2" name="Shape 1752"/>
        <p:cNvGrpSpPr/>
        <p:nvPr/>
      </p:nvGrpSpPr>
      <p:grpSpPr>
        <a:xfrm>
          <a:off x="0" y="0"/>
          <a:ext cx="0" cy="0"/>
          <a:chOff x="0" y="0"/>
          <a:chExt cx="0" cy="0"/>
        </a:xfrm>
      </p:grpSpPr>
      <p:sp>
        <p:nvSpPr>
          <p:cNvPr id="1753" name="Google Shape;1753;g3589c61b4d4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g3589c61b4d4_0_7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3589c61b4d4_0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g3589c61b4d4_0_9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g3589c61b4d4_0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g3589c61b4d4_0_8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3589c61b4d4_0_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g3589c61b4d4_0_9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0" name="Shape 2120"/>
        <p:cNvGrpSpPr/>
        <p:nvPr/>
      </p:nvGrpSpPr>
      <p:grpSpPr>
        <a:xfrm>
          <a:off x="0" y="0"/>
          <a:ext cx="0" cy="0"/>
          <a:chOff x="0" y="0"/>
          <a:chExt cx="0" cy="0"/>
        </a:xfrm>
      </p:grpSpPr>
      <p:sp>
        <p:nvSpPr>
          <p:cNvPr id="2121" name="Google Shape;2121;g3589c61b4d4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g3589c61b4d4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g35b5eb9d78b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g35b5eb9d78b_0_5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3"/>
          <p:cNvSpPr/>
          <p:nvPr>
            <p:ph idx="2" type="pic"/>
          </p:nvPr>
        </p:nvSpPr>
        <p:spPr>
          <a:xfrm>
            <a:off x="1792288" y="612775"/>
            <a:ext cx="5486400" cy="4114800"/>
          </a:xfrm>
          <a:prstGeom prst="rect">
            <a:avLst/>
          </a:prstGeom>
          <a:noFill/>
          <a:ln>
            <a:noFill/>
          </a:ln>
        </p:spPr>
      </p:sp>
      <p:sp>
        <p:nvSpPr>
          <p:cNvPr id="64" name="Google Shape;64;p1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g35b5eb9d78b_0_503"/>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4400"/>
              <a:buNone/>
              <a:defRPr/>
            </a:lvl1pPr>
            <a:lvl2pPr lvl="1" algn="l">
              <a:lnSpc>
                <a:spcPct val="100000"/>
              </a:lnSpc>
              <a:spcBef>
                <a:spcPts val="0"/>
              </a:spcBef>
              <a:spcAft>
                <a:spcPts val="0"/>
              </a:spcAft>
              <a:buSzPts val="5600"/>
              <a:buNone/>
              <a:defRPr/>
            </a:lvl2pPr>
            <a:lvl3pPr lvl="2" algn="l">
              <a:lnSpc>
                <a:spcPct val="100000"/>
              </a:lnSpc>
              <a:spcBef>
                <a:spcPts val="0"/>
              </a:spcBef>
              <a:spcAft>
                <a:spcPts val="0"/>
              </a:spcAft>
              <a:buSzPts val="5600"/>
              <a:buNone/>
              <a:defRPr/>
            </a:lvl3pPr>
            <a:lvl4pPr lvl="3" algn="l">
              <a:lnSpc>
                <a:spcPct val="100000"/>
              </a:lnSpc>
              <a:spcBef>
                <a:spcPts val="0"/>
              </a:spcBef>
              <a:spcAft>
                <a:spcPts val="0"/>
              </a:spcAft>
              <a:buSzPts val="5600"/>
              <a:buNone/>
              <a:defRPr/>
            </a:lvl4pPr>
            <a:lvl5pPr lvl="4" algn="l">
              <a:lnSpc>
                <a:spcPct val="100000"/>
              </a:lnSpc>
              <a:spcBef>
                <a:spcPts val="0"/>
              </a:spcBef>
              <a:spcAft>
                <a:spcPts val="0"/>
              </a:spcAft>
              <a:buSzPts val="5600"/>
              <a:buNone/>
              <a:defRPr/>
            </a:lvl5pPr>
            <a:lvl6pPr lvl="5" algn="l">
              <a:lnSpc>
                <a:spcPct val="100000"/>
              </a:lnSpc>
              <a:spcBef>
                <a:spcPts val="0"/>
              </a:spcBef>
              <a:spcAft>
                <a:spcPts val="0"/>
              </a:spcAft>
              <a:buSzPts val="5600"/>
              <a:buNone/>
              <a:defRPr/>
            </a:lvl6pPr>
            <a:lvl7pPr lvl="6" algn="l">
              <a:lnSpc>
                <a:spcPct val="100000"/>
              </a:lnSpc>
              <a:spcBef>
                <a:spcPts val="0"/>
              </a:spcBef>
              <a:spcAft>
                <a:spcPts val="0"/>
              </a:spcAft>
              <a:buSzPts val="5600"/>
              <a:buNone/>
              <a:defRPr/>
            </a:lvl7pPr>
            <a:lvl8pPr lvl="7" algn="l">
              <a:lnSpc>
                <a:spcPct val="100000"/>
              </a:lnSpc>
              <a:spcBef>
                <a:spcPts val="0"/>
              </a:spcBef>
              <a:spcAft>
                <a:spcPts val="0"/>
              </a:spcAft>
              <a:buSzPts val="5600"/>
              <a:buNone/>
              <a:defRPr/>
            </a:lvl8pPr>
            <a:lvl9pPr lvl="8" algn="l">
              <a:lnSpc>
                <a:spcPct val="100000"/>
              </a:lnSpc>
              <a:spcBef>
                <a:spcPts val="0"/>
              </a:spcBef>
              <a:spcAft>
                <a:spcPts val="0"/>
              </a:spcAft>
              <a:buSzPts val="5600"/>
              <a:buNone/>
              <a:defRPr/>
            </a:lvl9pPr>
          </a:lstStyle>
          <a:p/>
        </p:txBody>
      </p:sp>
      <p:sp>
        <p:nvSpPr>
          <p:cNvPr id="82" name="Google Shape;82;g35b5eb9d78b_0_503"/>
          <p:cNvSpPr txBox="1"/>
          <p:nvPr>
            <p:ph idx="1" type="body"/>
          </p:nvPr>
        </p:nvSpPr>
        <p:spPr>
          <a:xfrm>
            <a:off x="917950" y="2876550"/>
            <a:ext cx="16452000" cy="5962200"/>
          </a:xfrm>
          <a:prstGeom prst="rect">
            <a:avLst/>
          </a:prstGeom>
          <a:noFill/>
          <a:ln>
            <a:noFill/>
          </a:ln>
        </p:spPr>
        <p:txBody>
          <a:bodyPr anchorCtr="0" anchor="t" bIns="0" lIns="0" spcFirstLastPara="1" rIns="0" wrap="square" tIns="0">
            <a:noAutofit/>
          </a:bodyPr>
          <a:lstStyle>
            <a:lvl1pPr indent="-431800" lvl="0" marL="457200" algn="l">
              <a:lnSpc>
                <a:spcPct val="130000"/>
              </a:lnSpc>
              <a:spcBef>
                <a:spcPts val="0"/>
              </a:spcBef>
              <a:spcAft>
                <a:spcPts val="0"/>
              </a:spcAft>
              <a:buSzPts val="3200"/>
              <a:buChar char="●"/>
              <a:defRPr/>
            </a:lvl1pPr>
            <a:lvl2pPr indent="-431800" lvl="1" marL="914400" algn="l">
              <a:lnSpc>
                <a:spcPct val="130000"/>
              </a:lnSpc>
              <a:spcBef>
                <a:spcPts val="2000"/>
              </a:spcBef>
              <a:spcAft>
                <a:spcPts val="0"/>
              </a:spcAft>
              <a:buSzPts val="3200"/>
              <a:buChar char="–"/>
              <a:defRPr/>
            </a:lvl2pPr>
            <a:lvl3pPr indent="-406400" lvl="2" marL="1371600" algn="l">
              <a:lnSpc>
                <a:spcPct val="130000"/>
              </a:lnSpc>
              <a:spcBef>
                <a:spcPts val="2000"/>
              </a:spcBef>
              <a:spcAft>
                <a:spcPts val="0"/>
              </a:spcAft>
              <a:buSzPts val="2800"/>
              <a:buChar char="–"/>
              <a:defRPr/>
            </a:lvl3pPr>
            <a:lvl4pPr indent="-406400" lvl="3" marL="1828800" algn="l">
              <a:lnSpc>
                <a:spcPct val="130000"/>
              </a:lnSpc>
              <a:spcBef>
                <a:spcPts val="1600"/>
              </a:spcBef>
              <a:spcAft>
                <a:spcPts val="0"/>
              </a:spcAft>
              <a:buSzPts val="2800"/>
              <a:buChar char="–"/>
              <a:defRPr/>
            </a:lvl4pPr>
            <a:lvl5pPr indent="-406400" lvl="4" marL="2286000" algn="l">
              <a:lnSpc>
                <a:spcPct val="130000"/>
              </a:lnSpc>
              <a:spcBef>
                <a:spcPts val="1600"/>
              </a:spcBef>
              <a:spcAft>
                <a:spcPts val="0"/>
              </a:spcAft>
              <a:buSzPts val="2800"/>
              <a:buChar char="–"/>
              <a:defRPr sz="2800"/>
            </a:lvl5pPr>
            <a:lvl6pPr indent="-406400" lvl="5" marL="2743200" algn="l">
              <a:lnSpc>
                <a:spcPct val="130000"/>
              </a:lnSpc>
              <a:spcBef>
                <a:spcPts val="1200"/>
              </a:spcBef>
              <a:spcAft>
                <a:spcPts val="0"/>
              </a:spcAft>
              <a:buSzPts val="2800"/>
              <a:buChar char="–"/>
              <a:defRPr/>
            </a:lvl6pPr>
            <a:lvl7pPr indent="-406400" lvl="6" marL="3200400" algn="l">
              <a:lnSpc>
                <a:spcPct val="130000"/>
              </a:lnSpc>
              <a:spcBef>
                <a:spcPts val="1200"/>
              </a:spcBef>
              <a:spcAft>
                <a:spcPts val="0"/>
              </a:spcAft>
              <a:buSzPts val="2800"/>
              <a:buChar char="–"/>
              <a:defRPr/>
            </a:lvl7pPr>
            <a:lvl8pPr indent="-406400" lvl="7" marL="3657600" algn="l">
              <a:lnSpc>
                <a:spcPct val="130000"/>
              </a:lnSpc>
              <a:spcBef>
                <a:spcPts val="800"/>
              </a:spcBef>
              <a:spcAft>
                <a:spcPts val="0"/>
              </a:spcAft>
              <a:buSzPts val="2800"/>
              <a:buChar char="–"/>
              <a:defRPr/>
            </a:lvl8pPr>
            <a:lvl9pPr indent="-406400" lvl="8" marL="4114800" algn="l">
              <a:lnSpc>
                <a:spcPct val="130000"/>
              </a:lnSpc>
              <a:spcBef>
                <a:spcPts val="800"/>
              </a:spcBef>
              <a:spcAft>
                <a:spcPts val="400"/>
              </a:spcAft>
              <a:buSzPts val="2800"/>
              <a:buChar char="–"/>
              <a:defRPr/>
            </a:lvl9pPr>
          </a:lstStyle>
          <a:p/>
        </p:txBody>
      </p:sp>
      <p:sp>
        <p:nvSpPr>
          <p:cNvPr id="83" name="Google Shape;83;g35b5eb9d78b_0_503"/>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lvl1pPr indent="0" lvl="0"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600"/>
              <a:buFont typeface="Arial"/>
              <a:buNone/>
              <a:defRPr b="0" i="0" sz="1600" u="none" cap="none" strike="noStrike">
                <a:solidFill>
                  <a:srgbClr val="4B324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drive.google.com/file/d/1_7lgaojLwOnXqEGI1shsKgmJITjlucEx/view" TargetMode="Externa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9.jpg"/><Relationship Id="rId5"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6.jpg"/><Relationship Id="rId4" Type="http://schemas.openxmlformats.org/officeDocument/2006/relationships/image" Target="../media/image7.png"/><Relationship Id="rId5"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image" Target="../media/image7.png"/><Relationship Id="rId5"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11.png"/><Relationship Id="rId5"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7.png"/><Relationship Id="rId6"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8.png"/><Relationship Id="rId6"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6.png"/><Relationship Id="rId6"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drive.google.com/file/d/1eZT2rQbzf76-tY4hF94j4pKQx00E0nNj/view" TargetMode="External"/><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drive.google.com/file/d/1lNlDk1qZvrh5v833hqgDujW7Qno4XXrC/view" TargetMode="Externa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87" name="Shape 87"/>
        <p:cNvGrpSpPr/>
        <p:nvPr/>
      </p:nvGrpSpPr>
      <p:grpSpPr>
        <a:xfrm>
          <a:off x="0" y="0"/>
          <a:ext cx="0" cy="0"/>
          <a:chOff x="0" y="0"/>
          <a:chExt cx="0" cy="0"/>
        </a:xfrm>
      </p:grpSpPr>
      <p:sp>
        <p:nvSpPr>
          <p:cNvPr id="88" name="Google Shape;88;p1"/>
          <p:cNvSpPr/>
          <p:nvPr/>
        </p:nvSpPr>
        <p:spPr>
          <a:xfrm rot="526486">
            <a:off x="15540106" y="7389386"/>
            <a:ext cx="2555487" cy="2718603"/>
          </a:xfrm>
          <a:custGeom>
            <a:rect b="b" l="l" r="r" t="t"/>
            <a:pathLst>
              <a:path extrusionOk="0" h="2718603" w="2555487">
                <a:moveTo>
                  <a:pt x="0" y="0"/>
                </a:moveTo>
                <a:lnTo>
                  <a:pt x="2555487" y="0"/>
                </a:lnTo>
                <a:lnTo>
                  <a:pt x="2555487" y="2718603"/>
                </a:lnTo>
                <a:lnTo>
                  <a:pt x="0" y="271860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p:nvPr/>
        </p:nvSpPr>
        <p:spPr>
          <a:xfrm rot="921711">
            <a:off x="14086321" y="732073"/>
            <a:ext cx="4815683" cy="866823"/>
          </a:xfrm>
          <a:custGeom>
            <a:rect b="b" l="l" r="r" t="t"/>
            <a:pathLst>
              <a:path extrusionOk="0" h="866823" w="4815683">
                <a:moveTo>
                  <a:pt x="0" y="0"/>
                </a:moveTo>
                <a:lnTo>
                  <a:pt x="4815683" y="0"/>
                </a:lnTo>
                <a:lnTo>
                  <a:pt x="4815683" y="866823"/>
                </a:lnTo>
                <a:lnTo>
                  <a:pt x="0" y="866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
          <p:cNvSpPr/>
          <p:nvPr/>
        </p:nvSpPr>
        <p:spPr>
          <a:xfrm rot="-363239">
            <a:off x="222646" y="166350"/>
            <a:ext cx="3099539" cy="2030198"/>
          </a:xfrm>
          <a:custGeom>
            <a:rect b="b" l="l" r="r" t="t"/>
            <a:pathLst>
              <a:path extrusionOk="0" h="2030198" w="3099539">
                <a:moveTo>
                  <a:pt x="0" y="0"/>
                </a:moveTo>
                <a:lnTo>
                  <a:pt x="3099539" y="0"/>
                </a:lnTo>
                <a:lnTo>
                  <a:pt x="3099539" y="2030198"/>
                </a:lnTo>
                <a:lnTo>
                  <a:pt x="0" y="203019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1"/>
          <p:cNvSpPr/>
          <p:nvPr/>
        </p:nvSpPr>
        <p:spPr>
          <a:xfrm rot="-1032432">
            <a:off x="404932" y="6584619"/>
            <a:ext cx="1954700" cy="3823375"/>
          </a:xfrm>
          <a:custGeom>
            <a:rect b="b" l="l" r="r" t="t"/>
            <a:pathLst>
              <a:path extrusionOk="0" h="3823375" w="1954700">
                <a:moveTo>
                  <a:pt x="0" y="0"/>
                </a:moveTo>
                <a:lnTo>
                  <a:pt x="1954700" y="0"/>
                </a:lnTo>
                <a:lnTo>
                  <a:pt x="1954700" y="3823374"/>
                </a:lnTo>
                <a:lnTo>
                  <a:pt x="0" y="3823374"/>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
          <p:cNvSpPr txBox="1"/>
          <p:nvPr/>
        </p:nvSpPr>
        <p:spPr>
          <a:xfrm rot="1263297">
            <a:off x="764653" y="4728518"/>
            <a:ext cx="1266057" cy="1465405"/>
          </a:xfrm>
          <a:prstGeom prst="rect">
            <a:avLst/>
          </a:prstGeom>
          <a:noFill/>
          <a:ln>
            <a:noFill/>
          </a:ln>
        </p:spPr>
        <p:txBody>
          <a:bodyPr anchorCtr="0" anchor="t" bIns="0" lIns="0" spcFirstLastPara="1" rIns="0" wrap="square" tIns="0">
            <a:spAutoFit/>
          </a:bodyPr>
          <a:lstStyle/>
          <a:p>
            <a:pPr indent="0" lvl="0" marL="0" marR="0" rtl="0" algn="ctr">
              <a:lnSpc>
                <a:spcPct val="129990"/>
              </a:lnSpc>
              <a:spcBef>
                <a:spcPts val="0"/>
              </a:spcBef>
              <a:spcAft>
                <a:spcPts val="0"/>
              </a:spcAft>
              <a:buNone/>
            </a:pPr>
            <a:r>
              <a:rPr b="1" lang="en-US" sz="9053">
                <a:solidFill>
                  <a:srgbClr val="000000"/>
                </a:solidFill>
                <a:latin typeface="Libre Franklin"/>
                <a:ea typeface="Libre Franklin"/>
                <a:cs typeface="Libre Franklin"/>
                <a:sym typeface="Libre Franklin"/>
              </a:rPr>
              <a:t>1</a:t>
            </a:r>
            <a:endParaRPr/>
          </a:p>
        </p:txBody>
      </p:sp>
      <p:sp>
        <p:nvSpPr>
          <p:cNvPr id="93" name="Google Shape;93;p1"/>
          <p:cNvSpPr txBox="1"/>
          <p:nvPr/>
        </p:nvSpPr>
        <p:spPr>
          <a:xfrm rot="-1059970">
            <a:off x="4986291" y="72034"/>
            <a:ext cx="1088046" cy="1252368"/>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lang="en-US" sz="7780">
                <a:solidFill>
                  <a:srgbClr val="000000"/>
                </a:solidFill>
                <a:latin typeface="Libre Franklin"/>
                <a:ea typeface="Libre Franklin"/>
                <a:cs typeface="Libre Franklin"/>
                <a:sym typeface="Libre Franklin"/>
              </a:rPr>
              <a:t>4</a:t>
            </a:r>
            <a:endParaRPr/>
          </a:p>
        </p:txBody>
      </p:sp>
      <p:sp>
        <p:nvSpPr>
          <p:cNvPr id="94" name="Google Shape;94;p1"/>
          <p:cNvSpPr txBox="1"/>
          <p:nvPr/>
        </p:nvSpPr>
        <p:spPr>
          <a:xfrm rot="1231330">
            <a:off x="12075797" y="9184805"/>
            <a:ext cx="1041094" cy="1201203"/>
          </a:xfrm>
          <a:prstGeom prst="rect">
            <a:avLst/>
          </a:prstGeom>
          <a:noFill/>
          <a:ln>
            <a:noFill/>
          </a:ln>
        </p:spPr>
        <p:txBody>
          <a:bodyPr anchorCtr="0" anchor="t" bIns="0" lIns="0" spcFirstLastPara="1" rIns="0" wrap="square" tIns="0">
            <a:spAutoFit/>
          </a:bodyPr>
          <a:lstStyle/>
          <a:p>
            <a:pPr indent="0" lvl="0" marL="0" marR="0" rtl="0" algn="ctr">
              <a:lnSpc>
                <a:spcPct val="129997"/>
              </a:lnSpc>
              <a:spcBef>
                <a:spcPts val="0"/>
              </a:spcBef>
              <a:spcAft>
                <a:spcPts val="0"/>
              </a:spcAft>
              <a:buNone/>
            </a:pPr>
            <a:r>
              <a:rPr b="1" lang="en-US" sz="7444">
                <a:solidFill>
                  <a:srgbClr val="000000"/>
                </a:solidFill>
                <a:latin typeface="Libre Franklin"/>
                <a:ea typeface="Libre Franklin"/>
                <a:cs typeface="Libre Franklin"/>
                <a:sym typeface="Libre Franklin"/>
              </a:rPr>
              <a:t>9</a:t>
            </a:r>
            <a:endParaRPr/>
          </a:p>
        </p:txBody>
      </p:sp>
      <p:sp>
        <p:nvSpPr>
          <p:cNvPr id="95" name="Google Shape;95;p1"/>
          <p:cNvSpPr txBox="1"/>
          <p:nvPr/>
        </p:nvSpPr>
        <p:spPr>
          <a:xfrm rot="-1059970">
            <a:off x="11658764" y="-32143"/>
            <a:ext cx="1245101" cy="1442569"/>
          </a:xfrm>
          <a:prstGeom prst="rect">
            <a:avLst/>
          </a:prstGeom>
          <a:noFill/>
          <a:ln>
            <a:noFill/>
          </a:ln>
        </p:spPr>
        <p:txBody>
          <a:bodyPr anchorCtr="0" anchor="t" bIns="0" lIns="0" spcFirstLastPara="1" rIns="0" wrap="square" tIns="0">
            <a:spAutoFit/>
          </a:bodyPr>
          <a:lstStyle/>
          <a:p>
            <a:pPr indent="0" lvl="0" marL="0" marR="0" rtl="0" algn="ctr">
              <a:lnSpc>
                <a:spcPct val="130001"/>
              </a:lnSpc>
              <a:spcBef>
                <a:spcPts val="0"/>
              </a:spcBef>
              <a:spcAft>
                <a:spcPts val="0"/>
              </a:spcAft>
              <a:buNone/>
            </a:pPr>
            <a:r>
              <a:rPr b="1" lang="en-US" sz="8903">
                <a:solidFill>
                  <a:srgbClr val="000000"/>
                </a:solidFill>
                <a:latin typeface="Libre Franklin"/>
                <a:ea typeface="Libre Franklin"/>
                <a:cs typeface="Libre Franklin"/>
                <a:sym typeface="Libre Franklin"/>
              </a:rPr>
              <a:t>6</a:t>
            </a:r>
            <a:endParaRPr/>
          </a:p>
        </p:txBody>
      </p:sp>
      <p:sp>
        <p:nvSpPr>
          <p:cNvPr id="96" name="Google Shape;96;p1"/>
          <p:cNvSpPr txBox="1"/>
          <p:nvPr/>
        </p:nvSpPr>
        <p:spPr>
          <a:xfrm rot="1176395">
            <a:off x="16638304" y="5096236"/>
            <a:ext cx="992496" cy="1382423"/>
          </a:xfrm>
          <a:prstGeom prst="rect">
            <a:avLst/>
          </a:prstGeom>
          <a:noFill/>
          <a:ln>
            <a:noFill/>
          </a:ln>
        </p:spPr>
        <p:txBody>
          <a:bodyPr anchorCtr="0" anchor="t" bIns="0" lIns="0" spcFirstLastPara="1" rIns="0" wrap="square" tIns="0">
            <a:spAutoFit/>
          </a:bodyPr>
          <a:lstStyle/>
          <a:p>
            <a:pPr indent="0" lvl="0" marL="0" marR="0" rtl="0" algn="ctr">
              <a:lnSpc>
                <a:spcPct val="130007"/>
              </a:lnSpc>
              <a:spcBef>
                <a:spcPts val="0"/>
              </a:spcBef>
              <a:spcAft>
                <a:spcPts val="0"/>
              </a:spcAft>
              <a:buNone/>
            </a:pPr>
            <a:r>
              <a:rPr b="1" lang="en-US" sz="8508">
                <a:solidFill>
                  <a:srgbClr val="000000"/>
                </a:solidFill>
                <a:latin typeface="Libre Franklin"/>
                <a:ea typeface="Libre Franklin"/>
                <a:cs typeface="Libre Franklin"/>
                <a:sym typeface="Libre Franklin"/>
              </a:rPr>
              <a:t>3</a:t>
            </a:r>
            <a:endParaRPr/>
          </a:p>
        </p:txBody>
      </p:sp>
      <p:sp>
        <p:nvSpPr>
          <p:cNvPr id="97" name="Google Shape;97;p1"/>
          <p:cNvSpPr txBox="1"/>
          <p:nvPr/>
        </p:nvSpPr>
        <p:spPr>
          <a:xfrm rot="1176395">
            <a:off x="5077262" y="8971586"/>
            <a:ext cx="1152012" cy="1600355"/>
          </a:xfrm>
          <a:prstGeom prst="rect">
            <a:avLst/>
          </a:prstGeom>
          <a:noFill/>
          <a:ln>
            <a:noFill/>
          </a:ln>
        </p:spPr>
        <p:txBody>
          <a:bodyPr anchorCtr="0" anchor="t" bIns="0" lIns="0" spcFirstLastPara="1" rIns="0" wrap="square" tIns="0">
            <a:spAutoFit/>
          </a:bodyPr>
          <a:lstStyle/>
          <a:p>
            <a:pPr indent="0" lvl="0" marL="0" marR="0" rtl="0" algn="ctr">
              <a:lnSpc>
                <a:spcPct val="129991"/>
              </a:lnSpc>
              <a:spcBef>
                <a:spcPts val="0"/>
              </a:spcBef>
              <a:spcAft>
                <a:spcPts val="0"/>
              </a:spcAft>
              <a:buNone/>
            </a:pPr>
            <a:r>
              <a:rPr b="1" lang="en-US" sz="9876">
                <a:solidFill>
                  <a:srgbClr val="000000"/>
                </a:solidFill>
                <a:latin typeface="Libre Franklin"/>
                <a:ea typeface="Libre Franklin"/>
                <a:cs typeface="Libre Franklin"/>
                <a:sym typeface="Libre Franklin"/>
              </a:rPr>
              <a:t>7</a:t>
            </a:r>
            <a:endParaRPr/>
          </a:p>
        </p:txBody>
      </p:sp>
      <p:sp>
        <p:nvSpPr>
          <p:cNvPr id="98" name="Google Shape;98;p1"/>
          <p:cNvSpPr txBox="1"/>
          <p:nvPr/>
        </p:nvSpPr>
        <p:spPr>
          <a:xfrm rot="1384722">
            <a:off x="8116947" y="209767"/>
            <a:ext cx="1538426" cy="1781268"/>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1" lang="en-US" sz="11000">
                <a:solidFill>
                  <a:srgbClr val="000000"/>
                </a:solidFill>
                <a:latin typeface="Libre Franklin"/>
                <a:ea typeface="Libre Franklin"/>
                <a:cs typeface="Libre Franklin"/>
                <a:sym typeface="Libre Franklin"/>
              </a:rPr>
              <a:t>5</a:t>
            </a:r>
            <a:endParaRPr/>
          </a:p>
        </p:txBody>
      </p:sp>
      <p:sp>
        <p:nvSpPr>
          <p:cNvPr id="99" name="Google Shape;99;p1"/>
          <p:cNvSpPr txBox="1"/>
          <p:nvPr/>
        </p:nvSpPr>
        <p:spPr>
          <a:xfrm rot="-1009175">
            <a:off x="16998453" y="2434246"/>
            <a:ext cx="1426424" cy="1649690"/>
          </a:xfrm>
          <a:prstGeom prst="rect">
            <a:avLst/>
          </a:prstGeom>
          <a:noFill/>
          <a:ln>
            <a:noFill/>
          </a:ln>
        </p:spPr>
        <p:txBody>
          <a:bodyPr anchorCtr="0" anchor="t" bIns="0" lIns="0" spcFirstLastPara="1" rIns="0" wrap="square" tIns="0">
            <a:spAutoFit/>
          </a:bodyPr>
          <a:lstStyle/>
          <a:p>
            <a:pPr indent="0" lvl="0" marL="0" marR="0" rtl="0" algn="ctr">
              <a:lnSpc>
                <a:spcPct val="130002"/>
              </a:lnSpc>
              <a:spcBef>
                <a:spcPts val="0"/>
              </a:spcBef>
              <a:spcAft>
                <a:spcPts val="0"/>
              </a:spcAft>
              <a:buNone/>
            </a:pPr>
            <a:r>
              <a:rPr b="1" lang="en-US" sz="10199">
                <a:solidFill>
                  <a:srgbClr val="000000"/>
                </a:solidFill>
                <a:latin typeface="Libre Franklin"/>
                <a:ea typeface="Libre Franklin"/>
                <a:cs typeface="Libre Franklin"/>
                <a:sym typeface="Libre Franklin"/>
              </a:rPr>
              <a:t>2</a:t>
            </a:r>
            <a:endParaRPr/>
          </a:p>
        </p:txBody>
      </p:sp>
      <p:sp>
        <p:nvSpPr>
          <p:cNvPr id="100" name="Google Shape;100;p1"/>
          <p:cNvSpPr txBox="1"/>
          <p:nvPr/>
        </p:nvSpPr>
        <p:spPr>
          <a:xfrm rot="-1827938">
            <a:off x="201566" y="2715946"/>
            <a:ext cx="1084077" cy="1760796"/>
          </a:xfrm>
          <a:prstGeom prst="rect">
            <a:avLst/>
          </a:prstGeom>
          <a:noFill/>
          <a:ln>
            <a:noFill/>
          </a:ln>
        </p:spPr>
        <p:txBody>
          <a:bodyPr anchorCtr="0" anchor="t" bIns="0" lIns="0" spcFirstLastPara="1" rIns="0" wrap="square" tIns="0">
            <a:spAutoFit/>
          </a:bodyPr>
          <a:lstStyle/>
          <a:p>
            <a:pPr indent="0" lvl="0" marL="0" marR="0" rtl="0" algn="ctr">
              <a:lnSpc>
                <a:spcPct val="129999"/>
              </a:lnSpc>
              <a:spcBef>
                <a:spcPts val="0"/>
              </a:spcBef>
              <a:spcAft>
                <a:spcPts val="0"/>
              </a:spcAft>
              <a:buNone/>
            </a:pPr>
            <a:r>
              <a:rPr b="1" lang="en-US" sz="10917">
                <a:solidFill>
                  <a:srgbClr val="000000"/>
                </a:solidFill>
                <a:latin typeface="Libre Franklin Black"/>
                <a:ea typeface="Libre Franklin Black"/>
                <a:cs typeface="Libre Franklin Black"/>
                <a:sym typeface="Libre Franklin Black"/>
              </a:rPr>
              <a:t>0</a:t>
            </a:r>
            <a:endParaRPr/>
          </a:p>
        </p:txBody>
      </p:sp>
      <p:sp>
        <p:nvSpPr>
          <p:cNvPr id="101" name="Google Shape;101;p1"/>
          <p:cNvSpPr txBox="1"/>
          <p:nvPr/>
        </p:nvSpPr>
        <p:spPr>
          <a:xfrm rot="-1389345">
            <a:off x="8809016" y="8223651"/>
            <a:ext cx="1106773" cy="1795466"/>
          </a:xfrm>
          <a:prstGeom prst="rect">
            <a:avLst/>
          </a:prstGeom>
          <a:noFill/>
          <a:ln>
            <a:noFill/>
          </a:ln>
        </p:spPr>
        <p:txBody>
          <a:bodyPr anchorCtr="0" anchor="t" bIns="0" lIns="0" spcFirstLastPara="1" rIns="0" wrap="square" tIns="0">
            <a:spAutoFit/>
          </a:bodyPr>
          <a:lstStyle/>
          <a:p>
            <a:pPr indent="0" lvl="0" marL="0" marR="0" rtl="0" algn="ctr">
              <a:lnSpc>
                <a:spcPct val="130004"/>
              </a:lnSpc>
              <a:spcBef>
                <a:spcPts val="0"/>
              </a:spcBef>
              <a:spcAft>
                <a:spcPts val="0"/>
              </a:spcAft>
              <a:buNone/>
            </a:pPr>
            <a:r>
              <a:rPr b="1" lang="en-US" sz="11145">
                <a:solidFill>
                  <a:srgbClr val="000000"/>
                </a:solidFill>
                <a:latin typeface="Libre Franklin Black"/>
                <a:ea typeface="Libre Franklin Black"/>
                <a:cs typeface="Libre Franklin Black"/>
                <a:sym typeface="Libre Franklin Black"/>
              </a:rPr>
              <a:t>8</a:t>
            </a:r>
            <a:endParaRPr/>
          </a:p>
        </p:txBody>
      </p:sp>
      <p:grpSp>
        <p:nvGrpSpPr>
          <p:cNvPr id="102" name="Google Shape;102;p1"/>
          <p:cNvGrpSpPr/>
          <p:nvPr/>
        </p:nvGrpSpPr>
        <p:grpSpPr>
          <a:xfrm>
            <a:off x="1910016" y="1485309"/>
            <a:ext cx="14467968" cy="7244053"/>
            <a:chOff x="0" y="-96441"/>
            <a:chExt cx="19290624" cy="9658738"/>
          </a:xfrm>
        </p:grpSpPr>
        <p:grpSp>
          <p:nvGrpSpPr>
            <p:cNvPr id="103" name="Google Shape;103;p1"/>
            <p:cNvGrpSpPr/>
            <p:nvPr/>
          </p:nvGrpSpPr>
          <p:grpSpPr>
            <a:xfrm>
              <a:off x="0" y="-96441"/>
              <a:ext cx="19290624" cy="9658738"/>
              <a:chOff x="0" y="-19050"/>
              <a:chExt cx="3810494" cy="1907899"/>
            </a:xfrm>
          </p:grpSpPr>
          <p:sp>
            <p:nvSpPr>
              <p:cNvPr id="104" name="Google Shape;104;p1"/>
              <p:cNvSpPr/>
              <p:nvPr/>
            </p:nvSpPr>
            <p:spPr>
              <a:xfrm>
                <a:off x="0" y="0"/>
                <a:ext cx="3810494" cy="1888849"/>
              </a:xfrm>
              <a:custGeom>
                <a:rect b="b" l="l" r="r" t="t"/>
                <a:pathLst>
                  <a:path extrusionOk="0" h="1888849" w="3810494">
                    <a:moveTo>
                      <a:pt x="26755" y="0"/>
                    </a:moveTo>
                    <a:lnTo>
                      <a:pt x="3783738" y="0"/>
                    </a:lnTo>
                    <a:cubicBezTo>
                      <a:pt x="3798515" y="0"/>
                      <a:pt x="3810494" y="11979"/>
                      <a:pt x="3810494" y="26755"/>
                    </a:cubicBezTo>
                    <a:lnTo>
                      <a:pt x="3810494" y="1862093"/>
                    </a:lnTo>
                    <a:cubicBezTo>
                      <a:pt x="3810494" y="1869189"/>
                      <a:pt x="3807675" y="1875995"/>
                      <a:pt x="3802657" y="1881012"/>
                    </a:cubicBezTo>
                    <a:cubicBezTo>
                      <a:pt x="3797640" y="1886030"/>
                      <a:pt x="3790835" y="1888849"/>
                      <a:pt x="3783738" y="1888849"/>
                    </a:cubicBezTo>
                    <a:lnTo>
                      <a:pt x="26755" y="1888849"/>
                    </a:lnTo>
                    <a:cubicBezTo>
                      <a:pt x="19659" y="1888849"/>
                      <a:pt x="12854" y="1886030"/>
                      <a:pt x="7836" y="1881012"/>
                    </a:cubicBezTo>
                    <a:cubicBezTo>
                      <a:pt x="2819" y="1875995"/>
                      <a:pt x="0" y="1869189"/>
                      <a:pt x="0" y="1862093"/>
                    </a:cubicBezTo>
                    <a:lnTo>
                      <a:pt x="0" y="26755"/>
                    </a:lnTo>
                    <a:cubicBezTo>
                      <a:pt x="0" y="19659"/>
                      <a:pt x="2819" y="12854"/>
                      <a:pt x="7836" y="7836"/>
                    </a:cubicBezTo>
                    <a:cubicBezTo>
                      <a:pt x="12854" y="2819"/>
                      <a:pt x="19659" y="0"/>
                      <a:pt x="26755"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1"/>
              <p:cNvSpPr txBox="1"/>
              <p:nvPr/>
            </p:nvSpPr>
            <p:spPr>
              <a:xfrm>
                <a:off x="0" y="-19050"/>
                <a:ext cx="3810494" cy="1907899"/>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06" name="Google Shape;106;p1"/>
            <p:cNvCxnSpPr/>
            <p:nvPr/>
          </p:nvCxnSpPr>
          <p:spPr>
            <a:xfrm>
              <a:off x="0" y="6653752"/>
              <a:ext cx="19290624" cy="0"/>
            </a:xfrm>
            <a:prstGeom prst="straightConnector1">
              <a:avLst/>
            </a:prstGeom>
            <a:noFill/>
            <a:ln cap="flat" cmpd="sng" w="76200">
              <a:solidFill>
                <a:srgbClr val="000000"/>
              </a:solidFill>
              <a:prstDash val="solid"/>
              <a:round/>
              <a:headEnd len="sm" w="sm" type="none"/>
              <a:tailEnd len="sm" w="sm" type="none"/>
            </a:ln>
          </p:spPr>
        </p:cxnSp>
      </p:grpSp>
      <p:sp>
        <p:nvSpPr>
          <p:cNvPr id="107" name="Google Shape;107;p1"/>
          <p:cNvSpPr txBox="1"/>
          <p:nvPr/>
        </p:nvSpPr>
        <p:spPr>
          <a:xfrm>
            <a:off x="1532266" y="2686570"/>
            <a:ext cx="15223500" cy="354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1500">
                <a:solidFill>
                  <a:srgbClr val="000000"/>
                </a:solidFill>
                <a:latin typeface="Edu SA Beginner"/>
                <a:ea typeface="Edu SA Beginner"/>
                <a:cs typeface="Edu SA Beginner"/>
                <a:sym typeface="Edu SA Beginner"/>
              </a:rPr>
              <a:t>Maths Parent Information Session</a:t>
            </a:r>
            <a:endParaRPr>
              <a:latin typeface="Edu SA Beginner"/>
              <a:ea typeface="Edu SA Beginner"/>
              <a:cs typeface="Edu SA Beginner"/>
              <a:sym typeface="Edu SA Beginner"/>
            </a:endParaRPr>
          </a:p>
        </p:txBody>
      </p:sp>
      <p:sp>
        <p:nvSpPr>
          <p:cNvPr id="108" name="Google Shape;108;p1"/>
          <p:cNvSpPr txBox="1"/>
          <p:nvPr/>
        </p:nvSpPr>
        <p:spPr>
          <a:xfrm>
            <a:off x="2940301" y="6842288"/>
            <a:ext cx="12407400" cy="1521900"/>
          </a:xfrm>
          <a:prstGeom prst="rect">
            <a:avLst/>
          </a:prstGeom>
          <a:noFill/>
          <a:ln>
            <a:noFill/>
          </a:ln>
        </p:spPr>
        <p:txBody>
          <a:bodyPr anchorCtr="0" anchor="t" bIns="0" lIns="0" spcFirstLastPara="1" rIns="0" wrap="square" tIns="0">
            <a:spAutoFit/>
          </a:bodyPr>
          <a:lstStyle/>
          <a:p>
            <a:pPr indent="0" lvl="0" marL="0" marR="0" rtl="0" algn="ctr">
              <a:lnSpc>
                <a:spcPct val="130007"/>
              </a:lnSpc>
              <a:spcBef>
                <a:spcPts val="0"/>
              </a:spcBef>
              <a:spcAft>
                <a:spcPts val="0"/>
              </a:spcAft>
              <a:buNone/>
            </a:pPr>
            <a:r>
              <a:rPr lang="en-US" sz="4299">
                <a:solidFill>
                  <a:srgbClr val="000000"/>
                </a:solidFill>
                <a:latin typeface="Edu SA Beginner"/>
                <a:ea typeface="Edu SA Beginner"/>
                <a:cs typeface="Edu SA Beginner"/>
                <a:sym typeface="Edu SA Beginner"/>
              </a:rPr>
              <a:t>Tuesday 2</a:t>
            </a:r>
            <a:r>
              <a:rPr lang="en-US" sz="4299">
                <a:latin typeface="Edu SA Beginner"/>
                <a:ea typeface="Edu SA Beginner"/>
                <a:cs typeface="Edu SA Beginner"/>
                <a:sym typeface="Edu SA Beginner"/>
              </a:rPr>
              <a:t>7</a:t>
            </a:r>
            <a:r>
              <a:rPr lang="en-US" sz="4299">
                <a:solidFill>
                  <a:srgbClr val="000000"/>
                </a:solidFill>
                <a:latin typeface="Edu SA Beginner"/>
                <a:ea typeface="Edu SA Beginner"/>
                <a:cs typeface="Edu SA Beginner"/>
                <a:sym typeface="Edu SA Beginner"/>
              </a:rPr>
              <a:t>th </a:t>
            </a:r>
            <a:r>
              <a:rPr lang="en-US" sz="4299">
                <a:latin typeface="Edu SA Beginner"/>
                <a:ea typeface="Edu SA Beginner"/>
                <a:cs typeface="Edu SA Beginner"/>
                <a:sym typeface="Edu SA Beginner"/>
              </a:rPr>
              <a:t>May</a:t>
            </a:r>
            <a:endParaRPr sz="4299">
              <a:latin typeface="Edu SA Beginner"/>
              <a:ea typeface="Edu SA Beginner"/>
              <a:cs typeface="Edu SA Beginner"/>
              <a:sym typeface="Edu SA Beginner"/>
            </a:endParaRPr>
          </a:p>
          <a:p>
            <a:pPr indent="0" lvl="0" marL="0" marR="0" rtl="0" algn="ctr">
              <a:lnSpc>
                <a:spcPct val="130007"/>
              </a:lnSpc>
              <a:spcBef>
                <a:spcPts val="0"/>
              </a:spcBef>
              <a:spcAft>
                <a:spcPts val="0"/>
              </a:spcAft>
              <a:buNone/>
            </a:pPr>
            <a:r>
              <a:rPr lang="en-US" sz="4299">
                <a:solidFill>
                  <a:srgbClr val="000000"/>
                </a:solidFill>
                <a:latin typeface="Edu SA Beginner"/>
                <a:ea typeface="Edu SA Beginner"/>
                <a:cs typeface="Edu SA Beginner"/>
                <a:sym typeface="Edu SA Beginner"/>
              </a:rPr>
              <a:t>2:45 to 3:10pm</a:t>
            </a:r>
            <a:endParaRPr>
              <a:latin typeface="Edu SA Beginner"/>
              <a:ea typeface="Edu SA Beginner"/>
              <a:cs typeface="Edu SA Beginner"/>
              <a:sym typeface="Edu SA Beginn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12" name="Shape 112"/>
        <p:cNvGrpSpPr/>
        <p:nvPr/>
      </p:nvGrpSpPr>
      <p:grpSpPr>
        <a:xfrm>
          <a:off x="0" y="0"/>
          <a:ext cx="0" cy="0"/>
          <a:chOff x="0" y="0"/>
          <a:chExt cx="0" cy="0"/>
        </a:xfrm>
      </p:grpSpPr>
      <p:grpSp>
        <p:nvGrpSpPr>
          <p:cNvPr id="113" name="Google Shape;113;p2"/>
          <p:cNvGrpSpPr/>
          <p:nvPr/>
        </p:nvGrpSpPr>
        <p:grpSpPr>
          <a:xfrm>
            <a:off x="1028700" y="956370"/>
            <a:ext cx="10264289" cy="8301930"/>
            <a:chOff x="0" y="-96441"/>
            <a:chExt cx="13685718" cy="11069241"/>
          </a:xfrm>
        </p:grpSpPr>
        <p:grpSp>
          <p:nvGrpSpPr>
            <p:cNvPr id="114" name="Google Shape;114;p2"/>
            <p:cNvGrpSpPr/>
            <p:nvPr/>
          </p:nvGrpSpPr>
          <p:grpSpPr>
            <a:xfrm>
              <a:off x="0" y="-96441"/>
              <a:ext cx="13685718" cy="11069241"/>
              <a:chOff x="0" y="-19050"/>
              <a:chExt cx="2703352" cy="2186517"/>
            </a:xfrm>
          </p:grpSpPr>
          <p:sp>
            <p:nvSpPr>
              <p:cNvPr id="115" name="Google Shape;115;p2"/>
              <p:cNvSpPr/>
              <p:nvPr/>
            </p:nvSpPr>
            <p:spPr>
              <a:xfrm>
                <a:off x="0" y="0"/>
                <a:ext cx="2703352" cy="2167467"/>
              </a:xfrm>
              <a:custGeom>
                <a:rect b="b" l="l" r="r" t="t"/>
                <a:pathLst>
                  <a:path extrusionOk="0" h="2167467" w="2703352">
                    <a:moveTo>
                      <a:pt x="37713" y="0"/>
                    </a:moveTo>
                    <a:lnTo>
                      <a:pt x="2665639" y="0"/>
                    </a:lnTo>
                    <a:cubicBezTo>
                      <a:pt x="2675641" y="0"/>
                      <a:pt x="2685233" y="3973"/>
                      <a:pt x="2692306" y="11046"/>
                    </a:cubicBezTo>
                    <a:cubicBezTo>
                      <a:pt x="2699378" y="18118"/>
                      <a:pt x="2703352" y="27711"/>
                      <a:pt x="2703352" y="37713"/>
                    </a:cubicBezTo>
                    <a:lnTo>
                      <a:pt x="2703352" y="2129754"/>
                    </a:lnTo>
                    <a:cubicBezTo>
                      <a:pt x="2703352" y="2150582"/>
                      <a:pt x="2686467" y="2167467"/>
                      <a:pt x="2665639" y="2167467"/>
                    </a:cubicBezTo>
                    <a:lnTo>
                      <a:pt x="37713" y="2167467"/>
                    </a:lnTo>
                    <a:cubicBezTo>
                      <a:pt x="16885" y="2167467"/>
                      <a:pt x="0" y="2150582"/>
                      <a:pt x="0" y="2129754"/>
                    </a:cubicBezTo>
                    <a:lnTo>
                      <a:pt x="0" y="37713"/>
                    </a:lnTo>
                    <a:cubicBezTo>
                      <a:pt x="0" y="16885"/>
                      <a:pt x="16885" y="0"/>
                      <a:pt x="37713"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2"/>
              <p:cNvSpPr txBox="1"/>
              <p:nvPr/>
            </p:nvSpPr>
            <p:spPr>
              <a:xfrm>
                <a:off x="0" y="-19050"/>
                <a:ext cx="2703352" cy="2186517"/>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17" name="Google Shape;117;p2"/>
            <p:cNvCxnSpPr/>
            <p:nvPr/>
          </p:nvCxnSpPr>
          <p:spPr>
            <a:xfrm>
              <a:off x="0" y="2549545"/>
              <a:ext cx="13685718" cy="0"/>
            </a:xfrm>
            <a:prstGeom prst="straightConnector1">
              <a:avLst/>
            </a:prstGeom>
            <a:noFill/>
            <a:ln cap="flat" cmpd="sng" w="76200">
              <a:solidFill>
                <a:srgbClr val="000000"/>
              </a:solidFill>
              <a:prstDash val="solid"/>
              <a:round/>
              <a:headEnd len="sm" w="sm" type="none"/>
              <a:tailEnd len="sm" w="sm" type="none"/>
            </a:ln>
          </p:spPr>
        </p:cxnSp>
      </p:grpSp>
      <p:sp>
        <p:nvSpPr>
          <p:cNvPr id="118" name="Google Shape;118;p2"/>
          <p:cNvSpPr txBox="1"/>
          <p:nvPr/>
        </p:nvSpPr>
        <p:spPr>
          <a:xfrm>
            <a:off x="1572125" y="1489047"/>
            <a:ext cx="91773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7500">
                <a:latin typeface="Edu SA Beginner"/>
                <a:ea typeface="Edu SA Beginner"/>
                <a:cs typeface="Edu SA Beginner"/>
                <a:sym typeface="Edu SA Beginner"/>
              </a:rPr>
              <a:t>Welcome</a:t>
            </a:r>
            <a:endParaRPr>
              <a:latin typeface="Edu SA Beginner"/>
              <a:ea typeface="Edu SA Beginner"/>
              <a:cs typeface="Edu SA Beginner"/>
              <a:sym typeface="Edu SA Beginner"/>
            </a:endParaRPr>
          </a:p>
        </p:txBody>
      </p:sp>
      <p:sp>
        <p:nvSpPr>
          <p:cNvPr id="119" name="Google Shape;119;p2"/>
          <p:cNvSpPr txBox="1"/>
          <p:nvPr/>
        </p:nvSpPr>
        <p:spPr>
          <a:xfrm>
            <a:off x="1572125" y="3764413"/>
            <a:ext cx="9177300" cy="4001400"/>
          </a:xfrm>
          <a:prstGeom prst="rect">
            <a:avLst/>
          </a:prstGeom>
          <a:noFill/>
          <a:ln>
            <a:noFill/>
          </a:ln>
        </p:spPr>
        <p:txBody>
          <a:bodyPr anchorCtr="0" anchor="t" bIns="0" lIns="0" spcFirstLastPara="1" rIns="0" wrap="square" tIns="0">
            <a:spAutoFit/>
          </a:bodyPr>
          <a:lstStyle/>
          <a:p>
            <a:pPr indent="-539746" lvl="1" marL="1079492" marR="0" rtl="0" algn="just">
              <a:lnSpc>
                <a:spcPct val="140008"/>
              </a:lnSpc>
              <a:spcBef>
                <a:spcPts val="0"/>
              </a:spcBef>
              <a:spcAft>
                <a:spcPts val="0"/>
              </a:spcAft>
              <a:buClr>
                <a:srgbClr val="000000"/>
              </a:buClr>
              <a:buSzPts val="4999"/>
              <a:buFont typeface="Edu SA Beginner"/>
              <a:buChar char="•"/>
            </a:pPr>
            <a:r>
              <a:rPr lang="en-US" sz="4999">
                <a:latin typeface="Edu SA Beginner"/>
                <a:ea typeface="Edu SA Beginner"/>
                <a:cs typeface="Edu SA Beginner"/>
                <a:sym typeface="Edu SA Beginner"/>
              </a:rPr>
              <a:t>Cognitive Science</a:t>
            </a:r>
            <a:endParaRPr>
              <a:latin typeface="Edu SA Beginner"/>
              <a:ea typeface="Edu SA Beginner"/>
              <a:cs typeface="Edu SA Beginner"/>
              <a:sym typeface="Edu SA Beginner"/>
            </a:endParaRPr>
          </a:p>
          <a:p>
            <a:pPr indent="-539746" lvl="1" marL="1079492" marR="0" rtl="0" algn="just">
              <a:lnSpc>
                <a:spcPct val="140008"/>
              </a:lnSpc>
              <a:spcBef>
                <a:spcPts val="0"/>
              </a:spcBef>
              <a:spcAft>
                <a:spcPts val="0"/>
              </a:spcAft>
              <a:buClr>
                <a:srgbClr val="000000"/>
              </a:buClr>
              <a:buSzPts val="4999"/>
              <a:buFont typeface="Edu SA Beginner"/>
              <a:buChar char="•"/>
            </a:pPr>
            <a:r>
              <a:rPr lang="en-US" sz="4999">
                <a:latin typeface="Edu SA Beginner"/>
                <a:ea typeface="Edu SA Beginner"/>
                <a:cs typeface="Edu SA Beginner"/>
                <a:sym typeface="Edu SA Beginner"/>
              </a:rPr>
              <a:t>Our Maths Curriculum</a:t>
            </a:r>
            <a:endParaRPr>
              <a:latin typeface="Edu SA Beginner"/>
              <a:ea typeface="Edu SA Beginner"/>
              <a:cs typeface="Edu SA Beginner"/>
              <a:sym typeface="Edu SA Beginner"/>
            </a:endParaRPr>
          </a:p>
          <a:p>
            <a:pPr indent="-539746" lvl="1" marL="1079492" marR="0" rtl="0" algn="just">
              <a:lnSpc>
                <a:spcPct val="140008"/>
              </a:lnSpc>
              <a:spcBef>
                <a:spcPts val="0"/>
              </a:spcBef>
              <a:spcAft>
                <a:spcPts val="0"/>
              </a:spcAft>
              <a:buClr>
                <a:srgbClr val="000000"/>
              </a:buClr>
              <a:buSzPts val="4999"/>
              <a:buFont typeface="Edu SA Beginner"/>
              <a:buChar char="•"/>
            </a:pPr>
            <a:r>
              <a:rPr lang="en-US" sz="4999">
                <a:latin typeface="Edu SA Beginner"/>
                <a:ea typeface="Edu SA Beginner"/>
                <a:cs typeface="Edu SA Beginner"/>
                <a:sym typeface="Edu SA Beginner"/>
              </a:rPr>
              <a:t>Our Instructional Model</a:t>
            </a:r>
            <a:endParaRPr sz="4999">
              <a:latin typeface="Edu SA Beginner"/>
              <a:ea typeface="Edu SA Beginner"/>
              <a:cs typeface="Edu SA Beginner"/>
              <a:sym typeface="Edu SA Beginner"/>
            </a:endParaRPr>
          </a:p>
          <a:p>
            <a:pPr indent="-539746" lvl="1" marL="1079492" marR="0" rtl="0" algn="just">
              <a:lnSpc>
                <a:spcPct val="140008"/>
              </a:lnSpc>
              <a:spcBef>
                <a:spcPts val="0"/>
              </a:spcBef>
              <a:spcAft>
                <a:spcPts val="0"/>
              </a:spcAft>
              <a:buSzPts val="4999"/>
              <a:buFont typeface="Edu SA Beginner"/>
              <a:buChar char="•"/>
            </a:pPr>
            <a:r>
              <a:rPr lang="en-US" sz="4999">
                <a:latin typeface="Edu SA Beginner"/>
                <a:ea typeface="Edu SA Beginner"/>
                <a:cs typeface="Edu SA Beginner"/>
                <a:sym typeface="Edu SA Beginner"/>
              </a:rPr>
              <a:t>This afternoon explained</a:t>
            </a:r>
            <a:endParaRPr sz="4999">
              <a:latin typeface="Edu SA Beginner"/>
              <a:ea typeface="Edu SA Beginner"/>
              <a:cs typeface="Edu SA Beginner"/>
              <a:sym typeface="Edu SA Beginner"/>
            </a:endParaRPr>
          </a:p>
        </p:txBody>
      </p:sp>
      <p:sp>
        <p:nvSpPr>
          <p:cNvPr id="120" name="Google Shape;120;p2"/>
          <p:cNvSpPr/>
          <p:nvPr/>
        </p:nvSpPr>
        <p:spPr>
          <a:xfrm rot="-833831">
            <a:off x="14550062" y="4495558"/>
            <a:ext cx="2430135" cy="2585250"/>
          </a:xfrm>
          <a:custGeom>
            <a:rect b="b" l="l" r="r" t="t"/>
            <a:pathLst>
              <a:path extrusionOk="0" h="2587191" w="2431960">
                <a:moveTo>
                  <a:pt x="0" y="0"/>
                </a:moveTo>
                <a:lnTo>
                  <a:pt x="2431960" y="0"/>
                </a:lnTo>
                <a:lnTo>
                  <a:pt x="2431960" y="2587191"/>
                </a:lnTo>
                <a:lnTo>
                  <a:pt x="0" y="258719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2"/>
          <p:cNvSpPr/>
          <p:nvPr/>
        </p:nvSpPr>
        <p:spPr>
          <a:xfrm rot="1165925">
            <a:off x="12279859" y="2754203"/>
            <a:ext cx="2084441" cy="2423768"/>
          </a:xfrm>
          <a:custGeom>
            <a:rect b="b" l="l" r="r" t="t"/>
            <a:pathLst>
              <a:path extrusionOk="0" h="2425148" w="2085628">
                <a:moveTo>
                  <a:pt x="0" y="0"/>
                </a:moveTo>
                <a:lnTo>
                  <a:pt x="2085627" y="0"/>
                </a:lnTo>
                <a:lnTo>
                  <a:pt x="2085627" y="2425148"/>
                </a:lnTo>
                <a:lnTo>
                  <a:pt x="0" y="242514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2" name="Google Shape;122;p2"/>
          <p:cNvGrpSpPr/>
          <p:nvPr/>
        </p:nvGrpSpPr>
        <p:grpSpPr>
          <a:xfrm rot="482351">
            <a:off x="15215533" y="3251045"/>
            <a:ext cx="1645670" cy="533681"/>
            <a:chOff x="0" y="0"/>
            <a:chExt cx="433423" cy="140557"/>
          </a:xfrm>
        </p:grpSpPr>
        <p:sp>
          <p:nvSpPr>
            <p:cNvPr id="123" name="Google Shape;123;p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2"/>
            <p:cNvSpPr txBox="1"/>
            <p:nvPr/>
          </p:nvSpPr>
          <p:spPr>
            <a:xfrm>
              <a:off x="0" y="19050"/>
              <a:ext cx="433423" cy="1215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5" name="Google Shape;125;p2"/>
          <p:cNvGrpSpPr/>
          <p:nvPr/>
        </p:nvGrpSpPr>
        <p:grpSpPr>
          <a:xfrm>
            <a:off x="12614592" y="5627475"/>
            <a:ext cx="1368106" cy="1368106"/>
            <a:chOff x="0" y="1"/>
            <a:chExt cx="1824142" cy="1824142"/>
          </a:xfrm>
        </p:grpSpPr>
        <p:grpSp>
          <p:nvGrpSpPr>
            <p:cNvPr id="126" name="Google Shape;126;p2"/>
            <p:cNvGrpSpPr/>
            <p:nvPr/>
          </p:nvGrpSpPr>
          <p:grpSpPr>
            <a:xfrm rot="-605918">
              <a:off x="37734" y="619615"/>
              <a:ext cx="1748673" cy="584913"/>
              <a:chOff x="0" y="0"/>
              <a:chExt cx="444423" cy="148655"/>
            </a:xfrm>
          </p:grpSpPr>
          <p:sp>
            <p:nvSpPr>
              <p:cNvPr id="127" name="Google Shape;127;p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2"/>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9" name="Google Shape;129;p2"/>
            <p:cNvGrpSpPr/>
            <p:nvPr/>
          </p:nvGrpSpPr>
          <p:grpSpPr>
            <a:xfrm rot="-6005918">
              <a:off x="37734" y="619615"/>
              <a:ext cx="1748673" cy="584913"/>
              <a:chOff x="0" y="0"/>
              <a:chExt cx="444423" cy="148655"/>
            </a:xfrm>
          </p:grpSpPr>
          <p:sp>
            <p:nvSpPr>
              <p:cNvPr id="130" name="Google Shape;130;p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2"/>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2" name="Google Shape;132;p2"/>
            <p:cNvGrpSpPr/>
            <p:nvPr/>
          </p:nvGrpSpPr>
          <p:grpSpPr>
            <a:xfrm rot="-6005918">
              <a:off x="679559" y="589957"/>
              <a:ext cx="464887" cy="643454"/>
              <a:chOff x="0" y="0"/>
              <a:chExt cx="173949" cy="240764"/>
            </a:xfrm>
          </p:grpSpPr>
          <p:sp>
            <p:nvSpPr>
              <p:cNvPr id="133" name="Google Shape;133;p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2"/>
              <p:cNvSpPr txBox="1"/>
              <p:nvPr/>
            </p:nvSpPr>
            <p:spPr>
              <a:xfrm>
                <a:off x="0" y="19050"/>
                <a:ext cx="173949" cy="221714"/>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38" name="Shape 138"/>
        <p:cNvGrpSpPr/>
        <p:nvPr/>
      </p:nvGrpSpPr>
      <p:grpSpPr>
        <a:xfrm>
          <a:off x="0" y="0"/>
          <a:ext cx="0" cy="0"/>
          <a:chOff x="0" y="0"/>
          <a:chExt cx="0" cy="0"/>
        </a:xfrm>
      </p:grpSpPr>
      <p:grpSp>
        <p:nvGrpSpPr>
          <p:cNvPr id="139" name="Google Shape;139;p3"/>
          <p:cNvGrpSpPr/>
          <p:nvPr/>
        </p:nvGrpSpPr>
        <p:grpSpPr>
          <a:xfrm rot="578529">
            <a:off x="60934" y="104911"/>
            <a:ext cx="1368107" cy="1368107"/>
            <a:chOff x="0" y="1"/>
            <a:chExt cx="1824142" cy="1824142"/>
          </a:xfrm>
        </p:grpSpPr>
        <p:grpSp>
          <p:nvGrpSpPr>
            <p:cNvPr id="140" name="Google Shape;140;p3"/>
            <p:cNvGrpSpPr/>
            <p:nvPr/>
          </p:nvGrpSpPr>
          <p:grpSpPr>
            <a:xfrm rot="-605918">
              <a:off x="37734" y="619615"/>
              <a:ext cx="1748673" cy="584913"/>
              <a:chOff x="0" y="0"/>
              <a:chExt cx="444423" cy="148655"/>
            </a:xfrm>
          </p:grpSpPr>
          <p:sp>
            <p:nvSpPr>
              <p:cNvPr id="141" name="Google Shape;141;p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3"/>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3" name="Google Shape;143;p3"/>
            <p:cNvGrpSpPr/>
            <p:nvPr/>
          </p:nvGrpSpPr>
          <p:grpSpPr>
            <a:xfrm rot="-6005918">
              <a:off x="37734" y="619615"/>
              <a:ext cx="1748673" cy="584913"/>
              <a:chOff x="0" y="0"/>
              <a:chExt cx="444423" cy="148655"/>
            </a:xfrm>
          </p:grpSpPr>
          <p:sp>
            <p:nvSpPr>
              <p:cNvPr id="144" name="Google Shape;144;p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3"/>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6" name="Google Shape;146;p3"/>
            <p:cNvGrpSpPr/>
            <p:nvPr/>
          </p:nvGrpSpPr>
          <p:grpSpPr>
            <a:xfrm rot="-6005918">
              <a:off x="679559" y="589957"/>
              <a:ext cx="464887" cy="643454"/>
              <a:chOff x="0" y="0"/>
              <a:chExt cx="173949" cy="240764"/>
            </a:xfrm>
          </p:grpSpPr>
          <p:sp>
            <p:nvSpPr>
              <p:cNvPr id="147" name="Google Shape;147;p3"/>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3"/>
              <p:cNvSpPr txBox="1"/>
              <p:nvPr/>
            </p:nvSpPr>
            <p:spPr>
              <a:xfrm>
                <a:off x="0" y="19050"/>
                <a:ext cx="173949" cy="221714"/>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49" name="Google Shape;149;p3"/>
          <p:cNvGrpSpPr/>
          <p:nvPr/>
        </p:nvGrpSpPr>
        <p:grpSpPr>
          <a:xfrm rot="578529">
            <a:off x="4115363" y="9098676"/>
            <a:ext cx="1368107" cy="1368107"/>
            <a:chOff x="0" y="1"/>
            <a:chExt cx="1824142" cy="1824142"/>
          </a:xfrm>
        </p:grpSpPr>
        <p:grpSp>
          <p:nvGrpSpPr>
            <p:cNvPr id="150" name="Google Shape;150;p3"/>
            <p:cNvGrpSpPr/>
            <p:nvPr/>
          </p:nvGrpSpPr>
          <p:grpSpPr>
            <a:xfrm rot="-605918">
              <a:off x="37734" y="619615"/>
              <a:ext cx="1748673" cy="584913"/>
              <a:chOff x="0" y="0"/>
              <a:chExt cx="444423" cy="148655"/>
            </a:xfrm>
          </p:grpSpPr>
          <p:sp>
            <p:nvSpPr>
              <p:cNvPr id="151" name="Google Shape;151;p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p3"/>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3" name="Google Shape;153;p3"/>
            <p:cNvGrpSpPr/>
            <p:nvPr/>
          </p:nvGrpSpPr>
          <p:grpSpPr>
            <a:xfrm rot="-6005918">
              <a:off x="37734" y="619615"/>
              <a:ext cx="1748673" cy="584913"/>
              <a:chOff x="0" y="0"/>
              <a:chExt cx="444423" cy="148655"/>
            </a:xfrm>
          </p:grpSpPr>
          <p:sp>
            <p:nvSpPr>
              <p:cNvPr id="154" name="Google Shape;154;p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3"/>
              <p:cNvSpPr txBox="1"/>
              <p:nvPr/>
            </p:nvSpPr>
            <p:spPr>
              <a:xfrm>
                <a:off x="0" y="19050"/>
                <a:ext cx="444423" cy="129605"/>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6" name="Google Shape;156;p3"/>
            <p:cNvGrpSpPr/>
            <p:nvPr/>
          </p:nvGrpSpPr>
          <p:grpSpPr>
            <a:xfrm rot="-6005918">
              <a:off x="679559" y="589957"/>
              <a:ext cx="464887" cy="643454"/>
              <a:chOff x="0" y="0"/>
              <a:chExt cx="173949" cy="240764"/>
            </a:xfrm>
          </p:grpSpPr>
          <p:sp>
            <p:nvSpPr>
              <p:cNvPr id="157" name="Google Shape;157;p3"/>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3"/>
              <p:cNvSpPr txBox="1"/>
              <p:nvPr/>
            </p:nvSpPr>
            <p:spPr>
              <a:xfrm>
                <a:off x="0" y="19050"/>
                <a:ext cx="173949" cy="221714"/>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59" name="Google Shape;159;p3"/>
          <p:cNvGrpSpPr/>
          <p:nvPr/>
        </p:nvGrpSpPr>
        <p:grpSpPr>
          <a:xfrm rot="-409024">
            <a:off x="3333907" y="322539"/>
            <a:ext cx="1645653" cy="533677"/>
            <a:chOff x="0" y="0"/>
            <a:chExt cx="433423" cy="140557"/>
          </a:xfrm>
        </p:grpSpPr>
        <p:sp>
          <p:nvSpPr>
            <p:cNvPr id="160" name="Google Shape;160;p3"/>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 name="Google Shape;161;p3"/>
            <p:cNvSpPr txBox="1"/>
            <p:nvPr/>
          </p:nvSpPr>
          <p:spPr>
            <a:xfrm>
              <a:off x="0" y="19050"/>
              <a:ext cx="433423" cy="1215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2" name="Google Shape;162;p3"/>
          <p:cNvGrpSpPr/>
          <p:nvPr/>
        </p:nvGrpSpPr>
        <p:grpSpPr>
          <a:xfrm rot="746956">
            <a:off x="12700423" y="9515891"/>
            <a:ext cx="1645653" cy="533677"/>
            <a:chOff x="0" y="0"/>
            <a:chExt cx="433423" cy="140557"/>
          </a:xfrm>
        </p:grpSpPr>
        <p:sp>
          <p:nvSpPr>
            <p:cNvPr id="163" name="Google Shape;163;p3"/>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3"/>
            <p:cNvSpPr txBox="1"/>
            <p:nvPr/>
          </p:nvSpPr>
          <p:spPr>
            <a:xfrm>
              <a:off x="0" y="19050"/>
              <a:ext cx="433423" cy="1215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5" name="Google Shape;165;p3"/>
          <p:cNvGrpSpPr/>
          <p:nvPr/>
        </p:nvGrpSpPr>
        <p:grpSpPr>
          <a:xfrm rot="585042">
            <a:off x="7920858" y="-9851"/>
            <a:ext cx="1198457" cy="1198457"/>
            <a:chOff x="0" y="0"/>
            <a:chExt cx="1597943" cy="1597943"/>
          </a:xfrm>
        </p:grpSpPr>
        <p:grpSp>
          <p:nvGrpSpPr>
            <p:cNvPr id="166" name="Google Shape;166;p3"/>
            <p:cNvGrpSpPr/>
            <p:nvPr/>
          </p:nvGrpSpPr>
          <p:grpSpPr>
            <a:xfrm>
              <a:off x="0" y="563233"/>
              <a:ext cx="1597943" cy="471477"/>
              <a:chOff x="0" y="0"/>
              <a:chExt cx="444423" cy="131128"/>
            </a:xfrm>
          </p:grpSpPr>
          <p:sp>
            <p:nvSpPr>
              <p:cNvPr id="167" name="Google Shape;167;p3"/>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p3"/>
              <p:cNvSpPr txBox="1"/>
              <p:nvPr/>
            </p:nvSpPr>
            <p:spPr>
              <a:xfrm>
                <a:off x="0" y="19050"/>
                <a:ext cx="444423" cy="112078"/>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9" name="Google Shape;169;p3"/>
            <p:cNvGrpSpPr/>
            <p:nvPr/>
          </p:nvGrpSpPr>
          <p:grpSpPr>
            <a:xfrm>
              <a:off x="591736" y="0"/>
              <a:ext cx="414472" cy="414472"/>
              <a:chOff x="0" y="0"/>
              <a:chExt cx="812800" cy="812800"/>
            </a:xfrm>
          </p:grpSpPr>
          <p:sp>
            <p:nvSpPr>
              <p:cNvPr id="170" name="Google Shape;170;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3"/>
              <p:cNvSpPr txBox="1"/>
              <p:nvPr/>
            </p:nvSpPr>
            <p:spPr>
              <a:xfrm>
                <a:off x="76200" y="95250"/>
                <a:ext cx="660400" cy="64135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2" name="Google Shape;172;p3"/>
            <p:cNvGrpSpPr/>
            <p:nvPr/>
          </p:nvGrpSpPr>
          <p:grpSpPr>
            <a:xfrm>
              <a:off x="591736" y="1183471"/>
              <a:ext cx="414472" cy="414472"/>
              <a:chOff x="0" y="0"/>
              <a:chExt cx="812800" cy="812800"/>
            </a:xfrm>
          </p:grpSpPr>
          <p:sp>
            <p:nvSpPr>
              <p:cNvPr id="173" name="Google Shape;173;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3"/>
              <p:cNvSpPr txBox="1"/>
              <p:nvPr/>
            </p:nvSpPr>
            <p:spPr>
              <a:xfrm>
                <a:off x="76200" y="95250"/>
                <a:ext cx="660400" cy="64135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5" name="Google Shape;175;p3"/>
          <p:cNvGrpSpPr/>
          <p:nvPr/>
        </p:nvGrpSpPr>
        <p:grpSpPr>
          <a:xfrm rot="-635446">
            <a:off x="8317461" y="9260510"/>
            <a:ext cx="1653079" cy="1044439"/>
            <a:chOff x="0" y="0"/>
            <a:chExt cx="2204105" cy="1392585"/>
          </a:xfrm>
        </p:grpSpPr>
        <p:grpSp>
          <p:nvGrpSpPr>
            <p:cNvPr id="176" name="Google Shape;176;p3"/>
            <p:cNvGrpSpPr/>
            <p:nvPr/>
          </p:nvGrpSpPr>
          <p:grpSpPr>
            <a:xfrm>
              <a:off x="0" y="0"/>
              <a:ext cx="2204105" cy="555316"/>
              <a:chOff x="0" y="0"/>
              <a:chExt cx="655060" cy="165040"/>
            </a:xfrm>
          </p:grpSpPr>
          <p:sp>
            <p:nvSpPr>
              <p:cNvPr id="177" name="Google Shape;177;p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3"/>
              <p:cNvSpPr txBox="1"/>
              <p:nvPr/>
            </p:nvSpPr>
            <p:spPr>
              <a:xfrm>
                <a:off x="0" y="9525"/>
                <a:ext cx="655060" cy="155515"/>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9" name="Google Shape;179;p3"/>
            <p:cNvGrpSpPr/>
            <p:nvPr/>
          </p:nvGrpSpPr>
          <p:grpSpPr>
            <a:xfrm>
              <a:off x="0" y="837269"/>
              <a:ext cx="2204105" cy="555316"/>
              <a:chOff x="0" y="0"/>
              <a:chExt cx="655060" cy="165040"/>
            </a:xfrm>
          </p:grpSpPr>
          <p:sp>
            <p:nvSpPr>
              <p:cNvPr id="180" name="Google Shape;180;p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 name="Google Shape;181;p3"/>
              <p:cNvSpPr txBox="1"/>
              <p:nvPr/>
            </p:nvSpPr>
            <p:spPr>
              <a:xfrm>
                <a:off x="0" y="9525"/>
                <a:ext cx="655060" cy="155515"/>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2" name="Google Shape;182;p3"/>
          <p:cNvGrpSpPr/>
          <p:nvPr/>
        </p:nvGrpSpPr>
        <p:grpSpPr>
          <a:xfrm rot="-691019">
            <a:off x="151719" y="8992966"/>
            <a:ext cx="1198457" cy="1198457"/>
            <a:chOff x="0" y="0"/>
            <a:chExt cx="1597943" cy="1597943"/>
          </a:xfrm>
        </p:grpSpPr>
        <p:grpSp>
          <p:nvGrpSpPr>
            <p:cNvPr id="183" name="Google Shape;183;p3"/>
            <p:cNvGrpSpPr/>
            <p:nvPr/>
          </p:nvGrpSpPr>
          <p:grpSpPr>
            <a:xfrm>
              <a:off x="0" y="563233"/>
              <a:ext cx="1597943" cy="471477"/>
              <a:chOff x="0" y="0"/>
              <a:chExt cx="444423" cy="131128"/>
            </a:xfrm>
          </p:grpSpPr>
          <p:sp>
            <p:nvSpPr>
              <p:cNvPr id="184" name="Google Shape;184;p3"/>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3"/>
              <p:cNvSpPr txBox="1"/>
              <p:nvPr/>
            </p:nvSpPr>
            <p:spPr>
              <a:xfrm>
                <a:off x="0" y="19050"/>
                <a:ext cx="444423" cy="112078"/>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6" name="Google Shape;186;p3"/>
            <p:cNvGrpSpPr/>
            <p:nvPr/>
          </p:nvGrpSpPr>
          <p:grpSpPr>
            <a:xfrm>
              <a:off x="591736" y="0"/>
              <a:ext cx="414472" cy="414472"/>
              <a:chOff x="0" y="0"/>
              <a:chExt cx="812800" cy="812800"/>
            </a:xfrm>
          </p:grpSpPr>
          <p:sp>
            <p:nvSpPr>
              <p:cNvPr id="187" name="Google Shape;187;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3"/>
              <p:cNvSpPr txBox="1"/>
              <p:nvPr/>
            </p:nvSpPr>
            <p:spPr>
              <a:xfrm>
                <a:off x="76200" y="95250"/>
                <a:ext cx="660400" cy="64135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9" name="Google Shape;189;p3"/>
            <p:cNvGrpSpPr/>
            <p:nvPr/>
          </p:nvGrpSpPr>
          <p:grpSpPr>
            <a:xfrm>
              <a:off x="591736" y="1183471"/>
              <a:ext cx="414472" cy="414472"/>
              <a:chOff x="0" y="0"/>
              <a:chExt cx="812800" cy="812800"/>
            </a:xfrm>
          </p:grpSpPr>
          <p:sp>
            <p:nvSpPr>
              <p:cNvPr id="190" name="Google Shape;190;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p3"/>
              <p:cNvSpPr txBox="1"/>
              <p:nvPr/>
            </p:nvSpPr>
            <p:spPr>
              <a:xfrm>
                <a:off x="76200" y="95250"/>
                <a:ext cx="660400" cy="64135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2" name="Google Shape;192;p3"/>
          <p:cNvGrpSpPr/>
          <p:nvPr/>
        </p:nvGrpSpPr>
        <p:grpSpPr>
          <a:xfrm rot="679735">
            <a:off x="16460341" y="301942"/>
            <a:ext cx="1653079" cy="1044439"/>
            <a:chOff x="0" y="0"/>
            <a:chExt cx="2204105" cy="1392585"/>
          </a:xfrm>
        </p:grpSpPr>
        <p:grpSp>
          <p:nvGrpSpPr>
            <p:cNvPr id="193" name="Google Shape;193;p3"/>
            <p:cNvGrpSpPr/>
            <p:nvPr/>
          </p:nvGrpSpPr>
          <p:grpSpPr>
            <a:xfrm>
              <a:off x="0" y="0"/>
              <a:ext cx="2204105" cy="555316"/>
              <a:chOff x="0" y="0"/>
              <a:chExt cx="655060" cy="165040"/>
            </a:xfrm>
          </p:grpSpPr>
          <p:sp>
            <p:nvSpPr>
              <p:cNvPr id="194" name="Google Shape;194;p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3"/>
              <p:cNvSpPr txBox="1"/>
              <p:nvPr/>
            </p:nvSpPr>
            <p:spPr>
              <a:xfrm>
                <a:off x="0" y="9525"/>
                <a:ext cx="655060" cy="155515"/>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6" name="Google Shape;196;p3"/>
            <p:cNvGrpSpPr/>
            <p:nvPr/>
          </p:nvGrpSpPr>
          <p:grpSpPr>
            <a:xfrm>
              <a:off x="0" y="837269"/>
              <a:ext cx="2204105" cy="555316"/>
              <a:chOff x="0" y="0"/>
              <a:chExt cx="655060" cy="165040"/>
            </a:xfrm>
          </p:grpSpPr>
          <p:sp>
            <p:nvSpPr>
              <p:cNvPr id="197" name="Google Shape;197;p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3"/>
              <p:cNvSpPr txBox="1"/>
              <p:nvPr/>
            </p:nvSpPr>
            <p:spPr>
              <a:xfrm>
                <a:off x="0" y="9525"/>
                <a:ext cx="655060" cy="155515"/>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9" name="Google Shape;199;p3"/>
          <p:cNvGrpSpPr/>
          <p:nvPr/>
        </p:nvGrpSpPr>
        <p:grpSpPr>
          <a:xfrm>
            <a:off x="12326786" y="2990"/>
            <a:ext cx="1305235" cy="1305235"/>
            <a:chOff x="0" y="0"/>
            <a:chExt cx="1740313" cy="1740313"/>
          </a:xfrm>
        </p:grpSpPr>
        <p:grpSp>
          <p:nvGrpSpPr>
            <p:cNvPr id="200" name="Google Shape;200;p3"/>
            <p:cNvGrpSpPr/>
            <p:nvPr/>
          </p:nvGrpSpPr>
          <p:grpSpPr>
            <a:xfrm rot="2045122">
              <a:off x="-17013" y="632114"/>
              <a:ext cx="1774339" cy="483202"/>
              <a:chOff x="0" y="0"/>
              <a:chExt cx="750041" cy="204257"/>
            </a:xfrm>
          </p:grpSpPr>
          <p:sp>
            <p:nvSpPr>
              <p:cNvPr id="201" name="Google Shape;201;p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3"/>
              <p:cNvSpPr txBox="1"/>
              <p:nvPr/>
            </p:nvSpPr>
            <p:spPr>
              <a:xfrm>
                <a:off x="0" y="19050"/>
                <a:ext cx="750041" cy="1852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3" name="Google Shape;203;p3"/>
            <p:cNvGrpSpPr/>
            <p:nvPr/>
          </p:nvGrpSpPr>
          <p:grpSpPr>
            <a:xfrm rot="-3354877">
              <a:off x="-15054" y="628556"/>
              <a:ext cx="1774339" cy="483202"/>
              <a:chOff x="0" y="0"/>
              <a:chExt cx="750041" cy="204257"/>
            </a:xfrm>
          </p:grpSpPr>
          <p:sp>
            <p:nvSpPr>
              <p:cNvPr id="204" name="Google Shape;204;p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3"/>
              <p:cNvSpPr txBox="1"/>
              <p:nvPr/>
            </p:nvSpPr>
            <p:spPr>
              <a:xfrm>
                <a:off x="0" y="19050"/>
                <a:ext cx="750041" cy="1852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6" name="Google Shape;206;p3"/>
            <p:cNvGrpSpPr/>
            <p:nvPr/>
          </p:nvGrpSpPr>
          <p:grpSpPr>
            <a:xfrm rot="-3354877">
              <a:off x="673187" y="578324"/>
              <a:ext cx="363060" cy="569565"/>
              <a:chOff x="0" y="0"/>
              <a:chExt cx="153471" cy="240764"/>
            </a:xfrm>
          </p:grpSpPr>
          <p:sp>
            <p:nvSpPr>
              <p:cNvPr id="207" name="Google Shape;207;p3"/>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3"/>
              <p:cNvSpPr txBox="1"/>
              <p:nvPr/>
            </p:nvSpPr>
            <p:spPr>
              <a:xfrm>
                <a:off x="0" y="19050"/>
                <a:ext cx="153471" cy="221714"/>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9" name="Google Shape;209;p3"/>
          <p:cNvGrpSpPr/>
          <p:nvPr/>
        </p:nvGrpSpPr>
        <p:grpSpPr>
          <a:xfrm>
            <a:off x="1028700" y="956370"/>
            <a:ext cx="16230600" cy="8301930"/>
            <a:chOff x="0" y="-96441"/>
            <a:chExt cx="21640800" cy="11069241"/>
          </a:xfrm>
        </p:grpSpPr>
        <p:grpSp>
          <p:nvGrpSpPr>
            <p:cNvPr id="210" name="Google Shape;210;p3"/>
            <p:cNvGrpSpPr/>
            <p:nvPr/>
          </p:nvGrpSpPr>
          <p:grpSpPr>
            <a:xfrm>
              <a:off x="0" y="-96441"/>
              <a:ext cx="21640800" cy="11069241"/>
              <a:chOff x="0" y="-19050"/>
              <a:chExt cx="4274726" cy="2186517"/>
            </a:xfrm>
          </p:grpSpPr>
          <p:sp>
            <p:nvSpPr>
              <p:cNvPr id="211" name="Google Shape;211;p3"/>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3"/>
              <p:cNvSpPr txBox="1"/>
              <p:nvPr/>
            </p:nvSpPr>
            <p:spPr>
              <a:xfrm>
                <a:off x="0" y="-19050"/>
                <a:ext cx="4274726" cy="2186517"/>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13" name="Google Shape;213;p3"/>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214" name="Google Shape;214;p3"/>
          <p:cNvGrpSpPr/>
          <p:nvPr/>
        </p:nvGrpSpPr>
        <p:grpSpPr>
          <a:xfrm rot="1250073">
            <a:off x="16982765" y="8993764"/>
            <a:ext cx="1305235" cy="1305235"/>
            <a:chOff x="0" y="0"/>
            <a:chExt cx="1740313" cy="1740313"/>
          </a:xfrm>
        </p:grpSpPr>
        <p:grpSp>
          <p:nvGrpSpPr>
            <p:cNvPr id="215" name="Google Shape;215;p3"/>
            <p:cNvGrpSpPr/>
            <p:nvPr/>
          </p:nvGrpSpPr>
          <p:grpSpPr>
            <a:xfrm rot="2045122">
              <a:off x="-17013" y="632114"/>
              <a:ext cx="1774339" cy="483202"/>
              <a:chOff x="0" y="0"/>
              <a:chExt cx="750041" cy="204257"/>
            </a:xfrm>
          </p:grpSpPr>
          <p:sp>
            <p:nvSpPr>
              <p:cNvPr id="216" name="Google Shape;216;p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3"/>
              <p:cNvSpPr txBox="1"/>
              <p:nvPr/>
            </p:nvSpPr>
            <p:spPr>
              <a:xfrm>
                <a:off x="0" y="19050"/>
                <a:ext cx="750041" cy="1852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8" name="Google Shape;218;p3"/>
            <p:cNvGrpSpPr/>
            <p:nvPr/>
          </p:nvGrpSpPr>
          <p:grpSpPr>
            <a:xfrm rot="-3354877">
              <a:off x="-15054" y="628556"/>
              <a:ext cx="1774339" cy="483202"/>
              <a:chOff x="0" y="0"/>
              <a:chExt cx="750041" cy="204257"/>
            </a:xfrm>
          </p:grpSpPr>
          <p:sp>
            <p:nvSpPr>
              <p:cNvPr id="219" name="Google Shape;219;p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3"/>
              <p:cNvSpPr txBox="1"/>
              <p:nvPr/>
            </p:nvSpPr>
            <p:spPr>
              <a:xfrm>
                <a:off x="0" y="19050"/>
                <a:ext cx="750041" cy="185207"/>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1" name="Google Shape;221;p3"/>
            <p:cNvGrpSpPr/>
            <p:nvPr/>
          </p:nvGrpSpPr>
          <p:grpSpPr>
            <a:xfrm rot="-3354877">
              <a:off x="673187" y="578324"/>
              <a:ext cx="363060" cy="569565"/>
              <a:chOff x="0" y="0"/>
              <a:chExt cx="153471" cy="240764"/>
            </a:xfrm>
          </p:grpSpPr>
          <p:sp>
            <p:nvSpPr>
              <p:cNvPr id="222" name="Google Shape;222;p3"/>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3"/>
              <p:cNvSpPr txBox="1"/>
              <p:nvPr/>
            </p:nvSpPr>
            <p:spPr>
              <a:xfrm>
                <a:off x="0" y="19050"/>
                <a:ext cx="153471" cy="221714"/>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24" name="Google Shape;224;p3"/>
          <p:cNvSpPr txBox="1"/>
          <p:nvPr/>
        </p:nvSpPr>
        <p:spPr>
          <a:xfrm>
            <a:off x="1572125" y="14890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a:t>
            </a:r>
            <a:endParaRPr>
              <a:latin typeface="Edu SA Beginner"/>
              <a:ea typeface="Edu SA Beginner"/>
              <a:cs typeface="Edu SA Beginner"/>
              <a:sym typeface="Edu SA Beginner"/>
            </a:endParaRPr>
          </a:p>
        </p:txBody>
      </p:sp>
      <p:sp>
        <p:nvSpPr>
          <p:cNvPr id="225" name="Google Shape;225;p3"/>
          <p:cNvSpPr txBox="1"/>
          <p:nvPr/>
        </p:nvSpPr>
        <p:spPr>
          <a:xfrm>
            <a:off x="2568750" y="4196725"/>
            <a:ext cx="13150500" cy="2997900"/>
          </a:xfrm>
          <a:prstGeom prst="rect">
            <a:avLst/>
          </a:prstGeom>
          <a:noFill/>
          <a:ln>
            <a:noFill/>
          </a:ln>
        </p:spPr>
        <p:txBody>
          <a:bodyPr anchorCtr="0" anchor="t" bIns="0" lIns="0" spcFirstLastPara="1" rIns="0" wrap="square" tIns="0">
            <a:spAutoFit/>
          </a:bodyPr>
          <a:lstStyle/>
          <a:p>
            <a:pPr indent="0" lvl="0" marL="0" marR="0" rtl="0" algn="ctr">
              <a:lnSpc>
                <a:spcPct val="125006"/>
              </a:lnSpc>
              <a:spcBef>
                <a:spcPts val="0"/>
              </a:spcBef>
              <a:spcAft>
                <a:spcPts val="0"/>
              </a:spcAft>
              <a:buNone/>
            </a:pPr>
            <a:r>
              <a:rPr lang="en-US" sz="4100">
                <a:solidFill>
                  <a:schemeClr val="dk1"/>
                </a:solidFill>
                <a:latin typeface="Edu SA Beginner"/>
                <a:ea typeface="Edu SA Beginner"/>
                <a:cs typeface="Edu SA Beginner"/>
                <a:sym typeface="Edu SA Beginner"/>
              </a:rPr>
              <a:t>Cognitive science is the study of how we think, learn, and remember. One of the most important ideas from this field—especially for helping children learn—is understanding the difference between </a:t>
            </a:r>
            <a:r>
              <a:rPr b="1" lang="en-US" sz="4100">
                <a:solidFill>
                  <a:schemeClr val="dk1"/>
                </a:solidFill>
                <a:latin typeface="Edu SA Beginner"/>
                <a:ea typeface="Edu SA Beginner"/>
                <a:cs typeface="Edu SA Beginner"/>
                <a:sym typeface="Edu SA Beginner"/>
              </a:rPr>
              <a:t>working memory</a:t>
            </a:r>
            <a:r>
              <a:rPr lang="en-US" sz="4100">
                <a:solidFill>
                  <a:schemeClr val="dk1"/>
                </a:solidFill>
                <a:latin typeface="Edu SA Beginner"/>
                <a:ea typeface="Edu SA Beginner"/>
                <a:cs typeface="Edu SA Beginner"/>
                <a:sym typeface="Edu SA Beginner"/>
              </a:rPr>
              <a:t> and </a:t>
            </a:r>
            <a:r>
              <a:rPr b="1" lang="en-US" sz="4100">
                <a:solidFill>
                  <a:schemeClr val="dk1"/>
                </a:solidFill>
                <a:latin typeface="Edu SA Beginner"/>
                <a:ea typeface="Edu SA Beginner"/>
                <a:cs typeface="Edu SA Beginner"/>
                <a:sym typeface="Edu SA Beginner"/>
              </a:rPr>
              <a:t>long-term memory</a:t>
            </a:r>
            <a:r>
              <a:rPr lang="en-US" sz="4100">
                <a:solidFill>
                  <a:schemeClr val="dk1"/>
                </a:solidFill>
                <a:latin typeface="Edu SA Beginner"/>
                <a:ea typeface="Edu SA Beginner"/>
                <a:cs typeface="Edu SA Beginner"/>
                <a:sym typeface="Edu SA Beginner"/>
              </a:rPr>
              <a:t>.</a:t>
            </a:r>
            <a:endParaRPr sz="4400">
              <a:latin typeface="Edu SA Beginner"/>
              <a:ea typeface="Edu SA Beginner"/>
              <a:cs typeface="Edu SA Beginner"/>
              <a:sym typeface="Edu SA Beginn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229" name="Shape 229"/>
        <p:cNvGrpSpPr/>
        <p:nvPr/>
      </p:nvGrpSpPr>
      <p:grpSpPr>
        <a:xfrm>
          <a:off x="0" y="0"/>
          <a:ext cx="0" cy="0"/>
          <a:chOff x="0" y="0"/>
          <a:chExt cx="0" cy="0"/>
        </a:xfrm>
      </p:grpSpPr>
      <p:grpSp>
        <p:nvGrpSpPr>
          <p:cNvPr id="230" name="Google Shape;230;g3589c61b4d4_1_1"/>
          <p:cNvGrpSpPr/>
          <p:nvPr/>
        </p:nvGrpSpPr>
        <p:grpSpPr>
          <a:xfrm rot="578440">
            <a:off x="60954" y="104912"/>
            <a:ext cx="1368074" cy="1368074"/>
            <a:chOff x="0" y="24"/>
            <a:chExt cx="1824118" cy="1824118"/>
          </a:xfrm>
        </p:grpSpPr>
        <p:grpSp>
          <p:nvGrpSpPr>
            <p:cNvPr id="231" name="Google Shape;231;g3589c61b4d4_1_1"/>
            <p:cNvGrpSpPr/>
            <p:nvPr/>
          </p:nvGrpSpPr>
          <p:grpSpPr>
            <a:xfrm rot="-605904">
              <a:off x="37733" y="619621"/>
              <a:ext cx="1748651" cy="584906"/>
              <a:chOff x="0" y="0"/>
              <a:chExt cx="444423" cy="148655"/>
            </a:xfrm>
          </p:grpSpPr>
          <p:sp>
            <p:nvSpPr>
              <p:cNvPr id="232" name="Google Shape;232;g3589c61b4d4_1_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g3589c61b4d4_1_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34" name="Google Shape;234;g3589c61b4d4_1_1"/>
            <p:cNvGrpSpPr/>
            <p:nvPr/>
          </p:nvGrpSpPr>
          <p:grpSpPr>
            <a:xfrm rot="-6005904">
              <a:off x="37747" y="619630"/>
              <a:ext cx="1748651" cy="584906"/>
              <a:chOff x="0" y="0"/>
              <a:chExt cx="444423" cy="148655"/>
            </a:xfrm>
          </p:grpSpPr>
          <p:sp>
            <p:nvSpPr>
              <p:cNvPr id="235" name="Google Shape;235;g3589c61b4d4_1_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g3589c61b4d4_1_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37" name="Google Shape;237;g3589c61b4d4_1_1"/>
            <p:cNvGrpSpPr/>
            <p:nvPr/>
          </p:nvGrpSpPr>
          <p:grpSpPr>
            <a:xfrm rot="-6005911">
              <a:off x="679478" y="589901"/>
              <a:ext cx="465016" cy="643443"/>
              <a:chOff x="0" y="0"/>
              <a:chExt cx="174000" cy="240764"/>
            </a:xfrm>
          </p:grpSpPr>
          <p:sp>
            <p:nvSpPr>
              <p:cNvPr id="238" name="Google Shape;238;g3589c61b4d4_1_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g3589c61b4d4_1_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40" name="Google Shape;240;g3589c61b4d4_1_1"/>
          <p:cNvGrpSpPr/>
          <p:nvPr/>
        </p:nvGrpSpPr>
        <p:grpSpPr>
          <a:xfrm rot="578440">
            <a:off x="4115383" y="9098677"/>
            <a:ext cx="1368074" cy="1368074"/>
            <a:chOff x="0" y="24"/>
            <a:chExt cx="1824118" cy="1824118"/>
          </a:xfrm>
        </p:grpSpPr>
        <p:grpSp>
          <p:nvGrpSpPr>
            <p:cNvPr id="241" name="Google Shape;241;g3589c61b4d4_1_1"/>
            <p:cNvGrpSpPr/>
            <p:nvPr/>
          </p:nvGrpSpPr>
          <p:grpSpPr>
            <a:xfrm rot="-605904">
              <a:off x="37733" y="619621"/>
              <a:ext cx="1748651" cy="584906"/>
              <a:chOff x="0" y="0"/>
              <a:chExt cx="444423" cy="148655"/>
            </a:xfrm>
          </p:grpSpPr>
          <p:sp>
            <p:nvSpPr>
              <p:cNvPr id="242" name="Google Shape;242;g3589c61b4d4_1_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g3589c61b4d4_1_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4" name="Google Shape;244;g3589c61b4d4_1_1"/>
            <p:cNvGrpSpPr/>
            <p:nvPr/>
          </p:nvGrpSpPr>
          <p:grpSpPr>
            <a:xfrm rot="-6005904">
              <a:off x="37747" y="619630"/>
              <a:ext cx="1748651" cy="584906"/>
              <a:chOff x="0" y="0"/>
              <a:chExt cx="444423" cy="148655"/>
            </a:xfrm>
          </p:grpSpPr>
          <p:sp>
            <p:nvSpPr>
              <p:cNvPr id="245" name="Google Shape;245;g3589c61b4d4_1_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g3589c61b4d4_1_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7" name="Google Shape;247;g3589c61b4d4_1_1"/>
            <p:cNvGrpSpPr/>
            <p:nvPr/>
          </p:nvGrpSpPr>
          <p:grpSpPr>
            <a:xfrm rot="-6005911">
              <a:off x="679478" y="589901"/>
              <a:ext cx="465016" cy="643443"/>
              <a:chOff x="0" y="0"/>
              <a:chExt cx="174000" cy="240764"/>
            </a:xfrm>
          </p:grpSpPr>
          <p:sp>
            <p:nvSpPr>
              <p:cNvPr id="248" name="Google Shape;248;g3589c61b4d4_1_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g3589c61b4d4_1_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50" name="Google Shape;250;g3589c61b4d4_1_1"/>
          <p:cNvGrpSpPr/>
          <p:nvPr/>
        </p:nvGrpSpPr>
        <p:grpSpPr>
          <a:xfrm rot="-409038">
            <a:off x="3333906" y="322519"/>
            <a:ext cx="1645932" cy="533673"/>
            <a:chOff x="0" y="0"/>
            <a:chExt cx="433500" cy="140557"/>
          </a:xfrm>
        </p:grpSpPr>
        <p:sp>
          <p:nvSpPr>
            <p:cNvPr id="251" name="Google Shape;251;g3589c61b4d4_1_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g3589c61b4d4_1_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3" name="Google Shape;253;g3589c61b4d4_1_1"/>
          <p:cNvGrpSpPr/>
          <p:nvPr/>
        </p:nvGrpSpPr>
        <p:grpSpPr>
          <a:xfrm rot="746946">
            <a:off x="12700421" y="9515920"/>
            <a:ext cx="1645944" cy="533677"/>
            <a:chOff x="0" y="0"/>
            <a:chExt cx="433500" cy="140557"/>
          </a:xfrm>
        </p:grpSpPr>
        <p:sp>
          <p:nvSpPr>
            <p:cNvPr id="254" name="Google Shape;254;g3589c61b4d4_1_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g3589c61b4d4_1_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6" name="Google Shape;256;g3589c61b4d4_1_1"/>
          <p:cNvGrpSpPr/>
          <p:nvPr/>
        </p:nvGrpSpPr>
        <p:grpSpPr>
          <a:xfrm rot="584920">
            <a:off x="7920880" y="-9866"/>
            <a:ext cx="1198491" cy="1198487"/>
            <a:chOff x="0" y="0"/>
            <a:chExt cx="1597923" cy="1597918"/>
          </a:xfrm>
        </p:grpSpPr>
        <p:grpSp>
          <p:nvGrpSpPr>
            <p:cNvPr id="257" name="Google Shape;257;g3589c61b4d4_1_1"/>
            <p:cNvGrpSpPr/>
            <p:nvPr/>
          </p:nvGrpSpPr>
          <p:grpSpPr>
            <a:xfrm>
              <a:off x="0" y="563233"/>
              <a:ext cx="1597923" cy="471909"/>
              <a:chOff x="0" y="0"/>
              <a:chExt cx="444423" cy="131250"/>
            </a:xfrm>
          </p:grpSpPr>
          <p:sp>
            <p:nvSpPr>
              <p:cNvPr id="258" name="Google Shape;258;g3589c61b4d4_1_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g3589c61b4d4_1_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0" name="Google Shape;260;g3589c61b4d4_1_1"/>
            <p:cNvGrpSpPr/>
            <p:nvPr/>
          </p:nvGrpSpPr>
          <p:grpSpPr>
            <a:xfrm>
              <a:off x="591736" y="0"/>
              <a:ext cx="414447" cy="414447"/>
              <a:chOff x="0" y="0"/>
              <a:chExt cx="812800" cy="812800"/>
            </a:xfrm>
          </p:grpSpPr>
          <p:sp>
            <p:nvSpPr>
              <p:cNvPr id="261" name="Google Shape;261;g3589c61b4d4_1_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g3589c61b4d4_1_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3" name="Google Shape;263;g3589c61b4d4_1_1"/>
            <p:cNvGrpSpPr/>
            <p:nvPr/>
          </p:nvGrpSpPr>
          <p:grpSpPr>
            <a:xfrm>
              <a:off x="591736" y="1183471"/>
              <a:ext cx="414447" cy="414447"/>
              <a:chOff x="0" y="0"/>
              <a:chExt cx="812800" cy="812800"/>
            </a:xfrm>
          </p:grpSpPr>
          <p:sp>
            <p:nvSpPr>
              <p:cNvPr id="264" name="Google Shape;264;g3589c61b4d4_1_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g3589c61b4d4_1_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66" name="Google Shape;266;g3589c61b4d4_1_1"/>
          <p:cNvGrpSpPr/>
          <p:nvPr/>
        </p:nvGrpSpPr>
        <p:grpSpPr>
          <a:xfrm rot="-635265">
            <a:off x="8317435" y="9260534"/>
            <a:ext cx="1653344" cy="1044390"/>
            <a:chOff x="0" y="0"/>
            <a:chExt cx="2204551" cy="1392579"/>
          </a:xfrm>
        </p:grpSpPr>
        <p:grpSp>
          <p:nvGrpSpPr>
            <p:cNvPr id="267" name="Google Shape;267;g3589c61b4d4_1_1"/>
            <p:cNvGrpSpPr/>
            <p:nvPr/>
          </p:nvGrpSpPr>
          <p:grpSpPr>
            <a:xfrm>
              <a:off x="0" y="0"/>
              <a:ext cx="2204551" cy="555310"/>
              <a:chOff x="0" y="0"/>
              <a:chExt cx="655200" cy="165040"/>
            </a:xfrm>
          </p:grpSpPr>
          <p:sp>
            <p:nvSpPr>
              <p:cNvPr id="268" name="Google Shape;268;g3589c61b4d4_1_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g3589c61b4d4_1_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0" name="Google Shape;270;g3589c61b4d4_1_1"/>
            <p:cNvGrpSpPr/>
            <p:nvPr/>
          </p:nvGrpSpPr>
          <p:grpSpPr>
            <a:xfrm>
              <a:off x="0" y="837269"/>
              <a:ext cx="2204551" cy="555310"/>
              <a:chOff x="0" y="0"/>
              <a:chExt cx="655200" cy="165040"/>
            </a:xfrm>
          </p:grpSpPr>
          <p:sp>
            <p:nvSpPr>
              <p:cNvPr id="271" name="Google Shape;271;g3589c61b4d4_1_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g3589c61b4d4_1_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73" name="Google Shape;273;g3589c61b4d4_1_1"/>
          <p:cNvGrpSpPr/>
          <p:nvPr/>
        </p:nvGrpSpPr>
        <p:grpSpPr>
          <a:xfrm rot="-690822">
            <a:off x="151689" y="8993010"/>
            <a:ext cx="1198429" cy="1198426"/>
            <a:chOff x="0" y="0"/>
            <a:chExt cx="1597923" cy="1597918"/>
          </a:xfrm>
        </p:grpSpPr>
        <p:grpSp>
          <p:nvGrpSpPr>
            <p:cNvPr id="274" name="Google Shape;274;g3589c61b4d4_1_1"/>
            <p:cNvGrpSpPr/>
            <p:nvPr/>
          </p:nvGrpSpPr>
          <p:grpSpPr>
            <a:xfrm>
              <a:off x="0" y="563233"/>
              <a:ext cx="1597923" cy="471909"/>
              <a:chOff x="0" y="0"/>
              <a:chExt cx="444423" cy="131250"/>
            </a:xfrm>
          </p:grpSpPr>
          <p:sp>
            <p:nvSpPr>
              <p:cNvPr id="275" name="Google Shape;275;g3589c61b4d4_1_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g3589c61b4d4_1_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7" name="Google Shape;277;g3589c61b4d4_1_1"/>
            <p:cNvGrpSpPr/>
            <p:nvPr/>
          </p:nvGrpSpPr>
          <p:grpSpPr>
            <a:xfrm>
              <a:off x="591736" y="0"/>
              <a:ext cx="414447" cy="414447"/>
              <a:chOff x="0" y="0"/>
              <a:chExt cx="812800" cy="812800"/>
            </a:xfrm>
          </p:grpSpPr>
          <p:sp>
            <p:nvSpPr>
              <p:cNvPr id="278" name="Google Shape;278;g3589c61b4d4_1_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g3589c61b4d4_1_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80" name="Google Shape;280;g3589c61b4d4_1_1"/>
            <p:cNvGrpSpPr/>
            <p:nvPr/>
          </p:nvGrpSpPr>
          <p:grpSpPr>
            <a:xfrm>
              <a:off x="591736" y="1183471"/>
              <a:ext cx="414447" cy="414447"/>
              <a:chOff x="0" y="0"/>
              <a:chExt cx="812800" cy="812800"/>
            </a:xfrm>
          </p:grpSpPr>
          <p:sp>
            <p:nvSpPr>
              <p:cNvPr id="281" name="Google Shape;281;g3589c61b4d4_1_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g3589c61b4d4_1_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83" name="Google Shape;283;g3589c61b4d4_1_1"/>
          <p:cNvGrpSpPr/>
          <p:nvPr/>
        </p:nvGrpSpPr>
        <p:grpSpPr>
          <a:xfrm rot="679585">
            <a:off x="16460367" y="301945"/>
            <a:ext cx="1653429" cy="1044444"/>
            <a:chOff x="0" y="0"/>
            <a:chExt cx="2204551" cy="1392579"/>
          </a:xfrm>
        </p:grpSpPr>
        <p:grpSp>
          <p:nvGrpSpPr>
            <p:cNvPr id="284" name="Google Shape;284;g3589c61b4d4_1_1"/>
            <p:cNvGrpSpPr/>
            <p:nvPr/>
          </p:nvGrpSpPr>
          <p:grpSpPr>
            <a:xfrm>
              <a:off x="0" y="0"/>
              <a:ext cx="2204551" cy="555310"/>
              <a:chOff x="0" y="0"/>
              <a:chExt cx="655200" cy="165040"/>
            </a:xfrm>
          </p:grpSpPr>
          <p:sp>
            <p:nvSpPr>
              <p:cNvPr id="285" name="Google Shape;285;g3589c61b4d4_1_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g3589c61b4d4_1_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87" name="Google Shape;287;g3589c61b4d4_1_1"/>
            <p:cNvGrpSpPr/>
            <p:nvPr/>
          </p:nvGrpSpPr>
          <p:grpSpPr>
            <a:xfrm>
              <a:off x="0" y="837269"/>
              <a:ext cx="2204551" cy="555310"/>
              <a:chOff x="0" y="0"/>
              <a:chExt cx="655200" cy="165040"/>
            </a:xfrm>
          </p:grpSpPr>
          <p:sp>
            <p:nvSpPr>
              <p:cNvPr id="288" name="Google Shape;288;g3589c61b4d4_1_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g3589c61b4d4_1_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90" name="Google Shape;290;g3589c61b4d4_1_1"/>
          <p:cNvGrpSpPr/>
          <p:nvPr/>
        </p:nvGrpSpPr>
        <p:grpSpPr>
          <a:xfrm>
            <a:off x="12326783" y="3015"/>
            <a:ext cx="1305213" cy="1305213"/>
            <a:chOff x="-4" y="34"/>
            <a:chExt cx="1740284" cy="1740284"/>
          </a:xfrm>
        </p:grpSpPr>
        <p:grpSp>
          <p:nvGrpSpPr>
            <p:cNvPr id="291" name="Google Shape;291;g3589c61b4d4_1_1"/>
            <p:cNvGrpSpPr/>
            <p:nvPr/>
          </p:nvGrpSpPr>
          <p:grpSpPr>
            <a:xfrm rot="2045184">
              <a:off x="-17022" y="632120"/>
              <a:ext cx="1774320" cy="483197"/>
              <a:chOff x="0" y="0"/>
              <a:chExt cx="750041" cy="204257"/>
            </a:xfrm>
          </p:grpSpPr>
          <p:sp>
            <p:nvSpPr>
              <p:cNvPr id="292" name="Google Shape;292;g3589c61b4d4_1_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g3589c61b4d4_1_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94" name="Google Shape;294;g3589c61b4d4_1_1"/>
            <p:cNvGrpSpPr/>
            <p:nvPr/>
          </p:nvGrpSpPr>
          <p:grpSpPr>
            <a:xfrm rot="-3354816">
              <a:off x="-15041" y="628577"/>
              <a:ext cx="1774320" cy="483197"/>
              <a:chOff x="0" y="0"/>
              <a:chExt cx="750041" cy="204257"/>
            </a:xfrm>
          </p:grpSpPr>
          <p:sp>
            <p:nvSpPr>
              <p:cNvPr id="295" name="Google Shape;295;g3589c61b4d4_1_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g3589c61b4d4_1_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97" name="Google Shape;297;g3589c61b4d4_1_1"/>
            <p:cNvGrpSpPr/>
            <p:nvPr/>
          </p:nvGrpSpPr>
          <p:grpSpPr>
            <a:xfrm rot="-3354816">
              <a:off x="673118" y="578207"/>
              <a:ext cx="363361" cy="569559"/>
              <a:chOff x="0" y="0"/>
              <a:chExt cx="153600" cy="240764"/>
            </a:xfrm>
          </p:grpSpPr>
          <p:sp>
            <p:nvSpPr>
              <p:cNvPr id="298" name="Google Shape;298;g3589c61b4d4_1_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g3589c61b4d4_1_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00" name="Google Shape;300;g3589c61b4d4_1_1"/>
          <p:cNvGrpSpPr/>
          <p:nvPr/>
        </p:nvGrpSpPr>
        <p:grpSpPr>
          <a:xfrm>
            <a:off x="1028700" y="815595"/>
            <a:ext cx="16230600" cy="8301932"/>
            <a:chOff x="0" y="-96441"/>
            <a:chExt cx="21640800" cy="11069242"/>
          </a:xfrm>
        </p:grpSpPr>
        <p:grpSp>
          <p:nvGrpSpPr>
            <p:cNvPr id="301" name="Google Shape;301;g3589c61b4d4_1_1"/>
            <p:cNvGrpSpPr/>
            <p:nvPr/>
          </p:nvGrpSpPr>
          <p:grpSpPr>
            <a:xfrm>
              <a:off x="0" y="-96441"/>
              <a:ext cx="21640800" cy="11069242"/>
              <a:chOff x="0" y="-19050"/>
              <a:chExt cx="4274726" cy="2186517"/>
            </a:xfrm>
          </p:grpSpPr>
          <p:sp>
            <p:nvSpPr>
              <p:cNvPr id="302" name="Google Shape;302;g3589c61b4d4_1_1"/>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g3589c61b4d4_1_1"/>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304" name="Google Shape;304;g3589c61b4d4_1_1"/>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305" name="Google Shape;305;g3589c61b4d4_1_1"/>
          <p:cNvGrpSpPr/>
          <p:nvPr/>
        </p:nvGrpSpPr>
        <p:grpSpPr>
          <a:xfrm rot="1250207">
            <a:off x="16982704" y="8993812"/>
            <a:ext cx="1305310" cy="1305310"/>
            <a:chOff x="-4" y="34"/>
            <a:chExt cx="1740284" cy="1740284"/>
          </a:xfrm>
        </p:grpSpPr>
        <p:grpSp>
          <p:nvGrpSpPr>
            <p:cNvPr id="306" name="Google Shape;306;g3589c61b4d4_1_1"/>
            <p:cNvGrpSpPr/>
            <p:nvPr/>
          </p:nvGrpSpPr>
          <p:grpSpPr>
            <a:xfrm rot="2045184">
              <a:off x="-17022" y="632120"/>
              <a:ext cx="1774320" cy="483197"/>
              <a:chOff x="0" y="0"/>
              <a:chExt cx="750041" cy="204257"/>
            </a:xfrm>
          </p:grpSpPr>
          <p:sp>
            <p:nvSpPr>
              <p:cNvPr id="307" name="Google Shape;307;g3589c61b4d4_1_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g3589c61b4d4_1_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09" name="Google Shape;309;g3589c61b4d4_1_1"/>
            <p:cNvGrpSpPr/>
            <p:nvPr/>
          </p:nvGrpSpPr>
          <p:grpSpPr>
            <a:xfrm rot="-3354816">
              <a:off x="-15041" y="628577"/>
              <a:ext cx="1774320" cy="483197"/>
              <a:chOff x="0" y="0"/>
              <a:chExt cx="750041" cy="204257"/>
            </a:xfrm>
          </p:grpSpPr>
          <p:sp>
            <p:nvSpPr>
              <p:cNvPr id="310" name="Google Shape;310;g3589c61b4d4_1_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g3589c61b4d4_1_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12" name="Google Shape;312;g3589c61b4d4_1_1"/>
            <p:cNvGrpSpPr/>
            <p:nvPr/>
          </p:nvGrpSpPr>
          <p:grpSpPr>
            <a:xfrm rot="-3354816">
              <a:off x="673118" y="578207"/>
              <a:ext cx="363361" cy="569559"/>
              <a:chOff x="0" y="0"/>
              <a:chExt cx="153600" cy="240764"/>
            </a:xfrm>
          </p:grpSpPr>
          <p:sp>
            <p:nvSpPr>
              <p:cNvPr id="313" name="Google Shape;313;g3589c61b4d4_1_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g3589c61b4d4_1_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315" name="Google Shape;315;g3589c61b4d4_1_1"/>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a:t>
            </a:r>
            <a:endParaRPr>
              <a:latin typeface="Edu SA Beginner"/>
              <a:ea typeface="Edu SA Beginner"/>
              <a:cs typeface="Edu SA Beginner"/>
              <a:sym typeface="Edu SA Beginner"/>
            </a:endParaRPr>
          </a:p>
        </p:txBody>
      </p:sp>
      <p:sp>
        <p:nvSpPr>
          <p:cNvPr id="316" name="Google Shape;316;g3589c61b4d4_1_1"/>
          <p:cNvSpPr txBox="1"/>
          <p:nvPr/>
        </p:nvSpPr>
        <p:spPr>
          <a:xfrm>
            <a:off x="1572250" y="2906201"/>
            <a:ext cx="14905200" cy="6934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Clr>
                <a:schemeClr val="dk1"/>
              </a:buClr>
              <a:buSzPts val="1100"/>
              <a:buFont typeface="Arial"/>
              <a:buNone/>
            </a:pPr>
            <a:r>
              <a:rPr b="1" lang="en-US" sz="3000" u="sng">
                <a:solidFill>
                  <a:schemeClr val="dk1"/>
                </a:solidFill>
                <a:latin typeface="Edu SA Beginner"/>
                <a:ea typeface="Edu SA Beginner"/>
                <a:cs typeface="Edu SA Beginner"/>
                <a:sym typeface="Edu SA Beginner"/>
              </a:rPr>
              <a:t>What is Working Memory?</a:t>
            </a:r>
            <a:endParaRPr b="1" sz="3000" u="sng">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0"/>
              </a:spcAft>
              <a:buClr>
                <a:schemeClr val="dk1"/>
              </a:buClr>
              <a:buSzPts val="1100"/>
              <a:buFont typeface="Arial"/>
              <a:buNone/>
            </a:pPr>
            <a:r>
              <a:rPr lang="en-US" sz="2800">
                <a:solidFill>
                  <a:schemeClr val="dk1"/>
                </a:solidFill>
                <a:latin typeface="Edu SA Beginner"/>
                <a:ea typeface="Edu SA Beginner"/>
                <a:cs typeface="Edu SA Beginner"/>
                <a:sym typeface="Edu SA Beginner"/>
              </a:rPr>
              <a:t>Think of </a:t>
            </a:r>
            <a:r>
              <a:rPr b="1" lang="en-US" sz="2800">
                <a:solidFill>
                  <a:schemeClr val="dk1"/>
                </a:solidFill>
                <a:latin typeface="Edu SA Beginner"/>
                <a:ea typeface="Edu SA Beginner"/>
                <a:cs typeface="Edu SA Beginner"/>
                <a:sym typeface="Edu SA Beginner"/>
              </a:rPr>
              <a:t>working memory</a:t>
            </a:r>
            <a:r>
              <a:rPr lang="en-US" sz="2800">
                <a:solidFill>
                  <a:schemeClr val="dk1"/>
                </a:solidFill>
                <a:latin typeface="Edu SA Beginner"/>
                <a:ea typeface="Edu SA Beginner"/>
                <a:cs typeface="Edu SA Beginner"/>
                <a:sym typeface="Edu SA Beginner"/>
              </a:rPr>
              <a:t> like a mental “notepad” your child uses to hold and work with information for a short time. It helps them:</a:t>
            </a:r>
            <a:endParaRPr sz="2800">
              <a:solidFill>
                <a:schemeClr val="dk1"/>
              </a:solidFill>
              <a:latin typeface="Edu SA Beginner"/>
              <a:ea typeface="Edu SA Beginner"/>
              <a:cs typeface="Edu SA Beginner"/>
              <a:sym typeface="Edu SA Beginner"/>
            </a:endParaRPr>
          </a:p>
          <a:p>
            <a:pPr indent="-406400" lvl="0" marL="457200" rtl="0" algn="l">
              <a:lnSpc>
                <a:spcPct val="115000"/>
              </a:lnSpc>
              <a:spcBef>
                <a:spcPts val="1200"/>
              </a:spcBef>
              <a:spcAft>
                <a:spcPts val="0"/>
              </a:spcAft>
              <a:buClr>
                <a:schemeClr val="dk1"/>
              </a:buClr>
              <a:buSzPts val="2800"/>
              <a:buFont typeface="Edu SA Beginner"/>
              <a:buChar char="●"/>
            </a:pPr>
            <a:r>
              <a:rPr lang="en-US" sz="2800">
                <a:solidFill>
                  <a:schemeClr val="dk1"/>
                </a:solidFill>
                <a:latin typeface="Edu SA Beginner"/>
                <a:ea typeface="Edu SA Beginner"/>
                <a:cs typeface="Edu SA Beginner"/>
                <a:sym typeface="Edu SA Beginner"/>
              </a:rPr>
              <a:t>Follow instructions with multiple steps</a:t>
            </a:r>
            <a:br>
              <a:rPr lang="en-US" sz="2800">
                <a:solidFill>
                  <a:schemeClr val="dk1"/>
                </a:solidFill>
                <a:latin typeface="Edu SA Beginner"/>
                <a:ea typeface="Edu SA Beginner"/>
                <a:cs typeface="Edu SA Beginner"/>
                <a:sym typeface="Edu SA Beginner"/>
              </a:rPr>
            </a:br>
            <a:endParaRPr sz="2800">
              <a:solidFill>
                <a:schemeClr val="dk1"/>
              </a:solidFill>
              <a:latin typeface="Edu SA Beginner"/>
              <a:ea typeface="Edu SA Beginner"/>
              <a:cs typeface="Edu SA Beginner"/>
              <a:sym typeface="Edu SA Beginner"/>
            </a:endParaRPr>
          </a:p>
          <a:p>
            <a:pPr indent="-406400" lvl="0" marL="457200" rtl="0" algn="l">
              <a:lnSpc>
                <a:spcPct val="115000"/>
              </a:lnSpc>
              <a:spcBef>
                <a:spcPts val="0"/>
              </a:spcBef>
              <a:spcAft>
                <a:spcPts val="0"/>
              </a:spcAft>
              <a:buClr>
                <a:schemeClr val="dk1"/>
              </a:buClr>
              <a:buSzPts val="2800"/>
              <a:buFont typeface="Edu SA Beginner"/>
              <a:buChar char="●"/>
            </a:pPr>
            <a:r>
              <a:rPr lang="en-US" sz="2800">
                <a:solidFill>
                  <a:schemeClr val="dk1"/>
                </a:solidFill>
                <a:latin typeface="Edu SA Beginner"/>
                <a:ea typeface="Edu SA Beginner"/>
                <a:cs typeface="Edu SA Beginner"/>
                <a:sym typeface="Edu SA Beginner"/>
              </a:rPr>
              <a:t>Solve a maths problem in their head</a:t>
            </a:r>
            <a:br>
              <a:rPr lang="en-US" sz="2800">
                <a:solidFill>
                  <a:schemeClr val="dk1"/>
                </a:solidFill>
                <a:latin typeface="Edu SA Beginner"/>
                <a:ea typeface="Edu SA Beginner"/>
                <a:cs typeface="Edu SA Beginner"/>
                <a:sym typeface="Edu SA Beginner"/>
              </a:rPr>
            </a:br>
            <a:endParaRPr sz="2800">
              <a:solidFill>
                <a:schemeClr val="dk1"/>
              </a:solidFill>
              <a:latin typeface="Edu SA Beginner"/>
              <a:ea typeface="Edu SA Beginner"/>
              <a:cs typeface="Edu SA Beginner"/>
              <a:sym typeface="Edu SA Beginner"/>
            </a:endParaRPr>
          </a:p>
          <a:p>
            <a:pPr indent="-406400" lvl="0" marL="457200" rtl="0" algn="l">
              <a:lnSpc>
                <a:spcPct val="115000"/>
              </a:lnSpc>
              <a:spcBef>
                <a:spcPts val="0"/>
              </a:spcBef>
              <a:spcAft>
                <a:spcPts val="0"/>
              </a:spcAft>
              <a:buClr>
                <a:schemeClr val="dk1"/>
              </a:buClr>
              <a:buSzPts val="2800"/>
              <a:buFont typeface="Edu SA Beginner"/>
              <a:buChar char="●"/>
            </a:pPr>
            <a:r>
              <a:rPr lang="en-US" sz="2800">
                <a:solidFill>
                  <a:schemeClr val="dk1"/>
                </a:solidFill>
                <a:latin typeface="Edu SA Beginner"/>
                <a:ea typeface="Edu SA Beginner"/>
                <a:cs typeface="Edu SA Beginner"/>
                <a:sym typeface="Edu SA Beginner"/>
              </a:rPr>
              <a:t>Remember the start of a sentence while reading to make sense of the end</a:t>
            </a:r>
            <a:br>
              <a:rPr lang="en-US" sz="2800">
                <a:solidFill>
                  <a:schemeClr val="dk1"/>
                </a:solidFill>
                <a:latin typeface="Edu SA Beginner"/>
                <a:ea typeface="Edu SA Beginner"/>
                <a:cs typeface="Edu SA Beginner"/>
                <a:sym typeface="Edu SA Beginner"/>
              </a:rPr>
            </a:br>
            <a:endParaRPr sz="28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0"/>
              </a:spcAft>
              <a:buClr>
                <a:schemeClr val="dk1"/>
              </a:buClr>
              <a:buSzPts val="1100"/>
              <a:buFont typeface="Arial"/>
              <a:buNone/>
            </a:pPr>
            <a:r>
              <a:rPr lang="en-US" sz="2800">
                <a:solidFill>
                  <a:schemeClr val="dk1"/>
                </a:solidFill>
                <a:latin typeface="Edu SA Beginner"/>
                <a:ea typeface="Edu SA Beginner"/>
                <a:cs typeface="Edu SA Beginner"/>
                <a:sym typeface="Edu SA Beginner"/>
              </a:rPr>
              <a:t>But this mental notepad is </a:t>
            </a:r>
            <a:r>
              <a:rPr i="1" lang="en-US" sz="2800">
                <a:solidFill>
                  <a:schemeClr val="dk1"/>
                </a:solidFill>
                <a:latin typeface="Edu SA Beginner"/>
                <a:ea typeface="Edu SA Beginner"/>
                <a:cs typeface="Edu SA Beginner"/>
                <a:sym typeface="Edu SA Beginner"/>
              </a:rPr>
              <a:t>very small</a:t>
            </a:r>
            <a:r>
              <a:rPr lang="en-US" sz="2800">
                <a:solidFill>
                  <a:schemeClr val="dk1"/>
                </a:solidFill>
                <a:latin typeface="Edu SA Beginner"/>
                <a:ea typeface="Edu SA Beginner"/>
                <a:cs typeface="Edu SA Beginner"/>
                <a:sym typeface="Edu SA Beginner"/>
              </a:rPr>
              <a:t>. If too much is on it at once, it can easily get overloaded, and your child might forget what they were doing.</a:t>
            </a:r>
            <a:endParaRPr sz="2800">
              <a:solidFill>
                <a:schemeClr val="dk1"/>
              </a:solidFill>
              <a:latin typeface="Edu SA Beginner"/>
              <a:ea typeface="Edu SA Beginner"/>
              <a:cs typeface="Edu SA Beginner"/>
              <a:sym typeface="Edu SA Beginner"/>
            </a:endParaRPr>
          </a:p>
          <a:p>
            <a:pPr indent="0" lvl="0" marL="0" marR="0" rtl="0" algn="ctr">
              <a:lnSpc>
                <a:spcPct val="125006"/>
              </a:lnSpc>
              <a:spcBef>
                <a:spcPts val="1200"/>
              </a:spcBef>
              <a:spcAft>
                <a:spcPts val="0"/>
              </a:spcAft>
              <a:buNone/>
            </a:pPr>
            <a:r>
              <a:t/>
            </a:r>
            <a:endParaRPr sz="54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320" name="Shape 320"/>
        <p:cNvGrpSpPr/>
        <p:nvPr/>
      </p:nvGrpSpPr>
      <p:grpSpPr>
        <a:xfrm>
          <a:off x="0" y="0"/>
          <a:ext cx="0" cy="0"/>
          <a:chOff x="0" y="0"/>
          <a:chExt cx="0" cy="0"/>
        </a:xfrm>
      </p:grpSpPr>
      <p:grpSp>
        <p:nvGrpSpPr>
          <p:cNvPr id="321" name="Google Shape;321;g3589c61b4d4_1_92"/>
          <p:cNvGrpSpPr/>
          <p:nvPr/>
        </p:nvGrpSpPr>
        <p:grpSpPr>
          <a:xfrm rot="578440">
            <a:off x="60954" y="104912"/>
            <a:ext cx="1368074" cy="1368074"/>
            <a:chOff x="0" y="24"/>
            <a:chExt cx="1824118" cy="1824118"/>
          </a:xfrm>
        </p:grpSpPr>
        <p:grpSp>
          <p:nvGrpSpPr>
            <p:cNvPr id="322" name="Google Shape;322;g3589c61b4d4_1_92"/>
            <p:cNvGrpSpPr/>
            <p:nvPr/>
          </p:nvGrpSpPr>
          <p:grpSpPr>
            <a:xfrm rot="-605904">
              <a:off x="37733" y="619621"/>
              <a:ext cx="1748651" cy="584906"/>
              <a:chOff x="0" y="0"/>
              <a:chExt cx="444423" cy="148655"/>
            </a:xfrm>
          </p:grpSpPr>
          <p:sp>
            <p:nvSpPr>
              <p:cNvPr id="323" name="Google Shape;323;g3589c61b4d4_1_9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g3589c61b4d4_1_9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25" name="Google Shape;325;g3589c61b4d4_1_92"/>
            <p:cNvGrpSpPr/>
            <p:nvPr/>
          </p:nvGrpSpPr>
          <p:grpSpPr>
            <a:xfrm rot="-6005904">
              <a:off x="37747" y="619630"/>
              <a:ext cx="1748651" cy="584906"/>
              <a:chOff x="0" y="0"/>
              <a:chExt cx="444423" cy="148655"/>
            </a:xfrm>
          </p:grpSpPr>
          <p:sp>
            <p:nvSpPr>
              <p:cNvPr id="326" name="Google Shape;326;g3589c61b4d4_1_9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 name="Google Shape;327;g3589c61b4d4_1_9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28" name="Google Shape;328;g3589c61b4d4_1_92"/>
            <p:cNvGrpSpPr/>
            <p:nvPr/>
          </p:nvGrpSpPr>
          <p:grpSpPr>
            <a:xfrm rot="-6005911">
              <a:off x="679478" y="589901"/>
              <a:ext cx="465016" cy="643443"/>
              <a:chOff x="0" y="0"/>
              <a:chExt cx="174000" cy="240764"/>
            </a:xfrm>
          </p:grpSpPr>
          <p:sp>
            <p:nvSpPr>
              <p:cNvPr id="329" name="Google Shape;329;g3589c61b4d4_1_9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g3589c61b4d4_1_9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31" name="Google Shape;331;g3589c61b4d4_1_92"/>
          <p:cNvGrpSpPr/>
          <p:nvPr/>
        </p:nvGrpSpPr>
        <p:grpSpPr>
          <a:xfrm rot="578440">
            <a:off x="4115383" y="9098677"/>
            <a:ext cx="1368074" cy="1368074"/>
            <a:chOff x="0" y="24"/>
            <a:chExt cx="1824118" cy="1824118"/>
          </a:xfrm>
        </p:grpSpPr>
        <p:grpSp>
          <p:nvGrpSpPr>
            <p:cNvPr id="332" name="Google Shape;332;g3589c61b4d4_1_92"/>
            <p:cNvGrpSpPr/>
            <p:nvPr/>
          </p:nvGrpSpPr>
          <p:grpSpPr>
            <a:xfrm rot="-605904">
              <a:off x="37733" y="619621"/>
              <a:ext cx="1748651" cy="584906"/>
              <a:chOff x="0" y="0"/>
              <a:chExt cx="444423" cy="148655"/>
            </a:xfrm>
          </p:grpSpPr>
          <p:sp>
            <p:nvSpPr>
              <p:cNvPr id="333" name="Google Shape;333;g3589c61b4d4_1_9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g3589c61b4d4_1_9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35" name="Google Shape;335;g3589c61b4d4_1_92"/>
            <p:cNvGrpSpPr/>
            <p:nvPr/>
          </p:nvGrpSpPr>
          <p:grpSpPr>
            <a:xfrm rot="-6005904">
              <a:off x="37747" y="619630"/>
              <a:ext cx="1748651" cy="584906"/>
              <a:chOff x="0" y="0"/>
              <a:chExt cx="444423" cy="148655"/>
            </a:xfrm>
          </p:grpSpPr>
          <p:sp>
            <p:nvSpPr>
              <p:cNvPr id="336" name="Google Shape;336;g3589c61b4d4_1_9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g3589c61b4d4_1_9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38" name="Google Shape;338;g3589c61b4d4_1_92"/>
            <p:cNvGrpSpPr/>
            <p:nvPr/>
          </p:nvGrpSpPr>
          <p:grpSpPr>
            <a:xfrm rot="-6005911">
              <a:off x="679478" y="589901"/>
              <a:ext cx="465016" cy="643443"/>
              <a:chOff x="0" y="0"/>
              <a:chExt cx="174000" cy="240764"/>
            </a:xfrm>
          </p:grpSpPr>
          <p:sp>
            <p:nvSpPr>
              <p:cNvPr id="339" name="Google Shape;339;g3589c61b4d4_1_9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g3589c61b4d4_1_9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41" name="Google Shape;341;g3589c61b4d4_1_92"/>
          <p:cNvGrpSpPr/>
          <p:nvPr/>
        </p:nvGrpSpPr>
        <p:grpSpPr>
          <a:xfrm rot="-409038">
            <a:off x="3333906" y="322519"/>
            <a:ext cx="1645932" cy="533673"/>
            <a:chOff x="0" y="0"/>
            <a:chExt cx="433500" cy="140557"/>
          </a:xfrm>
        </p:grpSpPr>
        <p:sp>
          <p:nvSpPr>
            <p:cNvPr id="342" name="Google Shape;342;g3589c61b4d4_1_9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g3589c61b4d4_1_9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44" name="Google Shape;344;g3589c61b4d4_1_92"/>
          <p:cNvGrpSpPr/>
          <p:nvPr/>
        </p:nvGrpSpPr>
        <p:grpSpPr>
          <a:xfrm rot="746946">
            <a:off x="12700421" y="9515920"/>
            <a:ext cx="1645944" cy="533677"/>
            <a:chOff x="0" y="0"/>
            <a:chExt cx="433500" cy="140557"/>
          </a:xfrm>
        </p:grpSpPr>
        <p:sp>
          <p:nvSpPr>
            <p:cNvPr id="345" name="Google Shape;345;g3589c61b4d4_1_9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g3589c61b4d4_1_9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47" name="Google Shape;347;g3589c61b4d4_1_92"/>
          <p:cNvGrpSpPr/>
          <p:nvPr/>
        </p:nvGrpSpPr>
        <p:grpSpPr>
          <a:xfrm rot="584920">
            <a:off x="7920880" y="-9866"/>
            <a:ext cx="1198491" cy="1198487"/>
            <a:chOff x="0" y="0"/>
            <a:chExt cx="1597923" cy="1597918"/>
          </a:xfrm>
        </p:grpSpPr>
        <p:grpSp>
          <p:nvGrpSpPr>
            <p:cNvPr id="348" name="Google Shape;348;g3589c61b4d4_1_92"/>
            <p:cNvGrpSpPr/>
            <p:nvPr/>
          </p:nvGrpSpPr>
          <p:grpSpPr>
            <a:xfrm>
              <a:off x="0" y="563233"/>
              <a:ext cx="1597923" cy="471909"/>
              <a:chOff x="0" y="0"/>
              <a:chExt cx="444423" cy="131250"/>
            </a:xfrm>
          </p:grpSpPr>
          <p:sp>
            <p:nvSpPr>
              <p:cNvPr id="349" name="Google Shape;349;g3589c61b4d4_1_9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g3589c61b4d4_1_9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51" name="Google Shape;351;g3589c61b4d4_1_92"/>
            <p:cNvGrpSpPr/>
            <p:nvPr/>
          </p:nvGrpSpPr>
          <p:grpSpPr>
            <a:xfrm>
              <a:off x="591736" y="0"/>
              <a:ext cx="414447" cy="414447"/>
              <a:chOff x="0" y="0"/>
              <a:chExt cx="812800" cy="812800"/>
            </a:xfrm>
          </p:grpSpPr>
          <p:sp>
            <p:nvSpPr>
              <p:cNvPr id="352" name="Google Shape;352;g3589c61b4d4_1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g3589c61b4d4_1_9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54" name="Google Shape;354;g3589c61b4d4_1_92"/>
            <p:cNvGrpSpPr/>
            <p:nvPr/>
          </p:nvGrpSpPr>
          <p:grpSpPr>
            <a:xfrm>
              <a:off x="591736" y="1183471"/>
              <a:ext cx="414447" cy="414447"/>
              <a:chOff x="0" y="0"/>
              <a:chExt cx="812800" cy="812800"/>
            </a:xfrm>
          </p:grpSpPr>
          <p:sp>
            <p:nvSpPr>
              <p:cNvPr id="355" name="Google Shape;355;g3589c61b4d4_1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g3589c61b4d4_1_9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57" name="Google Shape;357;g3589c61b4d4_1_92"/>
          <p:cNvGrpSpPr/>
          <p:nvPr/>
        </p:nvGrpSpPr>
        <p:grpSpPr>
          <a:xfrm rot="-635265">
            <a:off x="8317435" y="9260534"/>
            <a:ext cx="1653344" cy="1044390"/>
            <a:chOff x="0" y="0"/>
            <a:chExt cx="2204551" cy="1392579"/>
          </a:xfrm>
        </p:grpSpPr>
        <p:grpSp>
          <p:nvGrpSpPr>
            <p:cNvPr id="358" name="Google Shape;358;g3589c61b4d4_1_92"/>
            <p:cNvGrpSpPr/>
            <p:nvPr/>
          </p:nvGrpSpPr>
          <p:grpSpPr>
            <a:xfrm>
              <a:off x="0" y="0"/>
              <a:ext cx="2204551" cy="555310"/>
              <a:chOff x="0" y="0"/>
              <a:chExt cx="655200" cy="165040"/>
            </a:xfrm>
          </p:grpSpPr>
          <p:sp>
            <p:nvSpPr>
              <p:cNvPr id="359" name="Google Shape;359;g3589c61b4d4_1_9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g3589c61b4d4_1_9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61" name="Google Shape;361;g3589c61b4d4_1_92"/>
            <p:cNvGrpSpPr/>
            <p:nvPr/>
          </p:nvGrpSpPr>
          <p:grpSpPr>
            <a:xfrm>
              <a:off x="0" y="837269"/>
              <a:ext cx="2204551" cy="555310"/>
              <a:chOff x="0" y="0"/>
              <a:chExt cx="655200" cy="165040"/>
            </a:xfrm>
          </p:grpSpPr>
          <p:sp>
            <p:nvSpPr>
              <p:cNvPr id="362" name="Google Shape;362;g3589c61b4d4_1_9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g3589c61b4d4_1_9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64" name="Google Shape;364;g3589c61b4d4_1_92"/>
          <p:cNvGrpSpPr/>
          <p:nvPr/>
        </p:nvGrpSpPr>
        <p:grpSpPr>
          <a:xfrm rot="-690822">
            <a:off x="151689" y="8993010"/>
            <a:ext cx="1198429" cy="1198426"/>
            <a:chOff x="0" y="0"/>
            <a:chExt cx="1597923" cy="1597918"/>
          </a:xfrm>
        </p:grpSpPr>
        <p:grpSp>
          <p:nvGrpSpPr>
            <p:cNvPr id="365" name="Google Shape;365;g3589c61b4d4_1_92"/>
            <p:cNvGrpSpPr/>
            <p:nvPr/>
          </p:nvGrpSpPr>
          <p:grpSpPr>
            <a:xfrm>
              <a:off x="0" y="563233"/>
              <a:ext cx="1597923" cy="471909"/>
              <a:chOff x="0" y="0"/>
              <a:chExt cx="444423" cy="131250"/>
            </a:xfrm>
          </p:grpSpPr>
          <p:sp>
            <p:nvSpPr>
              <p:cNvPr id="366" name="Google Shape;366;g3589c61b4d4_1_9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g3589c61b4d4_1_9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68" name="Google Shape;368;g3589c61b4d4_1_92"/>
            <p:cNvGrpSpPr/>
            <p:nvPr/>
          </p:nvGrpSpPr>
          <p:grpSpPr>
            <a:xfrm>
              <a:off x="591736" y="0"/>
              <a:ext cx="414447" cy="414447"/>
              <a:chOff x="0" y="0"/>
              <a:chExt cx="812800" cy="812800"/>
            </a:xfrm>
          </p:grpSpPr>
          <p:sp>
            <p:nvSpPr>
              <p:cNvPr id="369" name="Google Shape;369;g3589c61b4d4_1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g3589c61b4d4_1_9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71" name="Google Shape;371;g3589c61b4d4_1_92"/>
            <p:cNvGrpSpPr/>
            <p:nvPr/>
          </p:nvGrpSpPr>
          <p:grpSpPr>
            <a:xfrm>
              <a:off x="591736" y="1183471"/>
              <a:ext cx="414447" cy="414447"/>
              <a:chOff x="0" y="0"/>
              <a:chExt cx="812800" cy="812800"/>
            </a:xfrm>
          </p:grpSpPr>
          <p:sp>
            <p:nvSpPr>
              <p:cNvPr id="372" name="Google Shape;372;g3589c61b4d4_1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g3589c61b4d4_1_9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74" name="Google Shape;374;g3589c61b4d4_1_92"/>
          <p:cNvGrpSpPr/>
          <p:nvPr/>
        </p:nvGrpSpPr>
        <p:grpSpPr>
          <a:xfrm rot="679585">
            <a:off x="16460367" y="301945"/>
            <a:ext cx="1653429" cy="1044444"/>
            <a:chOff x="0" y="0"/>
            <a:chExt cx="2204551" cy="1392579"/>
          </a:xfrm>
        </p:grpSpPr>
        <p:grpSp>
          <p:nvGrpSpPr>
            <p:cNvPr id="375" name="Google Shape;375;g3589c61b4d4_1_92"/>
            <p:cNvGrpSpPr/>
            <p:nvPr/>
          </p:nvGrpSpPr>
          <p:grpSpPr>
            <a:xfrm>
              <a:off x="0" y="0"/>
              <a:ext cx="2204551" cy="555310"/>
              <a:chOff x="0" y="0"/>
              <a:chExt cx="655200" cy="165040"/>
            </a:xfrm>
          </p:grpSpPr>
          <p:sp>
            <p:nvSpPr>
              <p:cNvPr id="376" name="Google Shape;376;g3589c61b4d4_1_9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g3589c61b4d4_1_9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78" name="Google Shape;378;g3589c61b4d4_1_92"/>
            <p:cNvGrpSpPr/>
            <p:nvPr/>
          </p:nvGrpSpPr>
          <p:grpSpPr>
            <a:xfrm>
              <a:off x="0" y="837269"/>
              <a:ext cx="2204551" cy="555310"/>
              <a:chOff x="0" y="0"/>
              <a:chExt cx="655200" cy="165040"/>
            </a:xfrm>
          </p:grpSpPr>
          <p:sp>
            <p:nvSpPr>
              <p:cNvPr id="379" name="Google Shape;379;g3589c61b4d4_1_9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g3589c61b4d4_1_9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81" name="Google Shape;381;g3589c61b4d4_1_92"/>
          <p:cNvGrpSpPr/>
          <p:nvPr/>
        </p:nvGrpSpPr>
        <p:grpSpPr>
          <a:xfrm>
            <a:off x="12326783" y="3015"/>
            <a:ext cx="1305213" cy="1305213"/>
            <a:chOff x="-4" y="34"/>
            <a:chExt cx="1740284" cy="1740284"/>
          </a:xfrm>
        </p:grpSpPr>
        <p:grpSp>
          <p:nvGrpSpPr>
            <p:cNvPr id="382" name="Google Shape;382;g3589c61b4d4_1_92"/>
            <p:cNvGrpSpPr/>
            <p:nvPr/>
          </p:nvGrpSpPr>
          <p:grpSpPr>
            <a:xfrm rot="2045184">
              <a:off x="-17022" y="632120"/>
              <a:ext cx="1774320" cy="483197"/>
              <a:chOff x="0" y="0"/>
              <a:chExt cx="750041" cy="204257"/>
            </a:xfrm>
          </p:grpSpPr>
          <p:sp>
            <p:nvSpPr>
              <p:cNvPr id="383" name="Google Shape;383;g3589c61b4d4_1_9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g3589c61b4d4_1_9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5" name="Google Shape;385;g3589c61b4d4_1_92"/>
            <p:cNvGrpSpPr/>
            <p:nvPr/>
          </p:nvGrpSpPr>
          <p:grpSpPr>
            <a:xfrm rot="-3354816">
              <a:off x="-15041" y="628577"/>
              <a:ext cx="1774320" cy="483197"/>
              <a:chOff x="0" y="0"/>
              <a:chExt cx="750041" cy="204257"/>
            </a:xfrm>
          </p:grpSpPr>
          <p:sp>
            <p:nvSpPr>
              <p:cNvPr id="386" name="Google Shape;386;g3589c61b4d4_1_9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g3589c61b4d4_1_9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8" name="Google Shape;388;g3589c61b4d4_1_92"/>
            <p:cNvGrpSpPr/>
            <p:nvPr/>
          </p:nvGrpSpPr>
          <p:grpSpPr>
            <a:xfrm rot="-3354816">
              <a:off x="673118" y="578207"/>
              <a:ext cx="363361" cy="569559"/>
              <a:chOff x="0" y="0"/>
              <a:chExt cx="153600" cy="240764"/>
            </a:xfrm>
          </p:grpSpPr>
          <p:sp>
            <p:nvSpPr>
              <p:cNvPr id="389" name="Google Shape;389;g3589c61b4d4_1_9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g3589c61b4d4_1_9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91" name="Google Shape;391;g3589c61b4d4_1_92"/>
          <p:cNvGrpSpPr/>
          <p:nvPr/>
        </p:nvGrpSpPr>
        <p:grpSpPr>
          <a:xfrm>
            <a:off x="1028700" y="815595"/>
            <a:ext cx="16230600" cy="8301932"/>
            <a:chOff x="0" y="-96441"/>
            <a:chExt cx="21640800" cy="11069242"/>
          </a:xfrm>
        </p:grpSpPr>
        <p:grpSp>
          <p:nvGrpSpPr>
            <p:cNvPr id="392" name="Google Shape;392;g3589c61b4d4_1_92"/>
            <p:cNvGrpSpPr/>
            <p:nvPr/>
          </p:nvGrpSpPr>
          <p:grpSpPr>
            <a:xfrm>
              <a:off x="0" y="-96441"/>
              <a:ext cx="21640800" cy="11069242"/>
              <a:chOff x="0" y="-19050"/>
              <a:chExt cx="4274726" cy="2186517"/>
            </a:xfrm>
          </p:grpSpPr>
          <p:sp>
            <p:nvSpPr>
              <p:cNvPr id="393" name="Google Shape;393;g3589c61b4d4_1_92"/>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g3589c61b4d4_1_92"/>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395" name="Google Shape;395;g3589c61b4d4_1_92"/>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396" name="Google Shape;396;g3589c61b4d4_1_92"/>
          <p:cNvGrpSpPr/>
          <p:nvPr/>
        </p:nvGrpSpPr>
        <p:grpSpPr>
          <a:xfrm rot="1250207">
            <a:off x="16982704" y="8993812"/>
            <a:ext cx="1305310" cy="1305310"/>
            <a:chOff x="-4" y="34"/>
            <a:chExt cx="1740284" cy="1740284"/>
          </a:xfrm>
        </p:grpSpPr>
        <p:grpSp>
          <p:nvGrpSpPr>
            <p:cNvPr id="397" name="Google Shape;397;g3589c61b4d4_1_92"/>
            <p:cNvGrpSpPr/>
            <p:nvPr/>
          </p:nvGrpSpPr>
          <p:grpSpPr>
            <a:xfrm rot="2045184">
              <a:off x="-17022" y="632120"/>
              <a:ext cx="1774320" cy="483197"/>
              <a:chOff x="0" y="0"/>
              <a:chExt cx="750041" cy="204257"/>
            </a:xfrm>
          </p:grpSpPr>
          <p:sp>
            <p:nvSpPr>
              <p:cNvPr id="398" name="Google Shape;398;g3589c61b4d4_1_9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g3589c61b4d4_1_9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00" name="Google Shape;400;g3589c61b4d4_1_92"/>
            <p:cNvGrpSpPr/>
            <p:nvPr/>
          </p:nvGrpSpPr>
          <p:grpSpPr>
            <a:xfrm rot="-3354816">
              <a:off x="-15041" y="628577"/>
              <a:ext cx="1774320" cy="483197"/>
              <a:chOff x="0" y="0"/>
              <a:chExt cx="750041" cy="204257"/>
            </a:xfrm>
          </p:grpSpPr>
          <p:sp>
            <p:nvSpPr>
              <p:cNvPr id="401" name="Google Shape;401;g3589c61b4d4_1_9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g3589c61b4d4_1_9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03" name="Google Shape;403;g3589c61b4d4_1_92"/>
            <p:cNvGrpSpPr/>
            <p:nvPr/>
          </p:nvGrpSpPr>
          <p:grpSpPr>
            <a:xfrm rot="-3354816">
              <a:off x="673118" y="578207"/>
              <a:ext cx="363361" cy="569559"/>
              <a:chOff x="0" y="0"/>
              <a:chExt cx="153600" cy="240764"/>
            </a:xfrm>
          </p:grpSpPr>
          <p:sp>
            <p:nvSpPr>
              <p:cNvPr id="404" name="Google Shape;404;g3589c61b4d4_1_9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g3589c61b4d4_1_9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406" name="Google Shape;406;g3589c61b4d4_1_92"/>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a:t>
            </a:r>
            <a:endParaRPr>
              <a:latin typeface="Edu SA Beginner"/>
              <a:ea typeface="Edu SA Beginner"/>
              <a:cs typeface="Edu SA Beginner"/>
              <a:sym typeface="Edu SA Beginner"/>
            </a:endParaRPr>
          </a:p>
        </p:txBody>
      </p:sp>
      <p:sp>
        <p:nvSpPr>
          <p:cNvPr id="407" name="Google Shape;407;g3589c61b4d4_1_92"/>
          <p:cNvSpPr txBox="1"/>
          <p:nvPr/>
        </p:nvSpPr>
        <p:spPr>
          <a:xfrm>
            <a:off x="1533925" y="2925226"/>
            <a:ext cx="14905200" cy="5838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b="1" lang="en-US" sz="3200" u="sng">
                <a:solidFill>
                  <a:schemeClr val="dk1"/>
                </a:solidFill>
                <a:latin typeface="Edu SA Beginner"/>
                <a:ea typeface="Edu SA Beginner"/>
                <a:cs typeface="Edu SA Beginner"/>
                <a:sym typeface="Edu SA Beginner"/>
              </a:rPr>
              <a:t>What is Long-Term Memory?</a:t>
            </a:r>
            <a:endParaRPr b="1" sz="3200" u="sng">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0"/>
              </a:spcAft>
              <a:buSzPts val="1100"/>
              <a:buNone/>
            </a:pPr>
            <a:r>
              <a:rPr lang="en-US" sz="2500">
                <a:solidFill>
                  <a:schemeClr val="dk1"/>
                </a:solidFill>
                <a:latin typeface="Edu SA Beginner"/>
                <a:ea typeface="Edu SA Beginner"/>
                <a:cs typeface="Edu SA Beginner"/>
                <a:sym typeface="Edu SA Beginner"/>
              </a:rPr>
              <a:t>Long-term memory is more like a giant library. Once something is stored there, your child can access it again and again. It holds knowledge like:</a:t>
            </a:r>
            <a:endParaRPr sz="2500">
              <a:solidFill>
                <a:schemeClr val="dk1"/>
              </a:solidFill>
              <a:latin typeface="Edu SA Beginner"/>
              <a:ea typeface="Edu SA Beginner"/>
              <a:cs typeface="Edu SA Beginner"/>
              <a:sym typeface="Edu SA Beginner"/>
            </a:endParaRPr>
          </a:p>
          <a:p>
            <a:pPr indent="-387350" lvl="0" marL="457200" rtl="0" algn="l">
              <a:lnSpc>
                <a:spcPct val="115000"/>
              </a:lnSpc>
              <a:spcBef>
                <a:spcPts val="1200"/>
              </a:spcBef>
              <a:spcAft>
                <a:spcPts val="0"/>
              </a:spcAft>
              <a:buClr>
                <a:schemeClr val="dk1"/>
              </a:buClr>
              <a:buSzPts val="2500"/>
              <a:buFont typeface="Edu SA Beginner"/>
              <a:buChar char="●"/>
            </a:pPr>
            <a:r>
              <a:rPr lang="en-US" sz="2500">
                <a:solidFill>
                  <a:schemeClr val="dk1"/>
                </a:solidFill>
                <a:latin typeface="Edu SA Beginner"/>
                <a:ea typeface="Edu SA Beginner"/>
                <a:cs typeface="Edu SA Beginner"/>
                <a:sym typeface="Edu SA Beginner"/>
              </a:rPr>
              <a:t>Times tables</a:t>
            </a:r>
            <a:br>
              <a:rPr lang="en-US" sz="2500">
                <a:solidFill>
                  <a:schemeClr val="dk1"/>
                </a:solidFill>
                <a:latin typeface="Edu SA Beginner"/>
                <a:ea typeface="Edu SA Beginner"/>
                <a:cs typeface="Edu SA Beginner"/>
                <a:sym typeface="Edu SA Beginner"/>
              </a:rPr>
            </a:br>
            <a:endParaRPr sz="2500">
              <a:solidFill>
                <a:schemeClr val="dk1"/>
              </a:solidFill>
              <a:latin typeface="Edu SA Beginner"/>
              <a:ea typeface="Edu SA Beginner"/>
              <a:cs typeface="Edu SA Beginner"/>
              <a:sym typeface="Edu SA Beginner"/>
            </a:endParaRPr>
          </a:p>
          <a:p>
            <a:pPr indent="-387350" lvl="0" marL="457200" rtl="0" algn="l">
              <a:lnSpc>
                <a:spcPct val="115000"/>
              </a:lnSpc>
              <a:spcBef>
                <a:spcPts val="0"/>
              </a:spcBef>
              <a:spcAft>
                <a:spcPts val="0"/>
              </a:spcAft>
              <a:buClr>
                <a:schemeClr val="dk1"/>
              </a:buClr>
              <a:buSzPts val="2500"/>
              <a:buFont typeface="Edu SA Beginner"/>
              <a:buChar char="●"/>
            </a:pPr>
            <a:r>
              <a:rPr lang="en-US" sz="2500">
                <a:solidFill>
                  <a:schemeClr val="dk1"/>
                </a:solidFill>
                <a:latin typeface="Edu SA Beginner"/>
                <a:ea typeface="Edu SA Beginner"/>
                <a:cs typeface="Edu SA Beginner"/>
                <a:sym typeface="Edu SA Beginner"/>
              </a:rPr>
              <a:t>Spelling rules</a:t>
            </a:r>
            <a:br>
              <a:rPr lang="en-US" sz="2500">
                <a:solidFill>
                  <a:schemeClr val="dk1"/>
                </a:solidFill>
                <a:latin typeface="Edu SA Beginner"/>
                <a:ea typeface="Edu SA Beginner"/>
                <a:cs typeface="Edu SA Beginner"/>
                <a:sym typeface="Edu SA Beginner"/>
              </a:rPr>
            </a:br>
            <a:endParaRPr sz="2500">
              <a:solidFill>
                <a:schemeClr val="dk1"/>
              </a:solidFill>
              <a:latin typeface="Edu SA Beginner"/>
              <a:ea typeface="Edu SA Beginner"/>
              <a:cs typeface="Edu SA Beginner"/>
              <a:sym typeface="Edu SA Beginner"/>
            </a:endParaRPr>
          </a:p>
          <a:p>
            <a:pPr indent="-387350" lvl="0" marL="457200" rtl="0" algn="l">
              <a:lnSpc>
                <a:spcPct val="115000"/>
              </a:lnSpc>
              <a:spcBef>
                <a:spcPts val="0"/>
              </a:spcBef>
              <a:spcAft>
                <a:spcPts val="0"/>
              </a:spcAft>
              <a:buClr>
                <a:schemeClr val="dk1"/>
              </a:buClr>
              <a:buSzPts val="2500"/>
              <a:buFont typeface="Edu SA Beginner"/>
              <a:buChar char="●"/>
            </a:pPr>
            <a:r>
              <a:rPr lang="en-US" sz="2500">
                <a:solidFill>
                  <a:schemeClr val="dk1"/>
                </a:solidFill>
                <a:latin typeface="Edu SA Beginner"/>
                <a:ea typeface="Edu SA Beginner"/>
                <a:cs typeface="Edu SA Beginner"/>
                <a:sym typeface="Edu SA Beginner"/>
              </a:rPr>
              <a:t>How to ride a bike</a:t>
            </a:r>
            <a:br>
              <a:rPr lang="en-US" sz="2500">
                <a:solidFill>
                  <a:schemeClr val="dk1"/>
                </a:solidFill>
                <a:latin typeface="Edu SA Beginner"/>
                <a:ea typeface="Edu SA Beginner"/>
                <a:cs typeface="Edu SA Beginner"/>
                <a:sym typeface="Edu SA Beginner"/>
              </a:rPr>
            </a:br>
            <a:endParaRPr sz="2500">
              <a:solidFill>
                <a:schemeClr val="dk1"/>
              </a:solidFill>
              <a:latin typeface="Edu SA Beginner"/>
              <a:ea typeface="Edu SA Beginner"/>
              <a:cs typeface="Edu SA Beginner"/>
              <a:sym typeface="Edu SA Beginner"/>
            </a:endParaRPr>
          </a:p>
          <a:p>
            <a:pPr indent="-387350" lvl="0" marL="457200" rtl="0" algn="l">
              <a:lnSpc>
                <a:spcPct val="115000"/>
              </a:lnSpc>
              <a:spcBef>
                <a:spcPts val="0"/>
              </a:spcBef>
              <a:spcAft>
                <a:spcPts val="0"/>
              </a:spcAft>
              <a:buClr>
                <a:schemeClr val="dk1"/>
              </a:buClr>
              <a:buSzPts val="2500"/>
              <a:buFont typeface="Edu SA Beginner"/>
              <a:buChar char="●"/>
            </a:pPr>
            <a:r>
              <a:rPr lang="en-US" sz="2500">
                <a:solidFill>
                  <a:schemeClr val="dk1"/>
                </a:solidFill>
                <a:latin typeface="Edu SA Beginner"/>
                <a:ea typeface="Edu SA Beginner"/>
                <a:cs typeface="Edu SA Beginner"/>
                <a:sym typeface="Edu SA Beginner"/>
              </a:rPr>
              <a:t>The name of their teacher or their home address</a:t>
            </a:r>
            <a:endParaRPr sz="25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None/>
            </a:pPr>
            <a:r>
              <a:rPr lang="en-US" sz="2500">
                <a:solidFill>
                  <a:schemeClr val="dk1"/>
                </a:solidFill>
                <a:latin typeface="Edu SA Beginner"/>
                <a:ea typeface="Edu SA Beginner"/>
                <a:cs typeface="Edu SA Beginner"/>
                <a:sym typeface="Edu SA Beginner"/>
              </a:rPr>
              <a:t>When information is stored in long-term memory, it frees up working memory—meaning your child can think more clearly and learn more easily</a:t>
            </a:r>
            <a:endParaRPr sz="6800">
              <a:solidFill>
                <a:schemeClr val="dk1"/>
              </a:solidFill>
              <a:latin typeface="Edu SA Beginner"/>
              <a:ea typeface="Edu SA Beginner"/>
              <a:cs typeface="Edu SA Beginner"/>
              <a:sym typeface="Edu SA Beginn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411" name="Shape 411"/>
        <p:cNvGrpSpPr/>
        <p:nvPr/>
      </p:nvGrpSpPr>
      <p:grpSpPr>
        <a:xfrm>
          <a:off x="0" y="0"/>
          <a:ext cx="0" cy="0"/>
          <a:chOff x="0" y="0"/>
          <a:chExt cx="0" cy="0"/>
        </a:xfrm>
      </p:grpSpPr>
      <p:grpSp>
        <p:nvGrpSpPr>
          <p:cNvPr id="412" name="Google Shape;412;g3589c61b4d4_1_186"/>
          <p:cNvGrpSpPr/>
          <p:nvPr/>
        </p:nvGrpSpPr>
        <p:grpSpPr>
          <a:xfrm rot="578440">
            <a:off x="60954" y="104912"/>
            <a:ext cx="1368074" cy="1368074"/>
            <a:chOff x="0" y="24"/>
            <a:chExt cx="1824118" cy="1824118"/>
          </a:xfrm>
        </p:grpSpPr>
        <p:grpSp>
          <p:nvGrpSpPr>
            <p:cNvPr id="413" name="Google Shape;413;g3589c61b4d4_1_186"/>
            <p:cNvGrpSpPr/>
            <p:nvPr/>
          </p:nvGrpSpPr>
          <p:grpSpPr>
            <a:xfrm rot="-605904">
              <a:off x="37733" y="619621"/>
              <a:ext cx="1748651" cy="584906"/>
              <a:chOff x="0" y="0"/>
              <a:chExt cx="444423" cy="148655"/>
            </a:xfrm>
          </p:grpSpPr>
          <p:sp>
            <p:nvSpPr>
              <p:cNvPr id="414" name="Google Shape;414;g3589c61b4d4_1_186"/>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5" name="Google Shape;415;g3589c61b4d4_1_186"/>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16" name="Google Shape;416;g3589c61b4d4_1_186"/>
            <p:cNvGrpSpPr/>
            <p:nvPr/>
          </p:nvGrpSpPr>
          <p:grpSpPr>
            <a:xfrm rot="-6005904">
              <a:off x="37747" y="619630"/>
              <a:ext cx="1748651" cy="584906"/>
              <a:chOff x="0" y="0"/>
              <a:chExt cx="444423" cy="148655"/>
            </a:xfrm>
          </p:grpSpPr>
          <p:sp>
            <p:nvSpPr>
              <p:cNvPr id="417" name="Google Shape;417;g3589c61b4d4_1_186"/>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g3589c61b4d4_1_186"/>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19" name="Google Shape;419;g3589c61b4d4_1_186"/>
            <p:cNvGrpSpPr/>
            <p:nvPr/>
          </p:nvGrpSpPr>
          <p:grpSpPr>
            <a:xfrm rot="-6005911">
              <a:off x="679478" y="589901"/>
              <a:ext cx="465016" cy="643443"/>
              <a:chOff x="0" y="0"/>
              <a:chExt cx="174000" cy="240764"/>
            </a:xfrm>
          </p:grpSpPr>
          <p:sp>
            <p:nvSpPr>
              <p:cNvPr id="420" name="Google Shape;420;g3589c61b4d4_1_186"/>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g3589c61b4d4_1_186"/>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22" name="Google Shape;422;g3589c61b4d4_1_186"/>
          <p:cNvGrpSpPr/>
          <p:nvPr/>
        </p:nvGrpSpPr>
        <p:grpSpPr>
          <a:xfrm rot="578440">
            <a:off x="4115383" y="9098677"/>
            <a:ext cx="1368074" cy="1368074"/>
            <a:chOff x="0" y="24"/>
            <a:chExt cx="1824118" cy="1824118"/>
          </a:xfrm>
        </p:grpSpPr>
        <p:grpSp>
          <p:nvGrpSpPr>
            <p:cNvPr id="423" name="Google Shape;423;g3589c61b4d4_1_186"/>
            <p:cNvGrpSpPr/>
            <p:nvPr/>
          </p:nvGrpSpPr>
          <p:grpSpPr>
            <a:xfrm rot="-605904">
              <a:off x="37733" y="619621"/>
              <a:ext cx="1748651" cy="584906"/>
              <a:chOff x="0" y="0"/>
              <a:chExt cx="444423" cy="148655"/>
            </a:xfrm>
          </p:grpSpPr>
          <p:sp>
            <p:nvSpPr>
              <p:cNvPr id="424" name="Google Shape;424;g3589c61b4d4_1_186"/>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5" name="Google Shape;425;g3589c61b4d4_1_186"/>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26" name="Google Shape;426;g3589c61b4d4_1_186"/>
            <p:cNvGrpSpPr/>
            <p:nvPr/>
          </p:nvGrpSpPr>
          <p:grpSpPr>
            <a:xfrm rot="-6005904">
              <a:off x="37747" y="619630"/>
              <a:ext cx="1748651" cy="584906"/>
              <a:chOff x="0" y="0"/>
              <a:chExt cx="444423" cy="148655"/>
            </a:xfrm>
          </p:grpSpPr>
          <p:sp>
            <p:nvSpPr>
              <p:cNvPr id="427" name="Google Shape;427;g3589c61b4d4_1_186"/>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g3589c61b4d4_1_186"/>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29" name="Google Shape;429;g3589c61b4d4_1_186"/>
            <p:cNvGrpSpPr/>
            <p:nvPr/>
          </p:nvGrpSpPr>
          <p:grpSpPr>
            <a:xfrm rot="-6005911">
              <a:off x="679478" y="589901"/>
              <a:ext cx="465016" cy="643443"/>
              <a:chOff x="0" y="0"/>
              <a:chExt cx="174000" cy="240764"/>
            </a:xfrm>
          </p:grpSpPr>
          <p:sp>
            <p:nvSpPr>
              <p:cNvPr id="430" name="Google Shape;430;g3589c61b4d4_1_186"/>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g3589c61b4d4_1_186"/>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32" name="Google Shape;432;g3589c61b4d4_1_186"/>
          <p:cNvGrpSpPr/>
          <p:nvPr/>
        </p:nvGrpSpPr>
        <p:grpSpPr>
          <a:xfrm rot="-409038">
            <a:off x="3333906" y="322519"/>
            <a:ext cx="1645932" cy="533673"/>
            <a:chOff x="0" y="0"/>
            <a:chExt cx="433500" cy="140557"/>
          </a:xfrm>
        </p:grpSpPr>
        <p:sp>
          <p:nvSpPr>
            <p:cNvPr id="433" name="Google Shape;433;g3589c61b4d4_1_186"/>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g3589c61b4d4_1_186"/>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35" name="Google Shape;435;g3589c61b4d4_1_186"/>
          <p:cNvGrpSpPr/>
          <p:nvPr/>
        </p:nvGrpSpPr>
        <p:grpSpPr>
          <a:xfrm rot="746946">
            <a:off x="12700421" y="9515920"/>
            <a:ext cx="1645944" cy="533677"/>
            <a:chOff x="0" y="0"/>
            <a:chExt cx="433500" cy="140557"/>
          </a:xfrm>
        </p:grpSpPr>
        <p:sp>
          <p:nvSpPr>
            <p:cNvPr id="436" name="Google Shape;436;g3589c61b4d4_1_186"/>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g3589c61b4d4_1_186"/>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38" name="Google Shape;438;g3589c61b4d4_1_186"/>
          <p:cNvGrpSpPr/>
          <p:nvPr/>
        </p:nvGrpSpPr>
        <p:grpSpPr>
          <a:xfrm rot="584920">
            <a:off x="7920880" y="-9866"/>
            <a:ext cx="1198491" cy="1198487"/>
            <a:chOff x="0" y="0"/>
            <a:chExt cx="1597923" cy="1597918"/>
          </a:xfrm>
        </p:grpSpPr>
        <p:grpSp>
          <p:nvGrpSpPr>
            <p:cNvPr id="439" name="Google Shape;439;g3589c61b4d4_1_186"/>
            <p:cNvGrpSpPr/>
            <p:nvPr/>
          </p:nvGrpSpPr>
          <p:grpSpPr>
            <a:xfrm>
              <a:off x="0" y="563233"/>
              <a:ext cx="1597923" cy="471909"/>
              <a:chOff x="0" y="0"/>
              <a:chExt cx="444423" cy="131250"/>
            </a:xfrm>
          </p:grpSpPr>
          <p:sp>
            <p:nvSpPr>
              <p:cNvPr id="440" name="Google Shape;440;g3589c61b4d4_1_186"/>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1" name="Google Shape;441;g3589c61b4d4_1_186"/>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42" name="Google Shape;442;g3589c61b4d4_1_186"/>
            <p:cNvGrpSpPr/>
            <p:nvPr/>
          </p:nvGrpSpPr>
          <p:grpSpPr>
            <a:xfrm>
              <a:off x="591736" y="0"/>
              <a:ext cx="414447" cy="414447"/>
              <a:chOff x="0" y="0"/>
              <a:chExt cx="812800" cy="812800"/>
            </a:xfrm>
          </p:grpSpPr>
          <p:sp>
            <p:nvSpPr>
              <p:cNvPr id="443" name="Google Shape;443;g3589c61b4d4_1_18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g3589c61b4d4_1_186"/>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45" name="Google Shape;445;g3589c61b4d4_1_186"/>
            <p:cNvGrpSpPr/>
            <p:nvPr/>
          </p:nvGrpSpPr>
          <p:grpSpPr>
            <a:xfrm>
              <a:off x="591736" y="1183471"/>
              <a:ext cx="414447" cy="414447"/>
              <a:chOff x="0" y="0"/>
              <a:chExt cx="812800" cy="812800"/>
            </a:xfrm>
          </p:grpSpPr>
          <p:sp>
            <p:nvSpPr>
              <p:cNvPr id="446" name="Google Shape;446;g3589c61b4d4_1_18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g3589c61b4d4_1_186"/>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48" name="Google Shape;448;g3589c61b4d4_1_186"/>
          <p:cNvGrpSpPr/>
          <p:nvPr/>
        </p:nvGrpSpPr>
        <p:grpSpPr>
          <a:xfrm rot="-635265">
            <a:off x="8317435" y="9260534"/>
            <a:ext cx="1653344" cy="1044390"/>
            <a:chOff x="0" y="0"/>
            <a:chExt cx="2204551" cy="1392579"/>
          </a:xfrm>
        </p:grpSpPr>
        <p:grpSp>
          <p:nvGrpSpPr>
            <p:cNvPr id="449" name="Google Shape;449;g3589c61b4d4_1_186"/>
            <p:cNvGrpSpPr/>
            <p:nvPr/>
          </p:nvGrpSpPr>
          <p:grpSpPr>
            <a:xfrm>
              <a:off x="0" y="0"/>
              <a:ext cx="2204551" cy="555310"/>
              <a:chOff x="0" y="0"/>
              <a:chExt cx="655200" cy="165040"/>
            </a:xfrm>
          </p:grpSpPr>
          <p:sp>
            <p:nvSpPr>
              <p:cNvPr id="450" name="Google Shape;450;g3589c61b4d4_1_186"/>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g3589c61b4d4_1_186"/>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52" name="Google Shape;452;g3589c61b4d4_1_186"/>
            <p:cNvGrpSpPr/>
            <p:nvPr/>
          </p:nvGrpSpPr>
          <p:grpSpPr>
            <a:xfrm>
              <a:off x="0" y="837269"/>
              <a:ext cx="2204551" cy="555310"/>
              <a:chOff x="0" y="0"/>
              <a:chExt cx="655200" cy="165040"/>
            </a:xfrm>
          </p:grpSpPr>
          <p:sp>
            <p:nvSpPr>
              <p:cNvPr id="453" name="Google Shape;453;g3589c61b4d4_1_186"/>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g3589c61b4d4_1_186"/>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55" name="Google Shape;455;g3589c61b4d4_1_186"/>
          <p:cNvGrpSpPr/>
          <p:nvPr/>
        </p:nvGrpSpPr>
        <p:grpSpPr>
          <a:xfrm rot="-690822">
            <a:off x="151689" y="8993010"/>
            <a:ext cx="1198429" cy="1198426"/>
            <a:chOff x="0" y="0"/>
            <a:chExt cx="1597923" cy="1597918"/>
          </a:xfrm>
        </p:grpSpPr>
        <p:grpSp>
          <p:nvGrpSpPr>
            <p:cNvPr id="456" name="Google Shape;456;g3589c61b4d4_1_186"/>
            <p:cNvGrpSpPr/>
            <p:nvPr/>
          </p:nvGrpSpPr>
          <p:grpSpPr>
            <a:xfrm>
              <a:off x="0" y="563233"/>
              <a:ext cx="1597923" cy="471909"/>
              <a:chOff x="0" y="0"/>
              <a:chExt cx="444423" cy="131250"/>
            </a:xfrm>
          </p:grpSpPr>
          <p:sp>
            <p:nvSpPr>
              <p:cNvPr id="457" name="Google Shape;457;g3589c61b4d4_1_186"/>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g3589c61b4d4_1_186"/>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59" name="Google Shape;459;g3589c61b4d4_1_186"/>
            <p:cNvGrpSpPr/>
            <p:nvPr/>
          </p:nvGrpSpPr>
          <p:grpSpPr>
            <a:xfrm>
              <a:off x="591736" y="0"/>
              <a:ext cx="414447" cy="414447"/>
              <a:chOff x="0" y="0"/>
              <a:chExt cx="812800" cy="812800"/>
            </a:xfrm>
          </p:grpSpPr>
          <p:sp>
            <p:nvSpPr>
              <p:cNvPr id="460" name="Google Shape;460;g3589c61b4d4_1_18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g3589c61b4d4_1_186"/>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62" name="Google Shape;462;g3589c61b4d4_1_186"/>
            <p:cNvGrpSpPr/>
            <p:nvPr/>
          </p:nvGrpSpPr>
          <p:grpSpPr>
            <a:xfrm>
              <a:off x="591736" y="1183471"/>
              <a:ext cx="414447" cy="414447"/>
              <a:chOff x="0" y="0"/>
              <a:chExt cx="812800" cy="812800"/>
            </a:xfrm>
          </p:grpSpPr>
          <p:sp>
            <p:nvSpPr>
              <p:cNvPr id="463" name="Google Shape;463;g3589c61b4d4_1_18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g3589c61b4d4_1_186"/>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65" name="Google Shape;465;g3589c61b4d4_1_186"/>
          <p:cNvGrpSpPr/>
          <p:nvPr/>
        </p:nvGrpSpPr>
        <p:grpSpPr>
          <a:xfrm rot="679585">
            <a:off x="16460367" y="301945"/>
            <a:ext cx="1653429" cy="1044444"/>
            <a:chOff x="0" y="0"/>
            <a:chExt cx="2204551" cy="1392579"/>
          </a:xfrm>
        </p:grpSpPr>
        <p:grpSp>
          <p:nvGrpSpPr>
            <p:cNvPr id="466" name="Google Shape;466;g3589c61b4d4_1_186"/>
            <p:cNvGrpSpPr/>
            <p:nvPr/>
          </p:nvGrpSpPr>
          <p:grpSpPr>
            <a:xfrm>
              <a:off x="0" y="0"/>
              <a:ext cx="2204551" cy="555310"/>
              <a:chOff x="0" y="0"/>
              <a:chExt cx="655200" cy="165040"/>
            </a:xfrm>
          </p:grpSpPr>
          <p:sp>
            <p:nvSpPr>
              <p:cNvPr id="467" name="Google Shape;467;g3589c61b4d4_1_186"/>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g3589c61b4d4_1_186"/>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69" name="Google Shape;469;g3589c61b4d4_1_186"/>
            <p:cNvGrpSpPr/>
            <p:nvPr/>
          </p:nvGrpSpPr>
          <p:grpSpPr>
            <a:xfrm>
              <a:off x="0" y="837269"/>
              <a:ext cx="2204551" cy="555310"/>
              <a:chOff x="0" y="0"/>
              <a:chExt cx="655200" cy="165040"/>
            </a:xfrm>
          </p:grpSpPr>
          <p:sp>
            <p:nvSpPr>
              <p:cNvPr id="470" name="Google Shape;470;g3589c61b4d4_1_186"/>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g3589c61b4d4_1_186"/>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72" name="Google Shape;472;g3589c61b4d4_1_186"/>
          <p:cNvGrpSpPr/>
          <p:nvPr/>
        </p:nvGrpSpPr>
        <p:grpSpPr>
          <a:xfrm>
            <a:off x="12326783" y="3015"/>
            <a:ext cx="1305213" cy="1305213"/>
            <a:chOff x="-4" y="34"/>
            <a:chExt cx="1740284" cy="1740284"/>
          </a:xfrm>
        </p:grpSpPr>
        <p:grpSp>
          <p:nvGrpSpPr>
            <p:cNvPr id="473" name="Google Shape;473;g3589c61b4d4_1_186"/>
            <p:cNvGrpSpPr/>
            <p:nvPr/>
          </p:nvGrpSpPr>
          <p:grpSpPr>
            <a:xfrm rot="2045184">
              <a:off x="-17022" y="632120"/>
              <a:ext cx="1774320" cy="483197"/>
              <a:chOff x="0" y="0"/>
              <a:chExt cx="750041" cy="204257"/>
            </a:xfrm>
          </p:grpSpPr>
          <p:sp>
            <p:nvSpPr>
              <p:cNvPr id="474" name="Google Shape;474;g3589c61b4d4_1_186"/>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g3589c61b4d4_1_186"/>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6" name="Google Shape;476;g3589c61b4d4_1_186"/>
            <p:cNvGrpSpPr/>
            <p:nvPr/>
          </p:nvGrpSpPr>
          <p:grpSpPr>
            <a:xfrm rot="-3354816">
              <a:off x="-15041" y="628577"/>
              <a:ext cx="1774320" cy="483197"/>
              <a:chOff x="0" y="0"/>
              <a:chExt cx="750041" cy="204257"/>
            </a:xfrm>
          </p:grpSpPr>
          <p:sp>
            <p:nvSpPr>
              <p:cNvPr id="477" name="Google Shape;477;g3589c61b4d4_1_186"/>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g3589c61b4d4_1_186"/>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9" name="Google Shape;479;g3589c61b4d4_1_186"/>
            <p:cNvGrpSpPr/>
            <p:nvPr/>
          </p:nvGrpSpPr>
          <p:grpSpPr>
            <a:xfrm rot="-3354816">
              <a:off x="673118" y="578207"/>
              <a:ext cx="363361" cy="569559"/>
              <a:chOff x="0" y="0"/>
              <a:chExt cx="153600" cy="240764"/>
            </a:xfrm>
          </p:grpSpPr>
          <p:sp>
            <p:nvSpPr>
              <p:cNvPr id="480" name="Google Shape;480;g3589c61b4d4_1_186"/>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1" name="Google Shape;481;g3589c61b4d4_1_186"/>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82" name="Google Shape;482;g3589c61b4d4_1_186"/>
          <p:cNvGrpSpPr/>
          <p:nvPr/>
        </p:nvGrpSpPr>
        <p:grpSpPr>
          <a:xfrm>
            <a:off x="1028700" y="815595"/>
            <a:ext cx="16230600" cy="8301932"/>
            <a:chOff x="0" y="-96441"/>
            <a:chExt cx="21640800" cy="11069242"/>
          </a:xfrm>
        </p:grpSpPr>
        <p:grpSp>
          <p:nvGrpSpPr>
            <p:cNvPr id="483" name="Google Shape;483;g3589c61b4d4_1_186"/>
            <p:cNvGrpSpPr/>
            <p:nvPr/>
          </p:nvGrpSpPr>
          <p:grpSpPr>
            <a:xfrm>
              <a:off x="0" y="-96441"/>
              <a:ext cx="21640800" cy="11069242"/>
              <a:chOff x="0" y="-19050"/>
              <a:chExt cx="4274726" cy="2186517"/>
            </a:xfrm>
          </p:grpSpPr>
          <p:sp>
            <p:nvSpPr>
              <p:cNvPr id="484" name="Google Shape;484;g3589c61b4d4_1_186"/>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g3589c61b4d4_1_186"/>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486" name="Google Shape;486;g3589c61b4d4_1_186"/>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487" name="Google Shape;487;g3589c61b4d4_1_186"/>
          <p:cNvGrpSpPr/>
          <p:nvPr/>
        </p:nvGrpSpPr>
        <p:grpSpPr>
          <a:xfrm rot="1250207">
            <a:off x="16982704" y="8993812"/>
            <a:ext cx="1305310" cy="1305310"/>
            <a:chOff x="-4" y="34"/>
            <a:chExt cx="1740284" cy="1740284"/>
          </a:xfrm>
        </p:grpSpPr>
        <p:grpSp>
          <p:nvGrpSpPr>
            <p:cNvPr id="488" name="Google Shape;488;g3589c61b4d4_1_186"/>
            <p:cNvGrpSpPr/>
            <p:nvPr/>
          </p:nvGrpSpPr>
          <p:grpSpPr>
            <a:xfrm rot="2045184">
              <a:off x="-17022" y="632120"/>
              <a:ext cx="1774320" cy="483197"/>
              <a:chOff x="0" y="0"/>
              <a:chExt cx="750041" cy="204257"/>
            </a:xfrm>
          </p:grpSpPr>
          <p:sp>
            <p:nvSpPr>
              <p:cNvPr id="489" name="Google Shape;489;g3589c61b4d4_1_186"/>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g3589c61b4d4_1_186"/>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91" name="Google Shape;491;g3589c61b4d4_1_186"/>
            <p:cNvGrpSpPr/>
            <p:nvPr/>
          </p:nvGrpSpPr>
          <p:grpSpPr>
            <a:xfrm rot="-3354816">
              <a:off x="-15041" y="628577"/>
              <a:ext cx="1774320" cy="483197"/>
              <a:chOff x="0" y="0"/>
              <a:chExt cx="750041" cy="204257"/>
            </a:xfrm>
          </p:grpSpPr>
          <p:sp>
            <p:nvSpPr>
              <p:cNvPr id="492" name="Google Shape;492;g3589c61b4d4_1_186"/>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3" name="Google Shape;493;g3589c61b4d4_1_186"/>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94" name="Google Shape;494;g3589c61b4d4_1_186"/>
            <p:cNvGrpSpPr/>
            <p:nvPr/>
          </p:nvGrpSpPr>
          <p:grpSpPr>
            <a:xfrm rot="-3354816">
              <a:off x="673118" y="578207"/>
              <a:ext cx="363361" cy="569559"/>
              <a:chOff x="0" y="0"/>
              <a:chExt cx="153600" cy="240764"/>
            </a:xfrm>
          </p:grpSpPr>
          <p:sp>
            <p:nvSpPr>
              <p:cNvPr id="495" name="Google Shape;495;g3589c61b4d4_1_186"/>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g3589c61b4d4_1_186"/>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497" name="Google Shape;497;g3589c61b4d4_1_186"/>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a:t>
            </a:r>
            <a:endParaRPr>
              <a:latin typeface="Edu SA Beginner"/>
              <a:ea typeface="Edu SA Beginner"/>
              <a:cs typeface="Edu SA Beginner"/>
              <a:sym typeface="Edu SA Beginner"/>
            </a:endParaRPr>
          </a:p>
        </p:txBody>
      </p:sp>
      <p:sp>
        <p:nvSpPr>
          <p:cNvPr id="498" name="Google Shape;498;g3589c61b4d4_1_186"/>
          <p:cNvSpPr txBox="1"/>
          <p:nvPr/>
        </p:nvSpPr>
        <p:spPr>
          <a:xfrm>
            <a:off x="1533925" y="2925226"/>
            <a:ext cx="14905200" cy="6552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lang="en-US" sz="3900">
                <a:solidFill>
                  <a:schemeClr val="dk1"/>
                </a:solidFill>
                <a:latin typeface="Edu SA Beginner"/>
                <a:ea typeface="Edu SA Beginner"/>
                <a:cs typeface="Edu SA Beginner"/>
                <a:sym typeface="Edu SA Beginner"/>
              </a:rPr>
              <a:t> </a:t>
            </a:r>
            <a:r>
              <a:rPr b="1" lang="en-US" sz="3900" u="sng">
                <a:solidFill>
                  <a:schemeClr val="dk1"/>
                </a:solidFill>
                <a:latin typeface="Edu SA Beginner"/>
                <a:ea typeface="Edu SA Beginner"/>
                <a:cs typeface="Edu SA Beginner"/>
                <a:sym typeface="Edu SA Beginner"/>
              </a:rPr>
              <a:t>Why It Matters</a:t>
            </a:r>
            <a:endParaRPr b="1" sz="3900" u="sng">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0"/>
              </a:spcAft>
              <a:buSzPts val="1100"/>
              <a:buNone/>
            </a:pPr>
            <a:r>
              <a:rPr lang="en-US" sz="3700">
                <a:solidFill>
                  <a:schemeClr val="dk1"/>
                </a:solidFill>
                <a:latin typeface="Edu SA Beginner"/>
                <a:ea typeface="Edu SA Beginner"/>
                <a:cs typeface="Edu SA Beginner"/>
                <a:sym typeface="Edu SA Beginner"/>
              </a:rPr>
              <a:t>Children struggle not because they’re not smart, but often because their working memory is overloaded. This happens when they’re trying to hold on to too many new ideas at once.</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0"/>
              </a:spcAft>
              <a:buSzPts val="1100"/>
              <a:buNone/>
            </a:pPr>
            <a:r>
              <a:rPr lang="en-US" sz="3700">
                <a:solidFill>
                  <a:schemeClr val="dk1"/>
                </a:solidFill>
                <a:latin typeface="Edu SA Beginner"/>
                <a:ea typeface="Edu SA Beginner"/>
                <a:cs typeface="Edu SA Beginner"/>
                <a:sym typeface="Edu SA Beginner"/>
              </a:rPr>
              <a:t>The goal in teaching is to move important knowledge from working memory into long-term memory, through practice, repetition, and connection to what they already know. Once it’s in long-term memory, it takes the pressure off working memory, allowing children to learn more complex things with greater ease.</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502" name="Shape 502"/>
        <p:cNvGrpSpPr/>
        <p:nvPr/>
      </p:nvGrpSpPr>
      <p:grpSpPr>
        <a:xfrm>
          <a:off x="0" y="0"/>
          <a:ext cx="0" cy="0"/>
          <a:chOff x="0" y="0"/>
          <a:chExt cx="0" cy="0"/>
        </a:xfrm>
      </p:grpSpPr>
      <p:grpSp>
        <p:nvGrpSpPr>
          <p:cNvPr id="503" name="Google Shape;503;g35d04cec602_0_200"/>
          <p:cNvGrpSpPr/>
          <p:nvPr/>
        </p:nvGrpSpPr>
        <p:grpSpPr>
          <a:xfrm rot="578440">
            <a:off x="60954" y="104912"/>
            <a:ext cx="1368074" cy="1368074"/>
            <a:chOff x="0" y="24"/>
            <a:chExt cx="1824118" cy="1824118"/>
          </a:xfrm>
        </p:grpSpPr>
        <p:grpSp>
          <p:nvGrpSpPr>
            <p:cNvPr id="504" name="Google Shape;504;g35d04cec602_0_200"/>
            <p:cNvGrpSpPr/>
            <p:nvPr/>
          </p:nvGrpSpPr>
          <p:grpSpPr>
            <a:xfrm rot="-605904">
              <a:off x="37733" y="619621"/>
              <a:ext cx="1748651" cy="584906"/>
              <a:chOff x="0" y="0"/>
              <a:chExt cx="444423" cy="148655"/>
            </a:xfrm>
          </p:grpSpPr>
          <p:sp>
            <p:nvSpPr>
              <p:cNvPr id="505" name="Google Shape;505;g35d04cec602_0_20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g35d04cec602_0_20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07" name="Google Shape;507;g35d04cec602_0_200"/>
            <p:cNvGrpSpPr/>
            <p:nvPr/>
          </p:nvGrpSpPr>
          <p:grpSpPr>
            <a:xfrm rot="-6005904">
              <a:off x="37747" y="619630"/>
              <a:ext cx="1748651" cy="584906"/>
              <a:chOff x="0" y="0"/>
              <a:chExt cx="444423" cy="148655"/>
            </a:xfrm>
          </p:grpSpPr>
          <p:sp>
            <p:nvSpPr>
              <p:cNvPr id="508" name="Google Shape;508;g35d04cec602_0_20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g35d04cec602_0_20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10" name="Google Shape;510;g35d04cec602_0_200"/>
            <p:cNvGrpSpPr/>
            <p:nvPr/>
          </p:nvGrpSpPr>
          <p:grpSpPr>
            <a:xfrm rot="-6005911">
              <a:off x="679478" y="589901"/>
              <a:ext cx="465016" cy="643443"/>
              <a:chOff x="0" y="0"/>
              <a:chExt cx="174000" cy="240764"/>
            </a:xfrm>
          </p:grpSpPr>
          <p:sp>
            <p:nvSpPr>
              <p:cNvPr id="511" name="Google Shape;511;g35d04cec602_0_20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2" name="Google Shape;512;g35d04cec602_0_20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13" name="Google Shape;513;g35d04cec602_0_200"/>
          <p:cNvGrpSpPr/>
          <p:nvPr/>
        </p:nvGrpSpPr>
        <p:grpSpPr>
          <a:xfrm rot="578440">
            <a:off x="4115383" y="9098677"/>
            <a:ext cx="1368074" cy="1368074"/>
            <a:chOff x="0" y="24"/>
            <a:chExt cx="1824118" cy="1824118"/>
          </a:xfrm>
        </p:grpSpPr>
        <p:grpSp>
          <p:nvGrpSpPr>
            <p:cNvPr id="514" name="Google Shape;514;g35d04cec602_0_200"/>
            <p:cNvGrpSpPr/>
            <p:nvPr/>
          </p:nvGrpSpPr>
          <p:grpSpPr>
            <a:xfrm rot="-605904">
              <a:off x="37733" y="619621"/>
              <a:ext cx="1748651" cy="584906"/>
              <a:chOff x="0" y="0"/>
              <a:chExt cx="444423" cy="148655"/>
            </a:xfrm>
          </p:grpSpPr>
          <p:sp>
            <p:nvSpPr>
              <p:cNvPr id="515" name="Google Shape;515;g35d04cec602_0_20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6" name="Google Shape;516;g35d04cec602_0_20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17" name="Google Shape;517;g35d04cec602_0_200"/>
            <p:cNvGrpSpPr/>
            <p:nvPr/>
          </p:nvGrpSpPr>
          <p:grpSpPr>
            <a:xfrm rot="-6005904">
              <a:off x="37747" y="619630"/>
              <a:ext cx="1748651" cy="584906"/>
              <a:chOff x="0" y="0"/>
              <a:chExt cx="444423" cy="148655"/>
            </a:xfrm>
          </p:grpSpPr>
          <p:sp>
            <p:nvSpPr>
              <p:cNvPr id="518" name="Google Shape;518;g35d04cec602_0_20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g35d04cec602_0_20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20" name="Google Shape;520;g35d04cec602_0_200"/>
            <p:cNvGrpSpPr/>
            <p:nvPr/>
          </p:nvGrpSpPr>
          <p:grpSpPr>
            <a:xfrm rot="-6005911">
              <a:off x="679478" y="589901"/>
              <a:ext cx="465016" cy="643443"/>
              <a:chOff x="0" y="0"/>
              <a:chExt cx="174000" cy="240764"/>
            </a:xfrm>
          </p:grpSpPr>
          <p:sp>
            <p:nvSpPr>
              <p:cNvPr id="521" name="Google Shape;521;g35d04cec602_0_20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g35d04cec602_0_20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23" name="Google Shape;523;g35d04cec602_0_200"/>
          <p:cNvGrpSpPr/>
          <p:nvPr/>
        </p:nvGrpSpPr>
        <p:grpSpPr>
          <a:xfrm rot="-409038">
            <a:off x="3333906" y="322519"/>
            <a:ext cx="1645932" cy="533673"/>
            <a:chOff x="0" y="0"/>
            <a:chExt cx="433500" cy="140557"/>
          </a:xfrm>
        </p:grpSpPr>
        <p:sp>
          <p:nvSpPr>
            <p:cNvPr id="524" name="Google Shape;524;g35d04cec602_0_20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g35d04cec602_0_20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26" name="Google Shape;526;g35d04cec602_0_200"/>
          <p:cNvGrpSpPr/>
          <p:nvPr/>
        </p:nvGrpSpPr>
        <p:grpSpPr>
          <a:xfrm rot="746946">
            <a:off x="12700421" y="9515920"/>
            <a:ext cx="1645944" cy="533677"/>
            <a:chOff x="0" y="0"/>
            <a:chExt cx="433500" cy="140557"/>
          </a:xfrm>
        </p:grpSpPr>
        <p:sp>
          <p:nvSpPr>
            <p:cNvPr id="527" name="Google Shape;527;g35d04cec602_0_20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g35d04cec602_0_20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29" name="Google Shape;529;g35d04cec602_0_200"/>
          <p:cNvGrpSpPr/>
          <p:nvPr/>
        </p:nvGrpSpPr>
        <p:grpSpPr>
          <a:xfrm rot="584920">
            <a:off x="7920880" y="-9866"/>
            <a:ext cx="1198491" cy="1198487"/>
            <a:chOff x="0" y="0"/>
            <a:chExt cx="1597923" cy="1597918"/>
          </a:xfrm>
        </p:grpSpPr>
        <p:grpSp>
          <p:nvGrpSpPr>
            <p:cNvPr id="530" name="Google Shape;530;g35d04cec602_0_200"/>
            <p:cNvGrpSpPr/>
            <p:nvPr/>
          </p:nvGrpSpPr>
          <p:grpSpPr>
            <a:xfrm>
              <a:off x="0" y="563233"/>
              <a:ext cx="1597923" cy="471909"/>
              <a:chOff x="0" y="0"/>
              <a:chExt cx="444423" cy="131250"/>
            </a:xfrm>
          </p:grpSpPr>
          <p:sp>
            <p:nvSpPr>
              <p:cNvPr id="531" name="Google Shape;531;g35d04cec602_0_20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2" name="Google Shape;532;g35d04cec602_0_20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33" name="Google Shape;533;g35d04cec602_0_200"/>
            <p:cNvGrpSpPr/>
            <p:nvPr/>
          </p:nvGrpSpPr>
          <p:grpSpPr>
            <a:xfrm>
              <a:off x="591736" y="0"/>
              <a:ext cx="414447" cy="414447"/>
              <a:chOff x="0" y="0"/>
              <a:chExt cx="812800" cy="812800"/>
            </a:xfrm>
          </p:grpSpPr>
          <p:sp>
            <p:nvSpPr>
              <p:cNvPr id="534" name="Google Shape;534;g35d04cec602_0_20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5" name="Google Shape;535;g35d04cec602_0_20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36" name="Google Shape;536;g35d04cec602_0_200"/>
            <p:cNvGrpSpPr/>
            <p:nvPr/>
          </p:nvGrpSpPr>
          <p:grpSpPr>
            <a:xfrm>
              <a:off x="591736" y="1183471"/>
              <a:ext cx="414447" cy="414447"/>
              <a:chOff x="0" y="0"/>
              <a:chExt cx="812800" cy="812800"/>
            </a:xfrm>
          </p:grpSpPr>
          <p:sp>
            <p:nvSpPr>
              <p:cNvPr id="537" name="Google Shape;537;g35d04cec602_0_20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8" name="Google Shape;538;g35d04cec602_0_20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39" name="Google Shape;539;g35d04cec602_0_200"/>
          <p:cNvGrpSpPr/>
          <p:nvPr/>
        </p:nvGrpSpPr>
        <p:grpSpPr>
          <a:xfrm rot="-635265">
            <a:off x="8317435" y="9260534"/>
            <a:ext cx="1653344" cy="1044390"/>
            <a:chOff x="0" y="0"/>
            <a:chExt cx="2204551" cy="1392579"/>
          </a:xfrm>
        </p:grpSpPr>
        <p:grpSp>
          <p:nvGrpSpPr>
            <p:cNvPr id="540" name="Google Shape;540;g35d04cec602_0_200"/>
            <p:cNvGrpSpPr/>
            <p:nvPr/>
          </p:nvGrpSpPr>
          <p:grpSpPr>
            <a:xfrm>
              <a:off x="0" y="0"/>
              <a:ext cx="2204551" cy="555310"/>
              <a:chOff x="0" y="0"/>
              <a:chExt cx="655200" cy="165040"/>
            </a:xfrm>
          </p:grpSpPr>
          <p:sp>
            <p:nvSpPr>
              <p:cNvPr id="541" name="Google Shape;541;g35d04cec602_0_20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2" name="Google Shape;542;g35d04cec602_0_20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43" name="Google Shape;543;g35d04cec602_0_200"/>
            <p:cNvGrpSpPr/>
            <p:nvPr/>
          </p:nvGrpSpPr>
          <p:grpSpPr>
            <a:xfrm>
              <a:off x="0" y="837269"/>
              <a:ext cx="2204551" cy="555310"/>
              <a:chOff x="0" y="0"/>
              <a:chExt cx="655200" cy="165040"/>
            </a:xfrm>
          </p:grpSpPr>
          <p:sp>
            <p:nvSpPr>
              <p:cNvPr id="544" name="Google Shape;544;g35d04cec602_0_20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5" name="Google Shape;545;g35d04cec602_0_20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46" name="Google Shape;546;g35d04cec602_0_200"/>
          <p:cNvGrpSpPr/>
          <p:nvPr/>
        </p:nvGrpSpPr>
        <p:grpSpPr>
          <a:xfrm rot="-690822">
            <a:off x="151689" y="8993010"/>
            <a:ext cx="1198429" cy="1198426"/>
            <a:chOff x="0" y="0"/>
            <a:chExt cx="1597923" cy="1597918"/>
          </a:xfrm>
        </p:grpSpPr>
        <p:grpSp>
          <p:nvGrpSpPr>
            <p:cNvPr id="547" name="Google Shape;547;g35d04cec602_0_200"/>
            <p:cNvGrpSpPr/>
            <p:nvPr/>
          </p:nvGrpSpPr>
          <p:grpSpPr>
            <a:xfrm>
              <a:off x="0" y="563233"/>
              <a:ext cx="1597923" cy="471909"/>
              <a:chOff x="0" y="0"/>
              <a:chExt cx="444423" cy="131250"/>
            </a:xfrm>
          </p:grpSpPr>
          <p:sp>
            <p:nvSpPr>
              <p:cNvPr id="548" name="Google Shape;548;g35d04cec602_0_20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g35d04cec602_0_20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50" name="Google Shape;550;g35d04cec602_0_200"/>
            <p:cNvGrpSpPr/>
            <p:nvPr/>
          </p:nvGrpSpPr>
          <p:grpSpPr>
            <a:xfrm>
              <a:off x="591736" y="0"/>
              <a:ext cx="414447" cy="414447"/>
              <a:chOff x="0" y="0"/>
              <a:chExt cx="812800" cy="812800"/>
            </a:xfrm>
          </p:grpSpPr>
          <p:sp>
            <p:nvSpPr>
              <p:cNvPr id="551" name="Google Shape;551;g35d04cec602_0_20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g35d04cec602_0_20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53" name="Google Shape;553;g35d04cec602_0_200"/>
            <p:cNvGrpSpPr/>
            <p:nvPr/>
          </p:nvGrpSpPr>
          <p:grpSpPr>
            <a:xfrm>
              <a:off x="591736" y="1183471"/>
              <a:ext cx="414447" cy="414447"/>
              <a:chOff x="0" y="0"/>
              <a:chExt cx="812800" cy="812800"/>
            </a:xfrm>
          </p:grpSpPr>
          <p:sp>
            <p:nvSpPr>
              <p:cNvPr id="554" name="Google Shape;554;g35d04cec602_0_20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g35d04cec602_0_20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56" name="Google Shape;556;g35d04cec602_0_200"/>
          <p:cNvGrpSpPr/>
          <p:nvPr/>
        </p:nvGrpSpPr>
        <p:grpSpPr>
          <a:xfrm rot="679585">
            <a:off x="16460367" y="301945"/>
            <a:ext cx="1653429" cy="1044444"/>
            <a:chOff x="0" y="0"/>
            <a:chExt cx="2204551" cy="1392579"/>
          </a:xfrm>
        </p:grpSpPr>
        <p:grpSp>
          <p:nvGrpSpPr>
            <p:cNvPr id="557" name="Google Shape;557;g35d04cec602_0_200"/>
            <p:cNvGrpSpPr/>
            <p:nvPr/>
          </p:nvGrpSpPr>
          <p:grpSpPr>
            <a:xfrm>
              <a:off x="0" y="0"/>
              <a:ext cx="2204551" cy="555310"/>
              <a:chOff x="0" y="0"/>
              <a:chExt cx="655200" cy="165040"/>
            </a:xfrm>
          </p:grpSpPr>
          <p:sp>
            <p:nvSpPr>
              <p:cNvPr id="558" name="Google Shape;558;g35d04cec602_0_20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g35d04cec602_0_20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60" name="Google Shape;560;g35d04cec602_0_200"/>
            <p:cNvGrpSpPr/>
            <p:nvPr/>
          </p:nvGrpSpPr>
          <p:grpSpPr>
            <a:xfrm>
              <a:off x="0" y="837269"/>
              <a:ext cx="2204551" cy="555310"/>
              <a:chOff x="0" y="0"/>
              <a:chExt cx="655200" cy="165040"/>
            </a:xfrm>
          </p:grpSpPr>
          <p:sp>
            <p:nvSpPr>
              <p:cNvPr id="561" name="Google Shape;561;g35d04cec602_0_20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g35d04cec602_0_20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63" name="Google Shape;563;g35d04cec602_0_200"/>
          <p:cNvGrpSpPr/>
          <p:nvPr/>
        </p:nvGrpSpPr>
        <p:grpSpPr>
          <a:xfrm>
            <a:off x="12326783" y="3015"/>
            <a:ext cx="1305213" cy="1305213"/>
            <a:chOff x="-4" y="34"/>
            <a:chExt cx="1740284" cy="1740284"/>
          </a:xfrm>
        </p:grpSpPr>
        <p:grpSp>
          <p:nvGrpSpPr>
            <p:cNvPr id="564" name="Google Shape;564;g35d04cec602_0_200"/>
            <p:cNvGrpSpPr/>
            <p:nvPr/>
          </p:nvGrpSpPr>
          <p:grpSpPr>
            <a:xfrm rot="2045184">
              <a:off x="-17022" y="632120"/>
              <a:ext cx="1774320" cy="483197"/>
              <a:chOff x="0" y="0"/>
              <a:chExt cx="750041" cy="204257"/>
            </a:xfrm>
          </p:grpSpPr>
          <p:sp>
            <p:nvSpPr>
              <p:cNvPr id="565" name="Google Shape;565;g35d04cec602_0_20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g35d04cec602_0_20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67" name="Google Shape;567;g35d04cec602_0_200"/>
            <p:cNvGrpSpPr/>
            <p:nvPr/>
          </p:nvGrpSpPr>
          <p:grpSpPr>
            <a:xfrm rot="-3354816">
              <a:off x="-15041" y="628577"/>
              <a:ext cx="1774320" cy="483197"/>
              <a:chOff x="0" y="0"/>
              <a:chExt cx="750041" cy="204257"/>
            </a:xfrm>
          </p:grpSpPr>
          <p:sp>
            <p:nvSpPr>
              <p:cNvPr id="568" name="Google Shape;568;g35d04cec602_0_20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g35d04cec602_0_20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70" name="Google Shape;570;g35d04cec602_0_200"/>
            <p:cNvGrpSpPr/>
            <p:nvPr/>
          </p:nvGrpSpPr>
          <p:grpSpPr>
            <a:xfrm rot="-3354816">
              <a:off x="673118" y="578207"/>
              <a:ext cx="363361" cy="569559"/>
              <a:chOff x="0" y="0"/>
              <a:chExt cx="153600" cy="240764"/>
            </a:xfrm>
          </p:grpSpPr>
          <p:sp>
            <p:nvSpPr>
              <p:cNvPr id="571" name="Google Shape;571;g35d04cec602_0_20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2" name="Google Shape;572;g35d04cec602_0_20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73" name="Google Shape;573;g35d04cec602_0_200"/>
          <p:cNvGrpSpPr/>
          <p:nvPr/>
        </p:nvGrpSpPr>
        <p:grpSpPr>
          <a:xfrm>
            <a:off x="1028700" y="815595"/>
            <a:ext cx="16230600" cy="8301932"/>
            <a:chOff x="0" y="-96441"/>
            <a:chExt cx="21640800" cy="11069242"/>
          </a:xfrm>
        </p:grpSpPr>
        <p:grpSp>
          <p:nvGrpSpPr>
            <p:cNvPr id="574" name="Google Shape;574;g35d04cec602_0_200"/>
            <p:cNvGrpSpPr/>
            <p:nvPr/>
          </p:nvGrpSpPr>
          <p:grpSpPr>
            <a:xfrm>
              <a:off x="0" y="-96441"/>
              <a:ext cx="21640800" cy="11069242"/>
              <a:chOff x="0" y="-19050"/>
              <a:chExt cx="4274726" cy="2186517"/>
            </a:xfrm>
          </p:grpSpPr>
          <p:sp>
            <p:nvSpPr>
              <p:cNvPr id="575" name="Google Shape;575;g35d04cec602_0_20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g35d04cec602_0_20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577" name="Google Shape;577;g35d04cec602_0_20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578" name="Google Shape;578;g35d04cec602_0_200"/>
          <p:cNvGrpSpPr/>
          <p:nvPr/>
        </p:nvGrpSpPr>
        <p:grpSpPr>
          <a:xfrm rot="1250207">
            <a:off x="16982704" y="8993812"/>
            <a:ext cx="1305310" cy="1305310"/>
            <a:chOff x="-4" y="34"/>
            <a:chExt cx="1740284" cy="1740284"/>
          </a:xfrm>
        </p:grpSpPr>
        <p:grpSp>
          <p:nvGrpSpPr>
            <p:cNvPr id="579" name="Google Shape;579;g35d04cec602_0_200"/>
            <p:cNvGrpSpPr/>
            <p:nvPr/>
          </p:nvGrpSpPr>
          <p:grpSpPr>
            <a:xfrm rot="2045184">
              <a:off x="-17022" y="632120"/>
              <a:ext cx="1774320" cy="483197"/>
              <a:chOff x="0" y="0"/>
              <a:chExt cx="750041" cy="204257"/>
            </a:xfrm>
          </p:grpSpPr>
          <p:sp>
            <p:nvSpPr>
              <p:cNvPr id="580" name="Google Shape;580;g35d04cec602_0_20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g35d04cec602_0_20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82" name="Google Shape;582;g35d04cec602_0_200"/>
            <p:cNvGrpSpPr/>
            <p:nvPr/>
          </p:nvGrpSpPr>
          <p:grpSpPr>
            <a:xfrm rot="-3354816">
              <a:off x="-15041" y="628577"/>
              <a:ext cx="1774320" cy="483197"/>
              <a:chOff x="0" y="0"/>
              <a:chExt cx="750041" cy="204257"/>
            </a:xfrm>
          </p:grpSpPr>
          <p:sp>
            <p:nvSpPr>
              <p:cNvPr id="583" name="Google Shape;583;g35d04cec602_0_20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g35d04cec602_0_20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85" name="Google Shape;585;g35d04cec602_0_200"/>
            <p:cNvGrpSpPr/>
            <p:nvPr/>
          </p:nvGrpSpPr>
          <p:grpSpPr>
            <a:xfrm rot="-3354816">
              <a:off x="673118" y="578207"/>
              <a:ext cx="363361" cy="569559"/>
              <a:chOff x="0" y="0"/>
              <a:chExt cx="153600" cy="240764"/>
            </a:xfrm>
          </p:grpSpPr>
          <p:sp>
            <p:nvSpPr>
              <p:cNvPr id="586" name="Google Shape;586;g35d04cec602_0_20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g35d04cec602_0_20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588" name="Google Shape;588;g35d04cec602_0_200"/>
          <p:cNvSpPr txBox="1"/>
          <p:nvPr/>
        </p:nvSpPr>
        <p:spPr>
          <a:xfrm>
            <a:off x="1414675" y="5088272"/>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Game Time</a:t>
            </a:r>
            <a:endParaRPr>
              <a:latin typeface="Edu SA Beginner"/>
              <a:ea typeface="Edu SA Beginner"/>
              <a:cs typeface="Edu SA Beginner"/>
              <a:sym typeface="Edu SA Beginner"/>
            </a:endParaRPr>
          </a:p>
        </p:txBody>
      </p:sp>
      <p:sp>
        <p:nvSpPr>
          <p:cNvPr id="589" name="Google Shape;589;g35d04cec602_0_200"/>
          <p:cNvSpPr txBox="1"/>
          <p:nvPr/>
        </p:nvSpPr>
        <p:spPr>
          <a:xfrm>
            <a:off x="1533925" y="2925226"/>
            <a:ext cx="14905200" cy="815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593" name="Shape 593"/>
        <p:cNvGrpSpPr/>
        <p:nvPr/>
      </p:nvGrpSpPr>
      <p:grpSpPr>
        <a:xfrm>
          <a:off x="0" y="0"/>
          <a:ext cx="0" cy="0"/>
          <a:chOff x="0" y="0"/>
          <a:chExt cx="0" cy="0"/>
        </a:xfrm>
      </p:grpSpPr>
      <p:grpSp>
        <p:nvGrpSpPr>
          <p:cNvPr id="594" name="Google Shape;594;g3589c61b4d4_1_277"/>
          <p:cNvGrpSpPr/>
          <p:nvPr/>
        </p:nvGrpSpPr>
        <p:grpSpPr>
          <a:xfrm rot="578440">
            <a:off x="60954" y="104912"/>
            <a:ext cx="1368074" cy="1368074"/>
            <a:chOff x="0" y="24"/>
            <a:chExt cx="1824118" cy="1824118"/>
          </a:xfrm>
        </p:grpSpPr>
        <p:grpSp>
          <p:nvGrpSpPr>
            <p:cNvPr id="595" name="Google Shape;595;g3589c61b4d4_1_277"/>
            <p:cNvGrpSpPr/>
            <p:nvPr/>
          </p:nvGrpSpPr>
          <p:grpSpPr>
            <a:xfrm rot="-605904">
              <a:off x="37733" y="619621"/>
              <a:ext cx="1748651" cy="584906"/>
              <a:chOff x="0" y="0"/>
              <a:chExt cx="444423" cy="148655"/>
            </a:xfrm>
          </p:grpSpPr>
          <p:sp>
            <p:nvSpPr>
              <p:cNvPr id="596" name="Google Shape;596;g3589c61b4d4_1_277"/>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g3589c61b4d4_1_277"/>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98" name="Google Shape;598;g3589c61b4d4_1_277"/>
            <p:cNvGrpSpPr/>
            <p:nvPr/>
          </p:nvGrpSpPr>
          <p:grpSpPr>
            <a:xfrm rot="-6005904">
              <a:off x="37747" y="619630"/>
              <a:ext cx="1748651" cy="584906"/>
              <a:chOff x="0" y="0"/>
              <a:chExt cx="444423" cy="148655"/>
            </a:xfrm>
          </p:grpSpPr>
          <p:sp>
            <p:nvSpPr>
              <p:cNvPr id="599" name="Google Shape;599;g3589c61b4d4_1_277"/>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g3589c61b4d4_1_277"/>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01" name="Google Shape;601;g3589c61b4d4_1_277"/>
            <p:cNvGrpSpPr/>
            <p:nvPr/>
          </p:nvGrpSpPr>
          <p:grpSpPr>
            <a:xfrm rot="-6005911">
              <a:off x="679478" y="589901"/>
              <a:ext cx="465016" cy="643443"/>
              <a:chOff x="0" y="0"/>
              <a:chExt cx="174000" cy="240764"/>
            </a:xfrm>
          </p:grpSpPr>
          <p:sp>
            <p:nvSpPr>
              <p:cNvPr id="602" name="Google Shape;602;g3589c61b4d4_1_277"/>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g3589c61b4d4_1_277"/>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04" name="Google Shape;604;g3589c61b4d4_1_277"/>
          <p:cNvGrpSpPr/>
          <p:nvPr/>
        </p:nvGrpSpPr>
        <p:grpSpPr>
          <a:xfrm rot="578440">
            <a:off x="4115383" y="9098677"/>
            <a:ext cx="1368074" cy="1368074"/>
            <a:chOff x="0" y="24"/>
            <a:chExt cx="1824118" cy="1824118"/>
          </a:xfrm>
        </p:grpSpPr>
        <p:grpSp>
          <p:nvGrpSpPr>
            <p:cNvPr id="605" name="Google Shape;605;g3589c61b4d4_1_277"/>
            <p:cNvGrpSpPr/>
            <p:nvPr/>
          </p:nvGrpSpPr>
          <p:grpSpPr>
            <a:xfrm rot="-605904">
              <a:off x="37733" y="619621"/>
              <a:ext cx="1748651" cy="584906"/>
              <a:chOff x="0" y="0"/>
              <a:chExt cx="444423" cy="148655"/>
            </a:xfrm>
          </p:grpSpPr>
          <p:sp>
            <p:nvSpPr>
              <p:cNvPr id="606" name="Google Shape;606;g3589c61b4d4_1_277"/>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g3589c61b4d4_1_277"/>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08" name="Google Shape;608;g3589c61b4d4_1_277"/>
            <p:cNvGrpSpPr/>
            <p:nvPr/>
          </p:nvGrpSpPr>
          <p:grpSpPr>
            <a:xfrm rot="-6005904">
              <a:off x="37747" y="619630"/>
              <a:ext cx="1748651" cy="584906"/>
              <a:chOff x="0" y="0"/>
              <a:chExt cx="444423" cy="148655"/>
            </a:xfrm>
          </p:grpSpPr>
          <p:sp>
            <p:nvSpPr>
              <p:cNvPr id="609" name="Google Shape;609;g3589c61b4d4_1_277"/>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g3589c61b4d4_1_277"/>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11" name="Google Shape;611;g3589c61b4d4_1_277"/>
            <p:cNvGrpSpPr/>
            <p:nvPr/>
          </p:nvGrpSpPr>
          <p:grpSpPr>
            <a:xfrm rot="-6005911">
              <a:off x="679478" y="589901"/>
              <a:ext cx="465016" cy="643443"/>
              <a:chOff x="0" y="0"/>
              <a:chExt cx="174000" cy="240764"/>
            </a:xfrm>
          </p:grpSpPr>
          <p:sp>
            <p:nvSpPr>
              <p:cNvPr id="612" name="Google Shape;612;g3589c61b4d4_1_277"/>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g3589c61b4d4_1_277"/>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14" name="Google Shape;614;g3589c61b4d4_1_277"/>
          <p:cNvGrpSpPr/>
          <p:nvPr/>
        </p:nvGrpSpPr>
        <p:grpSpPr>
          <a:xfrm rot="-409038">
            <a:off x="3333906" y="322519"/>
            <a:ext cx="1645932" cy="533673"/>
            <a:chOff x="0" y="0"/>
            <a:chExt cx="433500" cy="140557"/>
          </a:xfrm>
        </p:grpSpPr>
        <p:sp>
          <p:nvSpPr>
            <p:cNvPr id="615" name="Google Shape;615;g3589c61b4d4_1_277"/>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g3589c61b4d4_1_277"/>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17" name="Google Shape;617;g3589c61b4d4_1_277"/>
          <p:cNvGrpSpPr/>
          <p:nvPr/>
        </p:nvGrpSpPr>
        <p:grpSpPr>
          <a:xfrm rot="746946">
            <a:off x="12700421" y="9515920"/>
            <a:ext cx="1645944" cy="533677"/>
            <a:chOff x="0" y="0"/>
            <a:chExt cx="433500" cy="140557"/>
          </a:xfrm>
        </p:grpSpPr>
        <p:sp>
          <p:nvSpPr>
            <p:cNvPr id="618" name="Google Shape;618;g3589c61b4d4_1_277"/>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g3589c61b4d4_1_277"/>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20" name="Google Shape;620;g3589c61b4d4_1_277"/>
          <p:cNvGrpSpPr/>
          <p:nvPr/>
        </p:nvGrpSpPr>
        <p:grpSpPr>
          <a:xfrm rot="584920">
            <a:off x="7920880" y="-9866"/>
            <a:ext cx="1198491" cy="1198487"/>
            <a:chOff x="0" y="0"/>
            <a:chExt cx="1597923" cy="1597918"/>
          </a:xfrm>
        </p:grpSpPr>
        <p:grpSp>
          <p:nvGrpSpPr>
            <p:cNvPr id="621" name="Google Shape;621;g3589c61b4d4_1_277"/>
            <p:cNvGrpSpPr/>
            <p:nvPr/>
          </p:nvGrpSpPr>
          <p:grpSpPr>
            <a:xfrm>
              <a:off x="0" y="563233"/>
              <a:ext cx="1597923" cy="471909"/>
              <a:chOff x="0" y="0"/>
              <a:chExt cx="444423" cy="131250"/>
            </a:xfrm>
          </p:grpSpPr>
          <p:sp>
            <p:nvSpPr>
              <p:cNvPr id="622" name="Google Shape;622;g3589c61b4d4_1_277"/>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g3589c61b4d4_1_277"/>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24" name="Google Shape;624;g3589c61b4d4_1_277"/>
            <p:cNvGrpSpPr/>
            <p:nvPr/>
          </p:nvGrpSpPr>
          <p:grpSpPr>
            <a:xfrm>
              <a:off x="591736" y="0"/>
              <a:ext cx="414447" cy="414447"/>
              <a:chOff x="0" y="0"/>
              <a:chExt cx="812800" cy="812800"/>
            </a:xfrm>
          </p:grpSpPr>
          <p:sp>
            <p:nvSpPr>
              <p:cNvPr id="625" name="Google Shape;625;g3589c61b4d4_1_27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g3589c61b4d4_1_277"/>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27" name="Google Shape;627;g3589c61b4d4_1_277"/>
            <p:cNvGrpSpPr/>
            <p:nvPr/>
          </p:nvGrpSpPr>
          <p:grpSpPr>
            <a:xfrm>
              <a:off x="591736" y="1183471"/>
              <a:ext cx="414447" cy="414447"/>
              <a:chOff x="0" y="0"/>
              <a:chExt cx="812800" cy="812800"/>
            </a:xfrm>
          </p:grpSpPr>
          <p:sp>
            <p:nvSpPr>
              <p:cNvPr id="628" name="Google Shape;628;g3589c61b4d4_1_27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g3589c61b4d4_1_277"/>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30" name="Google Shape;630;g3589c61b4d4_1_277"/>
          <p:cNvGrpSpPr/>
          <p:nvPr/>
        </p:nvGrpSpPr>
        <p:grpSpPr>
          <a:xfrm rot="-635265">
            <a:off x="8317435" y="9260534"/>
            <a:ext cx="1653344" cy="1044390"/>
            <a:chOff x="0" y="0"/>
            <a:chExt cx="2204551" cy="1392579"/>
          </a:xfrm>
        </p:grpSpPr>
        <p:grpSp>
          <p:nvGrpSpPr>
            <p:cNvPr id="631" name="Google Shape;631;g3589c61b4d4_1_277"/>
            <p:cNvGrpSpPr/>
            <p:nvPr/>
          </p:nvGrpSpPr>
          <p:grpSpPr>
            <a:xfrm>
              <a:off x="0" y="0"/>
              <a:ext cx="2204551" cy="555310"/>
              <a:chOff x="0" y="0"/>
              <a:chExt cx="655200" cy="165040"/>
            </a:xfrm>
          </p:grpSpPr>
          <p:sp>
            <p:nvSpPr>
              <p:cNvPr id="632" name="Google Shape;632;g3589c61b4d4_1_277"/>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3" name="Google Shape;633;g3589c61b4d4_1_277"/>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34" name="Google Shape;634;g3589c61b4d4_1_277"/>
            <p:cNvGrpSpPr/>
            <p:nvPr/>
          </p:nvGrpSpPr>
          <p:grpSpPr>
            <a:xfrm>
              <a:off x="0" y="837269"/>
              <a:ext cx="2204551" cy="555310"/>
              <a:chOff x="0" y="0"/>
              <a:chExt cx="655200" cy="165040"/>
            </a:xfrm>
          </p:grpSpPr>
          <p:sp>
            <p:nvSpPr>
              <p:cNvPr id="635" name="Google Shape;635;g3589c61b4d4_1_277"/>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g3589c61b4d4_1_277"/>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37" name="Google Shape;637;g3589c61b4d4_1_277"/>
          <p:cNvGrpSpPr/>
          <p:nvPr/>
        </p:nvGrpSpPr>
        <p:grpSpPr>
          <a:xfrm rot="-690822">
            <a:off x="151689" y="8993010"/>
            <a:ext cx="1198429" cy="1198426"/>
            <a:chOff x="0" y="0"/>
            <a:chExt cx="1597923" cy="1597918"/>
          </a:xfrm>
        </p:grpSpPr>
        <p:grpSp>
          <p:nvGrpSpPr>
            <p:cNvPr id="638" name="Google Shape;638;g3589c61b4d4_1_277"/>
            <p:cNvGrpSpPr/>
            <p:nvPr/>
          </p:nvGrpSpPr>
          <p:grpSpPr>
            <a:xfrm>
              <a:off x="0" y="563233"/>
              <a:ext cx="1597923" cy="471909"/>
              <a:chOff x="0" y="0"/>
              <a:chExt cx="444423" cy="131250"/>
            </a:xfrm>
          </p:grpSpPr>
          <p:sp>
            <p:nvSpPr>
              <p:cNvPr id="639" name="Google Shape;639;g3589c61b4d4_1_277"/>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0" name="Google Shape;640;g3589c61b4d4_1_277"/>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41" name="Google Shape;641;g3589c61b4d4_1_277"/>
            <p:cNvGrpSpPr/>
            <p:nvPr/>
          </p:nvGrpSpPr>
          <p:grpSpPr>
            <a:xfrm>
              <a:off x="591736" y="0"/>
              <a:ext cx="414447" cy="414447"/>
              <a:chOff x="0" y="0"/>
              <a:chExt cx="812800" cy="812800"/>
            </a:xfrm>
          </p:grpSpPr>
          <p:sp>
            <p:nvSpPr>
              <p:cNvPr id="642" name="Google Shape;642;g3589c61b4d4_1_27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3" name="Google Shape;643;g3589c61b4d4_1_277"/>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44" name="Google Shape;644;g3589c61b4d4_1_277"/>
            <p:cNvGrpSpPr/>
            <p:nvPr/>
          </p:nvGrpSpPr>
          <p:grpSpPr>
            <a:xfrm>
              <a:off x="591736" y="1183471"/>
              <a:ext cx="414447" cy="414447"/>
              <a:chOff x="0" y="0"/>
              <a:chExt cx="812800" cy="812800"/>
            </a:xfrm>
          </p:grpSpPr>
          <p:sp>
            <p:nvSpPr>
              <p:cNvPr id="645" name="Google Shape;645;g3589c61b4d4_1_27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6" name="Google Shape;646;g3589c61b4d4_1_277"/>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47" name="Google Shape;647;g3589c61b4d4_1_277"/>
          <p:cNvGrpSpPr/>
          <p:nvPr/>
        </p:nvGrpSpPr>
        <p:grpSpPr>
          <a:xfrm rot="679585">
            <a:off x="16460367" y="301945"/>
            <a:ext cx="1653429" cy="1044444"/>
            <a:chOff x="0" y="0"/>
            <a:chExt cx="2204551" cy="1392579"/>
          </a:xfrm>
        </p:grpSpPr>
        <p:grpSp>
          <p:nvGrpSpPr>
            <p:cNvPr id="648" name="Google Shape;648;g3589c61b4d4_1_277"/>
            <p:cNvGrpSpPr/>
            <p:nvPr/>
          </p:nvGrpSpPr>
          <p:grpSpPr>
            <a:xfrm>
              <a:off x="0" y="0"/>
              <a:ext cx="2204551" cy="555310"/>
              <a:chOff x="0" y="0"/>
              <a:chExt cx="655200" cy="165040"/>
            </a:xfrm>
          </p:grpSpPr>
          <p:sp>
            <p:nvSpPr>
              <p:cNvPr id="649" name="Google Shape;649;g3589c61b4d4_1_277"/>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0" name="Google Shape;650;g3589c61b4d4_1_277"/>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51" name="Google Shape;651;g3589c61b4d4_1_277"/>
            <p:cNvGrpSpPr/>
            <p:nvPr/>
          </p:nvGrpSpPr>
          <p:grpSpPr>
            <a:xfrm>
              <a:off x="0" y="837269"/>
              <a:ext cx="2204551" cy="555310"/>
              <a:chOff x="0" y="0"/>
              <a:chExt cx="655200" cy="165040"/>
            </a:xfrm>
          </p:grpSpPr>
          <p:sp>
            <p:nvSpPr>
              <p:cNvPr id="652" name="Google Shape;652;g3589c61b4d4_1_277"/>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g3589c61b4d4_1_277"/>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54" name="Google Shape;654;g3589c61b4d4_1_277"/>
          <p:cNvGrpSpPr/>
          <p:nvPr/>
        </p:nvGrpSpPr>
        <p:grpSpPr>
          <a:xfrm>
            <a:off x="12326783" y="3015"/>
            <a:ext cx="1305213" cy="1305213"/>
            <a:chOff x="-4" y="34"/>
            <a:chExt cx="1740284" cy="1740284"/>
          </a:xfrm>
        </p:grpSpPr>
        <p:grpSp>
          <p:nvGrpSpPr>
            <p:cNvPr id="655" name="Google Shape;655;g3589c61b4d4_1_277"/>
            <p:cNvGrpSpPr/>
            <p:nvPr/>
          </p:nvGrpSpPr>
          <p:grpSpPr>
            <a:xfrm rot="2045184">
              <a:off x="-17022" y="632120"/>
              <a:ext cx="1774320" cy="483197"/>
              <a:chOff x="0" y="0"/>
              <a:chExt cx="750041" cy="204257"/>
            </a:xfrm>
          </p:grpSpPr>
          <p:sp>
            <p:nvSpPr>
              <p:cNvPr id="656" name="Google Shape;656;g3589c61b4d4_1_277"/>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g3589c61b4d4_1_277"/>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58" name="Google Shape;658;g3589c61b4d4_1_277"/>
            <p:cNvGrpSpPr/>
            <p:nvPr/>
          </p:nvGrpSpPr>
          <p:grpSpPr>
            <a:xfrm rot="-3354816">
              <a:off x="-15041" y="628577"/>
              <a:ext cx="1774320" cy="483197"/>
              <a:chOff x="0" y="0"/>
              <a:chExt cx="750041" cy="204257"/>
            </a:xfrm>
          </p:grpSpPr>
          <p:sp>
            <p:nvSpPr>
              <p:cNvPr id="659" name="Google Shape;659;g3589c61b4d4_1_277"/>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0" name="Google Shape;660;g3589c61b4d4_1_277"/>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61" name="Google Shape;661;g3589c61b4d4_1_277"/>
            <p:cNvGrpSpPr/>
            <p:nvPr/>
          </p:nvGrpSpPr>
          <p:grpSpPr>
            <a:xfrm rot="-3354816">
              <a:off x="673118" y="578207"/>
              <a:ext cx="363361" cy="569559"/>
              <a:chOff x="0" y="0"/>
              <a:chExt cx="153600" cy="240764"/>
            </a:xfrm>
          </p:grpSpPr>
          <p:sp>
            <p:nvSpPr>
              <p:cNvPr id="662" name="Google Shape;662;g3589c61b4d4_1_277"/>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3" name="Google Shape;663;g3589c61b4d4_1_277"/>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64" name="Google Shape;664;g3589c61b4d4_1_277"/>
          <p:cNvGrpSpPr/>
          <p:nvPr/>
        </p:nvGrpSpPr>
        <p:grpSpPr>
          <a:xfrm>
            <a:off x="1028700" y="815595"/>
            <a:ext cx="16230600" cy="8301932"/>
            <a:chOff x="0" y="-96441"/>
            <a:chExt cx="21640800" cy="11069242"/>
          </a:xfrm>
        </p:grpSpPr>
        <p:grpSp>
          <p:nvGrpSpPr>
            <p:cNvPr id="665" name="Google Shape;665;g3589c61b4d4_1_277"/>
            <p:cNvGrpSpPr/>
            <p:nvPr/>
          </p:nvGrpSpPr>
          <p:grpSpPr>
            <a:xfrm>
              <a:off x="0" y="-96441"/>
              <a:ext cx="21640800" cy="11069242"/>
              <a:chOff x="0" y="-19050"/>
              <a:chExt cx="4274726" cy="2186517"/>
            </a:xfrm>
          </p:grpSpPr>
          <p:sp>
            <p:nvSpPr>
              <p:cNvPr id="666" name="Google Shape;666;g3589c61b4d4_1_277"/>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7" name="Google Shape;667;g3589c61b4d4_1_277"/>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668" name="Google Shape;668;g3589c61b4d4_1_277"/>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669" name="Google Shape;669;g3589c61b4d4_1_277"/>
          <p:cNvGrpSpPr/>
          <p:nvPr/>
        </p:nvGrpSpPr>
        <p:grpSpPr>
          <a:xfrm rot="1250207">
            <a:off x="16982704" y="8993812"/>
            <a:ext cx="1305310" cy="1305310"/>
            <a:chOff x="-4" y="34"/>
            <a:chExt cx="1740284" cy="1740284"/>
          </a:xfrm>
        </p:grpSpPr>
        <p:grpSp>
          <p:nvGrpSpPr>
            <p:cNvPr id="670" name="Google Shape;670;g3589c61b4d4_1_277"/>
            <p:cNvGrpSpPr/>
            <p:nvPr/>
          </p:nvGrpSpPr>
          <p:grpSpPr>
            <a:xfrm rot="2045184">
              <a:off x="-17022" y="632120"/>
              <a:ext cx="1774320" cy="483197"/>
              <a:chOff x="0" y="0"/>
              <a:chExt cx="750041" cy="204257"/>
            </a:xfrm>
          </p:grpSpPr>
          <p:sp>
            <p:nvSpPr>
              <p:cNvPr id="671" name="Google Shape;671;g3589c61b4d4_1_277"/>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2" name="Google Shape;672;g3589c61b4d4_1_277"/>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73" name="Google Shape;673;g3589c61b4d4_1_277"/>
            <p:cNvGrpSpPr/>
            <p:nvPr/>
          </p:nvGrpSpPr>
          <p:grpSpPr>
            <a:xfrm rot="-3354816">
              <a:off x="-15041" y="628577"/>
              <a:ext cx="1774320" cy="483197"/>
              <a:chOff x="0" y="0"/>
              <a:chExt cx="750041" cy="204257"/>
            </a:xfrm>
          </p:grpSpPr>
          <p:sp>
            <p:nvSpPr>
              <p:cNvPr id="674" name="Google Shape;674;g3589c61b4d4_1_277"/>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5" name="Google Shape;675;g3589c61b4d4_1_277"/>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76" name="Google Shape;676;g3589c61b4d4_1_277"/>
            <p:cNvGrpSpPr/>
            <p:nvPr/>
          </p:nvGrpSpPr>
          <p:grpSpPr>
            <a:xfrm rot="-3354816">
              <a:off x="673118" y="578207"/>
              <a:ext cx="363361" cy="569559"/>
              <a:chOff x="0" y="0"/>
              <a:chExt cx="153600" cy="240764"/>
            </a:xfrm>
          </p:grpSpPr>
          <p:sp>
            <p:nvSpPr>
              <p:cNvPr id="677" name="Google Shape;677;g3589c61b4d4_1_277"/>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8" name="Google Shape;678;g3589c61b4d4_1_277"/>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679" name="Google Shape;679;g3589c61b4d4_1_277"/>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 - Game</a:t>
            </a:r>
            <a:endParaRPr>
              <a:latin typeface="Edu SA Beginner"/>
              <a:ea typeface="Edu SA Beginner"/>
              <a:cs typeface="Edu SA Beginner"/>
              <a:sym typeface="Edu SA Beginner"/>
            </a:endParaRPr>
          </a:p>
        </p:txBody>
      </p:sp>
      <p:sp>
        <p:nvSpPr>
          <p:cNvPr id="680" name="Google Shape;680;g3589c61b4d4_1_277"/>
          <p:cNvSpPr txBox="1"/>
          <p:nvPr/>
        </p:nvSpPr>
        <p:spPr>
          <a:xfrm>
            <a:off x="1533925" y="2925224"/>
            <a:ext cx="14905200" cy="166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lang="en-US" sz="3900">
                <a:solidFill>
                  <a:schemeClr val="dk1"/>
                </a:solidFill>
                <a:latin typeface="Edu SA Beginner"/>
                <a:ea typeface="Edu SA Beginner"/>
                <a:cs typeface="Edu SA Beginner"/>
                <a:sym typeface="Edu SA Beginner"/>
              </a:rPr>
              <a:t> </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
        <p:nvSpPr>
          <p:cNvPr id="681" name="Google Shape;681;g3589c61b4d4_1_277"/>
          <p:cNvSpPr txBox="1"/>
          <p:nvPr/>
        </p:nvSpPr>
        <p:spPr>
          <a:xfrm>
            <a:off x="6044175" y="3097875"/>
            <a:ext cx="5959800" cy="49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NYUKOJA</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USAF</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LNRLGP</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1200"/>
              </a:spcAft>
              <a:buNone/>
            </a:pPr>
            <a:r>
              <a:rPr b="1" lang="en-US" sz="6300">
                <a:latin typeface="Edu SA Beginner"/>
                <a:ea typeface="Edu SA Beginner"/>
                <a:cs typeface="Edu SA Beginner"/>
                <a:sym typeface="Edu SA Beginner"/>
              </a:rPr>
              <a:t>TBWS</a:t>
            </a:r>
            <a:endParaRPr b="1" sz="6300">
              <a:latin typeface="Edu SA Beginner"/>
              <a:ea typeface="Edu SA Beginner"/>
              <a:cs typeface="Edu SA Beginner"/>
              <a:sym typeface="Edu SA Beginn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685" name="Shape 685"/>
        <p:cNvGrpSpPr/>
        <p:nvPr/>
      </p:nvGrpSpPr>
      <p:grpSpPr>
        <a:xfrm>
          <a:off x="0" y="0"/>
          <a:ext cx="0" cy="0"/>
          <a:chOff x="0" y="0"/>
          <a:chExt cx="0" cy="0"/>
        </a:xfrm>
      </p:grpSpPr>
      <p:grpSp>
        <p:nvGrpSpPr>
          <p:cNvPr id="686" name="Google Shape;686;g35d04cec602_0_0"/>
          <p:cNvGrpSpPr/>
          <p:nvPr/>
        </p:nvGrpSpPr>
        <p:grpSpPr>
          <a:xfrm rot="578440">
            <a:off x="60954" y="104912"/>
            <a:ext cx="1368074" cy="1368074"/>
            <a:chOff x="0" y="24"/>
            <a:chExt cx="1824118" cy="1824118"/>
          </a:xfrm>
        </p:grpSpPr>
        <p:grpSp>
          <p:nvGrpSpPr>
            <p:cNvPr id="687" name="Google Shape;687;g35d04cec602_0_0"/>
            <p:cNvGrpSpPr/>
            <p:nvPr/>
          </p:nvGrpSpPr>
          <p:grpSpPr>
            <a:xfrm rot="-605904">
              <a:off x="37733" y="619621"/>
              <a:ext cx="1748651" cy="584906"/>
              <a:chOff x="0" y="0"/>
              <a:chExt cx="444423" cy="148655"/>
            </a:xfrm>
          </p:grpSpPr>
          <p:sp>
            <p:nvSpPr>
              <p:cNvPr id="688" name="Google Shape;688;g35d04cec602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9" name="Google Shape;689;g35d04cec602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90" name="Google Shape;690;g35d04cec602_0_0"/>
            <p:cNvGrpSpPr/>
            <p:nvPr/>
          </p:nvGrpSpPr>
          <p:grpSpPr>
            <a:xfrm rot="-6005904">
              <a:off x="37747" y="619630"/>
              <a:ext cx="1748651" cy="584906"/>
              <a:chOff x="0" y="0"/>
              <a:chExt cx="444423" cy="148655"/>
            </a:xfrm>
          </p:grpSpPr>
          <p:sp>
            <p:nvSpPr>
              <p:cNvPr id="691" name="Google Shape;691;g35d04cec602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2" name="Google Shape;692;g35d04cec602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93" name="Google Shape;693;g35d04cec602_0_0"/>
            <p:cNvGrpSpPr/>
            <p:nvPr/>
          </p:nvGrpSpPr>
          <p:grpSpPr>
            <a:xfrm rot="-6005911">
              <a:off x="679478" y="589901"/>
              <a:ext cx="465016" cy="643443"/>
              <a:chOff x="0" y="0"/>
              <a:chExt cx="174000" cy="240764"/>
            </a:xfrm>
          </p:grpSpPr>
          <p:sp>
            <p:nvSpPr>
              <p:cNvPr id="694" name="Google Shape;694;g35d04cec602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5" name="Google Shape;695;g35d04cec602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696" name="Google Shape;696;g35d04cec602_0_0"/>
          <p:cNvGrpSpPr/>
          <p:nvPr/>
        </p:nvGrpSpPr>
        <p:grpSpPr>
          <a:xfrm rot="578440">
            <a:off x="4115383" y="9098677"/>
            <a:ext cx="1368074" cy="1368074"/>
            <a:chOff x="0" y="24"/>
            <a:chExt cx="1824118" cy="1824118"/>
          </a:xfrm>
        </p:grpSpPr>
        <p:grpSp>
          <p:nvGrpSpPr>
            <p:cNvPr id="697" name="Google Shape;697;g35d04cec602_0_0"/>
            <p:cNvGrpSpPr/>
            <p:nvPr/>
          </p:nvGrpSpPr>
          <p:grpSpPr>
            <a:xfrm rot="-605904">
              <a:off x="37733" y="619621"/>
              <a:ext cx="1748651" cy="584906"/>
              <a:chOff x="0" y="0"/>
              <a:chExt cx="444423" cy="148655"/>
            </a:xfrm>
          </p:grpSpPr>
          <p:sp>
            <p:nvSpPr>
              <p:cNvPr id="698" name="Google Shape;698;g35d04cec602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9" name="Google Shape;699;g35d04cec602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0" name="Google Shape;700;g35d04cec602_0_0"/>
            <p:cNvGrpSpPr/>
            <p:nvPr/>
          </p:nvGrpSpPr>
          <p:grpSpPr>
            <a:xfrm rot="-6005904">
              <a:off x="37747" y="619630"/>
              <a:ext cx="1748651" cy="584906"/>
              <a:chOff x="0" y="0"/>
              <a:chExt cx="444423" cy="148655"/>
            </a:xfrm>
          </p:grpSpPr>
          <p:sp>
            <p:nvSpPr>
              <p:cNvPr id="701" name="Google Shape;701;g35d04cec602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g35d04cec602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3" name="Google Shape;703;g35d04cec602_0_0"/>
            <p:cNvGrpSpPr/>
            <p:nvPr/>
          </p:nvGrpSpPr>
          <p:grpSpPr>
            <a:xfrm rot="-6005911">
              <a:off x="679478" y="589901"/>
              <a:ext cx="465016" cy="643443"/>
              <a:chOff x="0" y="0"/>
              <a:chExt cx="174000" cy="240764"/>
            </a:xfrm>
          </p:grpSpPr>
          <p:sp>
            <p:nvSpPr>
              <p:cNvPr id="704" name="Google Shape;704;g35d04cec602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5" name="Google Shape;705;g35d04cec602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06" name="Google Shape;706;g35d04cec602_0_0"/>
          <p:cNvGrpSpPr/>
          <p:nvPr/>
        </p:nvGrpSpPr>
        <p:grpSpPr>
          <a:xfrm rot="-409038">
            <a:off x="3333906" y="322519"/>
            <a:ext cx="1645932" cy="533673"/>
            <a:chOff x="0" y="0"/>
            <a:chExt cx="433500" cy="140557"/>
          </a:xfrm>
        </p:grpSpPr>
        <p:sp>
          <p:nvSpPr>
            <p:cNvPr id="707" name="Google Shape;707;g35d04cec602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g35d04cec602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9" name="Google Shape;709;g35d04cec602_0_0"/>
          <p:cNvGrpSpPr/>
          <p:nvPr/>
        </p:nvGrpSpPr>
        <p:grpSpPr>
          <a:xfrm rot="746946">
            <a:off x="12700421" y="9515920"/>
            <a:ext cx="1645944" cy="533677"/>
            <a:chOff x="0" y="0"/>
            <a:chExt cx="433500" cy="140557"/>
          </a:xfrm>
        </p:grpSpPr>
        <p:sp>
          <p:nvSpPr>
            <p:cNvPr id="710" name="Google Shape;710;g35d04cec602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1" name="Google Shape;711;g35d04cec602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2" name="Google Shape;712;g35d04cec602_0_0"/>
          <p:cNvGrpSpPr/>
          <p:nvPr/>
        </p:nvGrpSpPr>
        <p:grpSpPr>
          <a:xfrm rot="584920">
            <a:off x="7920880" y="-9866"/>
            <a:ext cx="1198491" cy="1198487"/>
            <a:chOff x="0" y="0"/>
            <a:chExt cx="1597923" cy="1597918"/>
          </a:xfrm>
        </p:grpSpPr>
        <p:grpSp>
          <p:nvGrpSpPr>
            <p:cNvPr id="713" name="Google Shape;713;g35d04cec602_0_0"/>
            <p:cNvGrpSpPr/>
            <p:nvPr/>
          </p:nvGrpSpPr>
          <p:grpSpPr>
            <a:xfrm>
              <a:off x="0" y="563233"/>
              <a:ext cx="1597923" cy="471909"/>
              <a:chOff x="0" y="0"/>
              <a:chExt cx="444423" cy="131250"/>
            </a:xfrm>
          </p:grpSpPr>
          <p:sp>
            <p:nvSpPr>
              <p:cNvPr id="714" name="Google Shape;714;g35d04cec602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5" name="Google Shape;715;g35d04cec602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6" name="Google Shape;716;g35d04cec602_0_0"/>
            <p:cNvGrpSpPr/>
            <p:nvPr/>
          </p:nvGrpSpPr>
          <p:grpSpPr>
            <a:xfrm>
              <a:off x="591736" y="0"/>
              <a:ext cx="414447" cy="414447"/>
              <a:chOff x="0" y="0"/>
              <a:chExt cx="812800" cy="812800"/>
            </a:xfrm>
          </p:grpSpPr>
          <p:sp>
            <p:nvSpPr>
              <p:cNvPr id="717" name="Google Shape;717;g35d04cec602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g35d04cec602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9" name="Google Shape;719;g35d04cec602_0_0"/>
            <p:cNvGrpSpPr/>
            <p:nvPr/>
          </p:nvGrpSpPr>
          <p:grpSpPr>
            <a:xfrm>
              <a:off x="591736" y="1183471"/>
              <a:ext cx="414447" cy="414447"/>
              <a:chOff x="0" y="0"/>
              <a:chExt cx="812800" cy="812800"/>
            </a:xfrm>
          </p:grpSpPr>
          <p:sp>
            <p:nvSpPr>
              <p:cNvPr id="720" name="Google Shape;720;g35d04cec602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1" name="Google Shape;721;g35d04cec602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22" name="Google Shape;722;g35d04cec602_0_0"/>
          <p:cNvGrpSpPr/>
          <p:nvPr/>
        </p:nvGrpSpPr>
        <p:grpSpPr>
          <a:xfrm rot="-635265">
            <a:off x="8317435" y="9260534"/>
            <a:ext cx="1653344" cy="1044390"/>
            <a:chOff x="0" y="0"/>
            <a:chExt cx="2204551" cy="1392579"/>
          </a:xfrm>
        </p:grpSpPr>
        <p:grpSp>
          <p:nvGrpSpPr>
            <p:cNvPr id="723" name="Google Shape;723;g35d04cec602_0_0"/>
            <p:cNvGrpSpPr/>
            <p:nvPr/>
          </p:nvGrpSpPr>
          <p:grpSpPr>
            <a:xfrm>
              <a:off x="0" y="0"/>
              <a:ext cx="2204551" cy="555310"/>
              <a:chOff x="0" y="0"/>
              <a:chExt cx="655200" cy="165040"/>
            </a:xfrm>
          </p:grpSpPr>
          <p:sp>
            <p:nvSpPr>
              <p:cNvPr id="724" name="Google Shape;724;g35d04cec602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5" name="Google Shape;725;g35d04cec602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26" name="Google Shape;726;g35d04cec602_0_0"/>
            <p:cNvGrpSpPr/>
            <p:nvPr/>
          </p:nvGrpSpPr>
          <p:grpSpPr>
            <a:xfrm>
              <a:off x="0" y="837269"/>
              <a:ext cx="2204551" cy="555310"/>
              <a:chOff x="0" y="0"/>
              <a:chExt cx="655200" cy="165040"/>
            </a:xfrm>
          </p:grpSpPr>
          <p:sp>
            <p:nvSpPr>
              <p:cNvPr id="727" name="Google Shape;727;g35d04cec602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8" name="Google Shape;728;g35d04cec602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29" name="Google Shape;729;g35d04cec602_0_0"/>
          <p:cNvGrpSpPr/>
          <p:nvPr/>
        </p:nvGrpSpPr>
        <p:grpSpPr>
          <a:xfrm rot="-690822">
            <a:off x="151689" y="8993010"/>
            <a:ext cx="1198429" cy="1198426"/>
            <a:chOff x="0" y="0"/>
            <a:chExt cx="1597923" cy="1597918"/>
          </a:xfrm>
        </p:grpSpPr>
        <p:grpSp>
          <p:nvGrpSpPr>
            <p:cNvPr id="730" name="Google Shape;730;g35d04cec602_0_0"/>
            <p:cNvGrpSpPr/>
            <p:nvPr/>
          </p:nvGrpSpPr>
          <p:grpSpPr>
            <a:xfrm>
              <a:off x="0" y="563233"/>
              <a:ext cx="1597923" cy="471909"/>
              <a:chOff x="0" y="0"/>
              <a:chExt cx="444423" cy="131250"/>
            </a:xfrm>
          </p:grpSpPr>
          <p:sp>
            <p:nvSpPr>
              <p:cNvPr id="731" name="Google Shape;731;g35d04cec602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g35d04cec602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33" name="Google Shape;733;g35d04cec602_0_0"/>
            <p:cNvGrpSpPr/>
            <p:nvPr/>
          </p:nvGrpSpPr>
          <p:grpSpPr>
            <a:xfrm>
              <a:off x="591736" y="0"/>
              <a:ext cx="414447" cy="414447"/>
              <a:chOff x="0" y="0"/>
              <a:chExt cx="812800" cy="812800"/>
            </a:xfrm>
          </p:grpSpPr>
          <p:sp>
            <p:nvSpPr>
              <p:cNvPr id="734" name="Google Shape;734;g35d04cec602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g35d04cec602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36" name="Google Shape;736;g35d04cec602_0_0"/>
            <p:cNvGrpSpPr/>
            <p:nvPr/>
          </p:nvGrpSpPr>
          <p:grpSpPr>
            <a:xfrm>
              <a:off x="591736" y="1183471"/>
              <a:ext cx="414447" cy="414447"/>
              <a:chOff x="0" y="0"/>
              <a:chExt cx="812800" cy="812800"/>
            </a:xfrm>
          </p:grpSpPr>
          <p:sp>
            <p:nvSpPr>
              <p:cNvPr id="737" name="Google Shape;737;g35d04cec602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8" name="Google Shape;738;g35d04cec602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39" name="Google Shape;739;g35d04cec602_0_0"/>
          <p:cNvGrpSpPr/>
          <p:nvPr/>
        </p:nvGrpSpPr>
        <p:grpSpPr>
          <a:xfrm rot="679585">
            <a:off x="16460367" y="301945"/>
            <a:ext cx="1653429" cy="1044444"/>
            <a:chOff x="0" y="0"/>
            <a:chExt cx="2204551" cy="1392579"/>
          </a:xfrm>
        </p:grpSpPr>
        <p:grpSp>
          <p:nvGrpSpPr>
            <p:cNvPr id="740" name="Google Shape;740;g35d04cec602_0_0"/>
            <p:cNvGrpSpPr/>
            <p:nvPr/>
          </p:nvGrpSpPr>
          <p:grpSpPr>
            <a:xfrm>
              <a:off x="0" y="0"/>
              <a:ext cx="2204551" cy="555310"/>
              <a:chOff x="0" y="0"/>
              <a:chExt cx="655200" cy="165040"/>
            </a:xfrm>
          </p:grpSpPr>
          <p:sp>
            <p:nvSpPr>
              <p:cNvPr id="741" name="Google Shape;741;g35d04cec602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g35d04cec602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43" name="Google Shape;743;g35d04cec602_0_0"/>
            <p:cNvGrpSpPr/>
            <p:nvPr/>
          </p:nvGrpSpPr>
          <p:grpSpPr>
            <a:xfrm>
              <a:off x="0" y="837269"/>
              <a:ext cx="2204551" cy="555310"/>
              <a:chOff x="0" y="0"/>
              <a:chExt cx="655200" cy="165040"/>
            </a:xfrm>
          </p:grpSpPr>
          <p:sp>
            <p:nvSpPr>
              <p:cNvPr id="744" name="Google Shape;744;g35d04cec602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5" name="Google Shape;745;g35d04cec602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46" name="Google Shape;746;g35d04cec602_0_0"/>
          <p:cNvGrpSpPr/>
          <p:nvPr/>
        </p:nvGrpSpPr>
        <p:grpSpPr>
          <a:xfrm>
            <a:off x="12326783" y="3015"/>
            <a:ext cx="1305213" cy="1305213"/>
            <a:chOff x="-4" y="34"/>
            <a:chExt cx="1740284" cy="1740284"/>
          </a:xfrm>
        </p:grpSpPr>
        <p:grpSp>
          <p:nvGrpSpPr>
            <p:cNvPr id="747" name="Google Shape;747;g35d04cec602_0_0"/>
            <p:cNvGrpSpPr/>
            <p:nvPr/>
          </p:nvGrpSpPr>
          <p:grpSpPr>
            <a:xfrm rot="2045184">
              <a:off x="-17022" y="632120"/>
              <a:ext cx="1774320" cy="483197"/>
              <a:chOff x="0" y="0"/>
              <a:chExt cx="750041" cy="204257"/>
            </a:xfrm>
          </p:grpSpPr>
          <p:sp>
            <p:nvSpPr>
              <p:cNvPr id="748" name="Google Shape;748;g35d04cec602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9" name="Google Shape;749;g35d04cec602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50" name="Google Shape;750;g35d04cec602_0_0"/>
            <p:cNvGrpSpPr/>
            <p:nvPr/>
          </p:nvGrpSpPr>
          <p:grpSpPr>
            <a:xfrm rot="-3354816">
              <a:off x="-15041" y="628577"/>
              <a:ext cx="1774320" cy="483197"/>
              <a:chOff x="0" y="0"/>
              <a:chExt cx="750041" cy="204257"/>
            </a:xfrm>
          </p:grpSpPr>
          <p:sp>
            <p:nvSpPr>
              <p:cNvPr id="751" name="Google Shape;751;g35d04cec602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2" name="Google Shape;752;g35d04cec602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53" name="Google Shape;753;g35d04cec602_0_0"/>
            <p:cNvGrpSpPr/>
            <p:nvPr/>
          </p:nvGrpSpPr>
          <p:grpSpPr>
            <a:xfrm rot="-3354816">
              <a:off x="673118" y="578207"/>
              <a:ext cx="363361" cy="569559"/>
              <a:chOff x="0" y="0"/>
              <a:chExt cx="153600" cy="240764"/>
            </a:xfrm>
          </p:grpSpPr>
          <p:sp>
            <p:nvSpPr>
              <p:cNvPr id="754" name="Google Shape;754;g35d04cec602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5" name="Google Shape;755;g35d04cec602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56" name="Google Shape;756;g35d04cec602_0_0"/>
          <p:cNvGrpSpPr/>
          <p:nvPr/>
        </p:nvGrpSpPr>
        <p:grpSpPr>
          <a:xfrm>
            <a:off x="1028700" y="815595"/>
            <a:ext cx="16230600" cy="8301932"/>
            <a:chOff x="0" y="-96441"/>
            <a:chExt cx="21640800" cy="11069242"/>
          </a:xfrm>
        </p:grpSpPr>
        <p:grpSp>
          <p:nvGrpSpPr>
            <p:cNvPr id="757" name="Google Shape;757;g35d04cec602_0_0"/>
            <p:cNvGrpSpPr/>
            <p:nvPr/>
          </p:nvGrpSpPr>
          <p:grpSpPr>
            <a:xfrm>
              <a:off x="0" y="-96441"/>
              <a:ext cx="21640800" cy="11069242"/>
              <a:chOff x="0" y="-19050"/>
              <a:chExt cx="4274726" cy="2186517"/>
            </a:xfrm>
          </p:grpSpPr>
          <p:sp>
            <p:nvSpPr>
              <p:cNvPr id="758" name="Google Shape;758;g35d04cec602_0_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g35d04cec602_0_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760" name="Google Shape;760;g35d04cec602_0_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761" name="Google Shape;761;g35d04cec602_0_0"/>
          <p:cNvGrpSpPr/>
          <p:nvPr/>
        </p:nvGrpSpPr>
        <p:grpSpPr>
          <a:xfrm rot="1250207">
            <a:off x="16982704" y="8993812"/>
            <a:ext cx="1305310" cy="1305310"/>
            <a:chOff x="-4" y="34"/>
            <a:chExt cx="1740284" cy="1740284"/>
          </a:xfrm>
        </p:grpSpPr>
        <p:grpSp>
          <p:nvGrpSpPr>
            <p:cNvPr id="762" name="Google Shape;762;g35d04cec602_0_0"/>
            <p:cNvGrpSpPr/>
            <p:nvPr/>
          </p:nvGrpSpPr>
          <p:grpSpPr>
            <a:xfrm rot="2045184">
              <a:off x="-17022" y="632120"/>
              <a:ext cx="1774320" cy="483197"/>
              <a:chOff x="0" y="0"/>
              <a:chExt cx="750041" cy="204257"/>
            </a:xfrm>
          </p:grpSpPr>
          <p:sp>
            <p:nvSpPr>
              <p:cNvPr id="763" name="Google Shape;763;g35d04cec602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g35d04cec602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65" name="Google Shape;765;g35d04cec602_0_0"/>
            <p:cNvGrpSpPr/>
            <p:nvPr/>
          </p:nvGrpSpPr>
          <p:grpSpPr>
            <a:xfrm rot="-3354816">
              <a:off x="-15041" y="628577"/>
              <a:ext cx="1774320" cy="483197"/>
              <a:chOff x="0" y="0"/>
              <a:chExt cx="750041" cy="204257"/>
            </a:xfrm>
          </p:grpSpPr>
          <p:sp>
            <p:nvSpPr>
              <p:cNvPr id="766" name="Google Shape;766;g35d04cec602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g35d04cec602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68" name="Google Shape;768;g35d04cec602_0_0"/>
            <p:cNvGrpSpPr/>
            <p:nvPr/>
          </p:nvGrpSpPr>
          <p:grpSpPr>
            <a:xfrm rot="-3354816">
              <a:off x="673118" y="578207"/>
              <a:ext cx="363361" cy="569559"/>
              <a:chOff x="0" y="0"/>
              <a:chExt cx="153600" cy="240764"/>
            </a:xfrm>
          </p:grpSpPr>
          <p:sp>
            <p:nvSpPr>
              <p:cNvPr id="769" name="Google Shape;769;g35d04cec602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g35d04cec602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771" name="Google Shape;771;g35d04cec602_0_0"/>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 - Game</a:t>
            </a:r>
            <a:endParaRPr>
              <a:latin typeface="Edu SA Beginner"/>
              <a:ea typeface="Edu SA Beginner"/>
              <a:cs typeface="Edu SA Beginner"/>
              <a:sym typeface="Edu SA Beginner"/>
            </a:endParaRPr>
          </a:p>
        </p:txBody>
      </p:sp>
      <p:sp>
        <p:nvSpPr>
          <p:cNvPr id="772" name="Google Shape;772;g35d04cec602_0_0"/>
          <p:cNvSpPr txBox="1"/>
          <p:nvPr/>
        </p:nvSpPr>
        <p:spPr>
          <a:xfrm>
            <a:off x="1533925" y="2925224"/>
            <a:ext cx="14905200" cy="166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lang="en-US" sz="3900">
                <a:solidFill>
                  <a:schemeClr val="dk1"/>
                </a:solidFill>
                <a:latin typeface="Edu SA Beginner"/>
                <a:ea typeface="Edu SA Beginner"/>
                <a:cs typeface="Edu SA Beginner"/>
                <a:sym typeface="Edu SA Beginner"/>
              </a:rPr>
              <a:t> </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
        <p:nvSpPr>
          <p:cNvPr id="773" name="Google Shape;773;g35d04cec602_0_0"/>
          <p:cNvSpPr txBox="1"/>
          <p:nvPr/>
        </p:nvSpPr>
        <p:spPr>
          <a:xfrm>
            <a:off x="5968975" y="3429000"/>
            <a:ext cx="6035100" cy="115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t/>
            </a:r>
            <a:endParaRPr b="1" sz="6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777" name="Shape 777"/>
        <p:cNvGrpSpPr/>
        <p:nvPr/>
      </p:nvGrpSpPr>
      <p:grpSpPr>
        <a:xfrm>
          <a:off x="0" y="0"/>
          <a:ext cx="0" cy="0"/>
          <a:chOff x="0" y="0"/>
          <a:chExt cx="0" cy="0"/>
        </a:xfrm>
      </p:grpSpPr>
      <p:grpSp>
        <p:nvGrpSpPr>
          <p:cNvPr id="778" name="Google Shape;778;g35bfc2cdb9c_0_3"/>
          <p:cNvGrpSpPr/>
          <p:nvPr/>
        </p:nvGrpSpPr>
        <p:grpSpPr>
          <a:xfrm rot="578440">
            <a:off x="60954" y="104912"/>
            <a:ext cx="1368074" cy="1368074"/>
            <a:chOff x="0" y="24"/>
            <a:chExt cx="1824118" cy="1824118"/>
          </a:xfrm>
        </p:grpSpPr>
        <p:grpSp>
          <p:nvGrpSpPr>
            <p:cNvPr id="779" name="Google Shape;779;g35bfc2cdb9c_0_3"/>
            <p:cNvGrpSpPr/>
            <p:nvPr/>
          </p:nvGrpSpPr>
          <p:grpSpPr>
            <a:xfrm rot="-605904">
              <a:off x="37733" y="619621"/>
              <a:ext cx="1748651" cy="584906"/>
              <a:chOff x="0" y="0"/>
              <a:chExt cx="444423" cy="148655"/>
            </a:xfrm>
          </p:grpSpPr>
          <p:sp>
            <p:nvSpPr>
              <p:cNvPr id="780" name="Google Shape;780;g35bfc2cdb9c_0_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1" name="Google Shape;781;g35bfc2cdb9c_0_3"/>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82" name="Google Shape;782;g35bfc2cdb9c_0_3"/>
            <p:cNvGrpSpPr/>
            <p:nvPr/>
          </p:nvGrpSpPr>
          <p:grpSpPr>
            <a:xfrm rot="-6005904">
              <a:off x="37747" y="619630"/>
              <a:ext cx="1748651" cy="584906"/>
              <a:chOff x="0" y="0"/>
              <a:chExt cx="444423" cy="148655"/>
            </a:xfrm>
          </p:grpSpPr>
          <p:sp>
            <p:nvSpPr>
              <p:cNvPr id="783" name="Google Shape;783;g35bfc2cdb9c_0_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g35bfc2cdb9c_0_3"/>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85" name="Google Shape;785;g35bfc2cdb9c_0_3"/>
            <p:cNvGrpSpPr/>
            <p:nvPr/>
          </p:nvGrpSpPr>
          <p:grpSpPr>
            <a:xfrm rot="-6005911">
              <a:off x="679478" y="589901"/>
              <a:ext cx="465016" cy="643443"/>
              <a:chOff x="0" y="0"/>
              <a:chExt cx="174000" cy="240764"/>
            </a:xfrm>
          </p:grpSpPr>
          <p:sp>
            <p:nvSpPr>
              <p:cNvPr id="786" name="Google Shape;786;g35bfc2cdb9c_0_3"/>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g35bfc2cdb9c_0_3"/>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88" name="Google Shape;788;g35bfc2cdb9c_0_3"/>
          <p:cNvGrpSpPr/>
          <p:nvPr/>
        </p:nvGrpSpPr>
        <p:grpSpPr>
          <a:xfrm rot="578440">
            <a:off x="4115383" y="9098677"/>
            <a:ext cx="1368074" cy="1368074"/>
            <a:chOff x="0" y="24"/>
            <a:chExt cx="1824118" cy="1824118"/>
          </a:xfrm>
        </p:grpSpPr>
        <p:grpSp>
          <p:nvGrpSpPr>
            <p:cNvPr id="789" name="Google Shape;789;g35bfc2cdb9c_0_3"/>
            <p:cNvGrpSpPr/>
            <p:nvPr/>
          </p:nvGrpSpPr>
          <p:grpSpPr>
            <a:xfrm rot="-605904">
              <a:off x="37733" y="619621"/>
              <a:ext cx="1748651" cy="584906"/>
              <a:chOff x="0" y="0"/>
              <a:chExt cx="444423" cy="148655"/>
            </a:xfrm>
          </p:grpSpPr>
          <p:sp>
            <p:nvSpPr>
              <p:cNvPr id="790" name="Google Shape;790;g35bfc2cdb9c_0_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1" name="Google Shape;791;g35bfc2cdb9c_0_3"/>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92" name="Google Shape;792;g35bfc2cdb9c_0_3"/>
            <p:cNvGrpSpPr/>
            <p:nvPr/>
          </p:nvGrpSpPr>
          <p:grpSpPr>
            <a:xfrm rot="-6005904">
              <a:off x="37747" y="619630"/>
              <a:ext cx="1748651" cy="584906"/>
              <a:chOff x="0" y="0"/>
              <a:chExt cx="444423" cy="148655"/>
            </a:xfrm>
          </p:grpSpPr>
          <p:sp>
            <p:nvSpPr>
              <p:cNvPr id="793" name="Google Shape;793;g35bfc2cdb9c_0_3"/>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g35bfc2cdb9c_0_3"/>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95" name="Google Shape;795;g35bfc2cdb9c_0_3"/>
            <p:cNvGrpSpPr/>
            <p:nvPr/>
          </p:nvGrpSpPr>
          <p:grpSpPr>
            <a:xfrm rot="-6005911">
              <a:off x="679478" y="589901"/>
              <a:ext cx="465016" cy="643443"/>
              <a:chOff x="0" y="0"/>
              <a:chExt cx="174000" cy="240764"/>
            </a:xfrm>
          </p:grpSpPr>
          <p:sp>
            <p:nvSpPr>
              <p:cNvPr id="796" name="Google Shape;796;g35bfc2cdb9c_0_3"/>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7" name="Google Shape;797;g35bfc2cdb9c_0_3"/>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98" name="Google Shape;798;g35bfc2cdb9c_0_3"/>
          <p:cNvGrpSpPr/>
          <p:nvPr/>
        </p:nvGrpSpPr>
        <p:grpSpPr>
          <a:xfrm rot="-409038">
            <a:off x="3333906" y="322519"/>
            <a:ext cx="1645932" cy="533673"/>
            <a:chOff x="0" y="0"/>
            <a:chExt cx="433500" cy="140557"/>
          </a:xfrm>
        </p:grpSpPr>
        <p:sp>
          <p:nvSpPr>
            <p:cNvPr id="799" name="Google Shape;799;g35bfc2cdb9c_0_3"/>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g35bfc2cdb9c_0_3"/>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1" name="Google Shape;801;g35bfc2cdb9c_0_3"/>
          <p:cNvGrpSpPr/>
          <p:nvPr/>
        </p:nvGrpSpPr>
        <p:grpSpPr>
          <a:xfrm rot="746946">
            <a:off x="12700421" y="9515920"/>
            <a:ext cx="1645944" cy="533677"/>
            <a:chOff x="0" y="0"/>
            <a:chExt cx="433500" cy="140557"/>
          </a:xfrm>
        </p:grpSpPr>
        <p:sp>
          <p:nvSpPr>
            <p:cNvPr id="802" name="Google Shape;802;g35bfc2cdb9c_0_3"/>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3" name="Google Shape;803;g35bfc2cdb9c_0_3"/>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4" name="Google Shape;804;g35bfc2cdb9c_0_3"/>
          <p:cNvGrpSpPr/>
          <p:nvPr/>
        </p:nvGrpSpPr>
        <p:grpSpPr>
          <a:xfrm rot="584920">
            <a:off x="7920880" y="-9866"/>
            <a:ext cx="1198491" cy="1198487"/>
            <a:chOff x="0" y="0"/>
            <a:chExt cx="1597923" cy="1597918"/>
          </a:xfrm>
        </p:grpSpPr>
        <p:grpSp>
          <p:nvGrpSpPr>
            <p:cNvPr id="805" name="Google Shape;805;g35bfc2cdb9c_0_3"/>
            <p:cNvGrpSpPr/>
            <p:nvPr/>
          </p:nvGrpSpPr>
          <p:grpSpPr>
            <a:xfrm>
              <a:off x="0" y="563233"/>
              <a:ext cx="1597923" cy="471909"/>
              <a:chOff x="0" y="0"/>
              <a:chExt cx="444423" cy="131250"/>
            </a:xfrm>
          </p:grpSpPr>
          <p:sp>
            <p:nvSpPr>
              <p:cNvPr id="806" name="Google Shape;806;g35bfc2cdb9c_0_3"/>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g35bfc2cdb9c_0_3"/>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8" name="Google Shape;808;g35bfc2cdb9c_0_3"/>
            <p:cNvGrpSpPr/>
            <p:nvPr/>
          </p:nvGrpSpPr>
          <p:grpSpPr>
            <a:xfrm>
              <a:off x="591736" y="0"/>
              <a:ext cx="414447" cy="414447"/>
              <a:chOff x="0" y="0"/>
              <a:chExt cx="812800" cy="812800"/>
            </a:xfrm>
          </p:grpSpPr>
          <p:sp>
            <p:nvSpPr>
              <p:cNvPr id="809" name="Google Shape;809;g35bfc2cdb9c_0_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g35bfc2cdb9c_0_3"/>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11" name="Google Shape;811;g35bfc2cdb9c_0_3"/>
            <p:cNvGrpSpPr/>
            <p:nvPr/>
          </p:nvGrpSpPr>
          <p:grpSpPr>
            <a:xfrm>
              <a:off x="591736" y="1183471"/>
              <a:ext cx="414447" cy="414447"/>
              <a:chOff x="0" y="0"/>
              <a:chExt cx="812800" cy="812800"/>
            </a:xfrm>
          </p:grpSpPr>
          <p:sp>
            <p:nvSpPr>
              <p:cNvPr id="812" name="Google Shape;812;g35bfc2cdb9c_0_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g35bfc2cdb9c_0_3"/>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14" name="Google Shape;814;g35bfc2cdb9c_0_3"/>
          <p:cNvGrpSpPr/>
          <p:nvPr/>
        </p:nvGrpSpPr>
        <p:grpSpPr>
          <a:xfrm rot="-635265">
            <a:off x="8317435" y="9260534"/>
            <a:ext cx="1653344" cy="1044390"/>
            <a:chOff x="0" y="0"/>
            <a:chExt cx="2204551" cy="1392579"/>
          </a:xfrm>
        </p:grpSpPr>
        <p:grpSp>
          <p:nvGrpSpPr>
            <p:cNvPr id="815" name="Google Shape;815;g35bfc2cdb9c_0_3"/>
            <p:cNvGrpSpPr/>
            <p:nvPr/>
          </p:nvGrpSpPr>
          <p:grpSpPr>
            <a:xfrm>
              <a:off x="0" y="0"/>
              <a:ext cx="2204551" cy="555310"/>
              <a:chOff x="0" y="0"/>
              <a:chExt cx="655200" cy="165040"/>
            </a:xfrm>
          </p:grpSpPr>
          <p:sp>
            <p:nvSpPr>
              <p:cNvPr id="816" name="Google Shape;816;g35bfc2cdb9c_0_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g35bfc2cdb9c_0_3"/>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18" name="Google Shape;818;g35bfc2cdb9c_0_3"/>
            <p:cNvGrpSpPr/>
            <p:nvPr/>
          </p:nvGrpSpPr>
          <p:grpSpPr>
            <a:xfrm>
              <a:off x="0" y="837269"/>
              <a:ext cx="2204551" cy="555310"/>
              <a:chOff x="0" y="0"/>
              <a:chExt cx="655200" cy="165040"/>
            </a:xfrm>
          </p:grpSpPr>
          <p:sp>
            <p:nvSpPr>
              <p:cNvPr id="819" name="Google Shape;819;g35bfc2cdb9c_0_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g35bfc2cdb9c_0_3"/>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21" name="Google Shape;821;g35bfc2cdb9c_0_3"/>
          <p:cNvGrpSpPr/>
          <p:nvPr/>
        </p:nvGrpSpPr>
        <p:grpSpPr>
          <a:xfrm rot="-690822">
            <a:off x="151689" y="8993010"/>
            <a:ext cx="1198429" cy="1198426"/>
            <a:chOff x="0" y="0"/>
            <a:chExt cx="1597923" cy="1597918"/>
          </a:xfrm>
        </p:grpSpPr>
        <p:grpSp>
          <p:nvGrpSpPr>
            <p:cNvPr id="822" name="Google Shape;822;g35bfc2cdb9c_0_3"/>
            <p:cNvGrpSpPr/>
            <p:nvPr/>
          </p:nvGrpSpPr>
          <p:grpSpPr>
            <a:xfrm>
              <a:off x="0" y="563233"/>
              <a:ext cx="1597923" cy="471909"/>
              <a:chOff x="0" y="0"/>
              <a:chExt cx="444423" cy="131250"/>
            </a:xfrm>
          </p:grpSpPr>
          <p:sp>
            <p:nvSpPr>
              <p:cNvPr id="823" name="Google Shape;823;g35bfc2cdb9c_0_3"/>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g35bfc2cdb9c_0_3"/>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5" name="Google Shape;825;g35bfc2cdb9c_0_3"/>
            <p:cNvGrpSpPr/>
            <p:nvPr/>
          </p:nvGrpSpPr>
          <p:grpSpPr>
            <a:xfrm>
              <a:off x="591736" y="0"/>
              <a:ext cx="414447" cy="414447"/>
              <a:chOff x="0" y="0"/>
              <a:chExt cx="812800" cy="812800"/>
            </a:xfrm>
          </p:grpSpPr>
          <p:sp>
            <p:nvSpPr>
              <p:cNvPr id="826" name="Google Shape;826;g35bfc2cdb9c_0_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g35bfc2cdb9c_0_3"/>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8" name="Google Shape;828;g35bfc2cdb9c_0_3"/>
            <p:cNvGrpSpPr/>
            <p:nvPr/>
          </p:nvGrpSpPr>
          <p:grpSpPr>
            <a:xfrm>
              <a:off x="591736" y="1183471"/>
              <a:ext cx="414447" cy="414447"/>
              <a:chOff x="0" y="0"/>
              <a:chExt cx="812800" cy="812800"/>
            </a:xfrm>
          </p:grpSpPr>
          <p:sp>
            <p:nvSpPr>
              <p:cNvPr id="829" name="Google Shape;829;g35bfc2cdb9c_0_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g35bfc2cdb9c_0_3"/>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31" name="Google Shape;831;g35bfc2cdb9c_0_3"/>
          <p:cNvGrpSpPr/>
          <p:nvPr/>
        </p:nvGrpSpPr>
        <p:grpSpPr>
          <a:xfrm rot="679585">
            <a:off x="16460367" y="301945"/>
            <a:ext cx="1653429" cy="1044444"/>
            <a:chOff x="0" y="0"/>
            <a:chExt cx="2204551" cy="1392579"/>
          </a:xfrm>
        </p:grpSpPr>
        <p:grpSp>
          <p:nvGrpSpPr>
            <p:cNvPr id="832" name="Google Shape;832;g35bfc2cdb9c_0_3"/>
            <p:cNvGrpSpPr/>
            <p:nvPr/>
          </p:nvGrpSpPr>
          <p:grpSpPr>
            <a:xfrm>
              <a:off x="0" y="0"/>
              <a:ext cx="2204551" cy="555310"/>
              <a:chOff x="0" y="0"/>
              <a:chExt cx="655200" cy="165040"/>
            </a:xfrm>
          </p:grpSpPr>
          <p:sp>
            <p:nvSpPr>
              <p:cNvPr id="833" name="Google Shape;833;g35bfc2cdb9c_0_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g35bfc2cdb9c_0_3"/>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35" name="Google Shape;835;g35bfc2cdb9c_0_3"/>
            <p:cNvGrpSpPr/>
            <p:nvPr/>
          </p:nvGrpSpPr>
          <p:grpSpPr>
            <a:xfrm>
              <a:off x="0" y="837269"/>
              <a:ext cx="2204551" cy="555310"/>
              <a:chOff x="0" y="0"/>
              <a:chExt cx="655200" cy="165040"/>
            </a:xfrm>
          </p:grpSpPr>
          <p:sp>
            <p:nvSpPr>
              <p:cNvPr id="836" name="Google Shape;836;g35bfc2cdb9c_0_3"/>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g35bfc2cdb9c_0_3"/>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38" name="Google Shape;838;g35bfc2cdb9c_0_3"/>
          <p:cNvGrpSpPr/>
          <p:nvPr/>
        </p:nvGrpSpPr>
        <p:grpSpPr>
          <a:xfrm>
            <a:off x="12326783" y="3015"/>
            <a:ext cx="1305213" cy="1305213"/>
            <a:chOff x="-4" y="34"/>
            <a:chExt cx="1740284" cy="1740284"/>
          </a:xfrm>
        </p:grpSpPr>
        <p:grpSp>
          <p:nvGrpSpPr>
            <p:cNvPr id="839" name="Google Shape;839;g35bfc2cdb9c_0_3"/>
            <p:cNvGrpSpPr/>
            <p:nvPr/>
          </p:nvGrpSpPr>
          <p:grpSpPr>
            <a:xfrm rot="2045184">
              <a:off x="-17022" y="632120"/>
              <a:ext cx="1774320" cy="483197"/>
              <a:chOff x="0" y="0"/>
              <a:chExt cx="750041" cy="204257"/>
            </a:xfrm>
          </p:grpSpPr>
          <p:sp>
            <p:nvSpPr>
              <p:cNvPr id="840" name="Google Shape;840;g35bfc2cdb9c_0_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1" name="Google Shape;841;g35bfc2cdb9c_0_3"/>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42" name="Google Shape;842;g35bfc2cdb9c_0_3"/>
            <p:cNvGrpSpPr/>
            <p:nvPr/>
          </p:nvGrpSpPr>
          <p:grpSpPr>
            <a:xfrm rot="-3354816">
              <a:off x="-15041" y="628577"/>
              <a:ext cx="1774320" cy="483197"/>
              <a:chOff x="0" y="0"/>
              <a:chExt cx="750041" cy="204257"/>
            </a:xfrm>
          </p:grpSpPr>
          <p:sp>
            <p:nvSpPr>
              <p:cNvPr id="843" name="Google Shape;843;g35bfc2cdb9c_0_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g35bfc2cdb9c_0_3"/>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45" name="Google Shape;845;g35bfc2cdb9c_0_3"/>
            <p:cNvGrpSpPr/>
            <p:nvPr/>
          </p:nvGrpSpPr>
          <p:grpSpPr>
            <a:xfrm rot="-3354816">
              <a:off x="673118" y="578207"/>
              <a:ext cx="363361" cy="569559"/>
              <a:chOff x="0" y="0"/>
              <a:chExt cx="153600" cy="240764"/>
            </a:xfrm>
          </p:grpSpPr>
          <p:sp>
            <p:nvSpPr>
              <p:cNvPr id="846" name="Google Shape;846;g35bfc2cdb9c_0_3"/>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g35bfc2cdb9c_0_3"/>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48" name="Google Shape;848;g35bfc2cdb9c_0_3"/>
          <p:cNvGrpSpPr/>
          <p:nvPr/>
        </p:nvGrpSpPr>
        <p:grpSpPr>
          <a:xfrm>
            <a:off x="1028700" y="815595"/>
            <a:ext cx="16230600" cy="8301932"/>
            <a:chOff x="0" y="-96441"/>
            <a:chExt cx="21640800" cy="11069242"/>
          </a:xfrm>
        </p:grpSpPr>
        <p:grpSp>
          <p:nvGrpSpPr>
            <p:cNvPr id="849" name="Google Shape;849;g35bfc2cdb9c_0_3"/>
            <p:cNvGrpSpPr/>
            <p:nvPr/>
          </p:nvGrpSpPr>
          <p:grpSpPr>
            <a:xfrm>
              <a:off x="0" y="-96441"/>
              <a:ext cx="21640800" cy="11069242"/>
              <a:chOff x="0" y="-19050"/>
              <a:chExt cx="4274726" cy="2186517"/>
            </a:xfrm>
          </p:grpSpPr>
          <p:sp>
            <p:nvSpPr>
              <p:cNvPr id="850" name="Google Shape;850;g35bfc2cdb9c_0_3"/>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g35bfc2cdb9c_0_3"/>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852" name="Google Shape;852;g35bfc2cdb9c_0_3"/>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853" name="Google Shape;853;g35bfc2cdb9c_0_3"/>
          <p:cNvGrpSpPr/>
          <p:nvPr/>
        </p:nvGrpSpPr>
        <p:grpSpPr>
          <a:xfrm rot="1250207">
            <a:off x="16982704" y="8993812"/>
            <a:ext cx="1305310" cy="1305310"/>
            <a:chOff x="-4" y="34"/>
            <a:chExt cx="1740284" cy="1740284"/>
          </a:xfrm>
        </p:grpSpPr>
        <p:grpSp>
          <p:nvGrpSpPr>
            <p:cNvPr id="854" name="Google Shape;854;g35bfc2cdb9c_0_3"/>
            <p:cNvGrpSpPr/>
            <p:nvPr/>
          </p:nvGrpSpPr>
          <p:grpSpPr>
            <a:xfrm rot="2045184">
              <a:off x="-17022" y="632120"/>
              <a:ext cx="1774320" cy="483197"/>
              <a:chOff x="0" y="0"/>
              <a:chExt cx="750041" cy="204257"/>
            </a:xfrm>
          </p:grpSpPr>
          <p:sp>
            <p:nvSpPr>
              <p:cNvPr id="855" name="Google Shape;855;g35bfc2cdb9c_0_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6" name="Google Shape;856;g35bfc2cdb9c_0_3"/>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57" name="Google Shape;857;g35bfc2cdb9c_0_3"/>
            <p:cNvGrpSpPr/>
            <p:nvPr/>
          </p:nvGrpSpPr>
          <p:grpSpPr>
            <a:xfrm rot="-3354816">
              <a:off x="-15041" y="628577"/>
              <a:ext cx="1774320" cy="483197"/>
              <a:chOff x="0" y="0"/>
              <a:chExt cx="750041" cy="204257"/>
            </a:xfrm>
          </p:grpSpPr>
          <p:sp>
            <p:nvSpPr>
              <p:cNvPr id="858" name="Google Shape;858;g35bfc2cdb9c_0_3"/>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9" name="Google Shape;859;g35bfc2cdb9c_0_3"/>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60" name="Google Shape;860;g35bfc2cdb9c_0_3"/>
            <p:cNvGrpSpPr/>
            <p:nvPr/>
          </p:nvGrpSpPr>
          <p:grpSpPr>
            <a:xfrm rot="-3354816">
              <a:off x="673118" y="578207"/>
              <a:ext cx="363361" cy="569559"/>
              <a:chOff x="0" y="0"/>
              <a:chExt cx="153600" cy="240764"/>
            </a:xfrm>
          </p:grpSpPr>
          <p:sp>
            <p:nvSpPr>
              <p:cNvPr id="861" name="Google Shape;861;g35bfc2cdb9c_0_3"/>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2" name="Google Shape;862;g35bfc2cdb9c_0_3"/>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863" name="Google Shape;863;g35bfc2cdb9c_0_3"/>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 - Game</a:t>
            </a:r>
            <a:endParaRPr>
              <a:latin typeface="Edu SA Beginner"/>
              <a:ea typeface="Edu SA Beginner"/>
              <a:cs typeface="Edu SA Beginner"/>
              <a:sym typeface="Edu SA Beginner"/>
            </a:endParaRPr>
          </a:p>
        </p:txBody>
      </p:sp>
      <p:sp>
        <p:nvSpPr>
          <p:cNvPr id="864" name="Google Shape;864;g35bfc2cdb9c_0_3"/>
          <p:cNvSpPr txBox="1"/>
          <p:nvPr/>
        </p:nvSpPr>
        <p:spPr>
          <a:xfrm>
            <a:off x="1533925" y="2925224"/>
            <a:ext cx="14905200" cy="166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lang="en-US" sz="3900">
                <a:solidFill>
                  <a:schemeClr val="dk1"/>
                </a:solidFill>
                <a:latin typeface="Edu SA Beginner"/>
                <a:ea typeface="Edu SA Beginner"/>
                <a:cs typeface="Edu SA Beginner"/>
                <a:sym typeface="Edu SA Beginner"/>
              </a:rPr>
              <a:t> </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
        <p:nvSpPr>
          <p:cNvPr id="865" name="Google Shape;865;g35bfc2cdb9c_0_3"/>
          <p:cNvSpPr txBox="1"/>
          <p:nvPr/>
        </p:nvSpPr>
        <p:spPr>
          <a:xfrm>
            <a:off x="6428225" y="3429000"/>
            <a:ext cx="6035100" cy="623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NY  UK  OJ</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AUS  AFL</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NRL GPT</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0"/>
              </a:spcAft>
              <a:buNone/>
            </a:pPr>
            <a:r>
              <a:rPr b="1" lang="en-US" sz="6300">
                <a:latin typeface="Edu SA Beginner"/>
                <a:ea typeface="Edu SA Beginner"/>
                <a:cs typeface="Edu SA Beginner"/>
                <a:sym typeface="Edu SA Beginner"/>
              </a:rPr>
              <a:t>BWS</a:t>
            </a:r>
            <a:endParaRPr b="1" sz="6300">
              <a:latin typeface="Edu SA Beginner"/>
              <a:ea typeface="Edu SA Beginner"/>
              <a:cs typeface="Edu SA Beginner"/>
              <a:sym typeface="Edu SA Beginner"/>
            </a:endParaRPr>
          </a:p>
          <a:p>
            <a:pPr indent="0" lvl="0" marL="0" rtl="0" algn="l">
              <a:lnSpc>
                <a:spcPct val="115000"/>
              </a:lnSpc>
              <a:spcBef>
                <a:spcPts val="1200"/>
              </a:spcBef>
              <a:spcAft>
                <a:spcPts val="1200"/>
              </a:spcAft>
              <a:buNone/>
            </a:pPr>
            <a:r>
              <a:t/>
            </a:r>
            <a:endParaRPr b="1" sz="63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869" name="Shape 869"/>
        <p:cNvGrpSpPr/>
        <p:nvPr/>
      </p:nvGrpSpPr>
      <p:grpSpPr>
        <a:xfrm>
          <a:off x="0" y="0"/>
          <a:ext cx="0" cy="0"/>
          <a:chOff x="0" y="0"/>
          <a:chExt cx="0" cy="0"/>
        </a:xfrm>
      </p:grpSpPr>
      <p:grpSp>
        <p:nvGrpSpPr>
          <p:cNvPr id="870" name="Google Shape;870;g35d04cec602_0_91"/>
          <p:cNvGrpSpPr/>
          <p:nvPr/>
        </p:nvGrpSpPr>
        <p:grpSpPr>
          <a:xfrm rot="578440">
            <a:off x="60954" y="104912"/>
            <a:ext cx="1368074" cy="1368074"/>
            <a:chOff x="0" y="24"/>
            <a:chExt cx="1824118" cy="1824118"/>
          </a:xfrm>
        </p:grpSpPr>
        <p:grpSp>
          <p:nvGrpSpPr>
            <p:cNvPr id="871" name="Google Shape;871;g35d04cec602_0_91"/>
            <p:cNvGrpSpPr/>
            <p:nvPr/>
          </p:nvGrpSpPr>
          <p:grpSpPr>
            <a:xfrm rot="-605904">
              <a:off x="37733" y="619621"/>
              <a:ext cx="1748651" cy="584906"/>
              <a:chOff x="0" y="0"/>
              <a:chExt cx="444423" cy="148655"/>
            </a:xfrm>
          </p:grpSpPr>
          <p:sp>
            <p:nvSpPr>
              <p:cNvPr id="872" name="Google Shape;872;g35d04cec602_0_9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3" name="Google Shape;873;g35d04cec602_0_9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74" name="Google Shape;874;g35d04cec602_0_91"/>
            <p:cNvGrpSpPr/>
            <p:nvPr/>
          </p:nvGrpSpPr>
          <p:grpSpPr>
            <a:xfrm rot="-6005904">
              <a:off x="37747" y="619630"/>
              <a:ext cx="1748651" cy="584906"/>
              <a:chOff x="0" y="0"/>
              <a:chExt cx="444423" cy="148655"/>
            </a:xfrm>
          </p:grpSpPr>
          <p:sp>
            <p:nvSpPr>
              <p:cNvPr id="875" name="Google Shape;875;g35d04cec602_0_9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6" name="Google Shape;876;g35d04cec602_0_9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77" name="Google Shape;877;g35d04cec602_0_91"/>
            <p:cNvGrpSpPr/>
            <p:nvPr/>
          </p:nvGrpSpPr>
          <p:grpSpPr>
            <a:xfrm rot="-6005911">
              <a:off x="679478" y="589901"/>
              <a:ext cx="465016" cy="643443"/>
              <a:chOff x="0" y="0"/>
              <a:chExt cx="174000" cy="240764"/>
            </a:xfrm>
          </p:grpSpPr>
          <p:sp>
            <p:nvSpPr>
              <p:cNvPr id="878" name="Google Shape;878;g35d04cec602_0_9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9" name="Google Shape;879;g35d04cec602_0_9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80" name="Google Shape;880;g35d04cec602_0_91"/>
          <p:cNvGrpSpPr/>
          <p:nvPr/>
        </p:nvGrpSpPr>
        <p:grpSpPr>
          <a:xfrm rot="578440">
            <a:off x="4115383" y="9098677"/>
            <a:ext cx="1368074" cy="1368074"/>
            <a:chOff x="0" y="24"/>
            <a:chExt cx="1824118" cy="1824118"/>
          </a:xfrm>
        </p:grpSpPr>
        <p:grpSp>
          <p:nvGrpSpPr>
            <p:cNvPr id="881" name="Google Shape;881;g35d04cec602_0_91"/>
            <p:cNvGrpSpPr/>
            <p:nvPr/>
          </p:nvGrpSpPr>
          <p:grpSpPr>
            <a:xfrm rot="-605904">
              <a:off x="37733" y="619621"/>
              <a:ext cx="1748651" cy="584906"/>
              <a:chOff x="0" y="0"/>
              <a:chExt cx="444423" cy="148655"/>
            </a:xfrm>
          </p:grpSpPr>
          <p:sp>
            <p:nvSpPr>
              <p:cNvPr id="882" name="Google Shape;882;g35d04cec602_0_9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3" name="Google Shape;883;g35d04cec602_0_9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4" name="Google Shape;884;g35d04cec602_0_91"/>
            <p:cNvGrpSpPr/>
            <p:nvPr/>
          </p:nvGrpSpPr>
          <p:grpSpPr>
            <a:xfrm rot="-6005904">
              <a:off x="37747" y="619630"/>
              <a:ext cx="1748651" cy="584906"/>
              <a:chOff x="0" y="0"/>
              <a:chExt cx="444423" cy="148655"/>
            </a:xfrm>
          </p:grpSpPr>
          <p:sp>
            <p:nvSpPr>
              <p:cNvPr id="885" name="Google Shape;885;g35d04cec602_0_9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6" name="Google Shape;886;g35d04cec602_0_9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7" name="Google Shape;887;g35d04cec602_0_91"/>
            <p:cNvGrpSpPr/>
            <p:nvPr/>
          </p:nvGrpSpPr>
          <p:grpSpPr>
            <a:xfrm rot="-6005911">
              <a:off x="679478" y="589901"/>
              <a:ext cx="465016" cy="643443"/>
              <a:chOff x="0" y="0"/>
              <a:chExt cx="174000" cy="240764"/>
            </a:xfrm>
          </p:grpSpPr>
          <p:sp>
            <p:nvSpPr>
              <p:cNvPr id="888" name="Google Shape;888;g35d04cec602_0_9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9" name="Google Shape;889;g35d04cec602_0_9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890" name="Google Shape;890;g35d04cec602_0_91"/>
          <p:cNvGrpSpPr/>
          <p:nvPr/>
        </p:nvGrpSpPr>
        <p:grpSpPr>
          <a:xfrm rot="-409038">
            <a:off x="3333906" y="322519"/>
            <a:ext cx="1645932" cy="533673"/>
            <a:chOff x="0" y="0"/>
            <a:chExt cx="433500" cy="140557"/>
          </a:xfrm>
        </p:grpSpPr>
        <p:sp>
          <p:nvSpPr>
            <p:cNvPr id="891" name="Google Shape;891;g35d04cec602_0_9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2" name="Google Shape;892;g35d04cec602_0_9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93" name="Google Shape;893;g35d04cec602_0_91"/>
          <p:cNvGrpSpPr/>
          <p:nvPr/>
        </p:nvGrpSpPr>
        <p:grpSpPr>
          <a:xfrm rot="746946">
            <a:off x="12700421" y="9515920"/>
            <a:ext cx="1645944" cy="533677"/>
            <a:chOff x="0" y="0"/>
            <a:chExt cx="433500" cy="140557"/>
          </a:xfrm>
        </p:grpSpPr>
        <p:sp>
          <p:nvSpPr>
            <p:cNvPr id="894" name="Google Shape;894;g35d04cec602_0_9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5" name="Google Shape;895;g35d04cec602_0_9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96" name="Google Shape;896;g35d04cec602_0_91"/>
          <p:cNvGrpSpPr/>
          <p:nvPr/>
        </p:nvGrpSpPr>
        <p:grpSpPr>
          <a:xfrm rot="584920">
            <a:off x="7920880" y="-9866"/>
            <a:ext cx="1198491" cy="1198487"/>
            <a:chOff x="0" y="0"/>
            <a:chExt cx="1597923" cy="1597918"/>
          </a:xfrm>
        </p:grpSpPr>
        <p:grpSp>
          <p:nvGrpSpPr>
            <p:cNvPr id="897" name="Google Shape;897;g35d04cec602_0_91"/>
            <p:cNvGrpSpPr/>
            <p:nvPr/>
          </p:nvGrpSpPr>
          <p:grpSpPr>
            <a:xfrm>
              <a:off x="0" y="563233"/>
              <a:ext cx="1597923" cy="471909"/>
              <a:chOff x="0" y="0"/>
              <a:chExt cx="444423" cy="131250"/>
            </a:xfrm>
          </p:grpSpPr>
          <p:sp>
            <p:nvSpPr>
              <p:cNvPr id="898" name="Google Shape;898;g35d04cec602_0_9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9" name="Google Shape;899;g35d04cec602_0_9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00" name="Google Shape;900;g35d04cec602_0_91"/>
            <p:cNvGrpSpPr/>
            <p:nvPr/>
          </p:nvGrpSpPr>
          <p:grpSpPr>
            <a:xfrm>
              <a:off x="591736" y="0"/>
              <a:ext cx="414447" cy="414447"/>
              <a:chOff x="0" y="0"/>
              <a:chExt cx="812800" cy="812800"/>
            </a:xfrm>
          </p:grpSpPr>
          <p:sp>
            <p:nvSpPr>
              <p:cNvPr id="901" name="Google Shape;901;g35d04cec602_0_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2" name="Google Shape;902;g35d04cec602_0_9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03" name="Google Shape;903;g35d04cec602_0_91"/>
            <p:cNvGrpSpPr/>
            <p:nvPr/>
          </p:nvGrpSpPr>
          <p:grpSpPr>
            <a:xfrm>
              <a:off x="591736" y="1183471"/>
              <a:ext cx="414447" cy="414447"/>
              <a:chOff x="0" y="0"/>
              <a:chExt cx="812800" cy="812800"/>
            </a:xfrm>
          </p:grpSpPr>
          <p:sp>
            <p:nvSpPr>
              <p:cNvPr id="904" name="Google Shape;904;g35d04cec602_0_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g35d04cec602_0_9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06" name="Google Shape;906;g35d04cec602_0_91"/>
          <p:cNvGrpSpPr/>
          <p:nvPr/>
        </p:nvGrpSpPr>
        <p:grpSpPr>
          <a:xfrm rot="-635265">
            <a:off x="8317435" y="9260534"/>
            <a:ext cx="1653344" cy="1044390"/>
            <a:chOff x="0" y="0"/>
            <a:chExt cx="2204551" cy="1392579"/>
          </a:xfrm>
        </p:grpSpPr>
        <p:grpSp>
          <p:nvGrpSpPr>
            <p:cNvPr id="907" name="Google Shape;907;g35d04cec602_0_91"/>
            <p:cNvGrpSpPr/>
            <p:nvPr/>
          </p:nvGrpSpPr>
          <p:grpSpPr>
            <a:xfrm>
              <a:off x="0" y="0"/>
              <a:ext cx="2204551" cy="555310"/>
              <a:chOff x="0" y="0"/>
              <a:chExt cx="655200" cy="165040"/>
            </a:xfrm>
          </p:grpSpPr>
          <p:sp>
            <p:nvSpPr>
              <p:cNvPr id="908" name="Google Shape;908;g35d04cec602_0_9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9" name="Google Shape;909;g35d04cec602_0_9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10" name="Google Shape;910;g35d04cec602_0_91"/>
            <p:cNvGrpSpPr/>
            <p:nvPr/>
          </p:nvGrpSpPr>
          <p:grpSpPr>
            <a:xfrm>
              <a:off x="0" y="837269"/>
              <a:ext cx="2204551" cy="555310"/>
              <a:chOff x="0" y="0"/>
              <a:chExt cx="655200" cy="165040"/>
            </a:xfrm>
          </p:grpSpPr>
          <p:sp>
            <p:nvSpPr>
              <p:cNvPr id="911" name="Google Shape;911;g35d04cec602_0_9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2" name="Google Shape;912;g35d04cec602_0_9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13" name="Google Shape;913;g35d04cec602_0_91"/>
          <p:cNvGrpSpPr/>
          <p:nvPr/>
        </p:nvGrpSpPr>
        <p:grpSpPr>
          <a:xfrm rot="-690822">
            <a:off x="151689" y="8993010"/>
            <a:ext cx="1198429" cy="1198426"/>
            <a:chOff x="0" y="0"/>
            <a:chExt cx="1597923" cy="1597918"/>
          </a:xfrm>
        </p:grpSpPr>
        <p:grpSp>
          <p:nvGrpSpPr>
            <p:cNvPr id="914" name="Google Shape;914;g35d04cec602_0_91"/>
            <p:cNvGrpSpPr/>
            <p:nvPr/>
          </p:nvGrpSpPr>
          <p:grpSpPr>
            <a:xfrm>
              <a:off x="0" y="563233"/>
              <a:ext cx="1597923" cy="471909"/>
              <a:chOff x="0" y="0"/>
              <a:chExt cx="444423" cy="131250"/>
            </a:xfrm>
          </p:grpSpPr>
          <p:sp>
            <p:nvSpPr>
              <p:cNvPr id="915" name="Google Shape;915;g35d04cec602_0_9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6" name="Google Shape;916;g35d04cec602_0_9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17" name="Google Shape;917;g35d04cec602_0_91"/>
            <p:cNvGrpSpPr/>
            <p:nvPr/>
          </p:nvGrpSpPr>
          <p:grpSpPr>
            <a:xfrm>
              <a:off x="591736" y="0"/>
              <a:ext cx="414447" cy="414447"/>
              <a:chOff x="0" y="0"/>
              <a:chExt cx="812800" cy="812800"/>
            </a:xfrm>
          </p:grpSpPr>
          <p:sp>
            <p:nvSpPr>
              <p:cNvPr id="918" name="Google Shape;918;g35d04cec602_0_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9" name="Google Shape;919;g35d04cec602_0_9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20" name="Google Shape;920;g35d04cec602_0_91"/>
            <p:cNvGrpSpPr/>
            <p:nvPr/>
          </p:nvGrpSpPr>
          <p:grpSpPr>
            <a:xfrm>
              <a:off x="591736" y="1183471"/>
              <a:ext cx="414447" cy="414447"/>
              <a:chOff x="0" y="0"/>
              <a:chExt cx="812800" cy="812800"/>
            </a:xfrm>
          </p:grpSpPr>
          <p:sp>
            <p:nvSpPr>
              <p:cNvPr id="921" name="Google Shape;921;g35d04cec602_0_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2" name="Google Shape;922;g35d04cec602_0_9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23" name="Google Shape;923;g35d04cec602_0_91"/>
          <p:cNvGrpSpPr/>
          <p:nvPr/>
        </p:nvGrpSpPr>
        <p:grpSpPr>
          <a:xfrm rot="679585">
            <a:off x="16460367" y="301945"/>
            <a:ext cx="1653429" cy="1044444"/>
            <a:chOff x="0" y="0"/>
            <a:chExt cx="2204551" cy="1392579"/>
          </a:xfrm>
        </p:grpSpPr>
        <p:grpSp>
          <p:nvGrpSpPr>
            <p:cNvPr id="924" name="Google Shape;924;g35d04cec602_0_91"/>
            <p:cNvGrpSpPr/>
            <p:nvPr/>
          </p:nvGrpSpPr>
          <p:grpSpPr>
            <a:xfrm>
              <a:off x="0" y="0"/>
              <a:ext cx="2204551" cy="555310"/>
              <a:chOff x="0" y="0"/>
              <a:chExt cx="655200" cy="165040"/>
            </a:xfrm>
          </p:grpSpPr>
          <p:sp>
            <p:nvSpPr>
              <p:cNvPr id="925" name="Google Shape;925;g35d04cec602_0_9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6" name="Google Shape;926;g35d04cec602_0_9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27" name="Google Shape;927;g35d04cec602_0_91"/>
            <p:cNvGrpSpPr/>
            <p:nvPr/>
          </p:nvGrpSpPr>
          <p:grpSpPr>
            <a:xfrm>
              <a:off x="0" y="837269"/>
              <a:ext cx="2204551" cy="555310"/>
              <a:chOff x="0" y="0"/>
              <a:chExt cx="655200" cy="165040"/>
            </a:xfrm>
          </p:grpSpPr>
          <p:sp>
            <p:nvSpPr>
              <p:cNvPr id="928" name="Google Shape;928;g35d04cec602_0_9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9" name="Google Shape;929;g35d04cec602_0_9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30" name="Google Shape;930;g35d04cec602_0_91"/>
          <p:cNvGrpSpPr/>
          <p:nvPr/>
        </p:nvGrpSpPr>
        <p:grpSpPr>
          <a:xfrm>
            <a:off x="12326783" y="3015"/>
            <a:ext cx="1305213" cy="1305213"/>
            <a:chOff x="-4" y="34"/>
            <a:chExt cx="1740284" cy="1740284"/>
          </a:xfrm>
        </p:grpSpPr>
        <p:grpSp>
          <p:nvGrpSpPr>
            <p:cNvPr id="931" name="Google Shape;931;g35d04cec602_0_91"/>
            <p:cNvGrpSpPr/>
            <p:nvPr/>
          </p:nvGrpSpPr>
          <p:grpSpPr>
            <a:xfrm rot="2045184">
              <a:off x="-17022" y="632120"/>
              <a:ext cx="1774320" cy="483197"/>
              <a:chOff x="0" y="0"/>
              <a:chExt cx="750041" cy="204257"/>
            </a:xfrm>
          </p:grpSpPr>
          <p:sp>
            <p:nvSpPr>
              <p:cNvPr id="932" name="Google Shape;932;g35d04cec602_0_9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3" name="Google Shape;933;g35d04cec602_0_9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34" name="Google Shape;934;g35d04cec602_0_91"/>
            <p:cNvGrpSpPr/>
            <p:nvPr/>
          </p:nvGrpSpPr>
          <p:grpSpPr>
            <a:xfrm rot="-3354816">
              <a:off x="-15041" y="628577"/>
              <a:ext cx="1774320" cy="483197"/>
              <a:chOff x="0" y="0"/>
              <a:chExt cx="750041" cy="204257"/>
            </a:xfrm>
          </p:grpSpPr>
          <p:sp>
            <p:nvSpPr>
              <p:cNvPr id="935" name="Google Shape;935;g35d04cec602_0_9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6" name="Google Shape;936;g35d04cec602_0_9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37" name="Google Shape;937;g35d04cec602_0_91"/>
            <p:cNvGrpSpPr/>
            <p:nvPr/>
          </p:nvGrpSpPr>
          <p:grpSpPr>
            <a:xfrm rot="-3354816">
              <a:off x="673118" y="578207"/>
              <a:ext cx="363361" cy="569559"/>
              <a:chOff x="0" y="0"/>
              <a:chExt cx="153600" cy="240764"/>
            </a:xfrm>
          </p:grpSpPr>
          <p:sp>
            <p:nvSpPr>
              <p:cNvPr id="938" name="Google Shape;938;g35d04cec602_0_9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9" name="Google Shape;939;g35d04cec602_0_9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40" name="Google Shape;940;g35d04cec602_0_91"/>
          <p:cNvGrpSpPr/>
          <p:nvPr/>
        </p:nvGrpSpPr>
        <p:grpSpPr>
          <a:xfrm>
            <a:off x="1028700" y="815595"/>
            <a:ext cx="16230600" cy="8301932"/>
            <a:chOff x="0" y="-96441"/>
            <a:chExt cx="21640800" cy="11069242"/>
          </a:xfrm>
        </p:grpSpPr>
        <p:grpSp>
          <p:nvGrpSpPr>
            <p:cNvPr id="941" name="Google Shape;941;g35d04cec602_0_91"/>
            <p:cNvGrpSpPr/>
            <p:nvPr/>
          </p:nvGrpSpPr>
          <p:grpSpPr>
            <a:xfrm>
              <a:off x="0" y="-96441"/>
              <a:ext cx="21640800" cy="11069242"/>
              <a:chOff x="0" y="-19050"/>
              <a:chExt cx="4274726" cy="2186517"/>
            </a:xfrm>
          </p:grpSpPr>
          <p:sp>
            <p:nvSpPr>
              <p:cNvPr id="942" name="Google Shape;942;g35d04cec602_0_91"/>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3" name="Google Shape;943;g35d04cec602_0_91"/>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944" name="Google Shape;944;g35d04cec602_0_91"/>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945" name="Google Shape;945;g35d04cec602_0_91"/>
          <p:cNvGrpSpPr/>
          <p:nvPr/>
        </p:nvGrpSpPr>
        <p:grpSpPr>
          <a:xfrm rot="1250207">
            <a:off x="16982704" y="8993812"/>
            <a:ext cx="1305310" cy="1305310"/>
            <a:chOff x="-4" y="34"/>
            <a:chExt cx="1740284" cy="1740284"/>
          </a:xfrm>
        </p:grpSpPr>
        <p:grpSp>
          <p:nvGrpSpPr>
            <p:cNvPr id="946" name="Google Shape;946;g35d04cec602_0_91"/>
            <p:cNvGrpSpPr/>
            <p:nvPr/>
          </p:nvGrpSpPr>
          <p:grpSpPr>
            <a:xfrm rot="2045184">
              <a:off x="-17022" y="632120"/>
              <a:ext cx="1774320" cy="483197"/>
              <a:chOff x="0" y="0"/>
              <a:chExt cx="750041" cy="204257"/>
            </a:xfrm>
          </p:grpSpPr>
          <p:sp>
            <p:nvSpPr>
              <p:cNvPr id="947" name="Google Shape;947;g35d04cec602_0_9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8" name="Google Shape;948;g35d04cec602_0_9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49" name="Google Shape;949;g35d04cec602_0_91"/>
            <p:cNvGrpSpPr/>
            <p:nvPr/>
          </p:nvGrpSpPr>
          <p:grpSpPr>
            <a:xfrm rot="-3354816">
              <a:off x="-15041" y="628577"/>
              <a:ext cx="1774320" cy="483197"/>
              <a:chOff x="0" y="0"/>
              <a:chExt cx="750041" cy="204257"/>
            </a:xfrm>
          </p:grpSpPr>
          <p:sp>
            <p:nvSpPr>
              <p:cNvPr id="950" name="Google Shape;950;g35d04cec602_0_9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1" name="Google Shape;951;g35d04cec602_0_9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52" name="Google Shape;952;g35d04cec602_0_91"/>
            <p:cNvGrpSpPr/>
            <p:nvPr/>
          </p:nvGrpSpPr>
          <p:grpSpPr>
            <a:xfrm rot="-3354816">
              <a:off x="673118" y="578207"/>
              <a:ext cx="363361" cy="569559"/>
              <a:chOff x="0" y="0"/>
              <a:chExt cx="153600" cy="240764"/>
            </a:xfrm>
          </p:grpSpPr>
          <p:sp>
            <p:nvSpPr>
              <p:cNvPr id="953" name="Google Shape;953;g35d04cec602_0_9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g35d04cec602_0_9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955" name="Google Shape;955;g35d04cec602_0_91"/>
          <p:cNvSpPr txBox="1"/>
          <p:nvPr/>
        </p:nvSpPr>
        <p:spPr>
          <a:xfrm>
            <a:off x="1572250" y="11598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Cognitive Science - Game</a:t>
            </a:r>
            <a:endParaRPr>
              <a:latin typeface="Edu SA Beginner"/>
              <a:ea typeface="Edu SA Beginner"/>
              <a:cs typeface="Edu SA Beginner"/>
              <a:sym typeface="Edu SA Beginner"/>
            </a:endParaRPr>
          </a:p>
        </p:txBody>
      </p:sp>
      <p:sp>
        <p:nvSpPr>
          <p:cNvPr id="956" name="Google Shape;956;g35d04cec602_0_91"/>
          <p:cNvSpPr txBox="1"/>
          <p:nvPr/>
        </p:nvSpPr>
        <p:spPr>
          <a:xfrm>
            <a:off x="1533925" y="2925224"/>
            <a:ext cx="14905200" cy="166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SzPts val="1100"/>
              <a:buNone/>
            </a:pPr>
            <a:r>
              <a:rPr lang="en-US" sz="3900">
                <a:solidFill>
                  <a:schemeClr val="dk1"/>
                </a:solidFill>
                <a:latin typeface="Edu SA Beginner"/>
                <a:ea typeface="Edu SA Beginner"/>
                <a:cs typeface="Edu SA Beginner"/>
                <a:sym typeface="Edu SA Beginner"/>
              </a:rPr>
              <a:t> </a:t>
            </a:r>
            <a:endParaRPr sz="3700">
              <a:solidFill>
                <a:schemeClr val="dk1"/>
              </a:solidFill>
              <a:latin typeface="Edu SA Beginner"/>
              <a:ea typeface="Edu SA Beginner"/>
              <a:cs typeface="Edu SA Beginner"/>
              <a:sym typeface="Edu SA Beginner"/>
            </a:endParaRPr>
          </a:p>
          <a:p>
            <a:pPr indent="0" lvl="0" marL="0" rtl="0" algn="l">
              <a:lnSpc>
                <a:spcPct val="115000"/>
              </a:lnSpc>
              <a:spcBef>
                <a:spcPts val="1200"/>
              </a:spcBef>
              <a:spcAft>
                <a:spcPts val="1200"/>
              </a:spcAft>
              <a:buSzPts val="1100"/>
              <a:buNone/>
            </a:pPr>
            <a:r>
              <a:t/>
            </a:r>
            <a:endParaRPr sz="5300">
              <a:solidFill>
                <a:schemeClr val="dk1"/>
              </a:solidFill>
              <a:latin typeface="Edu SA Beginner"/>
              <a:ea typeface="Edu SA Beginner"/>
              <a:cs typeface="Edu SA Beginner"/>
              <a:sym typeface="Edu SA Beginner"/>
            </a:endParaRPr>
          </a:p>
        </p:txBody>
      </p:sp>
      <p:sp>
        <p:nvSpPr>
          <p:cNvPr id="957" name="Google Shape;957;g35d04cec602_0_91"/>
          <p:cNvSpPr txBox="1"/>
          <p:nvPr/>
        </p:nvSpPr>
        <p:spPr>
          <a:xfrm>
            <a:off x="5968975" y="3429000"/>
            <a:ext cx="6035100" cy="115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t/>
            </a:r>
            <a:endParaRPr b="1" sz="63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961" name="Shape 961"/>
        <p:cNvGrpSpPr/>
        <p:nvPr/>
      </p:nvGrpSpPr>
      <p:grpSpPr>
        <a:xfrm>
          <a:off x="0" y="0"/>
          <a:ext cx="0" cy="0"/>
          <a:chOff x="0" y="0"/>
          <a:chExt cx="0" cy="0"/>
        </a:xfrm>
      </p:grpSpPr>
      <p:grpSp>
        <p:nvGrpSpPr>
          <p:cNvPr id="962" name="Google Shape;962;g3589c61b4d4_0_90"/>
          <p:cNvGrpSpPr/>
          <p:nvPr/>
        </p:nvGrpSpPr>
        <p:grpSpPr>
          <a:xfrm rot="578440">
            <a:off x="60954" y="104912"/>
            <a:ext cx="1368074" cy="1368074"/>
            <a:chOff x="0" y="24"/>
            <a:chExt cx="1824118" cy="1824118"/>
          </a:xfrm>
        </p:grpSpPr>
        <p:grpSp>
          <p:nvGrpSpPr>
            <p:cNvPr id="963" name="Google Shape;963;g3589c61b4d4_0_90"/>
            <p:cNvGrpSpPr/>
            <p:nvPr/>
          </p:nvGrpSpPr>
          <p:grpSpPr>
            <a:xfrm rot="-605904">
              <a:off x="37733" y="619621"/>
              <a:ext cx="1748651" cy="584906"/>
              <a:chOff x="0" y="0"/>
              <a:chExt cx="444423" cy="148655"/>
            </a:xfrm>
          </p:grpSpPr>
          <p:sp>
            <p:nvSpPr>
              <p:cNvPr id="964" name="Google Shape;964;g3589c61b4d4_0_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5" name="Google Shape;965;g3589c61b4d4_0_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66" name="Google Shape;966;g3589c61b4d4_0_90"/>
            <p:cNvGrpSpPr/>
            <p:nvPr/>
          </p:nvGrpSpPr>
          <p:grpSpPr>
            <a:xfrm rot="-6005904">
              <a:off x="37747" y="619630"/>
              <a:ext cx="1748651" cy="584906"/>
              <a:chOff x="0" y="0"/>
              <a:chExt cx="444423" cy="148655"/>
            </a:xfrm>
          </p:grpSpPr>
          <p:sp>
            <p:nvSpPr>
              <p:cNvPr id="967" name="Google Shape;967;g3589c61b4d4_0_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8" name="Google Shape;968;g3589c61b4d4_0_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69" name="Google Shape;969;g3589c61b4d4_0_90"/>
            <p:cNvGrpSpPr/>
            <p:nvPr/>
          </p:nvGrpSpPr>
          <p:grpSpPr>
            <a:xfrm rot="-6005911">
              <a:off x="679478" y="589901"/>
              <a:ext cx="465016" cy="643443"/>
              <a:chOff x="0" y="0"/>
              <a:chExt cx="174000" cy="240764"/>
            </a:xfrm>
          </p:grpSpPr>
          <p:sp>
            <p:nvSpPr>
              <p:cNvPr id="970" name="Google Shape;970;g3589c61b4d4_0_9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g3589c61b4d4_0_9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72" name="Google Shape;972;g3589c61b4d4_0_90"/>
          <p:cNvGrpSpPr/>
          <p:nvPr/>
        </p:nvGrpSpPr>
        <p:grpSpPr>
          <a:xfrm rot="578440">
            <a:off x="4115383" y="9098677"/>
            <a:ext cx="1368074" cy="1368074"/>
            <a:chOff x="0" y="24"/>
            <a:chExt cx="1824118" cy="1824118"/>
          </a:xfrm>
        </p:grpSpPr>
        <p:grpSp>
          <p:nvGrpSpPr>
            <p:cNvPr id="973" name="Google Shape;973;g3589c61b4d4_0_90"/>
            <p:cNvGrpSpPr/>
            <p:nvPr/>
          </p:nvGrpSpPr>
          <p:grpSpPr>
            <a:xfrm rot="-605904">
              <a:off x="37733" y="619621"/>
              <a:ext cx="1748651" cy="584906"/>
              <a:chOff x="0" y="0"/>
              <a:chExt cx="444423" cy="148655"/>
            </a:xfrm>
          </p:grpSpPr>
          <p:sp>
            <p:nvSpPr>
              <p:cNvPr id="974" name="Google Shape;974;g3589c61b4d4_0_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g3589c61b4d4_0_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76" name="Google Shape;976;g3589c61b4d4_0_90"/>
            <p:cNvGrpSpPr/>
            <p:nvPr/>
          </p:nvGrpSpPr>
          <p:grpSpPr>
            <a:xfrm rot="-6005904">
              <a:off x="37747" y="619630"/>
              <a:ext cx="1748651" cy="584906"/>
              <a:chOff x="0" y="0"/>
              <a:chExt cx="444423" cy="148655"/>
            </a:xfrm>
          </p:grpSpPr>
          <p:sp>
            <p:nvSpPr>
              <p:cNvPr id="977" name="Google Shape;977;g3589c61b4d4_0_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g3589c61b4d4_0_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79" name="Google Shape;979;g3589c61b4d4_0_90"/>
            <p:cNvGrpSpPr/>
            <p:nvPr/>
          </p:nvGrpSpPr>
          <p:grpSpPr>
            <a:xfrm rot="-6005911">
              <a:off x="679478" y="589901"/>
              <a:ext cx="465016" cy="643443"/>
              <a:chOff x="0" y="0"/>
              <a:chExt cx="174000" cy="240764"/>
            </a:xfrm>
          </p:grpSpPr>
          <p:sp>
            <p:nvSpPr>
              <p:cNvPr id="980" name="Google Shape;980;g3589c61b4d4_0_9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1" name="Google Shape;981;g3589c61b4d4_0_9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82" name="Google Shape;982;g3589c61b4d4_0_90"/>
          <p:cNvGrpSpPr/>
          <p:nvPr/>
        </p:nvGrpSpPr>
        <p:grpSpPr>
          <a:xfrm rot="-409038">
            <a:off x="3333906" y="322519"/>
            <a:ext cx="1645932" cy="533673"/>
            <a:chOff x="0" y="0"/>
            <a:chExt cx="433500" cy="140557"/>
          </a:xfrm>
        </p:grpSpPr>
        <p:sp>
          <p:nvSpPr>
            <p:cNvPr id="983" name="Google Shape;983;g3589c61b4d4_0_9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4" name="Google Shape;984;g3589c61b4d4_0_9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85" name="Google Shape;985;g3589c61b4d4_0_90"/>
          <p:cNvGrpSpPr/>
          <p:nvPr/>
        </p:nvGrpSpPr>
        <p:grpSpPr>
          <a:xfrm rot="746946">
            <a:off x="12700421" y="9515920"/>
            <a:ext cx="1645944" cy="533677"/>
            <a:chOff x="0" y="0"/>
            <a:chExt cx="433500" cy="140557"/>
          </a:xfrm>
        </p:grpSpPr>
        <p:sp>
          <p:nvSpPr>
            <p:cNvPr id="986" name="Google Shape;986;g3589c61b4d4_0_9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7" name="Google Shape;987;g3589c61b4d4_0_9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88" name="Google Shape;988;g3589c61b4d4_0_90"/>
          <p:cNvGrpSpPr/>
          <p:nvPr/>
        </p:nvGrpSpPr>
        <p:grpSpPr>
          <a:xfrm rot="584920">
            <a:off x="7920880" y="-9866"/>
            <a:ext cx="1198491" cy="1198487"/>
            <a:chOff x="0" y="0"/>
            <a:chExt cx="1597923" cy="1597918"/>
          </a:xfrm>
        </p:grpSpPr>
        <p:grpSp>
          <p:nvGrpSpPr>
            <p:cNvPr id="989" name="Google Shape;989;g3589c61b4d4_0_90"/>
            <p:cNvGrpSpPr/>
            <p:nvPr/>
          </p:nvGrpSpPr>
          <p:grpSpPr>
            <a:xfrm>
              <a:off x="0" y="563233"/>
              <a:ext cx="1597923" cy="471909"/>
              <a:chOff x="0" y="0"/>
              <a:chExt cx="444423" cy="131250"/>
            </a:xfrm>
          </p:grpSpPr>
          <p:sp>
            <p:nvSpPr>
              <p:cNvPr id="990" name="Google Shape;990;g3589c61b4d4_0_9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1" name="Google Shape;991;g3589c61b4d4_0_9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92" name="Google Shape;992;g3589c61b4d4_0_90"/>
            <p:cNvGrpSpPr/>
            <p:nvPr/>
          </p:nvGrpSpPr>
          <p:grpSpPr>
            <a:xfrm>
              <a:off x="591736" y="0"/>
              <a:ext cx="414447" cy="414447"/>
              <a:chOff x="0" y="0"/>
              <a:chExt cx="812800" cy="812800"/>
            </a:xfrm>
          </p:grpSpPr>
          <p:sp>
            <p:nvSpPr>
              <p:cNvPr id="993" name="Google Shape;993;g3589c61b4d4_0_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4" name="Google Shape;994;g3589c61b4d4_0_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95" name="Google Shape;995;g3589c61b4d4_0_90"/>
            <p:cNvGrpSpPr/>
            <p:nvPr/>
          </p:nvGrpSpPr>
          <p:grpSpPr>
            <a:xfrm>
              <a:off x="591736" y="1183471"/>
              <a:ext cx="414447" cy="414447"/>
              <a:chOff x="0" y="0"/>
              <a:chExt cx="812800" cy="812800"/>
            </a:xfrm>
          </p:grpSpPr>
          <p:sp>
            <p:nvSpPr>
              <p:cNvPr id="996" name="Google Shape;996;g3589c61b4d4_0_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7" name="Google Shape;997;g3589c61b4d4_0_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98" name="Google Shape;998;g3589c61b4d4_0_90"/>
          <p:cNvGrpSpPr/>
          <p:nvPr/>
        </p:nvGrpSpPr>
        <p:grpSpPr>
          <a:xfrm rot="-635265">
            <a:off x="8317435" y="9260534"/>
            <a:ext cx="1653344" cy="1044390"/>
            <a:chOff x="0" y="0"/>
            <a:chExt cx="2204551" cy="1392579"/>
          </a:xfrm>
        </p:grpSpPr>
        <p:grpSp>
          <p:nvGrpSpPr>
            <p:cNvPr id="999" name="Google Shape;999;g3589c61b4d4_0_90"/>
            <p:cNvGrpSpPr/>
            <p:nvPr/>
          </p:nvGrpSpPr>
          <p:grpSpPr>
            <a:xfrm>
              <a:off x="0" y="0"/>
              <a:ext cx="2204551" cy="555310"/>
              <a:chOff x="0" y="0"/>
              <a:chExt cx="655200" cy="165040"/>
            </a:xfrm>
          </p:grpSpPr>
          <p:sp>
            <p:nvSpPr>
              <p:cNvPr id="1000" name="Google Shape;1000;g3589c61b4d4_0_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1" name="Google Shape;1001;g3589c61b4d4_0_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02" name="Google Shape;1002;g3589c61b4d4_0_90"/>
            <p:cNvGrpSpPr/>
            <p:nvPr/>
          </p:nvGrpSpPr>
          <p:grpSpPr>
            <a:xfrm>
              <a:off x="0" y="837269"/>
              <a:ext cx="2204551" cy="555310"/>
              <a:chOff x="0" y="0"/>
              <a:chExt cx="655200" cy="165040"/>
            </a:xfrm>
          </p:grpSpPr>
          <p:sp>
            <p:nvSpPr>
              <p:cNvPr id="1003" name="Google Shape;1003;g3589c61b4d4_0_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4" name="Google Shape;1004;g3589c61b4d4_0_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05" name="Google Shape;1005;g3589c61b4d4_0_90"/>
          <p:cNvGrpSpPr/>
          <p:nvPr/>
        </p:nvGrpSpPr>
        <p:grpSpPr>
          <a:xfrm rot="-690822">
            <a:off x="151689" y="8993010"/>
            <a:ext cx="1198429" cy="1198426"/>
            <a:chOff x="0" y="0"/>
            <a:chExt cx="1597923" cy="1597918"/>
          </a:xfrm>
        </p:grpSpPr>
        <p:grpSp>
          <p:nvGrpSpPr>
            <p:cNvPr id="1006" name="Google Shape;1006;g3589c61b4d4_0_90"/>
            <p:cNvGrpSpPr/>
            <p:nvPr/>
          </p:nvGrpSpPr>
          <p:grpSpPr>
            <a:xfrm>
              <a:off x="0" y="563233"/>
              <a:ext cx="1597923" cy="471909"/>
              <a:chOff x="0" y="0"/>
              <a:chExt cx="444423" cy="131250"/>
            </a:xfrm>
          </p:grpSpPr>
          <p:sp>
            <p:nvSpPr>
              <p:cNvPr id="1007" name="Google Shape;1007;g3589c61b4d4_0_9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8" name="Google Shape;1008;g3589c61b4d4_0_9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09" name="Google Shape;1009;g3589c61b4d4_0_90"/>
            <p:cNvGrpSpPr/>
            <p:nvPr/>
          </p:nvGrpSpPr>
          <p:grpSpPr>
            <a:xfrm>
              <a:off x="591736" y="0"/>
              <a:ext cx="414447" cy="414447"/>
              <a:chOff x="0" y="0"/>
              <a:chExt cx="812800" cy="812800"/>
            </a:xfrm>
          </p:grpSpPr>
          <p:sp>
            <p:nvSpPr>
              <p:cNvPr id="1010" name="Google Shape;1010;g3589c61b4d4_0_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1" name="Google Shape;1011;g3589c61b4d4_0_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12" name="Google Shape;1012;g3589c61b4d4_0_90"/>
            <p:cNvGrpSpPr/>
            <p:nvPr/>
          </p:nvGrpSpPr>
          <p:grpSpPr>
            <a:xfrm>
              <a:off x="591736" y="1183471"/>
              <a:ext cx="414447" cy="414447"/>
              <a:chOff x="0" y="0"/>
              <a:chExt cx="812800" cy="812800"/>
            </a:xfrm>
          </p:grpSpPr>
          <p:sp>
            <p:nvSpPr>
              <p:cNvPr id="1013" name="Google Shape;1013;g3589c61b4d4_0_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4" name="Google Shape;1014;g3589c61b4d4_0_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15" name="Google Shape;1015;g3589c61b4d4_0_90"/>
          <p:cNvGrpSpPr/>
          <p:nvPr/>
        </p:nvGrpSpPr>
        <p:grpSpPr>
          <a:xfrm rot="679585">
            <a:off x="16460367" y="301945"/>
            <a:ext cx="1653429" cy="1044444"/>
            <a:chOff x="0" y="0"/>
            <a:chExt cx="2204551" cy="1392579"/>
          </a:xfrm>
        </p:grpSpPr>
        <p:grpSp>
          <p:nvGrpSpPr>
            <p:cNvPr id="1016" name="Google Shape;1016;g3589c61b4d4_0_90"/>
            <p:cNvGrpSpPr/>
            <p:nvPr/>
          </p:nvGrpSpPr>
          <p:grpSpPr>
            <a:xfrm>
              <a:off x="0" y="0"/>
              <a:ext cx="2204551" cy="555310"/>
              <a:chOff x="0" y="0"/>
              <a:chExt cx="655200" cy="165040"/>
            </a:xfrm>
          </p:grpSpPr>
          <p:sp>
            <p:nvSpPr>
              <p:cNvPr id="1017" name="Google Shape;1017;g3589c61b4d4_0_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8" name="Google Shape;1018;g3589c61b4d4_0_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19" name="Google Shape;1019;g3589c61b4d4_0_90"/>
            <p:cNvGrpSpPr/>
            <p:nvPr/>
          </p:nvGrpSpPr>
          <p:grpSpPr>
            <a:xfrm>
              <a:off x="0" y="837269"/>
              <a:ext cx="2204551" cy="555310"/>
              <a:chOff x="0" y="0"/>
              <a:chExt cx="655200" cy="165040"/>
            </a:xfrm>
          </p:grpSpPr>
          <p:sp>
            <p:nvSpPr>
              <p:cNvPr id="1020" name="Google Shape;1020;g3589c61b4d4_0_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1" name="Google Shape;1021;g3589c61b4d4_0_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22" name="Google Shape;1022;g3589c61b4d4_0_90"/>
          <p:cNvGrpSpPr/>
          <p:nvPr/>
        </p:nvGrpSpPr>
        <p:grpSpPr>
          <a:xfrm>
            <a:off x="12326783" y="3015"/>
            <a:ext cx="1305213" cy="1305213"/>
            <a:chOff x="-4" y="34"/>
            <a:chExt cx="1740284" cy="1740284"/>
          </a:xfrm>
        </p:grpSpPr>
        <p:grpSp>
          <p:nvGrpSpPr>
            <p:cNvPr id="1023" name="Google Shape;1023;g3589c61b4d4_0_90"/>
            <p:cNvGrpSpPr/>
            <p:nvPr/>
          </p:nvGrpSpPr>
          <p:grpSpPr>
            <a:xfrm rot="2045184">
              <a:off x="-17022" y="632120"/>
              <a:ext cx="1774320" cy="483197"/>
              <a:chOff x="0" y="0"/>
              <a:chExt cx="750041" cy="204257"/>
            </a:xfrm>
          </p:grpSpPr>
          <p:sp>
            <p:nvSpPr>
              <p:cNvPr id="1024" name="Google Shape;1024;g3589c61b4d4_0_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5" name="Google Shape;1025;g3589c61b4d4_0_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26" name="Google Shape;1026;g3589c61b4d4_0_90"/>
            <p:cNvGrpSpPr/>
            <p:nvPr/>
          </p:nvGrpSpPr>
          <p:grpSpPr>
            <a:xfrm rot="-3354816">
              <a:off x="-15041" y="628577"/>
              <a:ext cx="1774320" cy="483197"/>
              <a:chOff x="0" y="0"/>
              <a:chExt cx="750041" cy="204257"/>
            </a:xfrm>
          </p:grpSpPr>
          <p:sp>
            <p:nvSpPr>
              <p:cNvPr id="1027" name="Google Shape;1027;g3589c61b4d4_0_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8" name="Google Shape;1028;g3589c61b4d4_0_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29" name="Google Shape;1029;g3589c61b4d4_0_90"/>
            <p:cNvGrpSpPr/>
            <p:nvPr/>
          </p:nvGrpSpPr>
          <p:grpSpPr>
            <a:xfrm rot="-3354816">
              <a:off x="673118" y="578207"/>
              <a:ext cx="363361" cy="569559"/>
              <a:chOff x="0" y="0"/>
              <a:chExt cx="153600" cy="240764"/>
            </a:xfrm>
          </p:grpSpPr>
          <p:sp>
            <p:nvSpPr>
              <p:cNvPr id="1030" name="Google Shape;1030;g3589c61b4d4_0_9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1" name="Google Shape;1031;g3589c61b4d4_0_9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32" name="Google Shape;1032;g3589c61b4d4_0_90"/>
          <p:cNvGrpSpPr/>
          <p:nvPr/>
        </p:nvGrpSpPr>
        <p:grpSpPr>
          <a:xfrm>
            <a:off x="1028700" y="956375"/>
            <a:ext cx="9757837" cy="8301932"/>
            <a:chOff x="0" y="-96441"/>
            <a:chExt cx="21640800" cy="11069242"/>
          </a:xfrm>
        </p:grpSpPr>
        <p:grpSp>
          <p:nvGrpSpPr>
            <p:cNvPr id="1033" name="Google Shape;1033;g3589c61b4d4_0_90"/>
            <p:cNvGrpSpPr/>
            <p:nvPr/>
          </p:nvGrpSpPr>
          <p:grpSpPr>
            <a:xfrm>
              <a:off x="0" y="-96441"/>
              <a:ext cx="21640800" cy="11069242"/>
              <a:chOff x="0" y="-19050"/>
              <a:chExt cx="4274726" cy="2186517"/>
            </a:xfrm>
          </p:grpSpPr>
          <p:sp>
            <p:nvSpPr>
              <p:cNvPr id="1034" name="Google Shape;1034;g3589c61b4d4_0_9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5" name="Google Shape;1035;g3589c61b4d4_0_9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036" name="Google Shape;1036;g3589c61b4d4_0_9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037" name="Google Shape;1037;g3589c61b4d4_0_90"/>
          <p:cNvGrpSpPr/>
          <p:nvPr/>
        </p:nvGrpSpPr>
        <p:grpSpPr>
          <a:xfrm rot="1250207">
            <a:off x="16982704" y="8993812"/>
            <a:ext cx="1305310" cy="1305310"/>
            <a:chOff x="-4" y="34"/>
            <a:chExt cx="1740284" cy="1740284"/>
          </a:xfrm>
        </p:grpSpPr>
        <p:grpSp>
          <p:nvGrpSpPr>
            <p:cNvPr id="1038" name="Google Shape;1038;g3589c61b4d4_0_90"/>
            <p:cNvGrpSpPr/>
            <p:nvPr/>
          </p:nvGrpSpPr>
          <p:grpSpPr>
            <a:xfrm rot="2045184">
              <a:off x="-17022" y="632120"/>
              <a:ext cx="1774320" cy="483197"/>
              <a:chOff x="0" y="0"/>
              <a:chExt cx="750041" cy="204257"/>
            </a:xfrm>
          </p:grpSpPr>
          <p:sp>
            <p:nvSpPr>
              <p:cNvPr id="1039" name="Google Shape;1039;g3589c61b4d4_0_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0" name="Google Shape;1040;g3589c61b4d4_0_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41" name="Google Shape;1041;g3589c61b4d4_0_90"/>
            <p:cNvGrpSpPr/>
            <p:nvPr/>
          </p:nvGrpSpPr>
          <p:grpSpPr>
            <a:xfrm rot="-3354816">
              <a:off x="-15041" y="628577"/>
              <a:ext cx="1774320" cy="483197"/>
              <a:chOff x="0" y="0"/>
              <a:chExt cx="750041" cy="204257"/>
            </a:xfrm>
          </p:grpSpPr>
          <p:sp>
            <p:nvSpPr>
              <p:cNvPr id="1042" name="Google Shape;1042;g3589c61b4d4_0_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3" name="Google Shape;1043;g3589c61b4d4_0_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44" name="Google Shape;1044;g3589c61b4d4_0_90"/>
            <p:cNvGrpSpPr/>
            <p:nvPr/>
          </p:nvGrpSpPr>
          <p:grpSpPr>
            <a:xfrm rot="-3354816">
              <a:off x="673118" y="578207"/>
              <a:ext cx="363361" cy="569559"/>
              <a:chOff x="0" y="0"/>
              <a:chExt cx="153600" cy="240764"/>
            </a:xfrm>
          </p:grpSpPr>
          <p:sp>
            <p:nvSpPr>
              <p:cNvPr id="1045" name="Google Shape;1045;g3589c61b4d4_0_9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6" name="Google Shape;1046;g3589c61b4d4_0_9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047" name="Google Shape;1047;g3589c61b4d4_0_90"/>
          <p:cNvSpPr txBox="1"/>
          <p:nvPr/>
        </p:nvSpPr>
        <p:spPr>
          <a:xfrm>
            <a:off x="1239325" y="1498575"/>
            <a:ext cx="95472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7500">
                <a:latin typeface="Edu SA Beginner"/>
                <a:ea typeface="Edu SA Beginner"/>
                <a:cs typeface="Edu SA Beginner"/>
                <a:sym typeface="Edu SA Beginner"/>
              </a:rPr>
              <a:t>Our Instructional Model</a:t>
            </a:r>
            <a:endParaRPr>
              <a:latin typeface="Edu SA Beginner"/>
              <a:ea typeface="Edu SA Beginner"/>
              <a:cs typeface="Edu SA Beginner"/>
              <a:sym typeface="Edu SA Beginner"/>
            </a:endParaRPr>
          </a:p>
        </p:txBody>
      </p:sp>
      <p:sp>
        <p:nvSpPr>
          <p:cNvPr id="1048" name="Google Shape;1048;g3589c61b4d4_0_90"/>
          <p:cNvSpPr txBox="1"/>
          <p:nvPr/>
        </p:nvSpPr>
        <p:spPr>
          <a:xfrm>
            <a:off x="1457675" y="3508575"/>
            <a:ext cx="8135100" cy="4894200"/>
          </a:xfrm>
          <a:prstGeom prst="rect">
            <a:avLst/>
          </a:prstGeom>
          <a:noFill/>
          <a:ln>
            <a:noFill/>
          </a:ln>
        </p:spPr>
        <p:txBody>
          <a:bodyPr anchorCtr="0" anchor="t" bIns="0" lIns="0" spcFirstLastPara="1" rIns="0" wrap="square" tIns="0">
            <a:spAutoFit/>
          </a:bodyPr>
          <a:lstStyle/>
          <a:p>
            <a:pPr indent="-565086" lvl="0" marL="457200" marR="0" rtl="0" algn="l">
              <a:lnSpc>
                <a:spcPct val="125006"/>
              </a:lnSpc>
              <a:spcBef>
                <a:spcPts val="0"/>
              </a:spcBef>
              <a:spcAft>
                <a:spcPts val="0"/>
              </a:spcAft>
              <a:buSzPts val="5299"/>
              <a:buFont typeface="Edu SA Beginner"/>
              <a:buChar char="●"/>
            </a:pPr>
            <a:r>
              <a:rPr lang="en-US" sz="5299">
                <a:latin typeface="Edu SA Beginner"/>
                <a:ea typeface="Edu SA Beginner"/>
                <a:cs typeface="Edu SA Beginner"/>
                <a:sym typeface="Edu SA Beginner"/>
              </a:rPr>
              <a:t>Research: AERO - Australian Education Research Organisation</a:t>
            </a:r>
            <a:endParaRPr sz="5299">
              <a:latin typeface="Edu SA Beginner"/>
              <a:ea typeface="Edu SA Beginner"/>
              <a:cs typeface="Edu SA Beginner"/>
              <a:sym typeface="Edu SA Beginner"/>
            </a:endParaRPr>
          </a:p>
          <a:p>
            <a:pPr indent="-565086" lvl="0" marL="457200" marR="0" rtl="0" algn="l">
              <a:lnSpc>
                <a:spcPct val="125006"/>
              </a:lnSpc>
              <a:spcBef>
                <a:spcPts val="0"/>
              </a:spcBef>
              <a:spcAft>
                <a:spcPts val="0"/>
              </a:spcAft>
              <a:buSzPts val="5299"/>
              <a:buFont typeface="Edu SA Beginner"/>
              <a:buChar char="●"/>
            </a:pPr>
            <a:r>
              <a:rPr lang="en-US" sz="5299">
                <a:latin typeface="Edu SA Beginner"/>
                <a:ea typeface="Edu SA Beginner"/>
                <a:cs typeface="Edu SA Beginner"/>
                <a:sym typeface="Edu SA Beginner"/>
              </a:rPr>
              <a:t>VTLM 2.0 </a:t>
            </a:r>
            <a:endParaRPr sz="5299">
              <a:latin typeface="Edu SA Beginner"/>
              <a:ea typeface="Edu SA Beginner"/>
              <a:cs typeface="Edu SA Beginner"/>
              <a:sym typeface="Edu SA Beginner"/>
            </a:endParaRPr>
          </a:p>
          <a:p>
            <a:pPr indent="-565086" lvl="0" marL="457200" marR="0" rtl="0" algn="l">
              <a:lnSpc>
                <a:spcPct val="125006"/>
              </a:lnSpc>
              <a:spcBef>
                <a:spcPts val="0"/>
              </a:spcBef>
              <a:spcAft>
                <a:spcPts val="0"/>
              </a:spcAft>
              <a:buSzPts val="5299"/>
              <a:buFont typeface="Edu SA Beginner"/>
              <a:buChar char="●"/>
            </a:pPr>
            <a:r>
              <a:rPr lang="en-US" sz="5299">
                <a:latin typeface="Edu SA Beginner"/>
                <a:ea typeface="Edu SA Beginner"/>
                <a:cs typeface="Edu SA Beginner"/>
                <a:sym typeface="Edu SA Beginner"/>
              </a:rPr>
              <a:t>‘</a:t>
            </a:r>
            <a:r>
              <a:rPr b="1" lang="en-US" sz="5299" u="sng">
                <a:latin typeface="Edu SA Beginner"/>
                <a:ea typeface="Edu SA Beginner"/>
                <a:cs typeface="Edu SA Beginner"/>
                <a:sym typeface="Edu SA Beginner"/>
              </a:rPr>
              <a:t>How students learn best’.</a:t>
            </a:r>
            <a:endParaRPr b="1" sz="5299" u="sng">
              <a:latin typeface="Edu SA Beginner"/>
              <a:ea typeface="Edu SA Beginner"/>
              <a:cs typeface="Edu SA Beginner"/>
              <a:sym typeface="Edu SA Beginner"/>
            </a:endParaRPr>
          </a:p>
        </p:txBody>
      </p:sp>
      <p:pic>
        <p:nvPicPr>
          <p:cNvPr id="1049" name="Google Shape;1049;g3589c61b4d4_0_90"/>
          <p:cNvPicPr preferRelativeResize="0"/>
          <p:nvPr/>
        </p:nvPicPr>
        <p:blipFill>
          <a:blip r:embed="rId3">
            <a:alphaModFix/>
          </a:blip>
          <a:stretch>
            <a:fillRect/>
          </a:stretch>
        </p:blipFill>
        <p:spPr>
          <a:xfrm>
            <a:off x="11602130" y="956374"/>
            <a:ext cx="5869747" cy="8301926"/>
          </a:xfrm>
          <a:prstGeom prst="rect">
            <a:avLst/>
          </a:prstGeom>
          <a:noFill/>
          <a:ln cap="flat" cmpd="sng" w="76200">
            <a:solidFill>
              <a:schemeClr val="dk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053" name="Shape 1053"/>
        <p:cNvGrpSpPr/>
        <p:nvPr/>
      </p:nvGrpSpPr>
      <p:grpSpPr>
        <a:xfrm>
          <a:off x="0" y="0"/>
          <a:ext cx="0" cy="0"/>
          <a:chOff x="0" y="0"/>
          <a:chExt cx="0" cy="0"/>
        </a:xfrm>
      </p:grpSpPr>
      <p:grpSp>
        <p:nvGrpSpPr>
          <p:cNvPr id="1054" name="Google Shape;1054;g3589c61b4d4_0_0"/>
          <p:cNvGrpSpPr/>
          <p:nvPr/>
        </p:nvGrpSpPr>
        <p:grpSpPr>
          <a:xfrm rot="578440">
            <a:off x="60954" y="104912"/>
            <a:ext cx="1368074" cy="1368074"/>
            <a:chOff x="0" y="24"/>
            <a:chExt cx="1824118" cy="1824118"/>
          </a:xfrm>
        </p:grpSpPr>
        <p:grpSp>
          <p:nvGrpSpPr>
            <p:cNvPr id="1055" name="Google Shape;1055;g3589c61b4d4_0_0"/>
            <p:cNvGrpSpPr/>
            <p:nvPr/>
          </p:nvGrpSpPr>
          <p:grpSpPr>
            <a:xfrm rot="-605904">
              <a:off x="37733" y="619621"/>
              <a:ext cx="1748651" cy="584906"/>
              <a:chOff x="0" y="0"/>
              <a:chExt cx="444423" cy="148655"/>
            </a:xfrm>
          </p:grpSpPr>
          <p:sp>
            <p:nvSpPr>
              <p:cNvPr id="1056" name="Google Shape;1056;g3589c61b4d4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7" name="Google Shape;1057;g3589c61b4d4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58" name="Google Shape;1058;g3589c61b4d4_0_0"/>
            <p:cNvGrpSpPr/>
            <p:nvPr/>
          </p:nvGrpSpPr>
          <p:grpSpPr>
            <a:xfrm rot="-6005904">
              <a:off x="37747" y="619630"/>
              <a:ext cx="1748651" cy="584906"/>
              <a:chOff x="0" y="0"/>
              <a:chExt cx="444423" cy="148655"/>
            </a:xfrm>
          </p:grpSpPr>
          <p:sp>
            <p:nvSpPr>
              <p:cNvPr id="1059" name="Google Shape;1059;g3589c61b4d4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g3589c61b4d4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61" name="Google Shape;1061;g3589c61b4d4_0_0"/>
            <p:cNvGrpSpPr/>
            <p:nvPr/>
          </p:nvGrpSpPr>
          <p:grpSpPr>
            <a:xfrm rot="-6005911">
              <a:off x="679478" y="589901"/>
              <a:ext cx="465016" cy="643443"/>
              <a:chOff x="0" y="0"/>
              <a:chExt cx="174000" cy="240764"/>
            </a:xfrm>
          </p:grpSpPr>
          <p:sp>
            <p:nvSpPr>
              <p:cNvPr id="1062" name="Google Shape;1062;g3589c61b4d4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3" name="Google Shape;1063;g3589c61b4d4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64" name="Google Shape;1064;g3589c61b4d4_0_0"/>
          <p:cNvGrpSpPr/>
          <p:nvPr/>
        </p:nvGrpSpPr>
        <p:grpSpPr>
          <a:xfrm rot="578440">
            <a:off x="4115383" y="9098677"/>
            <a:ext cx="1368074" cy="1368074"/>
            <a:chOff x="0" y="24"/>
            <a:chExt cx="1824118" cy="1824118"/>
          </a:xfrm>
        </p:grpSpPr>
        <p:grpSp>
          <p:nvGrpSpPr>
            <p:cNvPr id="1065" name="Google Shape;1065;g3589c61b4d4_0_0"/>
            <p:cNvGrpSpPr/>
            <p:nvPr/>
          </p:nvGrpSpPr>
          <p:grpSpPr>
            <a:xfrm rot="-605904">
              <a:off x="37733" y="619621"/>
              <a:ext cx="1748651" cy="584906"/>
              <a:chOff x="0" y="0"/>
              <a:chExt cx="444423" cy="148655"/>
            </a:xfrm>
          </p:grpSpPr>
          <p:sp>
            <p:nvSpPr>
              <p:cNvPr id="1066" name="Google Shape;1066;g3589c61b4d4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7" name="Google Shape;1067;g3589c61b4d4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68" name="Google Shape;1068;g3589c61b4d4_0_0"/>
            <p:cNvGrpSpPr/>
            <p:nvPr/>
          </p:nvGrpSpPr>
          <p:grpSpPr>
            <a:xfrm rot="-6005904">
              <a:off x="37747" y="619630"/>
              <a:ext cx="1748651" cy="584906"/>
              <a:chOff x="0" y="0"/>
              <a:chExt cx="444423" cy="148655"/>
            </a:xfrm>
          </p:grpSpPr>
          <p:sp>
            <p:nvSpPr>
              <p:cNvPr id="1069" name="Google Shape;1069;g3589c61b4d4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0" name="Google Shape;1070;g3589c61b4d4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71" name="Google Shape;1071;g3589c61b4d4_0_0"/>
            <p:cNvGrpSpPr/>
            <p:nvPr/>
          </p:nvGrpSpPr>
          <p:grpSpPr>
            <a:xfrm rot="-6005911">
              <a:off x="679478" y="589901"/>
              <a:ext cx="465016" cy="643443"/>
              <a:chOff x="0" y="0"/>
              <a:chExt cx="174000" cy="240764"/>
            </a:xfrm>
          </p:grpSpPr>
          <p:sp>
            <p:nvSpPr>
              <p:cNvPr id="1072" name="Google Shape;1072;g3589c61b4d4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3" name="Google Shape;1073;g3589c61b4d4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74" name="Google Shape;1074;g3589c61b4d4_0_0"/>
          <p:cNvGrpSpPr/>
          <p:nvPr/>
        </p:nvGrpSpPr>
        <p:grpSpPr>
          <a:xfrm rot="-409038">
            <a:off x="3333906" y="322519"/>
            <a:ext cx="1645932" cy="533673"/>
            <a:chOff x="0" y="0"/>
            <a:chExt cx="433500" cy="140557"/>
          </a:xfrm>
        </p:grpSpPr>
        <p:sp>
          <p:nvSpPr>
            <p:cNvPr id="1075" name="Google Shape;1075;g3589c61b4d4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6" name="Google Shape;1076;g3589c61b4d4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77" name="Google Shape;1077;g3589c61b4d4_0_0"/>
          <p:cNvGrpSpPr/>
          <p:nvPr/>
        </p:nvGrpSpPr>
        <p:grpSpPr>
          <a:xfrm rot="746946">
            <a:off x="12700421" y="9515920"/>
            <a:ext cx="1645944" cy="533677"/>
            <a:chOff x="0" y="0"/>
            <a:chExt cx="433500" cy="140557"/>
          </a:xfrm>
        </p:grpSpPr>
        <p:sp>
          <p:nvSpPr>
            <p:cNvPr id="1078" name="Google Shape;1078;g3589c61b4d4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9" name="Google Shape;1079;g3589c61b4d4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80" name="Google Shape;1080;g3589c61b4d4_0_0"/>
          <p:cNvGrpSpPr/>
          <p:nvPr/>
        </p:nvGrpSpPr>
        <p:grpSpPr>
          <a:xfrm rot="584920">
            <a:off x="7920880" y="-9866"/>
            <a:ext cx="1198491" cy="1198487"/>
            <a:chOff x="0" y="0"/>
            <a:chExt cx="1597923" cy="1597918"/>
          </a:xfrm>
        </p:grpSpPr>
        <p:grpSp>
          <p:nvGrpSpPr>
            <p:cNvPr id="1081" name="Google Shape;1081;g3589c61b4d4_0_0"/>
            <p:cNvGrpSpPr/>
            <p:nvPr/>
          </p:nvGrpSpPr>
          <p:grpSpPr>
            <a:xfrm>
              <a:off x="0" y="563233"/>
              <a:ext cx="1597923" cy="471909"/>
              <a:chOff x="0" y="0"/>
              <a:chExt cx="444423" cy="131250"/>
            </a:xfrm>
          </p:grpSpPr>
          <p:sp>
            <p:nvSpPr>
              <p:cNvPr id="1082" name="Google Shape;1082;g3589c61b4d4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3" name="Google Shape;1083;g3589c61b4d4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84" name="Google Shape;1084;g3589c61b4d4_0_0"/>
            <p:cNvGrpSpPr/>
            <p:nvPr/>
          </p:nvGrpSpPr>
          <p:grpSpPr>
            <a:xfrm>
              <a:off x="591736" y="0"/>
              <a:ext cx="414447" cy="414447"/>
              <a:chOff x="0" y="0"/>
              <a:chExt cx="812800" cy="812800"/>
            </a:xfrm>
          </p:grpSpPr>
          <p:sp>
            <p:nvSpPr>
              <p:cNvPr id="1085" name="Google Shape;1085;g3589c61b4d4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g3589c61b4d4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87" name="Google Shape;1087;g3589c61b4d4_0_0"/>
            <p:cNvGrpSpPr/>
            <p:nvPr/>
          </p:nvGrpSpPr>
          <p:grpSpPr>
            <a:xfrm>
              <a:off x="591736" y="1183471"/>
              <a:ext cx="414447" cy="414447"/>
              <a:chOff x="0" y="0"/>
              <a:chExt cx="812800" cy="812800"/>
            </a:xfrm>
          </p:grpSpPr>
          <p:sp>
            <p:nvSpPr>
              <p:cNvPr id="1088" name="Google Shape;1088;g3589c61b4d4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9" name="Google Shape;1089;g3589c61b4d4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90" name="Google Shape;1090;g3589c61b4d4_0_0"/>
          <p:cNvGrpSpPr/>
          <p:nvPr/>
        </p:nvGrpSpPr>
        <p:grpSpPr>
          <a:xfrm rot="-635265">
            <a:off x="8317435" y="9260534"/>
            <a:ext cx="1653344" cy="1044390"/>
            <a:chOff x="0" y="0"/>
            <a:chExt cx="2204551" cy="1392579"/>
          </a:xfrm>
        </p:grpSpPr>
        <p:grpSp>
          <p:nvGrpSpPr>
            <p:cNvPr id="1091" name="Google Shape;1091;g3589c61b4d4_0_0"/>
            <p:cNvGrpSpPr/>
            <p:nvPr/>
          </p:nvGrpSpPr>
          <p:grpSpPr>
            <a:xfrm>
              <a:off x="0" y="0"/>
              <a:ext cx="2204551" cy="555310"/>
              <a:chOff x="0" y="0"/>
              <a:chExt cx="655200" cy="165040"/>
            </a:xfrm>
          </p:grpSpPr>
          <p:sp>
            <p:nvSpPr>
              <p:cNvPr id="1092" name="Google Shape;1092;g3589c61b4d4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3" name="Google Shape;1093;g3589c61b4d4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94" name="Google Shape;1094;g3589c61b4d4_0_0"/>
            <p:cNvGrpSpPr/>
            <p:nvPr/>
          </p:nvGrpSpPr>
          <p:grpSpPr>
            <a:xfrm>
              <a:off x="0" y="837269"/>
              <a:ext cx="2204551" cy="555310"/>
              <a:chOff x="0" y="0"/>
              <a:chExt cx="655200" cy="165040"/>
            </a:xfrm>
          </p:grpSpPr>
          <p:sp>
            <p:nvSpPr>
              <p:cNvPr id="1095" name="Google Shape;1095;g3589c61b4d4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6" name="Google Shape;1096;g3589c61b4d4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97" name="Google Shape;1097;g3589c61b4d4_0_0"/>
          <p:cNvGrpSpPr/>
          <p:nvPr/>
        </p:nvGrpSpPr>
        <p:grpSpPr>
          <a:xfrm rot="-690822">
            <a:off x="151689" y="8993010"/>
            <a:ext cx="1198429" cy="1198426"/>
            <a:chOff x="0" y="0"/>
            <a:chExt cx="1597923" cy="1597918"/>
          </a:xfrm>
        </p:grpSpPr>
        <p:grpSp>
          <p:nvGrpSpPr>
            <p:cNvPr id="1098" name="Google Shape;1098;g3589c61b4d4_0_0"/>
            <p:cNvGrpSpPr/>
            <p:nvPr/>
          </p:nvGrpSpPr>
          <p:grpSpPr>
            <a:xfrm>
              <a:off x="0" y="563233"/>
              <a:ext cx="1597923" cy="471909"/>
              <a:chOff x="0" y="0"/>
              <a:chExt cx="444423" cy="131250"/>
            </a:xfrm>
          </p:grpSpPr>
          <p:sp>
            <p:nvSpPr>
              <p:cNvPr id="1099" name="Google Shape;1099;g3589c61b4d4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0" name="Google Shape;1100;g3589c61b4d4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01" name="Google Shape;1101;g3589c61b4d4_0_0"/>
            <p:cNvGrpSpPr/>
            <p:nvPr/>
          </p:nvGrpSpPr>
          <p:grpSpPr>
            <a:xfrm>
              <a:off x="591736" y="0"/>
              <a:ext cx="414447" cy="414447"/>
              <a:chOff x="0" y="0"/>
              <a:chExt cx="812800" cy="812800"/>
            </a:xfrm>
          </p:grpSpPr>
          <p:sp>
            <p:nvSpPr>
              <p:cNvPr id="1102" name="Google Shape;1102;g3589c61b4d4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3" name="Google Shape;1103;g3589c61b4d4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04" name="Google Shape;1104;g3589c61b4d4_0_0"/>
            <p:cNvGrpSpPr/>
            <p:nvPr/>
          </p:nvGrpSpPr>
          <p:grpSpPr>
            <a:xfrm>
              <a:off x="591736" y="1183471"/>
              <a:ext cx="414447" cy="414447"/>
              <a:chOff x="0" y="0"/>
              <a:chExt cx="812800" cy="812800"/>
            </a:xfrm>
          </p:grpSpPr>
          <p:sp>
            <p:nvSpPr>
              <p:cNvPr id="1105" name="Google Shape;1105;g3589c61b4d4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6" name="Google Shape;1106;g3589c61b4d4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07" name="Google Shape;1107;g3589c61b4d4_0_0"/>
          <p:cNvGrpSpPr/>
          <p:nvPr/>
        </p:nvGrpSpPr>
        <p:grpSpPr>
          <a:xfrm rot="679585">
            <a:off x="16460367" y="301945"/>
            <a:ext cx="1653429" cy="1044444"/>
            <a:chOff x="0" y="0"/>
            <a:chExt cx="2204551" cy="1392579"/>
          </a:xfrm>
        </p:grpSpPr>
        <p:grpSp>
          <p:nvGrpSpPr>
            <p:cNvPr id="1108" name="Google Shape;1108;g3589c61b4d4_0_0"/>
            <p:cNvGrpSpPr/>
            <p:nvPr/>
          </p:nvGrpSpPr>
          <p:grpSpPr>
            <a:xfrm>
              <a:off x="0" y="0"/>
              <a:ext cx="2204551" cy="555310"/>
              <a:chOff x="0" y="0"/>
              <a:chExt cx="655200" cy="165040"/>
            </a:xfrm>
          </p:grpSpPr>
          <p:sp>
            <p:nvSpPr>
              <p:cNvPr id="1109" name="Google Shape;1109;g3589c61b4d4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0" name="Google Shape;1110;g3589c61b4d4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11" name="Google Shape;1111;g3589c61b4d4_0_0"/>
            <p:cNvGrpSpPr/>
            <p:nvPr/>
          </p:nvGrpSpPr>
          <p:grpSpPr>
            <a:xfrm>
              <a:off x="0" y="837269"/>
              <a:ext cx="2204551" cy="555310"/>
              <a:chOff x="0" y="0"/>
              <a:chExt cx="655200" cy="165040"/>
            </a:xfrm>
          </p:grpSpPr>
          <p:sp>
            <p:nvSpPr>
              <p:cNvPr id="1112" name="Google Shape;1112;g3589c61b4d4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3" name="Google Shape;1113;g3589c61b4d4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14" name="Google Shape;1114;g3589c61b4d4_0_0"/>
          <p:cNvGrpSpPr/>
          <p:nvPr/>
        </p:nvGrpSpPr>
        <p:grpSpPr>
          <a:xfrm>
            <a:off x="12326783" y="3015"/>
            <a:ext cx="1305213" cy="1305213"/>
            <a:chOff x="-4" y="34"/>
            <a:chExt cx="1740284" cy="1740284"/>
          </a:xfrm>
        </p:grpSpPr>
        <p:grpSp>
          <p:nvGrpSpPr>
            <p:cNvPr id="1115" name="Google Shape;1115;g3589c61b4d4_0_0"/>
            <p:cNvGrpSpPr/>
            <p:nvPr/>
          </p:nvGrpSpPr>
          <p:grpSpPr>
            <a:xfrm rot="2045184">
              <a:off x="-17022" y="632120"/>
              <a:ext cx="1774320" cy="483197"/>
              <a:chOff x="0" y="0"/>
              <a:chExt cx="750041" cy="204257"/>
            </a:xfrm>
          </p:grpSpPr>
          <p:sp>
            <p:nvSpPr>
              <p:cNvPr id="1116" name="Google Shape;1116;g3589c61b4d4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7" name="Google Shape;1117;g3589c61b4d4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18" name="Google Shape;1118;g3589c61b4d4_0_0"/>
            <p:cNvGrpSpPr/>
            <p:nvPr/>
          </p:nvGrpSpPr>
          <p:grpSpPr>
            <a:xfrm rot="-3354816">
              <a:off x="-15041" y="628577"/>
              <a:ext cx="1774320" cy="483197"/>
              <a:chOff x="0" y="0"/>
              <a:chExt cx="750041" cy="204257"/>
            </a:xfrm>
          </p:grpSpPr>
          <p:sp>
            <p:nvSpPr>
              <p:cNvPr id="1119" name="Google Shape;1119;g3589c61b4d4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0" name="Google Shape;1120;g3589c61b4d4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21" name="Google Shape;1121;g3589c61b4d4_0_0"/>
            <p:cNvGrpSpPr/>
            <p:nvPr/>
          </p:nvGrpSpPr>
          <p:grpSpPr>
            <a:xfrm rot="-3354816">
              <a:off x="673118" y="578207"/>
              <a:ext cx="363361" cy="569559"/>
              <a:chOff x="0" y="0"/>
              <a:chExt cx="153600" cy="240764"/>
            </a:xfrm>
          </p:grpSpPr>
          <p:sp>
            <p:nvSpPr>
              <p:cNvPr id="1122" name="Google Shape;1122;g3589c61b4d4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3" name="Google Shape;1123;g3589c61b4d4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24" name="Google Shape;1124;g3589c61b4d4_0_0"/>
          <p:cNvGrpSpPr/>
          <p:nvPr/>
        </p:nvGrpSpPr>
        <p:grpSpPr>
          <a:xfrm>
            <a:off x="1028800" y="997645"/>
            <a:ext cx="16230600" cy="8301488"/>
            <a:chOff x="0" y="-89624"/>
            <a:chExt cx="21640800" cy="11068650"/>
          </a:xfrm>
        </p:grpSpPr>
        <p:grpSp>
          <p:nvGrpSpPr>
            <p:cNvPr id="1125" name="Google Shape;1125;g3589c61b4d4_0_0"/>
            <p:cNvGrpSpPr/>
            <p:nvPr/>
          </p:nvGrpSpPr>
          <p:grpSpPr>
            <a:xfrm>
              <a:off x="0" y="-89624"/>
              <a:ext cx="21640800" cy="11068650"/>
              <a:chOff x="0" y="-17703"/>
              <a:chExt cx="4274726" cy="2186400"/>
            </a:xfrm>
          </p:grpSpPr>
          <p:sp>
            <p:nvSpPr>
              <p:cNvPr id="1126" name="Google Shape;1126;g3589c61b4d4_0_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7" name="Google Shape;1127;g3589c61b4d4_0_0"/>
              <p:cNvSpPr txBox="1"/>
              <p:nvPr/>
            </p:nvSpPr>
            <p:spPr>
              <a:xfrm>
                <a:off x="13" y="-17703"/>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128" name="Google Shape;1128;g3589c61b4d4_0_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129" name="Google Shape;1129;g3589c61b4d4_0_0"/>
          <p:cNvGrpSpPr/>
          <p:nvPr/>
        </p:nvGrpSpPr>
        <p:grpSpPr>
          <a:xfrm rot="1250207">
            <a:off x="16982704" y="8993812"/>
            <a:ext cx="1305310" cy="1305310"/>
            <a:chOff x="-4" y="34"/>
            <a:chExt cx="1740284" cy="1740284"/>
          </a:xfrm>
        </p:grpSpPr>
        <p:grpSp>
          <p:nvGrpSpPr>
            <p:cNvPr id="1130" name="Google Shape;1130;g3589c61b4d4_0_0"/>
            <p:cNvGrpSpPr/>
            <p:nvPr/>
          </p:nvGrpSpPr>
          <p:grpSpPr>
            <a:xfrm rot="2045184">
              <a:off x="-17022" y="632120"/>
              <a:ext cx="1774320" cy="483197"/>
              <a:chOff x="0" y="0"/>
              <a:chExt cx="750041" cy="204257"/>
            </a:xfrm>
          </p:grpSpPr>
          <p:sp>
            <p:nvSpPr>
              <p:cNvPr id="1131" name="Google Shape;1131;g3589c61b4d4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2" name="Google Shape;1132;g3589c61b4d4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33" name="Google Shape;1133;g3589c61b4d4_0_0"/>
            <p:cNvGrpSpPr/>
            <p:nvPr/>
          </p:nvGrpSpPr>
          <p:grpSpPr>
            <a:xfrm rot="-3354816">
              <a:off x="-15041" y="628577"/>
              <a:ext cx="1774320" cy="483197"/>
              <a:chOff x="0" y="0"/>
              <a:chExt cx="750041" cy="204257"/>
            </a:xfrm>
          </p:grpSpPr>
          <p:sp>
            <p:nvSpPr>
              <p:cNvPr id="1134" name="Google Shape;1134;g3589c61b4d4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5" name="Google Shape;1135;g3589c61b4d4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36" name="Google Shape;1136;g3589c61b4d4_0_0"/>
            <p:cNvGrpSpPr/>
            <p:nvPr/>
          </p:nvGrpSpPr>
          <p:grpSpPr>
            <a:xfrm rot="-3354816">
              <a:off x="673118" y="578207"/>
              <a:ext cx="363361" cy="569559"/>
              <a:chOff x="0" y="0"/>
              <a:chExt cx="153600" cy="240764"/>
            </a:xfrm>
          </p:grpSpPr>
          <p:sp>
            <p:nvSpPr>
              <p:cNvPr id="1137" name="Google Shape;1137;g3589c61b4d4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8" name="Google Shape;1138;g3589c61b4d4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139" name="Google Shape;1139;g3589c61b4d4_0_0"/>
          <p:cNvSpPr txBox="1"/>
          <p:nvPr/>
        </p:nvSpPr>
        <p:spPr>
          <a:xfrm>
            <a:off x="1572125" y="14890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Understanding our Maths Curriculum</a:t>
            </a:r>
            <a:endParaRPr>
              <a:latin typeface="Edu SA Beginner"/>
              <a:ea typeface="Edu SA Beginner"/>
              <a:cs typeface="Edu SA Beginner"/>
              <a:sym typeface="Edu SA Beginner"/>
            </a:endParaRPr>
          </a:p>
        </p:txBody>
      </p:sp>
      <p:sp>
        <p:nvSpPr>
          <p:cNvPr id="1140" name="Google Shape;1140;g3589c61b4d4_0_0"/>
          <p:cNvSpPr txBox="1"/>
          <p:nvPr/>
        </p:nvSpPr>
        <p:spPr>
          <a:xfrm>
            <a:off x="1300275" y="3327800"/>
            <a:ext cx="6527700" cy="5562600"/>
          </a:xfrm>
          <a:prstGeom prst="rect">
            <a:avLst/>
          </a:prstGeom>
          <a:noFill/>
          <a:ln cap="flat" cmpd="sng" w="381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0" algn="ctr">
              <a:lnSpc>
                <a:spcPct val="125006"/>
              </a:lnSpc>
              <a:spcBef>
                <a:spcPts val="0"/>
              </a:spcBef>
              <a:spcAft>
                <a:spcPts val="0"/>
              </a:spcAft>
              <a:buNone/>
            </a:pPr>
            <a:r>
              <a:rPr lang="en-US" sz="2950">
                <a:solidFill>
                  <a:schemeClr val="dk1"/>
                </a:solidFill>
                <a:latin typeface="Edu SA Beginner"/>
                <a:ea typeface="Edu SA Beginner"/>
                <a:cs typeface="Edu SA Beginner"/>
                <a:sym typeface="Edu SA Beginner"/>
              </a:rPr>
              <a:t>With the updated Victorian Curriculum, assessment and reporting will now reflect a single progression point per learning area, rather than multiple points. This change simplifies reporting, providing a clearer and more consistent picture of student achievement and growth. It supports teachers to focus on where each student is at in their learning journey, and enables more targeted planning and communication with families.</a:t>
            </a:r>
            <a:endParaRPr sz="2950">
              <a:latin typeface="Edu SA Beginner"/>
              <a:ea typeface="Edu SA Beginner"/>
              <a:cs typeface="Edu SA Beginner"/>
              <a:sym typeface="Edu SA Beginner"/>
            </a:endParaRPr>
          </a:p>
        </p:txBody>
      </p:sp>
      <p:sp>
        <p:nvSpPr>
          <p:cNvPr id="1141" name="Google Shape;1141;g3589c61b4d4_0_0"/>
          <p:cNvSpPr txBox="1"/>
          <p:nvPr/>
        </p:nvSpPr>
        <p:spPr>
          <a:xfrm>
            <a:off x="8235550" y="5185775"/>
            <a:ext cx="3147600" cy="15780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NUMERACY PROGRESSION POINT</a:t>
            </a:r>
            <a:endParaRPr sz="3200">
              <a:solidFill>
                <a:schemeClr val="dk1"/>
              </a:solidFill>
              <a:latin typeface="Edu SA Beginner"/>
              <a:ea typeface="Edu SA Beginner"/>
              <a:cs typeface="Edu SA Beginner"/>
              <a:sym typeface="Edu SA Beginner"/>
            </a:endParaRPr>
          </a:p>
        </p:txBody>
      </p:sp>
      <p:sp>
        <p:nvSpPr>
          <p:cNvPr id="1142" name="Google Shape;1142;g3589c61b4d4_0_0"/>
          <p:cNvSpPr txBox="1"/>
          <p:nvPr/>
        </p:nvSpPr>
        <p:spPr>
          <a:xfrm>
            <a:off x="12662250" y="3331325"/>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NUMBER</a:t>
            </a:r>
            <a:endParaRPr sz="3200">
              <a:solidFill>
                <a:schemeClr val="dk1"/>
              </a:solidFill>
              <a:latin typeface="Edu SA Beginner"/>
              <a:ea typeface="Edu SA Beginner"/>
              <a:cs typeface="Edu SA Beginner"/>
              <a:sym typeface="Edu SA Beginner"/>
            </a:endParaRPr>
          </a:p>
        </p:txBody>
      </p:sp>
      <p:sp>
        <p:nvSpPr>
          <p:cNvPr id="1143" name="Google Shape;1143;g3589c61b4d4_0_0"/>
          <p:cNvSpPr txBox="1"/>
          <p:nvPr/>
        </p:nvSpPr>
        <p:spPr>
          <a:xfrm>
            <a:off x="12662250" y="4305725"/>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MEASUREMENT</a:t>
            </a:r>
            <a:endParaRPr sz="3200">
              <a:solidFill>
                <a:schemeClr val="dk1"/>
              </a:solidFill>
              <a:latin typeface="Edu SA Beginner"/>
              <a:ea typeface="Edu SA Beginner"/>
              <a:cs typeface="Edu SA Beginner"/>
              <a:sym typeface="Edu SA Beginner"/>
            </a:endParaRPr>
          </a:p>
        </p:txBody>
      </p:sp>
      <p:sp>
        <p:nvSpPr>
          <p:cNvPr id="1144" name="Google Shape;1144;g3589c61b4d4_0_0"/>
          <p:cNvSpPr txBox="1"/>
          <p:nvPr/>
        </p:nvSpPr>
        <p:spPr>
          <a:xfrm>
            <a:off x="12662250" y="5280125"/>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STATISTICS</a:t>
            </a:r>
            <a:endParaRPr sz="3200">
              <a:solidFill>
                <a:schemeClr val="dk1"/>
              </a:solidFill>
              <a:latin typeface="Edu SA Beginner"/>
              <a:ea typeface="Edu SA Beginner"/>
              <a:cs typeface="Edu SA Beginner"/>
              <a:sym typeface="Edu SA Beginner"/>
            </a:endParaRPr>
          </a:p>
        </p:txBody>
      </p:sp>
      <p:sp>
        <p:nvSpPr>
          <p:cNvPr id="1145" name="Google Shape;1145;g3589c61b4d4_0_0"/>
          <p:cNvSpPr txBox="1"/>
          <p:nvPr/>
        </p:nvSpPr>
        <p:spPr>
          <a:xfrm>
            <a:off x="12662250" y="6338050"/>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PROBABILITY </a:t>
            </a:r>
            <a:endParaRPr sz="3200">
              <a:solidFill>
                <a:schemeClr val="dk1"/>
              </a:solidFill>
              <a:latin typeface="Edu SA Beginner"/>
              <a:ea typeface="Edu SA Beginner"/>
              <a:cs typeface="Edu SA Beginner"/>
              <a:sym typeface="Edu SA Beginner"/>
            </a:endParaRPr>
          </a:p>
        </p:txBody>
      </p:sp>
      <p:sp>
        <p:nvSpPr>
          <p:cNvPr id="1146" name="Google Shape;1146;g3589c61b4d4_0_0"/>
          <p:cNvSpPr txBox="1"/>
          <p:nvPr/>
        </p:nvSpPr>
        <p:spPr>
          <a:xfrm>
            <a:off x="12662250" y="7312450"/>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ALGEBRA</a:t>
            </a:r>
            <a:endParaRPr sz="3200">
              <a:solidFill>
                <a:schemeClr val="dk1"/>
              </a:solidFill>
              <a:latin typeface="Edu SA Beginner"/>
              <a:ea typeface="Edu SA Beginner"/>
              <a:cs typeface="Edu SA Beginner"/>
              <a:sym typeface="Edu SA Beginner"/>
            </a:endParaRPr>
          </a:p>
        </p:txBody>
      </p:sp>
      <p:sp>
        <p:nvSpPr>
          <p:cNvPr id="1147" name="Google Shape;1147;g3589c61b4d4_0_0"/>
          <p:cNvSpPr txBox="1"/>
          <p:nvPr/>
        </p:nvSpPr>
        <p:spPr>
          <a:xfrm>
            <a:off x="12662250" y="8328600"/>
            <a:ext cx="3147600" cy="72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Edu SA Beginner"/>
                <a:ea typeface="Edu SA Beginner"/>
                <a:cs typeface="Edu SA Beginner"/>
                <a:sym typeface="Edu SA Beginner"/>
              </a:rPr>
              <a:t>SPACE</a:t>
            </a:r>
            <a:endParaRPr sz="3200">
              <a:solidFill>
                <a:schemeClr val="dk1"/>
              </a:solidFill>
              <a:latin typeface="Edu SA Beginner"/>
              <a:ea typeface="Edu SA Beginner"/>
              <a:cs typeface="Edu SA Beginner"/>
              <a:sym typeface="Edu SA Beginner"/>
            </a:endParaRPr>
          </a:p>
        </p:txBody>
      </p:sp>
      <p:cxnSp>
        <p:nvCxnSpPr>
          <p:cNvPr id="1148" name="Google Shape;1148;g3589c61b4d4_0_0"/>
          <p:cNvCxnSpPr>
            <a:stCxn id="1142" idx="1"/>
            <a:endCxn id="1141" idx="3"/>
          </p:cNvCxnSpPr>
          <p:nvPr/>
        </p:nvCxnSpPr>
        <p:spPr>
          <a:xfrm flipH="1">
            <a:off x="11383050" y="3694025"/>
            <a:ext cx="1279200" cy="2280900"/>
          </a:xfrm>
          <a:prstGeom prst="straightConnector1">
            <a:avLst/>
          </a:prstGeom>
          <a:noFill/>
          <a:ln cap="flat" cmpd="sng" w="9525">
            <a:solidFill>
              <a:schemeClr val="dk2"/>
            </a:solidFill>
            <a:prstDash val="solid"/>
            <a:round/>
            <a:headEnd len="med" w="med" type="none"/>
            <a:tailEnd len="med" w="med" type="none"/>
          </a:ln>
        </p:spPr>
      </p:cxnSp>
      <p:cxnSp>
        <p:nvCxnSpPr>
          <p:cNvPr id="1149" name="Google Shape;1149;g3589c61b4d4_0_0"/>
          <p:cNvCxnSpPr>
            <a:stCxn id="1143" idx="1"/>
            <a:endCxn id="1141" idx="3"/>
          </p:cNvCxnSpPr>
          <p:nvPr/>
        </p:nvCxnSpPr>
        <p:spPr>
          <a:xfrm flipH="1">
            <a:off x="11383050" y="4668425"/>
            <a:ext cx="1279200" cy="1306500"/>
          </a:xfrm>
          <a:prstGeom prst="straightConnector1">
            <a:avLst/>
          </a:prstGeom>
          <a:noFill/>
          <a:ln cap="flat" cmpd="sng" w="9525">
            <a:solidFill>
              <a:schemeClr val="dk2"/>
            </a:solidFill>
            <a:prstDash val="solid"/>
            <a:round/>
            <a:headEnd len="med" w="med" type="none"/>
            <a:tailEnd len="med" w="med" type="none"/>
          </a:ln>
        </p:spPr>
      </p:cxnSp>
      <p:cxnSp>
        <p:nvCxnSpPr>
          <p:cNvPr id="1150" name="Google Shape;1150;g3589c61b4d4_0_0"/>
          <p:cNvCxnSpPr>
            <a:stCxn id="1144" idx="1"/>
            <a:endCxn id="1141" idx="3"/>
          </p:cNvCxnSpPr>
          <p:nvPr/>
        </p:nvCxnSpPr>
        <p:spPr>
          <a:xfrm flipH="1">
            <a:off x="11383050" y="5642825"/>
            <a:ext cx="1279200" cy="332100"/>
          </a:xfrm>
          <a:prstGeom prst="straightConnector1">
            <a:avLst/>
          </a:prstGeom>
          <a:noFill/>
          <a:ln cap="flat" cmpd="sng" w="9525">
            <a:solidFill>
              <a:schemeClr val="dk2"/>
            </a:solidFill>
            <a:prstDash val="solid"/>
            <a:round/>
            <a:headEnd len="med" w="med" type="none"/>
            <a:tailEnd len="med" w="med" type="none"/>
          </a:ln>
        </p:spPr>
      </p:cxnSp>
      <p:cxnSp>
        <p:nvCxnSpPr>
          <p:cNvPr id="1151" name="Google Shape;1151;g3589c61b4d4_0_0"/>
          <p:cNvCxnSpPr>
            <a:stCxn id="1145" idx="1"/>
            <a:endCxn id="1141" idx="3"/>
          </p:cNvCxnSpPr>
          <p:nvPr/>
        </p:nvCxnSpPr>
        <p:spPr>
          <a:xfrm rot="10800000">
            <a:off x="11383050" y="5974750"/>
            <a:ext cx="1279200" cy="726000"/>
          </a:xfrm>
          <a:prstGeom prst="straightConnector1">
            <a:avLst/>
          </a:prstGeom>
          <a:noFill/>
          <a:ln cap="flat" cmpd="sng" w="9525">
            <a:solidFill>
              <a:schemeClr val="dk2"/>
            </a:solidFill>
            <a:prstDash val="solid"/>
            <a:round/>
            <a:headEnd len="med" w="med" type="none"/>
            <a:tailEnd len="med" w="med" type="none"/>
          </a:ln>
        </p:spPr>
      </p:cxnSp>
      <p:cxnSp>
        <p:nvCxnSpPr>
          <p:cNvPr id="1152" name="Google Shape;1152;g3589c61b4d4_0_0"/>
          <p:cNvCxnSpPr>
            <a:stCxn id="1146" idx="1"/>
            <a:endCxn id="1141" idx="3"/>
          </p:cNvCxnSpPr>
          <p:nvPr/>
        </p:nvCxnSpPr>
        <p:spPr>
          <a:xfrm rot="10800000">
            <a:off x="11383050" y="5974750"/>
            <a:ext cx="1279200" cy="1700400"/>
          </a:xfrm>
          <a:prstGeom prst="straightConnector1">
            <a:avLst/>
          </a:prstGeom>
          <a:noFill/>
          <a:ln cap="flat" cmpd="sng" w="9525">
            <a:solidFill>
              <a:schemeClr val="dk2"/>
            </a:solidFill>
            <a:prstDash val="solid"/>
            <a:round/>
            <a:headEnd len="med" w="med" type="none"/>
            <a:tailEnd len="med" w="med" type="none"/>
          </a:ln>
        </p:spPr>
      </p:cxnSp>
      <p:cxnSp>
        <p:nvCxnSpPr>
          <p:cNvPr id="1153" name="Google Shape;1153;g3589c61b4d4_0_0"/>
          <p:cNvCxnSpPr>
            <a:stCxn id="1147" idx="1"/>
            <a:endCxn id="1141" idx="3"/>
          </p:cNvCxnSpPr>
          <p:nvPr/>
        </p:nvCxnSpPr>
        <p:spPr>
          <a:xfrm rot="10800000">
            <a:off x="11383050" y="5974800"/>
            <a:ext cx="1279200" cy="27165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157" name="Shape 1157"/>
        <p:cNvGrpSpPr/>
        <p:nvPr/>
      </p:nvGrpSpPr>
      <p:grpSpPr>
        <a:xfrm>
          <a:off x="0" y="0"/>
          <a:ext cx="0" cy="0"/>
          <a:chOff x="0" y="0"/>
          <a:chExt cx="0" cy="0"/>
        </a:xfrm>
      </p:grpSpPr>
      <p:grpSp>
        <p:nvGrpSpPr>
          <p:cNvPr id="1158" name="Google Shape;1158;g3589c61b4d4_0_541"/>
          <p:cNvGrpSpPr/>
          <p:nvPr/>
        </p:nvGrpSpPr>
        <p:grpSpPr>
          <a:xfrm rot="578440">
            <a:off x="60954" y="104912"/>
            <a:ext cx="1368074" cy="1368074"/>
            <a:chOff x="0" y="24"/>
            <a:chExt cx="1824118" cy="1824118"/>
          </a:xfrm>
        </p:grpSpPr>
        <p:grpSp>
          <p:nvGrpSpPr>
            <p:cNvPr id="1159" name="Google Shape;1159;g3589c61b4d4_0_541"/>
            <p:cNvGrpSpPr/>
            <p:nvPr/>
          </p:nvGrpSpPr>
          <p:grpSpPr>
            <a:xfrm rot="-605904">
              <a:off x="37733" y="619621"/>
              <a:ext cx="1748651" cy="584906"/>
              <a:chOff x="0" y="0"/>
              <a:chExt cx="444423" cy="148655"/>
            </a:xfrm>
          </p:grpSpPr>
          <p:sp>
            <p:nvSpPr>
              <p:cNvPr id="1160" name="Google Shape;1160;g3589c61b4d4_0_54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1" name="Google Shape;1161;g3589c61b4d4_0_54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62" name="Google Shape;1162;g3589c61b4d4_0_541"/>
            <p:cNvGrpSpPr/>
            <p:nvPr/>
          </p:nvGrpSpPr>
          <p:grpSpPr>
            <a:xfrm rot="-6005904">
              <a:off x="37747" y="619630"/>
              <a:ext cx="1748651" cy="584906"/>
              <a:chOff x="0" y="0"/>
              <a:chExt cx="444423" cy="148655"/>
            </a:xfrm>
          </p:grpSpPr>
          <p:sp>
            <p:nvSpPr>
              <p:cNvPr id="1163" name="Google Shape;1163;g3589c61b4d4_0_54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4" name="Google Shape;1164;g3589c61b4d4_0_54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65" name="Google Shape;1165;g3589c61b4d4_0_541"/>
            <p:cNvGrpSpPr/>
            <p:nvPr/>
          </p:nvGrpSpPr>
          <p:grpSpPr>
            <a:xfrm rot="-6005911">
              <a:off x="679478" y="589901"/>
              <a:ext cx="465016" cy="643443"/>
              <a:chOff x="0" y="0"/>
              <a:chExt cx="174000" cy="240764"/>
            </a:xfrm>
          </p:grpSpPr>
          <p:sp>
            <p:nvSpPr>
              <p:cNvPr id="1166" name="Google Shape;1166;g3589c61b4d4_0_54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7" name="Google Shape;1167;g3589c61b4d4_0_54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68" name="Google Shape;1168;g3589c61b4d4_0_541"/>
          <p:cNvGrpSpPr/>
          <p:nvPr/>
        </p:nvGrpSpPr>
        <p:grpSpPr>
          <a:xfrm rot="578440">
            <a:off x="4115383" y="9098677"/>
            <a:ext cx="1368074" cy="1368074"/>
            <a:chOff x="0" y="24"/>
            <a:chExt cx="1824118" cy="1824118"/>
          </a:xfrm>
        </p:grpSpPr>
        <p:grpSp>
          <p:nvGrpSpPr>
            <p:cNvPr id="1169" name="Google Shape;1169;g3589c61b4d4_0_541"/>
            <p:cNvGrpSpPr/>
            <p:nvPr/>
          </p:nvGrpSpPr>
          <p:grpSpPr>
            <a:xfrm rot="-605904">
              <a:off x="37733" y="619621"/>
              <a:ext cx="1748651" cy="584906"/>
              <a:chOff x="0" y="0"/>
              <a:chExt cx="444423" cy="148655"/>
            </a:xfrm>
          </p:grpSpPr>
          <p:sp>
            <p:nvSpPr>
              <p:cNvPr id="1170" name="Google Shape;1170;g3589c61b4d4_0_54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1" name="Google Shape;1171;g3589c61b4d4_0_54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72" name="Google Shape;1172;g3589c61b4d4_0_541"/>
            <p:cNvGrpSpPr/>
            <p:nvPr/>
          </p:nvGrpSpPr>
          <p:grpSpPr>
            <a:xfrm rot="-6005904">
              <a:off x="37747" y="619630"/>
              <a:ext cx="1748651" cy="584906"/>
              <a:chOff x="0" y="0"/>
              <a:chExt cx="444423" cy="148655"/>
            </a:xfrm>
          </p:grpSpPr>
          <p:sp>
            <p:nvSpPr>
              <p:cNvPr id="1173" name="Google Shape;1173;g3589c61b4d4_0_541"/>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4" name="Google Shape;1174;g3589c61b4d4_0_541"/>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75" name="Google Shape;1175;g3589c61b4d4_0_541"/>
            <p:cNvGrpSpPr/>
            <p:nvPr/>
          </p:nvGrpSpPr>
          <p:grpSpPr>
            <a:xfrm rot="-6005911">
              <a:off x="679478" y="589901"/>
              <a:ext cx="465016" cy="643443"/>
              <a:chOff x="0" y="0"/>
              <a:chExt cx="174000" cy="240764"/>
            </a:xfrm>
          </p:grpSpPr>
          <p:sp>
            <p:nvSpPr>
              <p:cNvPr id="1176" name="Google Shape;1176;g3589c61b4d4_0_541"/>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7" name="Google Shape;1177;g3589c61b4d4_0_541"/>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78" name="Google Shape;1178;g3589c61b4d4_0_541"/>
          <p:cNvGrpSpPr/>
          <p:nvPr/>
        </p:nvGrpSpPr>
        <p:grpSpPr>
          <a:xfrm rot="-409038">
            <a:off x="3333906" y="322519"/>
            <a:ext cx="1645932" cy="533673"/>
            <a:chOff x="0" y="0"/>
            <a:chExt cx="433500" cy="140557"/>
          </a:xfrm>
        </p:grpSpPr>
        <p:sp>
          <p:nvSpPr>
            <p:cNvPr id="1179" name="Google Shape;1179;g3589c61b4d4_0_54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0" name="Google Shape;1180;g3589c61b4d4_0_54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81" name="Google Shape;1181;g3589c61b4d4_0_541"/>
          <p:cNvGrpSpPr/>
          <p:nvPr/>
        </p:nvGrpSpPr>
        <p:grpSpPr>
          <a:xfrm rot="746946">
            <a:off x="12700421" y="9515920"/>
            <a:ext cx="1645944" cy="533677"/>
            <a:chOff x="0" y="0"/>
            <a:chExt cx="433500" cy="140557"/>
          </a:xfrm>
        </p:grpSpPr>
        <p:sp>
          <p:nvSpPr>
            <p:cNvPr id="1182" name="Google Shape;1182;g3589c61b4d4_0_541"/>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3" name="Google Shape;1183;g3589c61b4d4_0_541"/>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84" name="Google Shape;1184;g3589c61b4d4_0_541"/>
          <p:cNvGrpSpPr/>
          <p:nvPr/>
        </p:nvGrpSpPr>
        <p:grpSpPr>
          <a:xfrm rot="584920">
            <a:off x="7920880" y="-9866"/>
            <a:ext cx="1198491" cy="1198487"/>
            <a:chOff x="0" y="0"/>
            <a:chExt cx="1597923" cy="1597918"/>
          </a:xfrm>
        </p:grpSpPr>
        <p:grpSp>
          <p:nvGrpSpPr>
            <p:cNvPr id="1185" name="Google Shape;1185;g3589c61b4d4_0_541"/>
            <p:cNvGrpSpPr/>
            <p:nvPr/>
          </p:nvGrpSpPr>
          <p:grpSpPr>
            <a:xfrm>
              <a:off x="0" y="563233"/>
              <a:ext cx="1597923" cy="471909"/>
              <a:chOff x="0" y="0"/>
              <a:chExt cx="444423" cy="131250"/>
            </a:xfrm>
          </p:grpSpPr>
          <p:sp>
            <p:nvSpPr>
              <p:cNvPr id="1186" name="Google Shape;1186;g3589c61b4d4_0_54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7" name="Google Shape;1187;g3589c61b4d4_0_54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88" name="Google Shape;1188;g3589c61b4d4_0_541"/>
            <p:cNvGrpSpPr/>
            <p:nvPr/>
          </p:nvGrpSpPr>
          <p:grpSpPr>
            <a:xfrm>
              <a:off x="591736" y="0"/>
              <a:ext cx="414447" cy="414447"/>
              <a:chOff x="0" y="0"/>
              <a:chExt cx="812800" cy="812800"/>
            </a:xfrm>
          </p:grpSpPr>
          <p:sp>
            <p:nvSpPr>
              <p:cNvPr id="1189" name="Google Shape;1189;g3589c61b4d4_0_5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0" name="Google Shape;1190;g3589c61b4d4_0_54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91" name="Google Shape;1191;g3589c61b4d4_0_541"/>
            <p:cNvGrpSpPr/>
            <p:nvPr/>
          </p:nvGrpSpPr>
          <p:grpSpPr>
            <a:xfrm>
              <a:off x="591736" y="1183471"/>
              <a:ext cx="414447" cy="414447"/>
              <a:chOff x="0" y="0"/>
              <a:chExt cx="812800" cy="812800"/>
            </a:xfrm>
          </p:grpSpPr>
          <p:sp>
            <p:nvSpPr>
              <p:cNvPr id="1192" name="Google Shape;1192;g3589c61b4d4_0_5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3" name="Google Shape;1193;g3589c61b4d4_0_54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194" name="Google Shape;1194;g3589c61b4d4_0_541"/>
          <p:cNvGrpSpPr/>
          <p:nvPr/>
        </p:nvGrpSpPr>
        <p:grpSpPr>
          <a:xfrm rot="-635265">
            <a:off x="8317435" y="9260534"/>
            <a:ext cx="1653344" cy="1044390"/>
            <a:chOff x="0" y="0"/>
            <a:chExt cx="2204551" cy="1392579"/>
          </a:xfrm>
        </p:grpSpPr>
        <p:grpSp>
          <p:nvGrpSpPr>
            <p:cNvPr id="1195" name="Google Shape;1195;g3589c61b4d4_0_541"/>
            <p:cNvGrpSpPr/>
            <p:nvPr/>
          </p:nvGrpSpPr>
          <p:grpSpPr>
            <a:xfrm>
              <a:off x="0" y="0"/>
              <a:ext cx="2204551" cy="555310"/>
              <a:chOff x="0" y="0"/>
              <a:chExt cx="655200" cy="165040"/>
            </a:xfrm>
          </p:grpSpPr>
          <p:sp>
            <p:nvSpPr>
              <p:cNvPr id="1196" name="Google Shape;1196;g3589c61b4d4_0_54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7" name="Google Shape;1197;g3589c61b4d4_0_54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98" name="Google Shape;1198;g3589c61b4d4_0_541"/>
            <p:cNvGrpSpPr/>
            <p:nvPr/>
          </p:nvGrpSpPr>
          <p:grpSpPr>
            <a:xfrm>
              <a:off x="0" y="837269"/>
              <a:ext cx="2204551" cy="555310"/>
              <a:chOff x="0" y="0"/>
              <a:chExt cx="655200" cy="165040"/>
            </a:xfrm>
          </p:grpSpPr>
          <p:sp>
            <p:nvSpPr>
              <p:cNvPr id="1199" name="Google Shape;1199;g3589c61b4d4_0_54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0" name="Google Shape;1200;g3589c61b4d4_0_54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01" name="Google Shape;1201;g3589c61b4d4_0_541"/>
          <p:cNvGrpSpPr/>
          <p:nvPr/>
        </p:nvGrpSpPr>
        <p:grpSpPr>
          <a:xfrm rot="-690822">
            <a:off x="151689" y="8993010"/>
            <a:ext cx="1198429" cy="1198426"/>
            <a:chOff x="0" y="0"/>
            <a:chExt cx="1597923" cy="1597918"/>
          </a:xfrm>
        </p:grpSpPr>
        <p:grpSp>
          <p:nvGrpSpPr>
            <p:cNvPr id="1202" name="Google Shape;1202;g3589c61b4d4_0_541"/>
            <p:cNvGrpSpPr/>
            <p:nvPr/>
          </p:nvGrpSpPr>
          <p:grpSpPr>
            <a:xfrm>
              <a:off x="0" y="563233"/>
              <a:ext cx="1597923" cy="471909"/>
              <a:chOff x="0" y="0"/>
              <a:chExt cx="444423" cy="131250"/>
            </a:xfrm>
          </p:grpSpPr>
          <p:sp>
            <p:nvSpPr>
              <p:cNvPr id="1203" name="Google Shape;1203;g3589c61b4d4_0_541"/>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4" name="Google Shape;1204;g3589c61b4d4_0_541"/>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05" name="Google Shape;1205;g3589c61b4d4_0_541"/>
            <p:cNvGrpSpPr/>
            <p:nvPr/>
          </p:nvGrpSpPr>
          <p:grpSpPr>
            <a:xfrm>
              <a:off x="591736" y="0"/>
              <a:ext cx="414447" cy="414447"/>
              <a:chOff x="0" y="0"/>
              <a:chExt cx="812800" cy="812800"/>
            </a:xfrm>
          </p:grpSpPr>
          <p:sp>
            <p:nvSpPr>
              <p:cNvPr id="1206" name="Google Shape;1206;g3589c61b4d4_0_5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7" name="Google Shape;1207;g3589c61b4d4_0_54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08" name="Google Shape;1208;g3589c61b4d4_0_541"/>
            <p:cNvGrpSpPr/>
            <p:nvPr/>
          </p:nvGrpSpPr>
          <p:grpSpPr>
            <a:xfrm>
              <a:off x="591736" y="1183471"/>
              <a:ext cx="414447" cy="414447"/>
              <a:chOff x="0" y="0"/>
              <a:chExt cx="812800" cy="812800"/>
            </a:xfrm>
          </p:grpSpPr>
          <p:sp>
            <p:nvSpPr>
              <p:cNvPr id="1209" name="Google Shape;1209;g3589c61b4d4_0_5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0" name="Google Shape;1210;g3589c61b4d4_0_541"/>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11" name="Google Shape;1211;g3589c61b4d4_0_541"/>
          <p:cNvGrpSpPr/>
          <p:nvPr/>
        </p:nvGrpSpPr>
        <p:grpSpPr>
          <a:xfrm rot="679585">
            <a:off x="16460367" y="301945"/>
            <a:ext cx="1653429" cy="1044444"/>
            <a:chOff x="0" y="0"/>
            <a:chExt cx="2204551" cy="1392579"/>
          </a:xfrm>
        </p:grpSpPr>
        <p:grpSp>
          <p:nvGrpSpPr>
            <p:cNvPr id="1212" name="Google Shape;1212;g3589c61b4d4_0_541"/>
            <p:cNvGrpSpPr/>
            <p:nvPr/>
          </p:nvGrpSpPr>
          <p:grpSpPr>
            <a:xfrm>
              <a:off x="0" y="0"/>
              <a:ext cx="2204551" cy="555310"/>
              <a:chOff x="0" y="0"/>
              <a:chExt cx="655200" cy="165040"/>
            </a:xfrm>
          </p:grpSpPr>
          <p:sp>
            <p:nvSpPr>
              <p:cNvPr id="1213" name="Google Shape;1213;g3589c61b4d4_0_54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4" name="Google Shape;1214;g3589c61b4d4_0_54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15" name="Google Shape;1215;g3589c61b4d4_0_541"/>
            <p:cNvGrpSpPr/>
            <p:nvPr/>
          </p:nvGrpSpPr>
          <p:grpSpPr>
            <a:xfrm>
              <a:off x="0" y="837269"/>
              <a:ext cx="2204551" cy="555310"/>
              <a:chOff x="0" y="0"/>
              <a:chExt cx="655200" cy="165040"/>
            </a:xfrm>
          </p:grpSpPr>
          <p:sp>
            <p:nvSpPr>
              <p:cNvPr id="1216" name="Google Shape;1216;g3589c61b4d4_0_541"/>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7" name="Google Shape;1217;g3589c61b4d4_0_541"/>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18" name="Google Shape;1218;g3589c61b4d4_0_541"/>
          <p:cNvGrpSpPr/>
          <p:nvPr/>
        </p:nvGrpSpPr>
        <p:grpSpPr>
          <a:xfrm>
            <a:off x="12326783" y="3015"/>
            <a:ext cx="1305213" cy="1305213"/>
            <a:chOff x="-4" y="34"/>
            <a:chExt cx="1740284" cy="1740284"/>
          </a:xfrm>
        </p:grpSpPr>
        <p:grpSp>
          <p:nvGrpSpPr>
            <p:cNvPr id="1219" name="Google Shape;1219;g3589c61b4d4_0_541"/>
            <p:cNvGrpSpPr/>
            <p:nvPr/>
          </p:nvGrpSpPr>
          <p:grpSpPr>
            <a:xfrm rot="2045184">
              <a:off x="-17022" y="632120"/>
              <a:ext cx="1774320" cy="483197"/>
              <a:chOff x="0" y="0"/>
              <a:chExt cx="750041" cy="204257"/>
            </a:xfrm>
          </p:grpSpPr>
          <p:sp>
            <p:nvSpPr>
              <p:cNvPr id="1220" name="Google Shape;1220;g3589c61b4d4_0_54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1" name="Google Shape;1221;g3589c61b4d4_0_54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22" name="Google Shape;1222;g3589c61b4d4_0_541"/>
            <p:cNvGrpSpPr/>
            <p:nvPr/>
          </p:nvGrpSpPr>
          <p:grpSpPr>
            <a:xfrm rot="-3354816">
              <a:off x="-15041" y="628577"/>
              <a:ext cx="1774320" cy="483197"/>
              <a:chOff x="0" y="0"/>
              <a:chExt cx="750041" cy="204257"/>
            </a:xfrm>
          </p:grpSpPr>
          <p:sp>
            <p:nvSpPr>
              <p:cNvPr id="1223" name="Google Shape;1223;g3589c61b4d4_0_54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4" name="Google Shape;1224;g3589c61b4d4_0_54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25" name="Google Shape;1225;g3589c61b4d4_0_541"/>
            <p:cNvGrpSpPr/>
            <p:nvPr/>
          </p:nvGrpSpPr>
          <p:grpSpPr>
            <a:xfrm rot="-3354816">
              <a:off x="673118" y="578207"/>
              <a:ext cx="363361" cy="569559"/>
              <a:chOff x="0" y="0"/>
              <a:chExt cx="153600" cy="240764"/>
            </a:xfrm>
          </p:grpSpPr>
          <p:sp>
            <p:nvSpPr>
              <p:cNvPr id="1226" name="Google Shape;1226;g3589c61b4d4_0_54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g3589c61b4d4_0_54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28" name="Google Shape;1228;g3589c61b4d4_0_541"/>
          <p:cNvGrpSpPr/>
          <p:nvPr/>
        </p:nvGrpSpPr>
        <p:grpSpPr>
          <a:xfrm>
            <a:off x="1028700" y="956375"/>
            <a:ext cx="15603017" cy="8301932"/>
            <a:chOff x="0" y="-96441"/>
            <a:chExt cx="21640800" cy="11069242"/>
          </a:xfrm>
        </p:grpSpPr>
        <p:grpSp>
          <p:nvGrpSpPr>
            <p:cNvPr id="1229" name="Google Shape;1229;g3589c61b4d4_0_541"/>
            <p:cNvGrpSpPr/>
            <p:nvPr/>
          </p:nvGrpSpPr>
          <p:grpSpPr>
            <a:xfrm>
              <a:off x="0" y="-96441"/>
              <a:ext cx="21640800" cy="11069242"/>
              <a:chOff x="0" y="-19050"/>
              <a:chExt cx="4274726" cy="2186517"/>
            </a:xfrm>
          </p:grpSpPr>
          <p:sp>
            <p:nvSpPr>
              <p:cNvPr id="1230" name="Google Shape;1230;g3589c61b4d4_0_541"/>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1" name="Google Shape;1231;g3589c61b4d4_0_541"/>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232" name="Google Shape;1232;g3589c61b4d4_0_541"/>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233" name="Google Shape;1233;g3589c61b4d4_0_541"/>
          <p:cNvGrpSpPr/>
          <p:nvPr/>
        </p:nvGrpSpPr>
        <p:grpSpPr>
          <a:xfrm rot="1250207">
            <a:off x="16982704" y="8993812"/>
            <a:ext cx="1305310" cy="1305310"/>
            <a:chOff x="-4" y="34"/>
            <a:chExt cx="1740284" cy="1740284"/>
          </a:xfrm>
        </p:grpSpPr>
        <p:grpSp>
          <p:nvGrpSpPr>
            <p:cNvPr id="1234" name="Google Shape;1234;g3589c61b4d4_0_541"/>
            <p:cNvGrpSpPr/>
            <p:nvPr/>
          </p:nvGrpSpPr>
          <p:grpSpPr>
            <a:xfrm rot="2045184">
              <a:off x="-17022" y="632120"/>
              <a:ext cx="1774320" cy="483197"/>
              <a:chOff x="0" y="0"/>
              <a:chExt cx="750041" cy="204257"/>
            </a:xfrm>
          </p:grpSpPr>
          <p:sp>
            <p:nvSpPr>
              <p:cNvPr id="1235" name="Google Shape;1235;g3589c61b4d4_0_54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6" name="Google Shape;1236;g3589c61b4d4_0_54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37" name="Google Shape;1237;g3589c61b4d4_0_541"/>
            <p:cNvGrpSpPr/>
            <p:nvPr/>
          </p:nvGrpSpPr>
          <p:grpSpPr>
            <a:xfrm rot="-3354816">
              <a:off x="-15041" y="628577"/>
              <a:ext cx="1774320" cy="483197"/>
              <a:chOff x="0" y="0"/>
              <a:chExt cx="750041" cy="204257"/>
            </a:xfrm>
          </p:grpSpPr>
          <p:sp>
            <p:nvSpPr>
              <p:cNvPr id="1238" name="Google Shape;1238;g3589c61b4d4_0_541"/>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9" name="Google Shape;1239;g3589c61b4d4_0_541"/>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40" name="Google Shape;1240;g3589c61b4d4_0_541"/>
            <p:cNvGrpSpPr/>
            <p:nvPr/>
          </p:nvGrpSpPr>
          <p:grpSpPr>
            <a:xfrm rot="-3354816">
              <a:off x="673118" y="578207"/>
              <a:ext cx="363361" cy="569559"/>
              <a:chOff x="0" y="0"/>
              <a:chExt cx="153600" cy="240764"/>
            </a:xfrm>
          </p:grpSpPr>
          <p:sp>
            <p:nvSpPr>
              <p:cNvPr id="1241" name="Google Shape;1241;g3589c61b4d4_0_541"/>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2" name="Google Shape;1242;g3589c61b4d4_0_541"/>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243" name="Google Shape;1243;g3589c61b4d4_0_541"/>
          <p:cNvSpPr txBox="1"/>
          <p:nvPr/>
        </p:nvSpPr>
        <p:spPr>
          <a:xfrm>
            <a:off x="1543600" y="3675975"/>
            <a:ext cx="4091100" cy="4447200"/>
          </a:xfrm>
          <a:prstGeom prst="rect">
            <a:avLst/>
          </a:prstGeom>
          <a:noFill/>
          <a:ln>
            <a:noFill/>
          </a:ln>
        </p:spPr>
        <p:txBody>
          <a:bodyPr anchorCtr="0" anchor="t" bIns="0" lIns="0" spcFirstLastPara="1" rIns="0" wrap="square" tIns="0">
            <a:spAutoFit/>
          </a:bodyPr>
          <a:lstStyle/>
          <a:p>
            <a:pPr indent="-444436" lvl="0" marL="457200" marR="0" rtl="0" algn="l">
              <a:lnSpc>
                <a:spcPct val="125006"/>
              </a:lnSpc>
              <a:spcBef>
                <a:spcPts val="0"/>
              </a:spcBef>
              <a:spcAft>
                <a:spcPts val="0"/>
              </a:spcAft>
              <a:buSzPts val="3399"/>
              <a:buFont typeface="Edu SA Beginner"/>
              <a:buChar char="-"/>
            </a:pPr>
            <a:r>
              <a:rPr lang="en-US" sz="3399">
                <a:latin typeface="Edu SA Beginner"/>
                <a:ea typeface="Edu SA Beginner"/>
                <a:cs typeface="Edu SA Beginner"/>
                <a:sym typeface="Edu SA Beginner"/>
              </a:rPr>
              <a:t>A short, fast paced session (10 minutes) </a:t>
            </a:r>
            <a:r>
              <a:rPr lang="en-US" sz="3399">
                <a:latin typeface="Edu SA Beginner"/>
                <a:ea typeface="Edu SA Beginner"/>
                <a:cs typeface="Edu SA Beginner"/>
                <a:sym typeface="Edu SA Beginner"/>
              </a:rPr>
              <a:t>recalling</a:t>
            </a:r>
            <a:r>
              <a:rPr lang="en-US" sz="3399">
                <a:latin typeface="Edu SA Beginner"/>
                <a:ea typeface="Edu SA Beginner"/>
                <a:cs typeface="Edu SA Beginner"/>
                <a:sym typeface="Edu SA Beginner"/>
              </a:rPr>
              <a:t> previously </a:t>
            </a:r>
            <a:r>
              <a:rPr lang="en-US" sz="3399">
                <a:latin typeface="Edu SA Beginner"/>
                <a:ea typeface="Edu SA Beginner"/>
                <a:cs typeface="Edu SA Beginner"/>
                <a:sym typeface="Edu SA Beginner"/>
              </a:rPr>
              <a:t>taught</a:t>
            </a:r>
            <a:r>
              <a:rPr lang="en-US" sz="3399">
                <a:latin typeface="Edu SA Beginner"/>
                <a:ea typeface="Edu SA Beginner"/>
                <a:cs typeface="Edu SA Beginner"/>
                <a:sym typeface="Edu SA Beginner"/>
              </a:rPr>
              <a:t> content. </a:t>
            </a:r>
            <a:endParaRPr sz="3399">
              <a:latin typeface="Edu SA Beginner"/>
              <a:ea typeface="Edu SA Beginner"/>
              <a:cs typeface="Edu SA Beginner"/>
              <a:sym typeface="Edu SA Beginner"/>
            </a:endParaRPr>
          </a:p>
          <a:p>
            <a:pPr indent="-444436" lvl="0" marL="457200" marR="0" rtl="0" algn="l">
              <a:lnSpc>
                <a:spcPct val="125006"/>
              </a:lnSpc>
              <a:spcBef>
                <a:spcPts val="0"/>
              </a:spcBef>
              <a:spcAft>
                <a:spcPts val="0"/>
              </a:spcAft>
              <a:buSzPts val="3399"/>
              <a:buFont typeface="Edu SA Beginner"/>
              <a:buChar char="-"/>
            </a:pPr>
            <a:r>
              <a:rPr lang="en-US" sz="3399">
                <a:latin typeface="Edu SA Beginner"/>
                <a:ea typeface="Edu SA Beginner"/>
                <a:cs typeface="Edu SA Beginner"/>
                <a:sym typeface="Edu SA Beginner"/>
              </a:rPr>
              <a:t>This allows for regular practise and rehearsal of taught concepts.</a:t>
            </a:r>
            <a:endParaRPr sz="3399">
              <a:latin typeface="Edu SA Beginner"/>
              <a:ea typeface="Edu SA Beginner"/>
              <a:cs typeface="Edu SA Beginner"/>
              <a:sym typeface="Edu SA Beginner"/>
            </a:endParaRPr>
          </a:p>
        </p:txBody>
      </p:sp>
      <p:sp>
        <p:nvSpPr>
          <p:cNvPr id="1244" name="Google Shape;1244;g3589c61b4d4_0_541"/>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Daily Review</a:t>
            </a:r>
            <a:endParaRPr>
              <a:latin typeface="Edu SA Beginner"/>
              <a:ea typeface="Edu SA Beginner"/>
              <a:cs typeface="Edu SA Beginner"/>
              <a:sym typeface="Edu SA Beginner"/>
            </a:endParaRPr>
          </a:p>
        </p:txBody>
      </p:sp>
      <p:pic>
        <p:nvPicPr>
          <p:cNvPr id="1245" name="Google Shape;1245;g3589c61b4d4_0_541" title="Daily Review Snapshot.mov">
            <a:hlinkClick r:id="rId3"/>
          </p:cNvPr>
          <p:cNvPicPr preferRelativeResize="0"/>
          <p:nvPr/>
        </p:nvPicPr>
        <p:blipFill>
          <a:blip r:embed="rId4">
            <a:alphaModFix/>
          </a:blip>
          <a:stretch>
            <a:fillRect/>
          </a:stretch>
        </p:blipFill>
        <p:spPr>
          <a:xfrm>
            <a:off x="6254150" y="3357525"/>
            <a:ext cx="9391450" cy="52827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5"/>
                                        </p:tgtEl>
                                        <p:attrNameLst>
                                          <p:attrName>style.visibility</p:attrName>
                                        </p:attrNameLst>
                                      </p:cBhvr>
                                      <p:to>
                                        <p:strVal val="visible"/>
                                      </p:to>
                                    </p:set>
                                    <p:animEffect filter="fade" transition="in">
                                      <p:cBhvr>
                                        <p:cTn dur="1000"/>
                                        <p:tgtEl>
                                          <p:spTgt spid="12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249" name="Shape 1249"/>
        <p:cNvGrpSpPr/>
        <p:nvPr/>
      </p:nvGrpSpPr>
      <p:grpSpPr>
        <a:xfrm>
          <a:off x="0" y="0"/>
          <a:ext cx="0" cy="0"/>
          <a:chOff x="0" y="0"/>
          <a:chExt cx="0" cy="0"/>
        </a:xfrm>
      </p:grpSpPr>
      <p:grpSp>
        <p:nvGrpSpPr>
          <p:cNvPr id="1250" name="Google Shape;1250;g3589c61b4d4_0_1090"/>
          <p:cNvGrpSpPr/>
          <p:nvPr/>
        </p:nvGrpSpPr>
        <p:grpSpPr>
          <a:xfrm rot="578440">
            <a:off x="60954" y="104912"/>
            <a:ext cx="1368074" cy="1368074"/>
            <a:chOff x="0" y="24"/>
            <a:chExt cx="1824118" cy="1824118"/>
          </a:xfrm>
        </p:grpSpPr>
        <p:grpSp>
          <p:nvGrpSpPr>
            <p:cNvPr id="1251" name="Google Shape;1251;g3589c61b4d4_0_1090"/>
            <p:cNvGrpSpPr/>
            <p:nvPr/>
          </p:nvGrpSpPr>
          <p:grpSpPr>
            <a:xfrm rot="-605904">
              <a:off x="37733" y="619621"/>
              <a:ext cx="1748651" cy="584906"/>
              <a:chOff x="0" y="0"/>
              <a:chExt cx="444423" cy="148655"/>
            </a:xfrm>
          </p:grpSpPr>
          <p:sp>
            <p:nvSpPr>
              <p:cNvPr id="1252" name="Google Shape;1252;g3589c61b4d4_0_10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3" name="Google Shape;1253;g3589c61b4d4_0_10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54" name="Google Shape;1254;g3589c61b4d4_0_1090"/>
            <p:cNvGrpSpPr/>
            <p:nvPr/>
          </p:nvGrpSpPr>
          <p:grpSpPr>
            <a:xfrm rot="-6005904">
              <a:off x="37747" y="619630"/>
              <a:ext cx="1748651" cy="584906"/>
              <a:chOff x="0" y="0"/>
              <a:chExt cx="444423" cy="148655"/>
            </a:xfrm>
          </p:grpSpPr>
          <p:sp>
            <p:nvSpPr>
              <p:cNvPr id="1255" name="Google Shape;1255;g3589c61b4d4_0_10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6" name="Google Shape;1256;g3589c61b4d4_0_10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57" name="Google Shape;1257;g3589c61b4d4_0_1090"/>
            <p:cNvGrpSpPr/>
            <p:nvPr/>
          </p:nvGrpSpPr>
          <p:grpSpPr>
            <a:xfrm rot="-6005911">
              <a:off x="679478" y="589901"/>
              <a:ext cx="465016" cy="643443"/>
              <a:chOff x="0" y="0"/>
              <a:chExt cx="174000" cy="240764"/>
            </a:xfrm>
          </p:grpSpPr>
          <p:sp>
            <p:nvSpPr>
              <p:cNvPr id="1258" name="Google Shape;1258;g3589c61b4d4_0_109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9" name="Google Shape;1259;g3589c61b4d4_0_109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60" name="Google Shape;1260;g3589c61b4d4_0_1090"/>
          <p:cNvGrpSpPr/>
          <p:nvPr/>
        </p:nvGrpSpPr>
        <p:grpSpPr>
          <a:xfrm rot="578440">
            <a:off x="4115383" y="9098677"/>
            <a:ext cx="1368074" cy="1368074"/>
            <a:chOff x="0" y="24"/>
            <a:chExt cx="1824118" cy="1824118"/>
          </a:xfrm>
        </p:grpSpPr>
        <p:grpSp>
          <p:nvGrpSpPr>
            <p:cNvPr id="1261" name="Google Shape;1261;g3589c61b4d4_0_1090"/>
            <p:cNvGrpSpPr/>
            <p:nvPr/>
          </p:nvGrpSpPr>
          <p:grpSpPr>
            <a:xfrm rot="-605904">
              <a:off x="37733" y="619621"/>
              <a:ext cx="1748651" cy="584906"/>
              <a:chOff x="0" y="0"/>
              <a:chExt cx="444423" cy="148655"/>
            </a:xfrm>
          </p:grpSpPr>
          <p:sp>
            <p:nvSpPr>
              <p:cNvPr id="1262" name="Google Shape;1262;g3589c61b4d4_0_10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3" name="Google Shape;1263;g3589c61b4d4_0_10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64" name="Google Shape;1264;g3589c61b4d4_0_1090"/>
            <p:cNvGrpSpPr/>
            <p:nvPr/>
          </p:nvGrpSpPr>
          <p:grpSpPr>
            <a:xfrm rot="-6005904">
              <a:off x="37747" y="619630"/>
              <a:ext cx="1748651" cy="584906"/>
              <a:chOff x="0" y="0"/>
              <a:chExt cx="444423" cy="148655"/>
            </a:xfrm>
          </p:grpSpPr>
          <p:sp>
            <p:nvSpPr>
              <p:cNvPr id="1265" name="Google Shape;1265;g3589c61b4d4_0_109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g3589c61b4d4_0_109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67" name="Google Shape;1267;g3589c61b4d4_0_1090"/>
            <p:cNvGrpSpPr/>
            <p:nvPr/>
          </p:nvGrpSpPr>
          <p:grpSpPr>
            <a:xfrm rot="-6005911">
              <a:off x="679478" y="589901"/>
              <a:ext cx="465016" cy="643443"/>
              <a:chOff x="0" y="0"/>
              <a:chExt cx="174000" cy="240764"/>
            </a:xfrm>
          </p:grpSpPr>
          <p:sp>
            <p:nvSpPr>
              <p:cNvPr id="1268" name="Google Shape;1268;g3589c61b4d4_0_109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9" name="Google Shape;1269;g3589c61b4d4_0_109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70" name="Google Shape;1270;g3589c61b4d4_0_1090"/>
          <p:cNvGrpSpPr/>
          <p:nvPr/>
        </p:nvGrpSpPr>
        <p:grpSpPr>
          <a:xfrm rot="-409038">
            <a:off x="3333906" y="322519"/>
            <a:ext cx="1645932" cy="533673"/>
            <a:chOff x="0" y="0"/>
            <a:chExt cx="433500" cy="140557"/>
          </a:xfrm>
        </p:grpSpPr>
        <p:sp>
          <p:nvSpPr>
            <p:cNvPr id="1271" name="Google Shape;1271;g3589c61b4d4_0_109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2" name="Google Shape;1272;g3589c61b4d4_0_109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73" name="Google Shape;1273;g3589c61b4d4_0_1090"/>
          <p:cNvGrpSpPr/>
          <p:nvPr/>
        </p:nvGrpSpPr>
        <p:grpSpPr>
          <a:xfrm rot="746946">
            <a:off x="12700421" y="9515920"/>
            <a:ext cx="1645944" cy="533677"/>
            <a:chOff x="0" y="0"/>
            <a:chExt cx="433500" cy="140557"/>
          </a:xfrm>
        </p:grpSpPr>
        <p:sp>
          <p:nvSpPr>
            <p:cNvPr id="1274" name="Google Shape;1274;g3589c61b4d4_0_109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5" name="Google Shape;1275;g3589c61b4d4_0_109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76" name="Google Shape;1276;g3589c61b4d4_0_1090"/>
          <p:cNvGrpSpPr/>
          <p:nvPr/>
        </p:nvGrpSpPr>
        <p:grpSpPr>
          <a:xfrm rot="584920">
            <a:off x="7920880" y="-9866"/>
            <a:ext cx="1198491" cy="1198487"/>
            <a:chOff x="0" y="0"/>
            <a:chExt cx="1597923" cy="1597918"/>
          </a:xfrm>
        </p:grpSpPr>
        <p:grpSp>
          <p:nvGrpSpPr>
            <p:cNvPr id="1277" name="Google Shape;1277;g3589c61b4d4_0_1090"/>
            <p:cNvGrpSpPr/>
            <p:nvPr/>
          </p:nvGrpSpPr>
          <p:grpSpPr>
            <a:xfrm>
              <a:off x="0" y="563233"/>
              <a:ext cx="1597923" cy="471909"/>
              <a:chOff x="0" y="0"/>
              <a:chExt cx="444423" cy="131250"/>
            </a:xfrm>
          </p:grpSpPr>
          <p:sp>
            <p:nvSpPr>
              <p:cNvPr id="1278" name="Google Shape;1278;g3589c61b4d4_0_109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9" name="Google Shape;1279;g3589c61b4d4_0_109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80" name="Google Shape;1280;g3589c61b4d4_0_1090"/>
            <p:cNvGrpSpPr/>
            <p:nvPr/>
          </p:nvGrpSpPr>
          <p:grpSpPr>
            <a:xfrm>
              <a:off x="591736" y="0"/>
              <a:ext cx="414447" cy="414447"/>
              <a:chOff x="0" y="0"/>
              <a:chExt cx="812800" cy="812800"/>
            </a:xfrm>
          </p:grpSpPr>
          <p:sp>
            <p:nvSpPr>
              <p:cNvPr id="1281" name="Google Shape;1281;g3589c61b4d4_0_10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2" name="Google Shape;1282;g3589c61b4d4_0_10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83" name="Google Shape;1283;g3589c61b4d4_0_1090"/>
            <p:cNvGrpSpPr/>
            <p:nvPr/>
          </p:nvGrpSpPr>
          <p:grpSpPr>
            <a:xfrm>
              <a:off x="591736" y="1183471"/>
              <a:ext cx="414447" cy="414447"/>
              <a:chOff x="0" y="0"/>
              <a:chExt cx="812800" cy="812800"/>
            </a:xfrm>
          </p:grpSpPr>
          <p:sp>
            <p:nvSpPr>
              <p:cNvPr id="1284" name="Google Shape;1284;g3589c61b4d4_0_10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5" name="Google Shape;1285;g3589c61b4d4_0_10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86" name="Google Shape;1286;g3589c61b4d4_0_1090"/>
          <p:cNvGrpSpPr/>
          <p:nvPr/>
        </p:nvGrpSpPr>
        <p:grpSpPr>
          <a:xfrm rot="-635265">
            <a:off x="8317435" y="9260534"/>
            <a:ext cx="1653344" cy="1044390"/>
            <a:chOff x="0" y="0"/>
            <a:chExt cx="2204551" cy="1392579"/>
          </a:xfrm>
        </p:grpSpPr>
        <p:grpSp>
          <p:nvGrpSpPr>
            <p:cNvPr id="1287" name="Google Shape;1287;g3589c61b4d4_0_1090"/>
            <p:cNvGrpSpPr/>
            <p:nvPr/>
          </p:nvGrpSpPr>
          <p:grpSpPr>
            <a:xfrm>
              <a:off x="0" y="0"/>
              <a:ext cx="2204551" cy="555310"/>
              <a:chOff x="0" y="0"/>
              <a:chExt cx="655200" cy="165040"/>
            </a:xfrm>
          </p:grpSpPr>
          <p:sp>
            <p:nvSpPr>
              <p:cNvPr id="1288" name="Google Shape;1288;g3589c61b4d4_0_10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9" name="Google Shape;1289;g3589c61b4d4_0_10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90" name="Google Shape;1290;g3589c61b4d4_0_1090"/>
            <p:cNvGrpSpPr/>
            <p:nvPr/>
          </p:nvGrpSpPr>
          <p:grpSpPr>
            <a:xfrm>
              <a:off x="0" y="837269"/>
              <a:ext cx="2204551" cy="555310"/>
              <a:chOff x="0" y="0"/>
              <a:chExt cx="655200" cy="165040"/>
            </a:xfrm>
          </p:grpSpPr>
          <p:sp>
            <p:nvSpPr>
              <p:cNvPr id="1291" name="Google Shape;1291;g3589c61b4d4_0_10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2" name="Google Shape;1292;g3589c61b4d4_0_10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293" name="Google Shape;1293;g3589c61b4d4_0_1090"/>
          <p:cNvGrpSpPr/>
          <p:nvPr/>
        </p:nvGrpSpPr>
        <p:grpSpPr>
          <a:xfrm rot="-690822">
            <a:off x="151689" y="8993010"/>
            <a:ext cx="1198429" cy="1198426"/>
            <a:chOff x="0" y="0"/>
            <a:chExt cx="1597923" cy="1597918"/>
          </a:xfrm>
        </p:grpSpPr>
        <p:grpSp>
          <p:nvGrpSpPr>
            <p:cNvPr id="1294" name="Google Shape;1294;g3589c61b4d4_0_1090"/>
            <p:cNvGrpSpPr/>
            <p:nvPr/>
          </p:nvGrpSpPr>
          <p:grpSpPr>
            <a:xfrm>
              <a:off x="0" y="563233"/>
              <a:ext cx="1597923" cy="471909"/>
              <a:chOff x="0" y="0"/>
              <a:chExt cx="444423" cy="131250"/>
            </a:xfrm>
          </p:grpSpPr>
          <p:sp>
            <p:nvSpPr>
              <p:cNvPr id="1295" name="Google Shape;1295;g3589c61b4d4_0_109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6" name="Google Shape;1296;g3589c61b4d4_0_109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97" name="Google Shape;1297;g3589c61b4d4_0_1090"/>
            <p:cNvGrpSpPr/>
            <p:nvPr/>
          </p:nvGrpSpPr>
          <p:grpSpPr>
            <a:xfrm>
              <a:off x="591736" y="0"/>
              <a:ext cx="414447" cy="414447"/>
              <a:chOff x="0" y="0"/>
              <a:chExt cx="812800" cy="812800"/>
            </a:xfrm>
          </p:grpSpPr>
          <p:sp>
            <p:nvSpPr>
              <p:cNvPr id="1298" name="Google Shape;1298;g3589c61b4d4_0_10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9" name="Google Shape;1299;g3589c61b4d4_0_10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00" name="Google Shape;1300;g3589c61b4d4_0_1090"/>
            <p:cNvGrpSpPr/>
            <p:nvPr/>
          </p:nvGrpSpPr>
          <p:grpSpPr>
            <a:xfrm>
              <a:off x="591736" y="1183471"/>
              <a:ext cx="414447" cy="414447"/>
              <a:chOff x="0" y="0"/>
              <a:chExt cx="812800" cy="812800"/>
            </a:xfrm>
          </p:grpSpPr>
          <p:sp>
            <p:nvSpPr>
              <p:cNvPr id="1301" name="Google Shape;1301;g3589c61b4d4_0_109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2" name="Google Shape;1302;g3589c61b4d4_0_109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03" name="Google Shape;1303;g3589c61b4d4_0_1090"/>
          <p:cNvGrpSpPr/>
          <p:nvPr/>
        </p:nvGrpSpPr>
        <p:grpSpPr>
          <a:xfrm rot="679585">
            <a:off x="16460367" y="301945"/>
            <a:ext cx="1653429" cy="1044444"/>
            <a:chOff x="0" y="0"/>
            <a:chExt cx="2204551" cy="1392579"/>
          </a:xfrm>
        </p:grpSpPr>
        <p:grpSp>
          <p:nvGrpSpPr>
            <p:cNvPr id="1304" name="Google Shape;1304;g3589c61b4d4_0_1090"/>
            <p:cNvGrpSpPr/>
            <p:nvPr/>
          </p:nvGrpSpPr>
          <p:grpSpPr>
            <a:xfrm>
              <a:off x="0" y="0"/>
              <a:ext cx="2204551" cy="555310"/>
              <a:chOff x="0" y="0"/>
              <a:chExt cx="655200" cy="165040"/>
            </a:xfrm>
          </p:grpSpPr>
          <p:sp>
            <p:nvSpPr>
              <p:cNvPr id="1305" name="Google Shape;1305;g3589c61b4d4_0_10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6" name="Google Shape;1306;g3589c61b4d4_0_10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07" name="Google Shape;1307;g3589c61b4d4_0_1090"/>
            <p:cNvGrpSpPr/>
            <p:nvPr/>
          </p:nvGrpSpPr>
          <p:grpSpPr>
            <a:xfrm>
              <a:off x="0" y="837269"/>
              <a:ext cx="2204551" cy="555310"/>
              <a:chOff x="0" y="0"/>
              <a:chExt cx="655200" cy="165040"/>
            </a:xfrm>
          </p:grpSpPr>
          <p:sp>
            <p:nvSpPr>
              <p:cNvPr id="1308" name="Google Shape;1308;g3589c61b4d4_0_109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9" name="Google Shape;1309;g3589c61b4d4_0_109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10" name="Google Shape;1310;g3589c61b4d4_0_1090"/>
          <p:cNvGrpSpPr/>
          <p:nvPr/>
        </p:nvGrpSpPr>
        <p:grpSpPr>
          <a:xfrm>
            <a:off x="12326783" y="3015"/>
            <a:ext cx="1305213" cy="1305213"/>
            <a:chOff x="-4" y="34"/>
            <a:chExt cx="1740284" cy="1740284"/>
          </a:xfrm>
        </p:grpSpPr>
        <p:grpSp>
          <p:nvGrpSpPr>
            <p:cNvPr id="1311" name="Google Shape;1311;g3589c61b4d4_0_1090"/>
            <p:cNvGrpSpPr/>
            <p:nvPr/>
          </p:nvGrpSpPr>
          <p:grpSpPr>
            <a:xfrm rot="2045184">
              <a:off x="-17022" y="632120"/>
              <a:ext cx="1774320" cy="483197"/>
              <a:chOff x="0" y="0"/>
              <a:chExt cx="750041" cy="204257"/>
            </a:xfrm>
          </p:grpSpPr>
          <p:sp>
            <p:nvSpPr>
              <p:cNvPr id="1312" name="Google Shape;1312;g3589c61b4d4_0_10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3" name="Google Shape;1313;g3589c61b4d4_0_10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14" name="Google Shape;1314;g3589c61b4d4_0_1090"/>
            <p:cNvGrpSpPr/>
            <p:nvPr/>
          </p:nvGrpSpPr>
          <p:grpSpPr>
            <a:xfrm rot="-3354816">
              <a:off x="-15041" y="628577"/>
              <a:ext cx="1774320" cy="483197"/>
              <a:chOff x="0" y="0"/>
              <a:chExt cx="750041" cy="204257"/>
            </a:xfrm>
          </p:grpSpPr>
          <p:sp>
            <p:nvSpPr>
              <p:cNvPr id="1315" name="Google Shape;1315;g3589c61b4d4_0_10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6" name="Google Shape;1316;g3589c61b4d4_0_10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17" name="Google Shape;1317;g3589c61b4d4_0_1090"/>
            <p:cNvGrpSpPr/>
            <p:nvPr/>
          </p:nvGrpSpPr>
          <p:grpSpPr>
            <a:xfrm rot="-3354816">
              <a:off x="673118" y="578207"/>
              <a:ext cx="363361" cy="569559"/>
              <a:chOff x="0" y="0"/>
              <a:chExt cx="153600" cy="240764"/>
            </a:xfrm>
          </p:grpSpPr>
          <p:sp>
            <p:nvSpPr>
              <p:cNvPr id="1318" name="Google Shape;1318;g3589c61b4d4_0_109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9" name="Google Shape;1319;g3589c61b4d4_0_109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20" name="Google Shape;1320;g3589c61b4d4_0_1090"/>
          <p:cNvGrpSpPr/>
          <p:nvPr/>
        </p:nvGrpSpPr>
        <p:grpSpPr>
          <a:xfrm>
            <a:off x="1158675" y="1042850"/>
            <a:ext cx="15603017" cy="8301932"/>
            <a:chOff x="0" y="-96441"/>
            <a:chExt cx="21640800" cy="11069242"/>
          </a:xfrm>
        </p:grpSpPr>
        <p:grpSp>
          <p:nvGrpSpPr>
            <p:cNvPr id="1321" name="Google Shape;1321;g3589c61b4d4_0_1090"/>
            <p:cNvGrpSpPr/>
            <p:nvPr/>
          </p:nvGrpSpPr>
          <p:grpSpPr>
            <a:xfrm>
              <a:off x="0" y="-96441"/>
              <a:ext cx="21640800" cy="11069242"/>
              <a:chOff x="0" y="-19050"/>
              <a:chExt cx="4274726" cy="2186517"/>
            </a:xfrm>
          </p:grpSpPr>
          <p:sp>
            <p:nvSpPr>
              <p:cNvPr id="1322" name="Google Shape;1322;g3589c61b4d4_0_109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3" name="Google Shape;1323;g3589c61b4d4_0_109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324" name="Google Shape;1324;g3589c61b4d4_0_109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325" name="Google Shape;1325;g3589c61b4d4_0_1090"/>
          <p:cNvGrpSpPr/>
          <p:nvPr/>
        </p:nvGrpSpPr>
        <p:grpSpPr>
          <a:xfrm rot="1250207">
            <a:off x="16982704" y="8993812"/>
            <a:ext cx="1305310" cy="1305310"/>
            <a:chOff x="-4" y="34"/>
            <a:chExt cx="1740284" cy="1740284"/>
          </a:xfrm>
        </p:grpSpPr>
        <p:grpSp>
          <p:nvGrpSpPr>
            <p:cNvPr id="1326" name="Google Shape;1326;g3589c61b4d4_0_1090"/>
            <p:cNvGrpSpPr/>
            <p:nvPr/>
          </p:nvGrpSpPr>
          <p:grpSpPr>
            <a:xfrm rot="2045184">
              <a:off x="-17022" y="632120"/>
              <a:ext cx="1774320" cy="483197"/>
              <a:chOff x="0" y="0"/>
              <a:chExt cx="750041" cy="204257"/>
            </a:xfrm>
          </p:grpSpPr>
          <p:sp>
            <p:nvSpPr>
              <p:cNvPr id="1327" name="Google Shape;1327;g3589c61b4d4_0_10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8" name="Google Shape;1328;g3589c61b4d4_0_10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29" name="Google Shape;1329;g3589c61b4d4_0_1090"/>
            <p:cNvGrpSpPr/>
            <p:nvPr/>
          </p:nvGrpSpPr>
          <p:grpSpPr>
            <a:xfrm rot="-3354816">
              <a:off x="-15041" y="628577"/>
              <a:ext cx="1774320" cy="483197"/>
              <a:chOff x="0" y="0"/>
              <a:chExt cx="750041" cy="204257"/>
            </a:xfrm>
          </p:grpSpPr>
          <p:sp>
            <p:nvSpPr>
              <p:cNvPr id="1330" name="Google Shape;1330;g3589c61b4d4_0_109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1" name="Google Shape;1331;g3589c61b4d4_0_109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32" name="Google Shape;1332;g3589c61b4d4_0_1090"/>
            <p:cNvGrpSpPr/>
            <p:nvPr/>
          </p:nvGrpSpPr>
          <p:grpSpPr>
            <a:xfrm rot="-3354816">
              <a:off x="673118" y="578207"/>
              <a:ext cx="363361" cy="569559"/>
              <a:chOff x="0" y="0"/>
              <a:chExt cx="153600" cy="240764"/>
            </a:xfrm>
          </p:grpSpPr>
          <p:sp>
            <p:nvSpPr>
              <p:cNvPr id="1333" name="Google Shape;1333;g3589c61b4d4_0_109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4" name="Google Shape;1334;g3589c61b4d4_0_109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335" name="Google Shape;1335;g3589c61b4d4_0_1090"/>
          <p:cNvSpPr txBox="1"/>
          <p:nvPr/>
        </p:nvSpPr>
        <p:spPr>
          <a:xfrm>
            <a:off x="9470800" y="2341288"/>
            <a:ext cx="7138500" cy="615600"/>
          </a:xfrm>
          <a:prstGeom prst="rect">
            <a:avLst/>
          </a:prstGeom>
          <a:noFill/>
          <a:ln>
            <a:noFill/>
          </a:ln>
        </p:spPr>
        <p:txBody>
          <a:bodyPr anchorCtr="0" anchor="t" bIns="0" lIns="0" spcFirstLastPara="1" rIns="0" wrap="square" tIns="0">
            <a:spAutoFit/>
          </a:bodyPr>
          <a:lstStyle/>
          <a:p>
            <a:pPr indent="0" lvl="0" marL="0" marR="0" rtl="0" algn="l">
              <a:lnSpc>
                <a:spcPct val="125006"/>
              </a:lnSpc>
              <a:spcBef>
                <a:spcPts val="0"/>
              </a:spcBef>
              <a:spcAft>
                <a:spcPts val="0"/>
              </a:spcAft>
              <a:buNone/>
            </a:pPr>
            <a:r>
              <a:rPr lang="en-US" sz="3999">
                <a:latin typeface="Edu SA Beginner"/>
                <a:ea typeface="Edu SA Beginner"/>
                <a:cs typeface="Edu SA Beginner"/>
                <a:sym typeface="Edu SA Beginner"/>
              </a:rPr>
              <a:t>Learning Intention &amp; Success Criteria</a:t>
            </a:r>
            <a:endParaRPr sz="3999">
              <a:latin typeface="Edu SA Beginner"/>
              <a:ea typeface="Edu SA Beginner"/>
              <a:cs typeface="Edu SA Beginner"/>
              <a:sym typeface="Edu SA Beginner"/>
            </a:endParaRPr>
          </a:p>
        </p:txBody>
      </p:sp>
      <p:sp>
        <p:nvSpPr>
          <p:cNvPr id="1336" name="Google Shape;1336;g3589c61b4d4_0_1090"/>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Launch</a:t>
            </a:r>
            <a:endParaRPr>
              <a:latin typeface="Edu SA Beginner"/>
              <a:ea typeface="Edu SA Beginner"/>
              <a:cs typeface="Edu SA Beginner"/>
              <a:sym typeface="Edu SA Beginner"/>
            </a:endParaRPr>
          </a:p>
        </p:txBody>
      </p:sp>
      <p:pic>
        <p:nvPicPr>
          <p:cNvPr id="1337" name="Google Shape;1337;g3589c61b4d4_0_1090"/>
          <p:cNvPicPr preferRelativeResize="0"/>
          <p:nvPr/>
        </p:nvPicPr>
        <p:blipFill>
          <a:blip r:embed="rId3">
            <a:alphaModFix/>
          </a:blip>
          <a:stretch>
            <a:fillRect/>
          </a:stretch>
        </p:blipFill>
        <p:spPr>
          <a:xfrm>
            <a:off x="4370498" y="3536450"/>
            <a:ext cx="9547200" cy="4877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341" name="Shape 1341"/>
        <p:cNvGrpSpPr/>
        <p:nvPr/>
      </p:nvGrpSpPr>
      <p:grpSpPr>
        <a:xfrm>
          <a:off x="0" y="0"/>
          <a:ext cx="0" cy="0"/>
          <a:chOff x="0" y="0"/>
          <a:chExt cx="0" cy="0"/>
        </a:xfrm>
      </p:grpSpPr>
      <p:grpSp>
        <p:nvGrpSpPr>
          <p:cNvPr id="1342" name="Google Shape;1342;g35b5eb9d78b_0_98"/>
          <p:cNvGrpSpPr/>
          <p:nvPr/>
        </p:nvGrpSpPr>
        <p:grpSpPr>
          <a:xfrm rot="578440">
            <a:off x="60954" y="104912"/>
            <a:ext cx="1368074" cy="1368074"/>
            <a:chOff x="0" y="24"/>
            <a:chExt cx="1824118" cy="1824118"/>
          </a:xfrm>
        </p:grpSpPr>
        <p:grpSp>
          <p:nvGrpSpPr>
            <p:cNvPr id="1343" name="Google Shape;1343;g35b5eb9d78b_0_98"/>
            <p:cNvGrpSpPr/>
            <p:nvPr/>
          </p:nvGrpSpPr>
          <p:grpSpPr>
            <a:xfrm rot="-605904">
              <a:off x="37733" y="619621"/>
              <a:ext cx="1748651" cy="584906"/>
              <a:chOff x="0" y="0"/>
              <a:chExt cx="444423" cy="148655"/>
            </a:xfrm>
          </p:grpSpPr>
          <p:sp>
            <p:nvSpPr>
              <p:cNvPr id="1344" name="Google Shape;1344;g35b5eb9d78b_0_98"/>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5" name="Google Shape;1345;g35b5eb9d78b_0_98"/>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46" name="Google Shape;1346;g35b5eb9d78b_0_98"/>
            <p:cNvGrpSpPr/>
            <p:nvPr/>
          </p:nvGrpSpPr>
          <p:grpSpPr>
            <a:xfrm rot="-6005904">
              <a:off x="37747" y="619630"/>
              <a:ext cx="1748651" cy="584906"/>
              <a:chOff x="0" y="0"/>
              <a:chExt cx="444423" cy="148655"/>
            </a:xfrm>
          </p:grpSpPr>
          <p:sp>
            <p:nvSpPr>
              <p:cNvPr id="1347" name="Google Shape;1347;g35b5eb9d78b_0_98"/>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8" name="Google Shape;1348;g35b5eb9d78b_0_98"/>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49" name="Google Shape;1349;g35b5eb9d78b_0_98"/>
            <p:cNvGrpSpPr/>
            <p:nvPr/>
          </p:nvGrpSpPr>
          <p:grpSpPr>
            <a:xfrm rot="-6005911">
              <a:off x="679478" y="589901"/>
              <a:ext cx="465016" cy="643443"/>
              <a:chOff x="0" y="0"/>
              <a:chExt cx="174000" cy="240764"/>
            </a:xfrm>
          </p:grpSpPr>
          <p:sp>
            <p:nvSpPr>
              <p:cNvPr id="1350" name="Google Shape;1350;g35b5eb9d78b_0_98"/>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1" name="Google Shape;1351;g35b5eb9d78b_0_98"/>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52" name="Google Shape;1352;g35b5eb9d78b_0_98"/>
          <p:cNvGrpSpPr/>
          <p:nvPr/>
        </p:nvGrpSpPr>
        <p:grpSpPr>
          <a:xfrm rot="578440">
            <a:off x="4115383" y="9098677"/>
            <a:ext cx="1368074" cy="1368074"/>
            <a:chOff x="0" y="24"/>
            <a:chExt cx="1824118" cy="1824118"/>
          </a:xfrm>
        </p:grpSpPr>
        <p:grpSp>
          <p:nvGrpSpPr>
            <p:cNvPr id="1353" name="Google Shape;1353;g35b5eb9d78b_0_98"/>
            <p:cNvGrpSpPr/>
            <p:nvPr/>
          </p:nvGrpSpPr>
          <p:grpSpPr>
            <a:xfrm rot="-605904">
              <a:off x="37733" y="619621"/>
              <a:ext cx="1748651" cy="584906"/>
              <a:chOff x="0" y="0"/>
              <a:chExt cx="444423" cy="148655"/>
            </a:xfrm>
          </p:grpSpPr>
          <p:sp>
            <p:nvSpPr>
              <p:cNvPr id="1354" name="Google Shape;1354;g35b5eb9d78b_0_98"/>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5" name="Google Shape;1355;g35b5eb9d78b_0_98"/>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56" name="Google Shape;1356;g35b5eb9d78b_0_98"/>
            <p:cNvGrpSpPr/>
            <p:nvPr/>
          </p:nvGrpSpPr>
          <p:grpSpPr>
            <a:xfrm rot="-6005904">
              <a:off x="37747" y="619630"/>
              <a:ext cx="1748651" cy="584906"/>
              <a:chOff x="0" y="0"/>
              <a:chExt cx="444423" cy="148655"/>
            </a:xfrm>
          </p:grpSpPr>
          <p:sp>
            <p:nvSpPr>
              <p:cNvPr id="1357" name="Google Shape;1357;g35b5eb9d78b_0_98"/>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8" name="Google Shape;1358;g35b5eb9d78b_0_98"/>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59" name="Google Shape;1359;g35b5eb9d78b_0_98"/>
            <p:cNvGrpSpPr/>
            <p:nvPr/>
          </p:nvGrpSpPr>
          <p:grpSpPr>
            <a:xfrm rot="-6005911">
              <a:off x="679478" y="589901"/>
              <a:ext cx="465016" cy="643443"/>
              <a:chOff x="0" y="0"/>
              <a:chExt cx="174000" cy="240764"/>
            </a:xfrm>
          </p:grpSpPr>
          <p:sp>
            <p:nvSpPr>
              <p:cNvPr id="1360" name="Google Shape;1360;g35b5eb9d78b_0_98"/>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1" name="Google Shape;1361;g35b5eb9d78b_0_98"/>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62" name="Google Shape;1362;g35b5eb9d78b_0_98"/>
          <p:cNvGrpSpPr/>
          <p:nvPr/>
        </p:nvGrpSpPr>
        <p:grpSpPr>
          <a:xfrm rot="-409038">
            <a:off x="3333906" y="322519"/>
            <a:ext cx="1645932" cy="533673"/>
            <a:chOff x="0" y="0"/>
            <a:chExt cx="433500" cy="140557"/>
          </a:xfrm>
        </p:grpSpPr>
        <p:sp>
          <p:nvSpPr>
            <p:cNvPr id="1363" name="Google Shape;1363;g35b5eb9d78b_0_98"/>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4" name="Google Shape;1364;g35b5eb9d78b_0_98"/>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65" name="Google Shape;1365;g35b5eb9d78b_0_98"/>
          <p:cNvGrpSpPr/>
          <p:nvPr/>
        </p:nvGrpSpPr>
        <p:grpSpPr>
          <a:xfrm rot="746946">
            <a:off x="12700421" y="9515920"/>
            <a:ext cx="1645944" cy="533677"/>
            <a:chOff x="0" y="0"/>
            <a:chExt cx="433500" cy="140557"/>
          </a:xfrm>
        </p:grpSpPr>
        <p:sp>
          <p:nvSpPr>
            <p:cNvPr id="1366" name="Google Shape;1366;g35b5eb9d78b_0_98"/>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7" name="Google Shape;1367;g35b5eb9d78b_0_98"/>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68" name="Google Shape;1368;g35b5eb9d78b_0_98"/>
          <p:cNvGrpSpPr/>
          <p:nvPr/>
        </p:nvGrpSpPr>
        <p:grpSpPr>
          <a:xfrm rot="584920">
            <a:off x="7920880" y="-9866"/>
            <a:ext cx="1198491" cy="1198487"/>
            <a:chOff x="0" y="0"/>
            <a:chExt cx="1597923" cy="1597918"/>
          </a:xfrm>
        </p:grpSpPr>
        <p:grpSp>
          <p:nvGrpSpPr>
            <p:cNvPr id="1369" name="Google Shape;1369;g35b5eb9d78b_0_98"/>
            <p:cNvGrpSpPr/>
            <p:nvPr/>
          </p:nvGrpSpPr>
          <p:grpSpPr>
            <a:xfrm>
              <a:off x="0" y="563233"/>
              <a:ext cx="1597923" cy="471909"/>
              <a:chOff x="0" y="0"/>
              <a:chExt cx="444423" cy="131250"/>
            </a:xfrm>
          </p:grpSpPr>
          <p:sp>
            <p:nvSpPr>
              <p:cNvPr id="1370" name="Google Shape;1370;g35b5eb9d78b_0_98"/>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1" name="Google Shape;1371;g35b5eb9d78b_0_98"/>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72" name="Google Shape;1372;g35b5eb9d78b_0_98"/>
            <p:cNvGrpSpPr/>
            <p:nvPr/>
          </p:nvGrpSpPr>
          <p:grpSpPr>
            <a:xfrm>
              <a:off x="591736" y="0"/>
              <a:ext cx="414447" cy="414447"/>
              <a:chOff x="0" y="0"/>
              <a:chExt cx="812800" cy="812800"/>
            </a:xfrm>
          </p:grpSpPr>
          <p:sp>
            <p:nvSpPr>
              <p:cNvPr id="1373" name="Google Shape;1373;g35b5eb9d78b_0_9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4" name="Google Shape;1374;g35b5eb9d78b_0_98"/>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75" name="Google Shape;1375;g35b5eb9d78b_0_98"/>
            <p:cNvGrpSpPr/>
            <p:nvPr/>
          </p:nvGrpSpPr>
          <p:grpSpPr>
            <a:xfrm>
              <a:off x="591736" y="1183471"/>
              <a:ext cx="414447" cy="414447"/>
              <a:chOff x="0" y="0"/>
              <a:chExt cx="812800" cy="812800"/>
            </a:xfrm>
          </p:grpSpPr>
          <p:sp>
            <p:nvSpPr>
              <p:cNvPr id="1376" name="Google Shape;1376;g35b5eb9d78b_0_9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7" name="Google Shape;1377;g35b5eb9d78b_0_98"/>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78" name="Google Shape;1378;g35b5eb9d78b_0_98"/>
          <p:cNvGrpSpPr/>
          <p:nvPr/>
        </p:nvGrpSpPr>
        <p:grpSpPr>
          <a:xfrm rot="-635265">
            <a:off x="8317435" y="9260534"/>
            <a:ext cx="1653344" cy="1044390"/>
            <a:chOff x="0" y="0"/>
            <a:chExt cx="2204551" cy="1392579"/>
          </a:xfrm>
        </p:grpSpPr>
        <p:grpSp>
          <p:nvGrpSpPr>
            <p:cNvPr id="1379" name="Google Shape;1379;g35b5eb9d78b_0_98"/>
            <p:cNvGrpSpPr/>
            <p:nvPr/>
          </p:nvGrpSpPr>
          <p:grpSpPr>
            <a:xfrm>
              <a:off x="0" y="0"/>
              <a:ext cx="2204551" cy="555310"/>
              <a:chOff x="0" y="0"/>
              <a:chExt cx="655200" cy="165040"/>
            </a:xfrm>
          </p:grpSpPr>
          <p:sp>
            <p:nvSpPr>
              <p:cNvPr id="1380" name="Google Shape;1380;g35b5eb9d78b_0_98"/>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1" name="Google Shape;1381;g35b5eb9d78b_0_98"/>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82" name="Google Shape;1382;g35b5eb9d78b_0_98"/>
            <p:cNvGrpSpPr/>
            <p:nvPr/>
          </p:nvGrpSpPr>
          <p:grpSpPr>
            <a:xfrm>
              <a:off x="0" y="837269"/>
              <a:ext cx="2204551" cy="555310"/>
              <a:chOff x="0" y="0"/>
              <a:chExt cx="655200" cy="165040"/>
            </a:xfrm>
          </p:grpSpPr>
          <p:sp>
            <p:nvSpPr>
              <p:cNvPr id="1383" name="Google Shape;1383;g35b5eb9d78b_0_98"/>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4" name="Google Shape;1384;g35b5eb9d78b_0_98"/>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85" name="Google Shape;1385;g35b5eb9d78b_0_98"/>
          <p:cNvGrpSpPr/>
          <p:nvPr/>
        </p:nvGrpSpPr>
        <p:grpSpPr>
          <a:xfrm rot="-690822">
            <a:off x="151689" y="8993010"/>
            <a:ext cx="1198429" cy="1198426"/>
            <a:chOff x="0" y="0"/>
            <a:chExt cx="1597923" cy="1597918"/>
          </a:xfrm>
        </p:grpSpPr>
        <p:grpSp>
          <p:nvGrpSpPr>
            <p:cNvPr id="1386" name="Google Shape;1386;g35b5eb9d78b_0_98"/>
            <p:cNvGrpSpPr/>
            <p:nvPr/>
          </p:nvGrpSpPr>
          <p:grpSpPr>
            <a:xfrm>
              <a:off x="0" y="563233"/>
              <a:ext cx="1597923" cy="471909"/>
              <a:chOff x="0" y="0"/>
              <a:chExt cx="444423" cy="131250"/>
            </a:xfrm>
          </p:grpSpPr>
          <p:sp>
            <p:nvSpPr>
              <p:cNvPr id="1387" name="Google Shape;1387;g35b5eb9d78b_0_98"/>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8" name="Google Shape;1388;g35b5eb9d78b_0_98"/>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89" name="Google Shape;1389;g35b5eb9d78b_0_98"/>
            <p:cNvGrpSpPr/>
            <p:nvPr/>
          </p:nvGrpSpPr>
          <p:grpSpPr>
            <a:xfrm>
              <a:off x="591736" y="0"/>
              <a:ext cx="414447" cy="414447"/>
              <a:chOff x="0" y="0"/>
              <a:chExt cx="812800" cy="812800"/>
            </a:xfrm>
          </p:grpSpPr>
          <p:sp>
            <p:nvSpPr>
              <p:cNvPr id="1390" name="Google Shape;1390;g35b5eb9d78b_0_9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1" name="Google Shape;1391;g35b5eb9d78b_0_98"/>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92" name="Google Shape;1392;g35b5eb9d78b_0_98"/>
            <p:cNvGrpSpPr/>
            <p:nvPr/>
          </p:nvGrpSpPr>
          <p:grpSpPr>
            <a:xfrm>
              <a:off x="591736" y="1183471"/>
              <a:ext cx="414447" cy="414447"/>
              <a:chOff x="0" y="0"/>
              <a:chExt cx="812800" cy="812800"/>
            </a:xfrm>
          </p:grpSpPr>
          <p:sp>
            <p:nvSpPr>
              <p:cNvPr id="1393" name="Google Shape;1393;g35b5eb9d78b_0_9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4" name="Google Shape;1394;g35b5eb9d78b_0_98"/>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95" name="Google Shape;1395;g35b5eb9d78b_0_98"/>
          <p:cNvGrpSpPr/>
          <p:nvPr/>
        </p:nvGrpSpPr>
        <p:grpSpPr>
          <a:xfrm rot="679585">
            <a:off x="16460367" y="301945"/>
            <a:ext cx="1653429" cy="1044444"/>
            <a:chOff x="0" y="0"/>
            <a:chExt cx="2204551" cy="1392579"/>
          </a:xfrm>
        </p:grpSpPr>
        <p:grpSp>
          <p:nvGrpSpPr>
            <p:cNvPr id="1396" name="Google Shape;1396;g35b5eb9d78b_0_98"/>
            <p:cNvGrpSpPr/>
            <p:nvPr/>
          </p:nvGrpSpPr>
          <p:grpSpPr>
            <a:xfrm>
              <a:off x="0" y="0"/>
              <a:ext cx="2204551" cy="555310"/>
              <a:chOff x="0" y="0"/>
              <a:chExt cx="655200" cy="165040"/>
            </a:xfrm>
          </p:grpSpPr>
          <p:sp>
            <p:nvSpPr>
              <p:cNvPr id="1397" name="Google Shape;1397;g35b5eb9d78b_0_98"/>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8" name="Google Shape;1398;g35b5eb9d78b_0_98"/>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99" name="Google Shape;1399;g35b5eb9d78b_0_98"/>
            <p:cNvGrpSpPr/>
            <p:nvPr/>
          </p:nvGrpSpPr>
          <p:grpSpPr>
            <a:xfrm>
              <a:off x="0" y="837269"/>
              <a:ext cx="2204551" cy="555310"/>
              <a:chOff x="0" y="0"/>
              <a:chExt cx="655200" cy="165040"/>
            </a:xfrm>
          </p:grpSpPr>
          <p:sp>
            <p:nvSpPr>
              <p:cNvPr id="1400" name="Google Shape;1400;g35b5eb9d78b_0_98"/>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1" name="Google Shape;1401;g35b5eb9d78b_0_98"/>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402" name="Google Shape;1402;g35b5eb9d78b_0_98"/>
          <p:cNvGrpSpPr/>
          <p:nvPr/>
        </p:nvGrpSpPr>
        <p:grpSpPr>
          <a:xfrm>
            <a:off x="12326783" y="3015"/>
            <a:ext cx="1305213" cy="1305213"/>
            <a:chOff x="-4" y="34"/>
            <a:chExt cx="1740284" cy="1740284"/>
          </a:xfrm>
        </p:grpSpPr>
        <p:grpSp>
          <p:nvGrpSpPr>
            <p:cNvPr id="1403" name="Google Shape;1403;g35b5eb9d78b_0_98"/>
            <p:cNvGrpSpPr/>
            <p:nvPr/>
          </p:nvGrpSpPr>
          <p:grpSpPr>
            <a:xfrm rot="2045184">
              <a:off x="-17022" y="632120"/>
              <a:ext cx="1774320" cy="483197"/>
              <a:chOff x="0" y="0"/>
              <a:chExt cx="750041" cy="204257"/>
            </a:xfrm>
          </p:grpSpPr>
          <p:sp>
            <p:nvSpPr>
              <p:cNvPr id="1404" name="Google Shape;1404;g35b5eb9d78b_0_98"/>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5" name="Google Shape;1405;g35b5eb9d78b_0_98"/>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06" name="Google Shape;1406;g35b5eb9d78b_0_98"/>
            <p:cNvGrpSpPr/>
            <p:nvPr/>
          </p:nvGrpSpPr>
          <p:grpSpPr>
            <a:xfrm rot="-3354816">
              <a:off x="-15041" y="628577"/>
              <a:ext cx="1774320" cy="483197"/>
              <a:chOff x="0" y="0"/>
              <a:chExt cx="750041" cy="204257"/>
            </a:xfrm>
          </p:grpSpPr>
          <p:sp>
            <p:nvSpPr>
              <p:cNvPr id="1407" name="Google Shape;1407;g35b5eb9d78b_0_98"/>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8" name="Google Shape;1408;g35b5eb9d78b_0_98"/>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09" name="Google Shape;1409;g35b5eb9d78b_0_98"/>
            <p:cNvGrpSpPr/>
            <p:nvPr/>
          </p:nvGrpSpPr>
          <p:grpSpPr>
            <a:xfrm rot="-3354816">
              <a:off x="673118" y="578207"/>
              <a:ext cx="363361" cy="569559"/>
              <a:chOff x="0" y="0"/>
              <a:chExt cx="153600" cy="240764"/>
            </a:xfrm>
          </p:grpSpPr>
          <p:sp>
            <p:nvSpPr>
              <p:cNvPr id="1410" name="Google Shape;1410;g35b5eb9d78b_0_98"/>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1" name="Google Shape;1411;g35b5eb9d78b_0_98"/>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412" name="Google Shape;1412;g35b5eb9d78b_0_98"/>
          <p:cNvGrpSpPr/>
          <p:nvPr/>
        </p:nvGrpSpPr>
        <p:grpSpPr>
          <a:xfrm>
            <a:off x="1158675" y="1042850"/>
            <a:ext cx="15603017" cy="8301932"/>
            <a:chOff x="0" y="-96441"/>
            <a:chExt cx="21640800" cy="11069242"/>
          </a:xfrm>
        </p:grpSpPr>
        <p:grpSp>
          <p:nvGrpSpPr>
            <p:cNvPr id="1413" name="Google Shape;1413;g35b5eb9d78b_0_98"/>
            <p:cNvGrpSpPr/>
            <p:nvPr/>
          </p:nvGrpSpPr>
          <p:grpSpPr>
            <a:xfrm>
              <a:off x="0" y="-96441"/>
              <a:ext cx="21640800" cy="11069242"/>
              <a:chOff x="0" y="-19050"/>
              <a:chExt cx="4274726" cy="2186517"/>
            </a:xfrm>
          </p:grpSpPr>
          <p:sp>
            <p:nvSpPr>
              <p:cNvPr id="1414" name="Google Shape;1414;g35b5eb9d78b_0_98"/>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5" name="Google Shape;1415;g35b5eb9d78b_0_98"/>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416" name="Google Shape;1416;g35b5eb9d78b_0_98"/>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417" name="Google Shape;1417;g35b5eb9d78b_0_98"/>
          <p:cNvGrpSpPr/>
          <p:nvPr/>
        </p:nvGrpSpPr>
        <p:grpSpPr>
          <a:xfrm rot="1250207">
            <a:off x="16982704" y="8993812"/>
            <a:ext cx="1305310" cy="1305310"/>
            <a:chOff x="-4" y="34"/>
            <a:chExt cx="1740284" cy="1740284"/>
          </a:xfrm>
        </p:grpSpPr>
        <p:grpSp>
          <p:nvGrpSpPr>
            <p:cNvPr id="1418" name="Google Shape;1418;g35b5eb9d78b_0_98"/>
            <p:cNvGrpSpPr/>
            <p:nvPr/>
          </p:nvGrpSpPr>
          <p:grpSpPr>
            <a:xfrm rot="2045184">
              <a:off x="-17022" y="632120"/>
              <a:ext cx="1774320" cy="483197"/>
              <a:chOff x="0" y="0"/>
              <a:chExt cx="750041" cy="204257"/>
            </a:xfrm>
          </p:grpSpPr>
          <p:sp>
            <p:nvSpPr>
              <p:cNvPr id="1419" name="Google Shape;1419;g35b5eb9d78b_0_98"/>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0" name="Google Shape;1420;g35b5eb9d78b_0_98"/>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21" name="Google Shape;1421;g35b5eb9d78b_0_98"/>
            <p:cNvGrpSpPr/>
            <p:nvPr/>
          </p:nvGrpSpPr>
          <p:grpSpPr>
            <a:xfrm rot="-3354816">
              <a:off x="-15041" y="628577"/>
              <a:ext cx="1774320" cy="483197"/>
              <a:chOff x="0" y="0"/>
              <a:chExt cx="750041" cy="204257"/>
            </a:xfrm>
          </p:grpSpPr>
          <p:sp>
            <p:nvSpPr>
              <p:cNvPr id="1422" name="Google Shape;1422;g35b5eb9d78b_0_98"/>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3" name="Google Shape;1423;g35b5eb9d78b_0_98"/>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24" name="Google Shape;1424;g35b5eb9d78b_0_98"/>
            <p:cNvGrpSpPr/>
            <p:nvPr/>
          </p:nvGrpSpPr>
          <p:grpSpPr>
            <a:xfrm rot="-3354816">
              <a:off x="673118" y="578207"/>
              <a:ext cx="363361" cy="569559"/>
              <a:chOff x="0" y="0"/>
              <a:chExt cx="153600" cy="240764"/>
            </a:xfrm>
          </p:grpSpPr>
          <p:sp>
            <p:nvSpPr>
              <p:cNvPr id="1425" name="Google Shape;1425;g35b5eb9d78b_0_98"/>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6" name="Google Shape;1426;g35b5eb9d78b_0_98"/>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427" name="Google Shape;1427;g35b5eb9d78b_0_98"/>
          <p:cNvSpPr txBox="1"/>
          <p:nvPr/>
        </p:nvSpPr>
        <p:spPr>
          <a:xfrm>
            <a:off x="5214850" y="4598763"/>
            <a:ext cx="7138500" cy="877200"/>
          </a:xfrm>
          <a:prstGeom prst="rect">
            <a:avLst/>
          </a:prstGeom>
          <a:noFill/>
          <a:ln>
            <a:noFill/>
          </a:ln>
        </p:spPr>
        <p:txBody>
          <a:bodyPr anchorCtr="0" anchor="t" bIns="0" lIns="0" spcFirstLastPara="1" rIns="0" wrap="square" tIns="0">
            <a:spAutoFit/>
          </a:bodyPr>
          <a:lstStyle/>
          <a:p>
            <a:pPr indent="0" lvl="0" marL="0" marR="0" rtl="0" algn="ctr">
              <a:lnSpc>
                <a:spcPct val="125006"/>
              </a:lnSpc>
              <a:spcBef>
                <a:spcPts val="0"/>
              </a:spcBef>
              <a:spcAft>
                <a:spcPts val="0"/>
              </a:spcAft>
              <a:buNone/>
            </a:pPr>
            <a:r>
              <a:rPr lang="en-US" sz="5699">
                <a:latin typeface="Edu SA Beginner"/>
                <a:ea typeface="Edu SA Beginner"/>
                <a:cs typeface="Edu SA Beginner"/>
                <a:sym typeface="Edu SA Beginner"/>
              </a:rPr>
              <a:t>Activate Prior Knowledge</a:t>
            </a:r>
            <a:endParaRPr sz="5699">
              <a:latin typeface="Edu SA Beginner"/>
              <a:ea typeface="Edu SA Beginner"/>
              <a:cs typeface="Edu SA Beginner"/>
              <a:sym typeface="Edu SA Beginner"/>
            </a:endParaRPr>
          </a:p>
        </p:txBody>
      </p:sp>
      <p:sp>
        <p:nvSpPr>
          <p:cNvPr id="1428" name="Google Shape;1428;g35b5eb9d78b_0_98"/>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Launch</a:t>
            </a:r>
            <a:endParaRPr>
              <a:latin typeface="Edu SA Beginner"/>
              <a:ea typeface="Edu SA Beginner"/>
              <a:cs typeface="Edu SA Beginner"/>
              <a:sym typeface="Edu SA Beginner"/>
            </a:endParaRPr>
          </a:p>
        </p:txBody>
      </p:sp>
      <p:sp>
        <p:nvSpPr>
          <p:cNvPr id="1429" name="Google Shape;1429;g35b5eb9d78b_0_98"/>
          <p:cNvSpPr txBox="1"/>
          <p:nvPr/>
        </p:nvSpPr>
        <p:spPr>
          <a:xfrm>
            <a:off x="5214838" y="5728138"/>
            <a:ext cx="7138500" cy="646200"/>
          </a:xfrm>
          <a:prstGeom prst="rect">
            <a:avLst/>
          </a:prstGeom>
          <a:noFill/>
          <a:ln>
            <a:noFill/>
          </a:ln>
        </p:spPr>
        <p:txBody>
          <a:bodyPr anchorCtr="0" anchor="t" bIns="0" lIns="0" spcFirstLastPara="1" rIns="0" wrap="square" tIns="0">
            <a:spAutoFit/>
          </a:bodyPr>
          <a:lstStyle/>
          <a:p>
            <a:pPr indent="0" lvl="0" marL="0" marR="0" rtl="0" algn="ctr">
              <a:lnSpc>
                <a:spcPct val="125006"/>
              </a:lnSpc>
              <a:spcBef>
                <a:spcPts val="0"/>
              </a:spcBef>
              <a:spcAft>
                <a:spcPts val="0"/>
              </a:spcAft>
              <a:buNone/>
            </a:pPr>
            <a:r>
              <a:rPr lang="en-US" sz="4199">
                <a:latin typeface="Edu SA Beginner"/>
                <a:ea typeface="Edu SA Beginner"/>
                <a:cs typeface="Edu SA Beginner"/>
                <a:sym typeface="Edu SA Beginner"/>
              </a:rPr>
              <a:t>Specific knowledge linked to lesson</a:t>
            </a:r>
            <a:endParaRPr sz="4199">
              <a:latin typeface="Edu SA Beginner"/>
              <a:ea typeface="Edu SA Beginner"/>
              <a:cs typeface="Edu SA Beginner"/>
              <a:sym typeface="Edu SA Beginn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g35b5eb9d78b_0_189"/>
          <p:cNvSpPr txBox="1"/>
          <p:nvPr/>
        </p:nvSpPr>
        <p:spPr>
          <a:xfrm>
            <a:off x="936800" y="9586650"/>
            <a:ext cx="6610800" cy="300600"/>
          </a:xfrm>
          <a:prstGeom prst="rect">
            <a:avLst/>
          </a:prstGeom>
          <a:noFill/>
          <a:ln>
            <a:noFill/>
          </a:ln>
        </p:spPr>
        <p:txBody>
          <a:bodyPr anchorCtr="0" anchor="t"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A099"/>
              </a:solidFill>
              <a:latin typeface="Montserrat Medium"/>
              <a:ea typeface="Montserrat Medium"/>
              <a:cs typeface="Montserrat Medium"/>
              <a:sym typeface="Montserrat Medium"/>
            </a:endParaRPr>
          </a:p>
        </p:txBody>
      </p:sp>
      <p:sp>
        <p:nvSpPr>
          <p:cNvPr id="1435" name="Google Shape;1435;g35b5eb9d78b_0_189"/>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a:t>
            </a:r>
            <a:endParaRPr/>
          </a:p>
        </p:txBody>
      </p:sp>
      <p:sp>
        <p:nvSpPr>
          <p:cNvPr id="1436" name="Google Shape;1436;g35b5eb9d78b_0_189"/>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pic>
        <p:nvPicPr>
          <p:cNvPr id="1437" name="Google Shape;1437;g35b5eb9d78b_0_189"/>
          <p:cNvPicPr preferRelativeResize="0"/>
          <p:nvPr/>
        </p:nvPicPr>
        <p:blipFill rotWithShape="1">
          <a:blip r:embed="rId3">
            <a:alphaModFix/>
          </a:blip>
          <a:srcRect b="35340" l="48304" r="0" t="32039"/>
          <a:stretch/>
        </p:blipFill>
        <p:spPr>
          <a:xfrm>
            <a:off x="16134450" y="664666"/>
            <a:ext cx="1427250" cy="1568233"/>
          </a:xfrm>
          <a:prstGeom prst="rect">
            <a:avLst/>
          </a:prstGeom>
          <a:noFill/>
          <a:ln>
            <a:noFill/>
          </a:ln>
        </p:spPr>
      </p:pic>
      <p:grpSp>
        <p:nvGrpSpPr>
          <p:cNvPr id="1438" name="Google Shape;1438;g35b5eb9d78b_0_189"/>
          <p:cNvGrpSpPr/>
          <p:nvPr/>
        </p:nvGrpSpPr>
        <p:grpSpPr>
          <a:xfrm>
            <a:off x="1439390" y="3612232"/>
            <a:ext cx="1427271" cy="2657030"/>
            <a:chOff x="719695" y="1806116"/>
            <a:chExt cx="713635" cy="1328515"/>
          </a:xfrm>
        </p:grpSpPr>
        <p:pic>
          <p:nvPicPr>
            <p:cNvPr descr="base ten one" id="1439" name="Google Shape;1439;g35b5eb9d78b_0_189" title="Base ten block"/>
            <p:cNvPicPr preferRelativeResize="0"/>
            <p:nvPr/>
          </p:nvPicPr>
          <p:blipFill rotWithShape="1">
            <a:blip r:embed="rId4">
              <a:alphaModFix/>
            </a:blip>
            <a:srcRect b="49878" l="8224" r="72061" t="30372"/>
            <a:stretch/>
          </p:blipFill>
          <p:spPr>
            <a:xfrm>
              <a:off x="1104170" y="2139453"/>
              <a:ext cx="329160" cy="328521"/>
            </a:xfrm>
            <a:prstGeom prst="rect">
              <a:avLst/>
            </a:prstGeom>
            <a:noFill/>
            <a:ln>
              <a:noFill/>
            </a:ln>
          </p:spPr>
        </p:pic>
        <p:pic>
          <p:nvPicPr>
            <p:cNvPr descr="base ten one" id="1440" name="Google Shape;1440;g35b5eb9d78b_0_189" title="Base ten block"/>
            <p:cNvPicPr preferRelativeResize="0"/>
            <p:nvPr/>
          </p:nvPicPr>
          <p:blipFill rotWithShape="1">
            <a:blip r:embed="rId4">
              <a:alphaModFix/>
            </a:blip>
            <a:srcRect b="49878" l="8224" r="72061" t="30372"/>
            <a:stretch/>
          </p:blipFill>
          <p:spPr>
            <a:xfrm>
              <a:off x="1104170" y="2472781"/>
              <a:ext cx="329160" cy="328521"/>
            </a:xfrm>
            <a:prstGeom prst="rect">
              <a:avLst/>
            </a:prstGeom>
            <a:noFill/>
            <a:ln>
              <a:noFill/>
            </a:ln>
          </p:spPr>
        </p:pic>
        <p:pic>
          <p:nvPicPr>
            <p:cNvPr descr="base ten one" id="1441" name="Google Shape;1441;g35b5eb9d78b_0_189" title="Base ten block"/>
            <p:cNvPicPr preferRelativeResize="0"/>
            <p:nvPr/>
          </p:nvPicPr>
          <p:blipFill rotWithShape="1">
            <a:blip r:embed="rId4">
              <a:alphaModFix/>
            </a:blip>
            <a:srcRect b="49878" l="8224" r="72061" t="30372"/>
            <a:stretch/>
          </p:blipFill>
          <p:spPr>
            <a:xfrm>
              <a:off x="1104170" y="2806110"/>
              <a:ext cx="329160" cy="328521"/>
            </a:xfrm>
            <a:prstGeom prst="rect">
              <a:avLst/>
            </a:prstGeom>
            <a:noFill/>
            <a:ln>
              <a:noFill/>
            </a:ln>
          </p:spPr>
        </p:pic>
        <p:pic>
          <p:nvPicPr>
            <p:cNvPr descr="base ten one" id="1442" name="Google Shape;1442;g35b5eb9d78b_0_189" title="Base ten block"/>
            <p:cNvPicPr preferRelativeResize="0"/>
            <p:nvPr/>
          </p:nvPicPr>
          <p:blipFill rotWithShape="1">
            <a:blip r:embed="rId4">
              <a:alphaModFix/>
            </a:blip>
            <a:srcRect b="49878" l="8224" r="72061" t="30372"/>
            <a:stretch/>
          </p:blipFill>
          <p:spPr>
            <a:xfrm>
              <a:off x="719695" y="1806116"/>
              <a:ext cx="329160" cy="328521"/>
            </a:xfrm>
            <a:prstGeom prst="rect">
              <a:avLst/>
            </a:prstGeom>
            <a:noFill/>
            <a:ln>
              <a:noFill/>
            </a:ln>
          </p:spPr>
        </p:pic>
        <p:pic>
          <p:nvPicPr>
            <p:cNvPr descr="base ten one" id="1443" name="Google Shape;1443;g35b5eb9d78b_0_189" title="Base ten block"/>
            <p:cNvPicPr preferRelativeResize="0"/>
            <p:nvPr/>
          </p:nvPicPr>
          <p:blipFill rotWithShape="1">
            <a:blip r:embed="rId4">
              <a:alphaModFix/>
            </a:blip>
            <a:srcRect b="49878" l="8224" r="72061" t="30372"/>
            <a:stretch/>
          </p:blipFill>
          <p:spPr>
            <a:xfrm>
              <a:off x="719695" y="2139444"/>
              <a:ext cx="329160" cy="328521"/>
            </a:xfrm>
            <a:prstGeom prst="rect">
              <a:avLst/>
            </a:prstGeom>
            <a:noFill/>
            <a:ln>
              <a:noFill/>
            </a:ln>
          </p:spPr>
        </p:pic>
        <p:pic>
          <p:nvPicPr>
            <p:cNvPr descr="base ten one" id="1444" name="Google Shape;1444;g35b5eb9d78b_0_189" title="Base ten block"/>
            <p:cNvPicPr preferRelativeResize="0"/>
            <p:nvPr/>
          </p:nvPicPr>
          <p:blipFill rotWithShape="1">
            <a:blip r:embed="rId4">
              <a:alphaModFix/>
            </a:blip>
            <a:srcRect b="49878" l="8224" r="72061" t="30372"/>
            <a:stretch/>
          </p:blipFill>
          <p:spPr>
            <a:xfrm>
              <a:off x="719695" y="2472773"/>
              <a:ext cx="329160" cy="328521"/>
            </a:xfrm>
            <a:prstGeom prst="rect">
              <a:avLst/>
            </a:prstGeom>
            <a:noFill/>
            <a:ln>
              <a:noFill/>
            </a:ln>
          </p:spPr>
        </p:pic>
        <p:pic>
          <p:nvPicPr>
            <p:cNvPr descr="base ten one" id="1445" name="Google Shape;1445;g35b5eb9d78b_0_189" title="Base ten block"/>
            <p:cNvPicPr preferRelativeResize="0"/>
            <p:nvPr/>
          </p:nvPicPr>
          <p:blipFill rotWithShape="1">
            <a:blip r:embed="rId4">
              <a:alphaModFix/>
            </a:blip>
            <a:srcRect b="49878" l="8224" r="72061" t="30372"/>
            <a:stretch/>
          </p:blipFill>
          <p:spPr>
            <a:xfrm>
              <a:off x="719695" y="2806101"/>
              <a:ext cx="329160" cy="328521"/>
            </a:xfrm>
            <a:prstGeom prst="rect">
              <a:avLst/>
            </a:prstGeom>
            <a:noFill/>
            <a:ln>
              <a:noFill/>
            </a:ln>
          </p:spPr>
        </p:pic>
        <p:pic>
          <p:nvPicPr>
            <p:cNvPr descr="base ten one" id="1446" name="Google Shape;1446;g35b5eb9d78b_0_189" title="Base ten block"/>
            <p:cNvPicPr preferRelativeResize="0"/>
            <p:nvPr/>
          </p:nvPicPr>
          <p:blipFill rotWithShape="1">
            <a:blip r:embed="rId4">
              <a:alphaModFix/>
            </a:blip>
            <a:srcRect b="49878" l="8224" r="72061" t="30372"/>
            <a:stretch/>
          </p:blipFill>
          <p:spPr>
            <a:xfrm>
              <a:off x="1104170" y="1806125"/>
              <a:ext cx="329160" cy="328521"/>
            </a:xfrm>
            <a:prstGeom prst="rect">
              <a:avLst/>
            </a:prstGeom>
            <a:noFill/>
            <a:ln>
              <a:noFill/>
            </a:ln>
          </p:spPr>
        </p:pic>
      </p:grpSp>
      <p:sp>
        <p:nvSpPr>
          <p:cNvPr id="1447" name="Google Shape;1447;g35b5eb9d78b_0_189"/>
          <p:cNvSpPr txBox="1"/>
          <p:nvPr/>
        </p:nvSpPr>
        <p:spPr>
          <a:xfrm>
            <a:off x="936800" y="2073750"/>
            <a:ext cx="7063200" cy="861900"/>
          </a:xfrm>
          <a:prstGeom prst="rect">
            <a:avLst/>
          </a:prstGeom>
          <a:no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What number is being shown?</a:t>
            </a:r>
            <a:endParaRPr b="0" i="0" sz="3200" u="none" cap="none" strike="noStrike">
              <a:solidFill>
                <a:srgbClr val="000000"/>
              </a:solidFill>
              <a:latin typeface="Arial"/>
              <a:ea typeface="Arial"/>
              <a:cs typeface="Arial"/>
              <a:sym typeface="Arial"/>
            </a:endParaRPr>
          </a:p>
        </p:txBody>
      </p:sp>
      <p:grpSp>
        <p:nvGrpSpPr>
          <p:cNvPr id="1448" name="Google Shape;1448;g35b5eb9d78b_0_189"/>
          <p:cNvGrpSpPr/>
          <p:nvPr/>
        </p:nvGrpSpPr>
        <p:grpSpPr>
          <a:xfrm>
            <a:off x="6120340" y="4278882"/>
            <a:ext cx="1427271" cy="657060"/>
            <a:chOff x="3060170" y="2139441"/>
            <a:chExt cx="713635" cy="328530"/>
          </a:xfrm>
        </p:grpSpPr>
        <p:pic>
          <p:nvPicPr>
            <p:cNvPr descr="base ten one" id="1449" name="Google Shape;1449;g35b5eb9d78b_0_189" title="Base ten block"/>
            <p:cNvPicPr preferRelativeResize="0"/>
            <p:nvPr/>
          </p:nvPicPr>
          <p:blipFill rotWithShape="1">
            <a:blip r:embed="rId4">
              <a:alphaModFix/>
            </a:blip>
            <a:srcRect b="49878" l="8224" r="72061" t="30372"/>
            <a:stretch/>
          </p:blipFill>
          <p:spPr>
            <a:xfrm>
              <a:off x="3060170" y="2139441"/>
              <a:ext cx="329160" cy="328521"/>
            </a:xfrm>
            <a:prstGeom prst="rect">
              <a:avLst/>
            </a:prstGeom>
            <a:noFill/>
            <a:ln>
              <a:noFill/>
            </a:ln>
          </p:spPr>
        </p:pic>
        <p:pic>
          <p:nvPicPr>
            <p:cNvPr descr="base ten one" id="1450" name="Google Shape;1450;g35b5eb9d78b_0_189" title="Base ten block"/>
            <p:cNvPicPr preferRelativeResize="0"/>
            <p:nvPr/>
          </p:nvPicPr>
          <p:blipFill rotWithShape="1">
            <a:blip r:embed="rId4">
              <a:alphaModFix/>
            </a:blip>
            <a:srcRect b="49878" l="8224" r="72061" t="30372"/>
            <a:stretch/>
          </p:blipFill>
          <p:spPr>
            <a:xfrm>
              <a:off x="3444645" y="2139450"/>
              <a:ext cx="329160" cy="328521"/>
            </a:xfrm>
            <a:prstGeom prst="rect">
              <a:avLst/>
            </a:prstGeom>
            <a:noFill/>
            <a:ln>
              <a:noFill/>
            </a:ln>
          </p:spPr>
        </p:pic>
      </p:grpSp>
      <p:grpSp>
        <p:nvGrpSpPr>
          <p:cNvPr id="1451" name="Google Shape;1451;g35b5eb9d78b_0_189"/>
          <p:cNvGrpSpPr/>
          <p:nvPr/>
        </p:nvGrpSpPr>
        <p:grpSpPr>
          <a:xfrm>
            <a:off x="10667340" y="3612232"/>
            <a:ext cx="658321" cy="1990356"/>
            <a:chOff x="5333670" y="1806116"/>
            <a:chExt cx="329160" cy="995178"/>
          </a:xfrm>
        </p:grpSpPr>
        <p:pic>
          <p:nvPicPr>
            <p:cNvPr descr="base ten one" id="1452" name="Google Shape;1452;g35b5eb9d78b_0_189" title="Base ten block"/>
            <p:cNvPicPr preferRelativeResize="0"/>
            <p:nvPr/>
          </p:nvPicPr>
          <p:blipFill rotWithShape="1">
            <a:blip r:embed="rId4">
              <a:alphaModFix/>
            </a:blip>
            <a:srcRect b="49878" l="8224" r="72061" t="30372"/>
            <a:stretch/>
          </p:blipFill>
          <p:spPr>
            <a:xfrm>
              <a:off x="5333670" y="1806116"/>
              <a:ext cx="329160" cy="328521"/>
            </a:xfrm>
            <a:prstGeom prst="rect">
              <a:avLst/>
            </a:prstGeom>
            <a:noFill/>
            <a:ln>
              <a:noFill/>
            </a:ln>
          </p:spPr>
        </p:pic>
        <p:pic>
          <p:nvPicPr>
            <p:cNvPr descr="base ten one" id="1453" name="Google Shape;1453;g35b5eb9d78b_0_189" title="Base ten block"/>
            <p:cNvPicPr preferRelativeResize="0"/>
            <p:nvPr/>
          </p:nvPicPr>
          <p:blipFill rotWithShape="1">
            <a:blip r:embed="rId4">
              <a:alphaModFix/>
            </a:blip>
            <a:srcRect b="49878" l="8224" r="72061" t="30372"/>
            <a:stretch/>
          </p:blipFill>
          <p:spPr>
            <a:xfrm>
              <a:off x="5333670" y="2139444"/>
              <a:ext cx="329160" cy="328521"/>
            </a:xfrm>
            <a:prstGeom prst="rect">
              <a:avLst/>
            </a:prstGeom>
            <a:noFill/>
            <a:ln>
              <a:noFill/>
            </a:ln>
          </p:spPr>
        </p:pic>
        <p:pic>
          <p:nvPicPr>
            <p:cNvPr descr="base ten one" id="1454" name="Google Shape;1454;g35b5eb9d78b_0_189" title="Base ten block"/>
            <p:cNvPicPr preferRelativeResize="0"/>
            <p:nvPr/>
          </p:nvPicPr>
          <p:blipFill rotWithShape="1">
            <a:blip r:embed="rId4">
              <a:alphaModFix/>
            </a:blip>
            <a:srcRect b="49878" l="8224" r="72061" t="30372"/>
            <a:stretch/>
          </p:blipFill>
          <p:spPr>
            <a:xfrm>
              <a:off x="5333670" y="2472773"/>
              <a:ext cx="329160" cy="328521"/>
            </a:xfrm>
            <a:prstGeom prst="rect">
              <a:avLst/>
            </a:prstGeom>
            <a:noFill/>
            <a:ln>
              <a:noFill/>
            </a:ln>
          </p:spPr>
        </p:pic>
      </p:grpSp>
      <p:grpSp>
        <p:nvGrpSpPr>
          <p:cNvPr id="1455" name="Google Shape;1455;g35b5eb9d78b_0_189"/>
          <p:cNvGrpSpPr/>
          <p:nvPr/>
        </p:nvGrpSpPr>
        <p:grpSpPr>
          <a:xfrm>
            <a:off x="14524140" y="3945532"/>
            <a:ext cx="2196221" cy="1323736"/>
            <a:chOff x="7262070" y="1972766"/>
            <a:chExt cx="1098110" cy="661868"/>
          </a:xfrm>
        </p:grpSpPr>
        <p:pic>
          <p:nvPicPr>
            <p:cNvPr descr="base ten one" id="1456" name="Google Shape;1456;g35b5eb9d78b_0_189" title="Base ten block"/>
            <p:cNvPicPr preferRelativeResize="0"/>
            <p:nvPr/>
          </p:nvPicPr>
          <p:blipFill rotWithShape="1">
            <a:blip r:embed="rId4">
              <a:alphaModFix/>
            </a:blip>
            <a:srcRect b="49878" l="8224" r="72061" t="30372"/>
            <a:stretch/>
          </p:blipFill>
          <p:spPr>
            <a:xfrm>
              <a:off x="7262070" y="1972766"/>
              <a:ext cx="329160" cy="328521"/>
            </a:xfrm>
            <a:prstGeom prst="rect">
              <a:avLst/>
            </a:prstGeom>
            <a:noFill/>
            <a:ln>
              <a:noFill/>
            </a:ln>
          </p:spPr>
        </p:pic>
        <p:pic>
          <p:nvPicPr>
            <p:cNvPr descr="base ten one" id="1457" name="Google Shape;1457;g35b5eb9d78b_0_189" title="Base ten block"/>
            <p:cNvPicPr preferRelativeResize="0"/>
            <p:nvPr/>
          </p:nvPicPr>
          <p:blipFill rotWithShape="1">
            <a:blip r:embed="rId4">
              <a:alphaModFix/>
            </a:blip>
            <a:srcRect b="49878" l="8224" r="72061" t="30372"/>
            <a:stretch/>
          </p:blipFill>
          <p:spPr>
            <a:xfrm>
              <a:off x="7646545" y="1972782"/>
              <a:ext cx="329160" cy="328521"/>
            </a:xfrm>
            <a:prstGeom prst="rect">
              <a:avLst/>
            </a:prstGeom>
            <a:noFill/>
            <a:ln>
              <a:noFill/>
            </a:ln>
          </p:spPr>
        </p:pic>
        <p:pic>
          <p:nvPicPr>
            <p:cNvPr descr="base ten one" id="1458" name="Google Shape;1458;g35b5eb9d78b_0_189" title="Base ten block"/>
            <p:cNvPicPr preferRelativeResize="0"/>
            <p:nvPr/>
          </p:nvPicPr>
          <p:blipFill rotWithShape="1">
            <a:blip r:embed="rId4">
              <a:alphaModFix/>
            </a:blip>
            <a:srcRect b="49878" l="8224" r="72061" t="30372"/>
            <a:stretch/>
          </p:blipFill>
          <p:spPr>
            <a:xfrm>
              <a:off x="8031020" y="2131598"/>
              <a:ext cx="329160" cy="328521"/>
            </a:xfrm>
            <a:prstGeom prst="rect">
              <a:avLst/>
            </a:prstGeom>
            <a:noFill/>
            <a:ln>
              <a:noFill/>
            </a:ln>
          </p:spPr>
        </p:pic>
        <p:pic>
          <p:nvPicPr>
            <p:cNvPr descr="base ten one" id="1459" name="Google Shape;1459;g35b5eb9d78b_0_189" title="Base ten block"/>
            <p:cNvPicPr preferRelativeResize="0"/>
            <p:nvPr/>
          </p:nvPicPr>
          <p:blipFill rotWithShape="1">
            <a:blip r:embed="rId4">
              <a:alphaModFix/>
            </a:blip>
            <a:srcRect b="49878" l="8224" r="72061" t="30372"/>
            <a:stretch/>
          </p:blipFill>
          <p:spPr>
            <a:xfrm>
              <a:off x="7262070" y="2306104"/>
              <a:ext cx="329160" cy="328521"/>
            </a:xfrm>
            <a:prstGeom prst="rect">
              <a:avLst/>
            </a:prstGeom>
            <a:noFill/>
            <a:ln>
              <a:noFill/>
            </a:ln>
          </p:spPr>
        </p:pic>
        <p:pic>
          <p:nvPicPr>
            <p:cNvPr descr="base ten one" id="1460" name="Google Shape;1460;g35b5eb9d78b_0_189" title="Base ten block"/>
            <p:cNvPicPr preferRelativeResize="0"/>
            <p:nvPr/>
          </p:nvPicPr>
          <p:blipFill rotWithShape="1">
            <a:blip r:embed="rId4">
              <a:alphaModFix/>
            </a:blip>
            <a:srcRect b="49878" l="8224" r="72061" t="30372"/>
            <a:stretch/>
          </p:blipFill>
          <p:spPr>
            <a:xfrm>
              <a:off x="7646545" y="2306113"/>
              <a:ext cx="329160" cy="328521"/>
            </a:xfrm>
            <a:prstGeom prst="rect">
              <a:avLst/>
            </a:prstGeom>
            <a:noFill/>
            <a:ln>
              <a:noFill/>
            </a:ln>
          </p:spPr>
        </p:pic>
      </p:grpSp>
      <p:sp>
        <p:nvSpPr>
          <p:cNvPr id="1461" name="Google Shape;1461;g35b5eb9d78b_0_189"/>
          <p:cNvSpPr txBox="1"/>
          <p:nvPr/>
        </p:nvSpPr>
        <p:spPr>
          <a:xfrm>
            <a:off x="1236250" y="645652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8</a:t>
            </a:r>
            <a:endParaRPr b="0" i="0" sz="9600" u="none" cap="none" strike="noStrike">
              <a:solidFill>
                <a:srgbClr val="000000"/>
              </a:solidFill>
              <a:latin typeface="Arial"/>
              <a:ea typeface="Arial"/>
              <a:cs typeface="Arial"/>
              <a:sym typeface="Arial"/>
            </a:endParaRPr>
          </a:p>
        </p:txBody>
      </p:sp>
      <p:sp>
        <p:nvSpPr>
          <p:cNvPr id="1462" name="Google Shape;1462;g35b5eb9d78b_0_189"/>
          <p:cNvSpPr txBox="1"/>
          <p:nvPr/>
        </p:nvSpPr>
        <p:spPr>
          <a:xfrm>
            <a:off x="5984400" y="645652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2</a:t>
            </a:r>
            <a:endParaRPr b="0" i="0" sz="9600" u="none" cap="none" strike="noStrike">
              <a:solidFill>
                <a:srgbClr val="000000"/>
              </a:solidFill>
              <a:latin typeface="Arial"/>
              <a:ea typeface="Arial"/>
              <a:cs typeface="Arial"/>
              <a:sym typeface="Arial"/>
            </a:endParaRPr>
          </a:p>
        </p:txBody>
      </p:sp>
      <p:sp>
        <p:nvSpPr>
          <p:cNvPr id="1463" name="Google Shape;1463;g35b5eb9d78b_0_189"/>
          <p:cNvSpPr txBox="1"/>
          <p:nvPr/>
        </p:nvSpPr>
        <p:spPr>
          <a:xfrm>
            <a:off x="10118700" y="645652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3</a:t>
            </a:r>
            <a:endParaRPr b="0" i="0" sz="9600" u="none" cap="none" strike="noStrike">
              <a:solidFill>
                <a:srgbClr val="000000"/>
              </a:solidFill>
              <a:latin typeface="Arial"/>
              <a:ea typeface="Arial"/>
              <a:cs typeface="Arial"/>
              <a:sym typeface="Arial"/>
            </a:endParaRPr>
          </a:p>
        </p:txBody>
      </p:sp>
      <p:sp>
        <p:nvSpPr>
          <p:cNvPr id="1464" name="Google Shape;1464;g35b5eb9d78b_0_189"/>
          <p:cNvSpPr txBox="1"/>
          <p:nvPr/>
        </p:nvSpPr>
        <p:spPr>
          <a:xfrm>
            <a:off x="14744450" y="645652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5</a:t>
            </a:r>
            <a:endParaRPr b="0" i="0" sz="9600" u="none" cap="none" strike="noStrike">
              <a:solidFill>
                <a:srgbClr val="000000"/>
              </a:solidFill>
              <a:latin typeface="Arial"/>
              <a:ea typeface="Arial"/>
              <a:cs typeface="Arial"/>
              <a:sym typeface="Arial"/>
            </a:endParaRPr>
          </a:p>
        </p:txBody>
      </p:sp>
      <p:pic>
        <p:nvPicPr>
          <p:cNvPr id="1465" name="Google Shape;1465;g35b5eb9d78b_0_189"/>
          <p:cNvPicPr preferRelativeResize="0"/>
          <p:nvPr/>
        </p:nvPicPr>
        <p:blipFill rotWithShape="1">
          <a:blip r:embed="rId5">
            <a:alphaModFix/>
          </a:blip>
          <a:srcRect b="0" l="0" r="0" t="0"/>
          <a:stretch/>
        </p:blipFill>
        <p:spPr>
          <a:xfrm>
            <a:off x="14855526" y="902650"/>
            <a:ext cx="1363636" cy="1283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8"/>
                                        </p:tgtEl>
                                        <p:attrNameLst>
                                          <p:attrName>style.visibility</p:attrName>
                                        </p:attrNameLst>
                                      </p:cBhvr>
                                      <p:to>
                                        <p:strVal val="visible"/>
                                      </p:to>
                                    </p:set>
                                    <p:animEffect filter="fade" transition="in">
                                      <p:cBhvr>
                                        <p:cTn dur="1000"/>
                                        <p:tgtEl>
                                          <p:spTgt spid="14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1"/>
                                        </p:tgtEl>
                                        <p:attrNameLst>
                                          <p:attrName>style.visibility</p:attrName>
                                        </p:attrNameLst>
                                      </p:cBhvr>
                                      <p:to>
                                        <p:strVal val="visible"/>
                                      </p:to>
                                    </p:set>
                                    <p:animEffect filter="fade" transition="in">
                                      <p:cBhvr>
                                        <p:cTn dur="1000"/>
                                        <p:tgtEl>
                                          <p:spTgt spid="14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8"/>
                                        </p:tgtEl>
                                        <p:attrNameLst>
                                          <p:attrName>style.visibility</p:attrName>
                                        </p:attrNameLst>
                                      </p:cBhvr>
                                      <p:to>
                                        <p:strVal val="visible"/>
                                      </p:to>
                                    </p:set>
                                    <p:animEffect filter="fade" transition="in">
                                      <p:cBhvr>
                                        <p:cTn dur="1000"/>
                                        <p:tgtEl>
                                          <p:spTgt spid="1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2"/>
                                        </p:tgtEl>
                                        <p:attrNameLst>
                                          <p:attrName>style.visibility</p:attrName>
                                        </p:attrNameLst>
                                      </p:cBhvr>
                                      <p:to>
                                        <p:strVal val="visible"/>
                                      </p:to>
                                    </p:set>
                                    <p:animEffect filter="fade" transition="in">
                                      <p:cBhvr>
                                        <p:cTn dur="1000"/>
                                        <p:tgtEl>
                                          <p:spTgt spid="14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1"/>
                                        </p:tgtEl>
                                        <p:attrNameLst>
                                          <p:attrName>style.visibility</p:attrName>
                                        </p:attrNameLst>
                                      </p:cBhvr>
                                      <p:to>
                                        <p:strVal val="visible"/>
                                      </p:to>
                                    </p:set>
                                    <p:animEffect filter="fade" transition="in">
                                      <p:cBhvr>
                                        <p:cTn dur="1000"/>
                                        <p:tgtEl>
                                          <p:spTgt spid="14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3"/>
                                        </p:tgtEl>
                                        <p:attrNameLst>
                                          <p:attrName>style.visibility</p:attrName>
                                        </p:attrNameLst>
                                      </p:cBhvr>
                                      <p:to>
                                        <p:strVal val="visible"/>
                                      </p:to>
                                    </p:set>
                                    <p:animEffect filter="fade" transition="in">
                                      <p:cBhvr>
                                        <p:cTn dur="1000"/>
                                        <p:tgtEl>
                                          <p:spTgt spid="14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5"/>
                                        </p:tgtEl>
                                        <p:attrNameLst>
                                          <p:attrName>style.visibility</p:attrName>
                                        </p:attrNameLst>
                                      </p:cBhvr>
                                      <p:to>
                                        <p:strVal val="visible"/>
                                      </p:to>
                                    </p:set>
                                    <p:animEffect filter="fade" transition="in">
                                      <p:cBhvr>
                                        <p:cTn dur="1000"/>
                                        <p:tgtEl>
                                          <p:spTgt spid="14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4"/>
                                        </p:tgtEl>
                                        <p:attrNameLst>
                                          <p:attrName>style.visibility</p:attrName>
                                        </p:attrNameLst>
                                      </p:cBhvr>
                                      <p:to>
                                        <p:strVal val="visible"/>
                                      </p:to>
                                    </p:set>
                                    <p:animEffect filter="fade" transition="in">
                                      <p:cBhvr>
                                        <p:cTn dur="1000"/>
                                        <p:tgtEl>
                                          <p:spTgt spid="1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g35b5eb9d78b_0_224"/>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pic>
        <p:nvPicPr>
          <p:cNvPr id="1471" name="Google Shape;1471;g35b5eb9d78b_0_224"/>
          <p:cNvPicPr preferRelativeResize="0"/>
          <p:nvPr/>
        </p:nvPicPr>
        <p:blipFill rotWithShape="1">
          <a:blip r:embed="rId3">
            <a:alphaModFix/>
          </a:blip>
          <a:srcRect b="48737" l="6535" r="71600" t="29694"/>
          <a:stretch/>
        </p:blipFill>
        <p:spPr>
          <a:xfrm>
            <a:off x="12620600" y="7856090"/>
            <a:ext cx="942579" cy="1026641"/>
          </a:xfrm>
          <a:prstGeom prst="rect">
            <a:avLst/>
          </a:prstGeom>
          <a:noFill/>
          <a:ln>
            <a:noFill/>
          </a:ln>
        </p:spPr>
      </p:pic>
      <p:cxnSp>
        <p:nvCxnSpPr>
          <p:cNvPr id="1472" name="Google Shape;1472;g35b5eb9d78b_0_224"/>
          <p:cNvCxnSpPr/>
          <p:nvPr/>
        </p:nvCxnSpPr>
        <p:spPr>
          <a:xfrm>
            <a:off x="5995600" y="5373150"/>
            <a:ext cx="4774800" cy="31800"/>
          </a:xfrm>
          <a:prstGeom prst="straightConnector1">
            <a:avLst/>
          </a:prstGeom>
          <a:noFill/>
          <a:ln cap="flat" cmpd="sng" w="38100">
            <a:solidFill>
              <a:schemeClr val="accent3"/>
            </a:solidFill>
            <a:prstDash val="solid"/>
            <a:round/>
            <a:headEnd len="sm" w="sm" type="none"/>
            <a:tailEnd len="med" w="med" type="triangle"/>
          </a:ln>
        </p:spPr>
      </p:cxnSp>
      <p:pic>
        <p:nvPicPr>
          <p:cNvPr id="1473" name="Google Shape;1473;g35b5eb9d78b_0_224"/>
          <p:cNvPicPr preferRelativeResize="0"/>
          <p:nvPr/>
        </p:nvPicPr>
        <p:blipFill rotWithShape="1">
          <a:blip r:embed="rId3">
            <a:alphaModFix/>
          </a:blip>
          <a:srcRect b="48737" l="6535" r="71600" t="29694"/>
          <a:stretch/>
        </p:blipFill>
        <p:spPr>
          <a:xfrm>
            <a:off x="12620616" y="7355734"/>
            <a:ext cx="942579" cy="1026641"/>
          </a:xfrm>
          <a:prstGeom prst="rect">
            <a:avLst/>
          </a:prstGeom>
          <a:noFill/>
          <a:ln>
            <a:noFill/>
          </a:ln>
        </p:spPr>
      </p:pic>
      <p:pic>
        <p:nvPicPr>
          <p:cNvPr id="1474" name="Google Shape;1474;g35b5eb9d78b_0_224"/>
          <p:cNvPicPr preferRelativeResize="0"/>
          <p:nvPr/>
        </p:nvPicPr>
        <p:blipFill rotWithShape="1">
          <a:blip r:embed="rId3">
            <a:alphaModFix/>
          </a:blip>
          <a:srcRect b="48737" l="6535" r="71600" t="29694"/>
          <a:stretch/>
        </p:blipFill>
        <p:spPr>
          <a:xfrm>
            <a:off x="12617558" y="6837370"/>
            <a:ext cx="942579" cy="1026641"/>
          </a:xfrm>
          <a:prstGeom prst="rect">
            <a:avLst/>
          </a:prstGeom>
          <a:noFill/>
          <a:ln>
            <a:noFill/>
          </a:ln>
        </p:spPr>
      </p:pic>
      <p:pic>
        <p:nvPicPr>
          <p:cNvPr id="1475" name="Google Shape;1475;g35b5eb9d78b_0_224"/>
          <p:cNvPicPr preferRelativeResize="0"/>
          <p:nvPr/>
        </p:nvPicPr>
        <p:blipFill rotWithShape="1">
          <a:blip r:embed="rId3">
            <a:alphaModFix/>
          </a:blip>
          <a:srcRect b="48737" l="6535" r="71600" t="29694"/>
          <a:stretch/>
        </p:blipFill>
        <p:spPr>
          <a:xfrm>
            <a:off x="12620600" y="6336284"/>
            <a:ext cx="942579" cy="1026641"/>
          </a:xfrm>
          <a:prstGeom prst="rect">
            <a:avLst/>
          </a:prstGeom>
          <a:noFill/>
          <a:ln>
            <a:noFill/>
          </a:ln>
        </p:spPr>
      </p:pic>
      <p:pic>
        <p:nvPicPr>
          <p:cNvPr id="1476" name="Google Shape;1476;g35b5eb9d78b_0_224"/>
          <p:cNvPicPr preferRelativeResize="0"/>
          <p:nvPr/>
        </p:nvPicPr>
        <p:blipFill rotWithShape="1">
          <a:blip r:embed="rId3">
            <a:alphaModFix/>
          </a:blip>
          <a:srcRect b="48737" l="6535" r="71600" t="29694"/>
          <a:stretch/>
        </p:blipFill>
        <p:spPr>
          <a:xfrm>
            <a:off x="12620608" y="5813840"/>
            <a:ext cx="942579" cy="1026641"/>
          </a:xfrm>
          <a:prstGeom prst="rect">
            <a:avLst/>
          </a:prstGeom>
          <a:noFill/>
          <a:ln>
            <a:noFill/>
          </a:ln>
        </p:spPr>
      </p:pic>
      <p:pic>
        <p:nvPicPr>
          <p:cNvPr id="1477" name="Google Shape;1477;g35b5eb9d78b_0_224"/>
          <p:cNvPicPr preferRelativeResize="0"/>
          <p:nvPr/>
        </p:nvPicPr>
        <p:blipFill rotWithShape="1">
          <a:blip r:embed="rId3">
            <a:alphaModFix/>
          </a:blip>
          <a:srcRect b="48737" l="6535" r="71600" t="29694"/>
          <a:stretch/>
        </p:blipFill>
        <p:spPr>
          <a:xfrm>
            <a:off x="12614564" y="5305278"/>
            <a:ext cx="942579" cy="1026641"/>
          </a:xfrm>
          <a:prstGeom prst="rect">
            <a:avLst/>
          </a:prstGeom>
          <a:noFill/>
          <a:ln>
            <a:noFill/>
          </a:ln>
        </p:spPr>
      </p:pic>
      <p:pic>
        <p:nvPicPr>
          <p:cNvPr id="1478" name="Google Shape;1478;g35b5eb9d78b_0_224"/>
          <p:cNvPicPr preferRelativeResize="0"/>
          <p:nvPr/>
        </p:nvPicPr>
        <p:blipFill rotWithShape="1">
          <a:blip r:embed="rId3">
            <a:alphaModFix/>
          </a:blip>
          <a:srcRect b="48737" l="6535" r="71600" t="29694"/>
          <a:stretch/>
        </p:blipFill>
        <p:spPr>
          <a:xfrm>
            <a:off x="12614546" y="4801180"/>
            <a:ext cx="942579" cy="1026641"/>
          </a:xfrm>
          <a:prstGeom prst="rect">
            <a:avLst/>
          </a:prstGeom>
          <a:noFill/>
          <a:ln>
            <a:noFill/>
          </a:ln>
        </p:spPr>
      </p:pic>
      <p:pic>
        <p:nvPicPr>
          <p:cNvPr id="1479" name="Google Shape;1479;g35b5eb9d78b_0_224"/>
          <p:cNvPicPr preferRelativeResize="0"/>
          <p:nvPr/>
        </p:nvPicPr>
        <p:blipFill rotWithShape="1">
          <a:blip r:embed="rId3">
            <a:alphaModFix/>
          </a:blip>
          <a:srcRect b="48737" l="6535" r="71600" t="29694"/>
          <a:stretch/>
        </p:blipFill>
        <p:spPr>
          <a:xfrm>
            <a:off x="12608908" y="4305808"/>
            <a:ext cx="942579" cy="1026641"/>
          </a:xfrm>
          <a:prstGeom prst="rect">
            <a:avLst/>
          </a:prstGeom>
          <a:noFill/>
          <a:ln>
            <a:noFill/>
          </a:ln>
        </p:spPr>
      </p:pic>
      <p:pic>
        <p:nvPicPr>
          <p:cNvPr id="1480" name="Google Shape;1480;g35b5eb9d78b_0_224"/>
          <p:cNvPicPr preferRelativeResize="0"/>
          <p:nvPr/>
        </p:nvPicPr>
        <p:blipFill rotWithShape="1">
          <a:blip r:embed="rId3">
            <a:alphaModFix/>
          </a:blip>
          <a:srcRect b="48737" l="6535" r="71600" t="29694"/>
          <a:stretch/>
        </p:blipFill>
        <p:spPr>
          <a:xfrm>
            <a:off x="12608908" y="3810000"/>
            <a:ext cx="942579" cy="1026641"/>
          </a:xfrm>
          <a:prstGeom prst="rect">
            <a:avLst/>
          </a:prstGeom>
          <a:noFill/>
          <a:ln>
            <a:noFill/>
          </a:ln>
        </p:spPr>
      </p:pic>
      <p:pic>
        <p:nvPicPr>
          <p:cNvPr id="1481" name="Google Shape;1481;g35b5eb9d78b_0_224"/>
          <p:cNvPicPr preferRelativeResize="0"/>
          <p:nvPr/>
        </p:nvPicPr>
        <p:blipFill rotWithShape="1">
          <a:blip r:embed="rId3">
            <a:alphaModFix/>
          </a:blip>
          <a:srcRect b="48737" l="6535" r="71600" t="29694"/>
          <a:stretch/>
        </p:blipFill>
        <p:spPr>
          <a:xfrm>
            <a:off x="12608900" y="3321778"/>
            <a:ext cx="942579" cy="1026641"/>
          </a:xfrm>
          <a:prstGeom prst="rect">
            <a:avLst/>
          </a:prstGeom>
          <a:noFill/>
          <a:ln>
            <a:noFill/>
          </a:ln>
        </p:spPr>
      </p:pic>
      <p:pic>
        <p:nvPicPr>
          <p:cNvPr id="1482" name="Google Shape;1482;g35b5eb9d78b_0_224"/>
          <p:cNvPicPr preferRelativeResize="0"/>
          <p:nvPr/>
        </p:nvPicPr>
        <p:blipFill rotWithShape="1">
          <a:blip r:embed="rId3">
            <a:alphaModFix/>
          </a:blip>
          <a:srcRect b="48737" l="6535" r="71600" t="29694"/>
          <a:stretch/>
        </p:blipFill>
        <p:spPr>
          <a:xfrm>
            <a:off x="1841100" y="3333740"/>
            <a:ext cx="942579" cy="1026641"/>
          </a:xfrm>
          <a:prstGeom prst="rect">
            <a:avLst/>
          </a:prstGeom>
          <a:noFill/>
          <a:ln>
            <a:noFill/>
          </a:ln>
        </p:spPr>
      </p:pic>
      <p:pic>
        <p:nvPicPr>
          <p:cNvPr id="1483" name="Google Shape;1483;g35b5eb9d78b_0_224"/>
          <p:cNvPicPr preferRelativeResize="0"/>
          <p:nvPr/>
        </p:nvPicPr>
        <p:blipFill rotWithShape="1">
          <a:blip r:embed="rId3">
            <a:alphaModFix/>
          </a:blip>
          <a:srcRect b="48737" l="6535" r="71600" t="29694"/>
          <a:stretch/>
        </p:blipFill>
        <p:spPr>
          <a:xfrm>
            <a:off x="3019400" y="7684340"/>
            <a:ext cx="942579" cy="1026641"/>
          </a:xfrm>
          <a:prstGeom prst="rect">
            <a:avLst/>
          </a:prstGeom>
          <a:noFill/>
          <a:ln>
            <a:noFill/>
          </a:ln>
        </p:spPr>
      </p:pic>
      <p:pic>
        <p:nvPicPr>
          <p:cNvPr id="1484" name="Google Shape;1484;g35b5eb9d78b_0_224"/>
          <p:cNvPicPr preferRelativeResize="0"/>
          <p:nvPr/>
        </p:nvPicPr>
        <p:blipFill rotWithShape="1">
          <a:blip r:embed="rId3">
            <a:alphaModFix/>
          </a:blip>
          <a:srcRect b="48737" l="6535" r="71600" t="29694"/>
          <a:stretch/>
        </p:blipFill>
        <p:spPr>
          <a:xfrm>
            <a:off x="1841100" y="7684340"/>
            <a:ext cx="942579" cy="1026641"/>
          </a:xfrm>
          <a:prstGeom prst="rect">
            <a:avLst/>
          </a:prstGeom>
          <a:noFill/>
          <a:ln>
            <a:noFill/>
          </a:ln>
        </p:spPr>
      </p:pic>
      <p:pic>
        <p:nvPicPr>
          <p:cNvPr id="1485" name="Google Shape;1485;g35b5eb9d78b_0_224"/>
          <p:cNvPicPr preferRelativeResize="0"/>
          <p:nvPr/>
        </p:nvPicPr>
        <p:blipFill rotWithShape="1">
          <a:blip r:embed="rId3">
            <a:alphaModFix/>
          </a:blip>
          <a:srcRect b="48737" l="6535" r="71600" t="29694"/>
          <a:stretch/>
        </p:blipFill>
        <p:spPr>
          <a:xfrm>
            <a:off x="3019400" y="6532540"/>
            <a:ext cx="942579" cy="1026641"/>
          </a:xfrm>
          <a:prstGeom prst="rect">
            <a:avLst/>
          </a:prstGeom>
          <a:noFill/>
          <a:ln>
            <a:noFill/>
          </a:ln>
        </p:spPr>
      </p:pic>
      <p:pic>
        <p:nvPicPr>
          <p:cNvPr id="1486" name="Google Shape;1486;g35b5eb9d78b_0_224"/>
          <p:cNvPicPr preferRelativeResize="0"/>
          <p:nvPr/>
        </p:nvPicPr>
        <p:blipFill rotWithShape="1">
          <a:blip r:embed="rId3">
            <a:alphaModFix/>
          </a:blip>
          <a:srcRect b="48737" l="6535" r="71600" t="29694"/>
          <a:stretch/>
        </p:blipFill>
        <p:spPr>
          <a:xfrm>
            <a:off x="1841100" y="6532540"/>
            <a:ext cx="942579" cy="1026641"/>
          </a:xfrm>
          <a:prstGeom prst="rect">
            <a:avLst/>
          </a:prstGeom>
          <a:noFill/>
          <a:ln>
            <a:noFill/>
          </a:ln>
        </p:spPr>
      </p:pic>
      <p:pic>
        <p:nvPicPr>
          <p:cNvPr id="1487" name="Google Shape;1487;g35b5eb9d78b_0_224"/>
          <p:cNvPicPr preferRelativeResize="0"/>
          <p:nvPr/>
        </p:nvPicPr>
        <p:blipFill rotWithShape="1">
          <a:blip r:embed="rId3">
            <a:alphaModFix/>
          </a:blip>
          <a:srcRect b="48737" l="6535" r="71600" t="29694"/>
          <a:stretch/>
        </p:blipFill>
        <p:spPr>
          <a:xfrm>
            <a:off x="3019400" y="5509040"/>
            <a:ext cx="942579" cy="1026641"/>
          </a:xfrm>
          <a:prstGeom prst="rect">
            <a:avLst/>
          </a:prstGeom>
          <a:noFill/>
          <a:ln>
            <a:noFill/>
          </a:ln>
        </p:spPr>
      </p:pic>
      <p:pic>
        <p:nvPicPr>
          <p:cNvPr id="1488" name="Google Shape;1488;g35b5eb9d78b_0_224"/>
          <p:cNvPicPr preferRelativeResize="0"/>
          <p:nvPr/>
        </p:nvPicPr>
        <p:blipFill rotWithShape="1">
          <a:blip r:embed="rId3">
            <a:alphaModFix/>
          </a:blip>
          <a:srcRect b="48737" l="6535" r="71600" t="29694"/>
          <a:stretch/>
        </p:blipFill>
        <p:spPr>
          <a:xfrm>
            <a:off x="1841100" y="5509040"/>
            <a:ext cx="942579" cy="1026641"/>
          </a:xfrm>
          <a:prstGeom prst="rect">
            <a:avLst/>
          </a:prstGeom>
          <a:noFill/>
          <a:ln>
            <a:noFill/>
          </a:ln>
        </p:spPr>
      </p:pic>
      <p:pic>
        <p:nvPicPr>
          <p:cNvPr id="1489" name="Google Shape;1489;g35b5eb9d78b_0_224"/>
          <p:cNvPicPr preferRelativeResize="0"/>
          <p:nvPr/>
        </p:nvPicPr>
        <p:blipFill rotWithShape="1">
          <a:blip r:embed="rId3">
            <a:alphaModFix/>
          </a:blip>
          <a:srcRect b="48737" l="6535" r="71600" t="29694"/>
          <a:stretch/>
        </p:blipFill>
        <p:spPr>
          <a:xfrm>
            <a:off x="3019400" y="4496340"/>
            <a:ext cx="942579" cy="1026641"/>
          </a:xfrm>
          <a:prstGeom prst="rect">
            <a:avLst/>
          </a:prstGeom>
          <a:noFill/>
          <a:ln>
            <a:noFill/>
          </a:ln>
        </p:spPr>
      </p:pic>
      <p:pic>
        <p:nvPicPr>
          <p:cNvPr id="1490" name="Google Shape;1490;g35b5eb9d78b_0_224"/>
          <p:cNvPicPr preferRelativeResize="0"/>
          <p:nvPr/>
        </p:nvPicPr>
        <p:blipFill rotWithShape="1">
          <a:blip r:embed="rId3">
            <a:alphaModFix/>
          </a:blip>
          <a:srcRect b="48737" l="6535" r="71600" t="29694"/>
          <a:stretch/>
        </p:blipFill>
        <p:spPr>
          <a:xfrm>
            <a:off x="1841100" y="4496364"/>
            <a:ext cx="942579" cy="1026641"/>
          </a:xfrm>
          <a:prstGeom prst="rect">
            <a:avLst/>
          </a:prstGeom>
          <a:noFill/>
          <a:ln>
            <a:noFill/>
          </a:ln>
        </p:spPr>
      </p:pic>
      <p:pic>
        <p:nvPicPr>
          <p:cNvPr id="1491" name="Google Shape;1491;g35b5eb9d78b_0_224"/>
          <p:cNvPicPr preferRelativeResize="0"/>
          <p:nvPr/>
        </p:nvPicPr>
        <p:blipFill rotWithShape="1">
          <a:blip r:embed="rId3">
            <a:alphaModFix/>
          </a:blip>
          <a:srcRect b="48737" l="6535" r="71600" t="29694"/>
          <a:stretch/>
        </p:blipFill>
        <p:spPr>
          <a:xfrm>
            <a:off x="3019400" y="3333740"/>
            <a:ext cx="942579" cy="1026641"/>
          </a:xfrm>
          <a:prstGeom prst="rect">
            <a:avLst/>
          </a:prstGeom>
          <a:noFill/>
          <a:ln>
            <a:noFill/>
          </a:ln>
        </p:spPr>
      </p:pic>
      <p:sp>
        <p:nvSpPr>
          <p:cNvPr id="1492" name="Google Shape;1492;g35b5eb9d78b_0_224"/>
          <p:cNvSpPr txBox="1"/>
          <p:nvPr/>
        </p:nvSpPr>
        <p:spPr>
          <a:xfrm>
            <a:off x="1550400" y="1825750"/>
            <a:ext cx="3958800" cy="1231200"/>
          </a:xfrm>
          <a:prstGeom prst="rect">
            <a:avLst/>
          </a:prstGeom>
          <a:solidFill>
            <a:srgbClr val="FFFFFF"/>
          </a:solid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5600"/>
              <a:buFont typeface="Arial"/>
              <a:buNone/>
            </a:pPr>
            <a:r>
              <a:rPr b="1" i="0" lang="en-US" sz="5600" u="none" cap="none" strike="noStrike">
                <a:solidFill>
                  <a:schemeClr val="dk1"/>
                </a:solidFill>
                <a:latin typeface="Arial"/>
                <a:ea typeface="Arial"/>
                <a:cs typeface="Arial"/>
                <a:sym typeface="Arial"/>
              </a:rPr>
              <a:t>10</a:t>
            </a:r>
            <a:r>
              <a:rPr b="0" i="0" lang="en-US" sz="4800" u="none" cap="none" strike="noStrike">
                <a:solidFill>
                  <a:srgbClr val="000000"/>
                </a:solidFill>
                <a:latin typeface="Arial"/>
                <a:ea typeface="Arial"/>
                <a:cs typeface="Arial"/>
                <a:sym typeface="Arial"/>
              </a:rPr>
              <a:t> ones</a:t>
            </a:r>
            <a:endParaRPr b="0" i="0" sz="4800" u="none" cap="none" strike="noStrike">
              <a:solidFill>
                <a:srgbClr val="000000"/>
              </a:solidFill>
              <a:latin typeface="Arial"/>
              <a:ea typeface="Arial"/>
              <a:cs typeface="Arial"/>
              <a:sym typeface="Arial"/>
            </a:endParaRPr>
          </a:p>
        </p:txBody>
      </p:sp>
      <p:sp>
        <p:nvSpPr>
          <p:cNvPr id="1493" name="Google Shape;1493;g35b5eb9d78b_0_224"/>
          <p:cNvSpPr txBox="1"/>
          <p:nvPr/>
        </p:nvSpPr>
        <p:spPr>
          <a:xfrm>
            <a:off x="12201800" y="1951000"/>
            <a:ext cx="2061600" cy="1231200"/>
          </a:xfrm>
          <a:prstGeom prst="rect">
            <a:avLst/>
          </a:prstGeom>
          <a:solidFill>
            <a:srgbClr val="FFFFFF"/>
          </a:solid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5600"/>
              <a:buFont typeface="Arial"/>
              <a:buNone/>
            </a:pPr>
            <a:r>
              <a:rPr b="1" i="0" lang="en-US" sz="5600" u="none" cap="none" strike="noStrike">
                <a:solidFill>
                  <a:schemeClr val="dk1"/>
                </a:solidFill>
                <a:latin typeface="Arial"/>
                <a:ea typeface="Arial"/>
                <a:cs typeface="Arial"/>
                <a:sym typeface="Arial"/>
              </a:rPr>
              <a:t>1</a:t>
            </a:r>
            <a:r>
              <a:rPr b="0" i="0" lang="en-US" sz="4800" u="none" cap="none" strike="noStrike">
                <a:solidFill>
                  <a:srgbClr val="000000"/>
                </a:solidFill>
                <a:latin typeface="Arial"/>
                <a:ea typeface="Arial"/>
                <a:cs typeface="Arial"/>
                <a:sym typeface="Arial"/>
              </a:rPr>
              <a:t> ten</a:t>
            </a:r>
            <a:endParaRPr b="0" i="0" sz="4800" u="none" cap="none" strike="noStrike">
              <a:solidFill>
                <a:srgbClr val="000000"/>
              </a:solidFill>
              <a:latin typeface="Arial"/>
              <a:ea typeface="Arial"/>
              <a:cs typeface="Arial"/>
              <a:sym typeface="Arial"/>
            </a:endParaRPr>
          </a:p>
        </p:txBody>
      </p:sp>
      <p:sp>
        <p:nvSpPr>
          <p:cNvPr id="1494" name="Google Shape;1494;g35b5eb9d78b_0_224"/>
          <p:cNvSpPr txBox="1"/>
          <p:nvPr/>
        </p:nvSpPr>
        <p:spPr>
          <a:xfrm>
            <a:off x="5803900" y="4112650"/>
            <a:ext cx="5448600" cy="1108200"/>
          </a:xfrm>
          <a:prstGeom prst="rect">
            <a:avLst/>
          </a:prstGeom>
          <a:no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Let’s stack them</a:t>
            </a:r>
            <a:endParaRPr b="0" i="0" sz="4800" u="none" cap="none" strike="noStrike">
              <a:solidFill>
                <a:srgbClr val="000000"/>
              </a:solidFill>
              <a:latin typeface="Arial"/>
              <a:ea typeface="Arial"/>
              <a:cs typeface="Arial"/>
              <a:sym typeface="Arial"/>
            </a:endParaRPr>
          </a:p>
        </p:txBody>
      </p:sp>
      <p:pic>
        <p:nvPicPr>
          <p:cNvPr id="1495" name="Google Shape;1495;g35b5eb9d78b_0_224"/>
          <p:cNvPicPr preferRelativeResize="0"/>
          <p:nvPr/>
        </p:nvPicPr>
        <p:blipFill rotWithShape="1">
          <a:blip r:embed="rId4">
            <a:alphaModFix/>
          </a:blip>
          <a:srcRect b="48736" l="11648" r="75365" t="4795"/>
          <a:stretch/>
        </p:blipFill>
        <p:spPr>
          <a:xfrm>
            <a:off x="12236000" y="3204450"/>
            <a:ext cx="1644999" cy="5936501"/>
          </a:xfrm>
          <a:prstGeom prst="rect">
            <a:avLst/>
          </a:prstGeom>
          <a:noFill/>
          <a:ln>
            <a:noFill/>
          </a:ln>
        </p:spPr>
      </p:pic>
      <p:pic>
        <p:nvPicPr>
          <p:cNvPr id="1496" name="Google Shape;1496;g35b5eb9d78b_0_224"/>
          <p:cNvPicPr preferRelativeResize="0"/>
          <p:nvPr/>
        </p:nvPicPr>
        <p:blipFill rotWithShape="1">
          <a:blip r:embed="rId5">
            <a:alphaModFix/>
          </a:blip>
          <a:srcRect b="0" l="0" r="0" t="0"/>
          <a:stretch/>
        </p:blipFill>
        <p:spPr>
          <a:xfrm>
            <a:off x="15769926" y="902650"/>
            <a:ext cx="1363636" cy="1283400"/>
          </a:xfrm>
          <a:prstGeom prst="rect">
            <a:avLst/>
          </a:prstGeom>
          <a:noFill/>
          <a:ln>
            <a:noFill/>
          </a:ln>
        </p:spPr>
      </p:pic>
      <p:sp>
        <p:nvSpPr>
          <p:cNvPr id="1497" name="Google Shape;1497;g35b5eb9d78b_0_224"/>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3"/>
                                        </p:tgtEl>
                                      </p:cBhvr>
                                    </p:animEffect>
                                    <p:set>
                                      <p:cBhvr>
                                        <p:cTn dur="1" fill="hold">
                                          <p:stCondLst>
                                            <p:cond delay="1000"/>
                                          </p:stCondLst>
                                        </p:cTn>
                                        <p:tgtEl>
                                          <p:spTgt spid="148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1"/>
                                        </p:tgtEl>
                                        <p:attrNameLst>
                                          <p:attrName>style.visibility</p:attrName>
                                        </p:attrNameLst>
                                      </p:cBhvr>
                                      <p:to>
                                        <p:strVal val="visible"/>
                                      </p:to>
                                    </p:set>
                                    <p:animEffect filter="fade" transition="in">
                                      <p:cBhvr>
                                        <p:cTn dur="1000"/>
                                        <p:tgtEl>
                                          <p:spTgt spid="1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5"/>
                                        </p:tgtEl>
                                      </p:cBhvr>
                                    </p:animEffect>
                                    <p:set>
                                      <p:cBhvr>
                                        <p:cTn dur="1" fill="hold">
                                          <p:stCondLst>
                                            <p:cond delay="1000"/>
                                          </p:stCondLst>
                                        </p:cTn>
                                        <p:tgtEl>
                                          <p:spTgt spid="148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3"/>
                                        </p:tgtEl>
                                        <p:attrNameLst>
                                          <p:attrName>style.visibility</p:attrName>
                                        </p:attrNameLst>
                                      </p:cBhvr>
                                      <p:to>
                                        <p:strVal val="visible"/>
                                      </p:to>
                                    </p:set>
                                    <p:animEffect filter="fade" transition="in">
                                      <p:cBhvr>
                                        <p:cTn dur="1000"/>
                                        <p:tgtEl>
                                          <p:spTgt spid="14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7"/>
                                        </p:tgtEl>
                                      </p:cBhvr>
                                    </p:animEffect>
                                    <p:set>
                                      <p:cBhvr>
                                        <p:cTn dur="1" fill="hold">
                                          <p:stCondLst>
                                            <p:cond delay="1000"/>
                                          </p:stCondLst>
                                        </p:cTn>
                                        <p:tgtEl>
                                          <p:spTgt spid="148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4"/>
                                        </p:tgtEl>
                                        <p:attrNameLst>
                                          <p:attrName>style.visibility</p:attrName>
                                        </p:attrNameLst>
                                      </p:cBhvr>
                                      <p:to>
                                        <p:strVal val="visible"/>
                                      </p:to>
                                    </p:set>
                                    <p:animEffect filter="fade" transition="in">
                                      <p:cBhvr>
                                        <p:cTn dur="1000"/>
                                        <p:tgtEl>
                                          <p:spTgt spid="14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9"/>
                                        </p:tgtEl>
                                      </p:cBhvr>
                                    </p:animEffect>
                                    <p:set>
                                      <p:cBhvr>
                                        <p:cTn dur="1" fill="hold">
                                          <p:stCondLst>
                                            <p:cond delay="1000"/>
                                          </p:stCondLst>
                                        </p:cTn>
                                        <p:tgtEl>
                                          <p:spTgt spid="148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5"/>
                                        </p:tgtEl>
                                        <p:attrNameLst>
                                          <p:attrName>style.visibility</p:attrName>
                                        </p:attrNameLst>
                                      </p:cBhvr>
                                      <p:to>
                                        <p:strVal val="visible"/>
                                      </p:to>
                                    </p:set>
                                    <p:animEffect filter="fade" transition="in">
                                      <p:cBhvr>
                                        <p:cTn dur="1000"/>
                                        <p:tgtEl>
                                          <p:spTgt spid="14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91"/>
                                        </p:tgtEl>
                                      </p:cBhvr>
                                    </p:animEffect>
                                    <p:set>
                                      <p:cBhvr>
                                        <p:cTn dur="1" fill="hold">
                                          <p:stCondLst>
                                            <p:cond delay="1000"/>
                                          </p:stCondLst>
                                        </p:cTn>
                                        <p:tgtEl>
                                          <p:spTgt spid="149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6"/>
                                        </p:tgtEl>
                                        <p:attrNameLst>
                                          <p:attrName>style.visibility</p:attrName>
                                        </p:attrNameLst>
                                      </p:cBhvr>
                                      <p:to>
                                        <p:strVal val="visible"/>
                                      </p:to>
                                    </p:set>
                                    <p:animEffect filter="fade" transition="in">
                                      <p:cBhvr>
                                        <p:cTn dur="1000"/>
                                        <p:tgtEl>
                                          <p:spTgt spid="14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4"/>
                                        </p:tgtEl>
                                      </p:cBhvr>
                                    </p:animEffect>
                                    <p:set>
                                      <p:cBhvr>
                                        <p:cTn dur="1" fill="hold">
                                          <p:stCondLst>
                                            <p:cond delay="1000"/>
                                          </p:stCondLst>
                                        </p:cTn>
                                        <p:tgtEl>
                                          <p:spTgt spid="148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7"/>
                                        </p:tgtEl>
                                        <p:attrNameLst>
                                          <p:attrName>style.visibility</p:attrName>
                                        </p:attrNameLst>
                                      </p:cBhvr>
                                      <p:to>
                                        <p:strVal val="visible"/>
                                      </p:to>
                                    </p:set>
                                    <p:animEffect filter="fade" transition="in">
                                      <p:cBhvr>
                                        <p:cTn dur="1000"/>
                                        <p:tgtEl>
                                          <p:spTgt spid="14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6"/>
                                        </p:tgtEl>
                                      </p:cBhvr>
                                    </p:animEffect>
                                    <p:set>
                                      <p:cBhvr>
                                        <p:cTn dur="1" fill="hold">
                                          <p:stCondLst>
                                            <p:cond delay="1000"/>
                                          </p:stCondLst>
                                        </p:cTn>
                                        <p:tgtEl>
                                          <p:spTgt spid="148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8"/>
                                        </p:tgtEl>
                                        <p:attrNameLst>
                                          <p:attrName>style.visibility</p:attrName>
                                        </p:attrNameLst>
                                      </p:cBhvr>
                                      <p:to>
                                        <p:strVal val="visible"/>
                                      </p:to>
                                    </p:set>
                                    <p:animEffect filter="fade" transition="in">
                                      <p:cBhvr>
                                        <p:cTn dur="1000"/>
                                        <p:tgtEl>
                                          <p:spTgt spid="14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8"/>
                                        </p:tgtEl>
                                      </p:cBhvr>
                                    </p:animEffect>
                                    <p:set>
                                      <p:cBhvr>
                                        <p:cTn dur="1" fill="hold">
                                          <p:stCondLst>
                                            <p:cond delay="1000"/>
                                          </p:stCondLst>
                                        </p:cTn>
                                        <p:tgtEl>
                                          <p:spTgt spid="148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79"/>
                                        </p:tgtEl>
                                        <p:attrNameLst>
                                          <p:attrName>style.visibility</p:attrName>
                                        </p:attrNameLst>
                                      </p:cBhvr>
                                      <p:to>
                                        <p:strVal val="visible"/>
                                      </p:to>
                                    </p:set>
                                    <p:animEffect filter="fade" transition="in">
                                      <p:cBhvr>
                                        <p:cTn dur="1000"/>
                                        <p:tgtEl>
                                          <p:spTgt spid="14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90"/>
                                        </p:tgtEl>
                                      </p:cBhvr>
                                    </p:animEffect>
                                    <p:set>
                                      <p:cBhvr>
                                        <p:cTn dur="1" fill="hold">
                                          <p:stCondLst>
                                            <p:cond delay="1000"/>
                                          </p:stCondLst>
                                        </p:cTn>
                                        <p:tgtEl>
                                          <p:spTgt spid="149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80"/>
                                        </p:tgtEl>
                                        <p:attrNameLst>
                                          <p:attrName>style.visibility</p:attrName>
                                        </p:attrNameLst>
                                      </p:cBhvr>
                                      <p:to>
                                        <p:strVal val="visible"/>
                                      </p:to>
                                    </p:set>
                                    <p:animEffect filter="fade" transition="in">
                                      <p:cBhvr>
                                        <p:cTn dur="1000"/>
                                        <p:tgtEl>
                                          <p:spTgt spid="14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482"/>
                                        </p:tgtEl>
                                      </p:cBhvr>
                                    </p:animEffect>
                                    <p:set>
                                      <p:cBhvr>
                                        <p:cTn dur="1" fill="hold">
                                          <p:stCondLst>
                                            <p:cond delay="1000"/>
                                          </p:stCondLst>
                                        </p:cTn>
                                        <p:tgtEl>
                                          <p:spTgt spid="148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481"/>
                                        </p:tgtEl>
                                        <p:attrNameLst>
                                          <p:attrName>style.visibility</p:attrName>
                                        </p:attrNameLst>
                                      </p:cBhvr>
                                      <p:to>
                                        <p:strVal val="visible"/>
                                      </p:to>
                                    </p:set>
                                    <p:animEffect filter="fade" transition="in">
                                      <p:cBhvr>
                                        <p:cTn dur="1000"/>
                                        <p:tgtEl>
                                          <p:spTgt spid="14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g35b5eb9d78b_0_255"/>
          <p:cNvSpPr txBox="1"/>
          <p:nvPr/>
        </p:nvSpPr>
        <p:spPr>
          <a:xfrm>
            <a:off x="936800" y="9586650"/>
            <a:ext cx="6610800" cy="300600"/>
          </a:xfrm>
          <a:prstGeom prst="rect">
            <a:avLst/>
          </a:prstGeom>
          <a:noFill/>
          <a:ln>
            <a:noFill/>
          </a:ln>
        </p:spPr>
        <p:txBody>
          <a:bodyPr anchorCtr="0" anchor="t"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A099"/>
              </a:solidFill>
              <a:latin typeface="Montserrat Medium"/>
              <a:ea typeface="Montserrat Medium"/>
              <a:cs typeface="Montserrat Medium"/>
              <a:sym typeface="Montserrat Medium"/>
            </a:endParaRPr>
          </a:p>
        </p:txBody>
      </p:sp>
      <p:sp>
        <p:nvSpPr>
          <p:cNvPr id="1503" name="Google Shape;1503;g35b5eb9d78b_0_255"/>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pic>
        <p:nvPicPr>
          <p:cNvPr descr="base ten tens" id="1504" name="Google Shape;1504;g35b5eb9d78b_0_255" title="base ten blocks"/>
          <p:cNvPicPr preferRelativeResize="0"/>
          <p:nvPr/>
        </p:nvPicPr>
        <p:blipFill rotWithShape="1">
          <a:blip r:embed="rId3">
            <a:alphaModFix/>
          </a:blip>
          <a:srcRect b="49852" l="12357" r="75503" t="3192"/>
          <a:stretch/>
        </p:blipFill>
        <p:spPr>
          <a:xfrm>
            <a:off x="3502652" y="2763332"/>
            <a:ext cx="1129851" cy="4363249"/>
          </a:xfrm>
          <a:prstGeom prst="rect">
            <a:avLst/>
          </a:prstGeom>
          <a:noFill/>
          <a:ln>
            <a:noFill/>
          </a:ln>
        </p:spPr>
      </p:pic>
      <p:sp>
        <p:nvSpPr>
          <p:cNvPr id="1505" name="Google Shape;1505;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10</a:t>
            </a:r>
            <a:endParaRPr b="0" i="0" sz="5200" u="none" cap="none" strike="noStrike">
              <a:solidFill>
                <a:srgbClr val="000000"/>
              </a:solidFill>
              <a:latin typeface="Arial"/>
              <a:ea typeface="Arial"/>
              <a:cs typeface="Arial"/>
              <a:sym typeface="Arial"/>
            </a:endParaRPr>
          </a:p>
        </p:txBody>
      </p:sp>
      <p:pic>
        <p:nvPicPr>
          <p:cNvPr descr="base ten tens" id="1506" name="Google Shape;1506;g35b5eb9d78b_0_255" title="base ten blocks"/>
          <p:cNvPicPr preferRelativeResize="0"/>
          <p:nvPr/>
        </p:nvPicPr>
        <p:blipFill rotWithShape="1">
          <a:blip r:embed="rId3">
            <a:alphaModFix/>
          </a:blip>
          <a:srcRect b="49852" l="12357" r="75503" t="3192"/>
          <a:stretch/>
        </p:blipFill>
        <p:spPr>
          <a:xfrm>
            <a:off x="4659174" y="2763332"/>
            <a:ext cx="1129851" cy="4363249"/>
          </a:xfrm>
          <a:prstGeom prst="rect">
            <a:avLst/>
          </a:prstGeom>
          <a:noFill/>
          <a:ln>
            <a:noFill/>
          </a:ln>
        </p:spPr>
      </p:pic>
      <p:sp>
        <p:nvSpPr>
          <p:cNvPr id="1507" name="Google Shape;1507;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20</a:t>
            </a:r>
            <a:endParaRPr b="0" i="0" sz="5200" u="none" cap="none" strike="noStrike">
              <a:solidFill>
                <a:srgbClr val="000000"/>
              </a:solidFill>
              <a:latin typeface="Arial"/>
              <a:ea typeface="Arial"/>
              <a:cs typeface="Arial"/>
              <a:sym typeface="Arial"/>
            </a:endParaRPr>
          </a:p>
        </p:txBody>
      </p:sp>
      <p:sp>
        <p:nvSpPr>
          <p:cNvPr id="1508" name="Google Shape;1508;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30</a:t>
            </a:r>
            <a:endParaRPr b="0" i="0" sz="5200" u="none" cap="none" strike="noStrike">
              <a:solidFill>
                <a:srgbClr val="000000"/>
              </a:solidFill>
              <a:latin typeface="Arial"/>
              <a:ea typeface="Arial"/>
              <a:cs typeface="Arial"/>
              <a:sym typeface="Arial"/>
            </a:endParaRPr>
          </a:p>
        </p:txBody>
      </p:sp>
      <p:sp>
        <p:nvSpPr>
          <p:cNvPr id="1509" name="Google Shape;1509;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40</a:t>
            </a:r>
            <a:endParaRPr b="0" i="0" sz="5200" u="none" cap="none" strike="noStrike">
              <a:solidFill>
                <a:srgbClr val="000000"/>
              </a:solidFill>
              <a:latin typeface="Arial"/>
              <a:ea typeface="Arial"/>
              <a:cs typeface="Arial"/>
              <a:sym typeface="Arial"/>
            </a:endParaRPr>
          </a:p>
        </p:txBody>
      </p:sp>
      <p:sp>
        <p:nvSpPr>
          <p:cNvPr id="1510" name="Google Shape;1510;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50</a:t>
            </a:r>
            <a:endParaRPr b="0" i="0" sz="5200" u="none" cap="none" strike="noStrike">
              <a:solidFill>
                <a:srgbClr val="000000"/>
              </a:solidFill>
              <a:latin typeface="Arial"/>
              <a:ea typeface="Arial"/>
              <a:cs typeface="Arial"/>
              <a:sym typeface="Arial"/>
            </a:endParaRPr>
          </a:p>
        </p:txBody>
      </p:sp>
      <p:sp>
        <p:nvSpPr>
          <p:cNvPr id="1511" name="Google Shape;1511;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60</a:t>
            </a:r>
            <a:endParaRPr b="0" i="0" sz="5200" u="none" cap="none" strike="noStrike">
              <a:solidFill>
                <a:srgbClr val="000000"/>
              </a:solidFill>
              <a:latin typeface="Arial"/>
              <a:ea typeface="Arial"/>
              <a:cs typeface="Arial"/>
              <a:sym typeface="Arial"/>
            </a:endParaRPr>
          </a:p>
        </p:txBody>
      </p:sp>
      <p:sp>
        <p:nvSpPr>
          <p:cNvPr id="1512" name="Google Shape;1512;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70</a:t>
            </a:r>
            <a:endParaRPr b="0" i="0" sz="5200" u="none" cap="none" strike="noStrike">
              <a:solidFill>
                <a:srgbClr val="000000"/>
              </a:solidFill>
              <a:latin typeface="Arial"/>
              <a:ea typeface="Arial"/>
              <a:cs typeface="Arial"/>
              <a:sym typeface="Arial"/>
            </a:endParaRPr>
          </a:p>
        </p:txBody>
      </p:sp>
      <p:sp>
        <p:nvSpPr>
          <p:cNvPr id="1513" name="Google Shape;1513;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80</a:t>
            </a:r>
            <a:endParaRPr b="0" i="0" sz="5200" u="none" cap="none" strike="noStrike">
              <a:solidFill>
                <a:srgbClr val="000000"/>
              </a:solidFill>
              <a:latin typeface="Arial"/>
              <a:ea typeface="Arial"/>
              <a:cs typeface="Arial"/>
              <a:sym typeface="Arial"/>
            </a:endParaRPr>
          </a:p>
        </p:txBody>
      </p:sp>
      <p:sp>
        <p:nvSpPr>
          <p:cNvPr id="1514" name="Google Shape;1514;g35b5eb9d78b_0_255"/>
          <p:cNvSpPr txBox="1"/>
          <p:nvPr/>
        </p:nvSpPr>
        <p:spPr>
          <a:xfrm>
            <a:off x="8512490" y="7452200"/>
            <a:ext cx="1530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90</a:t>
            </a:r>
            <a:endParaRPr b="0" i="0" sz="5200" u="none" cap="none" strike="noStrike">
              <a:solidFill>
                <a:srgbClr val="000000"/>
              </a:solidFill>
              <a:latin typeface="Arial"/>
              <a:ea typeface="Arial"/>
              <a:cs typeface="Arial"/>
              <a:sym typeface="Arial"/>
            </a:endParaRPr>
          </a:p>
        </p:txBody>
      </p:sp>
      <p:sp>
        <p:nvSpPr>
          <p:cNvPr id="1515" name="Google Shape;1515;g35b5eb9d78b_0_255"/>
          <p:cNvSpPr txBox="1"/>
          <p:nvPr/>
        </p:nvSpPr>
        <p:spPr>
          <a:xfrm>
            <a:off x="8289058" y="7452200"/>
            <a:ext cx="1977000" cy="1169700"/>
          </a:xfrm>
          <a:prstGeom prst="rect">
            <a:avLst/>
          </a:prstGeom>
          <a:solidFill>
            <a:schemeClr val="lt1"/>
          </a:solid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100</a:t>
            </a:r>
            <a:endParaRPr b="0" i="0" sz="5200" u="none" cap="none" strike="noStrike">
              <a:solidFill>
                <a:srgbClr val="000000"/>
              </a:solidFill>
              <a:latin typeface="Arial"/>
              <a:ea typeface="Arial"/>
              <a:cs typeface="Arial"/>
              <a:sym typeface="Arial"/>
            </a:endParaRPr>
          </a:p>
        </p:txBody>
      </p:sp>
      <p:pic>
        <p:nvPicPr>
          <p:cNvPr descr="base ten tens" id="1516" name="Google Shape;1516;g35b5eb9d78b_0_255" title="base ten blocks"/>
          <p:cNvPicPr preferRelativeResize="0"/>
          <p:nvPr/>
        </p:nvPicPr>
        <p:blipFill rotWithShape="1">
          <a:blip r:embed="rId3">
            <a:alphaModFix/>
          </a:blip>
          <a:srcRect b="49852" l="12357" r="75503" t="3192"/>
          <a:stretch/>
        </p:blipFill>
        <p:spPr>
          <a:xfrm>
            <a:off x="5815696" y="2763332"/>
            <a:ext cx="1129851" cy="4363249"/>
          </a:xfrm>
          <a:prstGeom prst="rect">
            <a:avLst/>
          </a:prstGeom>
          <a:noFill/>
          <a:ln>
            <a:noFill/>
          </a:ln>
        </p:spPr>
      </p:pic>
      <p:pic>
        <p:nvPicPr>
          <p:cNvPr descr="base ten tens" id="1517" name="Google Shape;1517;g35b5eb9d78b_0_255" title="base ten blocks"/>
          <p:cNvPicPr preferRelativeResize="0"/>
          <p:nvPr/>
        </p:nvPicPr>
        <p:blipFill rotWithShape="1">
          <a:blip r:embed="rId3">
            <a:alphaModFix/>
          </a:blip>
          <a:srcRect b="49852" l="12357" r="75503" t="3192"/>
          <a:stretch/>
        </p:blipFill>
        <p:spPr>
          <a:xfrm>
            <a:off x="6972218" y="2763332"/>
            <a:ext cx="1129851" cy="4363249"/>
          </a:xfrm>
          <a:prstGeom prst="rect">
            <a:avLst/>
          </a:prstGeom>
          <a:noFill/>
          <a:ln>
            <a:noFill/>
          </a:ln>
        </p:spPr>
      </p:pic>
      <p:pic>
        <p:nvPicPr>
          <p:cNvPr descr="base ten tens" id="1518" name="Google Shape;1518;g35b5eb9d78b_0_255" title="base ten blocks"/>
          <p:cNvPicPr preferRelativeResize="0"/>
          <p:nvPr/>
        </p:nvPicPr>
        <p:blipFill rotWithShape="1">
          <a:blip r:embed="rId3">
            <a:alphaModFix/>
          </a:blip>
          <a:srcRect b="49852" l="12357" r="75503" t="3192"/>
          <a:stretch/>
        </p:blipFill>
        <p:spPr>
          <a:xfrm>
            <a:off x="9285264" y="2763332"/>
            <a:ext cx="1129851" cy="4363249"/>
          </a:xfrm>
          <a:prstGeom prst="rect">
            <a:avLst/>
          </a:prstGeom>
          <a:noFill/>
          <a:ln>
            <a:noFill/>
          </a:ln>
        </p:spPr>
      </p:pic>
      <p:pic>
        <p:nvPicPr>
          <p:cNvPr descr="base ten tens" id="1519" name="Google Shape;1519;g35b5eb9d78b_0_255" title="base ten blocks"/>
          <p:cNvPicPr preferRelativeResize="0"/>
          <p:nvPr/>
        </p:nvPicPr>
        <p:blipFill rotWithShape="1">
          <a:blip r:embed="rId3">
            <a:alphaModFix/>
          </a:blip>
          <a:srcRect b="49852" l="12357" r="75503" t="3192"/>
          <a:stretch/>
        </p:blipFill>
        <p:spPr>
          <a:xfrm>
            <a:off x="8128740" y="2763332"/>
            <a:ext cx="1129851" cy="4363249"/>
          </a:xfrm>
          <a:prstGeom prst="rect">
            <a:avLst/>
          </a:prstGeom>
          <a:noFill/>
          <a:ln>
            <a:noFill/>
          </a:ln>
        </p:spPr>
      </p:pic>
      <p:pic>
        <p:nvPicPr>
          <p:cNvPr descr="base ten tens" id="1520" name="Google Shape;1520;g35b5eb9d78b_0_255" title="base ten blocks"/>
          <p:cNvPicPr preferRelativeResize="0"/>
          <p:nvPr/>
        </p:nvPicPr>
        <p:blipFill rotWithShape="1">
          <a:blip r:embed="rId3">
            <a:alphaModFix/>
          </a:blip>
          <a:srcRect b="49852" l="12357" r="75503" t="3192"/>
          <a:stretch/>
        </p:blipFill>
        <p:spPr>
          <a:xfrm>
            <a:off x="10441786" y="2763332"/>
            <a:ext cx="1129851" cy="4363249"/>
          </a:xfrm>
          <a:prstGeom prst="rect">
            <a:avLst/>
          </a:prstGeom>
          <a:noFill/>
          <a:ln>
            <a:noFill/>
          </a:ln>
        </p:spPr>
      </p:pic>
      <p:pic>
        <p:nvPicPr>
          <p:cNvPr descr="base ten tens" id="1521" name="Google Shape;1521;g35b5eb9d78b_0_255" title="base ten blocks"/>
          <p:cNvPicPr preferRelativeResize="0"/>
          <p:nvPr/>
        </p:nvPicPr>
        <p:blipFill rotWithShape="1">
          <a:blip r:embed="rId3">
            <a:alphaModFix/>
          </a:blip>
          <a:srcRect b="49852" l="12357" r="75503" t="3192"/>
          <a:stretch/>
        </p:blipFill>
        <p:spPr>
          <a:xfrm>
            <a:off x="11598308" y="2763332"/>
            <a:ext cx="1129851" cy="4363249"/>
          </a:xfrm>
          <a:prstGeom prst="rect">
            <a:avLst/>
          </a:prstGeom>
          <a:noFill/>
          <a:ln>
            <a:noFill/>
          </a:ln>
        </p:spPr>
      </p:pic>
      <p:pic>
        <p:nvPicPr>
          <p:cNvPr descr="base ten tens" id="1522" name="Google Shape;1522;g35b5eb9d78b_0_255" title="base ten blocks"/>
          <p:cNvPicPr preferRelativeResize="0"/>
          <p:nvPr/>
        </p:nvPicPr>
        <p:blipFill rotWithShape="1">
          <a:blip r:embed="rId3">
            <a:alphaModFix/>
          </a:blip>
          <a:srcRect b="49852" l="12357" r="75503" t="3192"/>
          <a:stretch/>
        </p:blipFill>
        <p:spPr>
          <a:xfrm>
            <a:off x="12754830" y="2763332"/>
            <a:ext cx="1129851" cy="4363249"/>
          </a:xfrm>
          <a:prstGeom prst="rect">
            <a:avLst/>
          </a:prstGeom>
          <a:noFill/>
          <a:ln>
            <a:noFill/>
          </a:ln>
        </p:spPr>
      </p:pic>
      <p:pic>
        <p:nvPicPr>
          <p:cNvPr descr="base ten tens" id="1523" name="Google Shape;1523;g35b5eb9d78b_0_255" title="base ten blocks"/>
          <p:cNvPicPr preferRelativeResize="0"/>
          <p:nvPr/>
        </p:nvPicPr>
        <p:blipFill rotWithShape="1">
          <a:blip r:embed="rId3">
            <a:alphaModFix/>
          </a:blip>
          <a:srcRect b="49852" l="12357" r="75503" t="3192"/>
          <a:stretch/>
        </p:blipFill>
        <p:spPr>
          <a:xfrm>
            <a:off x="13911352" y="2763332"/>
            <a:ext cx="1129851" cy="4363249"/>
          </a:xfrm>
          <a:prstGeom prst="rect">
            <a:avLst/>
          </a:prstGeom>
          <a:noFill/>
          <a:ln>
            <a:noFill/>
          </a:ln>
        </p:spPr>
      </p:pic>
      <p:pic>
        <p:nvPicPr>
          <p:cNvPr id="1524" name="Google Shape;1524;g35b5eb9d78b_0_255"/>
          <p:cNvPicPr preferRelativeResize="0"/>
          <p:nvPr/>
        </p:nvPicPr>
        <p:blipFill rotWithShape="1">
          <a:blip r:embed="rId4">
            <a:alphaModFix/>
          </a:blip>
          <a:srcRect b="35340" l="48304" r="0" t="32039"/>
          <a:stretch/>
        </p:blipFill>
        <p:spPr>
          <a:xfrm>
            <a:off x="16134450" y="664666"/>
            <a:ext cx="1427250" cy="1568233"/>
          </a:xfrm>
          <a:prstGeom prst="rect">
            <a:avLst/>
          </a:prstGeom>
          <a:noFill/>
          <a:ln>
            <a:noFill/>
          </a:ln>
        </p:spPr>
      </p:pic>
      <p:pic>
        <p:nvPicPr>
          <p:cNvPr id="1525" name="Google Shape;1525;g35b5eb9d78b_0_255"/>
          <p:cNvPicPr preferRelativeResize="0"/>
          <p:nvPr/>
        </p:nvPicPr>
        <p:blipFill rotWithShape="1">
          <a:blip r:embed="rId5">
            <a:alphaModFix/>
          </a:blip>
          <a:srcRect b="0" l="0" r="0" t="0"/>
          <a:stretch/>
        </p:blipFill>
        <p:spPr>
          <a:xfrm>
            <a:off x="14855526" y="902650"/>
            <a:ext cx="1363636" cy="1283400"/>
          </a:xfrm>
          <a:prstGeom prst="rect">
            <a:avLst/>
          </a:prstGeom>
          <a:noFill/>
          <a:ln>
            <a:noFill/>
          </a:ln>
        </p:spPr>
      </p:pic>
      <p:sp>
        <p:nvSpPr>
          <p:cNvPr id="1526" name="Google Shape;1526;g35b5eb9d78b_0_255"/>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4"/>
                                        </p:tgtEl>
                                        <p:attrNameLst>
                                          <p:attrName>style.visibility</p:attrName>
                                        </p:attrNameLst>
                                      </p:cBhvr>
                                      <p:to>
                                        <p:strVal val="visible"/>
                                      </p:to>
                                    </p:set>
                                    <p:animEffect filter="fade" transition="in">
                                      <p:cBhvr>
                                        <p:cTn dur="1000"/>
                                        <p:tgtEl>
                                          <p:spTgt spid="1504"/>
                                        </p:tgtEl>
                                      </p:cBhvr>
                                    </p:animEffect>
                                  </p:childTnLst>
                                </p:cTn>
                              </p:par>
                              <p:par>
                                <p:cTn fill="hold" nodeType="withEffect" presetClass="entr" presetID="10" presetSubtype="0">
                                  <p:stCondLst>
                                    <p:cond delay="0"/>
                                  </p:stCondLst>
                                  <p:childTnLst>
                                    <p:set>
                                      <p:cBhvr>
                                        <p:cTn dur="1" fill="hold">
                                          <p:stCondLst>
                                            <p:cond delay="0"/>
                                          </p:stCondLst>
                                        </p:cTn>
                                        <p:tgtEl>
                                          <p:spTgt spid="1505"/>
                                        </p:tgtEl>
                                        <p:attrNameLst>
                                          <p:attrName>style.visibility</p:attrName>
                                        </p:attrNameLst>
                                      </p:cBhvr>
                                      <p:to>
                                        <p:strVal val="visible"/>
                                      </p:to>
                                    </p:set>
                                    <p:animEffect filter="fade" transition="in">
                                      <p:cBhvr>
                                        <p:cTn dur="1000"/>
                                        <p:tgtEl>
                                          <p:spTgt spid="1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6"/>
                                        </p:tgtEl>
                                        <p:attrNameLst>
                                          <p:attrName>style.visibility</p:attrName>
                                        </p:attrNameLst>
                                      </p:cBhvr>
                                      <p:to>
                                        <p:strVal val="visible"/>
                                      </p:to>
                                    </p:set>
                                    <p:animEffect filter="fade" transition="in">
                                      <p:cBhvr>
                                        <p:cTn dur="1000"/>
                                        <p:tgtEl>
                                          <p:spTgt spid="1506"/>
                                        </p:tgtEl>
                                      </p:cBhvr>
                                    </p:animEffect>
                                  </p:childTnLst>
                                </p:cTn>
                              </p:par>
                              <p:par>
                                <p:cTn fill="hold" nodeType="withEffect" presetClass="entr" presetID="10" presetSubtype="0">
                                  <p:stCondLst>
                                    <p:cond delay="0"/>
                                  </p:stCondLst>
                                  <p:childTnLst>
                                    <p:set>
                                      <p:cBhvr>
                                        <p:cTn dur="1" fill="hold">
                                          <p:stCondLst>
                                            <p:cond delay="0"/>
                                          </p:stCondLst>
                                        </p:cTn>
                                        <p:tgtEl>
                                          <p:spTgt spid="1507"/>
                                        </p:tgtEl>
                                        <p:attrNameLst>
                                          <p:attrName>style.visibility</p:attrName>
                                        </p:attrNameLst>
                                      </p:cBhvr>
                                      <p:to>
                                        <p:strVal val="visible"/>
                                      </p:to>
                                    </p:set>
                                    <p:animEffect filter="fade" transition="in">
                                      <p:cBhvr>
                                        <p:cTn dur="1000"/>
                                        <p:tgtEl>
                                          <p:spTgt spid="15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8"/>
                                        </p:tgtEl>
                                        <p:attrNameLst>
                                          <p:attrName>style.visibility</p:attrName>
                                        </p:attrNameLst>
                                      </p:cBhvr>
                                      <p:to>
                                        <p:strVal val="visible"/>
                                      </p:to>
                                    </p:set>
                                    <p:animEffect filter="fade" transition="in">
                                      <p:cBhvr>
                                        <p:cTn dur="1000"/>
                                        <p:tgtEl>
                                          <p:spTgt spid="1508"/>
                                        </p:tgtEl>
                                      </p:cBhvr>
                                    </p:animEffect>
                                  </p:childTnLst>
                                </p:cTn>
                              </p:par>
                              <p:par>
                                <p:cTn fill="hold" nodeType="withEffect" presetClass="entr" presetID="10" presetSubtype="0">
                                  <p:stCondLst>
                                    <p:cond delay="0"/>
                                  </p:stCondLst>
                                  <p:childTnLst>
                                    <p:set>
                                      <p:cBhvr>
                                        <p:cTn dur="1" fill="hold">
                                          <p:stCondLst>
                                            <p:cond delay="0"/>
                                          </p:stCondLst>
                                        </p:cTn>
                                        <p:tgtEl>
                                          <p:spTgt spid="1516"/>
                                        </p:tgtEl>
                                        <p:attrNameLst>
                                          <p:attrName>style.visibility</p:attrName>
                                        </p:attrNameLst>
                                      </p:cBhvr>
                                      <p:to>
                                        <p:strVal val="visible"/>
                                      </p:to>
                                    </p:set>
                                    <p:animEffect filter="fade" transition="in">
                                      <p:cBhvr>
                                        <p:cTn dur="1000"/>
                                        <p:tgtEl>
                                          <p:spTgt spid="15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9"/>
                                        </p:tgtEl>
                                        <p:attrNameLst>
                                          <p:attrName>style.visibility</p:attrName>
                                        </p:attrNameLst>
                                      </p:cBhvr>
                                      <p:to>
                                        <p:strVal val="visible"/>
                                      </p:to>
                                    </p:set>
                                    <p:animEffect filter="fade" transition="in">
                                      <p:cBhvr>
                                        <p:cTn dur="1000"/>
                                        <p:tgtEl>
                                          <p:spTgt spid="1509"/>
                                        </p:tgtEl>
                                      </p:cBhvr>
                                    </p:animEffect>
                                  </p:childTnLst>
                                </p:cTn>
                              </p:par>
                              <p:par>
                                <p:cTn fill="hold" nodeType="withEffect" presetClass="entr" presetID="10" presetSubtype="0">
                                  <p:stCondLst>
                                    <p:cond delay="0"/>
                                  </p:stCondLst>
                                  <p:childTnLst>
                                    <p:set>
                                      <p:cBhvr>
                                        <p:cTn dur="1" fill="hold">
                                          <p:stCondLst>
                                            <p:cond delay="0"/>
                                          </p:stCondLst>
                                        </p:cTn>
                                        <p:tgtEl>
                                          <p:spTgt spid="1517"/>
                                        </p:tgtEl>
                                        <p:attrNameLst>
                                          <p:attrName>style.visibility</p:attrName>
                                        </p:attrNameLst>
                                      </p:cBhvr>
                                      <p:to>
                                        <p:strVal val="visible"/>
                                      </p:to>
                                    </p:set>
                                    <p:animEffect filter="fade" transition="in">
                                      <p:cBhvr>
                                        <p:cTn dur="1000"/>
                                        <p:tgtEl>
                                          <p:spTgt spid="15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0"/>
                                        </p:tgtEl>
                                        <p:attrNameLst>
                                          <p:attrName>style.visibility</p:attrName>
                                        </p:attrNameLst>
                                      </p:cBhvr>
                                      <p:to>
                                        <p:strVal val="visible"/>
                                      </p:to>
                                    </p:set>
                                    <p:animEffect filter="fade" transition="in">
                                      <p:cBhvr>
                                        <p:cTn dur="1000"/>
                                        <p:tgtEl>
                                          <p:spTgt spid="1510"/>
                                        </p:tgtEl>
                                      </p:cBhvr>
                                    </p:animEffect>
                                  </p:childTnLst>
                                </p:cTn>
                              </p:par>
                              <p:par>
                                <p:cTn fill="hold" nodeType="withEffect" presetClass="entr" presetID="10" presetSubtype="0">
                                  <p:stCondLst>
                                    <p:cond delay="0"/>
                                  </p:stCondLst>
                                  <p:childTnLst>
                                    <p:set>
                                      <p:cBhvr>
                                        <p:cTn dur="1" fill="hold">
                                          <p:stCondLst>
                                            <p:cond delay="0"/>
                                          </p:stCondLst>
                                        </p:cTn>
                                        <p:tgtEl>
                                          <p:spTgt spid="1519"/>
                                        </p:tgtEl>
                                        <p:attrNameLst>
                                          <p:attrName>style.visibility</p:attrName>
                                        </p:attrNameLst>
                                      </p:cBhvr>
                                      <p:to>
                                        <p:strVal val="visible"/>
                                      </p:to>
                                    </p:set>
                                    <p:animEffect filter="fade" transition="in">
                                      <p:cBhvr>
                                        <p:cTn dur="1000"/>
                                        <p:tgtEl>
                                          <p:spTgt spid="15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1"/>
                                        </p:tgtEl>
                                        <p:attrNameLst>
                                          <p:attrName>style.visibility</p:attrName>
                                        </p:attrNameLst>
                                      </p:cBhvr>
                                      <p:to>
                                        <p:strVal val="visible"/>
                                      </p:to>
                                    </p:set>
                                    <p:animEffect filter="fade" transition="in">
                                      <p:cBhvr>
                                        <p:cTn dur="1000"/>
                                        <p:tgtEl>
                                          <p:spTgt spid="1511"/>
                                        </p:tgtEl>
                                      </p:cBhvr>
                                    </p:animEffect>
                                  </p:childTnLst>
                                </p:cTn>
                              </p:par>
                              <p:par>
                                <p:cTn fill="hold" nodeType="withEffect" presetClass="entr" presetID="10" presetSubtype="0">
                                  <p:stCondLst>
                                    <p:cond delay="0"/>
                                  </p:stCondLst>
                                  <p:childTnLst>
                                    <p:set>
                                      <p:cBhvr>
                                        <p:cTn dur="1" fill="hold">
                                          <p:stCondLst>
                                            <p:cond delay="0"/>
                                          </p:stCondLst>
                                        </p:cTn>
                                        <p:tgtEl>
                                          <p:spTgt spid="1518"/>
                                        </p:tgtEl>
                                        <p:attrNameLst>
                                          <p:attrName>style.visibility</p:attrName>
                                        </p:attrNameLst>
                                      </p:cBhvr>
                                      <p:to>
                                        <p:strVal val="visible"/>
                                      </p:to>
                                    </p:set>
                                    <p:animEffect filter="fade" transition="in">
                                      <p:cBhvr>
                                        <p:cTn dur="1000"/>
                                        <p:tgtEl>
                                          <p:spTgt spid="15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2"/>
                                        </p:tgtEl>
                                        <p:attrNameLst>
                                          <p:attrName>style.visibility</p:attrName>
                                        </p:attrNameLst>
                                      </p:cBhvr>
                                      <p:to>
                                        <p:strVal val="visible"/>
                                      </p:to>
                                    </p:set>
                                    <p:animEffect filter="fade" transition="in">
                                      <p:cBhvr>
                                        <p:cTn dur="1000"/>
                                        <p:tgtEl>
                                          <p:spTgt spid="1512"/>
                                        </p:tgtEl>
                                      </p:cBhvr>
                                    </p:animEffect>
                                  </p:childTnLst>
                                </p:cTn>
                              </p:par>
                              <p:par>
                                <p:cTn fill="hold" nodeType="withEffect" presetClass="entr" presetID="10" presetSubtype="0">
                                  <p:stCondLst>
                                    <p:cond delay="0"/>
                                  </p:stCondLst>
                                  <p:childTnLst>
                                    <p:set>
                                      <p:cBhvr>
                                        <p:cTn dur="1" fill="hold">
                                          <p:stCondLst>
                                            <p:cond delay="0"/>
                                          </p:stCondLst>
                                        </p:cTn>
                                        <p:tgtEl>
                                          <p:spTgt spid="1520"/>
                                        </p:tgtEl>
                                        <p:attrNameLst>
                                          <p:attrName>style.visibility</p:attrName>
                                        </p:attrNameLst>
                                      </p:cBhvr>
                                      <p:to>
                                        <p:strVal val="visible"/>
                                      </p:to>
                                    </p:set>
                                    <p:animEffect filter="fade" transition="in">
                                      <p:cBhvr>
                                        <p:cTn dur="1000"/>
                                        <p:tgtEl>
                                          <p:spTgt spid="15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gtEl>
                                        <p:attrNameLst>
                                          <p:attrName>style.visibility</p:attrName>
                                        </p:attrNameLst>
                                      </p:cBhvr>
                                      <p:to>
                                        <p:strVal val="visible"/>
                                      </p:to>
                                    </p:set>
                                    <p:animEffect filter="fade" transition="in">
                                      <p:cBhvr>
                                        <p:cTn dur="1000"/>
                                        <p:tgtEl>
                                          <p:spTgt spid="1513"/>
                                        </p:tgtEl>
                                      </p:cBhvr>
                                    </p:animEffect>
                                  </p:childTnLst>
                                </p:cTn>
                              </p:par>
                              <p:par>
                                <p:cTn fill="hold" nodeType="withEffect" presetClass="entr" presetID="10" presetSubtype="0">
                                  <p:stCondLst>
                                    <p:cond delay="0"/>
                                  </p:stCondLst>
                                  <p:childTnLst>
                                    <p:set>
                                      <p:cBhvr>
                                        <p:cTn dur="1" fill="hold">
                                          <p:stCondLst>
                                            <p:cond delay="0"/>
                                          </p:stCondLst>
                                        </p:cTn>
                                        <p:tgtEl>
                                          <p:spTgt spid="1521"/>
                                        </p:tgtEl>
                                        <p:attrNameLst>
                                          <p:attrName>style.visibility</p:attrName>
                                        </p:attrNameLst>
                                      </p:cBhvr>
                                      <p:to>
                                        <p:strVal val="visible"/>
                                      </p:to>
                                    </p:set>
                                    <p:animEffect filter="fade" transition="in">
                                      <p:cBhvr>
                                        <p:cTn dur="1000"/>
                                        <p:tgtEl>
                                          <p:spTgt spid="15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4"/>
                                        </p:tgtEl>
                                        <p:attrNameLst>
                                          <p:attrName>style.visibility</p:attrName>
                                        </p:attrNameLst>
                                      </p:cBhvr>
                                      <p:to>
                                        <p:strVal val="visible"/>
                                      </p:to>
                                    </p:set>
                                    <p:animEffect filter="fade" transition="in">
                                      <p:cBhvr>
                                        <p:cTn dur="1000"/>
                                        <p:tgtEl>
                                          <p:spTgt spid="1514"/>
                                        </p:tgtEl>
                                      </p:cBhvr>
                                    </p:animEffect>
                                  </p:childTnLst>
                                </p:cTn>
                              </p:par>
                              <p:par>
                                <p:cTn fill="hold" nodeType="withEffect" presetClass="entr" presetID="10" presetSubtype="0">
                                  <p:stCondLst>
                                    <p:cond delay="0"/>
                                  </p:stCondLst>
                                  <p:childTnLst>
                                    <p:set>
                                      <p:cBhvr>
                                        <p:cTn dur="1" fill="hold">
                                          <p:stCondLst>
                                            <p:cond delay="0"/>
                                          </p:stCondLst>
                                        </p:cTn>
                                        <p:tgtEl>
                                          <p:spTgt spid="1522"/>
                                        </p:tgtEl>
                                        <p:attrNameLst>
                                          <p:attrName>style.visibility</p:attrName>
                                        </p:attrNameLst>
                                      </p:cBhvr>
                                      <p:to>
                                        <p:strVal val="visible"/>
                                      </p:to>
                                    </p:set>
                                    <p:animEffect filter="fade" transition="in">
                                      <p:cBhvr>
                                        <p:cTn dur="1000"/>
                                        <p:tgtEl>
                                          <p:spTgt spid="15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5"/>
                                        </p:tgtEl>
                                        <p:attrNameLst>
                                          <p:attrName>style.visibility</p:attrName>
                                        </p:attrNameLst>
                                      </p:cBhvr>
                                      <p:to>
                                        <p:strVal val="visible"/>
                                      </p:to>
                                    </p:set>
                                    <p:animEffect filter="fade" transition="in">
                                      <p:cBhvr>
                                        <p:cTn dur="1000"/>
                                        <p:tgtEl>
                                          <p:spTgt spid="1515"/>
                                        </p:tgtEl>
                                      </p:cBhvr>
                                    </p:animEffect>
                                  </p:childTnLst>
                                </p:cTn>
                              </p:par>
                              <p:par>
                                <p:cTn fill="hold" nodeType="withEffect" presetClass="entr" presetID="10" presetSubtype="0">
                                  <p:stCondLst>
                                    <p:cond delay="0"/>
                                  </p:stCondLst>
                                  <p:childTnLst>
                                    <p:set>
                                      <p:cBhvr>
                                        <p:cTn dur="1" fill="hold">
                                          <p:stCondLst>
                                            <p:cond delay="0"/>
                                          </p:stCondLst>
                                        </p:cTn>
                                        <p:tgtEl>
                                          <p:spTgt spid="1523"/>
                                        </p:tgtEl>
                                        <p:attrNameLst>
                                          <p:attrName>style.visibility</p:attrName>
                                        </p:attrNameLst>
                                      </p:cBhvr>
                                      <p:to>
                                        <p:strVal val="visible"/>
                                      </p:to>
                                    </p:set>
                                    <p:animEffect filter="fade" transition="in">
                                      <p:cBhvr>
                                        <p:cTn dur="1000"/>
                                        <p:tgtEl>
                                          <p:spTgt spid="15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g35b5eb9d78b_0_283"/>
          <p:cNvSpPr txBox="1"/>
          <p:nvPr/>
        </p:nvSpPr>
        <p:spPr>
          <a:xfrm>
            <a:off x="936800" y="9586650"/>
            <a:ext cx="6610800" cy="300600"/>
          </a:xfrm>
          <a:prstGeom prst="rect">
            <a:avLst/>
          </a:prstGeom>
          <a:noFill/>
          <a:ln>
            <a:noFill/>
          </a:ln>
        </p:spPr>
        <p:txBody>
          <a:bodyPr anchorCtr="0" anchor="t"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A099"/>
              </a:solidFill>
              <a:latin typeface="Montserrat Medium"/>
              <a:ea typeface="Montserrat Medium"/>
              <a:cs typeface="Montserrat Medium"/>
              <a:sym typeface="Montserrat Medium"/>
            </a:endParaRPr>
          </a:p>
        </p:txBody>
      </p:sp>
      <p:sp>
        <p:nvSpPr>
          <p:cNvPr id="1532" name="Google Shape;1532;g35b5eb9d78b_0_283"/>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grpSp>
        <p:nvGrpSpPr>
          <p:cNvPr id="1533" name="Google Shape;1533;g35b5eb9d78b_0_283"/>
          <p:cNvGrpSpPr/>
          <p:nvPr/>
        </p:nvGrpSpPr>
        <p:grpSpPr>
          <a:xfrm>
            <a:off x="2616526" y="3728860"/>
            <a:ext cx="1912951" cy="2462399"/>
            <a:chOff x="1308263" y="1864430"/>
            <a:chExt cx="956476" cy="1231199"/>
          </a:xfrm>
        </p:grpSpPr>
        <p:pic>
          <p:nvPicPr>
            <p:cNvPr descr="base ten tens" id="1534" name="Google Shape;1534;g35b5eb9d78b_0_283" title="base ten blocks"/>
            <p:cNvPicPr preferRelativeResize="0"/>
            <p:nvPr/>
          </p:nvPicPr>
          <p:blipFill rotWithShape="1">
            <a:blip r:embed="rId3">
              <a:alphaModFix/>
            </a:blip>
            <a:srcRect b="49852" l="12357" r="75503" t="3192"/>
            <a:stretch/>
          </p:blipFill>
          <p:spPr>
            <a:xfrm>
              <a:off x="1308263" y="1864430"/>
              <a:ext cx="318825" cy="1231199"/>
            </a:xfrm>
            <a:prstGeom prst="rect">
              <a:avLst/>
            </a:prstGeom>
            <a:noFill/>
            <a:ln>
              <a:noFill/>
            </a:ln>
          </p:spPr>
        </p:pic>
        <p:pic>
          <p:nvPicPr>
            <p:cNvPr descr="base ten tens" id="1535" name="Google Shape;1535;g35b5eb9d78b_0_283" title="base ten blocks"/>
            <p:cNvPicPr preferRelativeResize="0"/>
            <p:nvPr/>
          </p:nvPicPr>
          <p:blipFill rotWithShape="1">
            <a:blip r:embed="rId3">
              <a:alphaModFix/>
            </a:blip>
            <a:srcRect b="49852" l="12357" r="75503" t="3192"/>
            <a:stretch/>
          </p:blipFill>
          <p:spPr>
            <a:xfrm>
              <a:off x="1627088" y="1864430"/>
              <a:ext cx="318825" cy="1231199"/>
            </a:xfrm>
            <a:prstGeom prst="rect">
              <a:avLst/>
            </a:prstGeom>
            <a:noFill/>
            <a:ln>
              <a:noFill/>
            </a:ln>
          </p:spPr>
        </p:pic>
        <p:pic>
          <p:nvPicPr>
            <p:cNvPr descr="base ten tens" id="1536" name="Google Shape;1536;g35b5eb9d78b_0_283" title="base ten blocks"/>
            <p:cNvPicPr preferRelativeResize="0"/>
            <p:nvPr/>
          </p:nvPicPr>
          <p:blipFill rotWithShape="1">
            <a:blip r:embed="rId3">
              <a:alphaModFix/>
            </a:blip>
            <a:srcRect b="49852" l="12357" r="75503" t="3192"/>
            <a:stretch/>
          </p:blipFill>
          <p:spPr>
            <a:xfrm>
              <a:off x="1945913" y="1864430"/>
              <a:ext cx="318826" cy="1231199"/>
            </a:xfrm>
            <a:prstGeom prst="rect">
              <a:avLst/>
            </a:prstGeom>
            <a:noFill/>
            <a:ln>
              <a:noFill/>
            </a:ln>
          </p:spPr>
        </p:pic>
      </p:grpSp>
      <p:grpSp>
        <p:nvGrpSpPr>
          <p:cNvPr id="1537" name="Google Shape;1537;g35b5eb9d78b_0_283"/>
          <p:cNvGrpSpPr/>
          <p:nvPr/>
        </p:nvGrpSpPr>
        <p:grpSpPr>
          <a:xfrm>
            <a:off x="7504226" y="3728860"/>
            <a:ext cx="3726701" cy="2462399"/>
            <a:chOff x="3752113" y="1864430"/>
            <a:chExt cx="1863350" cy="1231199"/>
          </a:xfrm>
        </p:grpSpPr>
        <p:pic>
          <p:nvPicPr>
            <p:cNvPr descr="base ten tens" id="1538" name="Google Shape;1538;g35b5eb9d78b_0_283" title="base ten blocks"/>
            <p:cNvPicPr preferRelativeResize="0"/>
            <p:nvPr/>
          </p:nvPicPr>
          <p:blipFill rotWithShape="1">
            <a:blip r:embed="rId3">
              <a:alphaModFix/>
            </a:blip>
            <a:srcRect b="49852" l="12357" r="75503" t="3192"/>
            <a:stretch/>
          </p:blipFill>
          <p:spPr>
            <a:xfrm>
              <a:off x="3752113" y="1864430"/>
              <a:ext cx="318825" cy="1231199"/>
            </a:xfrm>
            <a:prstGeom prst="rect">
              <a:avLst/>
            </a:prstGeom>
            <a:noFill/>
            <a:ln>
              <a:noFill/>
            </a:ln>
          </p:spPr>
        </p:pic>
        <p:pic>
          <p:nvPicPr>
            <p:cNvPr descr="base ten tens" id="1539" name="Google Shape;1539;g35b5eb9d78b_0_283" title="base ten blocks"/>
            <p:cNvPicPr preferRelativeResize="0"/>
            <p:nvPr/>
          </p:nvPicPr>
          <p:blipFill rotWithShape="1">
            <a:blip r:embed="rId3">
              <a:alphaModFix/>
            </a:blip>
            <a:srcRect b="49852" l="12357" r="75503" t="3192"/>
            <a:stretch/>
          </p:blipFill>
          <p:spPr>
            <a:xfrm>
              <a:off x="4070938" y="1864430"/>
              <a:ext cx="318825" cy="1231199"/>
            </a:xfrm>
            <a:prstGeom prst="rect">
              <a:avLst/>
            </a:prstGeom>
            <a:noFill/>
            <a:ln>
              <a:noFill/>
            </a:ln>
          </p:spPr>
        </p:pic>
        <p:pic>
          <p:nvPicPr>
            <p:cNvPr descr="base ten tens" id="1540" name="Google Shape;1540;g35b5eb9d78b_0_283" title="base ten blocks"/>
            <p:cNvPicPr preferRelativeResize="0"/>
            <p:nvPr/>
          </p:nvPicPr>
          <p:blipFill rotWithShape="1">
            <a:blip r:embed="rId3">
              <a:alphaModFix/>
            </a:blip>
            <a:srcRect b="49852" l="12357" r="75503" t="3192"/>
            <a:stretch/>
          </p:blipFill>
          <p:spPr>
            <a:xfrm>
              <a:off x="4389763" y="1864430"/>
              <a:ext cx="318825" cy="1231199"/>
            </a:xfrm>
            <a:prstGeom prst="rect">
              <a:avLst/>
            </a:prstGeom>
            <a:noFill/>
            <a:ln>
              <a:noFill/>
            </a:ln>
          </p:spPr>
        </p:pic>
        <p:pic>
          <p:nvPicPr>
            <p:cNvPr descr="base ten tens" id="1541" name="Google Shape;1541;g35b5eb9d78b_0_283" title="base ten blocks"/>
            <p:cNvPicPr preferRelativeResize="0"/>
            <p:nvPr/>
          </p:nvPicPr>
          <p:blipFill rotWithShape="1">
            <a:blip r:embed="rId3">
              <a:alphaModFix/>
            </a:blip>
            <a:srcRect b="49852" l="12357" r="75503" t="3192"/>
            <a:stretch/>
          </p:blipFill>
          <p:spPr>
            <a:xfrm>
              <a:off x="4658988" y="1864430"/>
              <a:ext cx="318825" cy="1231199"/>
            </a:xfrm>
            <a:prstGeom prst="rect">
              <a:avLst/>
            </a:prstGeom>
            <a:noFill/>
            <a:ln>
              <a:noFill/>
            </a:ln>
          </p:spPr>
        </p:pic>
        <p:pic>
          <p:nvPicPr>
            <p:cNvPr descr="base ten tens" id="1542" name="Google Shape;1542;g35b5eb9d78b_0_283" title="base ten blocks"/>
            <p:cNvPicPr preferRelativeResize="0"/>
            <p:nvPr/>
          </p:nvPicPr>
          <p:blipFill rotWithShape="1">
            <a:blip r:embed="rId3">
              <a:alphaModFix/>
            </a:blip>
            <a:srcRect b="49852" l="12357" r="75503" t="3192"/>
            <a:stretch/>
          </p:blipFill>
          <p:spPr>
            <a:xfrm>
              <a:off x="4977813" y="1864430"/>
              <a:ext cx="318825" cy="1231199"/>
            </a:xfrm>
            <a:prstGeom prst="rect">
              <a:avLst/>
            </a:prstGeom>
            <a:noFill/>
            <a:ln>
              <a:noFill/>
            </a:ln>
          </p:spPr>
        </p:pic>
        <p:pic>
          <p:nvPicPr>
            <p:cNvPr descr="base ten tens" id="1543" name="Google Shape;1543;g35b5eb9d78b_0_283" title="base ten blocks"/>
            <p:cNvPicPr preferRelativeResize="0"/>
            <p:nvPr/>
          </p:nvPicPr>
          <p:blipFill rotWithShape="1">
            <a:blip r:embed="rId3">
              <a:alphaModFix/>
            </a:blip>
            <a:srcRect b="49852" l="12357" r="75503" t="3192"/>
            <a:stretch/>
          </p:blipFill>
          <p:spPr>
            <a:xfrm>
              <a:off x="5296638" y="1864430"/>
              <a:ext cx="318825" cy="1231199"/>
            </a:xfrm>
            <a:prstGeom prst="rect">
              <a:avLst/>
            </a:prstGeom>
            <a:noFill/>
            <a:ln>
              <a:noFill/>
            </a:ln>
          </p:spPr>
        </p:pic>
      </p:grpSp>
      <p:grpSp>
        <p:nvGrpSpPr>
          <p:cNvPr id="1544" name="Google Shape;1544;g35b5eb9d78b_0_283"/>
          <p:cNvGrpSpPr/>
          <p:nvPr/>
        </p:nvGrpSpPr>
        <p:grpSpPr>
          <a:xfrm>
            <a:off x="14396176" y="3912310"/>
            <a:ext cx="1275301" cy="2462399"/>
            <a:chOff x="7198088" y="1956155"/>
            <a:chExt cx="637651" cy="1231199"/>
          </a:xfrm>
        </p:grpSpPr>
        <p:pic>
          <p:nvPicPr>
            <p:cNvPr descr="base ten tens" id="1545" name="Google Shape;1545;g35b5eb9d78b_0_283" title="base ten blocks"/>
            <p:cNvPicPr preferRelativeResize="0"/>
            <p:nvPr/>
          </p:nvPicPr>
          <p:blipFill rotWithShape="1">
            <a:blip r:embed="rId3">
              <a:alphaModFix/>
            </a:blip>
            <a:srcRect b="49852" l="12357" r="75503" t="3192"/>
            <a:stretch/>
          </p:blipFill>
          <p:spPr>
            <a:xfrm>
              <a:off x="7198088" y="1956155"/>
              <a:ext cx="318826" cy="1231199"/>
            </a:xfrm>
            <a:prstGeom prst="rect">
              <a:avLst/>
            </a:prstGeom>
            <a:noFill/>
            <a:ln>
              <a:noFill/>
            </a:ln>
          </p:spPr>
        </p:pic>
        <p:pic>
          <p:nvPicPr>
            <p:cNvPr descr="base ten tens" id="1546" name="Google Shape;1546;g35b5eb9d78b_0_283" title="base ten blocks"/>
            <p:cNvPicPr preferRelativeResize="0"/>
            <p:nvPr/>
          </p:nvPicPr>
          <p:blipFill rotWithShape="1">
            <a:blip r:embed="rId3">
              <a:alphaModFix/>
            </a:blip>
            <a:srcRect b="49852" l="12357" r="75503" t="3192"/>
            <a:stretch/>
          </p:blipFill>
          <p:spPr>
            <a:xfrm>
              <a:off x="7516913" y="1956155"/>
              <a:ext cx="318826" cy="1231199"/>
            </a:xfrm>
            <a:prstGeom prst="rect">
              <a:avLst/>
            </a:prstGeom>
            <a:noFill/>
            <a:ln>
              <a:noFill/>
            </a:ln>
          </p:spPr>
        </p:pic>
      </p:grpSp>
      <p:sp>
        <p:nvSpPr>
          <p:cNvPr id="1547" name="Google Shape;1547;g35b5eb9d78b_0_283"/>
          <p:cNvSpPr txBox="1"/>
          <p:nvPr/>
        </p:nvSpPr>
        <p:spPr>
          <a:xfrm>
            <a:off x="2695226" y="647107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30</a:t>
            </a:r>
            <a:endParaRPr b="0" i="0" sz="9600" u="none" cap="none" strike="noStrike">
              <a:solidFill>
                <a:srgbClr val="000000"/>
              </a:solidFill>
              <a:latin typeface="Arial"/>
              <a:ea typeface="Arial"/>
              <a:cs typeface="Arial"/>
              <a:sym typeface="Arial"/>
            </a:endParaRPr>
          </a:p>
        </p:txBody>
      </p:sp>
      <p:sp>
        <p:nvSpPr>
          <p:cNvPr id="1548" name="Google Shape;1548;g35b5eb9d78b_0_283"/>
          <p:cNvSpPr txBox="1"/>
          <p:nvPr/>
        </p:nvSpPr>
        <p:spPr>
          <a:xfrm>
            <a:off x="8489800" y="647107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60</a:t>
            </a:r>
            <a:endParaRPr b="0" i="0" sz="9600" u="none" cap="none" strike="noStrike">
              <a:solidFill>
                <a:srgbClr val="000000"/>
              </a:solidFill>
              <a:latin typeface="Arial"/>
              <a:ea typeface="Arial"/>
              <a:cs typeface="Arial"/>
              <a:sym typeface="Arial"/>
            </a:endParaRPr>
          </a:p>
        </p:txBody>
      </p:sp>
      <p:sp>
        <p:nvSpPr>
          <p:cNvPr id="1549" name="Google Shape;1549;g35b5eb9d78b_0_283"/>
          <p:cNvSpPr txBox="1"/>
          <p:nvPr/>
        </p:nvSpPr>
        <p:spPr>
          <a:xfrm>
            <a:off x="14156050" y="6471076"/>
            <a:ext cx="1755600" cy="18471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00000"/>
                </a:solidFill>
                <a:latin typeface="Arial"/>
                <a:ea typeface="Arial"/>
                <a:cs typeface="Arial"/>
                <a:sym typeface="Arial"/>
              </a:rPr>
              <a:t>20</a:t>
            </a:r>
            <a:endParaRPr b="0" i="0" sz="9600" u="none" cap="none" strike="noStrike">
              <a:solidFill>
                <a:srgbClr val="000000"/>
              </a:solidFill>
              <a:latin typeface="Arial"/>
              <a:ea typeface="Arial"/>
              <a:cs typeface="Arial"/>
              <a:sym typeface="Arial"/>
            </a:endParaRPr>
          </a:p>
        </p:txBody>
      </p:sp>
      <p:sp>
        <p:nvSpPr>
          <p:cNvPr id="1550" name="Google Shape;1550;g35b5eb9d78b_0_283"/>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What number is shown?</a:t>
            </a:r>
            <a:endParaRPr/>
          </a:p>
        </p:txBody>
      </p:sp>
      <p:pic>
        <p:nvPicPr>
          <p:cNvPr id="1551" name="Google Shape;1551;g35b5eb9d78b_0_283"/>
          <p:cNvPicPr preferRelativeResize="0"/>
          <p:nvPr/>
        </p:nvPicPr>
        <p:blipFill rotWithShape="1">
          <a:blip r:embed="rId4">
            <a:alphaModFix/>
          </a:blip>
          <a:srcRect b="35340" l="48304" r="0" t="32039"/>
          <a:stretch/>
        </p:blipFill>
        <p:spPr>
          <a:xfrm>
            <a:off x="16134450" y="664666"/>
            <a:ext cx="1427250" cy="1568233"/>
          </a:xfrm>
          <a:prstGeom prst="rect">
            <a:avLst/>
          </a:prstGeom>
          <a:noFill/>
          <a:ln>
            <a:noFill/>
          </a:ln>
        </p:spPr>
      </p:pic>
      <p:pic>
        <p:nvPicPr>
          <p:cNvPr id="1552" name="Google Shape;1552;g35b5eb9d78b_0_283"/>
          <p:cNvPicPr preferRelativeResize="0"/>
          <p:nvPr/>
        </p:nvPicPr>
        <p:blipFill rotWithShape="1">
          <a:blip r:embed="rId5">
            <a:alphaModFix/>
          </a:blip>
          <a:srcRect b="0" l="0" r="0" t="0"/>
          <a:stretch/>
        </p:blipFill>
        <p:spPr>
          <a:xfrm>
            <a:off x="14855526" y="902650"/>
            <a:ext cx="1363636" cy="1283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3"/>
                                        </p:tgtEl>
                                        <p:attrNameLst>
                                          <p:attrName>style.visibility</p:attrName>
                                        </p:attrNameLst>
                                      </p:cBhvr>
                                      <p:to>
                                        <p:strVal val="visible"/>
                                      </p:to>
                                    </p:set>
                                    <p:animEffect filter="fade" transition="in">
                                      <p:cBhvr>
                                        <p:cTn dur="1000"/>
                                        <p:tgtEl>
                                          <p:spTgt spid="1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7"/>
                                        </p:tgtEl>
                                        <p:attrNameLst>
                                          <p:attrName>style.visibility</p:attrName>
                                        </p:attrNameLst>
                                      </p:cBhvr>
                                      <p:to>
                                        <p:strVal val="visible"/>
                                      </p:to>
                                    </p:set>
                                    <p:animEffect filter="fade" transition="in">
                                      <p:cBhvr>
                                        <p:cTn dur="1000"/>
                                        <p:tgtEl>
                                          <p:spTgt spid="15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7"/>
                                        </p:tgtEl>
                                        <p:attrNameLst>
                                          <p:attrName>style.visibility</p:attrName>
                                        </p:attrNameLst>
                                      </p:cBhvr>
                                      <p:to>
                                        <p:strVal val="visible"/>
                                      </p:to>
                                    </p:set>
                                    <p:animEffect filter="fade" transition="in">
                                      <p:cBhvr>
                                        <p:cTn dur="1000"/>
                                        <p:tgtEl>
                                          <p:spTgt spid="15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8"/>
                                        </p:tgtEl>
                                        <p:attrNameLst>
                                          <p:attrName>style.visibility</p:attrName>
                                        </p:attrNameLst>
                                      </p:cBhvr>
                                      <p:to>
                                        <p:strVal val="visible"/>
                                      </p:to>
                                    </p:set>
                                    <p:animEffect filter="fade" transition="in">
                                      <p:cBhvr>
                                        <p:cTn dur="1000"/>
                                        <p:tgtEl>
                                          <p:spTgt spid="15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4"/>
                                        </p:tgtEl>
                                        <p:attrNameLst>
                                          <p:attrName>style.visibility</p:attrName>
                                        </p:attrNameLst>
                                      </p:cBhvr>
                                      <p:to>
                                        <p:strVal val="visible"/>
                                      </p:to>
                                    </p:set>
                                    <p:animEffect filter="fade" transition="in">
                                      <p:cBhvr>
                                        <p:cTn dur="1000"/>
                                        <p:tgtEl>
                                          <p:spTgt spid="15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9"/>
                                        </p:tgtEl>
                                        <p:attrNameLst>
                                          <p:attrName>style.visibility</p:attrName>
                                        </p:attrNameLst>
                                      </p:cBhvr>
                                      <p:to>
                                        <p:strVal val="visible"/>
                                      </p:to>
                                    </p:set>
                                    <p:animEffect filter="fade" transition="in">
                                      <p:cBhvr>
                                        <p:cTn dur="1000"/>
                                        <p:tgtEl>
                                          <p:spTgt spid="1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6" name="Shape 1556"/>
        <p:cNvGrpSpPr/>
        <p:nvPr/>
      </p:nvGrpSpPr>
      <p:grpSpPr>
        <a:xfrm>
          <a:off x="0" y="0"/>
          <a:ext cx="0" cy="0"/>
          <a:chOff x="0" y="0"/>
          <a:chExt cx="0" cy="0"/>
        </a:xfrm>
      </p:grpSpPr>
      <p:graphicFrame>
        <p:nvGraphicFramePr>
          <p:cNvPr id="1557" name="Google Shape;1557;g35b5eb9d78b_0_308"/>
          <p:cNvGraphicFramePr/>
          <p:nvPr/>
        </p:nvGraphicFramePr>
        <p:xfrm>
          <a:off x="10318176" y="3118900"/>
          <a:ext cx="3000000" cy="3000000"/>
        </p:xfrm>
        <a:graphic>
          <a:graphicData uri="http://schemas.openxmlformats.org/drawingml/2006/table">
            <a:tbl>
              <a:tblPr>
                <a:noFill/>
                <a:tableStyleId>{621AEBB4-E3B2-4D64-820F-8B38CF7BCC9E}</a:tableStyleId>
              </a:tblPr>
              <a:tblGrid>
                <a:gridCol w="2891950"/>
                <a:gridCol w="2891950"/>
              </a:tblGrid>
              <a:tr h="1127950">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chemeClr val="dk1"/>
                          </a:solidFill>
                        </a:rPr>
                        <a:t>Tens </a:t>
                      </a:r>
                      <a:endParaRPr b="1" sz="4200" u="none" cap="none" strike="noStrike">
                        <a:solidFill>
                          <a:schemeClr val="dk1"/>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chemeClr val="dk1"/>
                          </a:solidFill>
                        </a:rPr>
                        <a:t>10s</a:t>
                      </a:r>
                      <a:endParaRPr b="1" sz="4200" u="none" cap="none" strike="noStrike">
                        <a:solidFill>
                          <a:schemeClr val="dk1"/>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chemeClr val="dk1"/>
                          </a:solidFill>
                        </a:rPr>
                        <a:t>Ones </a:t>
                      </a:r>
                      <a:endParaRPr b="1" sz="4200" u="none" cap="none" strike="noStrike">
                        <a:solidFill>
                          <a:schemeClr val="dk1"/>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chemeClr val="dk1"/>
                          </a:solidFill>
                        </a:rPr>
                        <a:t>1s</a:t>
                      </a:r>
                      <a:endParaRPr b="1" sz="4200" u="none" cap="none" strike="noStrike">
                        <a:solidFill>
                          <a:schemeClr val="dk1"/>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4150">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l">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r>
            </a:tbl>
          </a:graphicData>
        </a:graphic>
      </p:graphicFrame>
      <p:sp>
        <p:nvSpPr>
          <p:cNvPr id="1558" name="Google Shape;1558;g35b5eb9d78b_0_308"/>
          <p:cNvSpPr txBox="1"/>
          <p:nvPr/>
        </p:nvSpPr>
        <p:spPr>
          <a:xfrm>
            <a:off x="936800" y="9586650"/>
            <a:ext cx="6610800" cy="300600"/>
          </a:xfrm>
          <a:prstGeom prst="rect">
            <a:avLst/>
          </a:prstGeom>
          <a:noFill/>
          <a:ln>
            <a:noFill/>
          </a:ln>
        </p:spPr>
        <p:txBody>
          <a:bodyPr anchorCtr="0" anchor="t"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A099"/>
              </a:solidFill>
              <a:latin typeface="Montserrat Medium"/>
              <a:ea typeface="Montserrat Medium"/>
              <a:cs typeface="Montserrat Medium"/>
              <a:sym typeface="Montserrat Medium"/>
            </a:endParaRPr>
          </a:p>
        </p:txBody>
      </p:sp>
      <p:sp>
        <p:nvSpPr>
          <p:cNvPr id="1559" name="Google Shape;1559;g35b5eb9d78b_0_308"/>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fld id="{00000000-1234-1234-1234-123412341234}" type="slidenum">
              <a:rPr lang="en-US"/>
              <a:t>‹#›</a:t>
            </a:fld>
            <a:endParaRPr/>
          </a:p>
        </p:txBody>
      </p:sp>
      <p:grpSp>
        <p:nvGrpSpPr>
          <p:cNvPr id="1560" name="Google Shape;1560;g35b5eb9d78b_0_308"/>
          <p:cNvGrpSpPr/>
          <p:nvPr/>
        </p:nvGrpSpPr>
        <p:grpSpPr>
          <a:xfrm>
            <a:off x="4303176" y="3023200"/>
            <a:ext cx="1468200" cy="6197950"/>
            <a:chOff x="3275138" y="888350"/>
            <a:chExt cx="734100" cy="3098975"/>
          </a:xfrm>
        </p:grpSpPr>
        <p:sp>
          <p:nvSpPr>
            <p:cNvPr id="1561" name="Google Shape;1561;g35b5eb9d78b_0_308"/>
            <p:cNvSpPr/>
            <p:nvPr/>
          </p:nvSpPr>
          <p:spPr>
            <a:xfrm>
              <a:off x="3358238" y="1787425"/>
              <a:ext cx="567900" cy="2199900"/>
            </a:xfrm>
            <a:prstGeom prst="rect">
              <a:avLst/>
            </a:prstGeom>
            <a:noFill/>
            <a:ln cap="flat" cmpd="sng" w="38100">
              <a:solidFill>
                <a:srgbClr val="6AA84F"/>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cxnSp>
          <p:nvCxnSpPr>
            <p:cNvPr id="1562" name="Google Shape;1562;g35b5eb9d78b_0_308"/>
            <p:cNvCxnSpPr>
              <a:stCxn id="1563" idx="2"/>
              <a:endCxn id="1561" idx="0"/>
            </p:cNvCxnSpPr>
            <p:nvPr/>
          </p:nvCxnSpPr>
          <p:spPr>
            <a:xfrm>
              <a:off x="3642188" y="1350050"/>
              <a:ext cx="0" cy="437400"/>
            </a:xfrm>
            <a:prstGeom prst="straightConnector1">
              <a:avLst/>
            </a:prstGeom>
            <a:noFill/>
            <a:ln cap="flat" cmpd="sng" w="38100">
              <a:solidFill>
                <a:srgbClr val="6AA84F"/>
              </a:solidFill>
              <a:prstDash val="solid"/>
              <a:round/>
              <a:headEnd len="sm" w="sm" type="none"/>
              <a:tailEnd len="med" w="med" type="triangle"/>
            </a:ln>
          </p:spPr>
        </p:cxnSp>
        <p:sp>
          <p:nvSpPr>
            <p:cNvPr id="1563" name="Google Shape;1563;g35b5eb9d78b_0_308"/>
            <p:cNvSpPr txBox="1"/>
            <p:nvPr/>
          </p:nvSpPr>
          <p:spPr>
            <a:xfrm>
              <a:off x="3275138" y="888350"/>
              <a:ext cx="734100" cy="461700"/>
            </a:xfrm>
            <a:prstGeom prst="rect">
              <a:avLst/>
            </a:prstGeom>
            <a:noFill/>
            <a:ln>
              <a:noFill/>
            </a:ln>
          </p:spPr>
          <p:txBody>
            <a:bodyPr anchorCtr="0" anchor="t" bIns="182850" lIns="182850" spcFirstLastPara="1" rIns="182850" wrap="square" tIns="182850">
              <a:spAutoFit/>
            </a:bodyPr>
            <a:lstStyle/>
            <a:p>
              <a:pPr indent="0" lvl="0" marL="0" marR="0" rtl="0" algn="r">
                <a:lnSpc>
                  <a:spcPct val="100000"/>
                </a:lnSpc>
                <a:spcBef>
                  <a:spcPts val="0"/>
                </a:spcBef>
                <a:spcAft>
                  <a:spcPts val="0"/>
                </a:spcAft>
                <a:buClr>
                  <a:srgbClr val="000000"/>
                </a:buClr>
                <a:buSzPts val="3600"/>
                <a:buFont typeface="Arial"/>
                <a:buNone/>
              </a:pPr>
              <a:r>
                <a:rPr b="1" i="0" lang="en-US" sz="3600" u="none" cap="none" strike="noStrike">
                  <a:solidFill>
                    <a:srgbClr val="6AA84F"/>
                  </a:solidFill>
                  <a:latin typeface="Arial"/>
                  <a:ea typeface="Arial"/>
                  <a:cs typeface="Arial"/>
                  <a:sym typeface="Arial"/>
                </a:rPr>
                <a:t>Tens</a:t>
              </a:r>
              <a:endParaRPr b="1" i="0" sz="3600" u="none" cap="none" strike="noStrike">
                <a:solidFill>
                  <a:srgbClr val="6AA84F"/>
                </a:solidFill>
                <a:latin typeface="Arial"/>
                <a:ea typeface="Arial"/>
                <a:cs typeface="Arial"/>
                <a:sym typeface="Arial"/>
              </a:endParaRPr>
            </a:p>
          </p:txBody>
        </p:sp>
      </p:grpSp>
      <p:grpSp>
        <p:nvGrpSpPr>
          <p:cNvPr id="1564" name="Google Shape;1564;g35b5eb9d78b_0_308"/>
          <p:cNvGrpSpPr/>
          <p:nvPr/>
        </p:nvGrpSpPr>
        <p:grpSpPr>
          <a:xfrm>
            <a:off x="6552050" y="3034550"/>
            <a:ext cx="1870800" cy="6137150"/>
            <a:chOff x="3942375" y="869300"/>
            <a:chExt cx="935400" cy="3068575"/>
          </a:xfrm>
        </p:grpSpPr>
        <p:sp>
          <p:nvSpPr>
            <p:cNvPr id="1565" name="Google Shape;1565;g35b5eb9d78b_0_308"/>
            <p:cNvSpPr/>
            <p:nvPr/>
          </p:nvSpPr>
          <p:spPr>
            <a:xfrm>
              <a:off x="3992775" y="1737975"/>
              <a:ext cx="567900" cy="2199900"/>
            </a:xfrm>
            <a:prstGeom prst="rect">
              <a:avLst/>
            </a:prstGeom>
            <a:noFill/>
            <a:ln cap="flat" cmpd="sng" w="38100">
              <a:solidFill>
                <a:schemeClr val="accent4"/>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cxnSp>
          <p:nvCxnSpPr>
            <p:cNvPr id="1566" name="Google Shape;1566;g35b5eb9d78b_0_308"/>
            <p:cNvCxnSpPr/>
            <p:nvPr/>
          </p:nvCxnSpPr>
          <p:spPr>
            <a:xfrm>
              <a:off x="4276725" y="1216888"/>
              <a:ext cx="0" cy="476100"/>
            </a:xfrm>
            <a:prstGeom prst="straightConnector1">
              <a:avLst/>
            </a:prstGeom>
            <a:noFill/>
            <a:ln cap="flat" cmpd="sng" w="38100">
              <a:solidFill>
                <a:schemeClr val="accent4"/>
              </a:solidFill>
              <a:prstDash val="solid"/>
              <a:round/>
              <a:headEnd len="sm" w="sm" type="none"/>
              <a:tailEnd len="med" w="med" type="triangle"/>
            </a:ln>
          </p:spPr>
        </p:cxnSp>
        <p:sp>
          <p:nvSpPr>
            <p:cNvPr id="1567" name="Google Shape;1567;g35b5eb9d78b_0_308"/>
            <p:cNvSpPr txBox="1"/>
            <p:nvPr/>
          </p:nvSpPr>
          <p:spPr>
            <a:xfrm>
              <a:off x="3942375" y="869300"/>
              <a:ext cx="935400" cy="461700"/>
            </a:xfrm>
            <a:prstGeom prst="rect">
              <a:avLst/>
            </a:prstGeom>
            <a:noFill/>
            <a:ln cap="flat" cmpd="sng" w="9525">
              <a:solidFill>
                <a:schemeClr val="accent4"/>
              </a:solidFill>
              <a:prstDash val="solid"/>
              <a:round/>
              <a:headEnd len="sm" w="sm" type="none"/>
              <a:tailEnd len="sm" w="sm" type="none"/>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E9782C"/>
                  </a:solidFill>
                  <a:latin typeface="Arial"/>
                  <a:ea typeface="Arial"/>
                  <a:cs typeface="Arial"/>
                  <a:sym typeface="Arial"/>
                </a:rPr>
                <a:t>Ones</a:t>
              </a:r>
              <a:endParaRPr b="1" i="0" sz="3600" u="none" cap="none" strike="noStrike">
                <a:solidFill>
                  <a:srgbClr val="E9782C"/>
                </a:solidFill>
                <a:latin typeface="Arial"/>
                <a:ea typeface="Arial"/>
                <a:cs typeface="Arial"/>
                <a:sym typeface="Arial"/>
              </a:endParaRPr>
            </a:p>
          </p:txBody>
        </p:sp>
      </p:grpSp>
      <p:pic>
        <p:nvPicPr>
          <p:cNvPr id="1568" name="Google Shape;1568;g35b5eb9d78b_0_308"/>
          <p:cNvPicPr preferRelativeResize="0"/>
          <p:nvPr/>
        </p:nvPicPr>
        <p:blipFill rotWithShape="1">
          <a:blip r:embed="rId3">
            <a:alphaModFix/>
          </a:blip>
          <a:srcRect b="6578" l="27360" r="27706" t="3911"/>
          <a:stretch/>
        </p:blipFill>
        <p:spPr>
          <a:xfrm>
            <a:off x="10650200" y="5171550"/>
            <a:ext cx="328482" cy="2197050"/>
          </a:xfrm>
          <a:prstGeom prst="rect">
            <a:avLst/>
          </a:prstGeom>
          <a:noFill/>
          <a:ln>
            <a:noFill/>
          </a:ln>
        </p:spPr>
      </p:pic>
      <p:pic>
        <p:nvPicPr>
          <p:cNvPr id="1569" name="Google Shape;1569;g35b5eb9d78b_0_308"/>
          <p:cNvPicPr preferRelativeResize="0"/>
          <p:nvPr/>
        </p:nvPicPr>
        <p:blipFill rotWithShape="1">
          <a:blip r:embed="rId3">
            <a:alphaModFix/>
          </a:blip>
          <a:srcRect b="6578" l="27360" r="27706" t="3911"/>
          <a:stretch/>
        </p:blipFill>
        <p:spPr>
          <a:xfrm>
            <a:off x="11163504" y="5171550"/>
            <a:ext cx="328482" cy="2197050"/>
          </a:xfrm>
          <a:prstGeom prst="rect">
            <a:avLst/>
          </a:prstGeom>
          <a:noFill/>
          <a:ln>
            <a:noFill/>
          </a:ln>
        </p:spPr>
      </p:pic>
      <p:pic>
        <p:nvPicPr>
          <p:cNvPr id="1570" name="Google Shape;1570;g35b5eb9d78b_0_308"/>
          <p:cNvPicPr preferRelativeResize="0"/>
          <p:nvPr/>
        </p:nvPicPr>
        <p:blipFill rotWithShape="1">
          <a:blip r:embed="rId3">
            <a:alphaModFix/>
          </a:blip>
          <a:srcRect b="6578" l="27360" r="27706" t="3911"/>
          <a:stretch/>
        </p:blipFill>
        <p:spPr>
          <a:xfrm>
            <a:off x="11676810" y="5171550"/>
            <a:ext cx="328482" cy="2197050"/>
          </a:xfrm>
          <a:prstGeom prst="rect">
            <a:avLst/>
          </a:prstGeom>
          <a:noFill/>
          <a:ln>
            <a:noFill/>
          </a:ln>
        </p:spPr>
      </p:pic>
      <p:pic>
        <p:nvPicPr>
          <p:cNvPr id="1571" name="Google Shape;1571;g35b5eb9d78b_0_308"/>
          <p:cNvPicPr preferRelativeResize="0"/>
          <p:nvPr/>
        </p:nvPicPr>
        <p:blipFill rotWithShape="1">
          <a:blip r:embed="rId3">
            <a:alphaModFix/>
          </a:blip>
          <a:srcRect b="6578" l="27360" r="27706" t="3911"/>
          <a:stretch/>
        </p:blipFill>
        <p:spPr>
          <a:xfrm>
            <a:off x="12190114" y="5171550"/>
            <a:ext cx="328482" cy="2197050"/>
          </a:xfrm>
          <a:prstGeom prst="rect">
            <a:avLst/>
          </a:prstGeom>
          <a:noFill/>
          <a:ln>
            <a:noFill/>
          </a:ln>
        </p:spPr>
      </p:pic>
      <p:pic>
        <p:nvPicPr>
          <p:cNvPr id="1572" name="Google Shape;1572;g35b5eb9d78b_0_308"/>
          <p:cNvPicPr preferRelativeResize="0"/>
          <p:nvPr/>
        </p:nvPicPr>
        <p:blipFill rotWithShape="1">
          <a:blip r:embed="rId3">
            <a:alphaModFix/>
          </a:blip>
          <a:srcRect b="6578" l="27360" r="27706" t="3911"/>
          <a:stretch/>
        </p:blipFill>
        <p:spPr>
          <a:xfrm>
            <a:off x="12703418" y="5171550"/>
            <a:ext cx="328482" cy="2197050"/>
          </a:xfrm>
          <a:prstGeom prst="rect">
            <a:avLst/>
          </a:prstGeom>
          <a:noFill/>
          <a:ln>
            <a:noFill/>
          </a:ln>
        </p:spPr>
      </p:pic>
      <p:sp>
        <p:nvSpPr>
          <p:cNvPr id="1573" name="Google Shape;1573;g35b5eb9d78b_0_308"/>
          <p:cNvSpPr txBox="1"/>
          <p:nvPr/>
        </p:nvSpPr>
        <p:spPr>
          <a:xfrm>
            <a:off x="4114800" y="4725850"/>
            <a:ext cx="1870800" cy="22164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dk1"/>
                </a:solidFill>
                <a:latin typeface="Arial"/>
                <a:ea typeface="Arial"/>
                <a:cs typeface="Arial"/>
                <a:sym typeface="Arial"/>
              </a:rPr>
              <a:t>5</a:t>
            </a:r>
            <a:endParaRPr b="0" i="0" sz="2800" u="none" cap="none" strike="noStrike">
              <a:solidFill>
                <a:srgbClr val="000000"/>
              </a:solidFill>
              <a:latin typeface="Arial"/>
              <a:ea typeface="Arial"/>
              <a:cs typeface="Arial"/>
              <a:sym typeface="Arial"/>
            </a:endParaRPr>
          </a:p>
        </p:txBody>
      </p:sp>
      <p:pic>
        <p:nvPicPr>
          <p:cNvPr id="1574" name="Google Shape;1574;g35b5eb9d78b_0_308"/>
          <p:cNvPicPr preferRelativeResize="0"/>
          <p:nvPr/>
        </p:nvPicPr>
        <p:blipFill rotWithShape="1">
          <a:blip r:embed="rId3">
            <a:alphaModFix/>
          </a:blip>
          <a:srcRect b="6578" l="27360" r="27706" t="3911"/>
          <a:stretch/>
        </p:blipFill>
        <p:spPr>
          <a:xfrm>
            <a:off x="4859000" y="6695550"/>
            <a:ext cx="328482" cy="2197050"/>
          </a:xfrm>
          <a:prstGeom prst="rect">
            <a:avLst/>
          </a:prstGeom>
          <a:noFill/>
          <a:ln>
            <a:noFill/>
          </a:ln>
        </p:spPr>
      </p:pic>
      <p:pic>
        <p:nvPicPr>
          <p:cNvPr id="1575" name="Google Shape;1575;g35b5eb9d78b_0_308"/>
          <p:cNvPicPr preferRelativeResize="0"/>
          <p:nvPr/>
        </p:nvPicPr>
        <p:blipFill rotWithShape="1">
          <a:blip r:embed="rId4">
            <a:alphaModFix/>
          </a:blip>
          <a:srcRect b="48737" l="6535" r="71600" t="29694"/>
          <a:stretch/>
        </p:blipFill>
        <p:spPr>
          <a:xfrm>
            <a:off x="13589524" y="4997306"/>
            <a:ext cx="728707" cy="651954"/>
          </a:xfrm>
          <a:prstGeom prst="rect">
            <a:avLst/>
          </a:prstGeom>
          <a:noFill/>
          <a:ln>
            <a:noFill/>
          </a:ln>
        </p:spPr>
      </p:pic>
      <p:pic>
        <p:nvPicPr>
          <p:cNvPr id="1576" name="Google Shape;1576;g35b5eb9d78b_0_308"/>
          <p:cNvPicPr preferRelativeResize="0"/>
          <p:nvPr/>
        </p:nvPicPr>
        <p:blipFill rotWithShape="1">
          <a:blip r:embed="rId4">
            <a:alphaModFix/>
          </a:blip>
          <a:srcRect b="48737" l="6535" r="71600" t="29694"/>
          <a:stretch/>
        </p:blipFill>
        <p:spPr>
          <a:xfrm>
            <a:off x="13589524" y="5803056"/>
            <a:ext cx="728707" cy="651954"/>
          </a:xfrm>
          <a:prstGeom prst="rect">
            <a:avLst/>
          </a:prstGeom>
          <a:noFill/>
          <a:ln>
            <a:noFill/>
          </a:ln>
        </p:spPr>
      </p:pic>
      <p:pic>
        <p:nvPicPr>
          <p:cNvPr id="1577" name="Google Shape;1577;g35b5eb9d78b_0_308"/>
          <p:cNvPicPr preferRelativeResize="0"/>
          <p:nvPr/>
        </p:nvPicPr>
        <p:blipFill rotWithShape="1">
          <a:blip r:embed="rId4">
            <a:alphaModFix/>
          </a:blip>
          <a:srcRect b="48737" l="6535" r="71600" t="29694"/>
          <a:stretch/>
        </p:blipFill>
        <p:spPr>
          <a:xfrm>
            <a:off x="13577586" y="6612340"/>
            <a:ext cx="728707" cy="651954"/>
          </a:xfrm>
          <a:prstGeom prst="rect">
            <a:avLst/>
          </a:prstGeom>
          <a:noFill/>
          <a:ln>
            <a:noFill/>
          </a:ln>
        </p:spPr>
      </p:pic>
      <p:pic>
        <p:nvPicPr>
          <p:cNvPr id="1578" name="Google Shape;1578;g35b5eb9d78b_0_308"/>
          <p:cNvPicPr preferRelativeResize="0"/>
          <p:nvPr/>
        </p:nvPicPr>
        <p:blipFill rotWithShape="1">
          <a:blip r:embed="rId4">
            <a:alphaModFix/>
          </a:blip>
          <a:srcRect b="48737" l="6535" r="71600" t="29694"/>
          <a:stretch/>
        </p:blipFill>
        <p:spPr>
          <a:xfrm>
            <a:off x="13586372" y="7387928"/>
            <a:ext cx="728707" cy="651954"/>
          </a:xfrm>
          <a:prstGeom prst="rect">
            <a:avLst/>
          </a:prstGeom>
          <a:noFill/>
          <a:ln>
            <a:noFill/>
          </a:ln>
        </p:spPr>
      </p:pic>
      <p:pic>
        <p:nvPicPr>
          <p:cNvPr id="1579" name="Google Shape;1579;g35b5eb9d78b_0_308"/>
          <p:cNvPicPr preferRelativeResize="0"/>
          <p:nvPr/>
        </p:nvPicPr>
        <p:blipFill rotWithShape="1">
          <a:blip r:embed="rId4">
            <a:alphaModFix/>
          </a:blip>
          <a:srcRect b="48737" l="6535" r="71600" t="29694"/>
          <a:stretch/>
        </p:blipFill>
        <p:spPr>
          <a:xfrm>
            <a:off x="14536304" y="4997276"/>
            <a:ext cx="728707" cy="651954"/>
          </a:xfrm>
          <a:prstGeom prst="rect">
            <a:avLst/>
          </a:prstGeom>
          <a:noFill/>
          <a:ln>
            <a:noFill/>
          </a:ln>
        </p:spPr>
      </p:pic>
      <p:pic>
        <p:nvPicPr>
          <p:cNvPr id="1580" name="Google Shape;1580;g35b5eb9d78b_0_308"/>
          <p:cNvPicPr preferRelativeResize="0"/>
          <p:nvPr/>
        </p:nvPicPr>
        <p:blipFill rotWithShape="1">
          <a:blip r:embed="rId4">
            <a:alphaModFix/>
          </a:blip>
          <a:srcRect b="48737" l="6535" r="71600" t="29694"/>
          <a:stretch/>
        </p:blipFill>
        <p:spPr>
          <a:xfrm>
            <a:off x="14558386" y="6612326"/>
            <a:ext cx="728707" cy="651954"/>
          </a:xfrm>
          <a:prstGeom prst="rect">
            <a:avLst/>
          </a:prstGeom>
          <a:noFill/>
          <a:ln>
            <a:noFill/>
          </a:ln>
        </p:spPr>
      </p:pic>
      <p:pic>
        <p:nvPicPr>
          <p:cNvPr id="1581" name="Google Shape;1581;g35b5eb9d78b_0_308"/>
          <p:cNvPicPr preferRelativeResize="0"/>
          <p:nvPr/>
        </p:nvPicPr>
        <p:blipFill rotWithShape="1">
          <a:blip r:embed="rId4">
            <a:alphaModFix/>
          </a:blip>
          <a:srcRect b="48737" l="6535" r="71600" t="29694"/>
          <a:stretch/>
        </p:blipFill>
        <p:spPr>
          <a:xfrm>
            <a:off x="14536304" y="5804836"/>
            <a:ext cx="728707" cy="651954"/>
          </a:xfrm>
          <a:prstGeom prst="rect">
            <a:avLst/>
          </a:prstGeom>
          <a:noFill/>
          <a:ln>
            <a:noFill/>
          </a:ln>
        </p:spPr>
      </p:pic>
      <p:sp>
        <p:nvSpPr>
          <p:cNvPr id="1582" name="Google Shape;1582;g35b5eb9d78b_0_308"/>
          <p:cNvSpPr txBox="1"/>
          <p:nvPr/>
        </p:nvSpPr>
        <p:spPr>
          <a:xfrm>
            <a:off x="6248400" y="4725850"/>
            <a:ext cx="1870800" cy="2216400"/>
          </a:xfrm>
          <a:prstGeom prst="rect">
            <a:avLst/>
          </a:prstGeom>
          <a:noFill/>
          <a:ln>
            <a:noFill/>
          </a:ln>
        </p:spPr>
        <p:txBody>
          <a:bodyPr anchorCtr="0" anchor="t" bIns="182850" lIns="182850" spcFirstLastPara="1" rIns="182850" wrap="square" tIns="18285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dk1"/>
                </a:solidFill>
                <a:latin typeface="Arial"/>
                <a:ea typeface="Arial"/>
                <a:cs typeface="Arial"/>
                <a:sym typeface="Arial"/>
              </a:rPr>
              <a:t>7</a:t>
            </a:r>
            <a:endParaRPr b="0" i="0" sz="2800" u="none" cap="none" strike="noStrike">
              <a:solidFill>
                <a:srgbClr val="000000"/>
              </a:solidFill>
              <a:latin typeface="Arial"/>
              <a:ea typeface="Arial"/>
              <a:cs typeface="Arial"/>
              <a:sym typeface="Arial"/>
            </a:endParaRPr>
          </a:p>
        </p:txBody>
      </p:sp>
      <p:pic>
        <p:nvPicPr>
          <p:cNvPr id="1583" name="Google Shape;1583;g35b5eb9d78b_0_308"/>
          <p:cNvPicPr preferRelativeResize="0"/>
          <p:nvPr/>
        </p:nvPicPr>
        <p:blipFill rotWithShape="1">
          <a:blip r:embed="rId4">
            <a:alphaModFix/>
          </a:blip>
          <a:srcRect b="48737" l="6535" r="71600" t="29694"/>
          <a:stretch/>
        </p:blipFill>
        <p:spPr>
          <a:xfrm>
            <a:off x="6914154" y="7116860"/>
            <a:ext cx="728707" cy="651954"/>
          </a:xfrm>
          <a:prstGeom prst="rect">
            <a:avLst/>
          </a:prstGeom>
          <a:noFill/>
          <a:ln>
            <a:noFill/>
          </a:ln>
        </p:spPr>
      </p:pic>
      <p:pic>
        <p:nvPicPr>
          <p:cNvPr id="1584" name="Google Shape;1584;g35b5eb9d78b_0_308"/>
          <p:cNvPicPr preferRelativeResize="0"/>
          <p:nvPr/>
        </p:nvPicPr>
        <p:blipFill rotWithShape="1">
          <a:blip r:embed="rId5">
            <a:alphaModFix/>
          </a:blip>
          <a:srcRect b="0" l="0" r="0" t="0"/>
          <a:stretch/>
        </p:blipFill>
        <p:spPr>
          <a:xfrm>
            <a:off x="15769926" y="902650"/>
            <a:ext cx="1363636" cy="1283400"/>
          </a:xfrm>
          <a:prstGeom prst="rect">
            <a:avLst/>
          </a:prstGeom>
          <a:noFill/>
          <a:ln>
            <a:noFill/>
          </a:ln>
        </p:spPr>
      </p:pic>
      <p:sp>
        <p:nvSpPr>
          <p:cNvPr id="1585" name="Google Shape;1585;g35b5eb9d78b_0_308"/>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 and place value chart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1574"/>
                                        </p:tgtEl>
                                        <p:attrNameLst>
                                          <p:attrName>style.visibility</p:attrName>
                                        </p:attrNameLst>
                                      </p:cBhvr>
                                      <p:to>
                                        <p:strVal val="visible"/>
                                      </p:to>
                                    </p:set>
                                    <p:animEffect filter="fade" transition="in">
                                      <p:cBhvr>
                                        <p:cTn dur="1000"/>
                                        <p:tgtEl>
                                          <p:spTgt spid="15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1583"/>
                                        </p:tgtEl>
                                        <p:attrNameLst>
                                          <p:attrName>style.visibility</p:attrName>
                                        </p:attrNameLst>
                                      </p:cBhvr>
                                      <p:to>
                                        <p:strVal val="visible"/>
                                      </p:to>
                                    </p:set>
                                    <p:animEffect filter="fade" transition="in">
                                      <p:cBhvr>
                                        <p:cTn dur="1000"/>
                                        <p:tgtEl>
                                          <p:spTgt spid="15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8"/>
                                        </p:tgtEl>
                                        <p:attrNameLst>
                                          <p:attrName>style.visibility</p:attrName>
                                        </p:attrNameLst>
                                      </p:cBhvr>
                                      <p:to>
                                        <p:strVal val="visible"/>
                                      </p:to>
                                    </p:set>
                                    <p:animEffect filter="fade" transition="in">
                                      <p:cBhvr>
                                        <p:cTn dur="1000"/>
                                        <p:tgtEl>
                                          <p:spTgt spid="15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9"/>
                                        </p:tgtEl>
                                        <p:attrNameLst>
                                          <p:attrName>style.visibility</p:attrName>
                                        </p:attrNameLst>
                                      </p:cBhvr>
                                      <p:to>
                                        <p:strVal val="visible"/>
                                      </p:to>
                                    </p:set>
                                    <p:animEffect filter="fade" transition="in">
                                      <p:cBhvr>
                                        <p:cTn dur="1000"/>
                                        <p:tgtEl>
                                          <p:spTgt spid="15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0"/>
                                        </p:tgtEl>
                                        <p:attrNameLst>
                                          <p:attrName>style.visibility</p:attrName>
                                        </p:attrNameLst>
                                      </p:cBhvr>
                                      <p:to>
                                        <p:strVal val="visible"/>
                                      </p:to>
                                    </p:set>
                                    <p:animEffect filter="fade" transition="in">
                                      <p:cBhvr>
                                        <p:cTn dur="1000"/>
                                        <p:tgtEl>
                                          <p:spTgt spid="15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1"/>
                                        </p:tgtEl>
                                        <p:attrNameLst>
                                          <p:attrName>style.visibility</p:attrName>
                                        </p:attrNameLst>
                                      </p:cBhvr>
                                      <p:to>
                                        <p:strVal val="visible"/>
                                      </p:to>
                                    </p:set>
                                    <p:animEffect filter="fade" transition="in">
                                      <p:cBhvr>
                                        <p:cTn dur="1000"/>
                                        <p:tgtEl>
                                          <p:spTgt spid="15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2"/>
                                        </p:tgtEl>
                                        <p:attrNameLst>
                                          <p:attrName>style.visibility</p:attrName>
                                        </p:attrNameLst>
                                      </p:cBhvr>
                                      <p:to>
                                        <p:strVal val="visible"/>
                                      </p:to>
                                    </p:set>
                                    <p:animEffect filter="fade" transition="in">
                                      <p:cBhvr>
                                        <p:cTn dur="1000"/>
                                        <p:tgtEl>
                                          <p:spTgt spid="15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5"/>
                                        </p:tgtEl>
                                        <p:attrNameLst>
                                          <p:attrName>style.visibility</p:attrName>
                                        </p:attrNameLst>
                                      </p:cBhvr>
                                      <p:to>
                                        <p:strVal val="visible"/>
                                      </p:to>
                                    </p:set>
                                    <p:animEffect filter="fade" transition="in">
                                      <p:cBhvr>
                                        <p:cTn dur="1000"/>
                                        <p:tgtEl>
                                          <p:spTgt spid="15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6"/>
                                        </p:tgtEl>
                                        <p:attrNameLst>
                                          <p:attrName>style.visibility</p:attrName>
                                        </p:attrNameLst>
                                      </p:cBhvr>
                                      <p:to>
                                        <p:strVal val="visible"/>
                                      </p:to>
                                    </p:set>
                                    <p:animEffect filter="fade" transition="in">
                                      <p:cBhvr>
                                        <p:cTn dur="1200"/>
                                        <p:tgtEl>
                                          <p:spTgt spid="15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7"/>
                                        </p:tgtEl>
                                        <p:attrNameLst>
                                          <p:attrName>style.visibility</p:attrName>
                                        </p:attrNameLst>
                                      </p:cBhvr>
                                      <p:to>
                                        <p:strVal val="visible"/>
                                      </p:to>
                                    </p:set>
                                    <p:animEffect filter="fade" transition="in">
                                      <p:cBhvr>
                                        <p:cTn dur="1000"/>
                                        <p:tgtEl>
                                          <p:spTgt spid="15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8"/>
                                        </p:tgtEl>
                                        <p:attrNameLst>
                                          <p:attrName>style.visibility</p:attrName>
                                        </p:attrNameLst>
                                      </p:cBhvr>
                                      <p:to>
                                        <p:strVal val="visible"/>
                                      </p:to>
                                    </p:set>
                                    <p:animEffect filter="fade" transition="in">
                                      <p:cBhvr>
                                        <p:cTn dur="1000"/>
                                        <p:tgtEl>
                                          <p:spTgt spid="15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9"/>
                                        </p:tgtEl>
                                        <p:attrNameLst>
                                          <p:attrName>style.visibility</p:attrName>
                                        </p:attrNameLst>
                                      </p:cBhvr>
                                      <p:to>
                                        <p:strVal val="visible"/>
                                      </p:to>
                                    </p:set>
                                    <p:animEffect filter="fade" transition="in">
                                      <p:cBhvr>
                                        <p:cTn dur="1000"/>
                                        <p:tgtEl>
                                          <p:spTgt spid="15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1"/>
                                        </p:tgtEl>
                                        <p:attrNameLst>
                                          <p:attrName>style.visibility</p:attrName>
                                        </p:attrNameLst>
                                      </p:cBhvr>
                                      <p:to>
                                        <p:strVal val="visible"/>
                                      </p:to>
                                    </p:set>
                                    <p:animEffect filter="fade" transition="in">
                                      <p:cBhvr>
                                        <p:cTn dur="1000"/>
                                        <p:tgtEl>
                                          <p:spTgt spid="15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0"/>
                                        </p:tgtEl>
                                        <p:attrNameLst>
                                          <p:attrName>style.visibility</p:attrName>
                                        </p:attrNameLst>
                                      </p:cBhvr>
                                      <p:to>
                                        <p:strVal val="visible"/>
                                      </p:to>
                                    </p:set>
                                    <p:animEffect filter="fade" transition="in">
                                      <p:cBhvr>
                                        <p:cTn dur="1000"/>
                                        <p:tgtEl>
                                          <p:spTgt spid="15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g35b5eb9d78b_0_340"/>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pic>
        <p:nvPicPr>
          <p:cNvPr id="1591" name="Google Shape;1591;g35b5eb9d78b_0_340"/>
          <p:cNvPicPr preferRelativeResize="0"/>
          <p:nvPr/>
        </p:nvPicPr>
        <p:blipFill rotWithShape="1">
          <a:blip r:embed="rId3">
            <a:alphaModFix/>
          </a:blip>
          <a:srcRect b="48737" l="6535" r="71600" t="29694"/>
          <a:stretch/>
        </p:blipFill>
        <p:spPr>
          <a:xfrm>
            <a:off x="2409800" y="8160890"/>
            <a:ext cx="942579" cy="1026641"/>
          </a:xfrm>
          <a:prstGeom prst="rect">
            <a:avLst/>
          </a:prstGeom>
          <a:noFill/>
          <a:ln>
            <a:noFill/>
          </a:ln>
        </p:spPr>
      </p:pic>
      <p:pic>
        <p:nvPicPr>
          <p:cNvPr id="1592" name="Google Shape;1592;g35b5eb9d78b_0_340"/>
          <p:cNvPicPr preferRelativeResize="0"/>
          <p:nvPr/>
        </p:nvPicPr>
        <p:blipFill rotWithShape="1">
          <a:blip r:embed="rId3">
            <a:alphaModFix/>
          </a:blip>
          <a:srcRect b="48737" l="6535" r="71600" t="29694"/>
          <a:stretch/>
        </p:blipFill>
        <p:spPr>
          <a:xfrm>
            <a:off x="2409816" y="7660534"/>
            <a:ext cx="942579" cy="1026641"/>
          </a:xfrm>
          <a:prstGeom prst="rect">
            <a:avLst/>
          </a:prstGeom>
          <a:noFill/>
          <a:ln>
            <a:noFill/>
          </a:ln>
        </p:spPr>
      </p:pic>
      <p:pic>
        <p:nvPicPr>
          <p:cNvPr id="1593" name="Google Shape;1593;g35b5eb9d78b_0_340"/>
          <p:cNvPicPr preferRelativeResize="0"/>
          <p:nvPr/>
        </p:nvPicPr>
        <p:blipFill rotWithShape="1">
          <a:blip r:embed="rId3">
            <a:alphaModFix/>
          </a:blip>
          <a:srcRect b="48737" l="6535" r="71600" t="29694"/>
          <a:stretch/>
        </p:blipFill>
        <p:spPr>
          <a:xfrm>
            <a:off x="2406758" y="7142170"/>
            <a:ext cx="942579" cy="1026641"/>
          </a:xfrm>
          <a:prstGeom prst="rect">
            <a:avLst/>
          </a:prstGeom>
          <a:noFill/>
          <a:ln>
            <a:noFill/>
          </a:ln>
        </p:spPr>
      </p:pic>
      <p:pic>
        <p:nvPicPr>
          <p:cNvPr id="1594" name="Google Shape;1594;g35b5eb9d78b_0_340"/>
          <p:cNvPicPr preferRelativeResize="0"/>
          <p:nvPr/>
        </p:nvPicPr>
        <p:blipFill rotWithShape="1">
          <a:blip r:embed="rId3">
            <a:alphaModFix/>
          </a:blip>
          <a:srcRect b="48737" l="6535" r="71600" t="29694"/>
          <a:stretch/>
        </p:blipFill>
        <p:spPr>
          <a:xfrm>
            <a:off x="2409800" y="6641084"/>
            <a:ext cx="942579" cy="1026641"/>
          </a:xfrm>
          <a:prstGeom prst="rect">
            <a:avLst/>
          </a:prstGeom>
          <a:noFill/>
          <a:ln>
            <a:noFill/>
          </a:ln>
        </p:spPr>
      </p:pic>
      <p:pic>
        <p:nvPicPr>
          <p:cNvPr id="1595" name="Google Shape;1595;g35b5eb9d78b_0_340"/>
          <p:cNvPicPr preferRelativeResize="0"/>
          <p:nvPr/>
        </p:nvPicPr>
        <p:blipFill rotWithShape="1">
          <a:blip r:embed="rId3">
            <a:alphaModFix/>
          </a:blip>
          <a:srcRect b="48737" l="6535" r="71600" t="29694"/>
          <a:stretch/>
        </p:blipFill>
        <p:spPr>
          <a:xfrm>
            <a:off x="2409808" y="6118640"/>
            <a:ext cx="942579" cy="1026641"/>
          </a:xfrm>
          <a:prstGeom prst="rect">
            <a:avLst/>
          </a:prstGeom>
          <a:noFill/>
          <a:ln>
            <a:noFill/>
          </a:ln>
        </p:spPr>
      </p:pic>
      <p:pic>
        <p:nvPicPr>
          <p:cNvPr id="1596" name="Google Shape;1596;g35b5eb9d78b_0_340"/>
          <p:cNvPicPr preferRelativeResize="0"/>
          <p:nvPr/>
        </p:nvPicPr>
        <p:blipFill rotWithShape="1">
          <a:blip r:embed="rId3">
            <a:alphaModFix/>
          </a:blip>
          <a:srcRect b="48737" l="6535" r="71600" t="29694"/>
          <a:stretch/>
        </p:blipFill>
        <p:spPr>
          <a:xfrm>
            <a:off x="2403764" y="5610078"/>
            <a:ext cx="942579" cy="1026641"/>
          </a:xfrm>
          <a:prstGeom prst="rect">
            <a:avLst/>
          </a:prstGeom>
          <a:noFill/>
          <a:ln>
            <a:noFill/>
          </a:ln>
        </p:spPr>
      </p:pic>
      <p:pic>
        <p:nvPicPr>
          <p:cNvPr id="1597" name="Google Shape;1597;g35b5eb9d78b_0_340"/>
          <p:cNvPicPr preferRelativeResize="0"/>
          <p:nvPr/>
        </p:nvPicPr>
        <p:blipFill rotWithShape="1">
          <a:blip r:embed="rId3">
            <a:alphaModFix/>
          </a:blip>
          <a:srcRect b="48737" l="6535" r="71600" t="29694"/>
          <a:stretch/>
        </p:blipFill>
        <p:spPr>
          <a:xfrm>
            <a:off x="2403746" y="5105980"/>
            <a:ext cx="942579" cy="1026641"/>
          </a:xfrm>
          <a:prstGeom prst="rect">
            <a:avLst/>
          </a:prstGeom>
          <a:noFill/>
          <a:ln>
            <a:noFill/>
          </a:ln>
        </p:spPr>
      </p:pic>
      <p:pic>
        <p:nvPicPr>
          <p:cNvPr id="1598" name="Google Shape;1598;g35b5eb9d78b_0_340"/>
          <p:cNvPicPr preferRelativeResize="0"/>
          <p:nvPr/>
        </p:nvPicPr>
        <p:blipFill rotWithShape="1">
          <a:blip r:embed="rId3">
            <a:alphaModFix/>
          </a:blip>
          <a:srcRect b="48737" l="6535" r="71600" t="29694"/>
          <a:stretch/>
        </p:blipFill>
        <p:spPr>
          <a:xfrm>
            <a:off x="2398108" y="4610608"/>
            <a:ext cx="942579" cy="1026641"/>
          </a:xfrm>
          <a:prstGeom prst="rect">
            <a:avLst/>
          </a:prstGeom>
          <a:noFill/>
          <a:ln>
            <a:noFill/>
          </a:ln>
        </p:spPr>
      </p:pic>
      <p:pic>
        <p:nvPicPr>
          <p:cNvPr id="1599" name="Google Shape;1599;g35b5eb9d78b_0_340"/>
          <p:cNvPicPr preferRelativeResize="0"/>
          <p:nvPr/>
        </p:nvPicPr>
        <p:blipFill rotWithShape="1">
          <a:blip r:embed="rId3">
            <a:alphaModFix/>
          </a:blip>
          <a:srcRect b="48737" l="6535" r="71600" t="29694"/>
          <a:stretch/>
        </p:blipFill>
        <p:spPr>
          <a:xfrm>
            <a:off x="2398108" y="4114800"/>
            <a:ext cx="942579" cy="1026641"/>
          </a:xfrm>
          <a:prstGeom prst="rect">
            <a:avLst/>
          </a:prstGeom>
          <a:noFill/>
          <a:ln>
            <a:noFill/>
          </a:ln>
        </p:spPr>
      </p:pic>
      <p:pic>
        <p:nvPicPr>
          <p:cNvPr id="1600" name="Google Shape;1600;g35b5eb9d78b_0_340"/>
          <p:cNvPicPr preferRelativeResize="0"/>
          <p:nvPr/>
        </p:nvPicPr>
        <p:blipFill rotWithShape="1">
          <a:blip r:embed="rId3">
            <a:alphaModFix/>
          </a:blip>
          <a:srcRect b="48737" l="6535" r="71600" t="29694"/>
          <a:stretch/>
        </p:blipFill>
        <p:spPr>
          <a:xfrm>
            <a:off x="2398100" y="3626578"/>
            <a:ext cx="942579" cy="1026641"/>
          </a:xfrm>
          <a:prstGeom prst="rect">
            <a:avLst/>
          </a:prstGeom>
          <a:noFill/>
          <a:ln>
            <a:noFill/>
          </a:ln>
        </p:spPr>
      </p:pic>
      <p:pic>
        <p:nvPicPr>
          <p:cNvPr id="1601" name="Google Shape;1601;g35b5eb9d78b_0_340"/>
          <p:cNvPicPr preferRelativeResize="0"/>
          <p:nvPr/>
        </p:nvPicPr>
        <p:blipFill rotWithShape="1">
          <a:blip r:embed="rId3">
            <a:alphaModFix/>
          </a:blip>
          <a:srcRect b="48737" l="6535" r="71600" t="29694"/>
          <a:stretch/>
        </p:blipFill>
        <p:spPr>
          <a:xfrm>
            <a:off x="7061050" y="3829190"/>
            <a:ext cx="942579" cy="1026641"/>
          </a:xfrm>
          <a:prstGeom prst="rect">
            <a:avLst/>
          </a:prstGeom>
          <a:noFill/>
          <a:ln>
            <a:noFill/>
          </a:ln>
        </p:spPr>
      </p:pic>
      <p:pic>
        <p:nvPicPr>
          <p:cNvPr id="1602" name="Google Shape;1602;g35b5eb9d78b_0_340"/>
          <p:cNvPicPr preferRelativeResize="0"/>
          <p:nvPr/>
        </p:nvPicPr>
        <p:blipFill rotWithShape="1">
          <a:blip r:embed="rId3">
            <a:alphaModFix/>
          </a:blip>
          <a:srcRect b="48737" l="6535" r="71600" t="29694"/>
          <a:stretch/>
        </p:blipFill>
        <p:spPr>
          <a:xfrm>
            <a:off x="7061050" y="4991814"/>
            <a:ext cx="942579" cy="1026641"/>
          </a:xfrm>
          <a:prstGeom prst="rect">
            <a:avLst/>
          </a:prstGeom>
          <a:noFill/>
          <a:ln>
            <a:noFill/>
          </a:ln>
        </p:spPr>
      </p:pic>
      <p:pic>
        <p:nvPicPr>
          <p:cNvPr id="1603" name="Google Shape;1603;g35b5eb9d78b_0_340"/>
          <p:cNvPicPr preferRelativeResize="0"/>
          <p:nvPr/>
        </p:nvPicPr>
        <p:blipFill rotWithShape="1">
          <a:blip r:embed="rId4">
            <a:alphaModFix/>
          </a:blip>
          <a:srcRect b="48736" l="11648" r="75365" t="4795"/>
          <a:stretch/>
        </p:blipFill>
        <p:spPr>
          <a:xfrm>
            <a:off x="2025200" y="3509250"/>
            <a:ext cx="1644999" cy="5936501"/>
          </a:xfrm>
          <a:prstGeom prst="rect">
            <a:avLst/>
          </a:prstGeom>
          <a:noFill/>
          <a:ln>
            <a:noFill/>
          </a:ln>
        </p:spPr>
      </p:pic>
      <p:pic>
        <p:nvPicPr>
          <p:cNvPr id="1604" name="Google Shape;1604;g35b5eb9d78b_0_340"/>
          <p:cNvPicPr preferRelativeResize="0"/>
          <p:nvPr/>
        </p:nvPicPr>
        <p:blipFill rotWithShape="1">
          <a:blip r:embed="rId4">
            <a:alphaModFix/>
          </a:blip>
          <a:srcRect b="48736" l="11648" r="75365" t="4795"/>
          <a:stretch/>
        </p:blipFill>
        <p:spPr>
          <a:xfrm>
            <a:off x="4425500" y="3546850"/>
            <a:ext cx="1644999" cy="5936501"/>
          </a:xfrm>
          <a:prstGeom prst="rect">
            <a:avLst/>
          </a:prstGeom>
          <a:noFill/>
          <a:ln>
            <a:noFill/>
          </a:ln>
        </p:spPr>
      </p:pic>
      <p:pic>
        <p:nvPicPr>
          <p:cNvPr id="1605" name="Google Shape;1605;g35b5eb9d78b_0_340"/>
          <p:cNvPicPr preferRelativeResize="0"/>
          <p:nvPr/>
        </p:nvPicPr>
        <p:blipFill rotWithShape="1">
          <a:blip r:embed="rId4">
            <a:alphaModFix/>
          </a:blip>
          <a:srcRect b="48736" l="11648" r="75365" t="4795"/>
          <a:stretch/>
        </p:blipFill>
        <p:spPr>
          <a:xfrm>
            <a:off x="3200000" y="3515050"/>
            <a:ext cx="1644999" cy="5936501"/>
          </a:xfrm>
          <a:prstGeom prst="rect">
            <a:avLst/>
          </a:prstGeom>
          <a:noFill/>
          <a:ln>
            <a:noFill/>
          </a:ln>
        </p:spPr>
      </p:pic>
      <p:cxnSp>
        <p:nvCxnSpPr>
          <p:cNvPr id="1606" name="Google Shape;1606;g35b5eb9d78b_0_340"/>
          <p:cNvCxnSpPr/>
          <p:nvPr/>
        </p:nvCxnSpPr>
        <p:spPr>
          <a:xfrm flipH="1" rot="10800000">
            <a:off x="9043600" y="5359350"/>
            <a:ext cx="3351600" cy="13800"/>
          </a:xfrm>
          <a:prstGeom prst="straightConnector1">
            <a:avLst/>
          </a:prstGeom>
          <a:noFill/>
          <a:ln cap="flat" cmpd="sng" w="76200">
            <a:solidFill>
              <a:schemeClr val="accent3"/>
            </a:solidFill>
            <a:prstDash val="solid"/>
            <a:round/>
            <a:headEnd len="sm" w="sm" type="none"/>
            <a:tailEnd len="med" w="med" type="triangle"/>
          </a:ln>
        </p:spPr>
      </p:cxnSp>
      <p:sp>
        <p:nvSpPr>
          <p:cNvPr id="1607" name="Google Shape;1607;g35b5eb9d78b_0_340"/>
          <p:cNvSpPr txBox="1"/>
          <p:nvPr/>
        </p:nvSpPr>
        <p:spPr>
          <a:xfrm>
            <a:off x="6465550" y="2359300"/>
            <a:ext cx="2577000" cy="1231200"/>
          </a:xfrm>
          <a:prstGeom prst="rect">
            <a:avLst/>
          </a:prstGeom>
          <a:solidFill>
            <a:srgbClr val="FFFFFF"/>
          </a:solid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5600"/>
              <a:buFont typeface="Arial"/>
              <a:buNone/>
            </a:pPr>
            <a:r>
              <a:rPr b="1" i="0" lang="en-US" sz="5600" u="none" cap="none" strike="noStrike">
                <a:solidFill>
                  <a:schemeClr val="dk1"/>
                </a:solidFill>
                <a:latin typeface="Arial"/>
                <a:ea typeface="Arial"/>
                <a:cs typeface="Arial"/>
                <a:sym typeface="Arial"/>
              </a:rPr>
              <a:t>2</a:t>
            </a:r>
            <a:r>
              <a:rPr b="0" i="0" lang="en-US" sz="4800" u="none" cap="none" strike="noStrike">
                <a:solidFill>
                  <a:srgbClr val="000000"/>
                </a:solidFill>
                <a:latin typeface="Arial"/>
                <a:ea typeface="Arial"/>
                <a:cs typeface="Arial"/>
                <a:sym typeface="Arial"/>
              </a:rPr>
              <a:t> ones</a:t>
            </a:r>
            <a:endParaRPr b="0" i="0" sz="4800" u="none" cap="none" strike="noStrike">
              <a:solidFill>
                <a:srgbClr val="000000"/>
              </a:solidFill>
              <a:latin typeface="Arial"/>
              <a:ea typeface="Arial"/>
              <a:cs typeface="Arial"/>
              <a:sym typeface="Arial"/>
            </a:endParaRPr>
          </a:p>
        </p:txBody>
      </p:sp>
      <p:sp>
        <p:nvSpPr>
          <p:cNvPr id="1608" name="Google Shape;1608;g35b5eb9d78b_0_340"/>
          <p:cNvSpPr txBox="1"/>
          <p:nvPr/>
        </p:nvSpPr>
        <p:spPr>
          <a:xfrm>
            <a:off x="2781100" y="2341500"/>
            <a:ext cx="2989800" cy="1231200"/>
          </a:xfrm>
          <a:prstGeom prst="rect">
            <a:avLst/>
          </a:prstGeom>
          <a:solidFill>
            <a:srgbClr val="FFFFFF"/>
          </a:solid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5600"/>
              <a:buFont typeface="Arial"/>
              <a:buNone/>
            </a:pPr>
            <a:r>
              <a:rPr b="1" i="0" lang="en-US" sz="5600" u="none" cap="none" strike="noStrike">
                <a:solidFill>
                  <a:schemeClr val="dk1"/>
                </a:solidFill>
                <a:latin typeface="Arial"/>
                <a:ea typeface="Arial"/>
                <a:cs typeface="Arial"/>
                <a:sym typeface="Arial"/>
              </a:rPr>
              <a:t>3</a:t>
            </a:r>
            <a:r>
              <a:rPr b="0" i="0" lang="en-US" sz="4800" u="none" cap="none" strike="noStrike">
                <a:solidFill>
                  <a:srgbClr val="000000"/>
                </a:solidFill>
                <a:latin typeface="Arial"/>
                <a:ea typeface="Arial"/>
                <a:cs typeface="Arial"/>
                <a:sym typeface="Arial"/>
              </a:rPr>
              <a:t> tens</a:t>
            </a:r>
            <a:endParaRPr b="0" i="0" sz="4800" u="none" cap="none" strike="noStrike">
              <a:solidFill>
                <a:srgbClr val="000000"/>
              </a:solidFill>
              <a:latin typeface="Arial"/>
              <a:ea typeface="Arial"/>
              <a:cs typeface="Arial"/>
              <a:sym typeface="Arial"/>
            </a:endParaRPr>
          </a:p>
        </p:txBody>
      </p:sp>
      <p:sp>
        <p:nvSpPr>
          <p:cNvPr id="1609" name="Google Shape;1609;g35b5eb9d78b_0_340"/>
          <p:cNvSpPr/>
          <p:nvPr/>
        </p:nvSpPr>
        <p:spPr>
          <a:xfrm>
            <a:off x="13157200" y="3759200"/>
            <a:ext cx="3810000" cy="3386400"/>
          </a:xfrm>
          <a:prstGeom prst="rect">
            <a:avLst/>
          </a:prstGeom>
          <a:noFill/>
          <a:ln cap="flat" cmpd="sng" w="19050">
            <a:solidFill>
              <a:schemeClr val="dk1"/>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12000"/>
              <a:buFont typeface="Arial"/>
              <a:buNone/>
            </a:pPr>
            <a:r>
              <a:t/>
            </a:r>
            <a:endParaRPr b="0" i="0" sz="12000" u="none" cap="none" strike="noStrike">
              <a:solidFill>
                <a:srgbClr val="000000"/>
              </a:solidFill>
              <a:latin typeface="Edu NSW ACT Foundation"/>
              <a:ea typeface="Edu NSW ACT Foundation"/>
              <a:cs typeface="Edu NSW ACT Foundation"/>
              <a:sym typeface="Edu NSW ACT Foundation"/>
            </a:endParaRPr>
          </a:p>
        </p:txBody>
      </p:sp>
      <p:sp>
        <p:nvSpPr>
          <p:cNvPr id="1610" name="Google Shape;1610;g35b5eb9d78b_0_340"/>
          <p:cNvSpPr/>
          <p:nvPr/>
        </p:nvSpPr>
        <p:spPr>
          <a:xfrm>
            <a:off x="13157200" y="3790404"/>
            <a:ext cx="3810000" cy="3386400"/>
          </a:xfrm>
          <a:prstGeom prst="rect">
            <a:avLst/>
          </a:prstGeom>
          <a:noFill/>
          <a:ln>
            <a:noFill/>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rgbClr val="000000"/>
                </a:solidFill>
                <a:latin typeface="Arial"/>
                <a:ea typeface="Arial"/>
                <a:cs typeface="Arial"/>
                <a:sym typeface="Arial"/>
              </a:rPr>
              <a:t>32</a:t>
            </a:r>
            <a:endParaRPr b="0" i="0" sz="12000" u="none" cap="none" strike="noStrike">
              <a:solidFill>
                <a:srgbClr val="000000"/>
              </a:solidFill>
              <a:latin typeface="Arial"/>
              <a:ea typeface="Arial"/>
              <a:cs typeface="Arial"/>
              <a:sym typeface="Arial"/>
            </a:endParaRPr>
          </a:p>
        </p:txBody>
      </p:sp>
      <p:pic>
        <p:nvPicPr>
          <p:cNvPr id="1611" name="Google Shape;1611;g35b5eb9d78b_0_340"/>
          <p:cNvPicPr preferRelativeResize="0"/>
          <p:nvPr/>
        </p:nvPicPr>
        <p:blipFill rotWithShape="1">
          <a:blip r:embed="rId5">
            <a:alphaModFix/>
          </a:blip>
          <a:srcRect b="35340" l="48304" r="0" t="32039"/>
          <a:stretch/>
        </p:blipFill>
        <p:spPr>
          <a:xfrm>
            <a:off x="16134450" y="664666"/>
            <a:ext cx="1427250" cy="1568233"/>
          </a:xfrm>
          <a:prstGeom prst="rect">
            <a:avLst/>
          </a:prstGeom>
          <a:noFill/>
          <a:ln>
            <a:noFill/>
          </a:ln>
        </p:spPr>
      </p:pic>
      <p:pic>
        <p:nvPicPr>
          <p:cNvPr id="1612" name="Google Shape;1612;g35b5eb9d78b_0_340"/>
          <p:cNvPicPr preferRelativeResize="0"/>
          <p:nvPr/>
        </p:nvPicPr>
        <p:blipFill rotWithShape="1">
          <a:blip r:embed="rId6">
            <a:alphaModFix/>
          </a:blip>
          <a:srcRect b="0" l="0" r="0" t="0"/>
          <a:stretch/>
        </p:blipFill>
        <p:spPr>
          <a:xfrm>
            <a:off x="14855526" y="902650"/>
            <a:ext cx="1363636" cy="1283400"/>
          </a:xfrm>
          <a:prstGeom prst="rect">
            <a:avLst/>
          </a:prstGeom>
          <a:noFill/>
          <a:ln>
            <a:noFill/>
          </a:ln>
        </p:spPr>
      </p:pic>
      <p:sp>
        <p:nvSpPr>
          <p:cNvPr id="1613" name="Google Shape;1613;g35b5eb9d78b_0_340"/>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7" name="Shape 1617"/>
        <p:cNvGrpSpPr/>
        <p:nvPr/>
      </p:nvGrpSpPr>
      <p:grpSpPr>
        <a:xfrm>
          <a:off x="0" y="0"/>
          <a:ext cx="0" cy="0"/>
          <a:chOff x="0" y="0"/>
          <a:chExt cx="0" cy="0"/>
        </a:xfrm>
      </p:grpSpPr>
      <p:sp>
        <p:nvSpPr>
          <p:cNvPr id="1618" name="Google Shape;1618;g35b5eb9d78b_0_367"/>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graphicFrame>
        <p:nvGraphicFramePr>
          <p:cNvPr id="1619" name="Google Shape;1619;g35b5eb9d78b_0_367"/>
          <p:cNvGraphicFramePr/>
          <p:nvPr/>
        </p:nvGraphicFramePr>
        <p:xfrm>
          <a:off x="7014476" y="2419326"/>
          <a:ext cx="3000000" cy="3000000"/>
        </p:xfrm>
        <a:graphic>
          <a:graphicData uri="http://schemas.openxmlformats.org/drawingml/2006/table">
            <a:tbl>
              <a:tblPr>
                <a:noFill/>
                <a:tableStyleId>{621AEBB4-E3B2-4D64-820F-8B38CF7BCC9E}</a:tableStyleId>
              </a:tblPr>
              <a:tblGrid>
                <a:gridCol w="3498150"/>
                <a:gridCol w="3498150"/>
              </a:tblGrid>
              <a:tr h="1517850">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E9782C"/>
                          </a:solidFill>
                        </a:rPr>
                        <a:t>Tens </a:t>
                      </a:r>
                      <a:endParaRPr b="1" sz="4200" u="none" cap="none" strike="noStrike">
                        <a:solidFill>
                          <a:srgbClr val="E9782C"/>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000000"/>
                          </a:solidFill>
                        </a:rPr>
                        <a:t>10s</a:t>
                      </a:r>
                      <a:endParaRPr b="1" sz="4200" u="none" cap="none" strike="noStrike">
                        <a:solidFill>
                          <a:srgbClr val="000000"/>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E9782C"/>
                          </a:solidFill>
                        </a:rPr>
                        <a:t>Ones</a:t>
                      </a:r>
                      <a:r>
                        <a:rPr b="1" lang="en-US" sz="4200" u="none" cap="none" strike="noStrike">
                          <a:solidFill>
                            <a:srgbClr val="000000"/>
                          </a:solidFill>
                        </a:rPr>
                        <a:t> </a:t>
                      </a:r>
                      <a:endParaRPr b="1" sz="4200" u="none" cap="none" strike="noStrike">
                        <a:solidFill>
                          <a:srgbClr val="000000"/>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000000"/>
                          </a:solidFill>
                        </a:rPr>
                        <a:t>1s</a:t>
                      </a:r>
                      <a:endParaRPr b="1" sz="4200" u="none" cap="none" strike="noStrike">
                        <a:solidFill>
                          <a:srgbClr val="000000"/>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1600">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l">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r>
            </a:tbl>
          </a:graphicData>
        </a:graphic>
      </p:graphicFrame>
      <p:pic>
        <p:nvPicPr>
          <p:cNvPr id="1620" name="Google Shape;1620;g35b5eb9d78b_0_367"/>
          <p:cNvPicPr preferRelativeResize="0"/>
          <p:nvPr/>
        </p:nvPicPr>
        <p:blipFill rotWithShape="1">
          <a:blip r:embed="rId3">
            <a:alphaModFix/>
          </a:blip>
          <a:srcRect b="48737" l="6535" r="71600" t="29694"/>
          <a:stretch/>
        </p:blipFill>
        <p:spPr>
          <a:xfrm>
            <a:off x="4293906" y="4274498"/>
            <a:ext cx="709895" cy="736587"/>
          </a:xfrm>
          <a:prstGeom prst="rect">
            <a:avLst/>
          </a:prstGeom>
          <a:noFill/>
          <a:ln>
            <a:noFill/>
          </a:ln>
        </p:spPr>
      </p:pic>
      <p:pic>
        <p:nvPicPr>
          <p:cNvPr id="1621" name="Google Shape;1621;g35b5eb9d78b_0_367"/>
          <p:cNvPicPr preferRelativeResize="0"/>
          <p:nvPr/>
        </p:nvPicPr>
        <p:blipFill rotWithShape="1">
          <a:blip r:embed="rId3">
            <a:alphaModFix/>
          </a:blip>
          <a:srcRect b="48737" l="6535" r="71600" t="29694"/>
          <a:stretch/>
        </p:blipFill>
        <p:spPr>
          <a:xfrm>
            <a:off x="4293906" y="5108648"/>
            <a:ext cx="709895" cy="736587"/>
          </a:xfrm>
          <a:prstGeom prst="rect">
            <a:avLst/>
          </a:prstGeom>
          <a:noFill/>
          <a:ln>
            <a:noFill/>
          </a:ln>
        </p:spPr>
      </p:pic>
      <p:pic>
        <p:nvPicPr>
          <p:cNvPr id="1622" name="Google Shape;1622;g35b5eb9d78b_0_367"/>
          <p:cNvPicPr preferRelativeResize="0"/>
          <p:nvPr/>
        </p:nvPicPr>
        <p:blipFill rotWithShape="1">
          <a:blip r:embed="rId4">
            <a:alphaModFix/>
          </a:blip>
          <a:srcRect b="48736" l="11648" r="75365" t="4795"/>
          <a:stretch/>
        </p:blipFill>
        <p:spPr>
          <a:xfrm>
            <a:off x="2457650" y="4102300"/>
            <a:ext cx="1238916" cy="4259273"/>
          </a:xfrm>
          <a:prstGeom prst="rect">
            <a:avLst/>
          </a:prstGeom>
          <a:noFill/>
          <a:ln>
            <a:noFill/>
          </a:ln>
        </p:spPr>
      </p:pic>
      <p:pic>
        <p:nvPicPr>
          <p:cNvPr id="1623" name="Google Shape;1623;g35b5eb9d78b_0_367"/>
          <p:cNvPicPr preferRelativeResize="0"/>
          <p:nvPr/>
        </p:nvPicPr>
        <p:blipFill rotWithShape="1">
          <a:blip r:embed="rId4">
            <a:alphaModFix/>
          </a:blip>
          <a:srcRect b="48736" l="11648" r="75365" t="4795"/>
          <a:stretch/>
        </p:blipFill>
        <p:spPr>
          <a:xfrm>
            <a:off x="7554100" y="4445010"/>
            <a:ext cx="1217906" cy="3733791"/>
          </a:xfrm>
          <a:prstGeom prst="rect">
            <a:avLst/>
          </a:prstGeom>
          <a:noFill/>
          <a:ln>
            <a:noFill/>
          </a:ln>
        </p:spPr>
      </p:pic>
      <p:pic>
        <p:nvPicPr>
          <p:cNvPr id="1624" name="Google Shape;1624;g35b5eb9d78b_0_367"/>
          <p:cNvPicPr preferRelativeResize="0"/>
          <p:nvPr/>
        </p:nvPicPr>
        <p:blipFill rotWithShape="1">
          <a:blip r:embed="rId4">
            <a:alphaModFix/>
          </a:blip>
          <a:srcRect b="48736" l="11648" r="75365" t="4795"/>
          <a:stretch/>
        </p:blipFill>
        <p:spPr>
          <a:xfrm>
            <a:off x="8544794" y="4445000"/>
            <a:ext cx="1217906" cy="3733791"/>
          </a:xfrm>
          <a:prstGeom prst="rect">
            <a:avLst/>
          </a:prstGeom>
          <a:noFill/>
          <a:ln>
            <a:noFill/>
          </a:ln>
        </p:spPr>
      </p:pic>
      <p:pic>
        <p:nvPicPr>
          <p:cNvPr id="1625" name="Google Shape;1625;g35b5eb9d78b_0_367"/>
          <p:cNvPicPr preferRelativeResize="0"/>
          <p:nvPr/>
        </p:nvPicPr>
        <p:blipFill rotWithShape="1">
          <a:blip r:embed="rId3">
            <a:alphaModFix/>
          </a:blip>
          <a:srcRect b="48737" l="6535" r="71600" t="29694"/>
          <a:stretch/>
        </p:blipFill>
        <p:spPr>
          <a:xfrm>
            <a:off x="11456706" y="4731698"/>
            <a:ext cx="709895" cy="736587"/>
          </a:xfrm>
          <a:prstGeom prst="rect">
            <a:avLst/>
          </a:prstGeom>
          <a:noFill/>
          <a:ln>
            <a:noFill/>
          </a:ln>
        </p:spPr>
      </p:pic>
      <p:pic>
        <p:nvPicPr>
          <p:cNvPr id="1626" name="Google Shape;1626;g35b5eb9d78b_0_367"/>
          <p:cNvPicPr preferRelativeResize="0"/>
          <p:nvPr/>
        </p:nvPicPr>
        <p:blipFill rotWithShape="1">
          <a:blip r:embed="rId3">
            <a:alphaModFix/>
          </a:blip>
          <a:srcRect b="48737" l="6535" r="71600" t="29694"/>
          <a:stretch/>
        </p:blipFill>
        <p:spPr>
          <a:xfrm>
            <a:off x="11456706" y="5642048"/>
            <a:ext cx="709895" cy="736587"/>
          </a:xfrm>
          <a:prstGeom prst="rect">
            <a:avLst/>
          </a:prstGeom>
          <a:noFill/>
          <a:ln>
            <a:noFill/>
          </a:ln>
        </p:spPr>
      </p:pic>
      <p:sp>
        <p:nvSpPr>
          <p:cNvPr id="1627" name="Google Shape;1627;g35b5eb9d78b_0_367"/>
          <p:cNvSpPr/>
          <p:nvPr/>
        </p:nvSpPr>
        <p:spPr>
          <a:xfrm>
            <a:off x="7715850" y="7725764"/>
            <a:ext cx="2208600" cy="1992600"/>
          </a:xfrm>
          <a:prstGeom prst="rect">
            <a:avLst/>
          </a:prstGeom>
          <a:noFill/>
          <a:ln>
            <a:noFill/>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2</a:t>
            </a:r>
            <a:endParaRPr b="0" i="0" sz="5200" u="none" cap="none" strike="noStrike">
              <a:solidFill>
                <a:srgbClr val="000000"/>
              </a:solidFill>
              <a:latin typeface="Arial"/>
              <a:ea typeface="Arial"/>
              <a:cs typeface="Arial"/>
              <a:sym typeface="Arial"/>
            </a:endParaRPr>
          </a:p>
        </p:txBody>
      </p:sp>
      <p:sp>
        <p:nvSpPr>
          <p:cNvPr id="1628" name="Google Shape;1628;g35b5eb9d78b_0_367"/>
          <p:cNvSpPr/>
          <p:nvPr/>
        </p:nvSpPr>
        <p:spPr>
          <a:xfrm>
            <a:off x="11073250" y="7725764"/>
            <a:ext cx="2208600" cy="1992600"/>
          </a:xfrm>
          <a:prstGeom prst="rect">
            <a:avLst/>
          </a:prstGeom>
          <a:noFill/>
          <a:ln>
            <a:noFill/>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3</a:t>
            </a:r>
            <a:endParaRPr b="0" i="0" sz="5200" u="none" cap="none" strike="noStrike">
              <a:solidFill>
                <a:srgbClr val="000000"/>
              </a:solidFill>
              <a:latin typeface="Arial"/>
              <a:ea typeface="Arial"/>
              <a:cs typeface="Arial"/>
              <a:sym typeface="Arial"/>
            </a:endParaRPr>
          </a:p>
        </p:txBody>
      </p:sp>
      <p:sp>
        <p:nvSpPr>
          <p:cNvPr id="1629" name="Google Shape;1629;g35b5eb9d78b_0_367"/>
          <p:cNvSpPr/>
          <p:nvPr/>
        </p:nvSpPr>
        <p:spPr>
          <a:xfrm>
            <a:off x="13309600" y="4269150"/>
            <a:ext cx="2971800" cy="2689200"/>
          </a:xfrm>
          <a:prstGeom prst="rect">
            <a:avLst/>
          </a:prstGeom>
          <a:noFill/>
          <a:ln>
            <a:noFill/>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000000"/>
                </a:solidFill>
                <a:latin typeface="Arial"/>
                <a:ea typeface="Arial"/>
                <a:cs typeface="Arial"/>
                <a:sym typeface="Arial"/>
              </a:rPr>
              <a:t>23</a:t>
            </a:r>
            <a:endParaRPr b="0" i="0" sz="5200" u="none" cap="none" strike="noStrike">
              <a:solidFill>
                <a:srgbClr val="000000"/>
              </a:solidFill>
              <a:latin typeface="Arial"/>
              <a:ea typeface="Arial"/>
              <a:cs typeface="Arial"/>
              <a:sym typeface="Arial"/>
            </a:endParaRPr>
          </a:p>
        </p:txBody>
      </p:sp>
      <p:pic>
        <p:nvPicPr>
          <p:cNvPr id="1630" name="Google Shape;1630;g35b5eb9d78b_0_367"/>
          <p:cNvPicPr preferRelativeResize="0"/>
          <p:nvPr/>
        </p:nvPicPr>
        <p:blipFill rotWithShape="1">
          <a:blip r:embed="rId4">
            <a:alphaModFix/>
          </a:blip>
          <a:srcRect b="48736" l="11648" r="75365" t="4795"/>
          <a:stretch/>
        </p:blipFill>
        <p:spPr>
          <a:xfrm>
            <a:off x="1498850" y="4102300"/>
            <a:ext cx="1238916" cy="4259273"/>
          </a:xfrm>
          <a:prstGeom prst="rect">
            <a:avLst/>
          </a:prstGeom>
          <a:noFill/>
          <a:ln>
            <a:noFill/>
          </a:ln>
        </p:spPr>
      </p:pic>
      <p:pic>
        <p:nvPicPr>
          <p:cNvPr id="1631" name="Google Shape;1631;g35b5eb9d78b_0_367"/>
          <p:cNvPicPr preferRelativeResize="0"/>
          <p:nvPr/>
        </p:nvPicPr>
        <p:blipFill rotWithShape="1">
          <a:blip r:embed="rId3">
            <a:alphaModFix/>
          </a:blip>
          <a:srcRect b="48737" l="6535" r="71600" t="29694"/>
          <a:stretch/>
        </p:blipFill>
        <p:spPr>
          <a:xfrm>
            <a:off x="4293906" y="5870648"/>
            <a:ext cx="709895" cy="736587"/>
          </a:xfrm>
          <a:prstGeom prst="rect">
            <a:avLst/>
          </a:prstGeom>
          <a:noFill/>
          <a:ln>
            <a:noFill/>
          </a:ln>
        </p:spPr>
      </p:pic>
      <p:pic>
        <p:nvPicPr>
          <p:cNvPr id="1632" name="Google Shape;1632;g35b5eb9d78b_0_367"/>
          <p:cNvPicPr preferRelativeResize="0"/>
          <p:nvPr/>
        </p:nvPicPr>
        <p:blipFill rotWithShape="1">
          <a:blip r:embed="rId3">
            <a:alphaModFix/>
          </a:blip>
          <a:srcRect b="48737" l="6535" r="71600" t="29694"/>
          <a:stretch/>
        </p:blipFill>
        <p:spPr>
          <a:xfrm>
            <a:off x="12409356" y="4731698"/>
            <a:ext cx="709895" cy="736587"/>
          </a:xfrm>
          <a:prstGeom prst="rect">
            <a:avLst/>
          </a:prstGeom>
          <a:noFill/>
          <a:ln>
            <a:noFill/>
          </a:ln>
        </p:spPr>
      </p:pic>
      <p:pic>
        <p:nvPicPr>
          <p:cNvPr id="1633" name="Google Shape;1633;g35b5eb9d78b_0_367"/>
          <p:cNvPicPr preferRelativeResize="0"/>
          <p:nvPr/>
        </p:nvPicPr>
        <p:blipFill rotWithShape="1">
          <a:blip r:embed="rId5">
            <a:alphaModFix/>
          </a:blip>
          <a:srcRect b="67752" l="0" r="0" t="0"/>
          <a:stretch/>
        </p:blipFill>
        <p:spPr>
          <a:xfrm>
            <a:off x="16247230" y="858150"/>
            <a:ext cx="1211320" cy="1372399"/>
          </a:xfrm>
          <a:prstGeom prst="rect">
            <a:avLst/>
          </a:prstGeom>
          <a:noFill/>
          <a:ln>
            <a:noFill/>
          </a:ln>
        </p:spPr>
      </p:pic>
      <p:pic>
        <p:nvPicPr>
          <p:cNvPr id="1634" name="Google Shape;1634;g35b5eb9d78b_0_367"/>
          <p:cNvPicPr preferRelativeResize="0"/>
          <p:nvPr/>
        </p:nvPicPr>
        <p:blipFill rotWithShape="1">
          <a:blip r:embed="rId6">
            <a:alphaModFix/>
          </a:blip>
          <a:srcRect b="0" l="0" r="0" t="0"/>
          <a:stretch/>
        </p:blipFill>
        <p:spPr>
          <a:xfrm>
            <a:off x="14855526" y="902650"/>
            <a:ext cx="1363636" cy="1283400"/>
          </a:xfrm>
          <a:prstGeom prst="rect">
            <a:avLst/>
          </a:prstGeom>
          <a:noFill/>
          <a:ln>
            <a:noFill/>
          </a:ln>
        </p:spPr>
      </p:pic>
      <p:sp>
        <p:nvSpPr>
          <p:cNvPr id="1635" name="Google Shape;1635;g35b5eb9d78b_0_367"/>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 and place value chart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30"/>
                                        </p:tgtEl>
                                      </p:cBhvr>
                                    </p:animEffect>
                                    <p:set>
                                      <p:cBhvr>
                                        <p:cTn dur="1" fill="hold">
                                          <p:stCondLst>
                                            <p:cond delay="1000"/>
                                          </p:stCondLst>
                                        </p:cTn>
                                        <p:tgtEl>
                                          <p:spTgt spid="163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23"/>
                                        </p:tgtEl>
                                        <p:attrNameLst>
                                          <p:attrName>style.visibility</p:attrName>
                                        </p:attrNameLst>
                                      </p:cBhvr>
                                      <p:to>
                                        <p:strVal val="visible"/>
                                      </p:to>
                                    </p:set>
                                    <p:animEffect filter="fade" transition="in">
                                      <p:cBhvr>
                                        <p:cTn dur="1000"/>
                                        <p:tgtEl>
                                          <p:spTgt spid="16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22"/>
                                        </p:tgtEl>
                                      </p:cBhvr>
                                    </p:animEffect>
                                    <p:set>
                                      <p:cBhvr>
                                        <p:cTn dur="1" fill="hold">
                                          <p:stCondLst>
                                            <p:cond delay="1000"/>
                                          </p:stCondLst>
                                        </p:cTn>
                                        <p:tgtEl>
                                          <p:spTgt spid="162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24"/>
                                        </p:tgtEl>
                                        <p:attrNameLst>
                                          <p:attrName>style.visibility</p:attrName>
                                        </p:attrNameLst>
                                      </p:cBhvr>
                                      <p:to>
                                        <p:strVal val="visible"/>
                                      </p:to>
                                    </p:set>
                                    <p:animEffect filter="fade" transition="in">
                                      <p:cBhvr>
                                        <p:cTn dur="1000"/>
                                        <p:tgtEl>
                                          <p:spTgt spid="16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20"/>
                                        </p:tgtEl>
                                      </p:cBhvr>
                                    </p:animEffect>
                                    <p:set>
                                      <p:cBhvr>
                                        <p:cTn dur="1" fill="hold">
                                          <p:stCondLst>
                                            <p:cond delay="1000"/>
                                          </p:stCondLst>
                                        </p:cTn>
                                        <p:tgtEl>
                                          <p:spTgt spid="162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25"/>
                                        </p:tgtEl>
                                        <p:attrNameLst>
                                          <p:attrName>style.visibility</p:attrName>
                                        </p:attrNameLst>
                                      </p:cBhvr>
                                      <p:to>
                                        <p:strVal val="visible"/>
                                      </p:to>
                                    </p:set>
                                    <p:animEffect filter="fade" transition="in">
                                      <p:cBhvr>
                                        <p:cTn dur="1000"/>
                                        <p:tgtEl>
                                          <p:spTgt spid="16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21"/>
                                        </p:tgtEl>
                                      </p:cBhvr>
                                    </p:animEffect>
                                    <p:set>
                                      <p:cBhvr>
                                        <p:cTn dur="1" fill="hold">
                                          <p:stCondLst>
                                            <p:cond delay="1000"/>
                                          </p:stCondLst>
                                        </p:cTn>
                                        <p:tgtEl>
                                          <p:spTgt spid="162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32"/>
                                        </p:tgtEl>
                                        <p:attrNameLst>
                                          <p:attrName>style.visibility</p:attrName>
                                        </p:attrNameLst>
                                      </p:cBhvr>
                                      <p:to>
                                        <p:strVal val="visible"/>
                                      </p:to>
                                    </p:set>
                                    <p:animEffect filter="fade" transition="in">
                                      <p:cBhvr>
                                        <p:cTn dur="1000"/>
                                        <p:tgtEl>
                                          <p:spTgt spid="16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31"/>
                                        </p:tgtEl>
                                      </p:cBhvr>
                                    </p:animEffect>
                                    <p:set>
                                      <p:cBhvr>
                                        <p:cTn dur="1" fill="hold">
                                          <p:stCondLst>
                                            <p:cond delay="1000"/>
                                          </p:stCondLst>
                                        </p:cTn>
                                        <p:tgtEl>
                                          <p:spTgt spid="163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26"/>
                                        </p:tgtEl>
                                        <p:attrNameLst>
                                          <p:attrName>style.visibility</p:attrName>
                                        </p:attrNameLst>
                                      </p:cBhvr>
                                      <p:to>
                                        <p:strVal val="visible"/>
                                      </p:to>
                                    </p:set>
                                    <p:animEffect filter="fade" transition="in">
                                      <p:cBhvr>
                                        <p:cTn dur="1000"/>
                                        <p:tgtEl>
                                          <p:spTgt spid="16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g35b5eb9d78b_0_388"/>
          <p:cNvSpPr txBox="1"/>
          <p:nvPr>
            <p:ph idx="12" type="sldNum"/>
          </p:nvPr>
        </p:nvSpPr>
        <p:spPr>
          <a:xfrm>
            <a:off x="917944" y="9586650"/>
            <a:ext cx="441600" cy="36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graphicFrame>
        <p:nvGraphicFramePr>
          <p:cNvPr id="1641" name="Google Shape;1641;g35b5eb9d78b_0_388"/>
          <p:cNvGraphicFramePr/>
          <p:nvPr/>
        </p:nvGraphicFramePr>
        <p:xfrm>
          <a:off x="8820126" y="2838426"/>
          <a:ext cx="3000000" cy="3000000"/>
        </p:xfrm>
        <a:graphic>
          <a:graphicData uri="http://schemas.openxmlformats.org/drawingml/2006/table">
            <a:tbl>
              <a:tblPr>
                <a:noFill/>
                <a:tableStyleId>{621AEBB4-E3B2-4D64-820F-8B38CF7BCC9E}</a:tableStyleId>
              </a:tblPr>
              <a:tblGrid>
                <a:gridCol w="3498150"/>
                <a:gridCol w="3498150"/>
              </a:tblGrid>
              <a:tr h="1427300">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E9782C"/>
                          </a:solidFill>
                        </a:rPr>
                        <a:t>Tens </a:t>
                      </a:r>
                      <a:endParaRPr b="1" sz="4200" u="none" cap="none" strike="noStrike">
                        <a:solidFill>
                          <a:srgbClr val="E9782C"/>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000000"/>
                          </a:solidFill>
                        </a:rPr>
                        <a:t>10s</a:t>
                      </a:r>
                      <a:endParaRPr b="1" sz="4200" u="none" cap="none" strike="noStrike">
                        <a:solidFill>
                          <a:srgbClr val="000000"/>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E9782C"/>
                          </a:solidFill>
                        </a:rPr>
                        <a:t>Ones</a:t>
                      </a:r>
                      <a:r>
                        <a:rPr b="1" lang="en-US" sz="4200" u="none" cap="none" strike="noStrike">
                          <a:solidFill>
                            <a:srgbClr val="000000"/>
                          </a:solidFill>
                        </a:rPr>
                        <a:t> </a:t>
                      </a:r>
                      <a:endParaRPr b="1" sz="4200" u="none" cap="none" strike="noStrike">
                        <a:solidFill>
                          <a:srgbClr val="000000"/>
                        </a:solidFill>
                      </a:endParaRPr>
                    </a:p>
                    <a:p>
                      <a:pPr indent="0" lvl="0" marL="0" marR="0" rtl="0" algn="ctr">
                        <a:lnSpc>
                          <a:spcPct val="100000"/>
                        </a:lnSpc>
                        <a:spcBef>
                          <a:spcPts val="0"/>
                        </a:spcBef>
                        <a:spcAft>
                          <a:spcPts val="0"/>
                        </a:spcAft>
                        <a:buClr>
                          <a:srgbClr val="000000"/>
                        </a:buClr>
                        <a:buSzPts val="4200"/>
                        <a:buFont typeface="Arial"/>
                        <a:buNone/>
                      </a:pPr>
                      <a:r>
                        <a:rPr b="1" lang="en-US" sz="4200" u="none" cap="none" strike="noStrike">
                          <a:solidFill>
                            <a:srgbClr val="000000"/>
                          </a:solidFill>
                        </a:rPr>
                        <a:t>1s</a:t>
                      </a:r>
                      <a:endParaRPr b="1" sz="4200" u="none" cap="none" strike="noStrike">
                        <a:solidFill>
                          <a:srgbClr val="000000"/>
                        </a:solidFill>
                      </a:endParaRPr>
                    </a:p>
                  </a:txBody>
                  <a:tcPr marT="182850" marB="182850" marR="182850" marL="1828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16100">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l">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c>
                  <a:txBody>
                    <a:bodyPr/>
                    <a:lstStyle/>
                    <a:p>
                      <a:pPr indent="0" lvl="0" marL="0" marR="0" rtl="0" algn="ctr">
                        <a:lnSpc>
                          <a:spcPct val="100000"/>
                        </a:lnSpc>
                        <a:spcBef>
                          <a:spcPts val="0"/>
                        </a:spcBef>
                        <a:spcAft>
                          <a:spcPts val="0"/>
                        </a:spcAft>
                        <a:buClr>
                          <a:srgbClr val="000000"/>
                        </a:buClr>
                        <a:buSzPts val="3600"/>
                        <a:buFont typeface="Arial"/>
                        <a:buNone/>
                      </a:pPr>
                      <a:r>
                        <a:t/>
                      </a:r>
                      <a:endParaRPr b="1" sz="3600" u="none" cap="none" strike="noStrike">
                        <a:solidFill>
                          <a:srgbClr val="C86D39"/>
                        </a:solidFill>
                      </a:endParaRPr>
                    </a:p>
                  </a:txBody>
                  <a:tcPr marT="127000" marB="127000" marR="127000" marL="127000">
                    <a:lnT cap="flat" cmpd="sng" w="9525">
                      <a:solidFill>
                        <a:srgbClr val="000000"/>
                      </a:solidFill>
                      <a:prstDash val="solid"/>
                      <a:round/>
                      <a:headEnd len="sm" w="sm" type="none"/>
                      <a:tailEnd len="sm" w="sm" type="none"/>
                    </a:lnT>
                    <a:solidFill>
                      <a:schemeClr val="lt1"/>
                    </a:solidFill>
                  </a:tcPr>
                </a:tc>
              </a:tr>
            </a:tbl>
          </a:graphicData>
        </a:graphic>
      </p:graphicFrame>
      <p:sp>
        <p:nvSpPr>
          <p:cNvPr id="1642" name="Google Shape;1642;g35b5eb9d78b_0_388"/>
          <p:cNvSpPr/>
          <p:nvPr/>
        </p:nvSpPr>
        <p:spPr>
          <a:xfrm>
            <a:off x="2717800" y="4464050"/>
            <a:ext cx="2971800" cy="2689200"/>
          </a:xfrm>
          <a:prstGeom prst="rect">
            <a:avLst/>
          </a:prstGeom>
          <a:noFill/>
          <a:ln cap="flat" cmpd="sng" w="19050">
            <a:solidFill>
              <a:srgbClr val="000000"/>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rgbClr val="000000"/>
                </a:solidFill>
                <a:latin typeface="Arial"/>
                <a:ea typeface="Arial"/>
                <a:cs typeface="Arial"/>
                <a:sym typeface="Arial"/>
              </a:rPr>
              <a:t>72</a:t>
            </a:r>
            <a:endParaRPr b="0" i="0" sz="12000" u="none" cap="none" strike="noStrike">
              <a:solidFill>
                <a:srgbClr val="000000"/>
              </a:solidFill>
              <a:latin typeface="Arial"/>
              <a:ea typeface="Arial"/>
              <a:cs typeface="Arial"/>
              <a:sym typeface="Arial"/>
            </a:endParaRPr>
          </a:p>
        </p:txBody>
      </p:sp>
      <p:grpSp>
        <p:nvGrpSpPr>
          <p:cNvPr id="1643" name="Google Shape;1643;g35b5eb9d78b_0_388"/>
          <p:cNvGrpSpPr/>
          <p:nvPr/>
        </p:nvGrpSpPr>
        <p:grpSpPr>
          <a:xfrm>
            <a:off x="8925700" y="4810048"/>
            <a:ext cx="3132951" cy="4739250"/>
            <a:chOff x="4462850" y="2405024"/>
            <a:chExt cx="1566476" cy="2369625"/>
          </a:xfrm>
        </p:grpSpPr>
        <p:pic>
          <p:nvPicPr>
            <p:cNvPr id="1644" name="Google Shape;1644;g35b5eb9d78b_0_388"/>
            <p:cNvPicPr preferRelativeResize="0"/>
            <p:nvPr/>
          </p:nvPicPr>
          <p:blipFill rotWithShape="1">
            <a:blip r:embed="rId3">
              <a:alphaModFix/>
            </a:blip>
            <a:srcRect b="48736" l="11648" r="75365" t="4795"/>
            <a:stretch/>
          </p:blipFill>
          <p:spPr>
            <a:xfrm>
              <a:off x="4462850" y="2405027"/>
              <a:ext cx="463362" cy="1220089"/>
            </a:xfrm>
            <a:prstGeom prst="rect">
              <a:avLst/>
            </a:prstGeom>
            <a:noFill/>
            <a:ln>
              <a:noFill/>
            </a:ln>
          </p:spPr>
        </p:pic>
        <p:pic>
          <p:nvPicPr>
            <p:cNvPr id="1645" name="Google Shape;1645;g35b5eb9d78b_0_388"/>
            <p:cNvPicPr preferRelativeResize="0"/>
            <p:nvPr/>
          </p:nvPicPr>
          <p:blipFill rotWithShape="1">
            <a:blip r:embed="rId3">
              <a:alphaModFix/>
            </a:blip>
            <a:srcRect b="48736" l="11648" r="75365" t="4795"/>
            <a:stretch/>
          </p:blipFill>
          <p:spPr>
            <a:xfrm>
              <a:off x="5184964" y="2411560"/>
              <a:ext cx="463362" cy="1220089"/>
            </a:xfrm>
            <a:prstGeom prst="rect">
              <a:avLst/>
            </a:prstGeom>
            <a:noFill/>
            <a:ln>
              <a:noFill/>
            </a:ln>
          </p:spPr>
        </p:pic>
        <p:pic>
          <p:nvPicPr>
            <p:cNvPr id="1646" name="Google Shape;1646;g35b5eb9d78b_0_388"/>
            <p:cNvPicPr preferRelativeResize="0"/>
            <p:nvPr/>
          </p:nvPicPr>
          <p:blipFill rotWithShape="1">
            <a:blip r:embed="rId3">
              <a:alphaModFix/>
            </a:blip>
            <a:srcRect b="48736" l="11648" r="75365" t="4795"/>
            <a:stretch/>
          </p:blipFill>
          <p:spPr>
            <a:xfrm>
              <a:off x="4839767" y="2405024"/>
              <a:ext cx="463362" cy="1220089"/>
            </a:xfrm>
            <a:prstGeom prst="rect">
              <a:avLst/>
            </a:prstGeom>
            <a:noFill/>
            <a:ln>
              <a:noFill/>
            </a:ln>
          </p:spPr>
        </p:pic>
        <p:pic>
          <p:nvPicPr>
            <p:cNvPr id="1647" name="Google Shape;1647;g35b5eb9d78b_0_388"/>
            <p:cNvPicPr preferRelativeResize="0"/>
            <p:nvPr/>
          </p:nvPicPr>
          <p:blipFill rotWithShape="1">
            <a:blip r:embed="rId3">
              <a:alphaModFix/>
            </a:blip>
            <a:srcRect b="48736" l="11648" r="75365" t="4795"/>
            <a:stretch/>
          </p:blipFill>
          <p:spPr>
            <a:xfrm>
              <a:off x="5565964" y="2411560"/>
              <a:ext cx="463362" cy="1220089"/>
            </a:xfrm>
            <a:prstGeom prst="rect">
              <a:avLst/>
            </a:prstGeom>
            <a:noFill/>
            <a:ln>
              <a:noFill/>
            </a:ln>
          </p:spPr>
        </p:pic>
        <p:pic>
          <p:nvPicPr>
            <p:cNvPr id="1648" name="Google Shape;1648;g35b5eb9d78b_0_388"/>
            <p:cNvPicPr preferRelativeResize="0"/>
            <p:nvPr/>
          </p:nvPicPr>
          <p:blipFill rotWithShape="1">
            <a:blip r:embed="rId3">
              <a:alphaModFix/>
            </a:blip>
            <a:srcRect b="48736" l="11648" r="75365" t="4795"/>
            <a:stretch/>
          </p:blipFill>
          <p:spPr>
            <a:xfrm>
              <a:off x="4480114" y="3554560"/>
              <a:ext cx="463362" cy="1220089"/>
            </a:xfrm>
            <a:prstGeom prst="rect">
              <a:avLst/>
            </a:prstGeom>
            <a:noFill/>
            <a:ln>
              <a:noFill/>
            </a:ln>
          </p:spPr>
        </p:pic>
        <p:pic>
          <p:nvPicPr>
            <p:cNvPr id="1649" name="Google Shape;1649;g35b5eb9d78b_0_388"/>
            <p:cNvPicPr preferRelativeResize="0"/>
            <p:nvPr/>
          </p:nvPicPr>
          <p:blipFill rotWithShape="1">
            <a:blip r:embed="rId3">
              <a:alphaModFix/>
            </a:blip>
            <a:srcRect b="48736" l="11648" r="75365" t="4795"/>
            <a:stretch/>
          </p:blipFill>
          <p:spPr>
            <a:xfrm>
              <a:off x="4861114" y="3554560"/>
              <a:ext cx="463362" cy="1220089"/>
            </a:xfrm>
            <a:prstGeom prst="rect">
              <a:avLst/>
            </a:prstGeom>
            <a:noFill/>
            <a:ln>
              <a:noFill/>
            </a:ln>
          </p:spPr>
        </p:pic>
        <p:pic>
          <p:nvPicPr>
            <p:cNvPr id="1650" name="Google Shape;1650;g35b5eb9d78b_0_388"/>
            <p:cNvPicPr preferRelativeResize="0"/>
            <p:nvPr/>
          </p:nvPicPr>
          <p:blipFill rotWithShape="1">
            <a:blip r:embed="rId3">
              <a:alphaModFix/>
            </a:blip>
            <a:srcRect b="48736" l="11648" r="75365" t="4795"/>
            <a:stretch/>
          </p:blipFill>
          <p:spPr>
            <a:xfrm>
              <a:off x="5204014" y="3554560"/>
              <a:ext cx="463362" cy="1220089"/>
            </a:xfrm>
            <a:prstGeom prst="rect">
              <a:avLst/>
            </a:prstGeom>
            <a:noFill/>
            <a:ln>
              <a:noFill/>
            </a:ln>
          </p:spPr>
        </p:pic>
      </p:grpSp>
      <p:grpSp>
        <p:nvGrpSpPr>
          <p:cNvPr id="1651" name="Google Shape;1651;g35b5eb9d78b_0_388"/>
          <p:cNvGrpSpPr/>
          <p:nvPr/>
        </p:nvGrpSpPr>
        <p:grpSpPr>
          <a:xfrm>
            <a:off x="13133106" y="4884098"/>
            <a:ext cx="1662545" cy="736587"/>
            <a:chOff x="6566553" y="2442049"/>
            <a:chExt cx="831272" cy="368293"/>
          </a:xfrm>
        </p:grpSpPr>
        <p:pic>
          <p:nvPicPr>
            <p:cNvPr id="1652" name="Google Shape;1652;g35b5eb9d78b_0_388"/>
            <p:cNvPicPr preferRelativeResize="0"/>
            <p:nvPr/>
          </p:nvPicPr>
          <p:blipFill rotWithShape="1">
            <a:blip r:embed="rId4">
              <a:alphaModFix/>
            </a:blip>
            <a:srcRect b="48737" l="6535" r="71600" t="29694"/>
            <a:stretch/>
          </p:blipFill>
          <p:spPr>
            <a:xfrm>
              <a:off x="6566553" y="2442049"/>
              <a:ext cx="354947" cy="368293"/>
            </a:xfrm>
            <a:prstGeom prst="rect">
              <a:avLst/>
            </a:prstGeom>
            <a:noFill/>
            <a:ln>
              <a:noFill/>
            </a:ln>
          </p:spPr>
        </p:pic>
        <p:pic>
          <p:nvPicPr>
            <p:cNvPr id="1653" name="Google Shape;1653;g35b5eb9d78b_0_388"/>
            <p:cNvPicPr preferRelativeResize="0"/>
            <p:nvPr/>
          </p:nvPicPr>
          <p:blipFill rotWithShape="1">
            <a:blip r:embed="rId4">
              <a:alphaModFix/>
            </a:blip>
            <a:srcRect b="48737" l="6535" r="71600" t="29694"/>
            <a:stretch/>
          </p:blipFill>
          <p:spPr>
            <a:xfrm>
              <a:off x="7042878" y="2442049"/>
              <a:ext cx="354947" cy="368293"/>
            </a:xfrm>
            <a:prstGeom prst="rect">
              <a:avLst/>
            </a:prstGeom>
            <a:noFill/>
            <a:ln>
              <a:noFill/>
            </a:ln>
          </p:spPr>
        </p:pic>
      </p:grpSp>
      <p:pic>
        <p:nvPicPr>
          <p:cNvPr id="1654" name="Google Shape;1654;g35b5eb9d78b_0_388"/>
          <p:cNvPicPr preferRelativeResize="0"/>
          <p:nvPr/>
        </p:nvPicPr>
        <p:blipFill rotWithShape="1">
          <a:blip r:embed="rId5">
            <a:alphaModFix/>
          </a:blip>
          <a:srcRect b="67752" l="0" r="0" t="0"/>
          <a:stretch/>
        </p:blipFill>
        <p:spPr>
          <a:xfrm>
            <a:off x="16247230" y="858150"/>
            <a:ext cx="1211320" cy="1372399"/>
          </a:xfrm>
          <a:prstGeom prst="rect">
            <a:avLst/>
          </a:prstGeom>
          <a:noFill/>
          <a:ln>
            <a:noFill/>
          </a:ln>
        </p:spPr>
      </p:pic>
      <p:pic>
        <p:nvPicPr>
          <p:cNvPr id="1655" name="Google Shape;1655;g35b5eb9d78b_0_388"/>
          <p:cNvPicPr preferRelativeResize="0"/>
          <p:nvPr/>
        </p:nvPicPr>
        <p:blipFill rotWithShape="1">
          <a:blip r:embed="rId6">
            <a:alphaModFix/>
          </a:blip>
          <a:srcRect b="0" l="0" r="0" t="0"/>
          <a:stretch/>
        </p:blipFill>
        <p:spPr>
          <a:xfrm>
            <a:off x="14855526" y="902650"/>
            <a:ext cx="1363636" cy="1283400"/>
          </a:xfrm>
          <a:prstGeom prst="rect">
            <a:avLst/>
          </a:prstGeom>
          <a:noFill/>
          <a:ln>
            <a:noFill/>
          </a:ln>
        </p:spPr>
      </p:pic>
      <p:sp>
        <p:nvSpPr>
          <p:cNvPr id="1656" name="Google Shape;1656;g35b5eb9d78b_0_388"/>
          <p:cNvSpPr txBox="1"/>
          <p:nvPr>
            <p:ph type="title"/>
          </p:nvPr>
        </p:nvSpPr>
        <p:spPr>
          <a:xfrm>
            <a:off x="917950" y="890050"/>
            <a:ext cx="13201200" cy="107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4400"/>
              <a:buNone/>
            </a:pPr>
            <a:r>
              <a:rPr lang="en-US"/>
              <a:t>Representing numbers using base ten blocks and place value chart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660" name="Shape 1660"/>
        <p:cNvGrpSpPr/>
        <p:nvPr/>
      </p:nvGrpSpPr>
      <p:grpSpPr>
        <a:xfrm>
          <a:off x="0" y="0"/>
          <a:ext cx="0" cy="0"/>
          <a:chOff x="0" y="0"/>
          <a:chExt cx="0" cy="0"/>
        </a:xfrm>
      </p:grpSpPr>
      <p:grpSp>
        <p:nvGrpSpPr>
          <p:cNvPr id="1661" name="Google Shape;1661;g35b5eb9d78b_0_0"/>
          <p:cNvGrpSpPr/>
          <p:nvPr/>
        </p:nvGrpSpPr>
        <p:grpSpPr>
          <a:xfrm rot="578440">
            <a:off x="60954" y="104912"/>
            <a:ext cx="1368074" cy="1368074"/>
            <a:chOff x="0" y="24"/>
            <a:chExt cx="1824118" cy="1824118"/>
          </a:xfrm>
        </p:grpSpPr>
        <p:grpSp>
          <p:nvGrpSpPr>
            <p:cNvPr id="1662" name="Google Shape;1662;g35b5eb9d78b_0_0"/>
            <p:cNvGrpSpPr/>
            <p:nvPr/>
          </p:nvGrpSpPr>
          <p:grpSpPr>
            <a:xfrm rot="-605904">
              <a:off x="37733" y="619621"/>
              <a:ext cx="1748651" cy="584906"/>
              <a:chOff x="0" y="0"/>
              <a:chExt cx="444423" cy="148655"/>
            </a:xfrm>
          </p:grpSpPr>
          <p:sp>
            <p:nvSpPr>
              <p:cNvPr id="1663" name="Google Shape;1663;g35b5eb9d78b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4" name="Google Shape;1664;g35b5eb9d78b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65" name="Google Shape;1665;g35b5eb9d78b_0_0"/>
            <p:cNvGrpSpPr/>
            <p:nvPr/>
          </p:nvGrpSpPr>
          <p:grpSpPr>
            <a:xfrm rot="-6005904">
              <a:off x="37747" y="619630"/>
              <a:ext cx="1748651" cy="584906"/>
              <a:chOff x="0" y="0"/>
              <a:chExt cx="444423" cy="148655"/>
            </a:xfrm>
          </p:grpSpPr>
          <p:sp>
            <p:nvSpPr>
              <p:cNvPr id="1666" name="Google Shape;1666;g35b5eb9d78b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7" name="Google Shape;1667;g35b5eb9d78b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68" name="Google Shape;1668;g35b5eb9d78b_0_0"/>
            <p:cNvGrpSpPr/>
            <p:nvPr/>
          </p:nvGrpSpPr>
          <p:grpSpPr>
            <a:xfrm rot="-6005911">
              <a:off x="679478" y="589901"/>
              <a:ext cx="465016" cy="643443"/>
              <a:chOff x="0" y="0"/>
              <a:chExt cx="174000" cy="240764"/>
            </a:xfrm>
          </p:grpSpPr>
          <p:sp>
            <p:nvSpPr>
              <p:cNvPr id="1669" name="Google Shape;1669;g35b5eb9d78b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0" name="Google Shape;1670;g35b5eb9d78b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671" name="Google Shape;1671;g35b5eb9d78b_0_0"/>
          <p:cNvGrpSpPr/>
          <p:nvPr/>
        </p:nvGrpSpPr>
        <p:grpSpPr>
          <a:xfrm rot="578440">
            <a:off x="4115383" y="9098677"/>
            <a:ext cx="1368074" cy="1368074"/>
            <a:chOff x="0" y="24"/>
            <a:chExt cx="1824118" cy="1824118"/>
          </a:xfrm>
        </p:grpSpPr>
        <p:grpSp>
          <p:nvGrpSpPr>
            <p:cNvPr id="1672" name="Google Shape;1672;g35b5eb9d78b_0_0"/>
            <p:cNvGrpSpPr/>
            <p:nvPr/>
          </p:nvGrpSpPr>
          <p:grpSpPr>
            <a:xfrm rot="-605904">
              <a:off x="37733" y="619621"/>
              <a:ext cx="1748651" cy="584906"/>
              <a:chOff x="0" y="0"/>
              <a:chExt cx="444423" cy="148655"/>
            </a:xfrm>
          </p:grpSpPr>
          <p:sp>
            <p:nvSpPr>
              <p:cNvPr id="1673" name="Google Shape;1673;g35b5eb9d78b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4" name="Google Shape;1674;g35b5eb9d78b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75" name="Google Shape;1675;g35b5eb9d78b_0_0"/>
            <p:cNvGrpSpPr/>
            <p:nvPr/>
          </p:nvGrpSpPr>
          <p:grpSpPr>
            <a:xfrm rot="-6005904">
              <a:off x="37747" y="619630"/>
              <a:ext cx="1748651" cy="584906"/>
              <a:chOff x="0" y="0"/>
              <a:chExt cx="444423" cy="148655"/>
            </a:xfrm>
          </p:grpSpPr>
          <p:sp>
            <p:nvSpPr>
              <p:cNvPr id="1676" name="Google Shape;1676;g35b5eb9d78b_0_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7" name="Google Shape;1677;g35b5eb9d78b_0_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78" name="Google Shape;1678;g35b5eb9d78b_0_0"/>
            <p:cNvGrpSpPr/>
            <p:nvPr/>
          </p:nvGrpSpPr>
          <p:grpSpPr>
            <a:xfrm rot="-6005911">
              <a:off x="679478" y="589901"/>
              <a:ext cx="465016" cy="643443"/>
              <a:chOff x="0" y="0"/>
              <a:chExt cx="174000" cy="240764"/>
            </a:xfrm>
          </p:grpSpPr>
          <p:sp>
            <p:nvSpPr>
              <p:cNvPr id="1679" name="Google Shape;1679;g35b5eb9d78b_0_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0" name="Google Shape;1680;g35b5eb9d78b_0_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681" name="Google Shape;1681;g35b5eb9d78b_0_0"/>
          <p:cNvGrpSpPr/>
          <p:nvPr/>
        </p:nvGrpSpPr>
        <p:grpSpPr>
          <a:xfrm rot="-409038">
            <a:off x="3333906" y="322519"/>
            <a:ext cx="1645932" cy="533673"/>
            <a:chOff x="0" y="0"/>
            <a:chExt cx="433500" cy="140557"/>
          </a:xfrm>
        </p:grpSpPr>
        <p:sp>
          <p:nvSpPr>
            <p:cNvPr id="1682" name="Google Shape;1682;g35b5eb9d78b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3" name="Google Shape;1683;g35b5eb9d78b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84" name="Google Shape;1684;g35b5eb9d78b_0_0"/>
          <p:cNvGrpSpPr/>
          <p:nvPr/>
        </p:nvGrpSpPr>
        <p:grpSpPr>
          <a:xfrm rot="746946">
            <a:off x="12700421" y="9515920"/>
            <a:ext cx="1645944" cy="533677"/>
            <a:chOff x="0" y="0"/>
            <a:chExt cx="433500" cy="140557"/>
          </a:xfrm>
        </p:grpSpPr>
        <p:sp>
          <p:nvSpPr>
            <p:cNvPr id="1685" name="Google Shape;1685;g35b5eb9d78b_0_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6" name="Google Shape;1686;g35b5eb9d78b_0_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87" name="Google Shape;1687;g35b5eb9d78b_0_0"/>
          <p:cNvGrpSpPr/>
          <p:nvPr/>
        </p:nvGrpSpPr>
        <p:grpSpPr>
          <a:xfrm rot="584920">
            <a:off x="7920880" y="-9866"/>
            <a:ext cx="1198491" cy="1198487"/>
            <a:chOff x="0" y="0"/>
            <a:chExt cx="1597923" cy="1597918"/>
          </a:xfrm>
        </p:grpSpPr>
        <p:grpSp>
          <p:nvGrpSpPr>
            <p:cNvPr id="1688" name="Google Shape;1688;g35b5eb9d78b_0_0"/>
            <p:cNvGrpSpPr/>
            <p:nvPr/>
          </p:nvGrpSpPr>
          <p:grpSpPr>
            <a:xfrm>
              <a:off x="0" y="563233"/>
              <a:ext cx="1597923" cy="471909"/>
              <a:chOff x="0" y="0"/>
              <a:chExt cx="444423" cy="131250"/>
            </a:xfrm>
          </p:grpSpPr>
          <p:sp>
            <p:nvSpPr>
              <p:cNvPr id="1689" name="Google Shape;1689;g35b5eb9d78b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0" name="Google Shape;1690;g35b5eb9d78b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91" name="Google Shape;1691;g35b5eb9d78b_0_0"/>
            <p:cNvGrpSpPr/>
            <p:nvPr/>
          </p:nvGrpSpPr>
          <p:grpSpPr>
            <a:xfrm>
              <a:off x="591736" y="0"/>
              <a:ext cx="414447" cy="414447"/>
              <a:chOff x="0" y="0"/>
              <a:chExt cx="812800" cy="812800"/>
            </a:xfrm>
          </p:grpSpPr>
          <p:sp>
            <p:nvSpPr>
              <p:cNvPr id="1692" name="Google Shape;1692;g35b5eb9d78b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3" name="Google Shape;1693;g35b5eb9d78b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94" name="Google Shape;1694;g35b5eb9d78b_0_0"/>
            <p:cNvGrpSpPr/>
            <p:nvPr/>
          </p:nvGrpSpPr>
          <p:grpSpPr>
            <a:xfrm>
              <a:off x="591736" y="1183471"/>
              <a:ext cx="414447" cy="414447"/>
              <a:chOff x="0" y="0"/>
              <a:chExt cx="812800" cy="812800"/>
            </a:xfrm>
          </p:grpSpPr>
          <p:sp>
            <p:nvSpPr>
              <p:cNvPr id="1695" name="Google Shape;1695;g35b5eb9d78b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6" name="Google Shape;1696;g35b5eb9d78b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697" name="Google Shape;1697;g35b5eb9d78b_0_0"/>
          <p:cNvGrpSpPr/>
          <p:nvPr/>
        </p:nvGrpSpPr>
        <p:grpSpPr>
          <a:xfrm rot="-635265">
            <a:off x="8317435" y="9260534"/>
            <a:ext cx="1653344" cy="1044390"/>
            <a:chOff x="0" y="0"/>
            <a:chExt cx="2204551" cy="1392579"/>
          </a:xfrm>
        </p:grpSpPr>
        <p:grpSp>
          <p:nvGrpSpPr>
            <p:cNvPr id="1698" name="Google Shape;1698;g35b5eb9d78b_0_0"/>
            <p:cNvGrpSpPr/>
            <p:nvPr/>
          </p:nvGrpSpPr>
          <p:grpSpPr>
            <a:xfrm>
              <a:off x="0" y="0"/>
              <a:ext cx="2204551" cy="555310"/>
              <a:chOff x="0" y="0"/>
              <a:chExt cx="655200" cy="165040"/>
            </a:xfrm>
          </p:grpSpPr>
          <p:sp>
            <p:nvSpPr>
              <p:cNvPr id="1699" name="Google Shape;1699;g35b5eb9d78b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0" name="Google Shape;1700;g35b5eb9d78b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01" name="Google Shape;1701;g35b5eb9d78b_0_0"/>
            <p:cNvGrpSpPr/>
            <p:nvPr/>
          </p:nvGrpSpPr>
          <p:grpSpPr>
            <a:xfrm>
              <a:off x="0" y="837269"/>
              <a:ext cx="2204551" cy="555310"/>
              <a:chOff x="0" y="0"/>
              <a:chExt cx="655200" cy="165040"/>
            </a:xfrm>
          </p:grpSpPr>
          <p:sp>
            <p:nvSpPr>
              <p:cNvPr id="1702" name="Google Shape;1702;g35b5eb9d78b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3" name="Google Shape;1703;g35b5eb9d78b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04" name="Google Shape;1704;g35b5eb9d78b_0_0"/>
          <p:cNvGrpSpPr/>
          <p:nvPr/>
        </p:nvGrpSpPr>
        <p:grpSpPr>
          <a:xfrm rot="-690822">
            <a:off x="151689" y="8993010"/>
            <a:ext cx="1198429" cy="1198426"/>
            <a:chOff x="0" y="0"/>
            <a:chExt cx="1597923" cy="1597918"/>
          </a:xfrm>
        </p:grpSpPr>
        <p:grpSp>
          <p:nvGrpSpPr>
            <p:cNvPr id="1705" name="Google Shape;1705;g35b5eb9d78b_0_0"/>
            <p:cNvGrpSpPr/>
            <p:nvPr/>
          </p:nvGrpSpPr>
          <p:grpSpPr>
            <a:xfrm>
              <a:off x="0" y="563233"/>
              <a:ext cx="1597923" cy="471909"/>
              <a:chOff x="0" y="0"/>
              <a:chExt cx="444423" cy="131250"/>
            </a:xfrm>
          </p:grpSpPr>
          <p:sp>
            <p:nvSpPr>
              <p:cNvPr id="1706" name="Google Shape;1706;g35b5eb9d78b_0_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7" name="Google Shape;1707;g35b5eb9d78b_0_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08" name="Google Shape;1708;g35b5eb9d78b_0_0"/>
            <p:cNvGrpSpPr/>
            <p:nvPr/>
          </p:nvGrpSpPr>
          <p:grpSpPr>
            <a:xfrm>
              <a:off x="591736" y="0"/>
              <a:ext cx="414447" cy="414447"/>
              <a:chOff x="0" y="0"/>
              <a:chExt cx="812800" cy="812800"/>
            </a:xfrm>
          </p:grpSpPr>
          <p:sp>
            <p:nvSpPr>
              <p:cNvPr id="1709" name="Google Shape;1709;g35b5eb9d78b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0" name="Google Shape;1710;g35b5eb9d78b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11" name="Google Shape;1711;g35b5eb9d78b_0_0"/>
            <p:cNvGrpSpPr/>
            <p:nvPr/>
          </p:nvGrpSpPr>
          <p:grpSpPr>
            <a:xfrm>
              <a:off x="591736" y="1183471"/>
              <a:ext cx="414447" cy="414447"/>
              <a:chOff x="0" y="0"/>
              <a:chExt cx="812800" cy="812800"/>
            </a:xfrm>
          </p:grpSpPr>
          <p:sp>
            <p:nvSpPr>
              <p:cNvPr id="1712" name="Google Shape;1712;g35b5eb9d78b_0_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3" name="Google Shape;1713;g35b5eb9d78b_0_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14" name="Google Shape;1714;g35b5eb9d78b_0_0"/>
          <p:cNvGrpSpPr/>
          <p:nvPr/>
        </p:nvGrpSpPr>
        <p:grpSpPr>
          <a:xfrm rot="679585">
            <a:off x="16460367" y="301945"/>
            <a:ext cx="1653429" cy="1044444"/>
            <a:chOff x="0" y="0"/>
            <a:chExt cx="2204551" cy="1392579"/>
          </a:xfrm>
        </p:grpSpPr>
        <p:grpSp>
          <p:nvGrpSpPr>
            <p:cNvPr id="1715" name="Google Shape;1715;g35b5eb9d78b_0_0"/>
            <p:cNvGrpSpPr/>
            <p:nvPr/>
          </p:nvGrpSpPr>
          <p:grpSpPr>
            <a:xfrm>
              <a:off x="0" y="0"/>
              <a:ext cx="2204551" cy="555310"/>
              <a:chOff x="0" y="0"/>
              <a:chExt cx="655200" cy="165040"/>
            </a:xfrm>
          </p:grpSpPr>
          <p:sp>
            <p:nvSpPr>
              <p:cNvPr id="1716" name="Google Shape;1716;g35b5eb9d78b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7" name="Google Shape;1717;g35b5eb9d78b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18" name="Google Shape;1718;g35b5eb9d78b_0_0"/>
            <p:cNvGrpSpPr/>
            <p:nvPr/>
          </p:nvGrpSpPr>
          <p:grpSpPr>
            <a:xfrm>
              <a:off x="0" y="837269"/>
              <a:ext cx="2204551" cy="555310"/>
              <a:chOff x="0" y="0"/>
              <a:chExt cx="655200" cy="165040"/>
            </a:xfrm>
          </p:grpSpPr>
          <p:sp>
            <p:nvSpPr>
              <p:cNvPr id="1719" name="Google Shape;1719;g35b5eb9d78b_0_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0" name="Google Shape;1720;g35b5eb9d78b_0_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21" name="Google Shape;1721;g35b5eb9d78b_0_0"/>
          <p:cNvGrpSpPr/>
          <p:nvPr/>
        </p:nvGrpSpPr>
        <p:grpSpPr>
          <a:xfrm>
            <a:off x="12326783" y="3015"/>
            <a:ext cx="1305213" cy="1305213"/>
            <a:chOff x="-4" y="34"/>
            <a:chExt cx="1740284" cy="1740284"/>
          </a:xfrm>
        </p:grpSpPr>
        <p:grpSp>
          <p:nvGrpSpPr>
            <p:cNvPr id="1722" name="Google Shape;1722;g35b5eb9d78b_0_0"/>
            <p:cNvGrpSpPr/>
            <p:nvPr/>
          </p:nvGrpSpPr>
          <p:grpSpPr>
            <a:xfrm rot="2045184">
              <a:off x="-17022" y="632120"/>
              <a:ext cx="1774320" cy="483197"/>
              <a:chOff x="0" y="0"/>
              <a:chExt cx="750041" cy="204257"/>
            </a:xfrm>
          </p:grpSpPr>
          <p:sp>
            <p:nvSpPr>
              <p:cNvPr id="1723" name="Google Shape;1723;g35b5eb9d78b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4" name="Google Shape;1724;g35b5eb9d78b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25" name="Google Shape;1725;g35b5eb9d78b_0_0"/>
            <p:cNvGrpSpPr/>
            <p:nvPr/>
          </p:nvGrpSpPr>
          <p:grpSpPr>
            <a:xfrm rot="-3354816">
              <a:off x="-15041" y="628577"/>
              <a:ext cx="1774320" cy="483197"/>
              <a:chOff x="0" y="0"/>
              <a:chExt cx="750041" cy="204257"/>
            </a:xfrm>
          </p:grpSpPr>
          <p:sp>
            <p:nvSpPr>
              <p:cNvPr id="1726" name="Google Shape;1726;g35b5eb9d78b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7" name="Google Shape;1727;g35b5eb9d78b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28" name="Google Shape;1728;g35b5eb9d78b_0_0"/>
            <p:cNvGrpSpPr/>
            <p:nvPr/>
          </p:nvGrpSpPr>
          <p:grpSpPr>
            <a:xfrm rot="-3354816">
              <a:off x="673118" y="578207"/>
              <a:ext cx="363361" cy="569559"/>
              <a:chOff x="0" y="0"/>
              <a:chExt cx="153600" cy="240764"/>
            </a:xfrm>
          </p:grpSpPr>
          <p:sp>
            <p:nvSpPr>
              <p:cNvPr id="1729" name="Google Shape;1729;g35b5eb9d78b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0" name="Google Shape;1730;g35b5eb9d78b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31" name="Google Shape;1731;g35b5eb9d78b_0_0"/>
          <p:cNvGrpSpPr/>
          <p:nvPr/>
        </p:nvGrpSpPr>
        <p:grpSpPr>
          <a:xfrm>
            <a:off x="1158675" y="1042850"/>
            <a:ext cx="15603017" cy="8301932"/>
            <a:chOff x="0" y="-96441"/>
            <a:chExt cx="21640800" cy="11069242"/>
          </a:xfrm>
        </p:grpSpPr>
        <p:grpSp>
          <p:nvGrpSpPr>
            <p:cNvPr id="1732" name="Google Shape;1732;g35b5eb9d78b_0_0"/>
            <p:cNvGrpSpPr/>
            <p:nvPr/>
          </p:nvGrpSpPr>
          <p:grpSpPr>
            <a:xfrm>
              <a:off x="0" y="-96441"/>
              <a:ext cx="21640800" cy="11069242"/>
              <a:chOff x="0" y="-19050"/>
              <a:chExt cx="4274726" cy="2186517"/>
            </a:xfrm>
          </p:grpSpPr>
          <p:sp>
            <p:nvSpPr>
              <p:cNvPr id="1733" name="Google Shape;1733;g35b5eb9d78b_0_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4" name="Google Shape;1734;g35b5eb9d78b_0_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735" name="Google Shape;1735;g35b5eb9d78b_0_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736" name="Google Shape;1736;g35b5eb9d78b_0_0"/>
          <p:cNvGrpSpPr/>
          <p:nvPr/>
        </p:nvGrpSpPr>
        <p:grpSpPr>
          <a:xfrm rot="1250207">
            <a:off x="16982704" y="8993812"/>
            <a:ext cx="1305310" cy="1305310"/>
            <a:chOff x="-4" y="34"/>
            <a:chExt cx="1740284" cy="1740284"/>
          </a:xfrm>
        </p:grpSpPr>
        <p:grpSp>
          <p:nvGrpSpPr>
            <p:cNvPr id="1737" name="Google Shape;1737;g35b5eb9d78b_0_0"/>
            <p:cNvGrpSpPr/>
            <p:nvPr/>
          </p:nvGrpSpPr>
          <p:grpSpPr>
            <a:xfrm rot="2045184">
              <a:off x="-17022" y="632120"/>
              <a:ext cx="1774320" cy="483197"/>
              <a:chOff x="0" y="0"/>
              <a:chExt cx="750041" cy="204257"/>
            </a:xfrm>
          </p:grpSpPr>
          <p:sp>
            <p:nvSpPr>
              <p:cNvPr id="1738" name="Google Shape;1738;g35b5eb9d78b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9" name="Google Shape;1739;g35b5eb9d78b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40" name="Google Shape;1740;g35b5eb9d78b_0_0"/>
            <p:cNvGrpSpPr/>
            <p:nvPr/>
          </p:nvGrpSpPr>
          <p:grpSpPr>
            <a:xfrm rot="-3354816">
              <a:off x="-15041" y="628577"/>
              <a:ext cx="1774320" cy="483197"/>
              <a:chOff x="0" y="0"/>
              <a:chExt cx="750041" cy="204257"/>
            </a:xfrm>
          </p:grpSpPr>
          <p:sp>
            <p:nvSpPr>
              <p:cNvPr id="1741" name="Google Shape;1741;g35b5eb9d78b_0_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2" name="Google Shape;1742;g35b5eb9d78b_0_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43" name="Google Shape;1743;g35b5eb9d78b_0_0"/>
            <p:cNvGrpSpPr/>
            <p:nvPr/>
          </p:nvGrpSpPr>
          <p:grpSpPr>
            <a:xfrm rot="-3354816">
              <a:off x="673118" y="578207"/>
              <a:ext cx="363361" cy="569559"/>
              <a:chOff x="0" y="0"/>
              <a:chExt cx="153600" cy="240764"/>
            </a:xfrm>
          </p:grpSpPr>
          <p:sp>
            <p:nvSpPr>
              <p:cNvPr id="1744" name="Google Shape;1744;g35b5eb9d78b_0_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5" name="Google Shape;1745;g35b5eb9d78b_0_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746" name="Google Shape;1746;g35b5eb9d78b_0_0"/>
          <p:cNvSpPr txBox="1"/>
          <p:nvPr/>
        </p:nvSpPr>
        <p:spPr>
          <a:xfrm>
            <a:off x="10221499" y="2222900"/>
            <a:ext cx="6152400" cy="615600"/>
          </a:xfrm>
          <a:prstGeom prst="rect">
            <a:avLst/>
          </a:prstGeom>
          <a:noFill/>
          <a:ln>
            <a:noFill/>
          </a:ln>
        </p:spPr>
        <p:txBody>
          <a:bodyPr anchorCtr="0" anchor="t" bIns="0" lIns="0" spcFirstLastPara="1" rIns="0" wrap="square" tIns="0">
            <a:spAutoFit/>
          </a:bodyPr>
          <a:lstStyle/>
          <a:p>
            <a:pPr indent="0" lvl="0" marL="0" marR="0" rtl="0" algn="l">
              <a:lnSpc>
                <a:spcPct val="125006"/>
              </a:lnSpc>
              <a:spcBef>
                <a:spcPts val="0"/>
              </a:spcBef>
              <a:spcAft>
                <a:spcPts val="0"/>
              </a:spcAft>
              <a:buNone/>
            </a:pPr>
            <a:r>
              <a:rPr lang="en-US" sz="3999">
                <a:latin typeface="Edu SA Beginner"/>
                <a:ea typeface="Edu SA Beginner"/>
                <a:cs typeface="Edu SA Beginner"/>
                <a:sym typeface="Edu SA Beginner"/>
              </a:rPr>
              <a:t>Activate Vocabulary</a:t>
            </a:r>
            <a:endParaRPr sz="3999">
              <a:latin typeface="Edu SA Beginner"/>
              <a:ea typeface="Edu SA Beginner"/>
              <a:cs typeface="Edu SA Beginner"/>
              <a:sym typeface="Edu SA Beginner"/>
            </a:endParaRPr>
          </a:p>
        </p:txBody>
      </p:sp>
      <p:sp>
        <p:nvSpPr>
          <p:cNvPr id="1747" name="Google Shape;1747;g35b5eb9d78b_0_0"/>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Launch</a:t>
            </a:r>
            <a:endParaRPr>
              <a:latin typeface="Edu SA Beginner"/>
              <a:ea typeface="Edu SA Beginner"/>
              <a:cs typeface="Edu SA Beginner"/>
              <a:sym typeface="Edu SA Beginner"/>
            </a:endParaRPr>
          </a:p>
        </p:txBody>
      </p:sp>
      <p:pic>
        <p:nvPicPr>
          <p:cNvPr id="1748" name="Google Shape;1748;g35b5eb9d78b_0_0"/>
          <p:cNvPicPr preferRelativeResize="0"/>
          <p:nvPr/>
        </p:nvPicPr>
        <p:blipFill>
          <a:blip r:embed="rId3">
            <a:alphaModFix/>
          </a:blip>
          <a:stretch>
            <a:fillRect/>
          </a:stretch>
        </p:blipFill>
        <p:spPr>
          <a:xfrm>
            <a:off x="3759965" y="3680700"/>
            <a:ext cx="4612474" cy="2584351"/>
          </a:xfrm>
          <a:prstGeom prst="rect">
            <a:avLst/>
          </a:prstGeom>
          <a:noFill/>
          <a:ln>
            <a:noFill/>
          </a:ln>
        </p:spPr>
      </p:pic>
      <p:pic>
        <p:nvPicPr>
          <p:cNvPr id="1749" name="Google Shape;1749;g35b5eb9d78b_0_0"/>
          <p:cNvPicPr preferRelativeResize="0"/>
          <p:nvPr/>
        </p:nvPicPr>
        <p:blipFill>
          <a:blip r:embed="rId4">
            <a:alphaModFix/>
          </a:blip>
          <a:stretch>
            <a:fillRect/>
          </a:stretch>
        </p:blipFill>
        <p:spPr>
          <a:xfrm>
            <a:off x="9862700" y="3753175"/>
            <a:ext cx="4967126" cy="2565725"/>
          </a:xfrm>
          <a:prstGeom prst="rect">
            <a:avLst/>
          </a:prstGeom>
          <a:noFill/>
          <a:ln>
            <a:noFill/>
          </a:ln>
        </p:spPr>
      </p:pic>
      <p:pic>
        <p:nvPicPr>
          <p:cNvPr id="1750" name="Google Shape;1750;g35b5eb9d78b_0_0"/>
          <p:cNvPicPr preferRelativeResize="0"/>
          <p:nvPr/>
        </p:nvPicPr>
        <p:blipFill>
          <a:blip r:embed="rId5">
            <a:alphaModFix/>
          </a:blip>
          <a:stretch>
            <a:fillRect/>
          </a:stretch>
        </p:blipFill>
        <p:spPr>
          <a:xfrm>
            <a:off x="9862700" y="6265050"/>
            <a:ext cx="4612476" cy="2565731"/>
          </a:xfrm>
          <a:prstGeom prst="rect">
            <a:avLst/>
          </a:prstGeom>
          <a:noFill/>
          <a:ln>
            <a:noFill/>
          </a:ln>
        </p:spPr>
      </p:pic>
      <p:pic>
        <p:nvPicPr>
          <p:cNvPr id="1751" name="Google Shape;1751;g35b5eb9d78b_0_0"/>
          <p:cNvPicPr preferRelativeResize="0"/>
          <p:nvPr/>
        </p:nvPicPr>
        <p:blipFill>
          <a:blip r:embed="rId6">
            <a:alphaModFix/>
          </a:blip>
          <a:stretch>
            <a:fillRect/>
          </a:stretch>
        </p:blipFill>
        <p:spPr>
          <a:xfrm>
            <a:off x="3731562" y="6265060"/>
            <a:ext cx="4669311" cy="25843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755" name="Shape 1755"/>
        <p:cNvGrpSpPr/>
        <p:nvPr/>
      </p:nvGrpSpPr>
      <p:grpSpPr>
        <a:xfrm>
          <a:off x="0" y="0"/>
          <a:ext cx="0" cy="0"/>
          <a:chOff x="0" y="0"/>
          <a:chExt cx="0" cy="0"/>
        </a:xfrm>
      </p:grpSpPr>
      <p:grpSp>
        <p:nvGrpSpPr>
          <p:cNvPr id="1756" name="Google Shape;1756;g3589c61b4d4_0_722"/>
          <p:cNvGrpSpPr/>
          <p:nvPr/>
        </p:nvGrpSpPr>
        <p:grpSpPr>
          <a:xfrm rot="578440">
            <a:off x="60954" y="104912"/>
            <a:ext cx="1368074" cy="1368074"/>
            <a:chOff x="0" y="24"/>
            <a:chExt cx="1824118" cy="1824118"/>
          </a:xfrm>
        </p:grpSpPr>
        <p:grpSp>
          <p:nvGrpSpPr>
            <p:cNvPr id="1757" name="Google Shape;1757;g3589c61b4d4_0_722"/>
            <p:cNvGrpSpPr/>
            <p:nvPr/>
          </p:nvGrpSpPr>
          <p:grpSpPr>
            <a:xfrm rot="-605904">
              <a:off x="37733" y="619621"/>
              <a:ext cx="1748651" cy="584906"/>
              <a:chOff x="0" y="0"/>
              <a:chExt cx="444423" cy="148655"/>
            </a:xfrm>
          </p:grpSpPr>
          <p:sp>
            <p:nvSpPr>
              <p:cNvPr id="1758" name="Google Shape;1758;g3589c61b4d4_0_72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9" name="Google Shape;1759;g3589c61b4d4_0_72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60" name="Google Shape;1760;g3589c61b4d4_0_722"/>
            <p:cNvGrpSpPr/>
            <p:nvPr/>
          </p:nvGrpSpPr>
          <p:grpSpPr>
            <a:xfrm rot="-6005904">
              <a:off x="37747" y="619630"/>
              <a:ext cx="1748651" cy="584906"/>
              <a:chOff x="0" y="0"/>
              <a:chExt cx="444423" cy="148655"/>
            </a:xfrm>
          </p:grpSpPr>
          <p:sp>
            <p:nvSpPr>
              <p:cNvPr id="1761" name="Google Shape;1761;g3589c61b4d4_0_72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2" name="Google Shape;1762;g3589c61b4d4_0_72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63" name="Google Shape;1763;g3589c61b4d4_0_722"/>
            <p:cNvGrpSpPr/>
            <p:nvPr/>
          </p:nvGrpSpPr>
          <p:grpSpPr>
            <a:xfrm rot="-6005911">
              <a:off x="679478" y="589901"/>
              <a:ext cx="465016" cy="643443"/>
              <a:chOff x="0" y="0"/>
              <a:chExt cx="174000" cy="240764"/>
            </a:xfrm>
          </p:grpSpPr>
          <p:sp>
            <p:nvSpPr>
              <p:cNvPr id="1764" name="Google Shape;1764;g3589c61b4d4_0_72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5" name="Google Shape;1765;g3589c61b4d4_0_72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66" name="Google Shape;1766;g3589c61b4d4_0_722"/>
          <p:cNvGrpSpPr/>
          <p:nvPr/>
        </p:nvGrpSpPr>
        <p:grpSpPr>
          <a:xfrm rot="578440">
            <a:off x="4115383" y="9098677"/>
            <a:ext cx="1368074" cy="1368074"/>
            <a:chOff x="0" y="24"/>
            <a:chExt cx="1824118" cy="1824118"/>
          </a:xfrm>
        </p:grpSpPr>
        <p:grpSp>
          <p:nvGrpSpPr>
            <p:cNvPr id="1767" name="Google Shape;1767;g3589c61b4d4_0_722"/>
            <p:cNvGrpSpPr/>
            <p:nvPr/>
          </p:nvGrpSpPr>
          <p:grpSpPr>
            <a:xfrm rot="-605904">
              <a:off x="37733" y="619621"/>
              <a:ext cx="1748651" cy="584906"/>
              <a:chOff x="0" y="0"/>
              <a:chExt cx="444423" cy="148655"/>
            </a:xfrm>
          </p:grpSpPr>
          <p:sp>
            <p:nvSpPr>
              <p:cNvPr id="1768" name="Google Shape;1768;g3589c61b4d4_0_72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9" name="Google Shape;1769;g3589c61b4d4_0_72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70" name="Google Shape;1770;g3589c61b4d4_0_722"/>
            <p:cNvGrpSpPr/>
            <p:nvPr/>
          </p:nvGrpSpPr>
          <p:grpSpPr>
            <a:xfrm rot="-6005904">
              <a:off x="37747" y="619630"/>
              <a:ext cx="1748651" cy="584906"/>
              <a:chOff x="0" y="0"/>
              <a:chExt cx="444423" cy="148655"/>
            </a:xfrm>
          </p:grpSpPr>
          <p:sp>
            <p:nvSpPr>
              <p:cNvPr id="1771" name="Google Shape;1771;g3589c61b4d4_0_72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2" name="Google Shape;1772;g3589c61b4d4_0_72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73" name="Google Shape;1773;g3589c61b4d4_0_722"/>
            <p:cNvGrpSpPr/>
            <p:nvPr/>
          </p:nvGrpSpPr>
          <p:grpSpPr>
            <a:xfrm rot="-6005911">
              <a:off x="679478" y="589901"/>
              <a:ext cx="465016" cy="643443"/>
              <a:chOff x="0" y="0"/>
              <a:chExt cx="174000" cy="240764"/>
            </a:xfrm>
          </p:grpSpPr>
          <p:sp>
            <p:nvSpPr>
              <p:cNvPr id="1774" name="Google Shape;1774;g3589c61b4d4_0_72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5" name="Google Shape;1775;g3589c61b4d4_0_72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76" name="Google Shape;1776;g3589c61b4d4_0_722"/>
          <p:cNvGrpSpPr/>
          <p:nvPr/>
        </p:nvGrpSpPr>
        <p:grpSpPr>
          <a:xfrm rot="-409038">
            <a:off x="3333906" y="322519"/>
            <a:ext cx="1645932" cy="533673"/>
            <a:chOff x="0" y="0"/>
            <a:chExt cx="433500" cy="140557"/>
          </a:xfrm>
        </p:grpSpPr>
        <p:sp>
          <p:nvSpPr>
            <p:cNvPr id="1777" name="Google Shape;1777;g3589c61b4d4_0_72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8" name="Google Shape;1778;g3589c61b4d4_0_72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79" name="Google Shape;1779;g3589c61b4d4_0_722"/>
          <p:cNvGrpSpPr/>
          <p:nvPr/>
        </p:nvGrpSpPr>
        <p:grpSpPr>
          <a:xfrm rot="746946">
            <a:off x="12700421" y="9515920"/>
            <a:ext cx="1645944" cy="533677"/>
            <a:chOff x="0" y="0"/>
            <a:chExt cx="433500" cy="140557"/>
          </a:xfrm>
        </p:grpSpPr>
        <p:sp>
          <p:nvSpPr>
            <p:cNvPr id="1780" name="Google Shape;1780;g3589c61b4d4_0_72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1" name="Google Shape;1781;g3589c61b4d4_0_72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82" name="Google Shape;1782;g3589c61b4d4_0_722"/>
          <p:cNvGrpSpPr/>
          <p:nvPr/>
        </p:nvGrpSpPr>
        <p:grpSpPr>
          <a:xfrm rot="584920">
            <a:off x="7920880" y="-9866"/>
            <a:ext cx="1198491" cy="1198487"/>
            <a:chOff x="0" y="0"/>
            <a:chExt cx="1597923" cy="1597918"/>
          </a:xfrm>
        </p:grpSpPr>
        <p:grpSp>
          <p:nvGrpSpPr>
            <p:cNvPr id="1783" name="Google Shape;1783;g3589c61b4d4_0_722"/>
            <p:cNvGrpSpPr/>
            <p:nvPr/>
          </p:nvGrpSpPr>
          <p:grpSpPr>
            <a:xfrm>
              <a:off x="0" y="563233"/>
              <a:ext cx="1597923" cy="471909"/>
              <a:chOff x="0" y="0"/>
              <a:chExt cx="444423" cy="131250"/>
            </a:xfrm>
          </p:grpSpPr>
          <p:sp>
            <p:nvSpPr>
              <p:cNvPr id="1784" name="Google Shape;1784;g3589c61b4d4_0_72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5" name="Google Shape;1785;g3589c61b4d4_0_72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86" name="Google Shape;1786;g3589c61b4d4_0_722"/>
            <p:cNvGrpSpPr/>
            <p:nvPr/>
          </p:nvGrpSpPr>
          <p:grpSpPr>
            <a:xfrm>
              <a:off x="591736" y="0"/>
              <a:ext cx="414447" cy="414447"/>
              <a:chOff x="0" y="0"/>
              <a:chExt cx="812800" cy="812800"/>
            </a:xfrm>
          </p:grpSpPr>
          <p:sp>
            <p:nvSpPr>
              <p:cNvPr id="1787" name="Google Shape;1787;g3589c61b4d4_0_7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8" name="Google Shape;1788;g3589c61b4d4_0_72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89" name="Google Shape;1789;g3589c61b4d4_0_722"/>
            <p:cNvGrpSpPr/>
            <p:nvPr/>
          </p:nvGrpSpPr>
          <p:grpSpPr>
            <a:xfrm>
              <a:off x="591736" y="1183471"/>
              <a:ext cx="414447" cy="414447"/>
              <a:chOff x="0" y="0"/>
              <a:chExt cx="812800" cy="812800"/>
            </a:xfrm>
          </p:grpSpPr>
          <p:sp>
            <p:nvSpPr>
              <p:cNvPr id="1790" name="Google Shape;1790;g3589c61b4d4_0_7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1" name="Google Shape;1791;g3589c61b4d4_0_72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92" name="Google Shape;1792;g3589c61b4d4_0_722"/>
          <p:cNvGrpSpPr/>
          <p:nvPr/>
        </p:nvGrpSpPr>
        <p:grpSpPr>
          <a:xfrm rot="-635265">
            <a:off x="8317435" y="9260534"/>
            <a:ext cx="1653344" cy="1044390"/>
            <a:chOff x="0" y="0"/>
            <a:chExt cx="2204551" cy="1392579"/>
          </a:xfrm>
        </p:grpSpPr>
        <p:grpSp>
          <p:nvGrpSpPr>
            <p:cNvPr id="1793" name="Google Shape;1793;g3589c61b4d4_0_722"/>
            <p:cNvGrpSpPr/>
            <p:nvPr/>
          </p:nvGrpSpPr>
          <p:grpSpPr>
            <a:xfrm>
              <a:off x="0" y="0"/>
              <a:ext cx="2204551" cy="555310"/>
              <a:chOff x="0" y="0"/>
              <a:chExt cx="655200" cy="165040"/>
            </a:xfrm>
          </p:grpSpPr>
          <p:sp>
            <p:nvSpPr>
              <p:cNvPr id="1794" name="Google Shape;1794;g3589c61b4d4_0_72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5" name="Google Shape;1795;g3589c61b4d4_0_72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96" name="Google Shape;1796;g3589c61b4d4_0_722"/>
            <p:cNvGrpSpPr/>
            <p:nvPr/>
          </p:nvGrpSpPr>
          <p:grpSpPr>
            <a:xfrm>
              <a:off x="0" y="837269"/>
              <a:ext cx="2204551" cy="555310"/>
              <a:chOff x="0" y="0"/>
              <a:chExt cx="655200" cy="165040"/>
            </a:xfrm>
          </p:grpSpPr>
          <p:sp>
            <p:nvSpPr>
              <p:cNvPr id="1797" name="Google Shape;1797;g3589c61b4d4_0_72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8" name="Google Shape;1798;g3589c61b4d4_0_72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799" name="Google Shape;1799;g3589c61b4d4_0_722"/>
          <p:cNvGrpSpPr/>
          <p:nvPr/>
        </p:nvGrpSpPr>
        <p:grpSpPr>
          <a:xfrm rot="-690822">
            <a:off x="151689" y="8993010"/>
            <a:ext cx="1198429" cy="1198426"/>
            <a:chOff x="0" y="0"/>
            <a:chExt cx="1597923" cy="1597918"/>
          </a:xfrm>
        </p:grpSpPr>
        <p:grpSp>
          <p:nvGrpSpPr>
            <p:cNvPr id="1800" name="Google Shape;1800;g3589c61b4d4_0_722"/>
            <p:cNvGrpSpPr/>
            <p:nvPr/>
          </p:nvGrpSpPr>
          <p:grpSpPr>
            <a:xfrm>
              <a:off x="0" y="563233"/>
              <a:ext cx="1597923" cy="471909"/>
              <a:chOff x="0" y="0"/>
              <a:chExt cx="444423" cy="131250"/>
            </a:xfrm>
          </p:grpSpPr>
          <p:sp>
            <p:nvSpPr>
              <p:cNvPr id="1801" name="Google Shape;1801;g3589c61b4d4_0_72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2" name="Google Shape;1802;g3589c61b4d4_0_72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03" name="Google Shape;1803;g3589c61b4d4_0_722"/>
            <p:cNvGrpSpPr/>
            <p:nvPr/>
          </p:nvGrpSpPr>
          <p:grpSpPr>
            <a:xfrm>
              <a:off x="591736" y="0"/>
              <a:ext cx="414447" cy="414447"/>
              <a:chOff x="0" y="0"/>
              <a:chExt cx="812800" cy="812800"/>
            </a:xfrm>
          </p:grpSpPr>
          <p:sp>
            <p:nvSpPr>
              <p:cNvPr id="1804" name="Google Shape;1804;g3589c61b4d4_0_7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5" name="Google Shape;1805;g3589c61b4d4_0_72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06" name="Google Shape;1806;g3589c61b4d4_0_722"/>
            <p:cNvGrpSpPr/>
            <p:nvPr/>
          </p:nvGrpSpPr>
          <p:grpSpPr>
            <a:xfrm>
              <a:off x="591736" y="1183471"/>
              <a:ext cx="414447" cy="414447"/>
              <a:chOff x="0" y="0"/>
              <a:chExt cx="812800" cy="812800"/>
            </a:xfrm>
          </p:grpSpPr>
          <p:sp>
            <p:nvSpPr>
              <p:cNvPr id="1807" name="Google Shape;1807;g3589c61b4d4_0_7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8" name="Google Shape;1808;g3589c61b4d4_0_72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09" name="Google Shape;1809;g3589c61b4d4_0_722"/>
          <p:cNvGrpSpPr/>
          <p:nvPr/>
        </p:nvGrpSpPr>
        <p:grpSpPr>
          <a:xfrm rot="679585">
            <a:off x="16460367" y="301945"/>
            <a:ext cx="1653429" cy="1044444"/>
            <a:chOff x="0" y="0"/>
            <a:chExt cx="2204551" cy="1392579"/>
          </a:xfrm>
        </p:grpSpPr>
        <p:grpSp>
          <p:nvGrpSpPr>
            <p:cNvPr id="1810" name="Google Shape;1810;g3589c61b4d4_0_722"/>
            <p:cNvGrpSpPr/>
            <p:nvPr/>
          </p:nvGrpSpPr>
          <p:grpSpPr>
            <a:xfrm>
              <a:off x="0" y="0"/>
              <a:ext cx="2204551" cy="555310"/>
              <a:chOff x="0" y="0"/>
              <a:chExt cx="655200" cy="165040"/>
            </a:xfrm>
          </p:grpSpPr>
          <p:sp>
            <p:nvSpPr>
              <p:cNvPr id="1811" name="Google Shape;1811;g3589c61b4d4_0_72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2" name="Google Shape;1812;g3589c61b4d4_0_72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13" name="Google Shape;1813;g3589c61b4d4_0_722"/>
            <p:cNvGrpSpPr/>
            <p:nvPr/>
          </p:nvGrpSpPr>
          <p:grpSpPr>
            <a:xfrm>
              <a:off x="0" y="837269"/>
              <a:ext cx="2204551" cy="555310"/>
              <a:chOff x="0" y="0"/>
              <a:chExt cx="655200" cy="165040"/>
            </a:xfrm>
          </p:grpSpPr>
          <p:sp>
            <p:nvSpPr>
              <p:cNvPr id="1814" name="Google Shape;1814;g3589c61b4d4_0_72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5" name="Google Shape;1815;g3589c61b4d4_0_72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16" name="Google Shape;1816;g3589c61b4d4_0_722"/>
          <p:cNvGrpSpPr/>
          <p:nvPr/>
        </p:nvGrpSpPr>
        <p:grpSpPr>
          <a:xfrm>
            <a:off x="12326783" y="3015"/>
            <a:ext cx="1305213" cy="1305213"/>
            <a:chOff x="-4" y="34"/>
            <a:chExt cx="1740284" cy="1740284"/>
          </a:xfrm>
        </p:grpSpPr>
        <p:grpSp>
          <p:nvGrpSpPr>
            <p:cNvPr id="1817" name="Google Shape;1817;g3589c61b4d4_0_722"/>
            <p:cNvGrpSpPr/>
            <p:nvPr/>
          </p:nvGrpSpPr>
          <p:grpSpPr>
            <a:xfrm rot="2045184">
              <a:off x="-17022" y="632120"/>
              <a:ext cx="1774320" cy="483197"/>
              <a:chOff x="0" y="0"/>
              <a:chExt cx="750041" cy="204257"/>
            </a:xfrm>
          </p:grpSpPr>
          <p:sp>
            <p:nvSpPr>
              <p:cNvPr id="1818" name="Google Shape;1818;g3589c61b4d4_0_72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9" name="Google Shape;1819;g3589c61b4d4_0_72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20" name="Google Shape;1820;g3589c61b4d4_0_722"/>
            <p:cNvGrpSpPr/>
            <p:nvPr/>
          </p:nvGrpSpPr>
          <p:grpSpPr>
            <a:xfrm rot="-3354816">
              <a:off x="-15041" y="628577"/>
              <a:ext cx="1774320" cy="483197"/>
              <a:chOff x="0" y="0"/>
              <a:chExt cx="750041" cy="204257"/>
            </a:xfrm>
          </p:grpSpPr>
          <p:sp>
            <p:nvSpPr>
              <p:cNvPr id="1821" name="Google Shape;1821;g3589c61b4d4_0_72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2" name="Google Shape;1822;g3589c61b4d4_0_72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23" name="Google Shape;1823;g3589c61b4d4_0_722"/>
            <p:cNvGrpSpPr/>
            <p:nvPr/>
          </p:nvGrpSpPr>
          <p:grpSpPr>
            <a:xfrm rot="-3354816">
              <a:off x="673118" y="578207"/>
              <a:ext cx="363361" cy="569559"/>
              <a:chOff x="0" y="0"/>
              <a:chExt cx="153600" cy="240764"/>
            </a:xfrm>
          </p:grpSpPr>
          <p:sp>
            <p:nvSpPr>
              <p:cNvPr id="1824" name="Google Shape;1824;g3589c61b4d4_0_72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5" name="Google Shape;1825;g3589c61b4d4_0_72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26" name="Google Shape;1826;g3589c61b4d4_0_722"/>
          <p:cNvGrpSpPr/>
          <p:nvPr/>
        </p:nvGrpSpPr>
        <p:grpSpPr>
          <a:xfrm>
            <a:off x="1028700" y="956375"/>
            <a:ext cx="15603017" cy="8301932"/>
            <a:chOff x="0" y="-96441"/>
            <a:chExt cx="21640800" cy="11069242"/>
          </a:xfrm>
        </p:grpSpPr>
        <p:grpSp>
          <p:nvGrpSpPr>
            <p:cNvPr id="1827" name="Google Shape;1827;g3589c61b4d4_0_722"/>
            <p:cNvGrpSpPr/>
            <p:nvPr/>
          </p:nvGrpSpPr>
          <p:grpSpPr>
            <a:xfrm>
              <a:off x="0" y="-96441"/>
              <a:ext cx="21640800" cy="11069242"/>
              <a:chOff x="0" y="-19050"/>
              <a:chExt cx="4274726" cy="2186517"/>
            </a:xfrm>
          </p:grpSpPr>
          <p:sp>
            <p:nvSpPr>
              <p:cNvPr id="1828" name="Google Shape;1828;g3589c61b4d4_0_722"/>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9" name="Google Shape;1829;g3589c61b4d4_0_722"/>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830" name="Google Shape;1830;g3589c61b4d4_0_722"/>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831" name="Google Shape;1831;g3589c61b4d4_0_722"/>
          <p:cNvGrpSpPr/>
          <p:nvPr/>
        </p:nvGrpSpPr>
        <p:grpSpPr>
          <a:xfrm rot="1250207">
            <a:off x="16982704" y="8993812"/>
            <a:ext cx="1305310" cy="1305310"/>
            <a:chOff x="-4" y="34"/>
            <a:chExt cx="1740284" cy="1740284"/>
          </a:xfrm>
        </p:grpSpPr>
        <p:grpSp>
          <p:nvGrpSpPr>
            <p:cNvPr id="1832" name="Google Shape;1832;g3589c61b4d4_0_722"/>
            <p:cNvGrpSpPr/>
            <p:nvPr/>
          </p:nvGrpSpPr>
          <p:grpSpPr>
            <a:xfrm rot="2045184">
              <a:off x="-17022" y="632120"/>
              <a:ext cx="1774320" cy="483197"/>
              <a:chOff x="0" y="0"/>
              <a:chExt cx="750041" cy="204257"/>
            </a:xfrm>
          </p:grpSpPr>
          <p:sp>
            <p:nvSpPr>
              <p:cNvPr id="1833" name="Google Shape;1833;g3589c61b4d4_0_72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4" name="Google Shape;1834;g3589c61b4d4_0_72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35" name="Google Shape;1835;g3589c61b4d4_0_722"/>
            <p:cNvGrpSpPr/>
            <p:nvPr/>
          </p:nvGrpSpPr>
          <p:grpSpPr>
            <a:xfrm rot="-3354816">
              <a:off x="-15041" y="628577"/>
              <a:ext cx="1774320" cy="483197"/>
              <a:chOff x="0" y="0"/>
              <a:chExt cx="750041" cy="204257"/>
            </a:xfrm>
          </p:grpSpPr>
          <p:sp>
            <p:nvSpPr>
              <p:cNvPr id="1836" name="Google Shape;1836;g3589c61b4d4_0_72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7" name="Google Shape;1837;g3589c61b4d4_0_72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38" name="Google Shape;1838;g3589c61b4d4_0_722"/>
            <p:cNvGrpSpPr/>
            <p:nvPr/>
          </p:nvGrpSpPr>
          <p:grpSpPr>
            <a:xfrm rot="-3354816">
              <a:off x="673118" y="578207"/>
              <a:ext cx="363361" cy="569559"/>
              <a:chOff x="0" y="0"/>
              <a:chExt cx="153600" cy="240764"/>
            </a:xfrm>
          </p:grpSpPr>
          <p:sp>
            <p:nvSpPr>
              <p:cNvPr id="1839" name="Google Shape;1839;g3589c61b4d4_0_72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0" name="Google Shape;1840;g3589c61b4d4_0_72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841" name="Google Shape;1841;g3589c61b4d4_0_722"/>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Model</a:t>
            </a:r>
            <a:endParaRPr>
              <a:latin typeface="Edu SA Beginner"/>
              <a:ea typeface="Edu SA Beginner"/>
              <a:cs typeface="Edu SA Beginner"/>
              <a:sym typeface="Edu SA Beginner"/>
            </a:endParaRPr>
          </a:p>
        </p:txBody>
      </p:sp>
      <p:sp>
        <p:nvSpPr>
          <p:cNvPr id="1842" name="Google Shape;1842;g3589c61b4d4_0_722"/>
          <p:cNvSpPr txBox="1"/>
          <p:nvPr/>
        </p:nvSpPr>
        <p:spPr>
          <a:xfrm>
            <a:off x="1723225" y="3767475"/>
            <a:ext cx="5184900" cy="4462800"/>
          </a:xfrm>
          <a:prstGeom prst="rect">
            <a:avLst/>
          </a:prstGeom>
          <a:noFill/>
          <a:ln>
            <a:noFill/>
          </a:ln>
        </p:spPr>
        <p:txBody>
          <a:bodyPr anchorCtr="0" anchor="t" bIns="0" lIns="0" spcFirstLastPara="1" rIns="0" wrap="square" tIns="0">
            <a:spAutoFit/>
          </a:bodyPr>
          <a:lstStyle/>
          <a:p>
            <a:pPr indent="-482536" lvl="0" marL="457200" marR="0" rtl="0" algn="l">
              <a:lnSpc>
                <a:spcPct val="125006"/>
              </a:lnSpc>
              <a:spcBef>
                <a:spcPts val="0"/>
              </a:spcBef>
              <a:spcAft>
                <a:spcPts val="0"/>
              </a:spcAft>
              <a:buSzPts val="3999"/>
              <a:buFont typeface="Edu SA Beginner"/>
              <a:buChar char="-"/>
            </a:pPr>
            <a:r>
              <a:rPr lang="en-US" sz="3999">
                <a:latin typeface="Edu SA Beginner"/>
                <a:ea typeface="Edu SA Beginner"/>
                <a:cs typeface="Edu SA Beginner"/>
                <a:sym typeface="Edu SA Beginner"/>
              </a:rPr>
              <a:t>Teacher</a:t>
            </a:r>
            <a:r>
              <a:rPr lang="en-US" sz="3999">
                <a:latin typeface="Edu SA Beginner"/>
                <a:ea typeface="Edu SA Beginner"/>
                <a:cs typeface="Edu SA Beginner"/>
                <a:sym typeface="Edu SA Beginner"/>
              </a:rPr>
              <a:t> models explicitly (typically three times)</a:t>
            </a:r>
            <a:endParaRPr sz="3999">
              <a:latin typeface="Edu SA Beginner"/>
              <a:ea typeface="Edu SA Beginner"/>
              <a:cs typeface="Edu SA Beginner"/>
              <a:sym typeface="Edu SA Beginner"/>
            </a:endParaRPr>
          </a:p>
          <a:p>
            <a:pPr indent="-482536" lvl="0" marL="457200" marR="0" rtl="0" algn="l">
              <a:lnSpc>
                <a:spcPct val="125006"/>
              </a:lnSpc>
              <a:spcBef>
                <a:spcPts val="0"/>
              </a:spcBef>
              <a:spcAft>
                <a:spcPts val="0"/>
              </a:spcAft>
              <a:buSzPts val="3999"/>
              <a:buFont typeface="Edu SA Beginner"/>
              <a:buChar char="-"/>
            </a:pPr>
            <a:r>
              <a:rPr lang="en-US" sz="3999">
                <a:latin typeface="Edu SA Beginner"/>
                <a:ea typeface="Edu SA Beginner"/>
                <a:cs typeface="Edu SA Beginner"/>
                <a:sym typeface="Edu SA Beginner"/>
              </a:rPr>
              <a:t>Worked examples to remain available to </a:t>
            </a:r>
            <a:r>
              <a:rPr lang="en-US" sz="3999">
                <a:latin typeface="Edu SA Beginner"/>
                <a:ea typeface="Edu SA Beginner"/>
                <a:cs typeface="Edu SA Beginner"/>
                <a:sym typeface="Edu SA Beginner"/>
              </a:rPr>
              <a:t>students</a:t>
            </a:r>
            <a:r>
              <a:rPr lang="en-US" sz="3999">
                <a:latin typeface="Edu SA Beginner"/>
                <a:ea typeface="Edu SA Beginner"/>
                <a:cs typeface="Edu SA Beginner"/>
                <a:sym typeface="Edu SA Beginner"/>
              </a:rPr>
              <a:t> throughout lesson</a:t>
            </a:r>
            <a:endParaRPr sz="3999">
              <a:latin typeface="Edu SA Beginner"/>
              <a:ea typeface="Edu SA Beginner"/>
              <a:cs typeface="Edu SA Beginner"/>
              <a:sym typeface="Edu SA Beginner"/>
            </a:endParaRPr>
          </a:p>
        </p:txBody>
      </p:sp>
      <p:pic>
        <p:nvPicPr>
          <p:cNvPr id="1843" name="Google Shape;1843;g3589c61b4d4_0_722" title="Model/Practice Snapshot.mov">
            <a:hlinkClick r:id="rId3"/>
          </p:cNvPr>
          <p:cNvPicPr preferRelativeResize="0"/>
          <p:nvPr/>
        </p:nvPicPr>
        <p:blipFill>
          <a:blip r:embed="rId4">
            <a:alphaModFix/>
          </a:blip>
          <a:stretch>
            <a:fillRect/>
          </a:stretch>
        </p:blipFill>
        <p:spPr>
          <a:xfrm>
            <a:off x="6831925" y="3357866"/>
            <a:ext cx="9547200" cy="53702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3"/>
                                        </p:tgtEl>
                                        <p:attrNameLst>
                                          <p:attrName>style.visibility</p:attrName>
                                        </p:attrNameLst>
                                      </p:cBhvr>
                                      <p:to>
                                        <p:strVal val="visible"/>
                                      </p:to>
                                    </p:set>
                                    <p:animEffect filter="fade" transition="in">
                                      <p:cBhvr>
                                        <p:cTn dur="1000"/>
                                        <p:tgtEl>
                                          <p:spTgt spid="18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847" name="Shape 1847"/>
        <p:cNvGrpSpPr/>
        <p:nvPr/>
      </p:nvGrpSpPr>
      <p:grpSpPr>
        <a:xfrm>
          <a:off x="0" y="0"/>
          <a:ext cx="0" cy="0"/>
          <a:chOff x="0" y="0"/>
          <a:chExt cx="0" cy="0"/>
        </a:xfrm>
      </p:grpSpPr>
      <p:grpSp>
        <p:nvGrpSpPr>
          <p:cNvPr id="1848" name="Google Shape;1848;g3589c61b4d4_0_994"/>
          <p:cNvGrpSpPr/>
          <p:nvPr/>
        </p:nvGrpSpPr>
        <p:grpSpPr>
          <a:xfrm rot="578440">
            <a:off x="60954" y="104912"/>
            <a:ext cx="1368074" cy="1368074"/>
            <a:chOff x="0" y="24"/>
            <a:chExt cx="1824118" cy="1824118"/>
          </a:xfrm>
        </p:grpSpPr>
        <p:grpSp>
          <p:nvGrpSpPr>
            <p:cNvPr id="1849" name="Google Shape;1849;g3589c61b4d4_0_994"/>
            <p:cNvGrpSpPr/>
            <p:nvPr/>
          </p:nvGrpSpPr>
          <p:grpSpPr>
            <a:xfrm rot="-605904">
              <a:off x="37733" y="619621"/>
              <a:ext cx="1748651" cy="584906"/>
              <a:chOff x="0" y="0"/>
              <a:chExt cx="444423" cy="148655"/>
            </a:xfrm>
          </p:grpSpPr>
          <p:sp>
            <p:nvSpPr>
              <p:cNvPr id="1850" name="Google Shape;1850;g3589c61b4d4_0_994"/>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1" name="Google Shape;1851;g3589c61b4d4_0_994"/>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52" name="Google Shape;1852;g3589c61b4d4_0_994"/>
            <p:cNvGrpSpPr/>
            <p:nvPr/>
          </p:nvGrpSpPr>
          <p:grpSpPr>
            <a:xfrm rot="-6005904">
              <a:off x="37747" y="619630"/>
              <a:ext cx="1748651" cy="584906"/>
              <a:chOff x="0" y="0"/>
              <a:chExt cx="444423" cy="148655"/>
            </a:xfrm>
          </p:grpSpPr>
          <p:sp>
            <p:nvSpPr>
              <p:cNvPr id="1853" name="Google Shape;1853;g3589c61b4d4_0_994"/>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4" name="Google Shape;1854;g3589c61b4d4_0_994"/>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55" name="Google Shape;1855;g3589c61b4d4_0_994"/>
            <p:cNvGrpSpPr/>
            <p:nvPr/>
          </p:nvGrpSpPr>
          <p:grpSpPr>
            <a:xfrm rot="-6005911">
              <a:off x="679478" y="589901"/>
              <a:ext cx="465016" cy="643443"/>
              <a:chOff x="0" y="0"/>
              <a:chExt cx="174000" cy="240764"/>
            </a:xfrm>
          </p:grpSpPr>
          <p:sp>
            <p:nvSpPr>
              <p:cNvPr id="1856" name="Google Shape;1856;g3589c61b4d4_0_994"/>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7" name="Google Shape;1857;g3589c61b4d4_0_994"/>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58" name="Google Shape;1858;g3589c61b4d4_0_994"/>
          <p:cNvGrpSpPr/>
          <p:nvPr/>
        </p:nvGrpSpPr>
        <p:grpSpPr>
          <a:xfrm rot="578440">
            <a:off x="4115383" y="9098677"/>
            <a:ext cx="1368074" cy="1368074"/>
            <a:chOff x="0" y="24"/>
            <a:chExt cx="1824118" cy="1824118"/>
          </a:xfrm>
        </p:grpSpPr>
        <p:grpSp>
          <p:nvGrpSpPr>
            <p:cNvPr id="1859" name="Google Shape;1859;g3589c61b4d4_0_994"/>
            <p:cNvGrpSpPr/>
            <p:nvPr/>
          </p:nvGrpSpPr>
          <p:grpSpPr>
            <a:xfrm rot="-605904">
              <a:off x="37733" y="619621"/>
              <a:ext cx="1748651" cy="584906"/>
              <a:chOff x="0" y="0"/>
              <a:chExt cx="444423" cy="148655"/>
            </a:xfrm>
          </p:grpSpPr>
          <p:sp>
            <p:nvSpPr>
              <p:cNvPr id="1860" name="Google Shape;1860;g3589c61b4d4_0_994"/>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1" name="Google Shape;1861;g3589c61b4d4_0_994"/>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62" name="Google Shape;1862;g3589c61b4d4_0_994"/>
            <p:cNvGrpSpPr/>
            <p:nvPr/>
          </p:nvGrpSpPr>
          <p:grpSpPr>
            <a:xfrm rot="-6005904">
              <a:off x="37747" y="619630"/>
              <a:ext cx="1748651" cy="584906"/>
              <a:chOff x="0" y="0"/>
              <a:chExt cx="444423" cy="148655"/>
            </a:xfrm>
          </p:grpSpPr>
          <p:sp>
            <p:nvSpPr>
              <p:cNvPr id="1863" name="Google Shape;1863;g3589c61b4d4_0_994"/>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4" name="Google Shape;1864;g3589c61b4d4_0_994"/>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65" name="Google Shape;1865;g3589c61b4d4_0_994"/>
            <p:cNvGrpSpPr/>
            <p:nvPr/>
          </p:nvGrpSpPr>
          <p:grpSpPr>
            <a:xfrm rot="-6005911">
              <a:off x="679478" y="589901"/>
              <a:ext cx="465016" cy="643443"/>
              <a:chOff x="0" y="0"/>
              <a:chExt cx="174000" cy="240764"/>
            </a:xfrm>
          </p:grpSpPr>
          <p:sp>
            <p:nvSpPr>
              <p:cNvPr id="1866" name="Google Shape;1866;g3589c61b4d4_0_994"/>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7" name="Google Shape;1867;g3589c61b4d4_0_994"/>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68" name="Google Shape;1868;g3589c61b4d4_0_994"/>
          <p:cNvGrpSpPr/>
          <p:nvPr/>
        </p:nvGrpSpPr>
        <p:grpSpPr>
          <a:xfrm rot="-409038">
            <a:off x="3333906" y="322519"/>
            <a:ext cx="1645932" cy="533673"/>
            <a:chOff x="0" y="0"/>
            <a:chExt cx="433500" cy="140557"/>
          </a:xfrm>
        </p:grpSpPr>
        <p:sp>
          <p:nvSpPr>
            <p:cNvPr id="1869" name="Google Shape;1869;g3589c61b4d4_0_994"/>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0" name="Google Shape;1870;g3589c61b4d4_0_994"/>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71" name="Google Shape;1871;g3589c61b4d4_0_994"/>
          <p:cNvGrpSpPr/>
          <p:nvPr/>
        </p:nvGrpSpPr>
        <p:grpSpPr>
          <a:xfrm rot="746946">
            <a:off x="12700421" y="9515920"/>
            <a:ext cx="1645944" cy="533677"/>
            <a:chOff x="0" y="0"/>
            <a:chExt cx="433500" cy="140557"/>
          </a:xfrm>
        </p:grpSpPr>
        <p:sp>
          <p:nvSpPr>
            <p:cNvPr id="1872" name="Google Shape;1872;g3589c61b4d4_0_994"/>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3" name="Google Shape;1873;g3589c61b4d4_0_994"/>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74" name="Google Shape;1874;g3589c61b4d4_0_994"/>
          <p:cNvGrpSpPr/>
          <p:nvPr/>
        </p:nvGrpSpPr>
        <p:grpSpPr>
          <a:xfrm rot="584920">
            <a:off x="7920880" y="-9866"/>
            <a:ext cx="1198491" cy="1198487"/>
            <a:chOff x="0" y="0"/>
            <a:chExt cx="1597923" cy="1597918"/>
          </a:xfrm>
        </p:grpSpPr>
        <p:grpSp>
          <p:nvGrpSpPr>
            <p:cNvPr id="1875" name="Google Shape;1875;g3589c61b4d4_0_994"/>
            <p:cNvGrpSpPr/>
            <p:nvPr/>
          </p:nvGrpSpPr>
          <p:grpSpPr>
            <a:xfrm>
              <a:off x="0" y="563233"/>
              <a:ext cx="1597923" cy="471909"/>
              <a:chOff x="0" y="0"/>
              <a:chExt cx="444423" cy="131250"/>
            </a:xfrm>
          </p:grpSpPr>
          <p:sp>
            <p:nvSpPr>
              <p:cNvPr id="1876" name="Google Shape;1876;g3589c61b4d4_0_994"/>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7" name="Google Shape;1877;g3589c61b4d4_0_994"/>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78" name="Google Shape;1878;g3589c61b4d4_0_994"/>
            <p:cNvGrpSpPr/>
            <p:nvPr/>
          </p:nvGrpSpPr>
          <p:grpSpPr>
            <a:xfrm>
              <a:off x="591736" y="0"/>
              <a:ext cx="414447" cy="414447"/>
              <a:chOff x="0" y="0"/>
              <a:chExt cx="812800" cy="812800"/>
            </a:xfrm>
          </p:grpSpPr>
          <p:sp>
            <p:nvSpPr>
              <p:cNvPr id="1879" name="Google Shape;1879;g3589c61b4d4_0_99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0" name="Google Shape;1880;g3589c61b4d4_0_994"/>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81" name="Google Shape;1881;g3589c61b4d4_0_994"/>
            <p:cNvGrpSpPr/>
            <p:nvPr/>
          </p:nvGrpSpPr>
          <p:grpSpPr>
            <a:xfrm>
              <a:off x="591736" y="1183471"/>
              <a:ext cx="414447" cy="414447"/>
              <a:chOff x="0" y="0"/>
              <a:chExt cx="812800" cy="812800"/>
            </a:xfrm>
          </p:grpSpPr>
          <p:sp>
            <p:nvSpPr>
              <p:cNvPr id="1882" name="Google Shape;1882;g3589c61b4d4_0_99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3" name="Google Shape;1883;g3589c61b4d4_0_994"/>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84" name="Google Shape;1884;g3589c61b4d4_0_994"/>
          <p:cNvGrpSpPr/>
          <p:nvPr/>
        </p:nvGrpSpPr>
        <p:grpSpPr>
          <a:xfrm rot="-635265">
            <a:off x="8317435" y="9260534"/>
            <a:ext cx="1653344" cy="1044390"/>
            <a:chOff x="0" y="0"/>
            <a:chExt cx="2204551" cy="1392579"/>
          </a:xfrm>
        </p:grpSpPr>
        <p:grpSp>
          <p:nvGrpSpPr>
            <p:cNvPr id="1885" name="Google Shape;1885;g3589c61b4d4_0_994"/>
            <p:cNvGrpSpPr/>
            <p:nvPr/>
          </p:nvGrpSpPr>
          <p:grpSpPr>
            <a:xfrm>
              <a:off x="0" y="0"/>
              <a:ext cx="2204551" cy="555310"/>
              <a:chOff x="0" y="0"/>
              <a:chExt cx="655200" cy="165040"/>
            </a:xfrm>
          </p:grpSpPr>
          <p:sp>
            <p:nvSpPr>
              <p:cNvPr id="1886" name="Google Shape;1886;g3589c61b4d4_0_994"/>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7" name="Google Shape;1887;g3589c61b4d4_0_994"/>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88" name="Google Shape;1888;g3589c61b4d4_0_994"/>
            <p:cNvGrpSpPr/>
            <p:nvPr/>
          </p:nvGrpSpPr>
          <p:grpSpPr>
            <a:xfrm>
              <a:off x="0" y="837269"/>
              <a:ext cx="2204551" cy="555310"/>
              <a:chOff x="0" y="0"/>
              <a:chExt cx="655200" cy="165040"/>
            </a:xfrm>
          </p:grpSpPr>
          <p:sp>
            <p:nvSpPr>
              <p:cNvPr id="1889" name="Google Shape;1889;g3589c61b4d4_0_994"/>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0" name="Google Shape;1890;g3589c61b4d4_0_994"/>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891" name="Google Shape;1891;g3589c61b4d4_0_994"/>
          <p:cNvGrpSpPr/>
          <p:nvPr/>
        </p:nvGrpSpPr>
        <p:grpSpPr>
          <a:xfrm rot="-690822">
            <a:off x="151689" y="8993010"/>
            <a:ext cx="1198429" cy="1198426"/>
            <a:chOff x="0" y="0"/>
            <a:chExt cx="1597923" cy="1597918"/>
          </a:xfrm>
        </p:grpSpPr>
        <p:grpSp>
          <p:nvGrpSpPr>
            <p:cNvPr id="1892" name="Google Shape;1892;g3589c61b4d4_0_994"/>
            <p:cNvGrpSpPr/>
            <p:nvPr/>
          </p:nvGrpSpPr>
          <p:grpSpPr>
            <a:xfrm>
              <a:off x="0" y="563233"/>
              <a:ext cx="1597923" cy="471909"/>
              <a:chOff x="0" y="0"/>
              <a:chExt cx="444423" cy="131250"/>
            </a:xfrm>
          </p:grpSpPr>
          <p:sp>
            <p:nvSpPr>
              <p:cNvPr id="1893" name="Google Shape;1893;g3589c61b4d4_0_994"/>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4" name="Google Shape;1894;g3589c61b4d4_0_994"/>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95" name="Google Shape;1895;g3589c61b4d4_0_994"/>
            <p:cNvGrpSpPr/>
            <p:nvPr/>
          </p:nvGrpSpPr>
          <p:grpSpPr>
            <a:xfrm>
              <a:off x="591736" y="0"/>
              <a:ext cx="414447" cy="414447"/>
              <a:chOff x="0" y="0"/>
              <a:chExt cx="812800" cy="812800"/>
            </a:xfrm>
          </p:grpSpPr>
          <p:sp>
            <p:nvSpPr>
              <p:cNvPr id="1896" name="Google Shape;1896;g3589c61b4d4_0_99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7" name="Google Shape;1897;g3589c61b4d4_0_994"/>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98" name="Google Shape;1898;g3589c61b4d4_0_994"/>
            <p:cNvGrpSpPr/>
            <p:nvPr/>
          </p:nvGrpSpPr>
          <p:grpSpPr>
            <a:xfrm>
              <a:off x="591736" y="1183471"/>
              <a:ext cx="414447" cy="414447"/>
              <a:chOff x="0" y="0"/>
              <a:chExt cx="812800" cy="812800"/>
            </a:xfrm>
          </p:grpSpPr>
          <p:sp>
            <p:nvSpPr>
              <p:cNvPr id="1899" name="Google Shape;1899;g3589c61b4d4_0_99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0" name="Google Shape;1900;g3589c61b4d4_0_994"/>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01" name="Google Shape;1901;g3589c61b4d4_0_994"/>
          <p:cNvGrpSpPr/>
          <p:nvPr/>
        </p:nvGrpSpPr>
        <p:grpSpPr>
          <a:xfrm rot="679585">
            <a:off x="16460367" y="301945"/>
            <a:ext cx="1653429" cy="1044444"/>
            <a:chOff x="0" y="0"/>
            <a:chExt cx="2204551" cy="1392579"/>
          </a:xfrm>
        </p:grpSpPr>
        <p:grpSp>
          <p:nvGrpSpPr>
            <p:cNvPr id="1902" name="Google Shape;1902;g3589c61b4d4_0_994"/>
            <p:cNvGrpSpPr/>
            <p:nvPr/>
          </p:nvGrpSpPr>
          <p:grpSpPr>
            <a:xfrm>
              <a:off x="0" y="0"/>
              <a:ext cx="2204551" cy="555310"/>
              <a:chOff x="0" y="0"/>
              <a:chExt cx="655200" cy="165040"/>
            </a:xfrm>
          </p:grpSpPr>
          <p:sp>
            <p:nvSpPr>
              <p:cNvPr id="1903" name="Google Shape;1903;g3589c61b4d4_0_994"/>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4" name="Google Shape;1904;g3589c61b4d4_0_994"/>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05" name="Google Shape;1905;g3589c61b4d4_0_994"/>
            <p:cNvGrpSpPr/>
            <p:nvPr/>
          </p:nvGrpSpPr>
          <p:grpSpPr>
            <a:xfrm>
              <a:off x="0" y="837269"/>
              <a:ext cx="2204551" cy="555310"/>
              <a:chOff x="0" y="0"/>
              <a:chExt cx="655200" cy="165040"/>
            </a:xfrm>
          </p:grpSpPr>
          <p:sp>
            <p:nvSpPr>
              <p:cNvPr id="1906" name="Google Shape;1906;g3589c61b4d4_0_994"/>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7" name="Google Shape;1907;g3589c61b4d4_0_994"/>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08" name="Google Shape;1908;g3589c61b4d4_0_994"/>
          <p:cNvGrpSpPr/>
          <p:nvPr/>
        </p:nvGrpSpPr>
        <p:grpSpPr>
          <a:xfrm>
            <a:off x="12326783" y="3015"/>
            <a:ext cx="1305213" cy="1305213"/>
            <a:chOff x="-4" y="34"/>
            <a:chExt cx="1740284" cy="1740284"/>
          </a:xfrm>
        </p:grpSpPr>
        <p:grpSp>
          <p:nvGrpSpPr>
            <p:cNvPr id="1909" name="Google Shape;1909;g3589c61b4d4_0_994"/>
            <p:cNvGrpSpPr/>
            <p:nvPr/>
          </p:nvGrpSpPr>
          <p:grpSpPr>
            <a:xfrm rot="2045184">
              <a:off x="-17022" y="632120"/>
              <a:ext cx="1774320" cy="483197"/>
              <a:chOff x="0" y="0"/>
              <a:chExt cx="750041" cy="204257"/>
            </a:xfrm>
          </p:grpSpPr>
          <p:sp>
            <p:nvSpPr>
              <p:cNvPr id="1910" name="Google Shape;1910;g3589c61b4d4_0_994"/>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1" name="Google Shape;1911;g3589c61b4d4_0_994"/>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12" name="Google Shape;1912;g3589c61b4d4_0_994"/>
            <p:cNvGrpSpPr/>
            <p:nvPr/>
          </p:nvGrpSpPr>
          <p:grpSpPr>
            <a:xfrm rot="-3354816">
              <a:off x="-15041" y="628577"/>
              <a:ext cx="1774320" cy="483197"/>
              <a:chOff x="0" y="0"/>
              <a:chExt cx="750041" cy="204257"/>
            </a:xfrm>
          </p:grpSpPr>
          <p:sp>
            <p:nvSpPr>
              <p:cNvPr id="1913" name="Google Shape;1913;g3589c61b4d4_0_994"/>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4" name="Google Shape;1914;g3589c61b4d4_0_994"/>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15" name="Google Shape;1915;g3589c61b4d4_0_994"/>
            <p:cNvGrpSpPr/>
            <p:nvPr/>
          </p:nvGrpSpPr>
          <p:grpSpPr>
            <a:xfrm rot="-3354816">
              <a:off x="673118" y="578207"/>
              <a:ext cx="363361" cy="569559"/>
              <a:chOff x="0" y="0"/>
              <a:chExt cx="153600" cy="240764"/>
            </a:xfrm>
          </p:grpSpPr>
          <p:sp>
            <p:nvSpPr>
              <p:cNvPr id="1916" name="Google Shape;1916;g3589c61b4d4_0_994"/>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7" name="Google Shape;1917;g3589c61b4d4_0_994"/>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18" name="Google Shape;1918;g3589c61b4d4_0_994"/>
          <p:cNvGrpSpPr/>
          <p:nvPr/>
        </p:nvGrpSpPr>
        <p:grpSpPr>
          <a:xfrm>
            <a:off x="1028700" y="956375"/>
            <a:ext cx="15603017" cy="8301932"/>
            <a:chOff x="0" y="-96441"/>
            <a:chExt cx="21640800" cy="11069242"/>
          </a:xfrm>
        </p:grpSpPr>
        <p:grpSp>
          <p:nvGrpSpPr>
            <p:cNvPr id="1919" name="Google Shape;1919;g3589c61b4d4_0_994"/>
            <p:cNvGrpSpPr/>
            <p:nvPr/>
          </p:nvGrpSpPr>
          <p:grpSpPr>
            <a:xfrm>
              <a:off x="0" y="-96441"/>
              <a:ext cx="21640800" cy="11069242"/>
              <a:chOff x="0" y="-19050"/>
              <a:chExt cx="4274726" cy="2186517"/>
            </a:xfrm>
          </p:grpSpPr>
          <p:sp>
            <p:nvSpPr>
              <p:cNvPr id="1920" name="Google Shape;1920;g3589c61b4d4_0_994"/>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1" name="Google Shape;1921;g3589c61b4d4_0_994"/>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922" name="Google Shape;1922;g3589c61b4d4_0_994"/>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1923" name="Google Shape;1923;g3589c61b4d4_0_994"/>
          <p:cNvGrpSpPr/>
          <p:nvPr/>
        </p:nvGrpSpPr>
        <p:grpSpPr>
          <a:xfrm rot="1250207">
            <a:off x="16982704" y="8993812"/>
            <a:ext cx="1305310" cy="1305310"/>
            <a:chOff x="-4" y="34"/>
            <a:chExt cx="1740284" cy="1740284"/>
          </a:xfrm>
        </p:grpSpPr>
        <p:grpSp>
          <p:nvGrpSpPr>
            <p:cNvPr id="1924" name="Google Shape;1924;g3589c61b4d4_0_994"/>
            <p:cNvGrpSpPr/>
            <p:nvPr/>
          </p:nvGrpSpPr>
          <p:grpSpPr>
            <a:xfrm rot="2045184">
              <a:off x="-17022" y="632120"/>
              <a:ext cx="1774320" cy="483197"/>
              <a:chOff x="0" y="0"/>
              <a:chExt cx="750041" cy="204257"/>
            </a:xfrm>
          </p:grpSpPr>
          <p:sp>
            <p:nvSpPr>
              <p:cNvPr id="1925" name="Google Shape;1925;g3589c61b4d4_0_994"/>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6" name="Google Shape;1926;g3589c61b4d4_0_994"/>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27" name="Google Shape;1927;g3589c61b4d4_0_994"/>
            <p:cNvGrpSpPr/>
            <p:nvPr/>
          </p:nvGrpSpPr>
          <p:grpSpPr>
            <a:xfrm rot="-3354816">
              <a:off x="-15041" y="628577"/>
              <a:ext cx="1774320" cy="483197"/>
              <a:chOff x="0" y="0"/>
              <a:chExt cx="750041" cy="204257"/>
            </a:xfrm>
          </p:grpSpPr>
          <p:sp>
            <p:nvSpPr>
              <p:cNvPr id="1928" name="Google Shape;1928;g3589c61b4d4_0_994"/>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9" name="Google Shape;1929;g3589c61b4d4_0_994"/>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30" name="Google Shape;1930;g3589c61b4d4_0_994"/>
            <p:cNvGrpSpPr/>
            <p:nvPr/>
          </p:nvGrpSpPr>
          <p:grpSpPr>
            <a:xfrm rot="-3354816">
              <a:off x="673118" y="578207"/>
              <a:ext cx="363361" cy="569559"/>
              <a:chOff x="0" y="0"/>
              <a:chExt cx="153600" cy="240764"/>
            </a:xfrm>
          </p:grpSpPr>
          <p:sp>
            <p:nvSpPr>
              <p:cNvPr id="1931" name="Google Shape;1931;g3589c61b4d4_0_994"/>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2" name="Google Shape;1932;g3589c61b4d4_0_994"/>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933" name="Google Shape;1933;g3589c61b4d4_0_994"/>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Practice</a:t>
            </a:r>
            <a:endParaRPr>
              <a:latin typeface="Edu SA Beginner"/>
              <a:ea typeface="Edu SA Beginner"/>
              <a:cs typeface="Edu SA Beginner"/>
              <a:sym typeface="Edu SA Beginner"/>
            </a:endParaRPr>
          </a:p>
        </p:txBody>
      </p:sp>
      <p:sp>
        <p:nvSpPr>
          <p:cNvPr id="1934" name="Google Shape;1934;g3589c61b4d4_0_994"/>
          <p:cNvSpPr txBox="1"/>
          <p:nvPr/>
        </p:nvSpPr>
        <p:spPr>
          <a:xfrm>
            <a:off x="1486975" y="3193700"/>
            <a:ext cx="5955300" cy="5924700"/>
          </a:xfrm>
          <a:prstGeom prst="rect">
            <a:avLst/>
          </a:prstGeom>
          <a:noFill/>
          <a:ln>
            <a:noFill/>
          </a:ln>
        </p:spPr>
        <p:txBody>
          <a:bodyPr anchorCtr="0" anchor="t" bIns="0" lIns="0" spcFirstLastPara="1" rIns="0" wrap="square" tIns="0">
            <a:spAutoFit/>
          </a:bodyPr>
          <a:lstStyle/>
          <a:p>
            <a:pPr indent="-450786" lvl="0" marL="457200" marR="0" rtl="0" algn="l">
              <a:lnSpc>
                <a:spcPct val="125006"/>
              </a:lnSpc>
              <a:spcBef>
                <a:spcPts val="0"/>
              </a:spcBef>
              <a:spcAft>
                <a:spcPts val="0"/>
              </a:spcAft>
              <a:buSzPts val="3499"/>
              <a:buFont typeface="Edu SA Beginner"/>
              <a:buChar char="-"/>
            </a:pPr>
            <a:r>
              <a:rPr lang="en-US" sz="3499">
                <a:latin typeface="Edu SA Beginner"/>
                <a:ea typeface="Edu SA Beginner"/>
                <a:cs typeface="Edu SA Beginner"/>
                <a:sym typeface="Edu SA Beginner"/>
              </a:rPr>
              <a:t>Teacher leads opportunities for students to practise the new learning (scaffolds still in place)</a:t>
            </a:r>
            <a:endParaRPr sz="3499">
              <a:latin typeface="Edu SA Beginner"/>
              <a:ea typeface="Edu SA Beginner"/>
              <a:cs typeface="Edu SA Beginner"/>
              <a:sym typeface="Edu SA Beginner"/>
            </a:endParaRPr>
          </a:p>
          <a:p>
            <a:pPr indent="-450786" lvl="0" marL="457200" marR="0" rtl="0" algn="l">
              <a:lnSpc>
                <a:spcPct val="125006"/>
              </a:lnSpc>
              <a:spcBef>
                <a:spcPts val="0"/>
              </a:spcBef>
              <a:spcAft>
                <a:spcPts val="0"/>
              </a:spcAft>
              <a:buSzPts val="3499"/>
              <a:buFont typeface="Edu SA Beginner"/>
              <a:buChar char="-"/>
            </a:pPr>
            <a:r>
              <a:rPr lang="en-US" sz="3499">
                <a:latin typeface="Edu SA Beginner"/>
                <a:ea typeface="Edu SA Beginner"/>
                <a:cs typeface="Edu SA Beginner"/>
                <a:sym typeface="Edu SA Beginner"/>
              </a:rPr>
              <a:t>Students demonstrating what they have understood</a:t>
            </a:r>
            <a:endParaRPr sz="3499">
              <a:latin typeface="Edu SA Beginner"/>
              <a:ea typeface="Edu SA Beginner"/>
              <a:cs typeface="Edu SA Beginner"/>
              <a:sym typeface="Edu SA Beginner"/>
            </a:endParaRPr>
          </a:p>
          <a:p>
            <a:pPr indent="-450786" lvl="0" marL="457200" marR="0" rtl="0" algn="l">
              <a:lnSpc>
                <a:spcPct val="125006"/>
              </a:lnSpc>
              <a:spcBef>
                <a:spcPts val="0"/>
              </a:spcBef>
              <a:spcAft>
                <a:spcPts val="0"/>
              </a:spcAft>
              <a:buSzPts val="3499"/>
              <a:buFont typeface="Edu SA Beginner"/>
              <a:buChar char="-"/>
            </a:pPr>
            <a:r>
              <a:rPr lang="en-US" sz="3499">
                <a:latin typeface="Edu SA Beginner"/>
                <a:ea typeface="Edu SA Beginner"/>
                <a:cs typeface="Edu SA Beginner"/>
                <a:sym typeface="Edu SA Beginner"/>
              </a:rPr>
              <a:t>Teacher checking for understanding, </a:t>
            </a:r>
            <a:r>
              <a:rPr lang="en-US" sz="3499">
                <a:latin typeface="Edu SA Beginner"/>
                <a:ea typeface="Edu SA Beginner"/>
                <a:cs typeface="Edu SA Beginner"/>
                <a:sym typeface="Edu SA Beginner"/>
              </a:rPr>
              <a:t>provisioning</a:t>
            </a:r>
            <a:r>
              <a:rPr lang="en-US" sz="3499">
                <a:latin typeface="Edu SA Beginner"/>
                <a:ea typeface="Edu SA Beginner"/>
                <a:cs typeface="Edu SA Beginner"/>
                <a:sym typeface="Edu SA Beginner"/>
              </a:rPr>
              <a:t> feedback, </a:t>
            </a:r>
            <a:r>
              <a:rPr lang="en-US" sz="3499">
                <a:latin typeface="Edu SA Beginner"/>
                <a:ea typeface="Edu SA Beginner"/>
                <a:cs typeface="Edu SA Beginner"/>
                <a:sym typeface="Edu SA Beginner"/>
              </a:rPr>
              <a:t>determining</a:t>
            </a:r>
            <a:r>
              <a:rPr lang="en-US" sz="3499">
                <a:latin typeface="Edu SA Beginner"/>
                <a:ea typeface="Edu SA Beginner"/>
                <a:cs typeface="Edu SA Beginner"/>
                <a:sym typeface="Edu SA Beginner"/>
              </a:rPr>
              <a:t> if reteach is </a:t>
            </a:r>
            <a:r>
              <a:rPr lang="en-US" sz="3499">
                <a:latin typeface="Edu SA Beginner"/>
                <a:ea typeface="Edu SA Beginner"/>
                <a:cs typeface="Edu SA Beginner"/>
                <a:sym typeface="Edu SA Beginner"/>
              </a:rPr>
              <a:t>necessary</a:t>
            </a:r>
            <a:endParaRPr sz="3499">
              <a:latin typeface="Edu SA Beginner"/>
              <a:ea typeface="Edu SA Beginner"/>
              <a:cs typeface="Edu SA Beginner"/>
              <a:sym typeface="Edu SA Beginner"/>
            </a:endParaRPr>
          </a:p>
        </p:txBody>
      </p:sp>
      <p:pic>
        <p:nvPicPr>
          <p:cNvPr id="1935" name="Google Shape;1935;g3589c61b4d4_0_994" title="Practice (CFU included) Snapshot.mov">
            <a:hlinkClick r:id="rId3"/>
          </p:cNvPr>
          <p:cNvPicPr preferRelativeResize="0"/>
          <p:nvPr/>
        </p:nvPicPr>
        <p:blipFill>
          <a:blip r:embed="rId4">
            <a:alphaModFix/>
          </a:blip>
          <a:stretch>
            <a:fillRect/>
          </a:stretch>
        </p:blipFill>
        <p:spPr>
          <a:xfrm>
            <a:off x="7828076" y="3587500"/>
            <a:ext cx="8573798" cy="48227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5"/>
                                        </p:tgtEl>
                                        <p:attrNameLst>
                                          <p:attrName>style.visibility</p:attrName>
                                        </p:attrNameLst>
                                      </p:cBhvr>
                                      <p:to>
                                        <p:strVal val="visible"/>
                                      </p:to>
                                    </p:set>
                                    <p:animEffect filter="fade" transition="in">
                                      <p:cBhvr>
                                        <p:cTn dur="1000"/>
                                        <p:tgtEl>
                                          <p:spTgt spid="19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1939" name="Shape 1939"/>
        <p:cNvGrpSpPr/>
        <p:nvPr/>
      </p:nvGrpSpPr>
      <p:grpSpPr>
        <a:xfrm>
          <a:off x="0" y="0"/>
          <a:ext cx="0" cy="0"/>
          <a:chOff x="0" y="0"/>
          <a:chExt cx="0" cy="0"/>
        </a:xfrm>
      </p:grpSpPr>
      <p:grpSp>
        <p:nvGrpSpPr>
          <p:cNvPr id="1940" name="Google Shape;1940;g3589c61b4d4_0_812"/>
          <p:cNvGrpSpPr/>
          <p:nvPr/>
        </p:nvGrpSpPr>
        <p:grpSpPr>
          <a:xfrm rot="578440">
            <a:off x="60954" y="104912"/>
            <a:ext cx="1368074" cy="1368074"/>
            <a:chOff x="0" y="24"/>
            <a:chExt cx="1824118" cy="1824118"/>
          </a:xfrm>
        </p:grpSpPr>
        <p:grpSp>
          <p:nvGrpSpPr>
            <p:cNvPr id="1941" name="Google Shape;1941;g3589c61b4d4_0_812"/>
            <p:cNvGrpSpPr/>
            <p:nvPr/>
          </p:nvGrpSpPr>
          <p:grpSpPr>
            <a:xfrm rot="-605904">
              <a:off x="37733" y="619621"/>
              <a:ext cx="1748651" cy="584906"/>
              <a:chOff x="0" y="0"/>
              <a:chExt cx="444423" cy="148655"/>
            </a:xfrm>
          </p:grpSpPr>
          <p:sp>
            <p:nvSpPr>
              <p:cNvPr id="1942" name="Google Shape;1942;g3589c61b4d4_0_81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3" name="Google Shape;1943;g3589c61b4d4_0_81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44" name="Google Shape;1944;g3589c61b4d4_0_812"/>
            <p:cNvGrpSpPr/>
            <p:nvPr/>
          </p:nvGrpSpPr>
          <p:grpSpPr>
            <a:xfrm rot="-6005904">
              <a:off x="37747" y="619630"/>
              <a:ext cx="1748651" cy="584906"/>
              <a:chOff x="0" y="0"/>
              <a:chExt cx="444423" cy="148655"/>
            </a:xfrm>
          </p:grpSpPr>
          <p:sp>
            <p:nvSpPr>
              <p:cNvPr id="1945" name="Google Shape;1945;g3589c61b4d4_0_81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6" name="Google Shape;1946;g3589c61b4d4_0_81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47" name="Google Shape;1947;g3589c61b4d4_0_812"/>
            <p:cNvGrpSpPr/>
            <p:nvPr/>
          </p:nvGrpSpPr>
          <p:grpSpPr>
            <a:xfrm rot="-6005911">
              <a:off x="679478" y="589901"/>
              <a:ext cx="465016" cy="643443"/>
              <a:chOff x="0" y="0"/>
              <a:chExt cx="174000" cy="240764"/>
            </a:xfrm>
          </p:grpSpPr>
          <p:sp>
            <p:nvSpPr>
              <p:cNvPr id="1948" name="Google Shape;1948;g3589c61b4d4_0_81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9" name="Google Shape;1949;g3589c61b4d4_0_81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50" name="Google Shape;1950;g3589c61b4d4_0_812"/>
          <p:cNvGrpSpPr/>
          <p:nvPr/>
        </p:nvGrpSpPr>
        <p:grpSpPr>
          <a:xfrm rot="578440">
            <a:off x="4115383" y="9098677"/>
            <a:ext cx="1368074" cy="1368074"/>
            <a:chOff x="0" y="24"/>
            <a:chExt cx="1824118" cy="1824118"/>
          </a:xfrm>
        </p:grpSpPr>
        <p:grpSp>
          <p:nvGrpSpPr>
            <p:cNvPr id="1951" name="Google Shape;1951;g3589c61b4d4_0_812"/>
            <p:cNvGrpSpPr/>
            <p:nvPr/>
          </p:nvGrpSpPr>
          <p:grpSpPr>
            <a:xfrm rot="-605904">
              <a:off x="37733" y="619621"/>
              <a:ext cx="1748651" cy="584906"/>
              <a:chOff x="0" y="0"/>
              <a:chExt cx="444423" cy="148655"/>
            </a:xfrm>
          </p:grpSpPr>
          <p:sp>
            <p:nvSpPr>
              <p:cNvPr id="1952" name="Google Shape;1952;g3589c61b4d4_0_81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3" name="Google Shape;1953;g3589c61b4d4_0_81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54" name="Google Shape;1954;g3589c61b4d4_0_812"/>
            <p:cNvGrpSpPr/>
            <p:nvPr/>
          </p:nvGrpSpPr>
          <p:grpSpPr>
            <a:xfrm rot="-6005904">
              <a:off x="37747" y="619630"/>
              <a:ext cx="1748651" cy="584906"/>
              <a:chOff x="0" y="0"/>
              <a:chExt cx="444423" cy="148655"/>
            </a:xfrm>
          </p:grpSpPr>
          <p:sp>
            <p:nvSpPr>
              <p:cNvPr id="1955" name="Google Shape;1955;g3589c61b4d4_0_81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6" name="Google Shape;1956;g3589c61b4d4_0_81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57" name="Google Shape;1957;g3589c61b4d4_0_812"/>
            <p:cNvGrpSpPr/>
            <p:nvPr/>
          </p:nvGrpSpPr>
          <p:grpSpPr>
            <a:xfrm rot="-6005911">
              <a:off x="679478" y="589901"/>
              <a:ext cx="465016" cy="643443"/>
              <a:chOff x="0" y="0"/>
              <a:chExt cx="174000" cy="240764"/>
            </a:xfrm>
          </p:grpSpPr>
          <p:sp>
            <p:nvSpPr>
              <p:cNvPr id="1958" name="Google Shape;1958;g3589c61b4d4_0_81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9" name="Google Shape;1959;g3589c61b4d4_0_81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60" name="Google Shape;1960;g3589c61b4d4_0_812"/>
          <p:cNvGrpSpPr/>
          <p:nvPr/>
        </p:nvGrpSpPr>
        <p:grpSpPr>
          <a:xfrm rot="-409038">
            <a:off x="3333906" y="322519"/>
            <a:ext cx="1645932" cy="533673"/>
            <a:chOff x="0" y="0"/>
            <a:chExt cx="433500" cy="140557"/>
          </a:xfrm>
        </p:grpSpPr>
        <p:sp>
          <p:nvSpPr>
            <p:cNvPr id="1961" name="Google Shape;1961;g3589c61b4d4_0_81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2" name="Google Shape;1962;g3589c61b4d4_0_81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63" name="Google Shape;1963;g3589c61b4d4_0_812"/>
          <p:cNvGrpSpPr/>
          <p:nvPr/>
        </p:nvGrpSpPr>
        <p:grpSpPr>
          <a:xfrm rot="746946">
            <a:off x="12700421" y="9515920"/>
            <a:ext cx="1645944" cy="533677"/>
            <a:chOff x="0" y="0"/>
            <a:chExt cx="433500" cy="140557"/>
          </a:xfrm>
        </p:grpSpPr>
        <p:sp>
          <p:nvSpPr>
            <p:cNvPr id="1964" name="Google Shape;1964;g3589c61b4d4_0_81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5" name="Google Shape;1965;g3589c61b4d4_0_81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66" name="Google Shape;1966;g3589c61b4d4_0_812"/>
          <p:cNvGrpSpPr/>
          <p:nvPr/>
        </p:nvGrpSpPr>
        <p:grpSpPr>
          <a:xfrm rot="584920">
            <a:off x="7920880" y="-9866"/>
            <a:ext cx="1198491" cy="1198487"/>
            <a:chOff x="0" y="0"/>
            <a:chExt cx="1597923" cy="1597918"/>
          </a:xfrm>
        </p:grpSpPr>
        <p:grpSp>
          <p:nvGrpSpPr>
            <p:cNvPr id="1967" name="Google Shape;1967;g3589c61b4d4_0_812"/>
            <p:cNvGrpSpPr/>
            <p:nvPr/>
          </p:nvGrpSpPr>
          <p:grpSpPr>
            <a:xfrm>
              <a:off x="0" y="563233"/>
              <a:ext cx="1597923" cy="471909"/>
              <a:chOff x="0" y="0"/>
              <a:chExt cx="444423" cy="131250"/>
            </a:xfrm>
          </p:grpSpPr>
          <p:sp>
            <p:nvSpPr>
              <p:cNvPr id="1968" name="Google Shape;1968;g3589c61b4d4_0_81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9" name="Google Shape;1969;g3589c61b4d4_0_81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70" name="Google Shape;1970;g3589c61b4d4_0_812"/>
            <p:cNvGrpSpPr/>
            <p:nvPr/>
          </p:nvGrpSpPr>
          <p:grpSpPr>
            <a:xfrm>
              <a:off x="591736" y="0"/>
              <a:ext cx="414447" cy="414447"/>
              <a:chOff x="0" y="0"/>
              <a:chExt cx="812800" cy="812800"/>
            </a:xfrm>
          </p:grpSpPr>
          <p:sp>
            <p:nvSpPr>
              <p:cNvPr id="1971" name="Google Shape;1971;g3589c61b4d4_0_8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2" name="Google Shape;1972;g3589c61b4d4_0_81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73" name="Google Shape;1973;g3589c61b4d4_0_812"/>
            <p:cNvGrpSpPr/>
            <p:nvPr/>
          </p:nvGrpSpPr>
          <p:grpSpPr>
            <a:xfrm>
              <a:off x="591736" y="1183471"/>
              <a:ext cx="414447" cy="414447"/>
              <a:chOff x="0" y="0"/>
              <a:chExt cx="812800" cy="812800"/>
            </a:xfrm>
          </p:grpSpPr>
          <p:sp>
            <p:nvSpPr>
              <p:cNvPr id="1974" name="Google Shape;1974;g3589c61b4d4_0_8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5" name="Google Shape;1975;g3589c61b4d4_0_81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76" name="Google Shape;1976;g3589c61b4d4_0_812"/>
          <p:cNvGrpSpPr/>
          <p:nvPr/>
        </p:nvGrpSpPr>
        <p:grpSpPr>
          <a:xfrm rot="-635265">
            <a:off x="8317435" y="9260534"/>
            <a:ext cx="1653344" cy="1044390"/>
            <a:chOff x="0" y="0"/>
            <a:chExt cx="2204551" cy="1392579"/>
          </a:xfrm>
        </p:grpSpPr>
        <p:grpSp>
          <p:nvGrpSpPr>
            <p:cNvPr id="1977" name="Google Shape;1977;g3589c61b4d4_0_812"/>
            <p:cNvGrpSpPr/>
            <p:nvPr/>
          </p:nvGrpSpPr>
          <p:grpSpPr>
            <a:xfrm>
              <a:off x="0" y="0"/>
              <a:ext cx="2204551" cy="555310"/>
              <a:chOff x="0" y="0"/>
              <a:chExt cx="655200" cy="165040"/>
            </a:xfrm>
          </p:grpSpPr>
          <p:sp>
            <p:nvSpPr>
              <p:cNvPr id="1978" name="Google Shape;1978;g3589c61b4d4_0_81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9" name="Google Shape;1979;g3589c61b4d4_0_81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80" name="Google Shape;1980;g3589c61b4d4_0_812"/>
            <p:cNvGrpSpPr/>
            <p:nvPr/>
          </p:nvGrpSpPr>
          <p:grpSpPr>
            <a:xfrm>
              <a:off x="0" y="837269"/>
              <a:ext cx="2204551" cy="555310"/>
              <a:chOff x="0" y="0"/>
              <a:chExt cx="655200" cy="165040"/>
            </a:xfrm>
          </p:grpSpPr>
          <p:sp>
            <p:nvSpPr>
              <p:cNvPr id="1981" name="Google Shape;1981;g3589c61b4d4_0_81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2" name="Google Shape;1982;g3589c61b4d4_0_81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83" name="Google Shape;1983;g3589c61b4d4_0_812"/>
          <p:cNvGrpSpPr/>
          <p:nvPr/>
        </p:nvGrpSpPr>
        <p:grpSpPr>
          <a:xfrm rot="-690822">
            <a:off x="151689" y="8993010"/>
            <a:ext cx="1198429" cy="1198426"/>
            <a:chOff x="0" y="0"/>
            <a:chExt cx="1597923" cy="1597918"/>
          </a:xfrm>
        </p:grpSpPr>
        <p:grpSp>
          <p:nvGrpSpPr>
            <p:cNvPr id="1984" name="Google Shape;1984;g3589c61b4d4_0_812"/>
            <p:cNvGrpSpPr/>
            <p:nvPr/>
          </p:nvGrpSpPr>
          <p:grpSpPr>
            <a:xfrm>
              <a:off x="0" y="563233"/>
              <a:ext cx="1597923" cy="471909"/>
              <a:chOff x="0" y="0"/>
              <a:chExt cx="444423" cy="131250"/>
            </a:xfrm>
          </p:grpSpPr>
          <p:sp>
            <p:nvSpPr>
              <p:cNvPr id="1985" name="Google Shape;1985;g3589c61b4d4_0_81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6" name="Google Shape;1986;g3589c61b4d4_0_81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87" name="Google Shape;1987;g3589c61b4d4_0_812"/>
            <p:cNvGrpSpPr/>
            <p:nvPr/>
          </p:nvGrpSpPr>
          <p:grpSpPr>
            <a:xfrm>
              <a:off x="591736" y="0"/>
              <a:ext cx="414447" cy="414447"/>
              <a:chOff x="0" y="0"/>
              <a:chExt cx="812800" cy="812800"/>
            </a:xfrm>
          </p:grpSpPr>
          <p:sp>
            <p:nvSpPr>
              <p:cNvPr id="1988" name="Google Shape;1988;g3589c61b4d4_0_8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9" name="Google Shape;1989;g3589c61b4d4_0_81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90" name="Google Shape;1990;g3589c61b4d4_0_812"/>
            <p:cNvGrpSpPr/>
            <p:nvPr/>
          </p:nvGrpSpPr>
          <p:grpSpPr>
            <a:xfrm>
              <a:off x="591736" y="1183471"/>
              <a:ext cx="414447" cy="414447"/>
              <a:chOff x="0" y="0"/>
              <a:chExt cx="812800" cy="812800"/>
            </a:xfrm>
          </p:grpSpPr>
          <p:sp>
            <p:nvSpPr>
              <p:cNvPr id="1991" name="Google Shape;1991;g3589c61b4d4_0_8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2" name="Google Shape;1992;g3589c61b4d4_0_81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993" name="Google Shape;1993;g3589c61b4d4_0_812"/>
          <p:cNvGrpSpPr/>
          <p:nvPr/>
        </p:nvGrpSpPr>
        <p:grpSpPr>
          <a:xfrm rot="679585">
            <a:off x="16460367" y="301945"/>
            <a:ext cx="1653429" cy="1044444"/>
            <a:chOff x="0" y="0"/>
            <a:chExt cx="2204551" cy="1392579"/>
          </a:xfrm>
        </p:grpSpPr>
        <p:grpSp>
          <p:nvGrpSpPr>
            <p:cNvPr id="1994" name="Google Shape;1994;g3589c61b4d4_0_812"/>
            <p:cNvGrpSpPr/>
            <p:nvPr/>
          </p:nvGrpSpPr>
          <p:grpSpPr>
            <a:xfrm>
              <a:off x="0" y="0"/>
              <a:ext cx="2204551" cy="555310"/>
              <a:chOff x="0" y="0"/>
              <a:chExt cx="655200" cy="165040"/>
            </a:xfrm>
          </p:grpSpPr>
          <p:sp>
            <p:nvSpPr>
              <p:cNvPr id="1995" name="Google Shape;1995;g3589c61b4d4_0_81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6" name="Google Shape;1996;g3589c61b4d4_0_81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97" name="Google Shape;1997;g3589c61b4d4_0_812"/>
            <p:cNvGrpSpPr/>
            <p:nvPr/>
          </p:nvGrpSpPr>
          <p:grpSpPr>
            <a:xfrm>
              <a:off x="0" y="837269"/>
              <a:ext cx="2204551" cy="555310"/>
              <a:chOff x="0" y="0"/>
              <a:chExt cx="655200" cy="165040"/>
            </a:xfrm>
          </p:grpSpPr>
          <p:sp>
            <p:nvSpPr>
              <p:cNvPr id="1998" name="Google Shape;1998;g3589c61b4d4_0_81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9" name="Google Shape;1999;g3589c61b4d4_0_81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00" name="Google Shape;2000;g3589c61b4d4_0_812"/>
          <p:cNvGrpSpPr/>
          <p:nvPr/>
        </p:nvGrpSpPr>
        <p:grpSpPr>
          <a:xfrm>
            <a:off x="12326783" y="3015"/>
            <a:ext cx="1305213" cy="1305213"/>
            <a:chOff x="-4" y="34"/>
            <a:chExt cx="1740284" cy="1740284"/>
          </a:xfrm>
        </p:grpSpPr>
        <p:grpSp>
          <p:nvGrpSpPr>
            <p:cNvPr id="2001" name="Google Shape;2001;g3589c61b4d4_0_812"/>
            <p:cNvGrpSpPr/>
            <p:nvPr/>
          </p:nvGrpSpPr>
          <p:grpSpPr>
            <a:xfrm rot="2045184">
              <a:off x="-17022" y="632120"/>
              <a:ext cx="1774320" cy="483197"/>
              <a:chOff x="0" y="0"/>
              <a:chExt cx="750041" cy="204257"/>
            </a:xfrm>
          </p:grpSpPr>
          <p:sp>
            <p:nvSpPr>
              <p:cNvPr id="2002" name="Google Shape;2002;g3589c61b4d4_0_81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3" name="Google Shape;2003;g3589c61b4d4_0_81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04" name="Google Shape;2004;g3589c61b4d4_0_812"/>
            <p:cNvGrpSpPr/>
            <p:nvPr/>
          </p:nvGrpSpPr>
          <p:grpSpPr>
            <a:xfrm rot="-3354816">
              <a:off x="-15041" y="628577"/>
              <a:ext cx="1774320" cy="483197"/>
              <a:chOff x="0" y="0"/>
              <a:chExt cx="750041" cy="204257"/>
            </a:xfrm>
          </p:grpSpPr>
          <p:sp>
            <p:nvSpPr>
              <p:cNvPr id="2005" name="Google Shape;2005;g3589c61b4d4_0_81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6" name="Google Shape;2006;g3589c61b4d4_0_81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07" name="Google Shape;2007;g3589c61b4d4_0_812"/>
            <p:cNvGrpSpPr/>
            <p:nvPr/>
          </p:nvGrpSpPr>
          <p:grpSpPr>
            <a:xfrm rot="-3354816">
              <a:off x="673118" y="578207"/>
              <a:ext cx="363361" cy="569559"/>
              <a:chOff x="0" y="0"/>
              <a:chExt cx="153600" cy="240764"/>
            </a:xfrm>
          </p:grpSpPr>
          <p:sp>
            <p:nvSpPr>
              <p:cNvPr id="2008" name="Google Shape;2008;g3589c61b4d4_0_81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9" name="Google Shape;2009;g3589c61b4d4_0_81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10" name="Google Shape;2010;g3589c61b4d4_0_812"/>
          <p:cNvGrpSpPr/>
          <p:nvPr/>
        </p:nvGrpSpPr>
        <p:grpSpPr>
          <a:xfrm>
            <a:off x="1028700" y="956375"/>
            <a:ext cx="15603017" cy="8301932"/>
            <a:chOff x="0" y="-96441"/>
            <a:chExt cx="21640800" cy="11069242"/>
          </a:xfrm>
        </p:grpSpPr>
        <p:grpSp>
          <p:nvGrpSpPr>
            <p:cNvPr id="2011" name="Google Shape;2011;g3589c61b4d4_0_812"/>
            <p:cNvGrpSpPr/>
            <p:nvPr/>
          </p:nvGrpSpPr>
          <p:grpSpPr>
            <a:xfrm>
              <a:off x="0" y="-96441"/>
              <a:ext cx="21640800" cy="11069242"/>
              <a:chOff x="0" y="-19050"/>
              <a:chExt cx="4274726" cy="2186517"/>
            </a:xfrm>
          </p:grpSpPr>
          <p:sp>
            <p:nvSpPr>
              <p:cNvPr id="2012" name="Google Shape;2012;g3589c61b4d4_0_812"/>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3" name="Google Shape;2013;g3589c61b4d4_0_812"/>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014" name="Google Shape;2014;g3589c61b4d4_0_812"/>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2015" name="Google Shape;2015;g3589c61b4d4_0_812"/>
          <p:cNvGrpSpPr/>
          <p:nvPr/>
        </p:nvGrpSpPr>
        <p:grpSpPr>
          <a:xfrm rot="1250207">
            <a:off x="16982704" y="8993812"/>
            <a:ext cx="1305310" cy="1305310"/>
            <a:chOff x="-4" y="34"/>
            <a:chExt cx="1740284" cy="1740284"/>
          </a:xfrm>
        </p:grpSpPr>
        <p:grpSp>
          <p:nvGrpSpPr>
            <p:cNvPr id="2016" name="Google Shape;2016;g3589c61b4d4_0_812"/>
            <p:cNvGrpSpPr/>
            <p:nvPr/>
          </p:nvGrpSpPr>
          <p:grpSpPr>
            <a:xfrm rot="2045184">
              <a:off x="-17022" y="632120"/>
              <a:ext cx="1774320" cy="483197"/>
              <a:chOff x="0" y="0"/>
              <a:chExt cx="750041" cy="204257"/>
            </a:xfrm>
          </p:grpSpPr>
          <p:sp>
            <p:nvSpPr>
              <p:cNvPr id="2017" name="Google Shape;2017;g3589c61b4d4_0_81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8" name="Google Shape;2018;g3589c61b4d4_0_81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19" name="Google Shape;2019;g3589c61b4d4_0_812"/>
            <p:cNvGrpSpPr/>
            <p:nvPr/>
          </p:nvGrpSpPr>
          <p:grpSpPr>
            <a:xfrm rot="-3354816">
              <a:off x="-15041" y="628577"/>
              <a:ext cx="1774320" cy="483197"/>
              <a:chOff x="0" y="0"/>
              <a:chExt cx="750041" cy="204257"/>
            </a:xfrm>
          </p:grpSpPr>
          <p:sp>
            <p:nvSpPr>
              <p:cNvPr id="2020" name="Google Shape;2020;g3589c61b4d4_0_81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1" name="Google Shape;2021;g3589c61b4d4_0_81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22" name="Google Shape;2022;g3589c61b4d4_0_812"/>
            <p:cNvGrpSpPr/>
            <p:nvPr/>
          </p:nvGrpSpPr>
          <p:grpSpPr>
            <a:xfrm rot="-3354816">
              <a:off x="673118" y="578207"/>
              <a:ext cx="363361" cy="569559"/>
              <a:chOff x="0" y="0"/>
              <a:chExt cx="153600" cy="240764"/>
            </a:xfrm>
          </p:grpSpPr>
          <p:sp>
            <p:nvSpPr>
              <p:cNvPr id="2023" name="Google Shape;2023;g3589c61b4d4_0_81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4" name="Google Shape;2024;g3589c61b4d4_0_81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025" name="Google Shape;2025;g3589c61b4d4_0_812"/>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Apply</a:t>
            </a:r>
            <a:endParaRPr>
              <a:latin typeface="Edu SA Beginner"/>
              <a:ea typeface="Edu SA Beginner"/>
              <a:cs typeface="Edu SA Beginner"/>
              <a:sym typeface="Edu SA Beginner"/>
            </a:endParaRPr>
          </a:p>
        </p:txBody>
      </p:sp>
      <p:pic>
        <p:nvPicPr>
          <p:cNvPr id="2026" name="Google Shape;2026;g3589c61b4d4_0_812"/>
          <p:cNvPicPr preferRelativeResize="0"/>
          <p:nvPr/>
        </p:nvPicPr>
        <p:blipFill>
          <a:blip r:embed="rId3">
            <a:alphaModFix/>
          </a:blip>
          <a:stretch>
            <a:fillRect/>
          </a:stretch>
        </p:blipFill>
        <p:spPr>
          <a:xfrm>
            <a:off x="6995075" y="3484275"/>
            <a:ext cx="9067800" cy="5029200"/>
          </a:xfrm>
          <a:prstGeom prst="rect">
            <a:avLst/>
          </a:prstGeom>
          <a:noFill/>
          <a:ln>
            <a:noFill/>
          </a:ln>
        </p:spPr>
      </p:pic>
      <p:sp>
        <p:nvSpPr>
          <p:cNvPr id="2027" name="Google Shape;2027;g3589c61b4d4_0_812"/>
          <p:cNvSpPr txBox="1"/>
          <p:nvPr/>
        </p:nvSpPr>
        <p:spPr>
          <a:xfrm>
            <a:off x="1457675" y="3851538"/>
            <a:ext cx="5061000" cy="4462800"/>
          </a:xfrm>
          <a:prstGeom prst="rect">
            <a:avLst/>
          </a:prstGeom>
          <a:noFill/>
          <a:ln>
            <a:noFill/>
          </a:ln>
        </p:spPr>
        <p:txBody>
          <a:bodyPr anchorCtr="0" anchor="t" bIns="0" lIns="0" spcFirstLastPara="1" rIns="0" wrap="square" tIns="0">
            <a:spAutoFit/>
          </a:bodyPr>
          <a:lstStyle/>
          <a:p>
            <a:pPr indent="-482536" lvl="0" marL="457200" marR="0" rtl="0" algn="l">
              <a:lnSpc>
                <a:spcPct val="125006"/>
              </a:lnSpc>
              <a:spcBef>
                <a:spcPts val="0"/>
              </a:spcBef>
              <a:spcAft>
                <a:spcPts val="0"/>
              </a:spcAft>
              <a:buSzPts val="3999"/>
              <a:buFont typeface="Edu SA Beginner"/>
              <a:buChar char="-"/>
            </a:pPr>
            <a:r>
              <a:rPr lang="en-US" sz="3999">
                <a:latin typeface="Edu SA Beginner"/>
                <a:ea typeface="Edu SA Beginner"/>
                <a:cs typeface="Edu SA Beginner"/>
                <a:sym typeface="Edu SA Beginner"/>
              </a:rPr>
              <a:t>Independent opportunity to apply new learning </a:t>
            </a:r>
            <a:endParaRPr sz="3999">
              <a:latin typeface="Edu SA Beginner"/>
              <a:ea typeface="Edu SA Beginner"/>
              <a:cs typeface="Edu SA Beginner"/>
              <a:sym typeface="Edu SA Beginner"/>
            </a:endParaRPr>
          </a:p>
          <a:p>
            <a:pPr indent="-482536" lvl="0" marL="457200" marR="0" rtl="0" algn="l">
              <a:lnSpc>
                <a:spcPct val="125006"/>
              </a:lnSpc>
              <a:spcBef>
                <a:spcPts val="0"/>
              </a:spcBef>
              <a:spcAft>
                <a:spcPts val="0"/>
              </a:spcAft>
              <a:buSzPts val="3999"/>
              <a:buFont typeface="Edu SA Beginner"/>
              <a:buChar char="-"/>
            </a:pPr>
            <a:r>
              <a:rPr lang="en-US" sz="3999">
                <a:latin typeface="Edu SA Beginner"/>
                <a:ea typeface="Edu SA Beginner"/>
                <a:cs typeface="Edu SA Beginner"/>
                <a:sym typeface="Edu SA Beginner"/>
              </a:rPr>
              <a:t>Teacher to check for understanding, give </a:t>
            </a:r>
            <a:r>
              <a:rPr lang="en-US" sz="3999">
                <a:latin typeface="Edu SA Beginner"/>
                <a:ea typeface="Edu SA Beginner"/>
                <a:cs typeface="Edu SA Beginner"/>
                <a:sym typeface="Edu SA Beginner"/>
              </a:rPr>
              <a:t>corrective</a:t>
            </a:r>
            <a:r>
              <a:rPr lang="en-US" sz="3999">
                <a:latin typeface="Edu SA Beginner"/>
                <a:ea typeface="Edu SA Beginner"/>
                <a:cs typeface="Edu SA Beginner"/>
                <a:sym typeface="Edu SA Beginner"/>
              </a:rPr>
              <a:t> feedback, support/extend students</a:t>
            </a:r>
            <a:endParaRPr sz="3999">
              <a:latin typeface="Edu SA Beginner"/>
              <a:ea typeface="Edu SA Beginner"/>
              <a:cs typeface="Edu SA Beginner"/>
              <a:sym typeface="Edu SA Beginn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2031" name="Shape 2031"/>
        <p:cNvGrpSpPr/>
        <p:nvPr/>
      </p:nvGrpSpPr>
      <p:grpSpPr>
        <a:xfrm>
          <a:off x="0" y="0"/>
          <a:ext cx="0" cy="0"/>
          <a:chOff x="0" y="0"/>
          <a:chExt cx="0" cy="0"/>
        </a:xfrm>
      </p:grpSpPr>
      <p:grpSp>
        <p:nvGrpSpPr>
          <p:cNvPr id="2032" name="Google Shape;2032;g3589c61b4d4_0_902"/>
          <p:cNvGrpSpPr/>
          <p:nvPr/>
        </p:nvGrpSpPr>
        <p:grpSpPr>
          <a:xfrm rot="578440">
            <a:off x="60954" y="104912"/>
            <a:ext cx="1368074" cy="1368074"/>
            <a:chOff x="0" y="24"/>
            <a:chExt cx="1824118" cy="1824118"/>
          </a:xfrm>
        </p:grpSpPr>
        <p:grpSp>
          <p:nvGrpSpPr>
            <p:cNvPr id="2033" name="Google Shape;2033;g3589c61b4d4_0_902"/>
            <p:cNvGrpSpPr/>
            <p:nvPr/>
          </p:nvGrpSpPr>
          <p:grpSpPr>
            <a:xfrm rot="-605904">
              <a:off x="37733" y="619621"/>
              <a:ext cx="1748651" cy="584906"/>
              <a:chOff x="0" y="0"/>
              <a:chExt cx="444423" cy="148655"/>
            </a:xfrm>
          </p:grpSpPr>
          <p:sp>
            <p:nvSpPr>
              <p:cNvPr id="2034" name="Google Shape;2034;g3589c61b4d4_0_90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5" name="Google Shape;2035;g3589c61b4d4_0_90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36" name="Google Shape;2036;g3589c61b4d4_0_902"/>
            <p:cNvGrpSpPr/>
            <p:nvPr/>
          </p:nvGrpSpPr>
          <p:grpSpPr>
            <a:xfrm rot="-6005904">
              <a:off x="37747" y="619630"/>
              <a:ext cx="1748651" cy="584906"/>
              <a:chOff x="0" y="0"/>
              <a:chExt cx="444423" cy="148655"/>
            </a:xfrm>
          </p:grpSpPr>
          <p:sp>
            <p:nvSpPr>
              <p:cNvPr id="2037" name="Google Shape;2037;g3589c61b4d4_0_90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8" name="Google Shape;2038;g3589c61b4d4_0_90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39" name="Google Shape;2039;g3589c61b4d4_0_902"/>
            <p:cNvGrpSpPr/>
            <p:nvPr/>
          </p:nvGrpSpPr>
          <p:grpSpPr>
            <a:xfrm rot="-6005911">
              <a:off x="679478" y="589901"/>
              <a:ext cx="465016" cy="643443"/>
              <a:chOff x="0" y="0"/>
              <a:chExt cx="174000" cy="240764"/>
            </a:xfrm>
          </p:grpSpPr>
          <p:sp>
            <p:nvSpPr>
              <p:cNvPr id="2040" name="Google Shape;2040;g3589c61b4d4_0_90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1" name="Google Shape;2041;g3589c61b4d4_0_90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42" name="Google Shape;2042;g3589c61b4d4_0_902"/>
          <p:cNvGrpSpPr/>
          <p:nvPr/>
        </p:nvGrpSpPr>
        <p:grpSpPr>
          <a:xfrm rot="578440">
            <a:off x="4115383" y="9098677"/>
            <a:ext cx="1368074" cy="1368074"/>
            <a:chOff x="0" y="24"/>
            <a:chExt cx="1824118" cy="1824118"/>
          </a:xfrm>
        </p:grpSpPr>
        <p:grpSp>
          <p:nvGrpSpPr>
            <p:cNvPr id="2043" name="Google Shape;2043;g3589c61b4d4_0_902"/>
            <p:cNvGrpSpPr/>
            <p:nvPr/>
          </p:nvGrpSpPr>
          <p:grpSpPr>
            <a:xfrm rot="-605904">
              <a:off x="37733" y="619621"/>
              <a:ext cx="1748651" cy="584906"/>
              <a:chOff x="0" y="0"/>
              <a:chExt cx="444423" cy="148655"/>
            </a:xfrm>
          </p:grpSpPr>
          <p:sp>
            <p:nvSpPr>
              <p:cNvPr id="2044" name="Google Shape;2044;g3589c61b4d4_0_90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5" name="Google Shape;2045;g3589c61b4d4_0_90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46" name="Google Shape;2046;g3589c61b4d4_0_902"/>
            <p:cNvGrpSpPr/>
            <p:nvPr/>
          </p:nvGrpSpPr>
          <p:grpSpPr>
            <a:xfrm rot="-6005904">
              <a:off x="37747" y="619630"/>
              <a:ext cx="1748651" cy="584906"/>
              <a:chOff x="0" y="0"/>
              <a:chExt cx="444423" cy="148655"/>
            </a:xfrm>
          </p:grpSpPr>
          <p:sp>
            <p:nvSpPr>
              <p:cNvPr id="2047" name="Google Shape;2047;g3589c61b4d4_0_902"/>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8" name="Google Shape;2048;g3589c61b4d4_0_902"/>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49" name="Google Shape;2049;g3589c61b4d4_0_902"/>
            <p:cNvGrpSpPr/>
            <p:nvPr/>
          </p:nvGrpSpPr>
          <p:grpSpPr>
            <a:xfrm rot="-6005911">
              <a:off x="679478" y="589901"/>
              <a:ext cx="465016" cy="643443"/>
              <a:chOff x="0" y="0"/>
              <a:chExt cx="174000" cy="240764"/>
            </a:xfrm>
          </p:grpSpPr>
          <p:sp>
            <p:nvSpPr>
              <p:cNvPr id="2050" name="Google Shape;2050;g3589c61b4d4_0_902"/>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1" name="Google Shape;2051;g3589c61b4d4_0_902"/>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52" name="Google Shape;2052;g3589c61b4d4_0_902"/>
          <p:cNvGrpSpPr/>
          <p:nvPr/>
        </p:nvGrpSpPr>
        <p:grpSpPr>
          <a:xfrm rot="-409038">
            <a:off x="3333906" y="322519"/>
            <a:ext cx="1645932" cy="533673"/>
            <a:chOff x="0" y="0"/>
            <a:chExt cx="433500" cy="140557"/>
          </a:xfrm>
        </p:grpSpPr>
        <p:sp>
          <p:nvSpPr>
            <p:cNvPr id="2053" name="Google Shape;2053;g3589c61b4d4_0_90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4" name="Google Shape;2054;g3589c61b4d4_0_90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55" name="Google Shape;2055;g3589c61b4d4_0_902"/>
          <p:cNvGrpSpPr/>
          <p:nvPr/>
        </p:nvGrpSpPr>
        <p:grpSpPr>
          <a:xfrm rot="746946">
            <a:off x="12700421" y="9515920"/>
            <a:ext cx="1645944" cy="533677"/>
            <a:chOff x="0" y="0"/>
            <a:chExt cx="433500" cy="140557"/>
          </a:xfrm>
        </p:grpSpPr>
        <p:sp>
          <p:nvSpPr>
            <p:cNvPr id="2056" name="Google Shape;2056;g3589c61b4d4_0_902"/>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7" name="Google Shape;2057;g3589c61b4d4_0_902"/>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58" name="Google Shape;2058;g3589c61b4d4_0_902"/>
          <p:cNvGrpSpPr/>
          <p:nvPr/>
        </p:nvGrpSpPr>
        <p:grpSpPr>
          <a:xfrm rot="584920">
            <a:off x="7920880" y="-9866"/>
            <a:ext cx="1198491" cy="1198487"/>
            <a:chOff x="0" y="0"/>
            <a:chExt cx="1597923" cy="1597918"/>
          </a:xfrm>
        </p:grpSpPr>
        <p:grpSp>
          <p:nvGrpSpPr>
            <p:cNvPr id="2059" name="Google Shape;2059;g3589c61b4d4_0_902"/>
            <p:cNvGrpSpPr/>
            <p:nvPr/>
          </p:nvGrpSpPr>
          <p:grpSpPr>
            <a:xfrm>
              <a:off x="0" y="563233"/>
              <a:ext cx="1597923" cy="471909"/>
              <a:chOff x="0" y="0"/>
              <a:chExt cx="444423" cy="131250"/>
            </a:xfrm>
          </p:grpSpPr>
          <p:sp>
            <p:nvSpPr>
              <p:cNvPr id="2060" name="Google Shape;2060;g3589c61b4d4_0_90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1" name="Google Shape;2061;g3589c61b4d4_0_90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62" name="Google Shape;2062;g3589c61b4d4_0_902"/>
            <p:cNvGrpSpPr/>
            <p:nvPr/>
          </p:nvGrpSpPr>
          <p:grpSpPr>
            <a:xfrm>
              <a:off x="591736" y="0"/>
              <a:ext cx="414447" cy="414447"/>
              <a:chOff x="0" y="0"/>
              <a:chExt cx="812800" cy="812800"/>
            </a:xfrm>
          </p:grpSpPr>
          <p:sp>
            <p:nvSpPr>
              <p:cNvPr id="2063" name="Google Shape;2063;g3589c61b4d4_0_90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4" name="Google Shape;2064;g3589c61b4d4_0_90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65" name="Google Shape;2065;g3589c61b4d4_0_902"/>
            <p:cNvGrpSpPr/>
            <p:nvPr/>
          </p:nvGrpSpPr>
          <p:grpSpPr>
            <a:xfrm>
              <a:off x="591736" y="1183471"/>
              <a:ext cx="414447" cy="414447"/>
              <a:chOff x="0" y="0"/>
              <a:chExt cx="812800" cy="812800"/>
            </a:xfrm>
          </p:grpSpPr>
          <p:sp>
            <p:nvSpPr>
              <p:cNvPr id="2066" name="Google Shape;2066;g3589c61b4d4_0_90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7" name="Google Shape;2067;g3589c61b4d4_0_90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68" name="Google Shape;2068;g3589c61b4d4_0_902"/>
          <p:cNvGrpSpPr/>
          <p:nvPr/>
        </p:nvGrpSpPr>
        <p:grpSpPr>
          <a:xfrm rot="-635265">
            <a:off x="8317435" y="9260534"/>
            <a:ext cx="1653344" cy="1044390"/>
            <a:chOff x="0" y="0"/>
            <a:chExt cx="2204551" cy="1392579"/>
          </a:xfrm>
        </p:grpSpPr>
        <p:grpSp>
          <p:nvGrpSpPr>
            <p:cNvPr id="2069" name="Google Shape;2069;g3589c61b4d4_0_902"/>
            <p:cNvGrpSpPr/>
            <p:nvPr/>
          </p:nvGrpSpPr>
          <p:grpSpPr>
            <a:xfrm>
              <a:off x="0" y="0"/>
              <a:ext cx="2204551" cy="555310"/>
              <a:chOff x="0" y="0"/>
              <a:chExt cx="655200" cy="165040"/>
            </a:xfrm>
          </p:grpSpPr>
          <p:sp>
            <p:nvSpPr>
              <p:cNvPr id="2070" name="Google Shape;2070;g3589c61b4d4_0_90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1" name="Google Shape;2071;g3589c61b4d4_0_90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72" name="Google Shape;2072;g3589c61b4d4_0_902"/>
            <p:cNvGrpSpPr/>
            <p:nvPr/>
          </p:nvGrpSpPr>
          <p:grpSpPr>
            <a:xfrm>
              <a:off x="0" y="837269"/>
              <a:ext cx="2204551" cy="555310"/>
              <a:chOff x="0" y="0"/>
              <a:chExt cx="655200" cy="165040"/>
            </a:xfrm>
          </p:grpSpPr>
          <p:sp>
            <p:nvSpPr>
              <p:cNvPr id="2073" name="Google Shape;2073;g3589c61b4d4_0_90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4" name="Google Shape;2074;g3589c61b4d4_0_90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75" name="Google Shape;2075;g3589c61b4d4_0_902"/>
          <p:cNvGrpSpPr/>
          <p:nvPr/>
        </p:nvGrpSpPr>
        <p:grpSpPr>
          <a:xfrm rot="-690822">
            <a:off x="151689" y="8993010"/>
            <a:ext cx="1198429" cy="1198426"/>
            <a:chOff x="0" y="0"/>
            <a:chExt cx="1597923" cy="1597918"/>
          </a:xfrm>
        </p:grpSpPr>
        <p:grpSp>
          <p:nvGrpSpPr>
            <p:cNvPr id="2076" name="Google Shape;2076;g3589c61b4d4_0_902"/>
            <p:cNvGrpSpPr/>
            <p:nvPr/>
          </p:nvGrpSpPr>
          <p:grpSpPr>
            <a:xfrm>
              <a:off x="0" y="563233"/>
              <a:ext cx="1597923" cy="471909"/>
              <a:chOff x="0" y="0"/>
              <a:chExt cx="444423" cy="131250"/>
            </a:xfrm>
          </p:grpSpPr>
          <p:sp>
            <p:nvSpPr>
              <p:cNvPr id="2077" name="Google Shape;2077;g3589c61b4d4_0_902"/>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8" name="Google Shape;2078;g3589c61b4d4_0_902"/>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79" name="Google Shape;2079;g3589c61b4d4_0_902"/>
            <p:cNvGrpSpPr/>
            <p:nvPr/>
          </p:nvGrpSpPr>
          <p:grpSpPr>
            <a:xfrm>
              <a:off x="591736" y="0"/>
              <a:ext cx="414447" cy="414447"/>
              <a:chOff x="0" y="0"/>
              <a:chExt cx="812800" cy="812800"/>
            </a:xfrm>
          </p:grpSpPr>
          <p:sp>
            <p:nvSpPr>
              <p:cNvPr id="2080" name="Google Shape;2080;g3589c61b4d4_0_90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1" name="Google Shape;2081;g3589c61b4d4_0_90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82" name="Google Shape;2082;g3589c61b4d4_0_902"/>
            <p:cNvGrpSpPr/>
            <p:nvPr/>
          </p:nvGrpSpPr>
          <p:grpSpPr>
            <a:xfrm>
              <a:off x="591736" y="1183471"/>
              <a:ext cx="414447" cy="414447"/>
              <a:chOff x="0" y="0"/>
              <a:chExt cx="812800" cy="812800"/>
            </a:xfrm>
          </p:grpSpPr>
          <p:sp>
            <p:nvSpPr>
              <p:cNvPr id="2083" name="Google Shape;2083;g3589c61b4d4_0_90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4" name="Google Shape;2084;g3589c61b4d4_0_902"/>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85" name="Google Shape;2085;g3589c61b4d4_0_902"/>
          <p:cNvGrpSpPr/>
          <p:nvPr/>
        </p:nvGrpSpPr>
        <p:grpSpPr>
          <a:xfrm rot="679585">
            <a:off x="16460367" y="301945"/>
            <a:ext cx="1653429" cy="1044444"/>
            <a:chOff x="0" y="0"/>
            <a:chExt cx="2204551" cy="1392579"/>
          </a:xfrm>
        </p:grpSpPr>
        <p:grpSp>
          <p:nvGrpSpPr>
            <p:cNvPr id="2086" name="Google Shape;2086;g3589c61b4d4_0_902"/>
            <p:cNvGrpSpPr/>
            <p:nvPr/>
          </p:nvGrpSpPr>
          <p:grpSpPr>
            <a:xfrm>
              <a:off x="0" y="0"/>
              <a:ext cx="2204551" cy="555310"/>
              <a:chOff x="0" y="0"/>
              <a:chExt cx="655200" cy="165040"/>
            </a:xfrm>
          </p:grpSpPr>
          <p:sp>
            <p:nvSpPr>
              <p:cNvPr id="2087" name="Google Shape;2087;g3589c61b4d4_0_90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8" name="Google Shape;2088;g3589c61b4d4_0_90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89" name="Google Shape;2089;g3589c61b4d4_0_902"/>
            <p:cNvGrpSpPr/>
            <p:nvPr/>
          </p:nvGrpSpPr>
          <p:grpSpPr>
            <a:xfrm>
              <a:off x="0" y="837269"/>
              <a:ext cx="2204551" cy="555310"/>
              <a:chOff x="0" y="0"/>
              <a:chExt cx="655200" cy="165040"/>
            </a:xfrm>
          </p:grpSpPr>
          <p:sp>
            <p:nvSpPr>
              <p:cNvPr id="2090" name="Google Shape;2090;g3589c61b4d4_0_902"/>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1" name="Google Shape;2091;g3589c61b4d4_0_902"/>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092" name="Google Shape;2092;g3589c61b4d4_0_902"/>
          <p:cNvGrpSpPr/>
          <p:nvPr/>
        </p:nvGrpSpPr>
        <p:grpSpPr>
          <a:xfrm>
            <a:off x="12326783" y="3015"/>
            <a:ext cx="1305213" cy="1305213"/>
            <a:chOff x="-4" y="34"/>
            <a:chExt cx="1740284" cy="1740284"/>
          </a:xfrm>
        </p:grpSpPr>
        <p:grpSp>
          <p:nvGrpSpPr>
            <p:cNvPr id="2093" name="Google Shape;2093;g3589c61b4d4_0_902"/>
            <p:cNvGrpSpPr/>
            <p:nvPr/>
          </p:nvGrpSpPr>
          <p:grpSpPr>
            <a:xfrm rot="2045184">
              <a:off x="-17022" y="632120"/>
              <a:ext cx="1774320" cy="483197"/>
              <a:chOff x="0" y="0"/>
              <a:chExt cx="750041" cy="204257"/>
            </a:xfrm>
          </p:grpSpPr>
          <p:sp>
            <p:nvSpPr>
              <p:cNvPr id="2094" name="Google Shape;2094;g3589c61b4d4_0_90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5" name="Google Shape;2095;g3589c61b4d4_0_90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96" name="Google Shape;2096;g3589c61b4d4_0_902"/>
            <p:cNvGrpSpPr/>
            <p:nvPr/>
          </p:nvGrpSpPr>
          <p:grpSpPr>
            <a:xfrm rot="-3354816">
              <a:off x="-15041" y="628577"/>
              <a:ext cx="1774320" cy="483197"/>
              <a:chOff x="0" y="0"/>
              <a:chExt cx="750041" cy="204257"/>
            </a:xfrm>
          </p:grpSpPr>
          <p:sp>
            <p:nvSpPr>
              <p:cNvPr id="2097" name="Google Shape;2097;g3589c61b4d4_0_90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8" name="Google Shape;2098;g3589c61b4d4_0_90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99" name="Google Shape;2099;g3589c61b4d4_0_902"/>
            <p:cNvGrpSpPr/>
            <p:nvPr/>
          </p:nvGrpSpPr>
          <p:grpSpPr>
            <a:xfrm rot="-3354816">
              <a:off x="673118" y="578207"/>
              <a:ext cx="363361" cy="569559"/>
              <a:chOff x="0" y="0"/>
              <a:chExt cx="153600" cy="240764"/>
            </a:xfrm>
          </p:grpSpPr>
          <p:sp>
            <p:nvSpPr>
              <p:cNvPr id="2100" name="Google Shape;2100;g3589c61b4d4_0_90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1" name="Google Shape;2101;g3589c61b4d4_0_90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02" name="Google Shape;2102;g3589c61b4d4_0_902"/>
          <p:cNvGrpSpPr/>
          <p:nvPr/>
        </p:nvGrpSpPr>
        <p:grpSpPr>
          <a:xfrm>
            <a:off x="1028700" y="956375"/>
            <a:ext cx="15603017" cy="8301932"/>
            <a:chOff x="0" y="-96441"/>
            <a:chExt cx="21640800" cy="11069242"/>
          </a:xfrm>
        </p:grpSpPr>
        <p:grpSp>
          <p:nvGrpSpPr>
            <p:cNvPr id="2103" name="Google Shape;2103;g3589c61b4d4_0_902"/>
            <p:cNvGrpSpPr/>
            <p:nvPr/>
          </p:nvGrpSpPr>
          <p:grpSpPr>
            <a:xfrm>
              <a:off x="0" y="-96441"/>
              <a:ext cx="21640800" cy="11069242"/>
              <a:chOff x="0" y="-19050"/>
              <a:chExt cx="4274726" cy="2186517"/>
            </a:xfrm>
          </p:grpSpPr>
          <p:sp>
            <p:nvSpPr>
              <p:cNvPr id="2104" name="Google Shape;2104;g3589c61b4d4_0_902"/>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5" name="Google Shape;2105;g3589c61b4d4_0_902"/>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106" name="Google Shape;2106;g3589c61b4d4_0_902"/>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2107" name="Google Shape;2107;g3589c61b4d4_0_902"/>
          <p:cNvGrpSpPr/>
          <p:nvPr/>
        </p:nvGrpSpPr>
        <p:grpSpPr>
          <a:xfrm rot="1250207">
            <a:off x="16982704" y="8993812"/>
            <a:ext cx="1305310" cy="1305310"/>
            <a:chOff x="-4" y="34"/>
            <a:chExt cx="1740284" cy="1740284"/>
          </a:xfrm>
        </p:grpSpPr>
        <p:grpSp>
          <p:nvGrpSpPr>
            <p:cNvPr id="2108" name="Google Shape;2108;g3589c61b4d4_0_902"/>
            <p:cNvGrpSpPr/>
            <p:nvPr/>
          </p:nvGrpSpPr>
          <p:grpSpPr>
            <a:xfrm rot="2045184">
              <a:off x="-17022" y="632120"/>
              <a:ext cx="1774320" cy="483197"/>
              <a:chOff x="0" y="0"/>
              <a:chExt cx="750041" cy="204257"/>
            </a:xfrm>
          </p:grpSpPr>
          <p:sp>
            <p:nvSpPr>
              <p:cNvPr id="2109" name="Google Shape;2109;g3589c61b4d4_0_90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0" name="Google Shape;2110;g3589c61b4d4_0_90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11" name="Google Shape;2111;g3589c61b4d4_0_902"/>
            <p:cNvGrpSpPr/>
            <p:nvPr/>
          </p:nvGrpSpPr>
          <p:grpSpPr>
            <a:xfrm rot="-3354816">
              <a:off x="-15041" y="628577"/>
              <a:ext cx="1774320" cy="483197"/>
              <a:chOff x="0" y="0"/>
              <a:chExt cx="750041" cy="204257"/>
            </a:xfrm>
          </p:grpSpPr>
          <p:sp>
            <p:nvSpPr>
              <p:cNvPr id="2112" name="Google Shape;2112;g3589c61b4d4_0_902"/>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3" name="Google Shape;2113;g3589c61b4d4_0_902"/>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14" name="Google Shape;2114;g3589c61b4d4_0_902"/>
            <p:cNvGrpSpPr/>
            <p:nvPr/>
          </p:nvGrpSpPr>
          <p:grpSpPr>
            <a:xfrm rot="-3354816">
              <a:off x="673118" y="578207"/>
              <a:ext cx="363361" cy="569559"/>
              <a:chOff x="0" y="0"/>
              <a:chExt cx="153600" cy="240764"/>
            </a:xfrm>
          </p:grpSpPr>
          <p:sp>
            <p:nvSpPr>
              <p:cNvPr id="2115" name="Google Shape;2115;g3589c61b4d4_0_902"/>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6" name="Google Shape;2116;g3589c61b4d4_0_902"/>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117" name="Google Shape;2117;g3589c61b4d4_0_902"/>
          <p:cNvSpPr txBox="1"/>
          <p:nvPr/>
        </p:nvSpPr>
        <p:spPr>
          <a:xfrm>
            <a:off x="4010500" y="1498575"/>
            <a:ext cx="95472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Reflect</a:t>
            </a:r>
            <a:endParaRPr>
              <a:latin typeface="Edu SA Beginner"/>
              <a:ea typeface="Edu SA Beginner"/>
              <a:cs typeface="Edu SA Beginner"/>
              <a:sym typeface="Edu SA Beginner"/>
            </a:endParaRPr>
          </a:p>
        </p:txBody>
      </p:sp>
      <p:sp>
        <p:nvSpPr>
          <p:cNvPr id="2118" name="Google Shape;2118;g3589c61b4d4_0_902"/>
          <p:cNvSpPr txBox="1"/>
          <p:nvPr/>
        </p:nvSpPr>
        <p:spPr>
          <a:xfrm>
            <a:off x="1533925" y="3572050"/>
            <a:ext cx="5409900" cy="5232300"/>
          </a:xfrm>
          <a:prstGeom prst="rect">
            <a:avLst/>
          </a:prstGeom>
          <a:noFill/>
          <a:ln>
            <a:noFill/>
          </a:ln>
        </p:spPr>
        <p:txBody>
          <a:bodyPr anchorCtr="0" anchor="t" bIns="0" lIns="0" spcFirstLastPara="1" rIns="0" wrap="square" tIns="0">
            <a:spAutoFit/>
          </a:bodyPr>
          <a:lstStyle/>
          <a:p>
            <a:pPr indent="-482536" lvl="0" marL="457200" marR="0" rtl="0" algn="l">
              <a:lnSpc>
                <a:spcPct val="125006"/>
              </a:lnSpc>
              <a:spcBef>
                <a:spcPts val="0"/>
              </a:spcBef>
              <a:spcAft>
                <a:spcPts val="0"/>
              </a:spcAft>
              <a:buClr>
                <a:srgbClr val="000000"/>
              </a:buClr>
              <a:buSzPts val="3999"/>
              <a:buFont typeface="Balsamiq Sans"/>
              <a:buChar char="-"/>
            </a:pPr>
            <a:r>
              <a:rPr lang="en-US" sz="3999">
                <a:latin typeface="Edu SA Beginner"/>
                <a:ea typeface="Edu SA Beginner"/>
                <a:cs typeface="Edu SA Beginner"/>
                <a:sym typeface="Edu SA Beginner"/>
              </a:rPr>
              <a:t>Teacher encourages and </a:t>
            </a:r>
            <a:r>
              <a:rPr lang="en-US" sz="3999">
                <a:latin typeface="Edu SA Beginner"/>
                <a:ea typeface="Edu SA Beginner"/>
                <a:cs typeface="Edu SA Beginner"/>
                <a:sym typeface="Edu SA Beginner"/>
              </a:rPr>
              <a:t>facilitates the review of learning </a:t>
            </a:r>
            <a:endParaRPr sz="3999">
              <a:latin typeface="Edu SA Beginner"/>
              <a:ea typeface="Edu SA Beginner"/>
              <a:cs typeface="Edu SA Beginner"/>
              <a:sym typeface="Edu SA Beginner"/>
            </a:endParaRPr>
          </a:p>
          <a:p>
            <a:pPr indent="-482536" lvl="0" marL="457200" marR="0" rtl="0" algn="l">
              <a:lnSpc>
                <a:spcPct val="125006"/>
              </a:lnSpc>
              <a:spcBef>
                <a:spcPts val="0"/>
              </a:spcBef>
              <a:spcAft>
                <a:spcPts val="0"/>
              </a:spcAft>
              <a:buClr>
                <a:srgbClr val="000000"/>
              </a:buClr>
              <a:buSzPts val="3999"/>
              <a:buFont typeface="Balsamiq Sans"/>
              <a:buChar char="-"/>
            </a:pPr>
            <a:r>
              <a:rPr lang="en-US" sz="3999">
                <a:latin typeface="Edu SA Beginner"/>
                <a:ea typeface="Edu SA Beginner"/>
                <a:cs typeface="Edu SA Beginner"/>
                <a:sym typeface="Edu SA Beginner"/>
              </a:rPr>
              <a:t>Students engage in peer feedback at times</a:t>
            </a:r>
            <a:endParaRPr sz="3999">
              <a:latin typeface="Edu SA Beginner"/>
              <a:ea typeface="Edu SA Beginner"/>
              <a:cs typeface="Edu SA Beginner"/>
              <a:sym typeface="Edu SA Beginner"/>
            </a:endParaRPr>
          </a:p>
          <a:p>
            <a:pPr indent="-482536" lvl="0" marL="457200" marR="0" rtl="0" algn="l">
              <a:lnSpc>
                <a:spcPct val="125006"/>
              </a:lnSpc>
              <a:spcBef>
                <a:spcPts val="0"/>
              </a:spcBef>
              <a:spcAft>
                <a:spcPts val="0"/>
              </a:spcAft>
              <a:buClr>
                <a:srgbClr val="000000"/>
              </a:buClr>
              <a:buSzPts val="3999"/>
              <a:buFont typeface="Balsamiq Sans"/>
              <a:buChar char="-"/>
            </a:pPr>
            <a:r>
              <a:rPr lang="en-US" sz="3999">
                <a:latin typeface="Edu SA Beginner"/>
                <a:ea typeface="Edu SA Beginner"/>
                <a:cs typeface="Edu SA Beginner"/>
                <a:sym typeface="Edu SA Beginner"/>
              </a:rPr>
              <a:t>Might use an ‘exit ticket’ here </a:t>
            </a:r>
            <a:r>
              <a:rPr lang="en-US" sz="3999">
                <a:solidFill>
                  <a:srgbClr val="000000"/>
                </a:solidFill>
                <a:latin typeface="Balsamiq Sans"/>
                <a:ea typeface="Balsamiq Sans"/>
                <a:cs typeface="Balsamiq Sans"/>
                <a:sym typeface="Balsamiq Sans"/>
              </a:rPr>
              <a:t> </a:t>
            </a:r>
            <a:endParaRPr/>
          </a:p>
        </p:txBody>
      </p:sp>
      <p:pic>
        <p:nvPicPr>
          <p:cNvPr id="2119" name="Google Shape;2119;g3589c61b4d4_0_902"/>
          <p:cNvPicPr preferRelativeResize="0"/>
          <p:nvPr/>
        </p:nvPicPr>
        <p:blipFill>
          <a:blip r:embed="rId3">
            <a:alphaModFix/>
          </a:blip>
          <a:stretch>
            <a:fillRect/>
          </a:stretch>
        </p:blipFill>
        <p:spPr>
          <a:xfrm>
            <a:off x="6943813" y="3668838"/>
            <a:ext cx="9039225" cy="50387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2123" name="Shape 2123"/>
        <p:cNvGrpSpPr/>
        <p:nvPr/>
      </p:nvGrpSpPr>
      <p:grpSpPr>
        <a:xfrm>
          <a:off x="0" y="0"/>
          <a:ext cx="0" cy="0"/>
          <a:chOff x="0" y="0"/>
          <a:chExt cx="0" cy="0"/>
        </a:xfrm>
      </p:grpSpPr>
      <p:grpSp>
        <p:nvGrpSpPr>
          <p:cNvPr id="2124" name="Google Shape;2124;g3589c61b4d4_0_180"/>
          <p:cNvGrpSpPr/>
          <p:nvPr/>
        </p:nvGrpSpPr>
        <p:grpSpPr>
          <a:xfrm rot="578440">
            <a:off x="60954" y="104912"/>
            <a:ext cx="1368074" cy="1368074"/>
            <a:chOff x="0" y="24"/>
            <a:chExt cx="1824118" cy="1824118"/>
          </a:xfrm>
        </p:grpSpPr>
        <p:grpSp>
          <p:nvGrpSpPr>
            <p:cNvPr id="2125" name="Google Shape;2125;g3589c61b4d4_0_180"/>
            <p:cNvGrpSpPr/>
            <p:nvPr/>
          </p:nvGrpSpPr>
          <p:grpSpPr>
            <a:xfrm rot="-605904">
              <a:off x="37733" y="619621"/>
              <a:ext cx="1748651" cy="584906"/>
              <a:chOff x="0" y="0"/>
              <a:chExt cx="444423" cy="148655"/>
            </a:xfrm>
          </p:grpSpPr>
          <p:sp>
            <p:nvSpPr>
              <p:cNvPr id="2126" name="Google Shape;2126;g3589c61b4d4_0_18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7" name="Google Shape;2127;g3589c61b4d4_0_18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28" name="Google Shape;2128;g3589c61b4d4_0_180"/>
            <p:cNvGrpSpPr/>
            <p:nvPr/>
          </p:nvGrpSpPr>
          <p:grpSpPr>
            <a:xfrm rot="-6005904">
              <a:off x="37747" y="619630"/>
              <a:ext cx="1748651" cy="584906"/>
              <a:chOff x="0" y="0"/>
              <a:chExt cx="444423" cy="148655"/>
            </a:xfrm>
          </p:grpSpPr>
          <p:sp>
            <p:nvSpPr>
              <p:cNvPr id="2129" name="Google Shape;2129;g3589c61b4d4_0_18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0" name="Google Shape;2130;g3589c61b4d4_0_18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31" name="Google Shape;2131;g3589c61b4d4_0_180"/>
            <p:cNvGrpSpPr/>
            <p:nvPr/>
          </p:nvGrpSpPr>
          <p:grpSpPr>
            <a:xfrm rot="-6005911">
              <a:off x="679478" y="589901"/>
              <a:ext cx="465016" cy="643443"/>
              <a:chOff x="0" y="0"/>
              <a:chExt cx="174000" cy="240764"/>
            </a:xfrm>
          </p:grpSpPr>
          <p:sp>
            <p:nvSpPr>
              <p:cNvPr id="2132" name="Google Shape;2132;g3589c61b4d4_0_18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3" name="Google Shape;2133;g3589c61b4d4_0_18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34" name="Google Shape;2134;g3589c61b4d4_0_180"/>
          <p:cNvGrpSpPr/>
          <p:nvPr/>
        </p:nvGrpSpPr>
        <p:grpSpPr>
          <a:xfrm rot="578440">
            <a:off x="4115383" y="9098677"/>
            <a:ext cx="1368074" cy="1368074"/>
            <a:chOff x="0" y="24"/>
            <a:chExt cx="1824118" cy="1824118"/>
          </a:xfrm>
        </p:grpSpPr>
        <p:grpSp>
          <p:nvGrpSpPr>
            <p:cNvPr id="2135" name="Google Shape;2135;g3589c61b4d4_0_180"/>
            <p:cNvGrpSpPr/>
            <p:nvPr/>
          </p:nvGrpSpPr>
          <p:grpSpPr>
            <a:xfrm rot="-605904">
              <a:off x="37733" y="619621"/>
              <a:ext cx="1748651" cy="584906"/>
              <a:chOff x="0" y="0"/>
              <a:chExt cx="444423" cy="148655"/>
            </a:xfrm>
          </p:grpSpPr>
          <p:sp>
            <p:nvSpPr>
              <p:cNvPr id="2136" name="Google Shape;2136;g3589c61b4d4_0_18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7" name="Google Shape;2137;g3589c61b4d4_0_18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38" name="Google Shape;2138;g3589c61b4d4_0_180"/>
            <p:cNvGrpSpPr/>
            <p:nvPr/>
          </p:nvGrpSpPr>
          <p:grpSpPr>
            <a:xfrm rot="-6005904">
              <a:off x="37747" y="619630"/>
              <a:ext cx="1748651" cy="584906"/>
              <a:chOff x="0" y="0"/>
              <a:chExt cx="444423" cy="148655"/>
            </a:xfrm>
          </p:grpSpPr>
          <p:sp>
            <p:nvSpPr>
              <p:cNvPr id="2139" name="Google Shape;2139;g3589c61b4d4_0_180"/>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0" name="Google Shape;2140;g3589c61b4d4_0_180"/>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41" name="Google Shape;2141;g3589c61b4d4_0_180"/>
            <p:cNvGrpSpPr/>
            <p:nvPr/>
          </p:nvGrpSpPr>
          <p:grpSpPr>
            <a:xfrm rot="-6005911">
              <a:off x="679478" y="589901"/>
              <a:ext cx="465016" cy="643443"/>
              <a:chOff x="0" y="0"/>
              <a:chExt cx="174000" cy="240764"/>
            </a:xfrm>
          </p:grpSpPr>
          <p:sp>
            <p:nvSpPr>
              <p:cNvPr id="2142" name="Google Shape;2142;g3589c61b4d4_0_180"/>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3" name="Google Shape;2143;g3589c61b4d4_0_180"/>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44" name="Google Shape;2144;g3589c61b4d4_0_180"/>
          <p:cNvGrpSpPr/>
          <p:nvPr/>
        </p:nvGrpSpPr>
        <p:grpSpPr>
          <a:xfrm rot="-409038">
            <a:off x="3333906" y="322519"/>
            <a:ext cx="1645932" cy="533673"/>
            <a:chOff x="0" y="0"/>
            <a:chExt cx="433500" cy="140557"/>
          </a:xfrm>
        </p:grpSpPr>
        <p:sp>
          <p:nvSpPr>
            <p:cNvPr id="2145" name="Google Shape;2145;g3589c61b4d4_0_18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6" name="Google Shape;2146;g3589c61b4d4_0_18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47" name="Google Shape;2147;g3589c61b4d4_0_180"/>
          <p:cNvGrpSpPr/>
          <p:nvPr/>
        </p:nvGrpSpPr>
        <p:grpSpPr>
          <a:xfrm rot="746946">
            <a:off x="12700421" y="9515920"/>
            <a:ext cx="1645944" cy="533677"/>
            <a:chOff x="0" y="0"/>
            <a:chExt cx="433500" cy="140557"/>
          </a:xfrm>
        </p:grpSpPr>
        <p:sp>
          <p:nvSpPr>
            <p:cNvPr id="2148" name="Google Shape;2148;g3589c61b4d4_0_180"/>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9" name="Google Shape;2149;g3589c61b4d4_0_180"/>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50" name="Google Shape;2150;g3589c61b4d4_0_180"/>
          <p:cNvGrpSpPr/>
          <p:nvPr/>
        </p:nvGrpSpPr>
        <p:grpSpPr>
          <a:xfrm rot="584920">
            <a:off x="7920880" y="-9866"/>
            <a:ext cx="1198491" cy="1198487"/>
            <a:chOff x="0" y="0"/>
            <a:chExt cx="1597923" cy="1597918"/>
          </a:xfrm>
        </p:grpSpPr>
        <p:grpSp>
          <p:nvGrpSpPr>
            <p:cNvPr id="2151" name="Google Shape;2151;g3589c61b4d4_0_180"/>
            <p:cNvGrpSpPr/>
            <p:nvPr/>
          </p:nvGrpSpPr>
          <p:grpSpPr>
            <a:xfrm>
              <a:off x="0" y="563233"/>
              <a:ext cx="1597923" cy="471909"/>
              <a:chOff x="0" y="0"/>
              <a:chExt cx="444423" cy="131250"/>
            </a:xfrm>
          </p:grpSpPr>
          <p:sp>
            <p:nvSpPr>
              <p:cNvPr id="2152" name="Google Shape;2152;g3589c61b4d4_0_18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3" name="Google Shape;2153;g3589c61b4d4_0_18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54" name="Google Shape;2154;g3589c61b4d4_0_180"/>
            <p:cNvGrpSpPr/>
            <p:nvPr/>
          </p:nvGrpSpPr>
          <p:grpSpPr>
            <a:xfrm>
              <a:off x="591736" y="0"/>
              <a:ext cx="414447" cy="414447"/>
              <a:chOff x="0" y="0"/>
              <a:chExt cx="812800" cy="812800"/>
            </a:xfrm>
          </p:grpSpPr>
          <p:sp>
            <p:nvSpPr>
              <p:cNvPr id="2155" name="Google Shape;2155;g3589c61b4d4_0_18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6" name="Google Shape;2156;g3589c61b4d4_0_18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57" name="Google Shape;2157;g3589c61b4d4_0_180"/>
            <p:cNvGrpSpPr/>
            <p:nvPr/>
          </p:nvGrpSpPr>
          <p:grpSpPr>
            <a:xfrm>
              <a:off x="591736" y="1183471"/>
              <a:ext cx="414447" cy="414447"/>
              <a:chOff x="0" y="0"/>
              <a:chExt cx="812800" cy="812800"/>
            </a:xfrm>
          </p:grpSpPr>
          <p:sp>
            <p:nvSpPr>
              <p:cNvPr id="2158" name="Google Shape;2158;g3589c61b4d4_0_18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9" name="Google Shape;2159;g3589c61b4d4_0_18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60" name="Google Shape;2160;g3589c61b4d4_0_180"/>
          <p:cNvGrpSpPr/>
          <p:nvPr/>
        </p:nvGrpSpPr>
        <p:grpSpPr>
          <a:xfrm rot="-635265">
            <a:off x="8317435" y="9260534"/>
            <a:ext cx="1653344" cy="1044390"/>
            <a:chOff x="0" y="0"/>
            <a:chExt cx="2204551" cy="1392579"/>
          </a:xfrm>
        </p:grpSpPr>
        <p:grpSp>
          <p:nvGrpSpPr>
            <p:cNvPr id="2161" name="Google Shape;2161;g3589c61b4d4_0_180"/>
            <p:cNvGrpSpPr/>
            <p:nvPr/>
          </p:nvGrpSpPr>
          <p:grpSpPr>
            <a:xfrm>
              <a:off x="0" y="0"/>
              <a:ext cx="2204551" cy="555310"/>
              <a:chOff x="0" y="0"/>
              <a:chExt cx="655200" cy="165040"/>
            </a:xfrm>
          </p:grpSpPr>
          <p:sp>
            <p:nvSpPr>
              <p:cNvPr id="2162" name="Google Shape;2162;g3589c61b4d4_0_18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3" name="Google Shape;2163;g3589c61b4d4_0_18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64" name="Google Shape;2164;g3589c61b4d4_0_180"/>
            <p:cNvGrpSpPr/>
            <p:nvPr/>
          </p:nvGrpSpPr>
          <p:grpSpPr>
            <a:xfrm>
              <a:off x="0" y="837269"/>
              <a:ext cx="2204551" cy="555310"/>
              <a:chOff x="0" y="0"/>
              <a:chExt cx="655200" cy="165040"/>
            </a:xfrm>
          </p:grpSpPr>
          <p:sp>
            <p:nvSpPr>
              <p:cNvPr id="2165" name="Google Shape;2165;g3589c61b4d4_0_18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6" name="Google Shape;2166;g3589c61b4d4_0_18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67" name="Google Shape;2167;g3589c61b4d4_0_180"/>
          <p:cNvGrpSpPr/>
          <p:nvPr/>
        </p:nvGrpSpPr>
        <p:grpSpPr>
          <a:xfrm rot="-690822">
            <a:off x="151689" y="8993010"/>
            <a:ext cx="1198429" cy="1198426"/>
            <a:chOff x="0" y="0"/>
            <a:chExt cx="1597923" cy="1597918"/>
          </a:xfrm>
        </p:grpSpPr>
        <p:grpSp>
          <p:nvGrpSpPr>
            <p:cNvPr id="2168" name="Google Shape;2168;g3589c61b4d4_0_180"/>
            <p:cNvGrpSpPr/>
            <p:nvPr/>
          </p:nvGrpSpPr>
          <p:grpSpPr>
            <a:xfrm>
              <a:off x="0" y="563233"/>
              <a:ext cx="1597923" cy="471909"/>
              <a:chOff x="0" y="0"/>
              <a:chExt cx="444423" cy="131250"/>
            </a:xfrm>
          </p:grpSpPr>
          <p:sp>
            <p:nvSpPr>
              <p:cNvPr id="2169" name="Google Shape;2169;g3589c61b4d4_0_180"/>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0" name="Google Shape;2170;g3589c61b4d4_0_180"/>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71" name="Google Shape;2171;g3589c61b4d4_0_180"/>
            <p:cNvGrpSpPr/>
            <p:nvPr/>
          </p:nvGrpSpPr>
          <p:grpSpPr>
            <a:xfrm>
              <a:off x="591736" y="0"/>
              <a:ext cx="414447" cy="414447"/>
              <a:chOff x="0" y="0"/>
              <a:chExt cx="812800" cy="812800"/>
            </a:xfrm>
          </p:grpSpPr>
          <p:sp>
            <p:nvSpPr>
              <p:cNvPr id="2172" name="Google Shape;2172;g3589c61b4d4_0_18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3" name="Google Shape;2173;g3589c61b4d4_0_18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74" name="Google Shape;2174;g3589c61b4d4_0_180"/>
            <p:cNvGrpSpPr/>
            <p:nvPr/>
          </p:nvGrpSpPr>
          <p:grpSpPr>
            <a:xfrm>
              <a:off x="591736" y="1183471"/>
              <a:ext cx="414447" cy="414447"/>
              <a:chOff x="0" y="0"/>
              <a:chExt cx="812800" cy="812800"/>
            </a:xfrm>
          </p:grpSpPr>
          <p:sp>
            <p:nvSpPr>
              <p:cNvPr id="2175" name="Google Shape;2175;g3589c61b4d4_0_18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6" name="Google Shape;2176;g3589c61b4d4_0_180"/>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77" name="Google Shape;2177;g3589c61b4d4_0_180"/>
          <p:cNvGrpSpPr/>
          <p:nvPr/>
        </p:nvGrpSpPr>
        <p:grpSpPr>
          <a:xfrm rot="679585">
            <a:off x="16460367" y="301945"/>
            <a:ext cx="1653429" cy="1044444"/>
            <a:chOff x="0" y="0"/>
            <a:chExt cx="2204551" cy="1392579"/>
          </a:xfrm>
        </p:grpSpPr>
        <p:grpSp>
          <p:nvGrpSpPr>
            <p:cNvPr id="2178" name="Google Shape;2178;g3589c61b4d4_0_180"/>
            <p:cNvGrpSpPr/>
            <p:nvPr/>
          </p:nvGrpSpPr>
          <p:grpSpPr>
            <a:xfrm>
              <a:off x="0" y="0"/>
              <a:ext cx="2204551" cy="555310"/>
              <a:chOff x="0" y="0"/>
              <a:chExt cx="655200" cy="165040"/>
            </a:xfrm>
          </p:grpSpPr>
          <p:sp>
            <p:nvSpPr>
              <p:cNvPr id="2179" name="Google Shape;2179;g3589c61b4d4_0_18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0" name="Google Shape;2180;g3589c61b4d4_0_18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81" name="Google Shape;2181;g3589c61b4d4_0_180"/>
            <p:cNvGrpSpPr/>
            <p:nvPr/>
          </p:nvGrpSpPr>
          <p:grpSpPr>
            <a:xfrm>
              <a:off x="0" y="837269"/>
              <a:ext cx="2204551" cy="555310"/>
              <a:chOff x="0" y="0"/>
              <a:chExt cx="655200" cy="165040"/>
            </a:xfrm>
          </p:grpSpPr>
          <p:sp>
            <p:nvSpPr>
              <p:cNvPr id="2182" name="Google Shape;2182;g3589c61b4d4_0_180"/>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3" name="Google Shape;2183;g3589c61b4d4_0_180"/>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84" name="Google Shape;2184;g3589c61b4d4_0_180"/>
          <p:cNvGrpSpPr/>
          <p:nvPr/>
        </p:nvGrpSpPr>
        <p:grpSpPr>
          <a:xfrm>
            <a:off x="12326783" y="3015"/>
            <a:ext cx="1305213" cy="1305213"/>
            <a:chOff x="-4" y="34"/>
            <a:chExt cx="1740284" cy="1740284"/>
          </a:xfrm>
        </p:grpSpPr>
        <p:grpSp>
          <p:nvGrpSpPr>
            <p:cNvPr id="2185" name="Google Shape;2185;g3589c61b4d4_0_180"/>
            <p:cNvGrpSpPr/>
            <p:nvPr/>
          </p:nvGrpSpPr>
          <p:grpSpPr>
            <a:xfrm rot="2045184">
              <a:off x="-17022" y="632120"/>
              <a:ext cx="1774320" cy="483197"/>
              <a:chOff x="0" y="0"/>
              <a:chExt cx="750041" cy="204257"/>
            </a:xfrm>
          </p:grpSpPr>
          <p:sp>
            <p:nvSpPr>
              <p:cNvPr id="2186" name="Google Shape;2186;g3589c61b4d4_0_18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7" name="Google Shape;2187;g3589c61b4d4_0_18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88" name="Google Shape;2188;g3589c61b4d4_0_180"/>
            <p:cNvGrpSpPr/>
            <p:nvPr/>
          </p:nvGrpSpPr>
          <p:grpSpPr>
            <a:xfrm rot="-3354816">
              <a:off x="-15041" y="628577"/>
              <a:ext cx="1774320" cy="483197"/>
              <a:chOff x="0" y="0"/>
              <a:chExt cx="750041" cy="204257"/>
            </a:xfrm>
          </p:grpSpPr>
          <p:sp>
            <p:nvSpPr>
              <p:cNvPr id="2189" name="Google Shape;2189;g3589c61b4d4_0_18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0" name="Google Shape;2190;g3589c61b4d4_0_18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91" name="Google Shape;2191;g3589c61b4d4_0_180"/>
            <p:cNvGrpSpPr/>
            <p:nvPr/>
          </p:nvGrpSpPr>
          <p:grpSpPr>
            <a:xfrm rot="-3354816">
              <a:off x="673118" y="578207"/>
              <a:ext cx="363361" cy="569559"/>
              <a:chOff x="0" y="0"/>
              <a:chExt cx="153600" cy="240764"/>
            </a:xfrm>
          </p:grpSpPr>
          <p:sp>
            <p:nvSpPr>
              <p:cNvPr id="2192" name="Google Shape;2192;g3589c61b4d4_0_18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3" name="Google Shape;2193;g3589c61b4d4_0_18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194" name="Google Shape;2194;g3589c61b4d4_0_180"/>
          <p:cNvGrpSpPr/>
          <p:nvPr/>
        </p:nvGrpSpPr>
        <p:grpSpPr>
          <a:xfrm>
            <a:off x="1028700" y="956370"/>
            <a:ext cx="16230600" cy="8301932"/>
            <a:chOff x="0" y="-96441"/>
            <a:chExt cx="21640800" cy="11069242"/>
          </a:xfrm>
        </p:grpSpPr>
        <p:grpSp>
          <p:nvGrpSpPr>
            <p:cNvPr id="2195" name="Google Shape;2195;g3589c61b4d4_0_180"/>
            <p:cNvGrpSpPr/>
            <p:nvPr/>
          </p:nvGrpSpPr>
          <p:grpSpPr>
            <a:xfrm>
              <a:off x="0" y="-96441"/>
              <a:ext cx="21640800" cy="11069242"/>
              <a:chOff x="0" y="-19050"/>
              <a:chExt cx="4274726" cy="2186517"/>
            </a:xfrm>
          </p:grpSpPr>
          <p:sp>
            <p:nvSpPr>
              <p:cNvPr id="2196" name="Google Shape;2196;g3589c61b4d4_0_180"/>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7" name="Google Shape;2197;g3589c61b4d4_0_180"/>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198" name="Google Shape;2198;g3589c61b4d4_0_180"/>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2199" name="Google Shape;2199;g3589c61b4d4_0_180"/>
          <p:cNvGrpSpPr/>
          <p:nvPr/>
        </p:nvGrpSpPr>
        <p:grpSpPr>
          <a:xfrm rot="1250207">
            <a:off x="16982704" y="8993812"/>
            <a:ext cx="1305310" cy="1305310"/>
            <a:chOff x="-4" y="34"/>
            <a:chExt cx="1740284" cy="1740284"/>
          </a:xfrm>
        </p:grpSpPr>
        <p:grpSp>
          <p:nvGrpSpPr>
            <p:cNvPr id="2200" name="Google Shape;2200;g3589c61b4d4_0_180"/>
            <p:cNvGrpSpPr/>
            <p:nvPr/>
          </p:nvGrpSpPr>
          <p:grpSpPr>
            <a:xfrm rot="2045184">
              <a:off x="-17022" y="632120"/>
              <a:ext cx="1774320" cy="483197"/>
              <a:chOff x="0" y="0"/>
              <a:chExt cx="750041" cy="204257"/>
            </a:xfrm>
          </p:grpSpPr>
          <p:sp>
            <p:nvSpPr>
              <p:cNvPr id="2201" name="Google Shape;2201;g3589c61b4d4_0_18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2" name="Google Shape;2202;g3589c61b4d4_0_18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03" name="Google Shape;2203;g3589c61b4d4_0_180"/>
            <p:cNvGrpSpPr/>
            <p:nvPr/>
          </p:nvGrpSpPr>
          <p:grpSpPr>
            <a:xfrm rot="-3354816">
              <a:off x="-15041" y="628577"/>
              <a:ext cx="1774320" cy="483197"/>
              <a:chOff x="0" y="0"/>
              <a:chExt cx="750041" cy="204257"/>
            </a:xfrm>
          </p:grpSpPr>
          <p:sp>
            <p:nvSpPr>
              <p:cNvPr id="2204" name="Google Shape;2204;g3589c61b4d4_0_180"/>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5" name="Google Shape;2205;g3589c61b4d4_0_180"/>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06" name="Google Shape;2206;g3589c61b4d4_0_180"/>
            <p:cNvGrpSpPr/>
            <p:nvPr/>
          </p:nvGrpSpPr>
          <p:grpSpPr>
            <a:xfrm rot="-3354816">
              <a:off x="673118" y="578207"/>
              <a:ext cx="363361" cy="569559"/>
              <a:chOff x="0" y="0"/>
              <a:chExt cx="153600" cy="240764"/>
            </a:xfrm>
          </p:grpSpPr>
          <p:sp>
            <p:nvSpPr>
              <p:cNvPr id="2207" name="Google Shape;2207;g3589c61b4d4_0_180"/>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8" name="Google Shape;2208;g3589c61b4d4_0_180"/>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209" name="Google Shape;2209;g3589c61b4d4_0_180"/>
          <p:cNvSpPr txBox="1"/>
          <p:nvPr/>
        </p:nvSpPr>
        <p:spPr>
          <a:xfrm>
            <a:off x="1572125" y="14890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This afternoon explained…</a:t>
            </a:r>
            <a:endParaRPr>
              <a:latin typeface="Edu SA Beginner"/>
              <a:ea typeface="Edu SA Beginner"/>
              <a:cs typeface="Edu SA Beginner"/>
              <a:sym typeface="Edu SA Beginner"/>
            </a:endParaRPr>
          </a:p>
        </p:txBody>
      </p:sp>
      <p:sp>
        <p:nvSpPr>
          <p:cNvPr id="2210" name="Google Shape;2210;g3589c61b4d4_0_180"/>
          <p:cNvSpPr txBox="1"/>
          <p:nvPr/>
        </p:nvSpPr>
        <p:spPr>
          <a:xfrm>
            <a:off x="1239325" y="3078625"/>
            <a:ext cx="15909000" cy="6001800"/>
          </a:xfrm>
          <a:prstGeom prst="rect">
            <a:avLst/>
          </a:prstGeom>
          <a:noFill/>
          <a:ln>
            <a:noFill/>
          </a:ln>
        </p:spPr>
        <p:txBody>
          <a:bodyPr anchorCtr="0" anchor="t" bIns="0" lIns="0" spcFirstLastPara="1" rIns="0" wrap="square" tIns="0">
            <a:spAutoFit/>
          </a:bodyPr>
          <a:lstStyle/>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3:30 – 4:30pm</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Explore different "Maths Lands" around the school</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 Fun, hands-on activities for students from Prep–Year 6</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 Complete a 10-minute activity at each land</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 Every completed activity = a raffle entry per family</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 Win a Maths Prize Pack!</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Activities led by teachers across all year levels</a:t>
            </a:r>
            <a:endParaRPr sz="3999">
              <a:latin typeface="Edu SA Beginner"/>
              <a:ea typeface="Edu SA Beginner"/>
              <a:cs typeface="Edu SA Beginner"/>
              <a:sym typeface="Edu SA Beginner"/>
            </a:endParaRPr>
          </a:p>
          <a:p>
            <a:pPr indent="0" lvl="0" marL="0" marR="0" rtl="0" algn="ctr">
              <a:lnSpc>
                <a:spcPct val="125006"/>
              </a:lnSpc>
              <a:spcBef>
                <a:spcPts val="0"/>
              </a:spcBef>
              <a:spcAft>
                <a:spcPts val="0"/>
              </a:spcAft>
              <a:buNone/>
            </a:pPr>
            <a:r>
              <a:rPr lang="en-US" sz="3999">
                <a:latin typeface="Edu SA Beginner"/>
                <a:ea typeface="Edu SA Beginner"/>
                <a:cs typeface="Edu SA Beginner"/>
                <a:sym typeface="Edu SA Beginner"/>
              </a:rPr>
              <a:t> 👣 Come and discover how we make maths meaningful and engaging every day!</a:t>
            </a:r>
            <a:r>
              <a:rPr lang="en-US" sz="3999">
                <a:solidFill>
                  <a:srgbClr val="000000"/>
                </a:solidFill>
                <a:latin typeface="Balsamiq Sans"/>
                <a:ea typeface="Balsamiq Sans"/>
                <a:cs typeface="Balsamiq Sans"/>
                <a:sym typeface="Balsamiq Sans"/>
              </a:rPr>
              <a: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CDFF"/>
        </a:solidFill>
      </p:bgPr>
    </p:bg>
    <p:spTree>
      <p:nvGrpSpPr>
        <p:cNvPr id="2214" name="Shape 2214"/>
        <p:cNvGrpSpPr/>
        <p:nvPr/>
      </p:nvGrpSpPr>
      <p:grpSpPr>
        <a:xfrm>
          <a:off x="0" y="0"/>
          <a:ext cx="0" cy="0"/>
          <a:chOff x="0" y="0"/>
          <a:chExt cx="0" cy="0"/>
        </a:xfrm>
      </p:grpSpPr>
      <p:grpSp>
        <p:nvGrpSpPr>
          <p:cNvPr id="2215" name="Google Shape;2215;g35b5eb9d78b_0_515"/>
          <p:cNvGrpSpPr/>
          <p:nvPr/>
        </p:nvGrpSpPr>
        <p:grpSpPr>
          <a:xfrm rot="578440">
            <a:off x="60954" y="104912"/>
            <a:ext cx="1368074" cy="1368074"/>
            <a:chOff x="0" y="24"/>
            <a:chExt cx="1824118" cy="1824118"/>
          </a:xfrm>
        </p:grpSpPr>
        <p:grpSp>
          <p:nvGrpSpPr>
            <p:cNvPr id="2216" name="Google Shape;2216;g35b5eb9d78b_0_515"/>
            <p:cNvGrpSpPr/>
            <p:nvPr/>
          </p:nvGrpSpPr>
          <p:grpSpPr>
            <a:xfrm rot="-605904">
              <a:off x="37733" y="619621"/>
              <a:ext cx="1748651" cy="584906"/>
              <a:chOff x="0" y="0"/>
              <a:chExt cx="444423" cy="148655"/>
            </a:xfrm>
          </p:grpSpPr>
          <p:sp>
            <p:nvSpPr>
              <p:cNvPr id="2217" name="Google Shape;2217;g35b5eb9d78b_0_515"/>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8" name="Google Shape;2218;g35b5eb9d78b_0_515"/>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19" name="Google Shape;2219;g35b5eb9d78b_0_515"/>
            <p:cNvGrpSpPr/>
            <p:nvPr/>
          </p:nvGrpSpPr>
          <p:grpSpPr>
            <a:xfrm rot="-6005904">
              <a:off x="37747" y="619630"/>
              <a:ext cx="1748651" cy="584906"/>
              <a:chOff x="0" y="0"/>
              <a:chExt cx="444423" cy="148655"/>
            </a:xfrm>
          </p:grpSpPr>
          <p:sp>
            <p:nvSpPr>
              <p:cNvPr id="2220" name="Google Shape;2220;g35b5eb9d78b_0_515"/>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1" name="Google Shape;2221;g35b5eb9d78b_0_515"/>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22" name="Google Shape;2222;g35b5eb9d78b_0_515"/>
            <p:cNvGrpSpPr/>
            <p:nvPr/>
          </p:nvGrpSpPr>
          <p:grpSpPr>
            <a:xfrm rot="-6005911">
              <a:off x="679478" y="589901"/>
              <a:ext cx="465016" cy="643443"/>
              <a:chOff x="0" y="0"/>
              <a:chExt cx="174000" cy="240764"/>
            </a:xfrm>
          </p:grpSpPr>
          <p:sp>
            <p:nvSpPr>
              <p:cNvPr id="2223" name="Google Shape;2223;g35b5eb9d78b_0_515"/>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F8A2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4" name="Google Shape;2224;g35b5eb9d78b_0_515"/>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25" name="Google Shape;2225;g35b5eb9d78b_0_515"/>
          <p:cNvGrpSpPr/>
          <p:nvPr/>
        </p:nvGrpSpPr>
        <p:grpSpPr>
          <a:xfrm rot="578440">
            <a:off x="4115383" y="9098677"/>
            <a:ext cx="1368074" cy="1368074"/>
            <a:chOff x="0" y="24"/>
            <a:chExt cx="1824118" cy="1824118"/>
          </a:xfrm>
        </p:grpSpPr>
        <p:grpSp>
          <p:nvGrpSpPr>
            <p:cNvPr id="2226" name="Google Shape;2226;g35b5eb9d78b_0_515"/>
            <p:cNvGrpSpPr/>
            <p:nvPr/>
          </p:nvGrpSpPr>
          <p:grpSpPr>
            <a:xfrm rot="-605904">
              <a:off x="37733" y="619621"/>
              <a:ext cx="1748651" cy="584906"/>
              <a:chOff x="0" y="0"/>
              <a:chExt cx="444423" cy="148655"/>
            </a:xfrm>
          </p:grpSpPr>
          <p:sp>
            <p:nvSpPr>
              <p:cNvPr id="2227" name="Google Shape;2227;g35b5eb9d78b_0_515"/>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8" name="Google Shape;2228;g35b5eb9d78b_0_515"/>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29" name="Google Shape;2229;g35b5eb9d78b_0_515"/>
            <p:cNvGrpSpPr/>
            <p:nvPr/>
          </p:nvGrpSpPr>
          <p:grpSpPr>
            <a:xfrm rot="-6005904">
              <a:off x="37747" y="619630"/>
              <a:ext cx="1748651" cy="584906"/>
              <a:chOff x="0" y="0"/>
              <a:chExt cx="444423" cy="148655"/>
            </a:xfrm>
          </p:grpSpPr>
          <p:sp>
            <p:nvSpPr>
              <p:cNvPr id="2230" name="Google Shape;2230;g35b5eb9d78b_0_515"/>
              <p:cNvSpPr/>
              <p:nvPr/>
            </p:nvSpPr>
            <p:spPr>
              <a:xfrm>
                <a:off x="0" y="0"/>
                <a:ext cx="444423" cy="148655"/>
              </a:xfrm>
              <a:custGeom>
                <a:rect b="b" l="l" r="r" t="t"/>
                <a:pathLst>
                  <a:path extrusionOk="0" h="148655" w="444423">
                    <a:moveTo>
                      <a:pt x="74327" y="0"/>
                    </a:moveTo>
                    <a:lnTo>
                      <a:pt x="370096" y="0"/>
                    </a:lnTo>
                    <a:cubicBezTo>
                      <a:pt x="389809" y="0"/>
                      <a:pt x="408714" y="7831"/>
                      <a:pt x="422653" y="21770"/>
                    </a:cubicBezTo>
                    <a:cubicBezTo>
                      <a:pt x="436592" y="35709"/>
                      <a:pt x="444423" y="54615"/>
                      <a:pt x="444423" y="74327"/>
                    </a:cubicBezTo>
                    <a:lnTo>
                      <a:pt x="444423" y="74327"/>
                    </a:lnTo>
                    <a:cubicBezTo>
                      <a:pt x="444423" y="94040"/>
                      <a:pt x="436592" y="112946"/>
                      <a:pt x="422653" y="126885"/>
                    </a:cubicBezTo>
                    <a:cubicBezTo>
                      <a:pt x="408714" y="140824"/>
                      <a:pt x="389809" y="148655"/>
                      <a:pt x="370096" y="148655"/>
                    </a:cubicBezTo>
                    <a:lnTo>
                      <a:pt x="74327" y="148655"/>
                    </a:lnTo>
                    <a:cubicBezTo>
                      <a:pt x="54615" y="148655"/>
                      <a:pt x="35709" y="140824"/>
                      <a:pt x="21770" y="126885"/>
                    </a:cubicBezTo>
                    <a:cubicBezTo>
                      <a:pt x="7831" y="112946"/>
                      <a:pt x="0" y="94040"/>
                      <a:pt x="0" y="74327"/>
                    </a:cubicBezTo>
                    <a:lnTo>
                      <a:pt x="0" y="74327"/>
                    </a:lnTo>
                    <a:cubicBezTo>
                      <a:pt x="0" y="54615"/>
                      <a:pt x="7831" y="35709"/>
                      <a:pt x="21770" y="21770"/>
                    </a:cubicBezTo>
                    <a:cubicBezTo>
                      <a:pt x="35709" y="7831"/>
                      <a:pt x="54615" y="0"/>
                      <a:pt x="74327"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1" name="Google Shape;2231;g35b5eb9d78b_0_515"/>
              <p:cNvSpPr txBox="1"/>
              <p:nvPr/>
            </p:nvSpPr>
            <p:spPr>
              <a:xfrm>
                <a:off x="0" y="19050"/>
                <a:ext cx="444300" cy="1296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32" name="Google Shape;2232;g35b5eb9d78b_0_515"/>
            <p:cNvGrpSpPr/>
            <p:nvPr/>
          </p:nvGrpSpPr>
          <p:grpSpPr>
            <a:xfrm rot="-6005911">
              <a:off x="679478" y="589901"/>
              <a:ext cx="465016" cy="643443"/>
              <a:chOff x="0" y="0"/>
              <a:chExt cx="174000" cy="240764"/>
            </a:xfrm>
          </p:grpSpPr>
          <p:sp>
            <p:nvSpPr>
              <p:cNvPr id="2233" name="Google Shape;2233;g35b5eb9d78b_0_515"/>
              <p:cNvSpPr/>
              <p:nvPr/>
            </p:nvSpPr>
            <p:spPr>
              <a:xfrm>
                <a:off x="0" y="0"/>
                <a:ext cx="173949" cy="240764"/>
              </a:xfrm>
              <a:custGeom>
                <a:rect b="b" l="l" r="r" t="t"/>
                <a:pathLst>
                  <a:path extrusionOk="0" h="240764" w="173949">
                    <a:moveTo>
                      <a:pt x="0" y="0"/>
                    </a:moveTo>
                    <a:lnTo>
                      <a:pt x="173949" y="0"/>
                    </a:lnTo>
                    <a:lnTo>
                      <a:pt x="173949" y="240764"/>
                    </a:lnTo>
                    <a:lnTo>
                      <a:pt x="0" y="240764"/>
                    </a:lnTo>
                    <a:close/>
                  </a:path>
                </a:pathLst>
              </a:custGeom>
              <a:solidFill>
                <a:srgbClr val="9EE0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4" name="Google Shape;2234;g35b5eb9d78b_0_515"/>
              <p:cNvSpPr txBox="1"/>
              <p:nvPr/>
            </p:nvSpPr>
            <p:spPr>
              <a:xfrm>
                <a:off x="0" y="19050"/>
                <a:ext cx="1740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35" name="Google Shape;2235;g35b5eb9d78b_0_515"/>
          <p:cNvGrpSpPr/>
          <p:nvPr/>
        </p:nvGrpSpPr>
        <p:grpSpPr>
          <a:xfrm rot="-409038">
            <a:off x="3333906" y="322519"/>
            <a:ext cx="1645932" cy="533673"/>
            <a:chOff x="0" y="0"/>
            <a:chExt cx="433500" cy="140557"/>
          </a:xfrm>
        </p:grpSpPr>
        <p:sp>
          <p:nvSpPr>
            <p:cNvPr id="2236" name="Google Shape;2236;g35b5eb9d78b_0_515"/>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7" name="Google Shape;2237;g35b5eb9d78b_0_515"/>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38" name="Google Shape;2238;g35b5eb9d78b_0_515"/>
          <p:cNvGrpSpPr/>
          <p:nvPr/>
        </p:nvGrpSpPr>
        <p:grpSpPr>
          <a:xfrm rot="746946">
            <a:off x="12700421" y="9515920"/>
            <a:ext cx="1645944" cy="533677"/>
            <a:chOff x="0" y="0"/>
            <a:chExt cx="433500" cy="140557"/>
          </a:xfrm>
        </p:grpSpPr>
        <p:sp>
          <p:nvSpPr>
            <p:cNvPr id="2239" name="Google Shape;2239;g35b5eb9d78b_0_515"/>
            <p:cNvSpPr/>
            <p:nvPr/>
          </p:nvSpPr>
          <p:spPr>
            <a:xfrm>
              <a:off x="0" y="0"/>
              <a:ext cx="433423" cy="140557"/>
            </a:xfrm>
            <a:custGeom>
              <a:rect b="b" l="l" r="r" t="t"/>
              <a:pathLst>
                <a:path extrusionOk="0" h="140557" w="433423">
                  <a:moveTo>
                    <a:pt x="70278" y="0"/>
                  </a:moveTo>
                  <a:lnTo>
                    <a:pt x="363145" y="0"/>
                  </a:lnTo>
                  <a:cubicBezTo>
                    <a:pt x="401958" y="0"/>
                    <a:pt x="433423" y="31465"/>
                    <a:pt x="433423" y="70278"/>
                  </a:cubicBezTo>
                  <a:lnTo>
                    <a:pt x="433423" y="70278"/>
                  </a:lnTo>
                  <a:cubicBezTo>
                    <a:pt x="433423" y="88917"/>
                    <a:pt x="426019" y="106793"/>
                    <a:pt x="412839" y="119973"/>
                  </a:cubicBezTo>
                  <a:cubicBezTo>
                    <a:pt x="399659" y="133153"/>
                    <a:pt x="381784" y="140557"/>
                    <a:pt x="363145" y="140557"/>
                  </a:cubicBezTo>
                  <a:lnTo>
                    <a:pt x="70278" y="140557"/>
                  </a:lnTo>
                  <a:cubicBezTo>
                    <a:pt x="31465" y="140557"/>
                    <a:pt x="0" y="109092"/>
                    <a:pt x="0" y="70278"/>
                  </a:cubicBezTo>
                  <a:lnTo>
                    <a:pt x="0" y="70278"/>
                  </a:lnTo>
                  <a:cubicBezTo>
                    <a:pt x="0" y="31465"/>
                    <a:pt x="31465" y="0"/>
                    <a:pt x="70278" y="0"/>
                  </a:cubicBezTo>
                  <a:close/>
                </a:path>
              </a:pathLst>
            </a:custGeom>
            <a:solidFill>
              <a:srgbClr val="9EE0F9"/>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0" name="Google Shape;2240;g35b5eb9d78b_0_515"/>
            <p:cNvSpPr txBox="1"/>
            <p:nvPr/>
          </p:nvSpPr>
          <p:spPr>
            <a:xfrm>
              <a:off x="0" y="19050"/>
              <a:ext cx="433500" cy="1215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41" name="Google Shape;2241;g35b5eb9d78b_0_515"/>
          <p:cNvGrpSpPr/>
          <p:nvPr/>
        </p:nvGrpSpPr>
        <p:grpSpPr>
          <a:xfrm rot="584920">
            <a:off x="7920880" y="-9866"/>
            <a:ext cx="1198491" cy="1198487"/>
            <a:chOff x="0" y="0"/>
            <a:chExt cx="1597923" cy="1597918"/>
          </a:xfrm>
        </p:grpSpPr>
        <p:grpSp>
          <p:nvGrpSpPr>
            <p:cNvPr id="2242" name="Google Shape;2242;g35b5eb9d78b_0_515"/>
            <p:cNvGrpSpPr/>
            <p:nvPr/>
          </p:nvGrpSpPr>
          <p:grpSpPr>
            <a:xfrm>
              <a:off x="0" y="563233"/>
              <a:ext cx="1597923" cy="471909"/>
              <a:chOff x="0" y="0"/>
              <a:chExt cx="444423" cy="131250"/>
            </a:xfrm>
          </p:grpSpPr>
          <p:sp>
            <p:nvSpPr>
              <p:cNvPr id="2243" name="Google Shape;2243;g35b5eb9d78b_0_515"/>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4" name="Google Shape;2244;g35b5eb9d78b_0_515"/>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45" name="Google Shape;2245;g35b5eb9d78b_0_515"/>
            <p:cNvGrpSpPr/>
            <p:nvPr/>
          </p:nvGrpSpPr>
          <p:grpSpPr>
            <a:xfrm>
              <a:off x="591736" y="0"/>
              <a:ext cx="414447" cy="414447"/>
              <a:chOff x="0" y="0"/>
              <a:chExt cx="812800" cy="812800"/>
            </a:xfrm>
          </p:grpSpPr>
          <p:sp>
            <p:nvSpPr>
              <p:cNvPr id="2246" name="Google Shape;2246;g35b5eb9d78b_0_5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7" name="Google Shape;2247;g35b5eb9d78b_0_515"/>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48" name="Google Shape;2248;g35b5eb9d78b_0_515"/>
            <p:cNvGrpSpPr/>
            <p:nvPr/>
          </p:nvGrpSpPr>
          <p:grpSpPr>
            <a:xfrm>
              <a:off x="591736" y="1183471"/>
              <a:ext cx="414447" cy="414447"/>
              <a:chOff x="0" y="0"/>
              <a:chExt cx="812800" cy="812800"/>
            </a:xfrm>
          </p:grpSpPr>
          <p:sp>
            <p:nvSpPr>
              <p:cNvPr id="2249" name="Google Shape;2249;g35b5eb9d78b_0_5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0" name="Google Shape;2250;g35b5eb9d78b_0_515"/>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51" name="Google Shape;2251;g35b5eb9d78b_0_515"/>
          <p:cNvGrpSpPr/>
          <p:nvPr/>
        </p:nvGrpSpPr>
        <p:grpSpPr>
          <a:xfrm rot="-635265">
            <a:off x="8317435" y="9260534"/>
            <a:ext cx="1653344" cy="1044390"/>
            <a:chOff x="0" y="0"/>
            <a:chExt cx="2204551" cy="1392579"/>
          </a:xfrm>
        </p:grpSpPr>
        <p:grpSp>
          <p:nvGrpSpPr>
            <p:cNvPr id="2252" name="Google Shape;2252;g35b5eb9d78b_0_515"/>
            <p:cNvGrpSpPr/>
            <p:nvPr/>
          </p:nvGrpSpPr>
          <p:grpSpPr>
            <a:xfrm>
              <a:off x="0" y="0"/>
              <a:ext cx="2204551" cy="555310"/>
              <a:chOff x="0" y="0"/>
              <a:chExt cx="655200" cy="165040"/>
            </a:xfrm>
          </p:grpSpPr>
          <p:sp>
            <p:nvSpPr>
              <p:cNvPr id="2253" name="Google Shape;2253;g35b5eb9d78b_0_515"/>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4" name="Google Shape;2254;g35b5eb9d78b_0_515"/>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55" name="Google Shape;2255;g35b5eb9d78b_0_515"/>
            <p:cNvGrpSpPr/>
            <p:nvPr/>
          </p:nvGrpSpPr>
          <p:grpSpPr>
            <a:xfrm>
              <a:off x="0" y="837269"/>
              <a:ext cx="2204551" cy="555310"/>
              <a:chOff x="0" y="0"/>
              <a:chExt cx="655200" cy="165040"/>
            </a:xfrm>
          </p:grpSpPr>
          <p:sp>
            <p:nvSpPr>
              <p:cNvPr id="2256" name="Google Shape;2256;g35b5eb9d78b_0_515"/>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7" name="Google Shape;2257;g35b5eb9d78b_0_515"/>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58" name="Google Shape;2258;g35b5eb9d78b_0_515"/>
          <p:cNvGrpSpPr/>
          <p:nvPr/>
        </p:nvGrpSpPr>
        <p:grpSpPr>
          <a:xfrm rot="-690822">
            <a:off x="151689" y="8993010"/>
            <a:ext cx="1198429" cy="1198426"/>
            <a:chOff x="0" y="0"/>
            <a:chExt cx="1597923" cy="1597918"/>
          </a:xfrm>
        </p:grpSpPr>
        <p:grpSp>
          <p:nvGrpSpPr>
            <p:cNvPr id="2259" name="Google Shape;2259;g35b5eb9d78b_0_515"/>
            <p:cNvGrpSpPr/>
            <p:nvPr/>
          </p:nvGrpSpPr>
          <p:grpSpPr>
            <a:xfrm>
              <a:off x="0" y="563233"/>
              <a:ext cx="1597923" cy="471909"/>
              <a:chOff x="0" y="0"/>
              <a:chExt cx="444423" cy="131250"/>
            </a:xfrm>
          </p:grpSpPr>
          <p:sp>
            <p:nvSpPr>
              <p:cNvPr id="2260" name="Google Shape;2260;g35b5eb9d78b_0_515"/>
              <p:cNvSpPr/>
              <p:nvPr/>
            </p:nvSpPr>
            <p:spPr>
              <a:xfrm>
                <a:off x="0" y="0"/>
                <a:ext cx="444423" cy="131128"/>
              </a:xfrm>
              <a:custGeom>
                <a:rect b="b" l="l" r="r" t="t"/>
                <a:pathLst>
                  <a:path extrusionOk="0" h="131128" w="444423">
                    <a:moveTo>
                      <a:pt x="65564" y="0"/>
                    </a:moveTo>
                    <a:lnTo>
                      <a:pt x="378859" y="0"/>
                    </a:lnTo>
                    <a:cubicBezTo>
                      <a:pt x="415069" y="0"/>
                      <a:pt x="444423" y="29354"/>
                      <a:pt x="444423" y="65564"/>
                    </a:cubicBezTo>
                    <a:lnTo>
                      <a:pt x="444423" y="65564"/>
                    </a:lnTo>
                    <a:cubicBezTo>
                      <a:pt x="444423" y="101774"/>
                      <a:pt x="415069" y="131128"/>
                      <a:pt x="378859" y="131128"/>
                    </a:cubicBezTo>
                    <a:lnTo>
                      <a:pt x="65564" y="131128"/>
                    </a:lnTo>
                    <a:cubicBezTo>
                      <a:pt x="29354" y="131128"/>
                      <a:pt x="0" y="101774"/>
                      <a:pt x="0" y="65564"/>
                    </a:cubicBezTo>
                    <a:lnTo>
                      <a:pt x="0" y="65564"/>
                    </a:lnTo>
                    <a:cubicBezTo>
                      <a:pt x="0" y="29354"/>
                      <a:pt x="29354" y="0"/>
                      <a:pt x="65564" y="0"/>
                    </a:cubicBez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1" name="Google Shape;2261;g35b5eb9d78b_0_515"/>
              <p:cNvSpPr txBox="1"/>
              <p:nvPr/>
            </p:nvSpPr>
            <p:spPr>
              <a:xfrm>
                <a:off x="0" y="19050"/>
                <a:ext cx="444300" cy="1122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62" name="Google Shape;2262;g35b5eb9d78b_0_515"/>
            <p:cNvGrpSpPr/>
            <p:nvPr/>
          </p:nvGrpSpPr>
          <p:grpSpPr>
            <a:xfrm>
              <a:off x="591736" y="0"/>
              <a:ext cx="414447" cy="414447"/>
              <a:chOff x="0" y="0"/>
              <a:chExt cx="812800" cy="812800"/>
            </a:xfrm>
          </p:grpSpPr>
          <p:sp>
            <p:nvSpPr>
              <p:cNvPr id="2263" name="Google Shape;2263;g35b5eb9d78b_0_5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4" name="Google Shape;2264;g35b5eb9d78b_0_515"/>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65" name="Google Shape;2265;g35b5eb9d78b_0_515"/>
            <p:cNvGrpSpPr/>
            <p:nvPr/>
          </p:nvGrpSpPr>
          <p:grpSpPr>
            <a:xfrm>
              <a:off x="591736" y="1183471"/>
              <a:ext cx="414447" cy="414447"/>
              <a:chOff x="0" y="0"/>
              <a:chExt cx="812800" cy="812800"/>
            </a:xfrm>
          </p:grpSpPr>
          <p:sp>
            <p:nvSpPr>
              <p:cNvPr id="2266" name="Google Shape;2266;g35b5eb9d78b_0_5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BE32E"/>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7" name="Google Shape;2267;g35b5eb9d78b_0_515"/>
              <p:cNvSpPr txBox="1"/>
              <p:nvPr/>
            </p:nvSpPr>
            <p:spPr>
              <a:xfrm>
                <a:off x="76200" y="95250"/>
                <a:ext cx="660300" cy="641400"/>
              </a:xfrm>
              <a:prstGeom prst="rect">
                <a:avLst/>
              </a:prstGeom>
              <a:noFill/>
              <a:ln>
                <a:noFill/>
              </a:ln>
            </p:spPr>
            <p:txBody>
              <a:bodyPr anchorCtr="0" anchor="ctr" bIns="50800" lIns="50800" spcFirstLastPara="1" rIns="50800" wrap="square" tIns="50800">
                <a:noAutofit/>
              </a:bodyPr>
              <a:lstStyle/>
              <a:p>
                <a:pPr indent="0" lvl="0" marL="0" marR="0" rtl="0" algn="ctr">
                  <a:lnSpc>
                    <a:spcPct val="59166"/>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68" name="Google Shape;2268;g35b5eb9d78b_0_515"/>
          <p:cNvGrpSpPr/>
          <p:nvPr/>
        </p:nvGrpSpPr>
        <p:grpSpPr>
          <a:xfrm rot="679585">
            <a:off x="16460367" y="301945"/>
            <a:ext cx="1653429" cy="1044444"/>
            <a:chOff x="0" y="0"/>
            <a:chExt cx="2204551" cy="1392579"/>
          </a:xfrm>
        </p:grpSpPr>
        <p:grpSp>
          <p:nvGrpSpPr>
            <p:cNvPr id="2269" name="Google Shape;2269;g35b5eb9d78b_0_515"/>
            <p:cNvGrpSpPr/>
            <p:nvPr/>
          </p:nvGrpSpPr>
          <p:grpSpPr>
            <a:xfrm>
              <a:off x="0" y="0"/>
              <a:ext cx="2204551" cy="555310"/>
              <a:chOff x="0" y="0"/>
              <a:chExt cx="655200" cy="165040"/>
            </a:xfrm>
          </p:grpSpPr>
          <p:sp>
            <p:nvSpPr>
              <p:cNvPr id="2270" name="Google Shape;2270;g35b5eb9d78b_0_515"/>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1" name="Google Shape;2271;g35b5eb9d78b_0_515"/>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72" name="Google Shape;2272;g35b5eb9d78b_0_515"/>
            <p:cNvGrpSpPr/>
            <p:nvPr/>
          </p:nvGrpSpPr>
          <p:grpSpPr>
            <a:xfrm>
              <a:off x="0" y="837269"/>
              <a:ext cx="2204551" cy="555310"/>
              <a:chOff x="0" y="0"/>
              <a:chExt cx="655200" cy="165040"/>
            </a:xfrm>
          </p:grpSpPr>
          <p:sp>
            <p:nvSpPr>
              <p:cNvPr id="2273" name="Google Shape;2273;g35b5eb9d78b_0_515"/>
              <p:cNvSpPr/>
              <p:nvPr/>
            </p:nvSpPr>
            <p:spPr>
              <a:xfrm>
                <a:off x="0" y="0"/>
                <a:ext cx="655060" cy="165040"/>
              </a:xfrm>
              <a:custGeom>
                <a:rect b="b" l="l" r="r" t="t"/>
                <a:pathLst>
                  <a:path extrusionOk="0" h="165040" w="655060">
                    <a:moveTo>
                      <a:pt x="46691" y="0"/>
                    </a:moveTo>
                    <a:lnTo>
                      <a:pt x="608370" y="0"/>
                    </a:lnTo>
                    <a:cubicBezTo>
                      <a:pt x="620753" y="0"/>
                      <a:pt x="632629" y="4919"/>
                      <a:pt x="641385" y="13675"/>
                    </a:cubicBezTo>
                    <a:cubicBezTo>
                      <a:pt x="650141" y="22432"/>
                      <a:pt x="655060" y="34308"/>
                      <a:pt x="655060" y="46691"/>
                    </a:cubicBezTo>
                    <a:lnTo>
                      <a:pt x="655060" y="118349"/>
                    </a:lnTo>
                    <a:cubicBezTo>
                      <a:pt x="655060" y="144136"/>
                      <a:pt x="634156" y="165040"/>
                      <a:pt x="608370" y="165040"/>
                    </a:cubicBezTo>
                    <a:lnTo>
                      <a:pt x="46691" y="165040"/>
                    </a:lnTo>
                    <a:cubicBezTo>
                      <a:pt x="34308" y="165040"/>
                      <a:pt x="22432" y="160121"/>
                      <a:pt x="13675" y="151365"/>
                    </a:cubicBezTo>
                    <a:cubicBezTo>
                      <a:pt x="4919" y="142608"/>
                      <a:pt x="0" y="130732"/>
                      <a:pt x="0" y="118349"/>
                    </a:cubicBezTo>
                    <a:lnTo>
                      <a:pt x="0" y="46691"/>
                    </a:lnTo>
                    <a:cubicBezTo>
                      <a:pt x="0" y="34308"/>
                      <a:pt x="4919" y="22432"/>
                      <a:pt x="13675" y="13675"/>
                    </a:cubicBezTo>
                    <a:cubicBezTo>
                      <a:pt x="22432" y="4919"/>
                      <a:pt x="34308" y="0"/>
                      <a:pt x="46691" y="0"/>
                    </a:cubicBezTo>
                    <a:close/>
                  </a:path>
                </a:pathLst>
              </a:custGeom>
              <a:solidFill>
                <a:srgbClr val="F8A2D5"/>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4" name="Google Shape;2274;g35b5eb9d78b_0_515"/>
              <p:cNvSpPr txBox="1"/>
              <p:nvPr/>
            </p:nvSpPr>
            <p:spPr>
              <a:xfrm>
                <a:off x="0" y="9525"/>
                <a:ext cx="655200" cy="155400"/>
              </a:xfrm>
              <a:prstGeom prst="rect">
                <a:avLst/>
              </a:prstGeom>
              <a:noFill/>
              <a:ln>
                <a:noFill/>
              </a:ln>
            </p:spPr>
            <p:txBody>
              <a:bodyPr anchorCtr="0" anchor="ctr" bIns="50800" lIns="50800" spcFirstLastPara="1" rIns="50800" wrap="square" tIns="50800">
                <a:noAutofit/>
              </a:bodyPr>
              <a:lstStyle/>
              <a:p>
                <a:pPr indent="0" lvl="0" marL="0" marR="0" rtl="0" algn="ctr">
                  <a:lnSpc>
                    <a:spcPct val="55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75" name="Google Shape;2275;g35b5eb9d78b_0_515"/>
          <p:cNvGrpSpPr/>
          <p:nvPr/>
        </p:nvGrpSpPr>
        <p:grpSpPr>
          <a:xfrm>
            <a:off x="12326783" y="3015"/>
            <a:ext cx="1305213" cy="1305213"/>
            <a:chOff x="-4" y="34"/>
            <a:chExt cx="1740284" cy="1740284"/>
          </a:xfrm>
        </p:grpSpPr>
        <p:grpSp>
          <p:nvGrpSpPr>
            <p:cNvPr id="2276" name="Google Shape;2276;g35b5eb9d78b_0_515"/>
            <p:cNvGrpSpPr/>
            <p:nvPr/>
          </p:nvGrpSpPr>
          <p:grpSpPr>
            <a:xfrm rot="2045184">
              <a:off x="-17022" y="632120"/>
              <a:ext cx="1774320" cy="483197"/>
              <a:chOff x="0" y="0"/>
              <a:chExt cx="750041" cy="204257"/>
            </a:xfrm>
          </p:grpSpPr>
          <p:sp>
            <p:nvSpPr>
              <p:cNvPr id="2277" name="Google Shape;2277;g35b5eb9d78b_0_515"/>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8" name="Google Shape;2278;g35b5eb9d78b_0_515"/>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79" name="Google Shape;2279;g35b5eb9d78b_0_515"/>
            <p:cNvGrpSpPr/>
            <p:nvPr/>
          </p:nvGrpSpPr>
          <p:grpSpPr>
            <a:xfrm rot="-3354816">
              <a:off x="-15041" y="628577"/>
              <a:ext cx="1774320" cy="483197"/>
              <a:chOff x="0" y="0"/>
              <a:chExt cx="750041" cy="204257"/>
            </a:xfrm>
          </p:grpSpPr>
          <p:sp>
            <p:nvSpPr>
              <p:cNvPr id="2280" name="Google Shape;2280;g35b5eb9d78b_0_515"/>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1" name="Google Shape;2281;g35b5eb9d78b_0_515"/>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82" name="Google Shape;2282;g35b5eb9d78b_0_515"/>
            <p:cNvGrpSpPr/>
            <p:nvPr/>
          </p:nvGrpSpPr>
          <p:grpSpPr>
            <a:xfrm rot="-3354816">
              <a:off x="673118" y="578207"/>
              <a:ext cx="363361" cy="569559"/>
              <a:chOff x="0" y="0"/>
              <a:chExt cx="153600" cy="240764"/>
            </a:xfrm>
          </p:grpSpPr>
          <p:sp>
            <p:nvSpPr>
              <p:cNvPr id="2283" name="Google Shape;2283;g35b5eb9d78b_0_515"/>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4" name="Google Shape;2284;g35b5eb9d78b_0_515"/>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285" name="Google Shape;2285;g35b5eb9d78b_0_515"/>
          <p:cNvGrpSpPr/>
          <p:nvPr/>
        </p:nvGrpSpPr>
        <p:grpSpPr>
          <a:xfrm>
            <a:off x="1028700" y="956370"/>
            <a:ext cx="16230600" cy="8301932"/>
            <a:chOff x="0" y="-96441"/>
            <a:chExt cx="21640800" cy="11069242"/>
          </a:xfrm>
        </p:grpSpPr>
        <p:grpSp>
          <p:nvGrpSpPr>
            <p:cNvPr id="2286" name="Google Shape;2286;g35b5eb9d78b_0_515"/>
            <p:cNvGrpSpPr/>
            <p:nvPr/>
          </p:nvGrpSpPr>
          <p:grpSpPr>
            <a:xfrm>
              <a:off x="0" y="-96441"/>
              <a:ext cx="21640800" cy="11069242"/>
              <a:chOff x="0" y="-19050"/>
              <a:chExt cx="4274726" cy="2186517"/>
            </a:xfrm>
          </p:grpSpPr>
          <p:sp>
            <p:nvSpPr>
              <p:cNvPr id="2287" name="Google Shape;2287;g35b5eb9d78b_0_515"/>
              <p:cNvSpPr/>
              <p:nvPr/>
            </p:nvSpPr>
            <p:spPr>
              <a:xfrm>
                <a:off x="0" y="0"/>
                <a:ext cx="4274726" cy="2167467"/>
              </a:xfrm>
              <a:custGeom>
                <a:rect b="b" l="l" r="r" t="t"/>
                <a:pathLst>
                  <a:path extrusionOk="0" h="2167467" w="4274726">
                    <a:moveTo>
                      <a:pt x="23850" y="0"/>
                    </a:moveTo>
                    <a:lnTo>
                      <a:pt x="4250876" y="0"/>
                    </a:lnTo>
                    <a:cubicBezTo>
                      <a:pt x="4257201" y="0"/>
                      <a:pt x="4263268" y="2513"/>
                      <a:pt x="4267741" y="6985"/>
                    </a:cubicBezTo>
                    <a:cubicBezTo>
                      <a:pt x="4272213" y="11458"/>
                      <a:pt x="4274726" y="17524"/>
                      <a:pt x="4274726" y="23850"/>
                    </a:cubicBezTo>
                    <a:lnTo>
                      <a:pt x="4274726" y="2143617"/>
                    </a:lnTo>
                    <a:cubicBezTo>
                      <a:pt x="4274726" y="2149942"/>
                      <a:pt x="4272213" y="2156009"/>
                      <a:pt x="4267741" y="2160481"/>
                    </a:cubicBezTo>
                    <a:cubicBezTo>
                      <a:pt x="4263268" y="2164954"/>
                      <a:pt x="4257201" y="2167467"/>
                      <a:pt x="4250876" y="2167467"/>
                    </a:cubicBezTo>
                    <a:lnTo>
                      <a:pt x="23850" y="2167467"/>
                    </a:lnTo>
                    <a:cubicBezTo>
                      <a:pt x="17524" y="2167467"/>
                      <a:pt x="11458" y="2164954"/>
                      <a:pt x="6985" y="2160481"/>
                    </a:cubicBezTo>
                    <a:cubicBezTo>
                      <a:pt x="2513" y="2156009"/>
                      <a:pt x="0" y="2149942"/>
                      <a:pt x="0" y="2143617"/>
                    </a:cubicBezTo>
                    <a:lnTo>
                      <a:pt x="0" y="23850"/>
                    </a:lnTo>
                    <a:cubicBezTo>
                      <a:pt x="0" y="17524"/>
                      <a:pt x="2513" y="11458"/>
                      <a:pt x="6985" y="6985"/>
                    </a:cubicBezTo>
                    <a:cubicBezTo>
                      <a:pt x="11458" y="2513"/>
                      <a:pt x="17524" y="0"/>
                      <a:pt x="23850" y="0"/>
                    </a:cubicBezTo>
                    <a:close/>
                  </a:path>
                </a:pathLst>
              </a:custGeom>
              <a:solidFill>
                <a:srgbClr val="FCFEF1"/>
              </a:solidFill>
              <a:ln cap="rnd" cmpd="sng" w="571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8" name="Google Shape;2288;g35b5eb9d78b_0_515"/>
              <p:cNvSpPr txBox="1"/>
              <p:nvPr/>
            </p:nvSpPr>
            <p:spPr>
              <a:xfrm>
                <a:off x="0" y="-19050"/>
                <a:ext cx="4274700" cy="2186400"/>
              </a:xfrm>
              <a:prstGeom prst="rect">
                <a:avLst/>
              </a:prstGeom>
              <a:noFill/>
              <a:ln>
                <a:noFill/>
              </a:ln>
            </p:spPr>
            <p:txBody>
              <a:bodyPr anchorCtr="0" anchor="ctr" bIns="50800" lIns="50800" spcFirstLastPara="1" rIns="50800" wrap="square" tIns="50800">
                <a:noAutofit/>
              </a:bodyPr>
              <a:lstStyle/>
              <a:p>
                <a:pPr indent="0" lvl="0" marL="0" marR="0" rtl="0" algn="ctr">
                  <a:lnSpc>
                    <a:spcPct val="149055"/>
                  </a:lnSpc>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289" name="Google Shape;2289;g35b5eb9d78b_0_515"/>
            <p:cNvCxnSpPr/>
            <p:nvPr/>
          </p:nvCxnSpPr>
          <p:spPr>
            <a:xfrm>
              <a:off x="0" y="2549545"/>
              <a:ext cx="21640800" cy="0"/>
            </a:xfrm>
            <a:prstGeom prst="straightConnector1">
              <a:avLst/>
            </a:prstGeom>
            <a:noFill/>
            <a:ln cap="flat" cmpd="sng" w="76200">
              <a:solidFill>
                <a:srgbClr val="000000"/>
              </a:solidFill>
              <a:prstDash val="solid"/>
              <a:round/>
              <a:headEnd len="sm" w="sm" type="none"/>
              <a:tailEnd len="sm" w="sm" type="none"/>
            </a:ln>
          </p:spPr>
        </p:cxnSp>
      </p:grpSp>
      <p:grpSp>
        <p:nvGrpSpPr>
          <p:cNvPr id="2290" name="Google Shape;2290;g35b5eb9d78b_0_515"/>
          <p:cNvGrpSpPr/>
          <p:nvPr/>
        </p:nvGrpSpPr>
        <p:grpSpPr>
          <a:xfrm rot="1250207">
            <a:off x="16982704" y="8993812"/>
            <a:ext cx="1305310" cy="1305310"/>
            <a:chOff x="-4" y="34"/>
            <a:chExt cx="1740284" cy="1740284"/>
          </a:xfrm>
        </p:grpSpPr>
        <p:grpSp>
          <p:nvGrpSpPr>
            <p:cNvPr id="2291" name="Google Shape;2291;g35b5eb9d78b_0_515"/>
            <p:cNvGrpSpPr/>
            <p:nvPr/>
          </p:nvGrpSpPr>
          <p:grpSpPr>
            <a:xfrm rot="2045184">
              <a:off x="-17022" y="632120"/>
              <a:ext cx="1774320" cy="483197"/>
              <a:chOff x="0" y="0"/>
              <a:chExt cx="750041" cy="204257"/>
            </a:xfrm>
          </p:grpSpPr>
          <p:sp>
            <p:nvSpPr>
              <p:cNvPr id="2292" name="Google Shape;2292;g35b5eb9d78b_0_515"/>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3" name="Google Shape;2293;g35b5eb9d78b_0_515"/>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94" name="Google Shape;2294;g35b5eb9d78b_0_515"/>
            <p:cNvGrpSpPr/>
            <p:nvPr/>
          </p:nvGrpSpPr>
          <p:grpSpPr>
            <a:xfrm rot="-3354816">
              <a:off x="-15041" y="628577"/>
              <a:ext cx="1774320" cy="483197"/>
              <a:chOff x="0" y="0"/>
              <a:chExt cx="750041" cy="204257"/>
            </a:xfrm>
          </p:grpSpPr>
          <p:sp>
            <p:nvSpPr>
              <p:cNvPr id="2295" name="Google Shape;2295;g35b5eb9d78b_0_515"/>
              <p:cNvSpPr/>
              <p:nvPr/>
            </p:nvSpPr>
            <p:spPr>
              <a:xfrm>
                <a:off x="0" y="0"/>
                <a:ext cx="750041" cy="204257"/>
              </a:xfrm>
              <a:custGeom>
                <a:rect b="b" l="l" r="r" t="t"/>
                <a:pathLst>
                  <a:path extrusionOk="0" h="204257" w="750041">
                    <a:moveTo>
                      <a:pt x="87265" y="0"/>
                    </a:moveTo>
                    <a:lnTo>
                      <a:pt x="662776" y="0"/>
                    </a:lnTo>
                    <a:cubicBezTo>
                      <a:pt x="710971" y="0"/>
                      <a:pt x="750041" y="39070"/>
                      <a:pt x="750041" y="87265"/>
                    </a:cubicBezTo>
                    <a:lnTo>
                      <a:pt x="750041" y="116992"/>
                    </a:lnTo>
                    <a:cubicBezTo>
                      <a:pt x="750041" y="165187"/>
                      <a:pt x="710971" y="204257"/>
                      <a:pt x="662776" y="204257"/>
                    </a:cubicBezTo>
                    <a:lnTo>
                      <a:pt x="87265" y="204257"/>
                    </a:lnTo>
                    <a:cubicBezTo>
                      <a:pt x="39070" y="204257"/>
                      <a:pt x="0" y="165187"/>
                      <a:pt x="0" y="116992"/>
                    </a:cubicBezTo>
                    <a:lnTo>
                      <a:pt x="0" y="87265"/>
                    </a:lnTo>
                    <a:cubicBezTo>
                      <a:pt x="0" y="39070"/>
                      <a:pt x="39070" y="0"/>
                      <a:pt x="87265" y="0"/>
                    </a:cubicBezTo>
                    <a:close/>
                  </a:path>
                </a:pathLst>
              </a:custGeom>
              <a:solidFill>
                <a:srgbClr val="F9AA50"/>
              </a:solidFill>
              <a:ln cap="sq" cmpd="sng" w="476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6" name="Google Shape;2296;g35b5eb9d78b_0_515"/>
              <p:cNvSpPr txBox="1"/>
              <p:nvPr/>
            </p:nvSpPr>
            <p:spPr>
              <a:xfrm>
                <a:off x="0" y="19050"/>
                <a:ext cx="750000" cy="1851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97" name="Google Shape;2297;g35b5eb9d78b_0_515"/>
            <p:cNvGrpSpPr/>
            <p:nvPr/>
          </p:nvGrpSpPr>
          <p:grpSpPr>
            <a:xfrm rot="-3354816">
              <a:off x="673118" y="578207"/>
              <a:ext cx="363361" cy="569559"/>
              <a:chOff x="0" y="0"/>
              <a:chExt cx="153600" cy="240764"/>
            </a:xfrm>
          </p:grpSpPr>
          <p:sp>
            <p:nvSpPr>
              <p:cNvPr id="2298" name="Google Shape;2298;g35b5eb9d78b_0_515"/>
              <p:cNvSpPr/>
              <p:nvPr/>
            </p:nvSpPr>
            <p:spPr>
              <a:xfrm>
                <a:off x="0" y="0"/>
                <a:ext cx="153471" cy="240764"/>
              </a:xfrm>
              <a:custGeom>
                <a:rect b="b" l="l" r="r" t="t"/>
                <a:pathLst>
                  <a:path extrusionOk="0" h="240764" w="153471">
                    <a:moveTo>
                      <a:pt x="0" y="0"/>
                    </a:moveTo>
                    <a:lnTo>
                      <a:pt x="153471" y="0"/>
                    </a:lnTo>
                    <a:lnTo>
                      <a:pt x="153471" y="240764"/>
                    </a:lnTo>
                    <a:lnTo>
                      <a:pt x="0" y="240764"/>
                    </a:lnTo>
                    <a:close/>
                  </a:path>
                </a:pathLst>
              </a:custGeom>
              <a:solidFill>
                <a:srgbClr val="F9AA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9" name="Google Shape;2299;g35b5eb9d78b_0_515"/>
              <p:cNvSpPr txBox="1"/>
              <p:nvPr/>
            </p:nvSpPr>
            <p:spPr>
              <a:xfrm>
                <a:off x="0" y="19050"/>
                <a:ext cx="153600" cy="221700"/>
              </a:xfrm>
              <a:prstGeom prst="rect">
                <a:avLst/>
              </a:prstGeom>
              <a:noFill/>
              <a:ln>
                <a:noFill/>
              </a:ln>
            </p:spPr>
            <p:txBody>
              <a:bodyPr anchorCtr="0" anchor="ctr" bIns="50800" lIns="50800" spcFirstLastPara="1" rIns="50800" wrap="square" tIns="50800">
                <a:noAutofit/>
              </a:bodyPr>
              <a:lstStyle/>
              <a:p>
                <a:pPr indent="0" lvl="0" marL="0" marR="0" rtl="0" algn="ctr">
                  <a:lnSpc>
                    <a:spcPct val="83333"/>
                  </a:lnSpc>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300" name="Google Shape;2300;g35b5eb9d78b_0_515"/>
          <p:cNvSpPr txBox="1"/>
          <p:nvPr/>
        </p:nvSpPr>
        <p:spPr>
          <a:xfrm>
            <a:off x="1572125" y="1489047"/>
            <a:ext cx="151437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7500">
                <a:latin typeface="Edu SA Beginner"/>
                <a:ea typeface="Edu SA Beginner"/>
                <a:cs typeface="Edu SA Beginner"/>
                <a:sym typeface="Edu SA Beginner"/>
              </a:rPr>
              <a:t>This afternoon explained…</a:t>
            </a:r>
            <a:endParaRPr>
              <a:latin typeface="Edu SA Beginner"/>
              <a:ea typeface="Edu SA Beginner"/>
              <a:cs typeface="Edu SA Beginner"/>
              <a:sym typeface="Edu SA Beginner"/>
            </a:endParaRPr>
          </a:p>
        </p:txBody>
      </p:sp>
      <p:pic>
        <p:nvPicPr>
          <p:cNvPr id="2301" name="Google Shape;2301;g35b5eb9d78b_0_515" title="Magical Maths World Map.png"/>
          <p:cNvPicPr preferRelativeResize="0"/>
          <p:nvPr/>
        </p:nvPicPr>
        <p:blipFill>
          <a:blip r:embed="rId3">
            <a:alphaModFix/>
          </a:blip>
          <a:stretch>
            <a:fillRect/>
          </a:stretch>
        </p:blipFill>
        <p:spPr>
          <a:xfrm>
            <a:off x="8259875" y="3169875"/>
            <a:ext cx="8304750" cy="5871451"/>
          </a:xfrm>
          <a:prstGeom prst="rect">
            <a:avLst/>
          </a:prstGeom>
          <a:noFill/>
          <a:ln>
            <a:noFill/>
          </a:ln>
        </p:spPr>
      </p:pic>
      <p:sp>
        <p:nvSpPr>
          <p:cNvPr id="2302" name="Google Shape;2302;g35b5eb9d78b_0_515"/>
          <p:cNvSpPr txBox="1"/>
          <p:nvPr/>
        </p:nvSpPr>
        <p:spPr>
          <a:xfrm>
            <a:off x="1572125" y="3643500"/>
            <a:ext cx="5409900" cy="4924200"/>
          </a:xfrm>
          <a:prstGeom prst="rect">
            <a:avLst/>
          </a:prstGeom>
          <a:noFill/>
          <a:ln>
            <a:noFill/>
          </a:ln>
        </p:spPr>
        <p:txBody>
          <a:bodyPr anchorCtr="0" anchor="t" bIns="0" lIns="0" spcFirstLastPara="1" rIns="0" wrap="square" tIns="0">
            <a:spAutoFit/>
          </a:bodyPr>
          <a:lstStyle/>
          <a:p>
            <a:pPr indent="-482536" lvl="0" marL="457200" marR="0" rtl="0" algn="l">
              <a:lnSpc>
                <a:spcPct val="100000"/>
              </a:lnSpc>
              <a:spcBef>
                <a:spcPts val="0"/>
              </a:spcBef>
              <a:spcAft>
                <a:spcPts val="0"/>
              </a:spcAft>
              <a:buClr>
                <a:srgbClr val="000000"/>
              </a:buClr>
              <a:buSzPts val="3999"/>
              <a:buFont typeface="Balsamiq Sans"/>
              <a:buChar char="-"/>
            </a:pPr>
            <a:r>
              <a:rPr lang="en-US" sz="3999">
                <a:latin typeface="Edu SA Beginner"/>
                <a:ea typeface="Edu SA Beginner"/>
                <a:cs typeface="Edu SA Beginner"/>
                <a:sym typeface="Edu SA Beginner"/>
              </a:rPr>
              <a:t>Your child will have a map with them when they leave the classroom</a:t>
            </a:r>
            <a:endParaRPr sz="3999">
              <a:latin typeface="Edu SA Beginner"/>
              <a:ea typeface="Edu SA Beginner"/>
              <a:cs typeface="Edu SA Beginner"/>
              <a:sym typeface="Edu SA Beginner"/>
            </a:endParaRPr>
          </a:p>
          <a:p>
            <a:pPr indent="-482536" lvl="0" marL="457200" marR="0" rtl="0" algn="l">
              <a:lnSpc>
                <a:spcPct val="100000"/>
              </a:lnSpc>
              <a:spcBef>
                <a:spcPts val="0"/>
              </a:spcBef>
              <a:spcAft>
                <a:spcPts val="0"/>
              </a:spcAft>
              <a:buSzPts val="3999"/>
              <a:buFont typeface="Edu SA Beginner"/>
              <a:buChar char="-"/>
            </a:pPr>
            <a:r>
              <a:rPr lang="en-US" sz="3999">
                <a:latin typeface="Edu SA Beginner"/>
                <a:ea typeface="Edu SA Beginner"/>
                <a:cs typeface="Edu SA Beginner"/>
                <a:sym typeface="Edu SA Beginner"/>
              </a:rPr>
              <a:t>Make sure you get your family raffle entry at each land you visit (there are 3 Maths prize packs up for grabs)</a:t>
            </a:r>
            <a:endParaRPr sz="3999">
              <a:latin typeface="Edu SA Beginner"/>
              <a:ea typeface="Edu SA Beginner"/>
              <a:cs typeface="Edu SA Beginner"/>
              <a:sym typeface="Edu SA Beginne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Hailee Eade</dc:creator>
</cp:coreProperties>
</file>