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83" r:id="rId3"/>
    <p:sldId id="640" r:id="rId4"/>
    <p:sldId id="645" r:id="rId5"/>
    <p:sldId id="646" r:id="rId6"/>
    <p:sldId id="649" r:id="rId7"/>
    <p:sldId id="324" r:id="rId8"/>
    <p:sldId id="651" r:id="rId9"/>
    <p:sldId id="652" r:id="rId10"/>
    <p:sldId id="316" r:id="rId11"/>
    <p:sldId id="317" r:id="rId12"/>
    <p:sldId id="653" r:id="rId1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1"/>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2055A-1845-EB40-92C9-082E269001D5}" v="1" dt="2023-07-07T02:22:58.9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6" autoAdjust="0"/>
    <p:restoredTop sz="92857"/>
  </p:normalViewPr>
  <p:slideViewPr>
    <p:cSldViewPr>
      <p:cViewPr varScale="1">
        <p:scale>
          <a:sx n="116" d="100"/>
          <a:sy n="116" d="100"/>
        </p:scale>
        <p:origin x="384" y="1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CC374-0541-A84D-A741-F28C878CE505}"/>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6CAF37-9BDC-7C4E-A177-9765A1EA1221}"/>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095585FC-89A7-3146-9017-B725EF4A5A7B}" type="datetimeFigureOut">
              <a:rPr lang="en-US" smtClean="0"/>
              <a:t>7/7/23</a:t>
            </a:fld>
            <a:endParaRPr lang="en-US"/>
          </a:p>
        </p:txBody>
      </p:sp>
      <p:sp>
        <p:nvSpPr>
          <p:cNvPr id="4" name="Footer Placeholder 3">
            <a:extLst>
              <a:ext uri="{FF2B5EF4-FFF2-40B4-BE49-F238E27FC236}">
                <a16:creationId xmlns:a16="http://schemas.microsoft.com/office/drawing/2014/main" id="{B6343ECD-2AEB-B24F-9FB0-C137B05EA267}"/>
              </a:ext>
            </a:extLst>
          </p:cNvPr>
          <p:cNvSpPr>
            <a:spLocks noGrp="1"/>
          </p:cNvSpPr>
          <p:nvPr>
            <p:ph type="ftr" sz="quarter" idx="2"/>
          </p:nvPr>
        </p:nvSpPr>
        <p:spPr>
          <a:xfrm>
            <a:off x="0" y="6513515"/>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CF9300-B886-3643-BED7-7837003192D3}"/>
              </a:ext>
            </a:extLst>
          </p:cNvPr>
          <p:cNvSpPr>
            <a:spLocks noGrp="1"/>
          </p:cNvSpPr>
          <p:nvPr>
            <p:ph type="sldNum" sz="quarter" idx="3"/>
          </p:nvPr>
        </p:nvSpPr>
        <p:spPr>
          <a:xfrm>
            <a:off x="6905625" y="6513515"/>
            <a:ext cx="5283200" cy="344487"/>
          </a:xfrm>
          <a:prstGeom prst="rect">
            <a:avLst/>
          </a:prstGeom>
        </p:spPr>
        <p:txBody>
          <a:bodyPr vert="horz" lIns="91440" tIns="45720" rIns="91440" bIns="45720" rtlCol="0" anchor="b"/>
          <a:lstStyle>
            <a:lvl1pPr algn="r">
              <a:defRPr sz="1200"/>
            </a:lvl1pPr>
          </a:lstStyle>
          <a:p>
            <a:fld id="{2916136A-E11E-7641-A601-FDD2600B3ACC}" type="slidenum">
              <a:rPr lang="en-US" smtClean="0"/>
              <a:t>‹#›</a:t>
            </a:fld>
            <a:endParaRPr lang="en-US"/>
          </a:p>
        </p:txBody>
      </p:sp>
    </p:spTree>
    <p:extLst>
      <p:ext uri="{BB962C8B-B14F-4D97-AF65-F5344CB8AC3E}">
        <p14:creationId xmlns:p14="http://schemas.microsoft.com/office/powerpoint/2010/main" val="337267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D18797A-E309-4C76-A0BD-66B446F1CEE7}" type="datetimeFigureOut">
              <a:rPr lang="en-AU" smtClean="0"/>
              <a:t>7/7/2023</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5"/>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5"/>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5"/>
            <a:ext cx="5283200" cy="344487"/>
          </a:xfrm>
          <a:prstGeom prst="rect">
            <a:avLst/>
          </a:prstGeom>
        </p:spPr>
        <p:txBody>
          <a:bodyPr vert="horz" lIns="91440" tIns="45720" rIns="91440" bIns="45720" rtlCol="0" anchor="b"/>
          <a:lstStyle>
            <a:lvl1pPr algn="r">
              <a:defRPr sz="1200"/>
            </a:lvl1pPr>
          </a:lstStyle>
          <a:p>
            <a:fld id="{77922CCB-C0BE-4EE1-8FD2-70382104C2ED}" type="slidenum">
              <a:rPr lang="en-AU" smtClean="0"/>
              <a:t>‹#›</a:t>
            </a:fld>
            <a:endParaRPr lang="en-AU"/>
          </a:p>
        </p:txBody>
      </p:sp>
    </p:spTree>
    <p:extLst>
      <p:ext uri="{BB962C8B-B14F-4D97-AF65-F5344CB8AC3E}">
        <p14:creationId xmlns:p14="http://schemas.microsoft.com/office/powerpoint/2010/main" val="26972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922CCB-C0BE-4EE1-8FD2-70382104C2ED}" type="slidenum">
              <a:rPr lang="en-AU" smtClean="0"/>
              <a:t>1</a:t>
            </a:fld>
            <a:endParaRPr lang="en-AU"/>
          </a:p>
        </p:txBody>
      </p:sp>
    </p:spTree>
    <p:extLst>
      <p:ext uri="{BB962C8B-B14F-4D97-AF65-F5344CB8AC3E}">
        <p14:creationId xmlns:p14="http://schemas.microsoft.com/office/powerpoint/2010/main" val="341481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Before we begin can I acknowledge the transitional owners on the land we meet today, the </a:t>
            </a:r>
            <a:r>
              <a:rPr lang="en-AU" sz="1200" b="1" i="0" kern="1200" dirty="0">
                <a:solidFill>
                  <a:schemeClr val="tx1"/>
                </a:solidFill>
                <a:effectLst/>
                <a:latin typeface="+mn-lt"/>
                <a:ea typeface="+mn-ea"/>
                <a:cs typeface="+mn-cs"/>
              </a:rPr>
              <a:t>Wathaurong peoples of the Kulin nation,</a:t>
            </a:r>
            <a:r>
              <a:rPr lang="en-AU" sz="1200" b="0" i="0" u="none" strike="noStrike" kern="1200" dirty="0">
                <a:solidFill>
                  <a:schemeClr val="tx1"/>
                </a:solidFill>
                <a:effectLst/>
                <a:latin typeface="+mn-lt"/>
                <a:ea typeface="+mn-ea"/>
                <a:cs typeface="+mn-cs"/>
              </a:rPr>
              <a:t> and pay my respect to any indigenous peoples past, present and emerging.</a:t>
            </a:r>
          </a:p>
        </p:txBody>
      </p:sp>
      <p:sp>
        <p:nvSpPr>
          <p:cNvPr id="4" name="Slide Number Placeholder 3"/>
          <p:cNvSpPr>
            <a:spLocks noGrp="1"/>
          </p:cNvSpPr>
          <p:nvPr>
            <p:ph type="sldNum" sz="quarter" idx="5"/>
          </p:nvPr>
        </p:nvSpPr>
        <p:spPr/>
        <p:txBody>
          <a:bodyPr/>
          <a:lstStyle/>
          <a:p>
            <a:fld id="{77922CCB-C0BE-4EE1-8FD2-70382104C2ED}" type="slidenum">
              <a:rPr lang="en-AU" smtClean="0"/>
              <a:t>2</a:t>
            </a:fld>
            <a:endParaRPr lang="en-AU"/>
          </a:p>
        </p:txBody>
      </p:sp>
    </p:spTree>
    <p:extLst>
      <p:ext uri="{BB962C8B-B14F-4D97-AF65-F5344CB8AC3E}">
        <p14:creationId xmlns:p14="http://schemas.microsoft.com/office/powerpoint/2010/main" val="284618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2CCB-C0BE-4EE1-8FD2-70382104C2ED}" type="slidenum">
              <a:rPr lang="en-AU" smtClean="0"/>
              <a:t>3</a:t>
            </a:fld>
            <a:endParaRPr lang="en-AU"/>
          </a:p>
        </p:txBody>
      </p:sp>
    </p:spTree>
    <p:extLst>
      <p:ext uri="{BB962C8B-B14F-4D97-AF65-F5344CB8AC3E}">
        <p14:creationId xmlns:p14="http://schemas.microsoft.com/office/powerpoint/2010/main" val="44833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AC06-F320-584B-9A24-542BEF3852C6}" type="slidenum">
              <a:rPr lang="en-US" smtClean="0"/>
              <a:t>4</a:t>
            </a:fld>
            <a:endParaRPr lang="en-US"/>
          </a:p>
        </p:txBody>
      </p:sp>
    </p:spTree>
    <p:extLst>
      <p:ext uri="{BB962C8B-B14F-4D97-AF65-F5344CB8AC3E}">
        <p14:creationId xmlns:p14="http://schemas.microsoft.com/office/powerpoint/2010/main" val="9548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2CCB-C0BE-4EE1-8FD2-70382104C2ED}" type="slidenum">
              <a:rPr lang="en-AU" smtClean="0"/>
              <a:t>5</a:t>
            </a:fld>
            <a:endParaRPr lang="en-AU"/>
          </a:p>
        </p:txBody>
      </p:sp>
    </p:spTree>
    <p:extLst>
      <p:ext uri="{BB962C8B-B14F-4D97-AF65-F5344CB8AC3E}">
        <p14:creationId xmlns:p14="http://schemas.microsoft.com/office/powerpoint/2010/main" val="38485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2CCB-C0BE-4EE1-8FD2-70382104C2ED}" type="slidenum">
              <a:rPr lang="en-AU" smtClean="0"/>
              <a:t>9</a:t>
            </a:fld>
            <a:endParaRPr lang="en-AU"/>
          </a:p>
        </p:txBody>
      </p:sp>
    </p:spTree>
    <p:extLst>
      <p:ext uri="{BB962C8B-B14F-4D97-AF65-F5344CB8AC3E}">
        <p14:creationId xmlns:p14="http://schemas.microsoft.com/office/powerpoint/2010/main" val="44833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AC06-F320-584B-9A24-542BEF3852C6}" type="slidenum">
              <a:rPr lang="en-US" smtClean="0"/>
              <a:t>10</a:t>
            </a:fld>
            <a:endParaRPr lang="en-US"/>
          </a:p>
        </p:txBody>
      </p:sp>
    </p:spTree>
    <p:extLst>
      <p:ext uri="{BB962C8B-B14F-4D97-AF65-F5344CB8AC3E}">
        <p14:creationId xmlns:p14="http://schemas.microsoft.com/office/powerpoint/2010/main" val="138174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AC06-F320-584B-9A24-542BEF3852C6}" type="slidenum">
              <a:rPr lang="en-US" smtClean="0"/>
              <a:t>11</a:t>
            </a:fld>
            <a:endParaRPr lang="en-US"/>
          </a:p>
        </p:txBody>
      </p:sp>
    </p:spTree>
    <p:extLst>
      <p:ext uri="{BB962C8B-B14F-4D97-AF65-F5344CB8AC3E}">
        <p14:creationId xmlns:p14="http://schemas.microsoft.com/office/powerpoint/2010/main" val="2044485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Grp="1" noChangeAspect="1"/>
          </p:cNvPicPr>
          <p:nvPr userDrawn="1"/>
        </p:nvPicPr>
        <p:blipFill rotWithShape="1">
          <a:blip r:embed="rId2" cstate="print">
            <a:extLst>
              <a:ext uri="{28A0092B-C50C-407E-A947-70E740481C1C}">
                <a14:useLocalDpi xmlns:a14="http://schemas.microsoft.com/office/drawing/2010/main" val="0"/>
              </a:ext>
            </a:extLst>
          </a:blip>
          <a:srcRect t="29975" r="2239" b="21875"/>
          <a:stretch/>
        </p:blipFill>
        <p:spPr>
          <a:xfrm>
            <a:off x="479376" y="1186390"/>
            <a:ext cx="11631047" cy="3823387"/>
          </a:xfrm>
          <a:prstGeom prst="rect">
            <a:avLst/>
          </a:prstGeom>
        </p:spPr>
      </p:pic>
      <p:sp>
        <p:nvSpPr>
          <p:cNvPr id="8" name="object 3"/>
          <p:cNvSpPr/>
          <p:nvPr userDrawn="1"/>
        </p:nvSpPr>
        <p:spPr>
          <a:xfrm>
            <a:off x="96492" y="125569"/>
            <a:ext cx="9802495" cy="999490"/>
          </a:xfrm>
          <a:custGeom>
            <a:avLst/>
            <a:gdLst/>
            <a:ahLst/>
            <a:cxnLst/>
            <a:rect l="l" t="t" r="r" b="b"/>
            <a:pathLst>
              <a:path w="9802495" h="999490">
                <a:moveTo>
                  <a:pt x="9802228" y="0"/>
                </a:moveTo>
                <a:lnTo>
                  <a:pt x="0" y="0"/>
                </a:lnTo>
                <a:lnTo>
                  <a:pt x="0" y="999185"/>
                </a:lnTo>
                <a:lnTo>
                  <a:pt x="9529178" y="999185"/>
                </a:lnTo>
                <a:lnTo>
                  <a:pt x="9802228" y="0"/>
                </a:lnTo>
                <a:close/>
              </a:path>
            </a:pathLst>
          </a:custGeom>
          <a:solidFill>
            <a:srgbClr val="262261"/>
          </a:solidFill>
        </p:spPr>
        <p:txBody>
          <a:bodyPr wrap="square" lIns="0" tIns="0" rIns="0" bIns="0" rtlCol="0"/>
          <a:lstStyle/>
          <a:p>
            <a:endParaRPr/>
          </a:p>
        </p:txBody>
      </p:sp>
      <p:sp>
        <p:nvSpPr>
          <p:cNvPr id="10" name="object 11"/>
          <p:cNvSpPr/>
          <p:nvPr userDrawn="1"/>
        </p:nvSpPr>
        <p:spPr>
          <a:xfrm>
            <a:off x="96492" y="1186392"/>
            <a:ext cx="1534795" cy="5495290"/>
          </a:xfrm>
          <a:custGeom>
            <a:avLst/>
            <a:gdLst/>
            <a:ahLst/>
            <a:cxnLst/>
            <a:rect l="l" t="t" r="r" b="b"/>
            <a:pathLst>
              <a:path w="1534795" h="5495290">
                <a:moveTo>
                  <a:pt x="1778" y="0"/>
                </a:moveTo>
                <a:lnTo>
                  <a:pt x="0" y="5495213"/>
                </a:lnTo>
                <a:lnTo>
                  <a:pt x="1534528" y="5495213"/>
                </a:lnTo>
                <a:lnTo>
                  <a:pt x="1778" y="0"/>
                </a:lnTo>
                <a:close/>
              </a:path>
            </a:pathLst>
          </a:custGeom>
          <a:solidFill>
            <a:srgbClr val="262261"/>
          </a:solidFill>
        </p:spPr>
        <p:txBody>
          <a:bodyPr wrap="square" lIns="0" tIns="0" rIns="0" bIns="0" rtlCol="0"/>
          <a:lstStyle/>
          <a:p>
            <a:endParaRPr/>
          </a:p>
        </p:txBody>
      </p:sp>
      <p:sp>
        <p:nvSpPr>
          <p:cNvPr id="11" name="object 12"/>
          <p:cNvSpPr/>
          <p:nvPr userDrawn="1"/>
        </p:nvSpPr>
        <p:spPr>
          <a:xfrm>
            <a:off x="96497" y="1186390"/>
            <a:ext cx="955675" cy="4147185"/>
          </a:xfrm>
          <a:custGeom>
            <a:avLst/>
            <a:gdLst/>
            <a:ahLst/>
            <a:cxnLst/>
            <a:rect l="l" t="t" r="r" b="b"/>
            <a:pathLst>
              <a:path w="955675" h="4147185">
                <a:moveTo>
                  <a:pt x="1778" y="0"/>
                </a:moveTo>
                <a:lnTo>
                  <a:pt x="0" y="4146956"/>
                </a:lnTo>
                <a:lnTo>
                  <a:pt x="876211" y="3135033"/>
                </a:lnTo>
                <a:lnTo>
                  <a:pt x="695591" y="2487485"/>
                </a:lnTo>
                <a:lnTo>
                  <a:pt x="955484" y="1588541"/>
                </a:lnTo>
                <a:lnTo>
                  <a:pt x="1778" y="0"/>
                </a:lnTo>
                <a:close/>
              </a:path>
            </a:pathLst>
          </a:custGeom>
          <a:solidFill>
            <a:srgbClr val="A0A3A4">
              <a:alpha val="16998"/>
            </a:srgbClr>
          </a:solidFill>
        </p:spPr>
        <p:txBody>
          <a:bodyPr wrap="square" lIns="0" tIns="0" rIns="0" bIns="0" rtlCol="0"/>
          <a:lstStyle/>
          <a:p>
            <a:endParaRPr/>
          </a:p>
        </p:txBody>
      </p:sp>
      <p:sp>
        <p:nvSpPr>
          <p:cNvPr id="12" name="object 13"/>
          <p:cNvSpPr/>
          <p:nvPr userDrawn="1"/>
        </p:nvSpPr>
        <p:spPr>
          <a:xfrm>
            <a:off x="98271" y="1186390"/>
            <a:ext cx="1459865" cy="2496820"/>
          </a:xfrm>
          <a:custGeom>
            <a:avLst/>
            <a:gdLst/>
            <a:ahLst/>
            <a:cxnLst/>
            <a:rect l="l" t="t" r="r" b="b"/>
            <a:pathLst>
              <a:path w="1459865" h="2496820">
                <a:moveTo>
                  <a:pt x="1459788" y="0"/>
                </a:moveTo>
                <a:lnTo>
                  <a:pt x="0" y="0"/>
                </a:lnTo>
                <a:lnTo>
                  <a:pt x="696328" y="2496477"/>
                </a:lnTo>
                <a:lnTo>
                  <a:pt x="1459788" y="0"/>
                </a:lnTo>
                <a:close/>
              </a:path>
            </a:pathLst>
          </a:custGeom>
          <a:solidFill>
            <a:srgbClr val="27AAE1"/>
          </a:solidFill>
        </p:spPr>
        <p:txBody>
          <a:bodyPr wrap="square" lIns="0" tIns="0" rIns="0" bIns="0" rtlCol="0"/>
          <a:lstStyle/>
          <a:p>
            <a:endParaRPr/>
          </a:p>
        </p:txBody>
      </p:sp>
      <p:sp>
        <p:nvSpPr>
          <p:cNvPr id="25" name="Text Placeholder 24"/>
          <p:cNvSpPr>
            <a:spLocks noGrp="1"/>
          </p:cNvSpPr>
          <p:nvPr>
            <p:ph type="body" sz="quarter" idx="12" hasCustomPrompt="1"/>
          </p:nvPr>
        </p:nvSpPr>
        <p:spPr>
          <a:xfrm>
            <a:off x="2057399" y="5333575"/>
            <a:ext cx="9574031" cy="533825"/>
          </a:xfrm>
          <a:prstGeom prst="rect">
            <a:avLst/>
          </a:prstGeom>
        </p:spPr>
        <p:txBody>
          <a:bodyPr/>
          <a:lstStyle>
            <a:lvl1pPr algn="r">
              <a:defRPr sz="3200">
                <a:solidFill>
                  <a:srgbClr val="262261"/>
                </a:solidFill>
              </a:defRPr>
            </a:lvl1pPr>
          </a:lstStyle>
          <a:p>
            <a:pPr lvl="0"/>
            <a:r>
              <a:rPr lang="en-US" dirty="0"/>
              <a:t>Click to add a Title</a:t>
            </a:r>
            <a:endParaRPr lang="en-AU" dirty="0"/>
          </a:p>
        </p:txBody>
      </p:sp>
      <p:sp>
        <p:nvSpPr>
          <p:cNvPr id="27" name="Text Placeholder 26"/>
          <p:cNvSpPr>
            <a:spLocks noGrp="1"/>
          </p:cNvSpPr>
          <p:nvPr>
            <p:ph type="body" sz="quarter" idx="13" hasCustomPrompt="1"/>
          </p:nvPr>
        </p:nvSpPr>
        <p:spPr>
          <a:xfrm>
            <a:off x="2057399" y="5990062"/>
            <a:ext cx="9574031" cy="457200"/>
          </a:xfrm>
          <a:prstGeom prst="rect">
            <a:avLst/>
          </a:prstGeom>
        </p:spPr>
        <p:txBody>
          <a:bodyPr/>
          <a:lstStyle>
            <a:lvl1pPr algn="r">
              <a:defRPr baseline="0">
                <a:solidFill>
                  <a:srgbClr val="27AAE1"/>
                </a:solidFill>
                <a:latin typeface="Century Gothic" panose="020B0502020202020204" pitchFamily="34" charset="0"/>
              </a:defRPr>
            </a:lvl1pPr>
          </a:lstStyle>
          <a:p>
            <a:pPr lvl="0"/>
            <a:r>
              <a:rPr lang="en-AU" dirty="0"/>
              <a:t>Click to add a subheading</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0" y="218618"/>
            <a:ext cx="1956058" cy="741047"/>
          </a:xfrm>
          <a:prstGeom prst="rect">
            <a:avLst/>
          </a:prstGeom>
        </p:spPr>
      </p:pic>
      <p:sp>
        <p:nvSpPr>
          <p:cNvPr id="16" name="object 10"/>
          <p:cNvSpPr txBox="1"/>
          <p:nvPr userDrawn="1"/>
        </p:nvSpPr>
        <p:spPr>
          <a:xfrm>
            <a:off x="336085" y="240665"/>
            <a:ext cx="1852930" cy="749935"/>
          </a:xfrm>
          <a:prstGeom prst="rect">
            <a:avLst/>
          </a:prstGeom>
        </p:spPr>
        <p:txBody>
          <a:bodyPr vert="horz" wrap="square" lIns="0" tIns="12700" rIns="0" bIns="0" rtlCol="0">
            <a:spAutoFit/>
          </a:bodyPr>
          <a:lstStyle/>
          <a:p>
            <a:pPr marL="12700" marR="5080">
              <a:lnSpc>
                <a:spcPct val="121800"/>
              </a:lnSpc>
              <a:spcBef>
                <a:spcPts val="100"/>
              </a:spcBef>
            </a:pPr>
            <a:r>
              <a:rPr sz="1300" spc="-5" dirty="0">
                <a:solidFill>
                  <a:srgbClr val="FFFFFF"/>
                </a:solidFill>
                <a:latin typeface="Century Gothic"/>
                <a:cs typeface="Century Gothic"/>
              </a:rPr>
              <a:t>Developing </a:t>
            </a:r>
            <a:r>
              <a:rPr sz="1300" dirty="0">
                <a:solidFill>
                  <a:srgbClr val="FFFFFF"/>
                </a:solidFill>
                <a:latin typeface="Century Gothic"/>
                <a:cs typeface="Century Gothic"/>
              </a:rPr>
              <a:t>Futures  </a:t>
            </a:r>
            <a:r>
              <a:rPr sz="1300" dirty="0">
                <a:solidFill>
                  <a:srgbClr val="27AAE1"/>
                </a:solidFill>
                <a:latin typeface="Century Gothic"/>
                <a:cs typeface="Century Gothic"/>
              </a:rPr>
              <a:t>Creating</a:t>
            </a:r>
            <a:r>
              <a:rPr sz="1300" spc="-85" dirty="0">
                <a:solidFill>
                  <a:srgbClr val="27AAE1"/>
                </a:solidFill>
                <a:latin typeface="Century Gothic"/>
                <a:cs typeface="Century Gothic"/>
              </a:rPr>
              <a:t> </a:t>
            </a:r>
            <a:r>
              <a:rPr sz="1300" spc="-5" dirty="0">
                <a:solidFill>
                  <a:srgbClr val="27AAE1"/>
                </a:solidFill>
                <a:latin typeface="Century Gothic"/>
                <a:cs typeface="Century Gothic"/>
              </a:rPr>
              <a:t>Opportunities  </a:t>
            </a:r>
            <a:r>
              <a:rPr sz="1300" spc="-5" dirty="0">
                <a:solidFill>
                  <a:srgbClr val="FFFFFF"/>
                </a:solidFill>
                <a:latin typeface="Century Gothic"/>
                <a:cs typeface="Century Gothic"/>
              </a:rPr>
              <a:t>Inspiring</a:t>
            </a:r>
            <a:r>
              <a:rPr sz="1300" spc="-10" dirty="0">
                <a:solidFill>
                  <a:srgbClr val="FFFFFF"/>
                </a:solidFill>
                <a:latin typeface="Century Gothic"/>
                <a:cs typeface="Century Gothic"/>
              </a:rPr>
              <a:t> </a:t>
            </a:r>
            <a:r>
              <a:rPr sz="1300" dirty="0">
                <a:solidFill>
                  <a:srgbClr val="FFFFFF"/>
                </a:solidFill>
                <a:latin typeface="Century Gothic"/>
                <a:cs typeface="Century Gothic"/>
              </a:rPr>
              <a:t>Potential</a:t>
            </a:r>
            <a:endParaRPr sz="1300" dirty="0">
              <a:latin typeface="Century Gothic"/>
              <a:cs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2" name="Group 1"/>
          <p:cNvGrpSpPr/>
          <p:nvPr userDrawn="1"/>
        </p:nvGrpSpPr>
        <p:grpSpPr>
          <a:xfrm>
            <a:off x="139557" y="5304225"/>
            <a:ext cx="11914515" cy="1417849"/>
            <a:chOff x="139557" y="5187279"/>
            <a:chExt cx="11914515" cy="1534795"/>
          </a:xfrm>
        </p:grpSpPr>
        <p:sp>
          <p:nvSpPr>
            <p:cNvPr id="3" name="object 2"/>
            <p:cNvSpPr/>
            <p:nvPr userDrawn="1"/>
          </p:nvSpPr>
          <p:spPr>
            <a:xfrm>
              <a:off x="139567" y="5187279"/>
              <a:ext cx="11914505" cy="1534795"/>
            </a:xfrm>
            <a:custGeom>
              <a:avLst/>
              <a:gdLst/>
              <a:ahLst/>
              <a:cxnLst/>
              <a:rect l="l" t="t" r="r" b="b"/>
              <a:pathLst>
                <a:path w="11914505" h="1534795">
                  <a:moveTo>
                    <a:pt x="11914060" y="0"/>
                  </a:moveTo>
                  <a:lnTo>
                    <a:pt x="0" y="1532737"/>
                  </a:lnTo>
                  <a:lnTo>
                    <a:pt x="11914060" y="1534515"/>
                  </a:lnTo>
                  <a:lnTo>
                    <a:pt x="11914060" y="0"/>
                  </a:lnTo>
                  <a:close/>
                </a:path>
              </a:pathLst>
            </a:custGeom>
            <a:solidFill>
              <a:srgbClr val="262261"/>
            </a:solidFill>
          </p:spPr>
          <p:txBody>
            <a:bodyPr wrap="square" lIns="0" tIns="0" rIns="0" bIns="0" rtlCol="0"/>
            <a:lstStyle/>
            <a:p>
              <a:endParaRPr/>
            </a:p>
          </p:txBody>
        </p:sp>
        <p:sp>
          <p:nvSpPr>
            <p:cNvPr id="4" name="object 3"/>
            <p:cNvSpPr/>
            <p:nvPr userDrawn="1"/>
          </p:nvSpPr>
          <p:spPr>
            <a:xfrm>
              <a:off x="139567" y="5766311"/>
              <a:ext cx="8990965" cy="955675"/>
            </a:xfrm>
            <a:custGeom>
              <a:avLst/>
              <a:gdLst/>
              <a:ahLst/>
              <a:cxnLst/>
              <a:rect l="l" t="t" r="r" b="b"/>
              <a:pathLst>
                <a:path w="8990965" h="955675">
                  <a:moveTo>
                    <a:pt x="3444087" y="0"/>
                  </a:moveTo>
                  <a:lnTo>
                    <a:pt x="0" y="953706"/>
                  </a:lnTo>
                  <a:lnTo>
                    <a:pt x="8990926" y="955484"/>
                  </a:lnTo>
                  <a:lnTo>
                    <a:pt x="7249250" y="259892"/>
                  </a:lnTo>
                  <a:lnTo>
                    <a:pt x="5393055" y="259892"/>
                  </a:lnTo>
                  <a:lnTo>
                    <a:pt x="3444087" y="0"/>
                  </a:lnTo>
                  <a:close/>
                </a:path>
                <a:path w="8990965" h="955675">
                  <a:moveTo>
                    <a:pt x="6797001" y="79273"/>
                  </a:moveTo>
                  <a:lnTo>
                    <a:pt x="5393055" y="259892"/>
                  </a:lnTo>
                  <a:lnTo>
                    <a:pt x="7249250" y="259892"/>
                  </a:lnTo>
                  <a:lnTo>
                    <a:pt x="6797001" y="79273"/>
                  </a:lnTo>
                  <a:close/>
                </a:path>
              </a:pathLst>
            </a:custGeom>
            <a:solidFill>
              <a:srgbClr val="A0A3A4">
                <a:alpha val="16998"/>
              </a:srgbClr>
            </a:solidFill>
          </p:spPr>
          <p:txBody>
            <a:bodyPr wrap="square" lIns="0" tIns="0" rIns="0" bIns="0" rtlCol="0"/>
            <a:lstStyle/>
            <a:p>
              <a:endParaRPr/>
            </a:p>
          </p:txBody>
        </p:sp>
        <p:sp>
          <p:nvSpPr>
            <p:cNvPr id="5" name="object 4"/>
            <p:cNvSpPr/>
            <p:nvPr userDrawn="1"/>
          </p:nvSpPr>
          <p:spPr>
            <a:xfrm>
              <a:off x="139557" y="5260232"/>
              <a:ext cx="5412740" cy="1459865"/>
            </a:xfrm>
            <a:custGeom>
              <a:avLst/>
              <a:gdLst/>
              <a:ahLst/>
              <a:cxnLst/>
              <a:rect l="l" t="t" r="r" b="b"/>
              <a:pathLst>
                <a:path w="5412740" h="1459865">
                  <a:moveTo>
                    <a:pt x="0" y="0"/>
                  </a:moveTo>
                  <a:lnTo>
                    <a:pt x="0" y="1459788"/>
                  </a:lnTo>
                  <a:lnTo>
                    <a:pt x="5412574" y="763460"/>
                  </a:lnTo>
                  <a:lnTo>
                    <a:pt x="0" y="0"/>
                  </a:lnTo>
                  <a:close/>
                </a:path>
              </a:pathLst>
            </a:custGeom>
            <a:solidFill>
              <a:srgbClr val="27AAE1"/>
            </a:solidFill>
          </p:spPr>
          <p:txBody>
            <a:bodyPr wrap="square" lIns="0" tIns="0" rIns="0" bIns="0" rtlCol="0"/>
            <a:lstStyle/>
            <a:p>
              <a:endParaRPr/>
            </a:p>
          </p:txBody>
        </p:sp>
      </p:grpSp>
      <p:sp>
        <p:nvSpPr>
          <p:cNvPr id="8" name="object 11"/>
          <p:cNvSpPr/>
          <p:nvPr userDrawn="1"/>
        </p:nvSpPr>
        <p:spPr>
          <a:xfrm>
            <a:off x="193985" y="174313"/>
            <a:ext cx="9579209" cy="660400"/>
          </a:xfrm>
          <a:custGeom>
            <a:avLst/>
            <a:gdLst/>
            <a:ahLst/>
            <a:cxnLst/>
            <a:rect l="l" t="t" r="r" b="b"/>
            <a:pathLst>
              <a:path w="6064885" h="660400">
                <a:moveTo>
                  <a:pt x="6064300" y="0"/>
                </a:moveTo>
                <a:lnTo>
                  <a:pt x="0" y="0"/>
                </a:lnTo>
                <a:lnTo>
                  <a:pt x="0" y="660400"/>
                </a:lnTo>
                <a:lnTo>
                  <a:pt x="5879033" y="660400"/>
                </a:lnTo>
                <a:lnTo>
                  <a:pt x="6064300" y="0"/>
                </a:lnTo>
                <a:close/>
              </a:path>
            </a:pathLst>
          </a:custGeom>
          <a:solidFill>
            <a:srgbClr val="262261"/>
          </a:solidFill>
        </p:spPr>
        <p:txBody>
          <a:bodyPr wrap="square" lIns="0" tIns="0" rIns="0" bIns="0" rtlCol="0"/>
          <a:lstStyle/>
          <a:p>
            <a:endParaRPr/>
          </a:p>
        </p:txBody>
      </p:sp>
      <p:sp>
        <p:nvSpPr>
          <p:cNvPr id="13" name="Text Placeholder 12"/>
          <p:cNvSpPr>
            <a:spLocks noGrp="1"/>
          </p:cNvSpPr>
          <p:nvPr>
            <p:ph type="body" sz="quarter" idx="10" hasCustomPrompt="1"/>
          </p:nvPr>
        </p:nvSpPr>
        <p:spPr>
          <a:xfrm>
            <a:off x="292346" y="250513"/>
            <a:ext cx="8685405" cy="508000"/>
          </a:xfrm>
          <a:prstGeom prst="rect">
            <a:avLst/>
          </a:prstGeom>
        </p:spPr>
        <p:txBody>
          <a:bodyPr/>
          <a:lstStyle>
            <a:lvl1pPr algn="l">
              <a:defRPr sz="3000" b="1" baseline="0">
                <a:solidFill>
                  <a:schemeClr val="bg1"/>
                </a:solidFill>
                <a:latin typeface="Century Gothic" panose="020B0502020202020204" pitchFamily="34" charset="0"/>
              </a:defRPr>
            </a:lvl1pPr>
          </a:lstStyle>
          <a:p>
            <a:pPr lvl="0"/>
            <a:r>
              <a:rPr lang="en-AU" dirty="0"/>
              <a:t>Click to add Heading</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8979" y="174313"/>
            <a:ext cx="1956058" cy="741047"/>
          </a:xfrm>
          <a:prstGeom prst="rect">
            <a:avLst/>
          </a:prstGeom>
        </p:spPr>
      </p:pic>
      <p:sp>
        <p:nvSpPr>
          <p:cNvPr id="21" name="Content Placeholder 20"/>
          <p:cNvSpPr>
            <a:spLocks noGrp="1"/>
          </p:cNvSpPr>
          <p:nvPr>
            <p:ph sz="quarter" idx="13" hasCustomPrompt="1"/>
          </p:nvPr>
        </p:nvSpPr>
        <p:spPr>
          <a:xfrm>
            <a:off x="139557" y="1031874"/>
            <a:ext cx="11914515" cy="4191703"/>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 typeface="+mj-lt"/>
              <a:buNone/>
              <a:tabLst/>
              <a:defRPr u="none" baseline="0">
                <a:solidFill>
                  <a:srgbClr val="262261"/>
                </a:solidFill>
                <a:latin typeface="Century Gothic" panose="020B0502020202020204" pitchFamily="34" charset="0"/>
              </a:defRPr>
            </a:lvl1p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dirty="0"/>
              <a:t>Click to add text</a:t>
            </a:r>
            <a:endParaRPr lang="en-AU" dirty="0"/>
          </a:p>
        </p:txBody>
      </p:sp>
    </p:spTree>
    <p:extLst>
      <p:ext uri="{BB962C8B-B14F-4D97-AF65-F5344CB8AC3E}">
        <p14:creationId xmlns:p14="http://schemas.microsoft.com/office/powerpoint/2010/main" val="287211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19" name="object 11"/>
          <p:cNvSpPr/>
          <p:nvPr userDrawn="1"/>
        </p:nvSpPr>
        <p:spPr>
          <a:xfrm>
            <a:off x="193985" y="174313"/>
            <a:ext cx="9579209" cy="660400"/>
          </a:xfrm>
          <a:custGeom>
            <a:avLst/>
            <a:gdLst/>
            <a:ahLst/>
            <a:cxnLst/>
            <a:rect l="l" t="t" r="r" b="b"/>
            <a:pathLst>
              <a:path w="6064885" h="660400">
                <a:moveTo>
                  <a:pt x="6064300" y="0"/>
                </a:moveTo>
                <a:lnTo>
                  <a:pt x="0" y="0"/>
                </a:lnTo>
                <a:lnTo>
                  <a:pt x="0" y="660400"/>
                </a:lnTo>
                <a:lnTo>
                  <a:pt x="5879033" y="660400"/>
                </a:lnTo>
                <a:lnTo>
                  <a:pt x="6064300" y="0"/>
                </a:lnTo>
                <a:close/>
              </a:path>
            </a:pathLst>
          </a:custGeom>
          <a:solidFill>
            <a:srgbClr val="262261"/>
          </a:solidFill>
        </p:spPr>
        <p:txBody>
          <a:bodyPr wrap="square" lIns="0" tIns="0" rIns="0" bIns="0" rtlCol="0"/>
          <a:lstStyle/>
          <a:p>
            <a:endParaRPr/>
          </a:p>
        </p:txBody>
      </p:sp>
      <p:sp>
        <p:nvSpPr>
          <p:cNvPr id="20" name="Text Placeholder 12"/>
          <p:cNvSpPr>
            <a:spLocks noGrp="1"/>
          </p:cNvSpPr>
          <p:nvPr>
            <p:ph type="body" sz="quarter" idx="17" hasCustomPrompt="1"/>
          </p:nvPr>
        </p:nvSpPr>
        <p:spPr>
          <a:xfrm>
            <a:off x="445126" y="250513"/>
            <a:ext cx="8685405" cy="508000"/>
          </a:xfrm>
          <a:prstGeom prst="rect">
            <a:avLst/>
          </a:prstGeom>
        </p:spPr>
        <p:txBody>
          <a:bodyPr/>
          <a:lstStyle>
            <a:lvl1pPr algn="l">
              <a:defRPr sz="3000" b="1">
                <a:solidFill>
                  <a:schemeClr val="bg1"/>
                </a:solidFill>
                <a:latin typeface="Century Gothic" panose="020B0502020202020204" pitchFamily="34" charset="0"/>
              </a:defRPr>
            </a:lvl1pPr>
          </a:lstStyle>
          <a:p>
            <a:pPr lvl="0"/>
            <a:r>
              <a:rPr lang="en-AU" dirty="0"/>
              <a:t>Click to add Heading</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8979" y="174313"/>
            <a:ext cx="1956058" cy="741047"/>
          </a:xfrm>
          <a:prstGeom prst="rect">
            <a:avLst/>
          </a:prstGeom>
        </p:spPr>
      </p:pic>
      <p:sp>
        <p:nvSpPr>
          <p:cNvPr id="23" name="Content Placeholder 22"/>
          <p:cNvSpPr>
            <a:spLocks noGrp="1"/>
          </p:cNvSpPr>
          <p:nvPr>
            <p:ph sz="quarter" idx="18" hasCustomPrompt="1"/>
          </p:nvPr>
        </p:nvSpPr>
        <p:spPr>
          <a:xfrm>
            <a:off x="304801" y="1029180"/>
            <a:ext cx="11582400" cy="5181600"/>
          </a:xfrm>
          <a:prstGeom prst="rect">
            <a:avLst/>
          </a:prstGeom>
        </p:spPr>
        <p:txBody>
          <a:bodyPr/>
          <a:lstStyle>
            <a:lvl1pPr>
              <a:defRPr>
                <a:solidFill>
                  <a:srgbClr val="262261"/>
                </a:solidFill>
              </a:defRPr>
            </a:lvl1pPr>
            <a:lvl2pPr>
              <a:defRPr>
                <a:solidFill>
                  <a:srgbClr val="262261"/>
                </a:solidFill>
              </a:defRPr>
            </a:lvl2pPr>
            <a:lvl3pPr>
              <a:defRPr>
                <a:solidFill>
                  <a:srgbClr val="262261"/>
                </a:solidFill>
              </a:defRPr>
            </a:lvl3pPr>
            <a:lvl4pPr>
              <a:defRPr>
                <a:solidFill>
                  <a:srgbClr val="262261"/>
                </a:solidFill>
              </a:defRPr>
            </a:lvl4pPr>
            <a:lvl5pPr>
              <a:defRPr>
                <a:solidFill>
                  <a:srgbClr val="262261"/>
                </a:solidFill>
              </a:defRPr>
            </a:lvl5pPr>
          </a:lstStyle>
          <a:p>
            <a:pPr lvl="0"/>
            <a:r>
              <a:rPr lang="en-US" dirty="0"/>
              <a:t>Click to add text</a:t>
            </a:r>
            <a:endParaRPr lang="en-AU" dirty="0"/>
          </a:p>
        </p:txBody>
      </p:sp>
      <p:sp>
        <p:nvSpPr>
          <p:cNvPr id="25" name="Date Placeholder 24"/>
          <p:cNvSpPr>
            <a:spLocks noGrp="1"/>
          </p:cNvSpPr>
          <p:nvPr>
            <p:ph type="dt" sz="half" idx="19"/>
          </p:nvPr>
        </p:nvSpPr>
        <p:spPr>
          <a:xfrm>
            <a:off x="304800" y="6356349"/>
            <a:ext cx="2743200" cy="365125"/>
          </a:xfrm>
        </p:spPr>
        <p:txBody>
          <a:bodyPr/>
          <a:lstStyle/>
          <a:p>
            <a:fld id="{08B0479D-64F9-4088-B65F-09E282D6D8EE}" type="datetimeFigureOut">
              <a:rPr lang="en-AU" smtClean="0"/>
              <a:pPr/>
              <a:t>7/7/2023</a:t>
            </a:fld>
            <a:endParaRPr lang="en-AU" dirty="0"/>
          </a:p>
        </p:txBody>
      </p:sp>
      <p:sp>
        <p:nvSpPr>
          <p:cNvPr id="26" name="Footer Placeholder 25"/>
          <p:cNvSpPr>
            <a:spLocks noGrp="1"/>
          </p:cNvSpPr>
          <p:nvPr>
            <p:ph type="ftr" sz="quarter" idx="20"/>
          </p:nvPr>
        </p:nvSpPr>
        <p:spPr/>
        <p:txBody>
          <a:bodyPr/>
          <a:lstStyle/>
          <a:p>
            <a:endParaRPr lang="en-AU" dirty="0"/>
          </a:p>
        </p:txBody>
      </p:sp>
      <p:sp>
        <p:nvSpPr>
          <p:cNvPr id="27" name="Slide Number Placeholder 26"/>
          <p:cNvSpPr>
            <a:spLocks noGrp="1"/>
          </p:cNvSpPr>
          <p:nvPr>
            <p:ph type="sldNum" sz="quarter" idx="21"/>
          </p:nvPr>
        </p:nvSpPr>
        <p:spPr/>
        <p:txBody>
          <a:bodyPr/>
          <a:lstStyle/>
          <a:p>
            <a:fld id="{1FCF9772-08DE-4621-8315-F73C53CB6DE4}" type="slidenum">
              <a:rPr lang="en-AU" smtClean="0"/>
              <a:pPr/>
              <a:t>‹#›</a:t>
            </a:fld>
            <a:endParaRPr lang="en-AU" dirty="0"/>
          </a:p>
        </p:txBody>
      </p:sp>
    </p:spTree>
    <p:extLst>
      <p:ext uri="{BB962C8B-B14F-4D97-AF65-F5344CB8AC3E}">
        <p14:creationId xmlns:p14="http://schemas.microsoft.com/office/powerpoint/2010/main" val="105658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FCF9772-08DE-4621-8315-F73C53CB6DE4}" type="slidenum">
              <a:rPr lang="en-AU" smtClean="0"/>
              <a:t>‹#›</a:t>
            </a:fld>
            <a:endParaRPr lang="en-AU" dirty="0"/>
          </a:p>
        </p:txBody>
      </p:sp>
      <p:sp>
        <p:nvSpPr>
          <p:cNvPr id="13" name="Date Placeholder 12"/>
          <p:cNvSpPr>
            <a:spLocks noGrp="1"/>
          </p:cNvSpPr>
          <p:nvPr>
            <p:ph type="dt" sz="half" idx="13"/>
          </p:nvPr>
        </p:nvSpPr>
        <p:spPr>
          <a:xfrm>
            <a:off x="228600" y="6356350"/>
            <a:ext cx="2743200" cy="365125"/>
          </a:xfrm>
        </p:spPr>
        <p:txBody>
          <a:bodyPr/>
          <a:lstStyle/>
          <a:p>
            <a:fld id="{08B0479D-64F9-4088-B65F-09E282D6D8EE}" type="datetimeFigureOut">
              <a:rPr lang="en-AU" smtClean="0"/>
              <a:pPr/>
              <a:t>7/7/2023</a:t>
            </a:fld>
            <a:endParaRPr lang="en-AU" dirty="0"/>
          </a:p>
        </p:txBody>
      </p:sp>
      <p:sp>
        <p:nvSpPr>
          <p:cNvPr id="14" name="Footer Placeholder 13"/>
          <p:cNvSpPr>
            <a:spLocks noGrp="1"/>
          </p:cNvSpPr>
          <p:nvPr>
            <p:ph type="ftr" sz="quarter" idx="14"/>
          </p:nvPr>
        </p:nvSpPr>
        <p:spPr/>
        <p:txBody>
          <a:bodyPr/>
          <a:lstStyle/>
          <a:p>
            <a:endParaRPr lang="en-AU" dirty="0"/>
          </a:p>
        </p:txBody>
      </p:sp>
      <p:sp>
        <p:nvSpPr>
          <p:cNvPr id="15" name="Content Placeholder 20"/>
          <p:cNvSpPr>
            <a:spLocks noGrp="1"/>
          </p:cNvSpPr>
          <p:nvPr>
            <p:ph sz="quarter" idx="16" hasCustomPrompt="1"/>
          </p:nvPr>
        </p:nvSpPr>
        <p:spPr>
          <a:xfrm>
            <a:off x="228600" y="985703"/>
            <a:ext cx="5729288" cy="5204098"/>
          </a:xfrm>
          <a:prstGeom prst="rect">
            <a:avLst/>
          </a:prstGeom>
        </p:spPr>
        <p:txBody>
          <a:bodyPr/>
          <a:lstStyle>
            <a:lvl1pPr>
              <a:defRPr baseline="0">
                <a:solidFill>
                  <a:srgbClr val="262261"/>
                </a:solidFill>
                <a:latin typeface="Century Gothic" panose="020B0502020202020204" pitchFamily="34" charset="0"/>
              </a:defRPr>
            </a:lvl1pPr>
          </a:lstStyle>
          <a:p>
            <a:pPr lvl="0"/>
            <a:r>
              <a:rPr lang="en-AU" dirty="0"/>
              <a:t>Click to add text</a:t>
            </a:r>
          </a:p>
        </p:txBody>
      </p:sp>
      <p:sp>
        <p:nvSpPr>
          <p:cNvPr id="16" name="Content Placeholder 20"/>
          <p:cNvSpPr>
            <a:spLocks noGrp="1"/>
          </p:cNvSpPr>
          <p:nvPr>
            <p:ph sz="quarter" idx="17" hasCustomPrompt="1"/>
          </p:nvPr>
        </p:nvSpPr>
        <p:spPr>
          <a:xfrm>
            <a:off x="6096000" y="1001261"/>
            <a:ext cx="5791200" cy="5188539"/>
          </a:xfrm>
          <a:prstGeom prst="rect">
            <a:avLst/>
          </a:prstGeom>
        </p:spPr>
        <p:txBody>
          <a:bodyPr/>
          <a:lstStyle>
            <a:lvl1pPr>
              <a:defRPr baseline="0">
                <a:solidFill>
                  <a:srgbClr val="262261"/>
                </a:solidFill>
                <a:latin typeface="Century Gothic" panose="020B0502020202020204" pitchFamily="34" charset="0"/>
              </a:defRPr>
            </a:lvl1pPr>
          </a:lstStyle>
          <a:p>
            <a:pPr lvl="0"/>
            <a:r>
              <a:rPr lang="en-AU" dirty="0"/>
              <a:t>Click to add text</a:t>
            </a:r>
          </a:p>
        </p:txBody>
      </p:sp>
      <p:sp>
        <p:nvSpPr>
          <p:cNvPr id="17" name="object 11"/>
          <p:cNvSpPr/>
          <p:nvPr userDrawn="1"/>
        </p:nvSpPr>
        <p:spPr>
          <a:xfrm>
            <a:off x="193985" y="174313"/>
            <a:ext cx="9579209" cy="660400"/>
          </a:xfrm>
          <a:custGeom>
            <a:avLst/>
            <a:gdLst/>
            <a:ahLst/>
            <a:cxnLst/>
            <a:rect l="l" t="t" r="r" b="b"/>
            <a:pathLst>
              <a:path w="6064885" h="660400">
                <a:moveTo>
                  <a:pt x="6064300" y="0"/>
                </a:moveTo>
                <a:lnTo>
                  <a:pt x="0" y="0"/>
                </a:lnTo>
                <a:lnTo>
                  <a:pt x="0" y="660400"/>
                </a:lnTo>
                <a:lnTo>
                  <a:pt x="5879033" y="660400"/>
                </a:lnTo>
                <a:lnTo>
                  <a:pt x="6064300" y="0"/>
                </a:lnTo>
                <a:close/>
              </a:path>
            </a:pathLst>
          </a:custGeom>
          <a:solidFill>
            <a:srgbClr val="262261"/>
          </a:solidFill>
        </p:spPr>
        <p:txBody>
          <a:bodyPr wrap="square" lIns="0" tIns="0" rIns="0" bIns="0" rtlCol="0"/>
          <a:lstStyle/>
          <a:p>
            <a:endParaRPr/>
          </a:p>
        </p:txBody>
      </p:sp>
      <p:sp>
        <p:nvSpPr>
          <p:cNvPr id="18" name="Text Placeholder 12"/>
          <p:cNvSpPr>
            <a:spLocks noGrp="1"/>
          </p:cNvSpPr>
          <p:nvPr>
            <p:ph type="body" sz="quarter" idx="18" hasCustomPrompt="1"/>
          </p:nvPr>
        </p:nvSpPr>
        <p:spPr>
          <a:xfrm>
            <a:off x="329827" y="250513"/>
            <a:ext cx="8685405" cy="508000"/>
          </a:xfrm>
          <a:prstGeom prst="rect">
            <a:avLst/>
          </a:prstGeom>
        </p:spPr>
        <p:txBody>
          <a:bodyPr/>
          <a:lstStyle>
            <a:lvl1pPr algn="l">
              <a:defRPr sz="3000" b="1">
                <a:solidFill>
                  <a:schemeClr val="bg1"/>
                </a:solidFill>
                <a:latin typeface="Century Gothic" panose="020B0502020202020204" pitchFamily="34" charset="0"/>
              </a:defRPr>
            </a:lvl1pPr>
          </a:lstStyle>
          <a:p>
            <a:pPr lvl="0"/>
            <a:r>
              <a:rPr lang="en-AU" dirty="0"/>
              <a:t>Click to add Heading</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8979" y="174313"/>
            <a:ext cx="1956058" cy="741047"/>
          </a:xfrm>
          <a:prstGeom prst="rect">
            <a:avLst/>
          </a:prstGeom>
        </p:spPr>
      </p:pic>
    </p:spTree>
    <p:extLst>
      <p:ext uri="{BB962C8B-B14F-4D97-AF65-F5344CB8AC3E}">
        <p14:creationId xmlns:p14="http://schemas.microsoft.com/office/powerpoint/2010/main" val="215780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3 Column">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FCF9772-08DE-4621-8315-F73C53CB6DE4}" type="slidenum">
              <a:rPr lang="en-AU" smtClean="0"/>
              <a:t>‹#›</a:t>
            </a:fld>
            <a:endParaRPr lang="en-AU" dirty="0"/>
          </a:p>
        </p:txBody>
      </p:sp>
      <p:sp>
        <p:nvSpPr>
          <p:cNvPr id="13" name="Date Placeholder 12"/>
          <p:cNvSpPr>
            <a:spLocks noGrp="1"/>
          </p:cNvSpPr>
          <p:nvPr>
            <p:ph type="dt" sz="half" idx="13"/>
          </p:nvPr>
        </p:nvSpPr>
        <p:spPr>
          <a:xfrm>
            <a:off x="228600" y="6356350"/>
            <a:ext cx="2743200" cy="365125"/>
          </a:xfrm>
        </p:spPr>
        <p:txBody>
          <a:bodyPr/>
          <a:lstStyle/>
          <a:p>
            <a:fld id="{08B0479D-64F9-4088-B65F-09E282D6D8EE}" type="datetimeFigureOut">
              <a:rPr lang="en-AU" smtClean="0"/>
              <a:pPr/>
              <a:t>7/7/2023</a:t>
            </a:fld>
            <a:endParaRPr lang="en-AU" dirty="0"/>
          </a:p>
        </p:txBody>
      </p:sp>
      <p:sp>
        <p:nvSpPr>
          <p:cNvPr id="14" name="Footer Placeholder 13"/>
          <p:cNvSpPr>
            <a:spLocks noGrp="1"/>
          </p:cNvSpPr>
          <p:nvPr>
            <p:ph type="ftr" sz="quarter" idx="14"/>
          </p:nvPr>
        </p:nvSpPr>
        <p:spPr/>
        <p:txBody>
          <a:bodyPr/>
          <a:lstStyle/>
          <a:p>
            <a:endParaRPr lang="en-AU" dirty="0"/>
          </a:p>
        </p:txBody>
      </p:sp>
      <p:sp>
        <p:nvSpPr>
          <p:cNvPr id="15" name="Content Placeholder 20"/>
          <p:cNvSpPr>
            <a:spLocks noGrp="1"/>
          </p:cNvSpPr>
          <p:nvPr>
            <p:ph sz="quarter" idx="16" hasCustomPrompt="1"/>
          </p:nvPr>
        </p:nvSpPr>
        <p:spPr>
          <a:xfrm>
            <a:off x="228600" y="985703"/>
            <a:ext cx="3600000" cy="5204098"/>
          </a:xfrm>
          <a:prstGeom prst="rect">
            <a:avLst/>
          </a:prstGeom>
        </p:spPr>
        <p:txBody>
          <a:bodyPr/>
          <a:lstStyle>
            <a:lvl1pPr>
              <a:defRPr baseline="0">
                <a:solidFill>
                  <a:srgbClr val="262261"/>
                </a:solidFill>
                <a:latin typeface="Century Gothic" panose="020B0502020202020204" pitchFamily="34" charset="0"/>
              </a:defRPr>
            </a:lvl1pPr>
          </a:lstStyle>
          <a:p>
            <a:pPr lvl="0"/>
            <a:r>
              <a:rPr lang="en-AU" dirty="0"/>
              <a:t>Click to add text</a:t>
            </a:r>
          </a:p>
        </p:txBody>
      </p:sp>
      <p:sp>
        <p:nvSpPr>
          <p:cNvPr id="17" name="object 11"/>
          <p:cNvSpPr/>
          <p:nvPr userDrawn="1"/>
        </p:nvSpPr>
        <p:spPr>
          <a:xfrm>
            <a:off x="193985" y="174313"/>
            <a:ext cx="9579209" cy="660400"/>
          </a:xfrm>
          <a:custGeom>
            <a:avLst/>
            <a:gdLst/>
            <a:ahLst/>
            <a:cxnLst/>
            <a:rect l="l" t="t" r="r" b="b"/>
            <a:pathLst>
              <a:path w="6064885" h="660400">
                <a:moveTo>
                  <a:pt x="6064300" y="0"/>
                </a:moveTo>
                <a:lnTo>
                  <a:pt x="0" y="0"/>
                </a:lnTo>
                <a:lnTo>
                  <a:pt x="0" y="660400"/>
                </a:lnTo>
                <a:lnTo>
                  <a:pt x="5879033" y="660400"/>
                </a:lnTo>
                <a:lnTo>
                  <a:pt x="6064300" y="0"/>
                </a:lnTo>
                <a:close/>
              </a:path>
            </a:pathLst>
          </a:custGeom>
          <a:solidFill>
            <a:srgbClr val="262261"/>
          </a:solidFill>
        </p:spPr>
        <p:txBody>
          <a:bodyPr wrap="square" lIns="0" tIns="0" rIns="0" bIns="0" rtlCol="0"/>
          <a:lstStyle/>
          <a:p>
            <a:endParaRPr/>
          </a:p>
        </p:txBody>
      </p:sp>
      <p:sp>
        <p:nvSpPr>
          <p:cNvPr id="18" name="Text Placeholder 12"/>
          <p:cNvSpPr>
            <a:spLocks noGrp="1"/>
          </p:cNvSpPr>
          <p:nvPr>
            <p:ph type="body" sz="quarter" idx="18" hasCustomPrompt="1"/>
          </p:nvPr>
        </p:nvSpPr>
        <p:spPr>
          <a:xfrm>
            <a:off x="445126" y="250513"/>
            <a:ext cx="8685405" cy="508000"/>
          </a:xfrm>
          <a:prstGeom prst="rect">
            <a:avLst/>
          </a:prstGeom>
        </p:spPr>
        <p:txBody>
          <a:bodyPr/>
          <a:lstStyle>
            <a:lvl1pPr algn="l">
              <a:defRPr sz="3000" b="1">
                <a:solidFill>
                  <a:schemeClr val="bg1"/>
                </a:solidFill>
                <a:latin typeface="Century Gothic" panose="020B0502020202020204" pitchFamily="34" charset="0"/>
              </a:defRPr>
            </a:lvl1pPr>
          </a:lstStyle>
          <a:p>
            <a:pPr lvl="0"/>
            <a:r>
              <a:rPr lang="en-AU" dirty="0"/>
              <a:t>Click to add Heading</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8979" y="174313"/>
            <a:ext cx="1956058" cy="741047"/>
          </a:xfrm>
          <a:prstGeom prst="rect">
            <a:avLst/>
          </a:prstGeom>
        </p:spPr>
      </p:pic>
      <p:sp>
        <p:nvSpPr>
          <p:cNvPr id="10" name="Content Placeholder 20"/>
          <p:cNvSpPr>
            <a:spLocks noGrp="1"/>
          </p:cNvSpPr>
          <p:nvPr>
            <p:ph sz="quarter" idx="19" hasCustomPrompt="1"/>
          </p:nvPr>
        </p:nvSpPr>
        <p:spPr>
          <a:xfrm>
            <a:off x="4296000" y="985703"/>
            <a:ext cx="3600000" cy="5204098"/>
          </a:xfrm>
          <a:prstGeom prst="rect">
            <a:avLst/>
          </a:prstGeom>
        </p:spPr>
        <p:txBody>
          <a:bodyPr/>
          <a:lstStyle>
            <a:lvl1pPr>
              <a:defRPr baseline="0">
                <a:solidFill>
                  <a:srgbClr val="262261"/>
                </a:solidFill>
                <a:latin typeface="Century Gothic" panose="020B0502020202020204" pitchFamily="34" charset="0"/>
              </a:defRPr>
            </a:lvl1pPr>
          </a:lstStyle>
          <a:p>
            <a:pPr lvl="0"/>
            <a:r>
              <a:rPr lang="en-AU" dirty="0"/>
              <a:t>Click to add text</a:t>
            </a:r>
          </a:p>
        </p:txBody>
      </p:sp>
      <p:sp>
        <p:nvSpPr>
          <p:cNvPr id="11" name="Content Placeholder 20"/>
          <p:cNvSpPr>
            <a:spLocks noGrp="1"/>
          </p:cNvSpPr>
          <p:nvPr>
            <p:ph sz="quarter" idx="20" hasCustomPrompt="1"/>
          </p:nvPr>
        </p:nvSpPr>
        <p:spPr>
          <a:xfrm>
            <a:off x="8287200" y="993482"/>
            <a:ext cx="3600000" cy="5204098"/>
          </a:xfrm>
          <a:prstGeom prst="rect">
            <a:avLst/>
          </a:prstGeom>
        </p:spPr>
        <p:txBody>
          <a:bodyPr/>
          <a:lstStyle>
            <a:lvl1pPr>
              <a:defRPr baseline="0">
                <a:solidFill>
                  <a:srgbClr val="262261"/>
                </a:solidFill>
                <a:latin typeface="Century Gothic" panose="020B0502020202020204" pitchFamily="34" charset="0"/>
              </a:defRPr>
            </a:lvl1pPr>
          </a:lstStyle>
          <a:p>
            <a:pPr lvl="0"/>
            <a:r>
              <a:rPr lang="en-AU" dirty="0"/>
              <a:t>Click to add text</a:t>
            </a:r>
          </a:p>
        </p:txBody>
      </p:sp>
    </p:spTree>
    <p:extLst>
      <p:ext uri="{BB962C8B-B14F-4D97-AF65-F5344CB8AC3E}">
        <p14:creationId xmlns:p14="http://schemas.microsoft.com/office/powerpoint/2010/main" val="93962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9" name="object 11"/>
          <p:cNvSpPr/>
          <p:nvPr userDrawn="1"/>
        </p:nvSpPr>
        <p:spPr>
          <a:xfrm>
            <a:off x="193985" y="174313"/>
            <a:ext cx="9579209" cy="660400"/>
          </a:xfrm>
          <a:custGeom>
            <a:avLst/>
            <a:gdLst/>
            <a:ahLst/>
            <a:cxnLst/>
            <a:rect l="l" t="t" r="r" b="b"/>
            <a:pathLst>
              <a:path w="6064885" h="660400">
                <a:moveTo>
                  <a:pt x="6064300" y="0"/>
                </a:moveTo>
                <a:lnTo>
                  <a:pt x="0" y="0"/>
                </a:lnTo>
                <a:lnTo>
                  <a:pt x="0" y="660400"/>
                </a:lnTo>
                <a:lnTo>
                  <a:pt x="5879033" y="660400"/>
                </a:lnTo>
                <a:lnTo>
                  <a:pt x="6064300" y="0"/>
                </a:lnTo>
                <a:close/>
              </a:path>
            </a:pathLst>
          </a:custGeom>
          <a:solidFill>
            <a:srgbClr val="262261"/>
          </a:solidFill>
        </p:spPr>
        <p:txBody>
          <a:bodyPr wrap="square" lIns="0" tIns="0" rIns="0" bIns="0" rtlCol="0"/>
          <a:lstStyle/>
          <a:p>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8979" y="174313"/>
            <a:ext cx="1956058" cy="741047"/>
          </a:xfrm>
          <a:prstGeom prst="rect">
            <a:avLst/>
          </a:prstGeom>
        </p:spPr>
      </p:pic>
    </p:spTree>
    <p:extLst>
      <p:ext uri="{BB962C8B-B14F-4D97-AF65-F5344CB8AC3E}">
        <p14:creationId xmlns:p14="http://schemas.microsoft.com/office/powerpoint/2010/main" val="355041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Alternate 01">
    <p:spTree>
      <p:nvGrpSpPr>
        <p:cNvPr id="1" name=""/>
        <p:cNvGrpSpPr/>
        <p:nvPr/>
      </p:nvGrpSpPr>
      <p:grpSpPr>
        <a:xfrm>
          <a:off x="0" y="0"/>
          <a:ext cx="0" cy="0"/>
          <a:chOff x="0" y="0"/>
          <a:chExt cx="0" cy="0"/>
        </a:xfrm>
      </p:grpSpPr>
      <p:sp>
        <p:nvSpPr>
          <p:cNvPr id="8" name="object 3"/>
          <p:cNvSpPr/>
          <p:nvPr userDrawn="1"/>
        </p:nvSpPr>
        <p:spPr>
          <a:xfrm>
            <a:off x="96492" y="89397"/>
            <a:ext cx="9802495" cy="999490"/>
          </a:xfrm>
          <a:custGeom>
            <a:avLst/>
            <a:gdLst/>
            <a:ahLst/>
            <a:cxnLst/>
            <a:rect l="l" t="t" r="r" b="b"/>
            <a:pathLst>
              <a:path w="9802495" h="999490">
                <a:moveTo>
                  <a:pt x="9802228" y="0"/>
                </a:moveTo>
                <a:lnTo>
                  <a:pt x="0" y="0"/>
                </a:lnTo>
                <a:lnTo>
                  <a:pt x="0" y="999185"/>
                </a:lnTo>
                <a:lnTo>
                  <a:pt x="9529178" y="999185"/>
                </a:lnTo>
                <a:lnTo>
                  <a:pt x="9802228" y="0"/>
                </a:lnTo>
                <a:close/>
              </a:path>
            </a:pathLst>
          </a:custGeom>
          <a:solidFill>
            <a:srgbClr val="262261"/>
          </a:solidFill>
        </p:spPr>
        <p:txBody>
          <a:bodyPr wrap="square" lIns="0" tIns="0" rIns="0" bIns="0" rtlCol="0"/>
          <a:lstStyle/>
          <a:p>
            <a:endParaRPr/>
          </a:p>
        </p:txBody>
      </p:sp>
      <p:sp>
        <p:nvSpPr>
          <p:cNvPr id="9" name="object 10"/>
          <p:cNvSpPr txBox="1"/>
          <p:nvPr userDrawn="1"/>
        </p:nvSpPr>
        <p:spPr>
          <a:xfrm>
            <a:off x="336085" y="240665"/>
            <a:ext cx="1852930" cy="749935"/>
          </a:xfrm>
          <a:prstGeom prst="rect">
            <a:avLst/>
          </a:prstGeom>
        </p:spPr>
        <p:txBody>
          <a:bodyPr vert="horz" wrap="square" lIns="0" tIns="12700" rIns="0" bIns="0" rtlCol="0">
            <a:spAutoFit/>
          </a:bodyPr>
          <a:lstStyle/>
          <a:p>
            <a:pPr marL="12700" marR="5080">
              <a:lnSpc>
                <a:spcPct val="121800"/>
              </a:lnSpc>
              <a:spcBef>
                <a:spcPts val="100"/>
              </a:spcBef>
            </a:pPr>
            <a:r>
              <a:rPr sz="1300" spc="-5" dirty="0">
                <a:solidFill>
                  <a:srgbClr val="FFFFFF"/>
                </a:solidFill>
                <a:latin typeface="Century Gothic"/>
                <a:cs typeface="Century Gothic"/>
              </a:rPr>
              <a:t>Developing </a:t>
            </a:r>
            <a:r>
              <a:rPr sz="1300" dirty="0">
                <a:solidFill>
                  <a:srgbClr val="FFFFFF"/>
                </a:solidFill>
                <a:latin typeface="Century Gothic"/>
                <a:cs typeface="Century Gothic"/>
              </a:rPr>
              <a:t>Futures  </a:t>
            </a:r>
            <a:r>
              <a:rPr sz="1300" dirty="0">
                <a:solidFill>
                  <a:srgbClr val="27AAE1"/>
                </a:solidFill>
                <a:latin typeface="Century Gothic"/>
                <a:cs typeface="Century Gothic"/>
              </a:rPr>
              <a:t>Creating</a:t>
            </a:r>
            <a:r>
              <a:rPr sz="1300" spc="-85" dirty="0">
                <a:solidFill>
                  <a:srgbClr val="27AAE1"/>
                </a:solidFill>
                <a:latin typeface="Century Gothic"/>
                <a:cs typeface="Century Gothic"/>
              </a:rPr>
              <a:t> </a:t>
            </a:r>
            <a:r>
              <a:rPr sz="1300" spc="-5" dirty="0">
                <a:solidFill>
                  <a:srgbClr val="27AAE1"/>
                </a:solidFill>
                <a:latin typeface="Century Gothic"/>
                <a:cs typeface="Century Gothic"/>
              </a:rPr>
              <a:t>Opportunities  </a:t>
            </a:r>
            <a:r>
              <a:rPr sz="1300" spc="-5" dirty="0">
                <a:solidFill>
                  <a:srgbClr val="FFFFFF"/>
                </a:solidFill>
                <a:latin typeface="Century Gothic"/>
                <a:cs typeface="Century Gothic"/>
              </a:rPr>
              <a:t>Inspiring</a:t>
            </a:r>
            <a:r>
              <a:rPr sz="1300" spc="-10" dirty="0">
                <a:solidFill>
                  <a:srgbClr val="FFFFFF"/>
                </a:solidFill>
                <a:latin typeface="Century Gothic"/>
                <a:cs typeface="Century Gothic"/>
              </a:rPr>
              <a:t> </a:t>
            </a:r>
            <a:r>
              <a:rPr sz="1300" dirty="0">
                <a:solidFill>
                  <a:srgbClr val="FFFFFF"/>
                </a:solidFill>
                <a:latin typeface="Century Gothic"/>
                <a:cs typeface="Century Gothic"/>
              </a:rPr>
              <a:t>Potential</a:t>
            </a:r>
            <a:endParaRPr sz="1300" dirty="0">
              <a:latin typeface="Century Gothic"/>
              <a:cs typeface="Century Gothic"/>
            </a:endParaRPr>
          </a:p>
        </p:txBody>
      </p:sp>
      <p:sp>
        <p:nvSpPr>
          <p:cNvPr id="10" name="object 11"/>
          <p:cNvSpPr/>
          <p:nvPr userDrawn="1"/>
        </p:nvSpPr>
        <p:spPr>
          <a:xfrm>
            <a:off x="96492" y="1186392"/>
            <a:ext cx="1534795" cy="5495290"/>
          </a:xfrm>
          <a:custGeom>
            <a:avLst/>
            <a:gdLst/>
            <a:ahLst/>
            <a:cxnLst/>
            <a:rect l="l" t="t" r="r" b="b"/>
            <a:pathLst>
              <a:path w="1534795" h="5495290">
                <a:moveTo>
                  <a:pt x="1778" y="0"/>
                </a:moveTo>
                <a:lnTo>
                  <a:pt x="0" y="5495213"/>
                </a:lnTo>
                <a:lnTo>
                  <a:pt x="1534528" y="5495213"/>
                </a:lnTo>
                <a:lnTo>
                  <a:pt x="1778" y="0"/>
                </a:lnTo>
                <a:close/>
              </a:path>
            </a:pathLst>
          </a:custGeom>
          <a:solidFill>
            <a:srgbClr val="262261"/>
          </a:solidFill>
        </p:spPr>
        <p:txBody>
          <a:bodyPr wrap="square" lIns="0" tIns="0" rIns="0" bIns="0" rtlCol="0"/>
          <a:lstStyle/>
          <a:p>
            <a:endParaRPr/>
          </a:p>
        </p:txBody>
      </p:sp>
      <p:sp>
        <p:nvSpPr>
          <p:cNvPr id="11" name="object 12"/>
          <p:cNvSpPr/>
          <p:nvPr userDrawn="1"/>
        </p:nvSpPr>
        <p:spPr>
          <a:xfrm>
            <a:off x="96497" y="1186390"/>
            <a:ext cx="955675" cy="4147185"/>
          </a:xfrm>
          <a:custGeom>
            <a:avLst/>
            <a:gdLst/>
            <a:ahLst/>
            <a:cxnLst/>
            <a:rect l="l" t="t" r="r" b="b"/>
            <a:pathLst>
              <a:path w="955675" h="4147185">
                <a:moveTo>
                  <a:pt x="1778" y="0"/>
                </a:moveTo>
                <a:lnTo>
                  <a:pt x="0" y="4146956"/>
                </a:lnTo>
                <a:lnTo>
                  <a:pt x="876211" y="3135033"/>
                </a:lnTo>
                <a:lnTo>
                  <a:pt x="695591" y="2487485"/>
                </a:lnTo>
                <a:lnTo>
                  <a:pt x="955484" y="1588541"/>
                </a:lnTo>
                <a:lnTo>
                  <a:pt x="1778" y="0"/>
                </a:lnTo>
                <a:close/>
              </a:path>
            </a:pathLst>
          </a:custGeom>
          <a:solidFill>
            <a:srgbClr val="A0A3A4">
              <a:alpha val="16998"/>
            </a:srgbClr>
          </a:solidFill>
        </p:spPr>
        <p:txBody>
          <a:bodyPr wrap="square" lIns="0" tIns="0" rIns="0" bIns="0" rtlCol="0"/>
          <a:lstStyle/>
          <a:p>
            <a:endParaRPr/>
          </a:p>
        </p:txBody>
      </p:sp>
      <p:sp>
        <p:nvSpPr>
          <p:cNvPr id="12" name="object 13"/>
          <p:cNvSpPr/>
          <p:nvPr userDrawn="1"/>
        </p:nvSpPr>
        <p:spPr>
          <a:xfrm>
            <a:off x="98271" y="1186390"/>
            <a:ext cx="1459865" cy="2496820"/>
          </a:xfrm>
          <a:custGeom>
            <a:avLst/>
            <a:gdLst/>
            <a:ahLst/>
            <a:cxnLst/>
            <a:rect l="l" t="t" r="r" b="b"/>
            <a:pathLst>
              <a:path w="1459865" h="2496820">
                <a:moveTo>
                  <a:pt x="1459788" y="0"/>
                </a:moveTo>
                <a:lnTo>
                  <a:pt x="0" y="0"/>
                </a:lnTo>
                <a:lnTo>
                  <a:pt x="696328" y="2496477"/>
                </a:lnTo>
                <a:lnTo>
                  <a:pt x="1459788" y="0"/>
                </a:lnTo>
                <a:close/>
              </a:path>
            </a:pathLst>
          </a:custGeom>
          <a:solidFill>
            <a:srgbClr val="27AAE1"/>
          </a:solidFill>
        </p:spPr>
        <p:txBody>
          <a:bodyPr wrap="square" lIns="0" tIns="0" rIns="0" bIns="0" rtlCol="0"/>
          <a:lstStyle/>
          <a:p>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218618"/>
            <a:ext cx="1956058" cy="741047"/>
          </a:xfrm>
          <a:prstGeom prst="rect">
            <a:avLst/>
          </a:prstGeom>
        </p:spPr>
      </p:pic>
    </p:spTree>
    <p:extLst>
      <p:ext uri="{BB962C8B-B14F-4D97-AF65-F5344CB8AC3E}">
        <p14:creationId xmlns:p14="http://schemas.microsoft.com/office/powerpoint/2010/main" val="181949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 Alternate 02">
    <p:spTree>
      <p:nvGrpSpPr>
        <p:cNvPr id="1" name=""/>
        <p:cNvGrpSpPr/>
        <p:nvPr/>
      </p:nvGrpSpPr>
      <p:grpSpPr>
        <a:xfrm>
          <a:off x="0" y="0"/>
          <a:ext cx="0" cy="0"/>
          <a:chOff x="0" y="0"/>
          <a:chExt cx="0" cy="0"/>
        </a:xfrm>
      </p:grpSpPr>
      <p:grpSp>
        <p:nvGrpSpPr>
          <p:cNvPr id="2" name="Group 1"/>
          <p:cNvGrpSpPr/>
          <p:nvPr userDrawn="1"/>
        </p:nvGrpSpPr>
        <p:grpSpPr>
          <a:xfrm>
            <a:off x="139557" y="5301208"/>
            <a:ext cx="11914515" cy="1420866"/>
            <a:chOff x="139557" y="5187279"/>
            <a:chExt cx="11914515" cy="1534795"/>
          </a:xfrm>
        </p:grpSpPr>
        <p:sp>
          <p:nvSpPr>
            <p:cNvPr id="3" name="object 2"/>
            <p:cNvSpPr/>
            <p:nvPr userDrawn="1"/>
          </p:nvSpPr>
          <p:spPr>
            <a:xfrm>
              <a:off x="139567" y="5187279"/>
              <a:ext cx="11914505" cy="1534795"/>
            </a:xfrm>
            <a:custGeom>
              <a:avLst/>
              <a:gdLst/>
              <a:ahLst/>
              <a:cxnLst/>
              <a:rect l="l" t="t" r="r" b="b"/>
              <a:pathLst>
                <a:path w="11914505" h="1534795">
                  <a:moveTo>
                    <a:pt x="11914060" y="0"/>
                  </a:moveTo>
                  <a:lnTo>
                    <a:pt x="0" y="1532737"/>
                  </a:lnTo>
                  <a:lnTo>
                    <a:pt x="11914060" y="1534515"/>
                  </a:lnTo>
                  <a:lnTo>
                    <a:pt x="11914060" y="0"/>
                  </a:lnTo>
                  <a:close/>
                </a:path>
              </a:pathLst>
            </a:custGeom>
            <a:solidFill>
              <a:srgbClr val="262261"/>
            </a:solidFill>
          </p:spPr>
          <p:txBody>
            <a:bodyPr wrap="square" lIns="0" tIns="0" rIns="0" bIns="0" rtlCol="0"/>
            <a:lstStyle/>
            <a:p>
              <a:endParaRPr/>
            </a:p>
          </p:txBody>
        </p:sp>
        <p:sp>
          <p:nvSpPr>
            <p:cNvPr id="4" name="object 3"/>
            <p:cNvSpPr/>
            <p:nvPr userDrawn="1"/>
          </p:nvSpPr>
          <p:spPr>
            <a:xfrm>
              <a:off x="139567" y="5766311"/>
              <a:ext cx="8990965" cy="955675"/>
            </a:xfrm>
            <a:custGeom>
              <a:avLst/>
              <a:gdLst/>
              <a:ahLst/>
              <a:cxnLst/>
              <a:rect l="l" t="t" r="r" b="b"/>
              <a:pathLst>
                <a:path w="8990965" h="955675">
                  <a:moveTo>
                    <a:pt x="3444087" y="0"/>
                  </a:moveTo>
                  <a:lnTo>
                    <a:pt x="0" y="953706"/>
                  </a:lnTo>
                  <a:lnTo>
                    <a:pt x="8990926" y="955484"/>
                  </a:lnTo>
                  <a:lnTo>
                    <a:pt x="7249250" y="259892"/>
                  </a:lnTo>
                  <a:lnTo>
                    <a:pt x="5393055" y="259892"/>
                  </a:lnTo>
                  <a:lnTo>
                    <a:pt x="3444087" y="0"/>
                  </a:lnTo>
                  <a:close/>
                </a:path>
                <a:path w="8990965" h="955675">
                  <a:moveTo>
                    <a:pt x="6797001" y="79273"/>
                  </a:moveTo>
                  <a:lnTo>
                    <a:pt x="5393055" y="259892"/>
                  </a:lnTo>
                  <a:lnTo>
                    <a:pt x="7249250" y="259892"/>
                  </a:lnTo>
                  <a:lnTo>
                    <a:pt x="6797001" y="79273"/>
                  </a:lnTo>
                  <a:close/>
                </a:path>
              </a:pathLst>
            </a:custGeom>
            <a:solidFill>
              <a:srgbClr val="A0A3A4">
                <a:alpha val="16998"/>
              </a:srgbClr>
            </a:solidFill>
          </p:spPr>
          <p:txBody>
            <a:bodyPr wrap="square" lIns="0" tIns="0" rIns="0" bIns="0" rtlCol="0"/>
            <a:lstStyle/>
            <a:p>
              <a:endParaRPr/>
            </a:p>
          </p:txBody>
        </p:sp>
        <p:sp>
          <p:nvSpPr>
            <p:cNvPr id="5" name="object 4"/>
            <p:cNvSpPr/>
            <p:nvPr userDrawn="1"/>
          </p:nvSpPr>
          <p:spPr>
            <a:xfrm>
              <a:off x="139557" y="5260232"/>
              <a:ext cx="5412740" cy="1459865"/>
            </a:xfrm>
            <a:custGeom>
              <a:avLst/>
              <a:gdLst/>
              <a:ahLst/>
              <a:cxnLst/>
              <a:rect l="l" t="t" r="r" b="b"/>
              <a:pathLst>
                <a:path w="5412740" h="1459865">
                  <a:moveTo>
                    <a:pt x="0" y="0"/>
                  </a:moveTo>
                  <a:lnTo>
                    <a:pt x="0" y="1459788"/>
                  </a:lnTo>
                  <a:lnTo>
                    <a:pt x="5412574" y="763460"/>
                  </a:lnTo>
                  <a:lnTo>
                    <a:pt x="0" y="0"/>
                  </a:lnTo>
                  <a:close/>
                </a:path>
              </a:pathLst>
            </a:custGeom>
            <a:solidFill>
              <a:srgbClr val="27AAE1"/>
            </a:solidFill>
          </p:spPr>
          <p:txBody>
            <a:bodyPr wrap="square" lIns="0" tIns="0" rIns="0" bIns="0" rtlCol="0"/>
            <a:lstStyle/>
            <a:p>
              <a:endParaRPr/>
            </a:p>
          </p:txBody>
        </p:sp>
      </p:grpSp>
      <p:sp>
        <p:nvSpPr>
          <p:cNvPr id="8" name="object 11"/>
          <p:cNvSpPr/>
          <p:nvPr userDrawn="1"/>
        </p:nvSpPr>
        <p:spPr>
          <a:xfrm>
            <a:off x="193985" y="174313"/>
            <a:ext cx="9579209" cy="660400"/>
          </a:xfrm>
          <a:custGeom>
            <a:avLst/>
            <a:gdLst/>
            <a:ahLst/>
            <a:cxnLst/>
            <a:rect l="l" t="t" r="r" b="b"/>
            <a:pathLst>
              <a:path w="6064885" h="660400">
                <a:moveTo>
                  <a:pt x="6064300" y="0"/>
                </a:moveTo>
                <a:lnTo>
                  <a:pt x="0" y="0"/>
                </a:lnTo>
                <a:lnTo>
                  <a:pt x="0" y="660400"/>
                </a:lnTo>
                <a:lnTo>
                  <a:pt x="5879033" y="660400"/>
                </a:lnTo>
                <a:lnTo>
                  <a:pt x="6064300" y="0"/>
                </a:lnTo>
                <a:close/>
              </a:path>
            </a:pathLst>
          </a:custGeom>
          <a:solidFill>
            <a:srgbClr val="262261"/>
          </a:solidFill>
        </p:spPr>
        <p:txBody>
          <a:bodyPr wrap="square" lIns="0" tIns="0" rIns="0" bIns="0" rtlCol="0"/>
          <a:lstStyle/>
          <a:p>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8979" y="174313"/>
            <a:ext cx="1956058" cy="741047"/>
          </a:xfrm>
          <a:prstGeom prst="rect">
            <a:avLst/>
          </a:prstGeom>
        </p:spPr>
      </p:pic>
    </p:spTree>
    <p:extLst>
      <p:ext uri="{BB962C8B-B14F-4D97-AF65-F5344CB8AC3E}">
        <p14:creationId xmlns:p14="http://schemas.microsoft.com/office/powerpoint/2010/main" val="354205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4723BF8-0788-5240-94F1-5547E7A3DF20}" type="datetimeFigureOut">
              <a:rPr lang="en-US" smtClean="0"/>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6698-2117-304D-B4D6-08FC2A809A28}" type="slidenum">
              <a:rPr lang="en-US" smtClean="0"/>
              <a:t>‹#›</a:t>
            </a:fld>
            <a:endParaRPr lang="en-US"/>
          </a:p>
        </p:txBody>
      </p:sp>
    </p:spTree>
    <p:extLst>
      <p:ext uri="{BB962C8B-B14F-4D97-AF65-F5344CB8AC3E}">
        <p14:creationId xmlns:p14="http://schemas.microsoft.com/office/powerpoint/2010/main" val="145041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4"/>
          </p:nvPr>
        </p:nvSpPr>
        <p:spPr>
          <a:xfrm>
            <a:off x="9144000" y="6324600"/>
            <a:ext cx="2743200" cy="365125"/>
          </a:xfrm>
          <a:prstGeom prst="rect">
            <a:avLst/>
          </a:prstGeom>
        </p:spPr>
        <p:txBody>
          <a:bodyPr vert="horz" lIns="91440" tIns="45720" rIns="91440" bIns="45720" rtlCol="0" anchor="ctr"/>
          <a:lstStyle>
            <a:lvl1pPr algn="r">
              <a:defRPr sz="2400" b="1">
                <a:solidFill>
                  <a:srgbClr val="262261"/>
                </a:solidFill>
                <a:latin typeface="Century Gothic" panose="020B0502020202020204" pitchFamily="34" charset="0"/>
              </a:defRPr>
            </a:lvl1pPr>
          </a:lstStyle>
          <a:p>
            <a:fld id="{1FCF9772-08DE-4621-8315-F73C53CB6DE4}" type="slidenum">
              <a:rPr lang="en-AU" smtClean="0"/>
              <a:pPr/>
              <a:t>‹#›</a:t>
            </a:fld>
            <a:endParaRPr lang="en-AU" dirty="0"/>
          </a:p>
        </p:txBody>
      </p:sp>
      <p:sp>
        <p:nvSpPr>
          <p:cNvPr id="15" name="Footer Placeholder 1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1">
                <a:solidFill>
                  <a:srgbClr val="262261"/>
                </a:solidFill>
                <a:latin typeface="Century Gothic" panose="020B0502020202020204" pitchFamily="34" charset="0"/>
              </a:defRPr>
            </a:lvl1pPr>
          </a:lstStyle>
          <a:p>
            <a:endParaRPr lang="en-AU" dirty="0"/>
          </a:p>
        </p:txBody>
      </p:sp>
      <p:sp>
        <p:nvSpPr>
          <p:cNvPr id="16" name="Date Placeholder 1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62261"/>
                </a:solidFill>
                <a:latin typeface="Century Gothic" panose="020B0502020202020204" pitchFamily="34" charset="0"/>
              </a:defRPr>
            </a:lvl1pPr>
          </a:lstStyle>
          <a:p>
            <a:fld id="{08B0479D-64F9-4088-B65F-09E282D6D8EE}" type="datetimeFigureOut">
              <a:rPr lang="en-AU" smtClean="0"/>
              <a:pPr/>
              <a:t>7/7/2023</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76" r:id="rId5"/>
    <p:sldLayoutId id="2147483674" r:id="rId6"/>
    <p:sldLayoutId id="2147483673" r:id="rId7"/>
    <p:sldLayoutId id="2147483675" r:id="rId8"/>
    <p:sldLayoutId id="2147483678"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351584" y="5445224"/>
            <a:ext cx="9574031" cy="533825"/>
          </a:xfrm>
        </p:spPr>
        <p:txBody>
          <a:bodyPr/>
          <a:lstStyle/>
          <a:p>
            <a:r>
              <a:rPr lang="en-US" sz="2800" dirty="0"/>
              <a:t>Curriculum Day 4</a:t>
            </a:r>
          </a:p>
        </p:txBody>
      </p:sp>
      <p:sp>
        <p:nvSpPr>
          <p:cNvPr id="4" name="Text Placeholder 3"/>
          <p:cNvSpPr>
            <a:spLocks noGrp="1"/>
          </p:cNvSpPr>
          <p:nvPr>
            <p:ph type="body" sz="quarter" idx="13"/>
          </p:nvPr>
        </p:nvSpPr>
        <p:spPr>
          <a:xfrm>
            <a:off x="2351584" y="6101711"/>
            <a:ext cx="9574031" cy="457200"/>
          </a:xfrm>
        </p:spPr>
        <p:txBody>
          <a:bodyPr/>
          <a:lstStyle/>
          <a:p>
            <a:r>
              <a:rPr lang="en-US" dirty="0"/>
              <a:t>2022</a:t>
            </a:r>
          </a:p>
        </p:txBody>
      </p:sp>
    </p:spTree>
    <p:extLst>
      <p:ext uri="{BB962C8B-B14F-4D97-AF65-F5344CB8AC3E}">
        <p14:creationId xmlns:p14="http://schemas.microsoft.com/office/powerpoint/2010/main" val="126918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433137" y="345245"/>
            <a:ext cx="83311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chemeClr val="tx1"/>
                </a:solidFill>
                <a:effectLst/>
                <a:latin typeface="Century Gothic" charset="0"/>
                <a:ea typeface="Century Gothic" charset="0"/>
                <a:cs typeface="Century Gothic" charset="0"/>
              </a:rPr>
              <a:t>Collective Efficacy </a:t>
            </a:r>
            <a:r>
              <a:rPr kumimoji="0" lang="en-US" altLang="en-US" sz="3200" b="0" i="0" u="sng" strike="noStrike" cap="none" normalizeH="0" baseline="0" dirty="0">
                <a:ln>
                  <a:noFill/>
                </a:ln>
                <a:solidFill>
                  <a:srgbClr val="FF0000"/>
                </a:solidFill>
                <a:effectLst/>
                <a:latin typeface="Century Gothic" charset="0"/>
                <a:ea typeface="Century Gothic" charset="0"/>
                <a:cs typeface="Century Gothic" charset="0"/>
              </a:rPr>
              <a:t>(in the last 12 months)</a:t>
            </a:r>
          </a:p>
        </p:txBody>
      </p:sp>
      <p:pic>
        <p:nvPicPr>
          <p:cNvPr id="5" name="Picture 4">
            <a:extLst>
              <a:ext uri="{FF2B5EF4-FFF2-40B4-BE49-F238E27FC236}">
                <a16:creationId xmlns:a16="http://schemas.microsoft.com/office/drawing/2014/main" id="{D86AD152-1FF0-224D-A4F5-289E727B8371}"/>
              </a:ext>
            </a:extLst>
          </p:cNvPr>
          <p:cNvPicPr>
            <a:picLocks noChangeAspect="1"/>
          </p:cNvPicPr>
          <p:nvPr/>
        </p:nvPicPr>
        <p:blipFill>
          <a:blip r:embed="rId3"/>
          <a:stretch>
            <a:fillRect/>
          </a:stretch>
        </p:blipFill>
        <p:spPr>
          <a:xfrm>
            <a:off x="249382" y="1193672"/>
            <a:ext cx="11698814" cy="4316400"/>
          </a:xfrm>
          <a:prstGeom prst="rect">
            <a:avLst/>
          </a:prstGeom>
        </p:spPr>
      </p:pic>
      <p:sp>
        <p:nvSpPr>
          <p:cNvPr id="2" name="Rectangle 1">
            <a:extLst>
              <a:ext uri="{FF2B5EF4-FFF2-40B4-BE49-F238E27FC236}">
                <a16:creationId xmlns:a16="http://schemas.microsoft.com/office/drawing/2014/main" id="{228CBB7B-2977-5D47-8354-9B474436E001}"/>
              </a:ext>
            </a:extLst>
          </p:cNvPr>
          <p:cNvSpPr/>
          <p:nvPr/>
        </p:nvSpPr>
        <p:spPr>
          <a:xfrm>
            <a:off x="641445" y="2552131"/>
            <a:ext cx="3070746" cy="27295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3EC24E-2ED5-E146-BCB2-1BEA43D6EA1D}"/>
              </a:ext>
            </a:extLst>
          </p:cNvPr>
          <p:cNvSpPr/>
          <p:nvPr/>
        </p:nvSpPr>
        <p:spPr>
          <a:xfrm>
            <a:off x="641445" y="2852383"/>
            <a:ext cx="4585648" cy="23635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18A4FD-C64A-0C41-A0C5-7382F0DC9D53}"/>
              </a:ext>
            </a:extLst>
          </p:cNvPr>
          <p:cNvSpPr/>
          <p:nvPr/>
        </p:nvSpPr>
        <p:spPr>
          <a:xfrm>
            <a:off x="641445" y="3989131"/>
            <a:ext cx="2661313" cy="23635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D3CB3E-8964-B040-8B72-69C3E22DE67D}"/>
              </a:ext>
            </a:extLst>
          </p:cNvPr>
          <p:cNvSpPr/>
          <p:nvPr/>
        </p:nvSpPr>
        <p:spPr>
          <a:xfrm>
            <a:off x="641444" y="4247442"/>
            <a:ext cx="4858604" cy="27295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3D314B-5EF9-4D4F-9AD3-8C7D5553AB47}"/>
              </a:ext>
            </a:extLst>
          </p:cNvPr>
          <p:cNvSpPr/>
          <p:nvPr/>
        </p:nvSpPr>
        <p:spPr>
          <a:xfrm>
            <a:off x="641444" y="4800687"/>
            <a:ext cx="5186150" cy="27295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2A1507-517B-1A4E-AFDF-E06F5D4D2F94}"/>
              </a:ext>
            </a:extLst>
          </p:cNvPr>
          <p:cNvSpPr/>
          <p:nvPr/>
        </p:nvSpPr>
        <p:spPr>
          <a:xfrm>
            <a:off x="641444" y="5096434"/>
            <a:ext cx="5650174" cy="287755"/>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716C30EA-B3B1-A549-969F-965A92FA257F}"/>
              </a:ext>
            </a:extLst>
          </p:cNvPr>
          <p:cNvSpPr>
            <a:spLocks noChangeArrowheads="1"/>
          </p:cNvSpPr>
          <p:nvPr/>
        </p:nvSpPr>
        <p:spPr bwMode="auto">
          <a:xfrm>
            <a:off x="4221128" y="6142509"/>
            <a:ext cx="3749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FF0000"/>
                </a:solidFill>
                <a:effectLst/>
                <a:latin typeface="Century Gothic" charset="0"/>
                <a:ea typeface="Century Gothic" charset="0"/>
                <a:cs typeface="Century Gothic" charset="0"/>
              </a:rPr>
              <a:t>ALL STAFF TO COMPLETE</a:t>
            </a:r>
          </a:p>
        </p:txBody>
      </p:sp>
      <p:sp>
        <p:nvSpPr>
          <p:cNvPr id="12" name="Rectangle 11">
            <a:extLst>
              <a:ext uri="{FF2B5EF4-FFF2-40B4-BE49-F238E27FC236}">
                <a16:creationId xmlns:a16="http://schemas.microsoft.com/office/drawing/2014/main" id="{E049B134-EC30-D647-B8EF-2212AE21DEDF}"/>
              </a:ext>
            </a:extLst>
          </p:cNvPr>
          <p:cNvSpPr/>
          <p:nvPr/>
        </p:nvSpPr>
        <p:spPr>
          <a:xfrm>
            <a:off x="6435499" y="2006221"/>
            <a:ext cx="3390890" cy="55887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4E472D-33B1-6442-BF03-4BEBEC040193}"/>
              </a:ext>
            </a:extLst>
          </p:cNvPr>
          <p:cNvSpPr/>
          <p:nvPr/>
        </p:nvSpPr>
        <p:spPr>
          <a:xfrm>
            <a:off x="9826389" y="2006221"/>
            <a:ext cx="2008494" cy="558879"/>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28EA32-C968-D84F-BFA9-8B46923D0CEE}"/>
              </a:ext>
            </a:extLst>
          </p:cNvPr>
          <p:cNvSpPr/>
          <p:nvPr/>
        </p:nvSpPr>
        <p:spPr>
          <a:xfrm>
            <a:off x="6435499" y="4534046"/>
            <a:ext cx="3390890" cy="272955"/>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E2CC4D-10E2-8947-A6EB-23B30F5BFD2F}"/>
              </a:ext>
            </a:extLst>
          </p:cNvPr>
          <p:cNvSpPr/>
          <p:nvPr/>
        </p:nvSpPr>
        <p:spPr>
          <a:xfrm>
            <a:off x="9826389" y="4534046"/>
            <a:ext cx="2008494" cy="272955"/>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4B9DB9-66A9-CB4E-A8D0-FA2B93ECD5A3}"/>
              </a:ext>
            </a:extLst>
          </p:cNvPr>
          <p:cNvSpPr/>
          <p:nvPr/>
        </p:nvSpPr>
        <p:spPr>
          <a:xfrm>
            <a:off x="6435499" y="3128749"/>
            <a:ext cx="3390890" cy="828000"/>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EA18C0-5E77-B243-A143-EA694CF6F8BF}"/>
              </a:ext>
            </a:extLst>
          </p:cNvPr>
          <p:cNvSpPr/>
          <p:nvPr/>
        </p:nvSpPr>
        <p:spPr>
          <a:xfrm>
            <a:off x="9826389" y="3128749"/>
            <a:ext cx="2008494" cy="8280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40D7AF-C98C-2A4A-A66D-BFC6A45A686C}"/>
              </a:ext>
            </a:extLst>
          </p:cNvPr>
          <p:cNvSpPr/>
          <p:nvPr/>
        </p:nvSpPr>
        <p:spPr>
          <a:xfrm>
            <a:off x="6435498" y="2557156"/>
            <a:ext cx="1800020" cy="558879"/>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089603-F4E0-7840-A168-F8DF0B318905}"/>
              </a:ext>
            </a:extLst>
          </p:cNvPr>
          <p:cNvSpPr/>
          <p:nvPr/>
        </p:nvSpPr>
        <p:spPr>
          <a:xfrm>
            <a:off x="8226168" y="2567517"/>
            <a:ext cx="3608715" cy="55887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8F6ADC-FFED-6B47-A36C-2A2397492D1E}"/>
              </a:ext>
            </a:extLst>
          </p:cNvPr>
          <p:cNvSpPr/>
          <p:nvPr/>
        </p:nvSpPr>
        <p:spPr>
          <a:xfrm>
            <a:off x="6425282" y="3971544"/>
            <a:ext cx="1800020" cy="558879"/>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711D8D-B2E0-7E45-A20F-7DC78115CAB4}"/>
              </a:ext>
            </a:extLst>
          </p:cNvPr>
          <p:cNvSpPr/>
          <p:nvPr/>
        </p:nvSpPr>
        <p:spPr>
          <a:xfrm>
            <a:off x="8215952" y="3968257"/>
            <a:ext cx="3608715" cy="55887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3BDA603-E284-244A-8ED6-FB0E49D53573}"/>
              </a:ext>
            </a:extLst>
          </p:cNvPr>
          <p:cNvSpPr/>
          <p:nvPr/>
        </p:nvSpPr>
        <p:spPr>
          <a:xfrm>
            <a:off x="6434632" y="4807467"/>
            <a:ext cx="1800020" cy="558879"/>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8DB75E-CFC1-764D-A6A7-931D28C57B6B}"/>
              </a:ext>
            </a:extLst>
          </p:cNvPr>
          <p:cNvSpPr/>
          <p:nvPr/>
        </p:nvSpPr>
        <p:spPr>
          <a:xfrm>
            <a:off x="8225302" y="4804180"/>
            <a:ext cx="3608715" cy="55887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BD1BFB-A1AD-8956-2C59-9EE6729DC2CB}"/>
              </a:ext>
            </a:extLst>
          </p:cNvPr>
          <p:cNvSpPr txBox="1"/>
          <p:nvPr/>
        </p:nvSpPr>
        <p:spPr>
          <a:xfrm>
            <a:off x="8290019" y="5107190"/>
            <a:ext cx="490840" cy="276999"/>
          </a:xfrm>
          <a:prstGeom prst="rect">
            <a:avLst/>
          </a:prstGeom>
          <a:noFill/>
        </p:spPr>
        <p:txBody>
          <a:bodyPr wrap="none" rtlCol="0">
            <a:spAutoFit/>
          </a:bodyPr>
          <a:lstStyle/>
          <a:p>
            <a:r>
              <a:rPr lang="en-US" sz="1200" b="1" dirty="0"/>
              <a:t>65%</a:t>
            </a:r>
          </a:p>
        </p:txBody>
      </p:sp>
      <p:sp>
        <p:nvSpPr>
          <p:cNvPr id="24" name="TextBox 23">
            <a:extLst>
              <a:ext uri="{FF2B5EF4-FFF2-40B4-BE49-F238E27FC236}">
                <a16:creationId xmlns:a16="http://schemas.microsoft.com/office/drawing/2014/main" id="{084B7B36-8E78-D297-2B4D-85A0F6964F83}"/>
              </a:ext>
            </a:extLst>
          </p:cNvPr>
          <p:cNvSpPr txBox="1"/>
          <p:nvPr/>
        </p:nvSpPr>
        <p:spPr>
          <a:xfrm>
            <a:off x="6456772" y="2562144"/>
            <a:ext cx="490840" cy="276999"/>
          </a:xfrm>
          <a:prstGeom prst="rect">
            <a:avLst/>
          </a:prstGeom>
          <a:noFill/>
        </p:spPr>
        <p:txBody>
          <a:bodyPr wrap="none" rtlCol="0">
            <a:spAutoFit/>
          </a:bodyPr>
          <a:lstStyle/>
          <a:p>
            <a:r>
              <a:rPr lang="en-US" sz="1200" b="1" dirty="0"/>
              <a:t>92%</a:t>
            </a:r>
          </a:p>
        </p:txBody>
      </p:sp>
      <p:sp>
        <p:nvSpPr>
          <p:cNvPr id="25" name="TextBox 24">
            <a:extLst>
              <a:ext uri="{FF2B5EF4-FFF2-40B4-BE49-F238E27FC236}">
                <a16:creationId xmlns:a16="http://schemas.microsoft.com/office/drawing/2014/main" id="{2DE6DB11-9B1F-94D6-E514-FFD85D643CBB}"/>
              </a:ext>
            </a:extLst>
          </p:cNvPr>
          <p:cNvSpPr txBox="1"/>
          <p:nvPr/>
        </p:nvSpPr>
        <p:spPr>
          <a:xfrm>
            <a:off x="7371977" y="4815750"/>
            <a:ext cx="490840" cy="276999"/>
          </a:xfrm>
          <a:prstGeom prst="rect">
            <a:avLst/>
          </a:prstGeom>
          <a:noFill/>
        </p:spPr>
        <p:txBody>
          <a:bodyPr wrap="none" rtlCol="0">
            <a:spAutoFit/>
          </a:bodyPr>
          <a:lstStyle/>
          <a:p>
            <a:r>
              <a:rPr lang="en-US" sz="1200" b="1" dirty="0"/>
              <a:t>75%</a:t>
            </a:r>
          </a:p>
        </p:txBody>
      </p:sp>
      <p:sp>
        <p:nvSpPr>
          <p:cNvPr id="26" name="TextBox 25">
            <a:extLst>
              <a:ext uri="{FF2B5EF4-FFF2-40B4-BE49-F238E27FC236}">
                <a16:creationId xmlns:a16="http://schemas.microsoft.com/office/drawing/2014/main" id="{79177658-E869-0A0F-32E6-2FFFF81C9207}"/>
              </a:ext>
            </a:extLst>
          </p:cNvPr>
          <p:cNvSpPr txBox="1"/>
          <p:nvPr/>
        </p:nvSpPr>
        <p:spPr>
          <a:xfrm>
            <a:off x="6834452" y="2824075"/>
            <a:ext cx="490840" cy="276999"/>
          </a:xfrm>
          <a:prstGeom prst="rect">
            <a:avLst/>
          </a:prstGeom>
          <a:noFill/>
        </p:spPr>
        <p:txBody>
          <a:bodyPr wrap="none" rtlCol="0">
            <a:spAutoFit/>
          </a:bodyPr>
          <a:lstStyle/>
          <a:p>
            <a:r>
              <a:rPr lang="en-US" sz="1200" b="1" dirty="0"/>
              <a:t>88%</a:t>
            </a:r>
          </a:p>
        </p:txBody>
      </p:sp>
      <p:sp>
        <p:nvSpPr>
          <p:cNvPr id="27" name="TextBox 26">
            <a:extLst>
              <a:ext uri="{FF2B5EF4-FFF2-40B4-BE49-F238E27FC236}">
                <a16:creationId xmlns:a16="http://schemas.microsoft.com/office/drawing/2014/main" id="{1EA180C1-73EB-64EE-45A1-200240F4099A}"/>
              </a:ext>
            </a:extLst>
          </p:cNvPr>
          <p:cNvSpPr txBox="1"/>
          <p:nvPr/>
        </p:nvSpPr>
        <p:spPr>
          <a:xfrm>
            <a:off x="6843802" y="4253132"/>
            <a:ext cx="490840" cy="276999"/>
          </a:xfrm>
          <a:prstGeom prst="rect">
            <a:avLst/>
          </a:prstGeom>
          <a:noFill/>
        </p:spPr>
        <p:txBody>
          <a:bodyPr wrap="none" rtlCol="0">
            <a:spAutoFit/>
          </a:bodyPr>
          <a:lstStyle/>
          <a:p>
            <a:r>
              <a:rPr lang="en-US" sz="1200" b="1" dirty="0"/>
              <a:t>84%</a:t>
            </a:r>
          </a:p>
        </p:txBody>
      </p:sp>
      <p:sp>
        <p:nvSpPr>
          <p:cNvPr id="28" name="TextBox 27">
            <a:extLst>
              <a:ext uri="{FF2B5EF4-FFF2-40B4-BE49-F238E27FC236}">
                <a16:creationId xmlns:a16="http://schemas.microsoft.com/office/drawing/2014/main" id="{0885600E-24D7-7CD1-2491-AC2A1A2D93DE}"/>
              </a:ext>
            </a:extLst>
          </p:cNvPr>
          <p:cNvSpPr txBox="1"/>
          <p:nvPr/>
        </p:nvSpPr>
        <p:spPr>
          <a:xfrm>
            <a:off x="7334642" y="3977010"/>
            <a:ext cx="490840" cy="276999"/>
          </a:xfrm>
          <a:prstGeom prst="rect">
            <a:avLst/>
          </a:prstGeom>
          <a:noFill/>
        </p:spPr>
        <p:txBody>
          <a:bodyPr wrap="none" rtlCol="0">
            <a:spAutoFit/>
          </a:bodyPr>
          <a:lstStyle/>
          <a:p>
            <a:r>
              <a:rPr lang="en-US" sz="1200" b="1" dirty="0"/>
              <a:t>76%</a:t>
            </a:r>
          </a:p>
        </p:txBody>
      </p:sp>
      <p:sp>
        <p:nvSpPr>
          <p:cNvPr id="29" name="TextBox 28">
            <a:extLst>
              <a:ext uri="{FF2B5EF4-FFF2-40B4-BE49-F238E27FC236}">
                <a16:creationId xmlns:a16="http://schemas.microsoft.com/office/drawing/2014/main" id="{3C95E913-F352-12D9-B865-043B87A8A5D3}"/>
              </a:ext>
            </a:extLst>
          </p:cNvPr>
          <p:cNvSpPr txBox="1"/>
          <p:nvPr/>
        </p:nvSpPr>
        <p:spPr>
          <a:xfrm>
            <a:off x="10147015" y="1990220"/>
            <a:ext cx="490840" cy="276999"/>
          </a:xfrm>
          <a:prstGeom prst="rect">
            <a:avLst/>
          </a:prstGeom>
          <a:noFill/>
        </p:spPr>
        <p:txBody>
          <a:bodyPr wrap="none" rtlCol="0">
            <a:spAutoFit/>
          </a:bodyPr>
          <a:lstStyle/>
          <a:p>
            <a:r>
              <a:rPr lang="en-US" sz="1200" b="1" dirty="0"/>
              <a:t>76%</a:t>
            </a:r>
          </a:p>
        </p:txBody>
      </p:sp>
      <p:sp>
        <p:nvSpPr>
          <p:cNvPr id="30" name="TextBox 29">
            <a:extLst>
              <a:ext uri="{FF2B5EF4-FFF2-40B4-BE49-F238E27FC236}">
                <a16:creationId xmlns:a16="http://schemas.microsoft.com/office/drawing/2014/main" id="{590CCBCD-DEBD-7507-F2BB-B739A1DF4F63}"/>
              </a:ext>
            </a:extLst>
          </p:cNvPr>
          <p:cNvSpPr txBox="1"/>
          <p:nvPr/>
        </p:nvSpPr>
        <p:spPr>
          <a:xfrm>
            <a:off x="10689658" y="2285660"/>
            <a:ext cx="490840" cy="276999"/>
          </a:xfrm>
          <a:prstGeom prst="rect">
            <a:avLst/>
          </a:prstGeom>
          <a:noFill/>
        </p:spPr>
        <p:txBody>
          <a:bodyPr wrap="none" rtlCol="0">
            <a:spAutoFit/>
          </a:bodyPr>
          <a:lstStyle/>
          <a:p>
            <a:r>
              <a:rPr lang="en-US" sz="1200" b="1" dirty="0"/>
              <a:t>84%</a:t>
            </a:r>
          </a:p>
        </p:txBody>
      </p:sp>
      <p:sp>
        <p:nvSpPr>
          <p:cNvPr id="31" name="TextBox 30">
            <a:extLst>
              <a:ext uri="{FF2B5EF4-FFF2-40B4-BE49-F238E27FC236}">
                <a16:creationId xmlns:a16="http://schemas.microsoft.com/office/drawing/2014/main" id="{48F266CD-8D0C-FA05-24DB-A30CE44B9413}"/>
              </a:ext>
            </a:extLst>
          </p:cNvPr>
          <p:cNvSpPr txBox="1"/>
          <p:nvPr/>
        </p:nvSpPr>
        <p:spPr>
          <a:xfrm>
            <a:off x="10689658" y="3143142"/>
            <a:ext cx="490840" cy="276999"/>
          </a:xfrm>
          <a:prstGeom prst="rect">
            <a:avLst/>
          </a:prstGeom>
          <a:noFill/>
        </p:spPr>
        <p:txBody>
          <a:bodyPr wrap="none" rtlCol="0">
            <a:spAutoFit/>
          </a:bodyPr>
          <a:lstStyle/>
          <a:p>
            <a:r>
              <a:rPr lang="en-US" sz="1200" b="1" dirty="0"/>
              <a:t>88%</a:t>
            </a:r>
          </a:p>
        </p:txBody>
      </p:sp>
      <p:sp>
        <p:nvSpPr>
          <p:cNvPr id="32" name="TextBox 31">
            <a:extLst>
              <a:ext uri="{FF2B5EF4-FFF2-40B4-BE49-F238E27FC236}">
                <a16:creationId xmlns:a16="http://schemas.microsoft.com/office/drawing/2014/main" id="{3FF569F3-B272-170A-C217-10C37A86CD2E}"/>
              </a:ext>
            </a:extLst>
          </p:cNvPr>
          <p:cNvSpPr txBox="1"/>
          <p:nvPr/>
        </p:nvSpPr>
        <p:spPr>
          <a:xfrm>
            <a:off x="8780859" y="3388946"/>
            <a:ext cx="490840" cy="276999"/>
          </a:xfrm>
          <a:prstGeom prst="rect">
            <a:avLst/>
          </a:prstGeom>
          <a:noFill/>
        </p:spPr>
        <p:txBody>
          <a:bodyPr wrap="none" rtlCol="0">
            <a:spAutoFit/>
          </a:bodyPr>
          <a:lstStyle/>
          <a:p>
            <a:r>
              <a:rPr lang="en-US" sz="1200" b="1" dirty="0"/>
              <a:t>53%</a:t>
            </a:r>
          </a:p>
        </p:txBody>
      </p:sp>
      <p:sp>
        <p:nvSpPr>
          <p:cNvPr id="33" name="TextBox 32">
            <a:extLst>
              <a:ext uri="{FF2B5EF4-FFF2-40B4-BE49-F238E27FC236}">
                <a16:creationId xmlns:a16="http://schemas.microsoft.com/office/drawing/2014/main" id="{47762372-9C26-FBD4-8936-68B07632899A}"/>
              </a:ext>
            </a:extLst>
          </p:cNvPr>
          <p:cNvSpPr txBox="1"/>
          <p:nvPr/>
        </p:nvSpPr>
        <p:spPr>
          <a:xfrm>
            <a:off x="10147015" y="4520153"/>
            <a:ext cx="490840" cy="276999"/>
          </a:xfrm>
          <a:prstGeom prst="rect">
            <a:avLst/>
          </a:prstGeom>
          <a:noFill/>
        </p:spPr>
        <p:txBody>
          <a:bodyPr wrap="none" rtlCol="0">
            <a:spAutoFit/>
          </a:bodyPr>
          <a:lstStyle/>
          <a:p>
            <a:r>
              <a:rPr lang="en-US" sz="1200" b="1" dirty="0"/>
              <a:t>75%</a:t>
            </a:r>
          </a:p>
        </p:txBody>
      </p:sp>
      <p:sp>
        <p:nvSpPr>
          <p:cNvPr id="35" name="TextBox 34">
            <a:extLst>
              <a:ext uri="{FF2B5EF4-FFF2-40B4-BE49-F238E27FC236}">
                <a16:creationId xmlns:a16="http://schemas.microsoft.com/office/drawing/2014/main" id="{41B2A524-0413-C005-041C-A42991B14F38}"/>
              </a:ext>
            </a:extLst>
          </p:cNvPr>
          <p:cNvSpPr txBox="1"/>
          <p:nvPr/>
        </p:nvSpPr>
        <p:spPr>
          <a:xfrm>
            <a:off x="6843802" y="3686817"/>
            <a:ext cx="490840" cy="276999"/>
          </a:xfrm>
          <a:prstGeom prst="rect">
            <a:avLst/>
          </a:prstGeom>
          <a:noFill/>
        </p:spPr>
        <p:txBody>
          <a:bodyPr wrap="none" rtlCol="0">
            <a:spAutoFit/>
          </a:bodyPr>
          <a:lstStyle/>
          <a:p>
            <a:r>
              <a:rPr lang="en-US" sz="1200" b="1" dirty="0"/>
              <a:t>29%</a:t>
            </a:r>
          </a:p>
        </p:txBody>
      </p:sp>
    </p:spTree>
    <p:extLst>
      <p:ext uri="{BB962C8B-B14F-4D97-AF65-F5344CB8AC3E}">
        <p14:creationId xmlns:p14="http://schemas.microsoft.com/office/powerpoint/2010/main" val="195776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433137" y="345245"/>
            <a:ext cx="86709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chemeClr val="tx1"/>
                </a:solidFill>
                <a:effectLst/>
                <a:latin typeface="Century Gothic" charset="0"/>
                <a:ea typeface="Century Gothic" charset="0"/>
                <a:cs typeface="Century Gothic" charset="0"/>
              </a:rPr>
              <a:t>Academic Emphasis </a:t>
            </a:r>
            <a:r>
              <a:rPr kumimoji="0" lang="en-US" altLang="en-US" sz="3200" b="0" i="0" u="sng" strike="noStrike" cap="none" normalizeH="0" baseline="0" dirty="0">
                <a:ln>
                  <a:noFill/>
                </a:ln>
                <a:solidFill>
                  <a:srgbClr val="FF0000"/>
                </a:solidFill>
                <a:effectLst/>
                <a:latin typeface="Century Gothic" charset="0"/>
                <a:ea typeface="Century Gothic" charset="0"/>
                <a:cs typeface="Century Gothic" charset="0"/>
              </a:rPr>
              <a:t>(in the last 12 months)</a:t>
            </a:r>
          </a:p>
        </p:txBody>
      </p:sp>
      <p:pic>
        <p:nvPicPr>
          <p:cNvPr id="7" name="Picture 6">
            <a:extLst>
              <a:ext uri="{FF2B5EF4-FFF2-40B4-BE49-F238E27FC236}">
                <a16:creationId xmlns:a16="http://schemas.microsoft.com/office/drawing/2014/main" id="{FA641EF2-8930-F044-8C6F-D107D9697C12}"/>
              </a:ext>
            </a:extLst>
          </p:cNvPr>
          <p:cNvPicPr>
            <a:picLocks noChangeAspect="1"/>
          </p:cNvPicPr>
          <p:nvPr/>
        </p:nvPicPr>
        <p:blipFill>
          <a:blip r:embed="rId3"/>
          <a:stretch>
            <a:fillRect/>
          </a:stretch>
        </p:blipFill>
        <p:spPr>
          <a:xfrm>
            <a:off x="193963" y="1268760"/>
            <a:ext cx="11804073" cy="3206686"/>
          </a:xfrm>
          <a:prstGeom prst="rect">
            <a:avLst/>
          </a:prstGeom>
        </p:spPr>
      </p:pic>
      <p:sp>
        <p:nvSpPr>
          <p:cNvPr id="5" name="Rectangle 4">
            <a:extLst>
              <a:ext uri="{FF2B5EF4-FFF2-40B4-BE49-F238E27FC236}">
                <a16:creationId xmlns:a16="http://schemas.microsoft.com/office/drawing/2014/main" id="{09F61395-1606-524A-A436-28D66E781B8B}"/>
              </a:ext>
            </a:extLst>
          </p:cNvPr>
          <p:cNvSpPr/>
          <p:nvPr/>
        </p:nvSpPr>
        <p:spPr>
          <a:xfrm>
            <a:off x="559558" y="3212976"/>
            <a:ext cx="3439236" cy="269545"/>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a:extLst>
              <a:ext uri="{FF2B5EF4-FFF2-40B4-BE49-F238E27FC236}">
                <a16:creationId xmlns:a16="http://schemas.microsoft.com/office/drawing/2014/main" id="{E5C773D8-E133-AE41-9B8C-D5BC1BAD2CD3}"/>
              </a:ext>
            </a:extLst>
          </p:cNvPr>
          <p:cNvSpPr>
            <a:spLocks noChangeArrowheads="1"/>
          </p:cNvSpPr>
          <p:nvPr/>
        </p:nvSpPr>
        <p:spPr bwMode="auto">
          <a:xfrm>
            <a:off x="710550" y="6010246"/>
            <a:ext cx="107708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FF0000"/>
                </a:solidFill>
                <a:effectLst/>
                <a:latin typeface="Century Gothic" charset="0"/>
                <a:ea typeface="Century Gothic" charset="0"/>
                <a:cs typeface="Century Gothic" charset="0"/>
              </a:rPr>
              <a:t>ONLY STAFF WHO SPEND THE MAJORITY OF THEIR TIME IN A CLASSROOM</a:t>
            </a:r>
          </a:p>
        </p:txBody>
      </p:sp>
      <p:sp>
        <p:nvSpPr>
          <p:cNvPr id="8" name="Rectangle 7">
            <a:extLst>
              <a:ext uri="{FF2B5EF4-FFF2-40B4-BE49-F238E27FC236}">
                <a16:creationId xmlns:a16="http://schemas.microsoft.com/office/drawing/2014/main" id="{4EC6E03A-BD63-CA40-BD86-35C173D15715}"/>
              </a:ext>
            </a:extLst>
          </p:cNvPr>
          <p:cNvSpPr/>
          <p:nvPr/>
        </p:nvSpPr>
        <p:spPr>
          <a:xfrm>
            <a:off x="6452825" y="2060848"/>
            <a:ext cx="3655323" cy="1143170"/>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5DE217-D0B3-CF40-8ADC-B4826696DC57}"/>
              </a:ext>
            </a:extLst>
          </p:cNvPr>
          <p:cNvSpPr/>
          <p:nvPr/>
        </p:nvSpPr>
        <p:spPr>
          <a:xfrm>
            <a:off x="10108146" y="2060848"/>
            <a:ext cx="1744063" cy="114317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E279AC-E83B-A148-B5D1-130E0DC6B7A9}"/>
              </a:ext>
            </a:extLst>
          </p:cNvPr>
          <p:cNvSpPr/>
          <p:nvPr/>
        </p:nvSpPr>
        <p:spPr>
          <a:xfrm>
            <a:off x="6462794" y="3212976"/>
            <a:ext cx="1744062" cy="266258"/>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4DF9F9-46AD-844C-AA4C-914FB4D40B51}"/>
              </a:ext>
            </a:extLst>
          </p:cNvPr>
          <p:cNvSpPr/>
          <p:nvPr/>
        </p:nvSpPr>
        <p:spPr>
          <a:xfrm>
            <a:off x="8206856" y="3207305"/>
            <a:ext cx="3655323" cy="278621"/>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58B34A-5E29-4243-87DB-F996F1F49A71}"/>
              </a:ext>
            </a:extLst>
          </p:cNvPr>
          <p:cNvSpPr/>
          <p:nvPr/>
        </p:nvSpPr>
        <p:spPr>
          <a:xfrm>
            <a:off x="6452825" y="3485926"/>
            <a:ext cx="3655323" cy="848791"/>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FD83E9-4893-4C4B-9C90-A185425FBDCA}"/>
              </a:ext>
            </a:extLst>
          </p:cNvPr>
          <p:cNvSpPr/>
          <p:nvPr/>
        </p:nvSpPr>
        <p:spPr>
          <a:xfrm>
            <a:off x="10108146" y="3501008"/>
            <a:ext cx="1744063" cy="848791"/>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D78C3D-79AC-F458-6A24-EA6C2181FF14}"/>
              </a:ext>
            </a:extLst>
          </p:cNvPr>
          <p:cNvSpPr txBox="1"/>
          <p:nvPr/>
        </p:nvSpPr>
        <p:spPr>
          <a:xfrm>
            <a:off x="7387327" y="3212976"/>
            <a:ext cx="490840" cy="276999"/>
          </a:xfrm>
          <a:prstGeom prst="rect">
            <a:avLst/>
          </a:prstGeom>
          <a:noFill/>
        </p:spPr>
        <p:txBody>
          <a:bodyPr wrap="none" rtlCol="0">
            <a:spAutoFit/>
          </a:bodyPr>
          <a:lstStyle/>
          <a:p>
            <a:r>
              <a:rPr lang="en-US" sz="1200" b="1" dirty="0"/>
              <a:t>70%</a:t>
            </a:r>
          </a:p>
        </p:txBody>
      </p:sp>
      <p:sp>
        <p:nvSpPr>
          <p:cNvPr id="3" name="TextBox 2">
            <a:extLst>
              <a:ext uri="{FF2B5EF4-FFF2-40B4-BE49-F238E27FC236}">
                <a16:creationId xmlns:a16="http://schemas.microsoft.com/office/drawing/2014/main" id="{2C5E4B6B-1E01-B978-E3E1-B3C7E0839169}"/>
              </a:ext>
            </a:extLst>
          </p:cNvPr>
          <p:cNvSpPr txBox="1"/>
          <p:nvPr/>
        </p:nvSpPr>
        <p:spPr>
          <a:xfrm>
            <a:off x="9277568" y="2060848"/>
            <a:ext cx="490840" cy="276999"/>
          </a:xfrm>
          <a:prstGeom prst="rect">
            <a:avLst/>
          </a:prstGeom>
          <a:noFill/>
        </p:spPr>
        <p:txBody>
          <a:bodyPr wrap="none" rtlCol="0">
            <a:spAutoFit/>
          </a:bodyPr>
          <a:lstStyle/>
          <a:p>
            <a:r>
              <a:rPr lang="en-US" sz="1200" b="1" dirty="0"/>
              <a:t>66%</a:t>
            </a:r>
          </a:p>
        </p:txBody>
      </p:sp>
      <p:sp>
        <p:nvSpPr>
          <p:cNvPr id="10" name="TextBox 9">
            <a:extLst>
              <a:ext uri="{FF2B5EF4-FFF2-40B4-BE49-F238E27FC236}">
                <a16:creationId xmlns:a16="http://schemas.microsoft.com/office/drawing/2014/main" id="{787B8CFE-E860-24BA-D6E1-CF3B17B12EC5}"/>
              </a:ext>
            </a:extLst>
          </p:cNvPr>
          <p:cNvSpPr txBox="1"/>
          <p:nvPr/>
        </p:nvSpPr>
        <p:spPr>
          <a:xfrm>
            <a:off x="10198026" y="2348880"/>
            <a:ext cx="490840" cy="276999"/>
          </a:xfrm>
          <a:prstGeom prst="rect">
            <a:avLst/>
          </a:prstGeom>
          <a:noFill/>
        </p:spPr>
        <p:txBody>
          <a:bodyPr wrap="none" rtlCol="0">
            <a:spAutoFit/>
          </a:bodyPr>
          <a:lstStyle/>
          <a:p>
            <a:r>
              <a:rPr lang="en-US" sz="1200" b="1" dirty="0"/>
              <a:t>77%</a:t>
            </a:r>
          </a:p>
        </p:txBody>
      </p:sp>
      <p:sp>
        <p:nvSpPr>
          <p:cNvPr id="11" name="TextBox 10">
            <a:extLst>
              <a:ext uri="{FF2B5EF4-FFF2-40B4-BE49-F238E27FC236}">
                <a16:creationId xmlns:a16="http://schemas.microsoft.com/office/drawing/2014/main" id="{DDB79C6F-961F-5272-C3AE-09D52D75FEEA}"/>
              </a:ext>
            </a:extLst>
          </p:cNvPr>
          <p:cNvSpPr txBox="1"/>
          <p:nvPr/>
        </p:nvSpPr>
        <p:spPr>
          <a:xfrm>
            <a:off x="10765526" y="2640741"/>
            <a:ext cx="490840" cy="276999"/>
          </a:xfrm>
          <a:prstGeom prst="rect">
            <a:avLst/>
          </a:prstGeom>
          <a:noFill/>
        </p:spPr>
        <p:txBody>
          <a:bodyPr wrap="none" rtlCol="0">
            <a:spAutoFit/>
          </a:bodyPr>
          <a:lstStyle/>
          <a:p>
            <a:r>
              <a:rPr lang="en-US" sz="1200" b="1" dirty="0"/>
              <a:t>81%</a:t>
            </a:r>
          </a:p>
        </p:txBody>
      </p:sp>
      <p:sp>
        <p:nvSpPr>
          <p:cNvPr id="16" name="TextBox 15">
            <a:extLst>
              <a:ext uri="{FF2B5EF4-FFF2-40B4-BE49-F238E27FC236}">
                <a16:creationId xmlns:a16="http://schemas.microsoft.com/office/drawing/2014/main" id="{0F8BCD91-AFBE-4E08-9881-8BA424D5CBAE}"/>
              </a:ext>
            </a:extLst>
          </p:cNvPr>
          <p:cNvSpPr txBox="1"/>
          <p:nvPr/>
        </p:nvSpPr>
        <p:spPr>
          <a:xfrm>
            <a:off x="10765526" y="2910463"/>
            <a:ext cx="490840" cy="276999"/>
          </a:xfrm>
          <a:prstGeom prst="rect">
            <a:avLst/>
          </a:prstGeom>
          <a:noFill/>
        </p:spPr>
        <p:txBody>
          <a:bodyPr wrap="none" rtlCol="0">
            <a:spAutoFit/>
          </a:bodyPr>
          <a:lstStyle/>
          <a:p>
            <a:r>
              <a:rPr lang="en-US" sz="1200" b="1" dirty="0"/>
              <a:t>86%</a:t>
            </a:r>
          </a:p>
        </p:txBody>
      </p:sp>
      <p:sp>
        <p:nvSpPr>
          <p:cNvPr id="17" name="TextBox 16">
            <a:extLst>
              <a:ext uri="{FF2B5EF4-FFF2-40B4-BE49-F238E27FC236}">
                <a16:creationId xmlns:a16="http://schemas.microsoft.com/office/drawing/2014/main" id="{0FDF156C-8FF9-40DA-4A27-BB613C25A4A3}"/>
              </a:ext>
            </a:extLst>
          </p:cNvPr>
          <p:cNvSpPr txBox="1"/>
          <p:nvPr/>
        </p:nvSpPr>
        <p:spPr>
          <a:xfrm>
            <a:off x="10765526" y="3506912"/>
            <a:ext cx="490840" cy="276999"/>
          </a:xfrm>
          <a:prstGeom prst="rect">
            <a:avLst/>
          </a:prstGeom>
          <a:noFill/>
        </p:spPr>
        <p:txBody>
          <a:bodyPr wrap="none" rtlCol="0">
            <a:spAutoFit/>
          </a:bodyPr>
          <a:lstStyle/>
          <a:p>
            <a:r>
              <a:rPr lang="en-US" sz="1200" b="1" dirty="0"/>
              <a:t>82%</a:t>
            </a:r>
          </a:p>
        </p:txBody>
      </p:sp>
      <p:sp>
        <p:nvSpPr>
          <p:cNvPr id="18" name="TextBox 17">
            <a:extLst>
              <a:ext uri="{FF2B5EF4-FFF2-40B4-BE49-F238E27FC236}">
                <a16:creationId xmlns:a16="http://schemas.microsoft.com/office/drawing/2014/main" id="{F50EF0AF-E777-8006-4202-CD18D5D2B646}"/>
              </a:ext>
            </a:extLst>
          </p:cNvPr>
          <p:cNvSpPr txBox="1"/>
          <p:nvPr/>
        </p:nvSpPr>
        <p:spPr>
          <a:xfrm>
            <a:off x="6894645" y="3789040"/>
            <a:ext cx="490840" cy="276999"/>
          </a:xfrm>
          <a:prstGeom prst="rect">
            <a:avLst/>
          </a:prstGeom>
          <a:noFill/>
        </p:spPr>
        <p:txBody>
          <a:bodyPr wrap="none" rtlCol="0">
            <a:spAutoFit/>
          </a:bodyPr>
          <a:lstStyle/>
          <a:p>
            <a:r>
              <a:rPr lang="en-US" sz="1200" b="1" dirty="0"/>
              <a:t>30%</a:t>
            </a:r>
          </a:p>
        </p:txBody>
      </p:sp>
      <p:sp>
        <p:nvSpPr>
          <p:cNvPr id="19" name="TextBox 18">
            <a:extLst>
              <a:ext uri="{FF2B5EF4-FFF2-40B4-BE49-F238E27FC236}">
                <a16:creationId xmlns:a16="http://schemas.microsoft.com/office/drawing/2014/main" id="{1800042B-1EFC-4AE2-E455-C3FF38D8E4D5}"/>
              </a:ext>
            </a:extLst>
          </p:cNvPr>
          <p:cNvSpPr txBox="1"/>
          <p:nvPr/>
        </p:nvSpPr>
        <p:spPr>
          <a:xfrm>
            <a:off x="10198026" y="4051220"/>
            <a:ext cx="490840" cy="276999"/>
          </a:xfrm>
          <a:prstGeom prst="rect">
            <a:avLst/>
          </a:prstGeom>
          <a:noFill/>
        </p:spPr>
        <p:txBody>
          <a:bodyPr wrap="none" rtlCol="0">
            <a:spAutoFit/>
          </a:bodyPr>
          <a:lstStyle/>
          <a:p>
            <a:r>
              <a:rPr lang="en-US" sz="1200" b="1" dirty="0"/>
              <a:t>72%</a:t>
            </a:r>
          </a:p>
        </p:txBody>
      </p:sp>
    </p:spTree>
    <p:extLst>
      <p:ext uri="{BB962C8B-B14F-4D97-AF65-F5344CB8AC3E}">
        <p14:creationId xmlns:p14="http://schemas.microsoft.com/office/powerpoint/2010/main" val="311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8680-EEBB-DA61-F921-39248B94919F}"/>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3FF6846-5EBF-E6DB-0527-D531C06F3704}"/>
              </a:ext>
            </a:extLst>
          </p:cNvPr>
          <p:cNvSpPr>
            <a:spLocks noGrp="1"/>
          </p:cNvSpPr>
          <p:nvPr>
            <p:ph idx="1"/>
          </p:nvPr>
        </p:nvSpPr>
        <p:spPr/>
        <p:txBody>
          <a:bodyPr/>
          <a:lstStyle/>
          <a:p>
            <a:r>
              <a:rPr lang="en-US" dirty="0"/>
              <a:t> </a:t>
            </a:r>
          </a:p>
        </p:txBody>
      </p:sp>
      <p:pic>
        <p:nvPicPr>
          <p:cNvPr id="4" name="slide2" descr="Table1">
            <a:extLst>
              <a:ext uri="{FF2B5EF4-FFF2-40B4-BE49-F238E27FC236}">
                <a16:creationId xmlns:a16="http://schemas.microsoft.com/office/drawing/2014/main" id="{E9D21B5D-4A7F-D919-847A-0AB5A595B78C}"/>
              </a:ext>
            </a:extLst>
          </p:cNvPr>
          <p:cNvPicPr>
            <a:picLocks noChangeAspect="1"/>
          </p:cNvPicPr>
          <p:nvPr/>
        </p:nvPicPr>
        <p:blipFill rotWithShape="1">
          <a:blip r:embed="rId2">
            <a:extLst>
              <a:ext uri="{28A0092B-C50C-407E-A947-70E740481C1C}">
                <a14:useLocalDpi xmlns:a14="http://schemas.microsoft.com/office/drawing/2010/main" val="0"/>
              </a:ext>
            </a:extLst>
          </a:blip>
          <a:srcRect b="50058"/>
          <a:stretch/>
        </p:blipFill>
        <p:spPr>
          <a:xfrm>
            <a:off x="191344" y="99661"/>
            <a:ext cx="5273779" cy="6758339"/>
          </a:xfrm>
          <a:prstGeom prst="rect">
            <a:avLst/>
          </a:prstGeom>
        </p:spPr>
      </p:pic>
      <p:pic>
        <p:nvPicPr>
          <p:cNvPr id="6" name="slide2" descr="Table1">
            <a:extLst>
              <a:ext uri="{FF2B5EF4-FFF2-40B4-BE49-F238E27FC236}">
                <a16:creationId xmlns:a16="http://schemas.microsoft.com/office/drawing/2014/main" id="{8D55C442-18BB-4F4A-8883-0F02DC1D4429}"/>
              </a:ext>
            </a:extLst>
          </p:cNvPr>
          <p:cNvPicPr>
            <a:picLocks noChangeAspect="1"/>
          </p:cNvPicPr>
          <p:nvPr/>
        </p:nvPicPr>
        <p:blipFill rotWithShape="1">
          <a:blip r:embed="rId2">
            <a:extLst>
              <a:ext uri="{28A0092B-C50C-407E-A947-70E740481C1C}">
                <a14:useLocalDpi xmlns:a14="http://schemas.microsoft.com/office/drawing/2010/main" val="0"/>
              </a:ext>
            </a:extLst>
          </a:blip>
          <a:srcRect t="50059" b="-77"/>
          <a:stretch/>
        </p:blipFill>
        <p:spPr>
          <a:xfrm>
            <a:off x="6888088" y="179527"/>
            <a:ext cx="5112568" cy="6561841"/>
          </a:xfrm>
          <a:prstGeom prst="rect">
            <a:avLst/>
          </a:prstGeom>
        </p:spPr>
      </p:pic>
      <p:sp>
        <p:nvSpPr>
          <p:cNvPr id="11" name="Rectangle 10">
            <a:extLst>
              <a:ext uri="{FF2B5EF4-FFF2-40B4-BE49-F238E27FC236}">
                <a16:creationId xmlns:a16="http://schemas.microsoft.com/office/drawing/2014/main" id="{B772FC0C-1BE8-85E8-B561-439674FC1591}"/>
              </a:ext>
            </a:extLst>
          </p:cNvPr>
          <p:cNvSpPr/>
          <p:nvPr/>
        </p:nvSpPr>
        <p:spPr>
          <a:xfrm>
            <a:off x="206109" y="1124744"/>
            <a:ext cx="5259014"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939809-B8E6-76E8-1744-ED104888CA80}"/>
              </a:ext>
            </a:extLst>
          </p:cNvPr>
          <p:cNvSpPr/>
          <p:nvPr/>
        </p:nvSpPr>
        <p:spPr>
          <a:xfrm>
            <a:off x="216342" y="1484784"/>
            <a:ext cx="5259014"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BC2B70-3E7F-1DF4-5F28-42B75C3081B5}"/>
              </a:ext>
            </a:extLst>
          </p:cNvPr>
          <p:cNvSpPr/>
          <p:nvPr/>
        </p:nvSpPr>
        <p:spPr>
          <a:xfrm>
            <a:off x="216342" y="1916832"/>
            <a:ext cx="5259014"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98D4B1-37C7-4D72-5276-67C1402A3139}"/>
              </a:ext>
            </a:extLst>
          </p:cNvPr>
          <p:cNvSpPr/>
          <p:nvPr/>
        </p:nvSpPr>
        <p:spPr>
          <a:xfrm>
            <a:off x="206109" y="4509120"/>
            <a:ext cx="5259014"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6B0C8F-97D1-BC2D-7E0D-E72F582E7F8A}"/>
              </a:ext>
            </a:extLst>
          </p:cNvPr>
          <p:cNvSpPr/>
          <p:nvPr/>
        </p:nvSpPr>
        <p:spPr>
          <a:xfrm>
            <a:off x="206109" y="5301208"/>
            <a:ext cx="5259014"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902398-6958-A9DB-9081-D581B0413DF8}"/>
              </a:ext>
            </a:extLst>
          </p:cNvPr>
          <p:cNvSpPr/>
          <p:nvPr/>
        </p:nvSpPr>
        <p:spPr>
          <a:xfrm>
            <a:off x="6876169" y="3068960"/>
            <a:ext cx="5124487"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BB8917-2179-04F5-1784-BB8FBC83BA06}"/>
              </a:ext>
            </a:extLst>
          </p:cNvPr>
          <p:cNvSpPr/>
          <p:nvPr/>
        </p:nvSpPr>
        <p:spPr>
          <a:xfrm>
            <a:off x="6905564" y="4077072"/>
            <a:ext cx="5124487" cy="14401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66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5E6AF-492F-6447-861E-68A5EE814884}"/>
              </a:ext>
            </a:extLst>
          </p:cNvPr>
          <p:cNvSpPr>
            <a:spLocks noGrp="1"/>
          </p:cNvSpPr>
          <p:nvPr>
            <p:ph type="body" sz="quarter" idx="10"/>
          </p:nvPr>
        </p:nvSpPr>
        <p:spPr/>
        <p:txBody>
          <a:bodyPr/>
          <a:lstStyle/>
          <a:p>
            <a:r>
              <a:rPr lang="en-US" dirty="0"/>
              <a:t>Acknowledgement of Country</a:t>
            </a:r>
          </a:p>
        </p:txBody>
      </p:sp>
      <p:grpSp>
        <p:nvGrpSpPr>
          <p:cNvPr id="4" name="Group 3">
            <a:extLst>
              <a:ext uri="{FF2B5EF4-FFF2-40B4-BE49-F238E27FC236}">
                <a16:creationId xmlns:a16="http://schemas.microsoft.com/office/drawing/2014/main" id="{C790BD83-4BCC-BC4F-EF74-6D072A051B42}"/>
              </a:ext>
            </a:extLst>
          </p:cNvPr>
          <p:cNvGrpSpPr/>
          <p:nvPr/>
        </p:nvGrpSpPr>
        <p:grpSpPr>
          <a:xfrm>
            <a:off x="4223792" y="980728"/>
            <a:ext cx="7800529" cy="4176464"/>
            <a:chOff x="7272998" y="1340768"/>
            <a:chExt cx="4751322" cy="3478341"/>
          </a:xfrm>
        </p:grpSpPr>
        <p:pic>
          <p:nvPicPr>
            <p:cNvPr id="5" name="Picture 4" descr="A picture containing different, colorful&#10;&#10;Description automatically generated">
              <a:extLst>
                <a:ext uri="{FF2B5EF4-FFF2-40B4-BE49-F238E27FC236}">
                  <a16:creationId xmlns:a16="http://schemas.microsoft.com/office/drawing/2014/main" id="{0B4B006D-60E3-3B48-932A-FFB2DA99D4F8}"/>
                </a:ext>
              </a:extLst>
            </p:cNvPr>
            <p:cNvPicPr>
              <a:picLocks noChangeAspect="1"/>
            </p:cNvPicPr>
            <p:nvPr/>
          </p:nvPicPr>
          <p:blipFill rotWithShape="1">
            <a:blip r:embed="rId3">
              <a:extLst>
                <a:ext uri="{28A0092B-C50C-407E-A947-70E740481C1C}">
                  <a14:useLocalDpi xmlns:a14="http://schemas.microsoft.com/office/drawing/2010/main" val="0"/>
                </a:ext>
              </a:extLst>
            </a:blip>
            <a:srcRect l="62146" b="9606"/>
            <a:stretch/>
          </p:blipFill>
          <p:spPr>
            <a:xfrm>
              <a:off x="7272998" y="1340768"/>
              <a:ext cx="4751322" cy="3478341"/>
            </a:xfrm>
            <a:prstGeom prst="rect">
              <a:avLst/>
            </a:prstGeom>
          </p:spPr>
        </p:pic>
        <p:sp>
          <p:nvSpPr>
            <p:cNvPr id="3" name="Rectangle 2">
              <a:extLst>
                <a:ext uri="{FF2B5EF4-FFF2-40B4-BE49-F238E27FC236}">
                  <a16:creationId xmlns:a16="http://schemas.microsoft.com/office/drawing/2014/main" id="{A36371D0-A93C-898D-2062-45227D6D8597}"/>
                </a:ext>
              </a:extLst>
            </p:cNvPr>
            <p:cNvSpPr/>
            <p:nvPr/>
          </p:nvSpPr>
          <p:spPr>
            <a:xfrm>
              <a:off x="7492300" y="1570249"/>
              <a:ext cx="4412176" cy="3075957"/>
            </a:xfrm>
            <a:prstGeom prst="rect">
              <a:avLst/>
            </a:prstGeom>
          </p:spPr>
          <p:txBody>
            <a:bodyPr wrap="square">
              <a:spAutoFit/>
            </a:bodyPr>
            <a:lstStyle/>
            <a:p>
              <a:pPr algn="ctr"/>
              <a:r>
                <a:rPr lang="en-AU" sz="2600" b="1" dirty="0">
                  <a:ln w="3175">
                    <a:solidFill>
                      <a:schemeClr val="tx1"/>
                    </a:solidFill>
                  </a:ln>
                  <a:solidFill>
                    <a:schemeClr val="bg1"/>
                  </a:solidFill>
                  <a:latin typeface="Century Gothic" panose="020B0502020202020204" pitchFamily="34" charset="0"/>
                </a:rPr>
                <a:t>Jackson School is a child safe community. </a:t>
              </a:r>
            </a:p>
            <a:p>
              <a:pPr algn="ctr"/>
              <a:endParaRPr lang="en-AU" sz="2600" b="1" dirty="0">
                <a:ln w="3175">
                  <a:solidFill>
                    <a:schemeClr val="tx1"/>
                  </a:solidFill>
                </a:ln>
                <a:solidFill>
                  <a:schemeClr val="bg1"/>
                </a:solidFill>
                <a:latin typeface="Century Gothic" panose="020B0502020202020204" pitchFamily="34" charset="0"/>
              </a:endParaRPr>
            </a:p>
            <a:p>
              <a:pPr algn="ctr"/>
              <a:r>
                <a:rPr lang="en-AU" sz="2600" b="1" dirty="0">
                  <a:ln w="3175">
                    <a:solidFill>
                      <a:schemeClr val="tx1"/>
                    </a:solidFill>
                  </a:ln>
                  <a:solidFill>
                    <a:schemeClr val="bg1"/>
                  </a:solidFill>
                  <a:latin typeface="Century Gothic" panose="020B0502020202020204" pitchFamily="34" charset="0"/>
                </a:rPr>
                <a:t>We acknowledge the traditional owners of the land on which our school is situated, the Wurundjeri (Woi Wurrung) peoples of the Kulin Nation, and pay our respects to Elders past, present and emerging.</a:t>
              </a:r>
            </a:p>
            <a:p>
              <a:pPr algn="ctr"/>
              <a:endParaRPr lang="en-AU" sz="2600" b="1" dirty="0">
                <a:ln w="3175">
                  <a:solidFill>
                    <a:schemeClr val="tx1"/>
                  </a:solidFill>
                </a:ln>
                <a:solidFill>
                  <a:schemeClr val="bg1"/>
                </a:solidFill>
                <a:latin typeface="Century Gothic" panose="020B0502020202020204" pitchFamily="34" charset="0"/>
              </a:endParaRPr>
            </a:p>
            <a:p>
              <a:pPr algn="ctr"/>
              <a:r>
                <a:rPr lang="en-AU" sz="2600" b="1" dirty="0">
                  <a:ln w="3175">
                    <a:solidFill>
                      <a:schemeClr val="tx1"/>
                    </a:solidFill>
                  </a:ln>
                  <a:solidFill>
                    <a:schemeClr val="bg1"/>
                  </a:solidFill>
                  <a:latin typeface="Century Gothic" panose="020B0502020202020204" pitchFamily="34" charset="0"/>
                </a:rPr>
                <a:t>Wominjeka!</a:t>
              </a:r>
              <a:endParaRPr lang="en-US" sz="2600" dirty="0">
                <a:ln w="3175">
                  <a:solidFill>
                    <a:schemeClr val="tx1"/>
                  </a:solidFill>
                </a:ln>
                <a:solidFill>
                  <a:schemeClr val="bg1"/>
                </a:solidFill>
                <a:latin typeface="Century Gothic" panose="020B0502020202020204" pitchFamily="34" charset="0"/>
              </a:endParaRPr>
            </a:p>
          </p:txBody>
        </p:sp>
      </p:grpSp>
      <p:pic>
        <p:nvPicPr>
          <p:cNvPr id="7" name="Picture 6">
            <a:extLst>
              <a:ext uri="{FF2B5EF4-FFF2-40B4-BE49-F238E27FC236}">
                <a16:creationId xmlns:a16="http://schemas.microsoft.com/office/drawing/2014/main" id="{13F4EFD2-5C37-9B91-081B-1454D86FF6C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319" b="93548" l="6667" r="89825">
                        <a14:foregroundMark x1="38947" y1="16846" x2="38947" y2="16846"/>
                        <a14:foregroundMark x1="36491" y1="16487" x2="36491" y2="16487"/>
                        <a14:foregroundMark x1="22456" y1="24373" x2="22456" y2="24373"/>
                        <a14:foregroundMark x1="62807" y1="17563" x2="62807" y2="17563"/>
                        <a14:foregroundMark x1="62807" y1="17563" x2="62807" y2="17563"/>
                        <a14:foregroundMark x1="69123" y1="19713" x2="69123" y2="19713"/>
                        <a14:foregroundMark x1="69825" y1="22222" x2="69825" y2="22222"/>
                        <a14:foregroundMark x1="73333" y1="22939" x2="73333" y2="22939"/>
                        <a14:foregroundMark x1="56140" y1="13620" x2="56140" y2="13620"/>
                        <a14:foregroundMark x1="48070" y1="13620" x2="48070" y2="13620"/>
                        <a14:foregroundMark x1="42105" y1="13620" x2="42105" y2="13620"/>
                        <a14:foregroundMark x1="14035" y1="33692" x2="14035" y2="33692"/>
                        <a14:foregroundMark x1="6667" y1="50538" x2="6667" y2="50538"/>
                        <a14:foregroundMark x1="42105" y1="93548" x2="42105" y2="93548"/>
                        <a14:foregroundMark x1="14035" y1="39068" x2="14035" y2="39068"/>
                        <a14:foregroundMark x1="12632" y1="36559" x2="12632" y2="36559"/>
                        <a14:foregroundMark x1="15789" y1="33333" x2="15789" y2="33333"/>
                        <a14:foregroundMark x1="25263" y1="25090" x2="25263" y2="25090"/>
                        <a14:foregroundMark x1="25965" y1="19713" x2="25965" y2="19713"/>
                        <a14:foregroundMark x1="42105" y1="16846" x2="42105" y2="16846"/>
                        <a14:foregroundMark x1="42105" y1="20430" x2="42105" y2="20430"/>
                        <a14:foregroundMark x1="65263" y1="18280" x2="65263" y2="18280"/>
                        <a14:foregroundMark x1="73333" y1="25090" x2="73333" y2="25090"/>
                        <a14:foregroundMark x1="75789" y1="29032" x2="75789" y2="29032"/>
                        <a14:foregroundMark x1="60000" y1="31900" x2="60000" y2="31900"/>
                        <a14:foregroundMark x1="55439" y1="31900" x2="55439" y2="31900"/>
                        <a14:foregroundMark x1="61404" y1="28315" x2="61404" y2="28315"/>
                        <a14:foregroundMark x1="60702" y1="21864" x2="60702" y2="21864"/>
                        <a14:foregroundMark x1="56140" y1="21147" x2="56140" y2="21147"/>
                        <a14:foregroundMark x1="67368" y1="28315" x2="67368" y2="28315"/>
                        <a14:foregroundMark x1="81754" y1="31900" x2="81754" y2="31900"/>
                        <a14:foregroundMark x1="77895" y1="33692" x2="77895" y2="33692"/>
                        <a14:foregroundMark x1="75088" y1="24373" x2="75088" y2="24373"/>
                        <a14:foregroundMark x1="72632" y1="25806" x2="72632" y2="25806"/>
                        <a14:foregroundMark x1="65965" y1="44444" x2="65965" y2="44444"/>
                        <a14:foregroundMark x1="64561" y1="37993" x2="64561" y2="37993"/>
                        <a14:foregroundMark x1="64561" y1="37993" x2="64561" y2="37993"/>
                        <a14:foregroundMark x1="48070" y1="29032" x2="48070" y2="29032"/>
                        <a14:foregroundMark x1="29825" y1="31900" x2="29825" y2="31900"/>
                        <a14:foregroundMark x1="21754" y1="31183" x2="21754" y2="31183"/>
                        <a14:foregroundMark x1="14737" y1="36559" x2="14737" y2="36559"/>
                        <a14:foregroundMark x1="14737" y1="39785" x2="14737" y2="39785"/>
                        <a14:foregroundMark x1="12632" y1="45161" x2="12632" y2="45161"/>
                        <a14:foregroundMark x1="23860" y1="22222" x2="23860" y2="22222"/>
                        <a14:foregroundMark x1="31579" y1="17563" x2="31579" y2="17563"/>
                        <a14:foregroundMark x1="48772" y1="15054" x2="48772" y2="15054"/>
                        <a14:foregroundMark x1="20351" y1="26165" x2="20351" y2="26165"/>
                        <a14:foregroundMark x1="19298" y1="27599" x2="19298" y2="27599"/>
                        <a14:foregroundMark x1="18246" y1="30824" x2="18246" y2="30824"/>
                        <a14:foregroundMark x1="52281" y1="13978" x2="52281" y2="13978"/>
                        <a14:foregroundMark x1="62456" y1="15771" x2="62456" y2="15771"/>
                        <a14:foregroundMark x1="67368" y1="17563" x2="67368" y2="17563"/>
                        <a14:foregroundMark x1="71579" y1="19713" x2="71579" y2="19713"/>
                        <a14:foregroundMark x1="76842" y1="25448" x2="76842" y2="25448"/>
                        <a14:foregroundMark x1="82456" y1="33692" x2="82456" y2="33692"/>
                        <a14:foregroundMark x1="84561" y1="41577" x2="84561" y2="41577"/>
                        <a14:foregroundMark x1="85263" y1="46595" x2="85263" y2="46595"/>
                        <a14:foregroundMark x1="77895" y1="39068" x2="77895" y2="39068"/>
                        <a14:foregroundMark x1="67719" y1="26523" x2="67719" y2="26523"/>
                        <a14:foregroundMark x1="57895" y1="18996" x2="57895" y2="18996"/>
                        <a14:foregroundMark x1="49474" y1="17921" x2="49474" y2="17921"/>
                        <a14:foregroundMark x1="77544" y1="36559" x2="77544" y2="36559"/>
                        <a14:foregroundMark x1="78947" y1="43369" x2="78947" y2="43369"/>
                        <a14:foregroundMark x1="72982" y1="43369" x2="72982" y2="43369"/>
                        <a14:foregroundMark x1="71930" y1="37276" x2="71930" y2="37276"/>
                        <a14:foregroundMark x1="67018" y1="32975" x2="67018" y2="32975"/>
                        <a14:foregroundMark x1="53333" y1="24014" x2="53333" y2="24014"/>
                        <a14:foregroundMark x1="33333" y1="22939" x2="33333" y2="22939"/>
                        <a14:foregroundMark x1="22807" y1="30824" x2="22807" y2="30824"/>
                        <a14:foregroundMark x1="67719" y1="41935" x2="67719" y2="41935"/>
                        <a14:foregroundMark x1="12982" y1="59140" x2="12982" y2="59140"/>
                        <a14:backgroundMark x1="22807" y1="17563" x2="22807" y2="17563"/>
                        <a14:backgroundMark x1="29474" y1="15771" x2="29474" y2="15771"/>
                        <a14:backgroundMark x1="40702" y1="11111" x2="40702" y2="11111"/>
                        <a14:backgroundMark x1="52632" y1="9319" x2="52632" y2="9319"/>
                        <a14:backgroundMark x1="61754" y1="11470" x2="61754" y2="11470"/>
                        <a14:backgroundMark x1="72632" y1="14695" x2="72632" y2="14695"/>
                        <a14:backgroundMark x1="77895" y1="20072" x2="77895" y2="20072"/>
                        <a14:backgroundMark x1="83860" y1="29749" x2="83860" y2="29749"/>
                        <a14:backgroundMark x1="88070" y1="43011" x2="88070" y2="43011"/>
                        <a14:backgroundMark x1="85965" y1="63799" x2="85965" y2="63799"/>
                        <a14:backgroundMark x1="74386" y1="81720" x2="74386" y2="81720"/>
                        <a14:backgroundMark x1="57193" y1="88889" x2="57193" y2="88889"/>
                        <a14:backgroundMark x1="37193" y1="95699" x2="37193" y2="95699"/>
                        <a14:backgroundMark x1="39298" y1="92115" x2="39298" y2="92115"/>
                        <a14:backgroundMark x1="49825" y1="91756" x2="49825" y2="91756"/>
                        <a14:backgroundMark x1="20702" y1="81004" x2="20702" y2="81004"/>
                        <a14:backgroundMark x1="12281" y1="72043" x2="12281" y2="72043"/>
                        <a14:backgroundMark x1="10526" y1="57706" x2="10526" y2="57706"/>
                        <a14:backgroundMark x1="7719" y1="40502" x2="7719" y2="40502"/>
                        <a14:backgroundMark x1="15088" y1="32258" x2="15088" y2="32258"/>
                        <a14:backgroundMark x1="19298" y1="23297" x2="19298" y2="23297"/>
                        <a14:backgroundMark x1="16842" y1="26523" x2="16842" y2="26523"/>
                        <a14:backgroundMark x1="24912" y1="19713" x2="24912" y2="19713"/>
                        <a14:backgroundMark x1="10526" y1="33692" x2="10526" y2="33692"/>
                        <a14:backgroundMark x1="10526" y1="44086" x2="10526" y2="44086"/>
                        <a14:backgroundMark x1="10877" y1="37276" x2="10877" y2="37276"/>
                        <a14:backgroundMark x1="8421" y1="50896" x2="8421" y2="50896"/>
                        <a14:backgroundMark x1="4912" y1="38351" x2="4912" y2="38351"/>
                        <a14:backgroundMark x1="12281" y1="36559" x2="12281" y2="36559"/>
                        <a14:backgroundMark x1="14035" y1="34409" x2="14035" y2="34409"/>
                        <a14:backgroundMark x1="14386" y1="34050" x2="14386" y2="34050"/>
                        <a14:backgroundMark x1="12982" y1="37276" x2="12982" y2="37276"/>
                        <a14:backgroundMark x1="12982" y1="37276" x2="12982" y2="37276"/>
                        <a14:backgroundMark x1="13684" y1="37276" x2="13684" y2="37276"/>
                        <a14:backgroundMark x1="12632" y1="34050" x2="12632" y2="34050"/>
                        <a14:backgroundMark x1="15088" y1="33692" x2="15088" y2="33692"/>
                        <a14:backgroundMark x1="15088" y1="33333" x2="15088" y2="33333"/>
                        <a14:backgroundMark x1="12982" y1="34409" x2="12982" y2="34409"/>
                        <a14:backgroundMark x1="12982" y1="34409" x2="12982" y2="34409"/>
                        <a14:backgroundMark x1="12982" y1="34050" x2="12982" y2="34050"/>
                        <a14:backgroundMark x1="12982" y1="34767" x2="12982" y2="34767"/>
                        <a14:backgroundMark x1="12982" y1="34050" x2="12982" y2="34050"/>
                        <a14:backgroundMark x1="10526" y1="60932" x2="10526" y2="60932"/>
                        <a14:backgroundMark x1="9474" y1="52688" x2="9474" y2="52688"/>
                        <a14:backgroundMark x1="7018" y1="56989" x2="7018" y2="56989"/>
                        <a14:backgroundMark x1="7018" y1="53047" x2="7018" y2="53047"/>
                        <a14:backgroundMark x1="5614" y1="50896" x2="5614" y2="50896"/>
                        <a14:backgroundMark x1="6316" y1="50896" x2="6316" y2="50896"/>
                        <a14:backgroundMark x1="66316" y1="87455" x2="66316" y2="87455"/>
                        <a14:backgroundMark x1="79649" y1="80287" x2="79649" y2="80287"/>
                        <a14:backgroundMark x1="80351" y1="74910" x2="80351" y2="74910"/>
                        <a14:backgroundMark x1="85263" y1="70251" x2="85263" y2="70251"/>
                        <a14:backgroundMark x1="86316" y1="65950" x2="86316" y2="65950"/>
                        <a14:backgroundMark x1="87368" y1="61290" x2="87368" y2="61290"/>
                        <a14:backgroundMark x1="90175" y1="60573" x2="90175" y2="60573"/>
                        <a14:backgroundMark x1="82456" y1="74910" x2="82456" y2="74910"/>
                        <a14:backgroundMark x1="80351" y1="80645" x2="80351" y2="80645"/>
                        <a14:backgroundMark x1="74737" y1="81004" x2="74737" y2="81004"/>
                        <a14:backgroundMark x1="75789" y1="78853" x2="75789" y2="78853"/>
                        <a14:backgroundMark x1="71228" y1="84229" x2="71228" y2="84229"/>
                        <a14:backgroundMark x1="68070" y1="86738" x2="68070" y2="86738"/>
                        <a14:backgroundMark x1="64912" y1="91756" x2="64912" y2="91756"/>
                        <a14:backgroundMark x1="55439" y1="94265" x2="55439" y2="94265"/>
                        <a14:backgroundMark x1="54737" y1="92473" x2="54737" y2="92473"/>
                        <a14:backgroundMark x1="45965" y1="91756" x2="45965" y2="91756"/>
                        <a14:backgroundMark x1="39649" y1="91039" x2="39649" y2="91039"/>
                        <a14:backgroundMark x1="41754" y1="91039" x2="41754" y2="91039"/>
                        <a14:backgroundMark x1="38246" y1="94982" x2="38246" y2="94982"/>
                        <a14:backgroundMark x1="36491" y1="90323" x2="36491" y2="90323"/>
                        <a14:backgroundMark x1="41053" y1="93907" x2="41053" y2="93907"/>
                        <a14:backgroundMark x1="41404" y1="93548" x2="41404" y2="93548"/>
                        <a14:backgroundMark x1="41754" y1="93548" x2="41754" y2="93548"/>
                        <a14:backgroundMark x1="30877" y1="87455" x2="30877" y2="87455"/>
                        <a14:backgroundMark x1="25263" y1="85663" x2="25263" y2="85663"/>
                        <a14:backgroundMark x1="41754" y1="93548" x2="41754" y2="93548"/>
                        <a14:backgroundMark x1="41053" y1="93548" x2="41053" y2="93548"/>
                        <a14:backgroundMark x1="41404" y1="93548" x2="41404" y2="93548"/>
                        <a14:backgroundMark x1="41053" y1="94265" x2="41053" y2="94265"/>
                        <a14:backgroundMark x1="11579" y1="59498" x2="11579" y2="59498"/>
                      </a14:backgroundRemoval>
                    </a14:imgEffect>
                  </a14:imgLayer>
                </a14:imgProps>
              </a:ext>
              <a:ext uri="{28A0092B-C50C-407E-A947-70E740481C1C}">
                <a14:useLocalDpi xmlns:a14="http://schemas.microsoft.com/office/drawing/2010/main" val="0"/>
              </a:ext>
            </a:extLst>
          </a:blip>
          <a:srcRect l="11979" t="12237" r="12157" b="10261"/>
          <a:stretch/>
        </p:blipFill>
        <p:spPr>
          <a:xfrm>
            <a:off x="479376" y="1493202"/>
            <a:ext cx="3456384" cy="3456384"/>
          </a:xfrm>
          <a:prstGeom prst="ellipse">
            <a:avLst/>
          </a:prstGeom>
        </p:spPr>
      </p:pic>
    </p:spTree>
    <p:extLst>
      <p:ext uri="{BB962C8B-B14F-4D97-AF65-F5344CB8AC3E}">
        <p14:creationId xmlns:p14="http://schemas.microsoft.com/office/powerpoint/2010/main" val="377262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rtl="0"/>
            <a:r>
              <a:rPr lang="en-US" altLang="en-US" u="sng" dirty="0">
                <a:latin typeface="Century Gothic" charset="0"/>
                <a:ea typeface="Century Gothic" charset="0"/>
                <a:cs typeface="Century Gothic" charset="0"/>
              </a:rPr>
              <a:t>School Staff Survey</a:t>
            </a:r>
          </a:p>
        </p:txBody>
      </p:sp>
      <p:sp>
        <p:nvSpPr>
          <p:cNvPr id="4" name="TextBox 3">
            <a:extLst>
              <a:ext uri="{FF2B5EF4-FFF2-40B4-BE49-F238E27FC236}">
                <a16:creationId xmlns:a16="http://schemas.microsoft.com/office/drawing/2014/main" id="{B4F934B9-97E4-CFE2-A5B2-94093F16FC1F}"/>
              </a:ext>
            </a:extLst>
          </p:cNvPr>
          <p:cNvSpPr txBox="1"/>
          <p:nvPr/>
        </p:nvSpPr>
        <p:spPr>
          <a:xfrm>
            <a:off x="2268187" y="15437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27B325E4-00CE-2AC4-F6CC-11E6B566155E}"/>
              </a:ext>
            </a:extLst>
          </p:cNvPr>
          <p:cNvSpPr txBox="1"/>
          <p:nvPr/>
        </p:nvSpPr>
        <p:spPr>
          <a:xfrm>
            <a:off x="155340" y="1038216"/>
            <a:ext cx="11881320" cy="4247317"/>
          </a:xfrm>
          <a:prstGeom prst="rect">
            <a:avLst/>
          </a:prstGeom>
          <a:noFill/>
        </p:spPr>
        <p:txBody>
          <a:bodyPr wrap="square" rtlCol="0">
            <a:spAutoFit/>
          </a:bodyPr>
          <a:lstStyle/>
          <a:p>
            <a:r>
              <a:rPr lang="en-US" dirty="0"/>
              <a:t>SSS factors: </a:t>
            </a:r>
          </a:p>
          <a:p>
            <a:pPr marL="285750" indent="-285750">
              <a:buFont typeface="Arial" panose="020B0604020202020204" pitchFamily="34" charset="0"/>
              <a:buChar char="•"/>
            </a:pPr>
            <a:r>
              <a:rPr lang="en-US" dirty="0"/>
              <a:t>Academic emphasis - 71% positive compared to 59% for similar schools, a drop from 79% last year due to neutral (neither agree/nor disagree) responses for mainstream factors e.g. homework.</a:t>
            </a:r>
          </a:p>
          <a:p>
            <a:pPr marL="285750" indent="-285750">
              <a:buFont typeface="Arial" panose="020B0604020202020204" pitchFamily="34" charset="0"/>
              <a:buChar char="•"/>
            </a:pPr>
            <a:r>
              <a:rPr lang="en-US" dirty="0"/>
              <a:t>Collective efficacy - 74% positive compared to 63% for similar schools, a drop from 80% last year due to neutral (neither agree/nor disagree) responses for mainstream factors e.g. ready to learn. </a:t>
            </a:r>
          </a:p>
          <a:p>
            <a:pPr marL="285750" indent="-285750">
              <a:buFont typeface="Arial" panose="020B0604020202020204" pitchFamily="34" charset="0"/>
              <a:buChar char="•"/>
            </a:pPr>
            <a:r>
              <a:rPr lang="en-US" dirty="0"/>
              <a:t>Understanding curriculum - 93% positive compared to 79% for similar schools, an improvement from 86% from last year.</a:t>
            </a:r>
          </a:p>
          <a:p>
            <a:endParaRPr lang="en-US" dirty="0"/>
          </a:p>
          <a:p>
            <a:r>
              <a:rPr lang="en-US" dirty="0"/>
              <a:t>In modules of the School Staff Survey, many factors were 100% with the vast majority of measures being in the fourth quartile. </a:t>
            </a:r>
          </a:p>
          <a:p>
            <a:pPr marL="34290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Teaching &amp; Learning Modules 94% (evaluation), 93% (implementation), 95% (planning), 93% (practice) </a:t>
            </a:r>
            <a:endParaRPr lang="en-AU" sz="1800" dirty="0">
              <a:effectLst/>
              <a:latin typeface="Times New Roman" panose="02020603050405020304" pitchFamily="18" charset="0"/>
              <a:ea typeface="Times New Roman" panose="02020603050405020304" pitchFamily="18" charset="0"/>
            </a:endParaRPr>
          </a:p>
          <a:p>
            <a:pPr marL="34290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School Leadership 87%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76% at similar special schools</a:t>
            </a:r>
            <a:endParaRPr lang="en-AU" sz="1800" dirty="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Professional Learning 86%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75% at similar special schools</a:t>
            </a:r>
            <a:endParaRPr lang="en-AU" sz="1800" dirty="0">
              <a:effectLst/>
              <a:latin typeface="Times New Roman" panose="02020603050405020304" pitchFamily="18" charset="0"/>
              <a:ea typeface="Times New Roman" panose="02020603050405020304" pitchFamily="18" charset="0"/>
            </a:endParaRPr>
          </a:p>
          <a:p>
            <a:pPr marL="34290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Staff Safety and Wellbeing 80%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72% at similar special schools</a:t>
            </a:r>
            <a:endParaRPr lang="en-AU" sz="1800" dirty="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pPr>
            <a:r>
              <a:rPr lang="en-AU" sz="1800" dirty="0">
                <a:solidFill>
                  <a:srgbClr val="FFC000"/>
                </a:solidFill>
                <a:effectLst/>
                <a:latin typeface="Century Gothic" panose="020B0502020202020204" pitchFamily="34" charset="0"/>
                <a:ea typeface="Times New Roman" panose="02020603050405020304" pitchFamily="18" charset="0"/>
                <a:cs typeface="Segoe UI" panose="020B0502040204020203" pitchFamily="34" charset="0"/>
              </a:rPr>
              <a:t>School Climate 79%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69% at similar special schools</a:t>
            </a:r>
            <a:endParaRPr lang="en-A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167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3661FD7-EBF0-1F4E-B733-191A5F2A78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0670" y="-40772"/>
            <a:ext cx="9450058" cy="61155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8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rtl="0"/>
            <a:r>
              <a:rPr lang="en-US" altLang="en-US" u="sng" dirty="0">
                <a:latin typeface="Century Gothic" charset="0"/>
                <a:ea typeface="Century Gothic" charset="0"/>
                <a:cs typeface="Century Gothic" charset="0"/>
              </a:rPr>
              <a:t>5x5 Matrix</a:t>
            </a:r>
          </a:p>
        </p:txBody>
      </p:sp>
      <p:sp>
        <p:nvSpPr>
          <p:cNvPr id="4" name="TextBox 3">
            <a:extLst>
              <a:ext uri="{FF2B5EF4-FFF2-40B4-BE49-F238E27FC236}">
                <a16:creationId xmlns:a16="http://schemas.microsoft.com/office/drawing/2014/main" id="{B4F934B9-97E4-CFE2-A5B2-94093F16FC1F}"/>
              </a:ext>
            </a:extLst>
          </p:cNvPr>
          <p:cNvSpPr txBox="1"/>
          <p:nvPr/>
        </p:nvSpPr>
        <p:spPr>
          <a:xfrm>
            <a:off x="2268187" y="1543792"/>
            <a:ext cx="184731" cy="369332"/>
          </a:xfrm>
          <a:prstGeom prst="rect">
            <a:avLst/>
          </a:prstGeom>
          <a:noFill/>
        </p:spPr>
        <p:txBody>
          <a:bodyPr wrap="none" rtlCol="0">
            <a:spAutoFit/>
          </a:bodyPr>
          <a:lstStyle/>
          <a:p>
            <a:endParaRPr lang="en-US" dirty="0"/>
          </a:p>
        </p:txBody>
      </p:sp>
      <p:pic>
        <p:nvPicPr>
          <p:cNvPr id="3" name="Picture 2" descr="Table, timeline&#10;&#10;Description automatically generated">
            <a:extLst>
              <a:ext uri="{FF2B5EF4-FFF2-40B4-BE49-F238E27FC236}">
                <a16:creationId xmlns:a16="http://schemas.microsoft.com/office/drawing/2014/main" id="{CDEDA059-127E-34EA-32F5-A145D19B4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2" y="1124744"/>
            <a:ext cx="11983756" cy="4032448"/>
          </a:xfrm>
          <a:prstGeom prst="rect">
            <a:avLst/>
          </a:prstGeom>
        </p:spPr>
      </p:pic>
      <p:sp>
        <p:nvSpPr>
          <p:cNvPr id="7" name="TextBox 6">
            <a:extLst>
              <a:ext uri="{FF2B5EF4-FFF2-40B4-BE49-F238E27FC236}">
                <a16:creationId xmlns:a16="http://schemas.microsoft.com/office/drawing/2014/main" id="{9292B71A-B31C-AC1D-8EB5-4C1EAF9C506F}"/>
              </a:ext>
            </a:extLst>
          </p:cNvPr>
          <p:cNvSpPr txBox="1"/>
          <p:nvPr/>
        </p:nvSpPr>
        <p:spPr>
          <a:xfrm>
            <a:off x="5121356" y="3059668"/>
            <a:ext cx="704039" cy="369332"/>
          </a:xfrm>
          <a:prstGeom prst="rect">
            <a:avLst/>
          </a:prstGeom>
          <a:noFill/>
        </p:spPr>
        <p:txBody>
          <a:bodyPr wrap="none" rtlCol="0">
            <a:spAutoFit/>
          </a:bodyPr>
          <a:lstStyle/>
          <a:p>
            <a:r>
              <a:rPr lang="en-US" b="1" dirty="0">
                <a:solidFill>
                  <a:schemeClr val="bg1"/>
                </a:solidFill>
              </a:rPr>
              <a:t>2021</a:t>
            </a:r>
          </a:p>
        </p:txBody>
      </p:sp>
      <p:sp>
        <p:nvSpPr>
          <p:cNvPr id="13" name="TextBox 12">
            <a:extLst>
              <a:ext uri="{FF2B5EF4-FFF2-40B4-BE49-F238E27FC236}">
                <a16:creationId xmlns:a16="http://schemas.microsoft.com/office/drawing/2014/main" id="{9FC84F96-65CE-F2E4-E663-8F913D516518}"/>
              </a:ext>
            </a:extLst>
          </p:cNvPr>
          <p:cNvSpPr txBox="1"/>
          <p:nvPr/>
        </p:nvSpPr>
        <p:spPr>
          <a:xfrm>
            <a:off x="8904311" y="2555612"/>
            <a:ext cx="704039" cy="369332"/>
          </a:xfrm>
          <a:prstGeom prst="rect">
            <a:avLst/>
          </a:prstGeom>
          <a:noFill/>
        </p:spPr>
        <p:txBody>
          <a:bodyPr wrap="none" rtlCol="0">
            <a:spAutoFit/>
          </a:bodyPr>
          <a:lstStyle/>
          <a:p>
            <a:r>
              <a:rPr lang="en-US" b="1" dirty="0">
                <a:solidFill>
                  <a:schemeClr val="bg1"/>
                </a:solidFill>
              </a:rPr>
              <a:t>2019</a:t>
            </a:r>
          </a:p>
        </p:txBody>
      </p:sp>
      <p:sp>
        <p:nvSpPr>
          <p:cNvPr id="14" name="TextBox 13">
            <a:extLst>
              <a:ext uri="{FF2B5EF4-FFF2-40B4-BE49-F238E27FC236}">
                <a16:creationId xmlns:a16="http://schemas.microsoft.com/office/drawing/2014/main" id="{54FCA179-0AB4-78BE-3665-67259D7A05F8}"/>
              </a:ext>
            </a:extLst>
          </p:cNvPr>
          <p:cNvSpPr txBox="1"/>
          <p:nvPr/>
        </p:nvSpPr>
        <p:spPr>
          <a:xfrm>
            <a:off x="10704512" y="3564851"/>
            <a:ext cx="704039" cy="369332"/>
          </a:xfrm>
          <a:prstGeom prst="rect">
            <a:avLst/>
          </a:prstGeom>
          <a:noFill/>
        </p:spPr>
        <p:txBody>
          <a:bodyPr wrap="none" rtlCol="0">
            <a:spAutoFit/>
          </a:bodyPr>
          <a:lstStyle/>
          <a:p>
            <a:r>
              <a:rPr lang="en-US" b="1" dirty="0">
                <a:solidFill>
                  <a:schemeClr val="bg1"/>
                </a:solidFill>
              </a:rPr>
              <a:t>2017</a:t>
            </a:r>
          </a:p>
        </p:txBody>
      </p:sp>
      <p:sp>
        <p:nvSpPr>
          <p:cNvPr id="17" name="TextBox 16">
            <a:extLst>
              <a:ext uri="{FF2B5EF4-FFF2-40B4-BE49-F238E27FC236}">
                <a16:creationId xmlns:a16="http://schemas.microsoft.com/office/drawing/2014/main" id="{32126E0A-B1B9-1676-35B6-664C0EA40148}"/>
              </a:ext>
            </a:extLst>
          </p:cNvPr>
          <p:cNvSpPr txBox="1"/>
          <p:nvPr/>
        </p:nvSpPr>
        <p:spPr>
          <a:xfrm>
            <a:off x="8904312" y="3563724"/>
            <a:ext cx="704039" cy="369332"/>
          </a:xfrm>
          <a:prstGeom prst="rect">
            <a:avLst/>
          </a:prstGeom>
          <a:noFill/>
        </p:spPr>
        <p:txBody>
          <a:bodyPr wrap="none" rtlCol="0">
            <a:spAutoFit/>
          </a:bodyPr>
          <a:lstStyle/>
          <a:p>
            <a:r>
              <a:rPr lang="en-US" b="1" dirty="0">
                <a:solidFill>
                  <a:schemeClr val="bg1"/>
                </a:solidFill>
              </a:rPr>
              <a:t>2018</a:t>
            </a:r>
          </a:p>
        </p:txBody>
      </p:sp>
      <p:sp>
        <p:nvSpPr>
          <p:cNvPr id="6" name="TextBox 5">
            <a:extLst>
              <a:ext uri="{FF2B5EF4-FFF2-40B4-BE49-F238E27FC236}">
                <a16:creationId xmlns:a16="http://schemas.microsoft.com/office/drawing/2014/main" id="{023D726B-797A-7B93-A07C-12F03DCA2B49}"/>
              </a:ext>
            </a:extLst>
          </p:cNvPr>
          <p:cNvSpPr txBox="1"/>
          <p:nvPr/>
        </p:nvSpPr>
        <p:spPr>
          <a:xfrm>
            <a:off x="7032104" y="3059668"/>
            <a:ext cx="704039" cy="369332"/>
          </a:xfrm>
          <a:prstGeom prst="rect">
            <a:avLst/>
          </a:prstGeom>
          <a:noFill/>
        </p:spPr>
        <p:txBody>
          <a:bodyPr wrap="none" rtlCol="0">
            <a:spAutoFit/>
          </a:bodyPr>
          <a:lstStyle/>
          <a:p>
            <a:r>
              <a:rPr lang="en-US" b="1" dirty="0">
                <a:solidFill>
                  <a:schemeClr val="bg1"/>
                </a:solidFill>
              </a:rPr>
              <a:t>2022</a:t>
            </a:r>
          </a:p>
        </p:txBody>
      </p:sp>
    </p:spTree>
    <p:extLst>
      <p:ext uri="{BB962C8B-B14F-4D97-AF65-F5344CB8AC3E}">
        <p14:creationId xmlns:p14="http://schemas.microsoft.com/office/powerpoint/2010/main" val="274707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F8771-59FD-D9BE-0B3D-1E4AF01F8909}"/>
              </a:ext>
            </a:extLst>
          </p:cNvPr>
          <p:cNvSpPr>
            <a:spLocks noGrp="1"/>
          </p:cNvSpPr>
          <p:nvPr>
            <p:ph type="body" sz="quarter" idx="17"/>
          </p:nvPr>
        </p:nvSpPr>
        <p:spPr>
          <a:xfrm>
            <a:off x="445126" y="250513"/>
            <a:ext cx="8685405" cy="508000"/>
          </a:xfrm>
        </p:spPr>
        <p:txBody>
          <a:bodyPr>
            <a:normAutofit/>
          </a:bodyPr>
          <a:lstStyle/>
          <a:p>
            <a:pPr>
              <a:lnSpc>
                <a:spcPct val="90000"/>
              </a:lnSpc>
              <a:spcAft>
                <a:spcPts val="600"/>
              </a:spcAft>
            </a:pPr>
            <a:r>
              <a:rPr lang="en-US" dirty="0"/>
              <a:t>School Performance Report 2022</a:t>
            </a:r>
            <a:endParaRPr lang="en-US"/>
          </a:p>
        </p:txBody>
      </p:sp>
      <p:pic>
        <p:nvPicPr>
          <p:cNvPr id="5" name="Content Placeholder 4" descr="Table&#10;&#10;Description automatically generated">
            <a:extLst>
              <a:ext uri="{FF2B5EF4-FFF2-40B4-BE49-F238E27FC236}">
                <a16:creationId xmlns:a16="http://schemas.microsoft.com/office/drawing/2014/main" id="{3480B6C0-E0CD-8E90-BAF5-E9A7717161FD}"/>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980764" y="995763"/>
            <a:ext cx="10230471" cy="5626759"/>
          </a:xfrm>
          <a:prstGeom prst="rect">
            <a:avLst/>
          </a:prstGeom>
          <a:noFill/>
        </p:spPr>
      </p:pic>
    </p:spTree>
    <p:extLst>
      <p:ext uri="{BB962C8B-B14F-4D97-AF65-F5344CB8AC3E}">
        <p14:creationId xmlns:p14="http://schemas.microsoft.com/office/powerpoint/2010/main" val="423337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a:extLst>
              <a:ext uri="{FF2B5EF4-FFF2-40B4-BE49-F238E27FC236}">
                <a16:creationId xmlns:a16="http://schemas.microsoft.com/office/drawing/2014/main" id="{C747915D-A634-E840-8048-9CD4F03B796A}"/>
              </a:ext>
            </a:extLst>
          </p:cNvPr>
          <p:cNvSpPr>
            <a:spLocks noChangeArrowheads="1"/>
          </p:cNvSpPr>
          <p:nvPr/>
        </p:nvSpPr>
        <p:spPr bwMode="auto">
          <a:xfrm>
            <a:off x="242069" y="195119"/>
            <a:ext cx="49519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chemeClr val="tx1"/>
                </a:solidFill>
                <a:effectLst/>
                <a:latin typeface="Century Gothic" charset="0"/>
                <a:ea typeface="Century Gothic" charset="0"/>
                <a:cs typeface="Century Gothic" charset="0"/>
              </a:rPr>
              <a:t>School Staff Survey 2022</a:t>
            </a:r>
            <a:endParaRPr kumimoji="0" lang="en-US" altLang="en-US" sz="3200" b="0" i="0" u="sng" strike="noStrike" cap="none" normalizeH="0" baseline="0" dirty="0">
              <a:ln>
                <a:noFill/>
              </a:ln>
              <a:solidFill>
                <a:srgbClr val="FF0000"/>
              </a:solidFill>
              <a:effectLst/>
              <a:latin typeface="Century Gothic" charset="0"/>
              <a:ea typeface="Century Gothic" charset="0"/>
              <a:cs typeface="Century Gothic" charset="0"/>
            </a:endParaRPr>
          </a:p>
        </p:txBody>
      </p:sp>
      <p:sp>
        <p:nvSpPr>
          <p:cNvPr id="9" name="Rectangle 13">
            <a:extLst>
              <a:ext uri="{FF2B5EF4-FFF2-40B4-BE49-F238E27FC236}">
                <a16:creationId xmlns:a16="http://schemas.microsoft.com/office/drawing/2014/main" id="{84BA125E-43BB-EB46-8DC4-D9EF6EC36E07}"/>
              </a:ext>
            </a:extLst>
          </p:cNvPr>
          <p:cNvSpPr>
            <a:spLocks noChangeArrowheads="1"/>
          </p:cNvSpPr>
          <p:nvPr/>
        </p:nvSpPr>
        <p:spPr bwMode="auto">
          <a:xfrm>
            <a:off x="5826145" y="1196752"/>
            <a:ext cx="60901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FF0000"/>
                </a:solidFill>
                <a:effectLst/>
                <a:latin typeface="Century Gothic" charset="0"/>
                <a:ea typeface="Century Gothic" charset="0"/>
                <a:cs typeface="Century Gothic" charset="0"/>
              </a:rPr>
              <a:t>SOMEWHAT AGREE/DISAGREE</a:t>
            </a:r>
          </a:p>
        </p:txBody>
      </p:sp>
      <p:pic>
        <p:nvPicPr>
          <p:cNvPr id="2" name="Picture 1">
            <a:extLst>
              <a:ext uri="{FF2B5EF4-FFF2-40B4-BE49-F238E27FC236}">
                <a16:creationId xmlns:a16="http://schemas.microsoft.com/office/drawing/2014/main" id="{7926EEBA-1776-F0B9-7B2C-F6B7E2B64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7" y="2879593"/>
            <a:ext cx="11538806" cy="3561138"/>
          </a:xfrm>
          <a:prstGeom prst="rect">
            <a:avLst/>
          </a:prstGeom>
        </p:spPr>
      </p:pic>
      <p:cxnSp>
        <p:nvCxnSpPr>
          <p:cNvPr id="8" name="Straight Arrow Connector 7">
            <a:extLst>
              <a:ext uri="{FF2B5EF4-FFF2-40B4-BE49-F238E27FC236}">
                <a16:creationId xmlns:a16="http://schemas.microsoft.com/office/drawing/2014/main" id="{E3DA241E-E718-5D46-B8B9-3FD896E4E578}"/>
              </a:ext>
            </a:extLst>
          </p:cNvPr>
          <p:cNvCxnSpPr>
            <a:cxnSpLocks/>
          </p:cNvCxnSpPr>
          <p:nvPr/>
        </p:nvCxnSpPr>
        <p:spPr>
          <a:xfrm flipH="1">
            <a:off x="4727848" y="1781527"/>
            <a:ext cx="1098297" cy="9994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2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4378B-2BFD-F28B-7A14-CD94B5000769}"/>
              </a:ext>
            </a:extLst>
          </p:cNvPr>
          <p:cNvSpPr>
            <a:spLocks noGrp="1"/>
          </p:cNvSpPr>
          <p:nvPr>
            <p:ph type="body" sz="quarter" idx="17"/>
          </p:nvPr>
        </p:nvSpPr>
        <p:spPr>
          <a:xfrm>
            <a:off x="445126" y="250513"/>
            <a:ext cx="8685405" cy="508000"/>
          </a:xfrm>
        </p:spPr>
        <p:txBody>
          <a:bodyPr>
            <a:normAutofit/>
          </a:bodyPr>
          <a:lstStyle/>
          <a:p>
            <a:pPr>
              <a:lnSpc>
                <a:spcPct val="90000"/>
              </a:lnSpc>
              <a:spcAft>
                <a:spcPts val="600"/>
              </a:spcAft>
            </a:pPr>
            <a:r>
              <a:rPr lang="en-US" dirty="0"/>
              <a:t>School Staff Survey</a:t>
            </a:r>
            <a:endParaRPr lang="en-US"/>
          </a:p>
        </p:txBody>
      </p:sp>
      <p:pic>
        <p:nvPicPr>
          <p:cNvPr id="5" name="Content Placeholder 4" descr="A picture containing chart&#10;&#10;Description automatically generated">
            <a:extLst>
              <a:ext uri="{FF2B5EF4-FFF2-40B4-BE49-F238E27FC236}">
                <a16:creationId xmlns:a16="http://schemas.microsoft.com/office/drawing/2014/main" id="{D4BA2452-A2B4-15A1-D5E0-7FBCE21BD2D4}"/>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2604541" y="1047685"/>
            <a:ext cx="6982918" cy="5586333"/>
          </a:xfrm>
          <a:prstGeom prst="rect">
            <a:avLst/>
          </a:prstGeom>
          <a:noFill/>
        </p:spPr>
      </p:pic>
    </p:spTree>
    <p:extLst>
      <p:ext uri="{BB962C8B-B14F-4D97-AF65-F5344CB8AC3E}">
        <p14:creationId xmlns:p14="http://schemas.microsoft.com/office/powerpoint/2010/main" val="296361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rtl="0"/>
            <a:r>
              <a:rPr lang="en-US" altLang="en-US" u="sng" dirty="0">
                <a:latin typeface="Century Gothic" charset="0"/>
                <a:ea typeface="Century Gothic" charset="0"/>
                <a:cs typeface="Century Gothic" charset="0"/>
              </a:rPr>
              <a:t>School Staff Survey</a:t>
            </a:r>
          </a:p>
        </p:txBody>
      </p:sp>
      <p:sp>
        <p:nvSpPr>
          <p:cNvPr id="4" name="TextBox 3">
            <a:extLst>
              <a:ext uri="{FF2B5EF4-FFF2-40B4-BE49-F238E27FC236}">
                <a16:creationId xmlns:a16="http://schemas.microsoft.com/office/drawing/2014/main" id="{B4F934B9-97E4-CFE2-A5B2-94093F16FC1F}"/>
              </a:ext>
            </a:extLst>
          </p:cNvPr>
          <p:cNvSpPr txBox="1"/>
          <p:nvPr/>
        </p:nvSpPr>
        <p:spPr>
          <a:xfrm>
            <a:off x="2268187" y="15437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27B325E4-00CE-2AC4-F6CC-11E6B566155E}"/>
              </a:ext>
            </a:extLst>
          </p:cNvPr>
          <p:cNvSpPr txBox="1"/>
          <p:nvPr/>
        </p:nvSpPr>
        <p:spPr>
          <a:xfrm>
            <a:off x="155340" y="1038216"/>
            <a:ext cx="11881320" cy="4247317"/>
          </a:xfrm>
          <a:prstGeom prst="rect">
            <a:avLst/>
          </a:prstGeom>
          <a:noFill/>
        </p:spPr>
        <p:txBody>
          <a:bodyPr wrap="square" rtlCol="0">
            <a:spAutoFit/>
          </a:bodyPr>
          <a:lstStyle/>
          <a:p>
            <a:r>
              <a:rPr lang="en-US" dirty="0"/>
              <a:t>SSS factors: </a:t>
            </a:r>
          </a:p>
          <a:p>
            <a:pPr marL="285750" indent="-285750">
              <a:buFont typeface="Arial" panose="020B0604020202020204" pitchFamily="34" charset="0"/>
              <a:buChar char="•"/>
            </a:pPr>
            <a:r>
              <a:rPr lang="en-US" dirty="0"/>
              <a:t>Academic emphasis - 71% positive compared to 59% for similar schools, a drop from 79% last year due to neutral (neither agree/nor disagree) responses for mainstream factors e.g. homework.</a:t>
            </a:r>
          </a:p>
          <a:p>
            <a:pPr marL="285750" indent="-285750">
              <a:buFont typeface="Arial" panose="020B0604020202020204" pitchFamily="34" charset="0"/>
              <a:buChar char="•"/>
            </a:pPr>
            <a:r>
              <a:rPr lang="en-US" dirty="0"/>
              <a:t>Collective efficacy - 74% positive compared to 63% for similar schools, a drop from 80% last year due to neutral (neither agree/nor disagree) responses for mainstream factors e.g. ready to learn. </a:t>
            </a:r>
          </a:p>
          <a:p>
            <a:pPr marL="285750" indent="-285750">
              <a:buFont typeface="Arial" panose="020B0604020202020204" pitchFamily="34" charset="0"/>
              <a:buChar char="•"/>
            </a:pPr>
            <a:r>
              <a:rPr lang="en-US" dirty="0"/>
              <a:t>Understanding curriculum - 93% positive compared to 79% for similar schools, an improvement from 86% from last year.</a:t>
            </a:r>
          </a:p>
          <a:p>
            <a:endParaRPr lang="en-US" dirty="0"/>
          </a:p>
          <a:p>
            <a:r>
              <a:rPr lang="en-US" dirty="0"/>
              <a:t>In modules of the School Staff Survey, many factors were 100% with the vast majority of measures being in the fourth quartile. </a:t>
            </a:r>
          </a:p>
          <a:p>
            <a:pPr marL="34290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Teaching &amp; Learning Modules 94% (evaluation), 93% (implementation), 95% (planning), 93% (practice) </a:t>
            </a:r>
            <a:endParaRPr lang="en-AU" sz="1800" dirty="0">
              <a:effectLst/>
              <a:latin typeface="Times New Roman" panose="02020603050405020304" pitchFamily="18" charset="0"/>
              <a:ea typeface="Times New Roman" panose="02020603050405020304" pitchFamily="18" charset="0"/>
            </a:endParaRPr>
          </a:p>
          <a:p>
            <a:pPr marL="34290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School Leadership 87%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76% at similar special schools</a:t>
            </a:r>
            <a:endParaRPr lang="en-AU" sz="1800" dirty="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Professional Learning 86%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75% at similar special schools</a:t>
            </a:r>
            <a:endParaRPr lang="en-AU" sz="1800" dirty="0">
              <a:effectLst/>
              <a:latin typeface="Times New Roman" panose="02020603050405020304" pitchFamily="18" charset="0"/>
              <a:ea typeface="Times New Roman" panose="02020603050405020304" pitchFamily="18" charset="0"/>
            </a:endParaRPr>
          </a:p>
          <a:p>
            <a:pPr marL="342900" indent="-342900" fontAlgn="base">
              <a:buFont typeface="Symbol" pitchFamily="2" charset="2"/>
              <a:buChar char=""/>
            </a:pPr>
            <a:r>
              <a:rPr lang="en-AU" sz="1800" dirty="0">
                <a:solidFill>
                  <a:srgbClr val="00B050"/>
                </a:solidFill>
                <a:effectLst/>
                <a:latin typeface="Century Gothic" panose="020B0502020202020204" pitchFamily="34" charset="0"/>
                <a:ea typeface="Times New Roman" panose="02020603050405020304" pitchFamily="18" charset="0"/>
                <a:cs typeface="Segoe UI" panose="020B0502040204020203" pitchFamily="34" charset="0"/>
              </a:rPr>
              <a:t>Staff Safety and Wellbeing 80%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72% at similar special schools</a:t>
            </a:r>
            <a:endParaRPr lang="en-AU" sz="1800" dirty="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pPr>
            <a:r>
              <a:rPr lang="en-AU" sz="1800" dirty="0">
                <a:solidFill>
                  <a:srgbClr val="FFC000"/>
                </a:solidFill>
                <a:effectLst/>
                <a:latin typeface="Century Gothic" panose="020B0502020202020204" pitchFamily="34" charset="0"/>
                <a:ea typeface="Times New Roman" panose="02020603050405020304" pitchFamily="18" charset="0"/>
                <a:cs typeface="Segoe UI" panose="020B0502040204020203" pitchFamily="34" charset="0"/>
              </a:rPr>
              <a:t>School Climate 79% </a:t>
            </a:r>
            <a:r>
              <a:rPr lang="en-AU" sz="1800" dirty="0">
                <a:effectLst/>
                <a:latin typeface="Century Gothic" panose="020B0502020202020204" pitchFamily="34" charset="0"/>
                <a:ea typeface="Times New Roman" panose="02020603050405020304" pitchFamily="18" charset="0"/>
                <a:cs typeface="Segoe UI" panose="020B0502040204020203" pitchFamily="34" charset="0"/>
              </a:rPr>
              <a:t>compared to 69% at similar special schools</a:t>
            </a:r>
            <a:endParaRPr lang="en-A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3202553"/>
      </p:ext>
    </p:extLst>
  </p:cSld>
  <p:clrMapOvr>
    <a:masterClrMapping/>
  </p:clrMapOvr>
</p:sld>
</file>

<file path=ppt/theme/theme1.xml><?xml version="1.0" encoding="utf-8"?>
<a:theme xmlns:a="http://schemas.openxmlformats.org/drawingml/2006/main" name="Office Theme">
  <a:themeElements>
    <a:clrScheme name="Custom 1">
      <a:dk1>
        <a:srgbClr val="002060"/>
      </a:dk1>
      <a:lt1>
        <a:srgbClr val="FFFFFF"/>
      </a:lt1>
      <a:dk2>
        <a:srgbClr val="00B0F0"/>
      </a:dk2>
      <a:lt2>
        <a:srgbClr val="FFFFFF"/>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3F0040"/>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4A49D04-2C46-9C44-97AC-5F26BB64BB37}" vid="{1D94D01B-A624-B440-92DF-602B308BDF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Jackson School Powerpoint Blank Master</Template>
  <TotalTime>34244</TotalTime>
  <Words>624</Words>
  <Application>Microsoft Macintosh PowerPoint</Application>
  <PresentationFormat>Widescreen</PresentationFormat>
  <Paragraphs>77</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Master Template</dc:subject>
  <dc:creator>Jackson, Anthony O</dc:creator>
  <cp:lastModifiedBy>Anthony Jackson</cp:lastModifiedBy>
  <cp:revision>246</cp:revision>
  <cp:lastPrinted>2022-12-18T21:57:35Z</cp:lastPrinted>
  <dcterms:created xsi:type="dcterms:W3CDTF">2017-12-07T06:03:31Z</dcterms:created>
  <dcterms:modified xsi:type="dcterms:W3CDTF">2023-07-07T02:23:17Z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2017-12-05T00:00:00Z</vt:filetime>
  </property>
  <property fmtid="{D5CDD505-2E9C-101B-9397-08002B2CF9AE}" pid="3" name="Creator">
    <vt:lpwstr>Adobe Illustrator CC 2017 (Windows)</vt:lpwstr>
  </property>
  <property fmtid="{D5CDD505-2E9C-101B-9397-08002B2CF9AE}" pid="4" name="LastSaved">
    <vt:filetime>2017-12-04T00:00:00Z</vt:filetime>
  </property>
</Properties>
</file>