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0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2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30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31.gif"/><Relationship Id="rId5" Type="http://schemas.openxmlformats.org/officeDocument/2006/relationships/image" Target="../media/image3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Habits of Mind Icons</a:t>
            </a:r>
            <a:endParaRPr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Nicholas.s 6W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Remaining Open To Continuous Learning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260296"/>
            <a:ext cx="3219767" cy="33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5220" y="1304338"/>
            <a:ext cx="4311576" cy="32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Gathering Data Through All Senses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282171"/>
            <a:ext cx="3198418" cy="32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29" y="1282179"/>
            <a:ext cx="3299725" cy="32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Imagining And Innovating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1277256"/>
            <a:ext cx="3409322" cy="33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608" y="1277250"/>
            <a:ext cx="4406190" cy="33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Applying Past Knowledge To New Situations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273125"/>
            <a:ext cx="3413578" cy="33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25456"/>
          <a:stretch/>
        </p:blipFill>
        <p:spPr>
          <a:xfrm>
            <a:off x="4169147" y="1273126"/>
            <a:ext cx="3799104" cy="33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Thinking And </a:t>
            </a:r>
            <a:r>
              <a:rPr lang="en-GB" sz="2300"/>
              <a:t>Communicating</a:t>
            </a:r>
            <a:r>
              <a:rPr lang="en-GB" sz="2300"/>
              <a:t> with Clarity And Precision</a:t>
            </a:r>
            <a:endParaRPr sz="2300"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1282171"/>
            <a:ext cx="3198418" cy="32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idx="1" type="body"/>
          </p:nvPr>
        </p:nvSpPr>
        <p:spPr>
          <a:xfrm>
            <a:off x="464100" y="47343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000" y="1731276"/>
            <a:ext cx="4096496" cy="246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Thinking About Your Thinking Metacognition</a:t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1281999"/>
            <a:ext cx="3434896" cy="32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751" y="1282001"/>
            <a:ext cx="3299900" cy="32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984825" y="47344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Responding With Wonder</a:t>
            </a:r>
            <a:r>
              <a:rPr lang="en-GB"/>
              <a:t>ment And Awe</a:t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284824"/>
            <a:ext cx="3311794" cy="32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850" y="1459050"/>
            <a:ext cx="3290286" cy="31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5583" y="1424179"/>
            <a:ext cx="4256800" cy="31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Listening With Understanding And Empathy</a:t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38" y="1460375"/>
            <a:ext cx="3613935" cy="33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b="0" l="0" r="26324" t="0"/>
          <a:stretch/>
        </p:blipFill>
        <p:spPr>
          <a:xfrm>
            <a:off x="4311600" y="1641950"/>
            <a:ext cx="3869875" cy="29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Persisting</a:t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5" y="1310875"/>
            <a:ext cx="3319150" cy="33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21734" r="12760" t="0"/>
          <a:stretch/>
        </p:blipFill>
        <p:spPr>
          <a:xfrm>
            <a:off x="5080134" y="1881545"/>
            <a:ext cx="2620075" cy="24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Striving For Accuracy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75" y="1284600"/>
            <a:ext cx="3432176" cy="32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b="26197" l="0" r="28820" t="6544"/>
          <a:stretch/>
        </p:blipFill>
        <p:spPr>
          <a:xfrm>
            <a:off x="5880500" y="1337300"/>
            <a:ext cx="2453373" cy="30909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Managing Impulsivity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0" y="1297700"/>
            <a:ext cx="3211853" cy="32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16499" r="2815" t="0"/>
          <a:stretch/>
        </p:blipFill>
        <p:spPr>
          <a:xfrm>
            <a:off x="4832425" y="1583650"/>
            <a:ext cx="3462275" cy="27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Thinking Flexibly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275299"/>
            <a:ext cx="3262855" cy="3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128" y="1585969"/>
            <a:ext cx="4299925" cy="24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Thinking Interdependently</a:t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1273321"/>
            <a:ext cx="3353237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151" y="1519786"/>
            <a:ext cx="4961475" cy="2684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Finding Humour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263704"/>
            <a:ext cx="3780998" cy="31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25" y="1509575"/>
            <a:ext cx="3072475" cy="30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Taking Responsible Risks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1276521"/>
            <a:ext cx="3440595" cy="33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1375" y="1669450"/>
            <a:ext cx="4540125" cy="26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Questioning And Posing Problems</a:t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299131"/>
            <a:ext cx="3386754" cy="32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14589" r="13467" t="0"/>
          <a:stretch/>
        </p:blipFill>
        <p:spPr>
          <a:xfrm>
            <a:off x="4423375" y="1546550"/>
            <a:ext cx="3709725" cy="26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458190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832425" y="4582050"/>
            <a:ext cx="3999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