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15"/>
  </p:notesMasterIdLst>
  <p:sldIdLst>
    <p:sldId id="365" r:id="rId5"/>
    <p:sldId id="274" r:id="rId6"/>
    <p:sldId id="366" r:id="rId7"/>
    <p:sldId id="371" r:id="rId8"/>
    <p:sldId id="368" r:id="rId9"/>
    <p:sldId id="350" r:id="rId10"/>
    <p:sldId id="369" r:id="rId11"/>
    <p:sldId id="374" r:id="rId12"/>
    <p:sldId id="377" r:id="rId13"/>
    <p:sldId id="354" r:id="rId14"/>
  </p:sldIdLst>
  <p:sldSz cx="9906000" cy="6858000" type="A4"/>
  <p:notesSz cx="6807200" cy="9939338"/>
  <p:defaultTextStyle>
    <a:defPPr>
      <a:defRPr lang="en-US"/>
    </a:defPPr>
    <a:lvl1pPr marL="0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9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3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7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1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6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69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3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48" userDrawn="1">
          <p15:clr>
            <a:srgbClr val="A4A3A4"/>
          </p15:clr>
        </p15:guide>
        <p15:guide id="2" orient="horz" pos="3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B9D"/>
    <a:srgbClr val="97C56F"/>
    <a:srgbClr val="894185"/>
    <a:srgbClr val="1F9FDA"/>
    <a:srgbClr val="F3F8EE"/>
    <a:srgbClr val="CDECFF"/>
    <a:srgbClr val="F9B900"/>
    <a:srgbClr val="F9D7E7"/>
    <a:srgbClr val="EE8051"/>
    <a:srgbClr val="FBD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5" autoAdjust="0"/>
    <p:restoredTop sz="95915" autoAdjust="0"/>
  </p:normalViewPr>
  <p:slideViewPr>
    <p:cSldViewPr snapToGrid="0" snapToObjects="1">
      <p:cViewPr varScale="1">
        <p:scale>
          <a:sx n="98" d="100"/>
          <a:sy n="98" d="100"/>
        </p:scale>
        <p:origin x="632" y="68"/>
      </p:cViewPr>
      <p:guideLst>
        <p:guide pos="648"/>
        <p:guide orient="horz" pos="3589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39A6BA83-CCC9-4440-9482-EB4EE1B742C4}" type="datetimeFigureOut">
              <a:rPr lang="en-AU" smtClean="0"/>
              <a:t>30/11/2023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D4D21385-FDEF-45A6-A4BD-C206DED3A49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220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962E1-7BCC-4D09-B567-8A6E0B43E65A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015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962E1-7BCC-4D09-B567-8A6E0B43E65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0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21385-FDEF-45A6-A4BD-C206DED3A49E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938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a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00187" y="1077732"/>
            <a:ext cx="9305799" cy="0"/>
          </a:xfrm>
          <a:prstGeom prst="line">
            <a:avLst/>
          </a:prstGeom>
          <a:ln w="317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raftBox" hidden="1"/>
          <p:cNvSpPr txBox="1">
            <a:spLocks/>
          </p:cNvSpPr>
          <p:nvPr userDrawn="1"/>
        </p:nvSpPr>
        <p:spPr>
          <a:xfrm>
            <a:off x="4888657" y="6527083"/>
            <a:ext cx="1674496" cy="214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Draft – for discussion purposes only</a:t>
            </a:r>
          </a:p>
        </p:txBody>
      </p:sp>
      <p:sp>
        <p:nvSpPr>
          <p:cNvPr id="11" name="DraftBoxSubjectToLegal" hidden="1"/>
          <p:cNvSpPr txBox="1">
            <a:spLocks/>
          </p:cNvSpPr>
          <p:nvPr userDrawn="1"/>
        </p:nvSpPr>
        <p:spPr>
          <a:xfrm>
            <a:off x="5217276" y="6530477"/>
            <a:ext cx="1106913" cy="168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Subject</a:t>
            </a:r>
            <a:r>
              <a:rPr lang="en-AU" sz="726" baseline="0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 to legal privilege</a:t>
            </a:r>
            <a:endParaRPr lang="en-AU" sz="726" dirty="0">
              <a:solidFill>
                <a:srgbClr val="B34C5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DraftBoxPrivate" hidden="1"/>
          <p:cNvSpPr txBox="1">
            <a:spLocks/>
          </p:cNvSpPr>
          <p:nvPr userDrawn="1"/>
        </p:nvSpPr>
        <p:spPr>
          <a:xfrm>
            <a:off x="5326563" y="6529278"/>
            <a:ext cx="1138825" cy="214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Private</a:t>
            </a:r>
            <a:r>
              <a:rPr lang="en-AU" sz="726" baseline="0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 and confidential</a:t>
            </a:r>
            <a:endParaRPr lang="en-AU" sz="726" dirty="0">
              <a:solidFill>
                <a:srgbClr val="B34C5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Title Placeholder 1" title="title">
            <a:extLst>
              <a:ext uri="{FF2B5EF4-FFF2-40B4-BE49-F238E27FC236}">
                <a16:creationId xmlns:a16="http://schemas.microsoft.com/office/drawing/2014/main" id="{2C26FB37-26D9-4B82-97F8-EBC42374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88" y="-1"/>
            <a:ext cx="7143199" cy="9445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AU" noProof="0" dirty="0"/>
              <a:t>Click to edit Master title style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F09B219-EF3D-45EB-B03E-AF02F6E47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840" y="314860"/>
            <a:ext cx="2077146" cy="6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43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4" orient="horz" pos="44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lumn text (placeholder remov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aftBox" hidden="1"/>
          <p:cNvSpPr txBox="1">
            <a:spLocks/>
          </p:cNvSpPr>
          <p:nvPr userDrawn="1"/>
        </p:nvSpPr>
        <p:spPr>
          <a:xfrm>
            <a:off x="4888657" y="6527083"/>
            <a:ext cx="1674496" cy="214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Draft – for discussion purposes only</a:t>
            </a:r>
          </a:p>
        </p:txBody>
      </p:sp>
      <p:sp>
        <p:nvSpPr>
          <p:cNvPr id="15" name="DraftBoxSubjectToLegal" hidden="1"/>
          <p:cNvSpPr txBox="1">
            <a:spLocks/>
          </p:cNvSpPr>
          <p:nvPr userDrawn="1"/>
        </p:nvSpPr>
        <p:spPr>
          <a:xfrm>
            <a:off x="5217276" y="6530477"/>
            <a:ext cx="1106913" cy="168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Subject</a:t>
            </a:r>
            <a:r>
              <a:rPr lang="en-AU" sz="726" baseline="0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 to legal privilege</a:t>
            </a:r>
            <a:endParaRPr lang="en-AU" sz="726" dirty="0">
              <a:solidFill>
                <a:srgbClr val="B34C5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" name="DraftBoxPrivate" hidden="1"/>
          <p:cNvSpPr txBox="1">
            <a:spLocks/>
          </p:cNvSpPr>
          <p:nvPr userDrawn="1"/>
        </p:nvSpPr>
        <p:spPr>
          <a:xfrm>
            <a:off x="5326563" y="6529278"/>
            <a:ext cx="1138825" cy="214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Private</a:t>
            </a:r>
            <a:r>
              <a:rPr lang="en-AU" sz="726" baseline="0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 and confidential</a:t>
            </a:r>
            <a:endParaRPr lang="en-AU" sz="726" dirty="0">
              <a:solidFill>
                <a:srgbClr val="B34C5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3D2D4-C0AF-4C57-A3AF-98D7D01A8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1268413"/>
            <a:ext cx="9288000" cy="5292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2F15648-26B6-494E-85FB-BF027D7C8E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840" y="314860"/>
            <a:ext cx="2077146" cy="69277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504828-D168-452F-9779-6DC7629F1E23}"/>
              </a:ext>
            </a:extLst>
          </p:cNvPr>
          <p:cNvCxnSpPr/>
          <p:nvPr userDrawn="1"/>
        </p:nvCxnSpPr>
        <p:spPr>
          <a:xfrm>
            <a:off x="300187" y="1077732"/>
            <a:ext cx="9305799" cy="0"/>
          </a:xfrm>
          <a:prstGeom prst="line">
            <a:avLst/>
          </a:prstGeom>
          <a:ln w="317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Placeholder 1" title="title">
            <a:extLst>
              <a:ext uri="{FF2B5EF4-FFF2-40B4-BE49-F238E27FC236}">
                <a16:creationId xmlns:a16="http://schemas.microsoft.com/office/drawing/2014/main" id="{BADB1507-0434-498C-8DBE-24D53936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88" y="-1"/>
            <a:ext cx="7143199" cy="9445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AU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852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422">
          <p15:clr>
            <a:srgbClr val="FBAE40"/>
          </p15:clr>
        </p15:guide>
        <p15:guide id="5" pos="3029" userDrawn="1">
          <p15:clr>
            <a:srgbClr val="FBAE40"/>
          </p15:clr>
        </p15:guide>
        <p15:guide id="6" pos="32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raftBox" hidden="1"/>
          <p:cNvSpPr txBox="1">
            <a:spLocks/>
          </p:cNvSpPr>
          <p:nvPr userDrawn="1"/>
        </p:nvSpPr>
        <p:spPr>
          <a:xfrm>
            <a:off x="4888657" y="6527083"/>
            <a:ext cx="1674496" cy="214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Draft – for discussion purposes only</a:t>
            </a:r>
          </a:p>
        </p:txBody>
      </p:sp>
      <p:sp>
        <p:nvSpPr>
          <p:cNvPr id="16" name="DraftBoxSubjectToLegal" hidden="1"/>
          <p:cNvSpPr txBox="1">
            <a:spLocks/>
          </p:cNvSpPr>
          <p:nvPr userDrawn="1"/>
        </p:nvSpPr>
        <p:spPr>
          <a:xfrm>
            <a:off x="5217276" y="6530477"/>
            <a:ext cx="1106913" cy="168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Subject</a:t>
            </a:r>
            <a:r>
              <a:rPr lang="en-AU" sz="726" baseline="0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 to legal privilege</a:t>
            </a:r>
            <a:endParaRPr lang="en-AU" sz="726" dirty="0">
              <a:solidFill>
                <a:srgbClr val="B34C5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DraftBoxPrivate" hidden="1"/>
          <p:cNvSpPr txBox="1">
            <a:spLocks/>
          </p:cNvSpPr>
          <p:nvPr userDrawn="1"/>
        </p:nvSpPr>
        <p:spPr>
          <a:xfrm>
            <a:off x="5326563" y="6529278"/>
            <a:ext cx="1138825" cy="214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Private</a:t>
            </a:r>
            <a:r>
              <a:rPr lang="en-AU" sz="726" baseline="0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 and confidential</a:t>
            </a:r>
            <a:endParaRPr lang="en-AU" sz="726" dirty="0">
              <a:solidFill>
                <a:srgbClr val="B34C5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AAD6E-B77A-4E92-A7A7-A0F13179D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584" y="1268413"/>
            <a:ext cx="4482000" cy="5292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D1D955-1818-4EF1-97AD-A81CA4995E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9256" y="1268413"/>
            <a:ext cx="4482000" cy="529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itle Placeholder 1" title="title">
            <a:extLst>
              <a:ext uri="{FF2B5EF4-FFF2-40B4-BE49-F238E27FC236}">
                <a16:creationId xmlns:a16="http://schemas.microsoft.com/office/drawing/2014/main" id="{48941F8D-E8AC-4CAB-9ECD-E377D74C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88" y="-1"/>
            <a:ext cx="7143199" cy="9445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AU" noProof="0" dirty="0"/>
              <a:t>Click to edit Master title style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F880AA3-EAA9-416C-A3B1-D9FF9DE42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840" y="314860"/>
            <a:ext cx="2077146" cy="69277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351CD4-259F-4800-B767-C8B0928F70F1}"/>
              </a:ext>
            </a:extLst>
          </p:cNvPr>
          <p:cNvCxnSpPr/>
          <p:nvPr userDrawn="1"/>
        </p:nvCxnSpPr>
        <p:spPr>
          <a:xfrm>
            <a:off x="300187" y="1077732"/>
            <a:ext cx="9305799" cy="0"/>
          </a:xfrm>
          <a:prstGeom prst="line">
            <a:avLst/>
          </a:prstGeom>
          <a:ln w="317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403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422">
          <p15:clr>
            <a:srgbClr val="FBAE40"/>
          </p15:clr>
        </p15:guide>
        <p15:guide id="5" pos="3029" userDrawn="1">
          <p15:clr>
            <a:srgbClr val="FBAE40"/>
          </p15:clr>
        </p15:guide>
        <p15:guide id="6" pos="32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raftBox" hidden="1"/>
          <p:cNvSpPr txBox="1">
            <a:spLocks/>
          </p:cNvSpPr>
          <p:nvPr userDrawn="1"/>
        </p:nvSpPr>
        <p:spPr>
          <a:xfrm>
            <a:off x="4888657" y="6527083"/>
            <a:ext cx="1674496" cy="214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Draft – for discussion purposes only</a:t>
            </a:r>
          </a:p>
        </p:txBody>
      </p:sp>
      <p:sp>
        <p:nvSpPr>
          <p:cNvPr id="18" name="DraftBoxSubjectToLegal" hidden="1"/>
          <p:cNvSpPr txBox="1">
            <a:spLocks/>
          </p:cNvSpPr>
          <p:nvPr userDrawn="1"/>
        </p:nvSpPr>
        <p:spPr>
          <a:xfrm>
            <a:off x="5217276" y="6530477"/>
            <a:ext cx="1106913" cy="168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Subject</a:t>
            </a:r>
            <a:r>
              <a:rPr lang="en-AU" sz="726" baseline="0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 to legal privilege</a:t>
            </a:r>
            <a:endParaRPr lang="en-AU" sz="726" dirty="0">
              <a:solidFill>
                <a:srgbClr val="B34C5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DraftBoxPrivate" hidden="1"/>
          <p:cNvSpPr txBox="1">
            <a:spLocks/>
          </p:cNvSpPr>
          <p:nvPr userDrawn="1"/>
        </p:nvSpPr>
        <p:spPr>
          <a:xfrm>
            <a:off x="5326563" y="6529278"/>
            <a:ext cx="1138825" cy="214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7"/>
              </a:lnSpc>
              <a:spcBef>
                <a:spcPts val="0"/>
              </a:spcBef>
            </a:pPr>
            <a:r>
              <a:rPr lang="en-AU" sz="726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Private</a:t>
            </a:r>
            <a:r>
              <a:rPr lang="en-AU" sz="726" baseline="0" dirty="0">
                <a:solidFill>
                  <a:srgbClr val="B34C59"/>
                </a:solidFill>
                <a:latin typeface="Franklin Gothic Medium" panose="020B0603020102020204" pitchFamily="34" charset="0"/>
              </a:rPr>
              <a:t> and confidential</a:t>
            </a:r>
            <a:endParaRPr lang="en-AU" sz="726" dirty="0">
              <a:solidFill>
                <a:srgbClr val="B34C5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BEE9E-3AB1-4509-9FA0-0C0AA0FB4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1268413"/>
            <a:ext cx="2881313" cy="529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AAC9C79-7A04-45E3-8FC8-778E6EBFAA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1550" y="1268413"/>
            <a:ext cx="2881313" cy="529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7662C54-32A2-49A8-A13B-F7D7AA559F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4673" y="1268413"/>
            <a:ext cx="2881313" cy="529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3" name="Title Placeholder 1" title="title">
            <a:extLst>
              <a:ext uri="{FF2B5EF4-FFF2-40B4-BE49-F238E27FC236}">
                <a16:creationId xmlns:a16="http://schemas.microsoft.com/office/drawing/2014/main" id="{ECF89B33-4C09-4D85-9AC1-D5D6B986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88" y="-1"/>
            <a:ext cx="7143199" cy="9445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AU" noProof="0" dirty="0"/>
              <a:t>Click to edit Master title style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C534946-76EF-4B36-8B71-5FCFFDC0D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840" y="314860"/>
            <a:ext cx="2077146" cy="69277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679EE9-CE8B-4DC6-B54A-5FBC43607560}"/>
              </a:ext>
            </a:extLst>
          </p:cNvPr>
          <p:cNvCxnSpPr/>
          <p:nvPr userDrawn="1"/>
        </p:nvCxnSpPr>
        <p:spPr>
          <a:xfrm>
            <a:off x="300187" y="1077732"/>
            <a:ext cx="9305799" cy="0"/>
          </a:xfrm>
          <a:prstGeom prst="line">
            <a:avLst/>
          </a:prstGeom>
          <a:ln w="317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37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531">
          <p15:clr>
            <a:srgbClr val="FBAE40"/>
          </p15:clr>
        </p15:guide>
        <p15:guide id="4" orient="horz" pos="4422">
          <p15:clr>
            <a:srgbClr val="FBAE40"/>
          </p15:clr>
        </p15:guide>
        <p15:guide id="5" pos="2009" userDrawn="1">
          <p15:clr>
            <a:srgbClr val="FBAE40"/>
          </p15:clr>
        </p15:guide>
        <p15:guide id="6" pos="2213" userDrawn="1">
          <p15:clr>
            <a:srgbClr val="FBAE40"/>
          </p15:clr>
        </p15:guide>
        <p15:guide id="7" pos="4231" userDrawn="1">
          <p15:clr>
            <a:srgbClr val="FBAE40"/>
          </p15:clr>
        </p15:guide>
        <p15:guide id="8" pos="40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CF7A3903-FCE4-DC45-B0BA-5FF9DD5BA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3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91071"/>
            <a:ext cx="8915400" cy="646647"/>
          </a:xfrm>
        </p:spPr>
        <p:txBody>
          <a:bodyPr>
            <a:noAutofit/>
          </a:bodyPr>
          <a:lstStyle>
            <a:lvl1pPr>
              <a:tabLst>
                <a:tab pos="985838" algn="l"/>
              </a:tabLst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074" y="183198"/>
            <a:ext cx="1952625" cy="54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488950" y="1417160"/>
            <a:ext cx="8928100" cy="24160"/>
          </a:xfrm>
          <a:prstGeom prst="line">
            <a:avLst/>
          </a:prstGeom>
          <a:noFill/>
          <a:ln w="25400">
            <a:solidFill>
              <a:srgbClr val="1F9FD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249"/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0" y="1600204"/>
            <a:ext cx="8915400" cy="45259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800"/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276225" indent="-276225"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630238" indent="-352425"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985838" indent="-361950"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3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87FA-B762-1D4B-BCBD-B57B2EFB4DAC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903-FCE4-DC45-B0BA-5FF9DD5BA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8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2130429"/>
            <a:ext cx="84201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2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295287FA-B762-1D4B-BCBD-B57B2EFB4DAC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3903-FCE4-DC45-B0BA-5FF9DD5BA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1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title="title"/>
          <p:cNvSpPr>
            <a:spLocks noGrp="1"/>
          </p:cNvSpPr>
          <p:nvPr>
            <p:ph type="title"/>
          </p:nvPr>
        </p:nvSpPr>
        <p:spPr>
          <a:xfrm>
            <a:off x="300188" y="-1"/>
            <a:ext cx="7143199" cy="9445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AU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75" y="1268412"/>
            <a:ext cx="9290050" cy="5292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42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0" r:id="rId4"/>
    <p:sldLayoutId id="2147483662" r:id="rId5"/>
    <p:sldLayoutId id="2147483669" r:id="rId6"/>
    <p:sldLayoutId id="2147483670" r:id="rId7"/>
    <p:sldLayoutId id="2147483671" r:id="rId8"/>
  </p:sldLayoutIdLst>
  <p:txStyles>
    <p:titleStyle>
      <a:lvl1pPr marL="0" indent="0" algn="l" defTabSz="829544" rtl="0" eaLnBrk="1" latinLnBrk="0" hangingPunct="1">
        <a:lnSpc>
          <a:spcPct val="100000"/>
        </a:lnSpc>
        <a:spcBef>
          <a:spcPct val="0"/>
        </a:spcBef>
        <a:buNone/>
        <a:tabLst>
          <a:tab pos="328361" algn="l"/>
        </a:tabLst>
        <a:defRPr sz="2800" b="1" kern="1200">
          <a:solidFill>
            <a:schemeClr val="tx2"/>
          </a:solidFill>
          <a:latin typeface="Omnes" pitchFamily="50" charset="0"/>
          <a:ea typeface="+mj-ea"/>
          <a:cs typeface="Arial" panose="020B0604020202020204" pitchFamily="34" charset="0"/>
        </a:defRPr>
      </a:lvl1pPr>
    </p:titleStyle>
    <p:bodyStyle>
      <a:lvl1pPr marL="0" indent="0" algn="l" defTabSz="829544" rtl="0" eaLnBrk="1" latinLnBrk="0" hangingPunct="1">
        <a:lnSpc>
          <a:spcPct val="110000"/>
        </a:lnSpc>
        <a:spcBef>
          <a:spcPts val="1089"/>
        </a:spcBef>
        <a:buFont typeface="Arial" pitchFamily="34" charset="0"/>
        <a:buNone/>
        <a:defRPr sz="2000" b="1" kern="1200">
          <a:solidFill>
            <a:schemeClr val="tx2"/>
          </a:solidFill>
          <a:latin typeface="Omnes SemiBold" pitchFamily="50" charset="0"/>
          <a:ea typeface="+mn-ea"/>
          <a:cs typeface="Arial" pitchFamily="34" charset="0"/>
        </a:defRPr>
      </a:lvl1pPr>
      <a:lvl2pPr marL="0" indent="0" algn="l" defTabSz="82954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1800" b="1" kern="1200">
          <a:solidFill>
            <a:schemeClr val="tx2"/>
          </a:solidFill>
          <a:latin typeface="Omnes Light" pitchFamily="50" charset="0"/>
          <a:ea typeface="+mn-ea"/>
          <a:cs typeface="Arial" pitchFamily="34" charset="0"/>
        </a:defRPr>
      </a:lvl2pPr>
      <a:lvl3pPr marL="0" indent="0" algn="l" defTabSz="829544" rtl="0" eaLnBrk="1" latinLnBrk="0" hangingPunct="1">
        <a:lnSpc>
          <a:spcPct val="110000"/>
        </a:lnSpc>
        <a:spcBef>
          <a:spcPts val="544"/>
        </a:spcBef>
        <a:buClr>
          <a:schemeClr val="bg2"/>
        </a:buClr>
        <a:buFont typeface="Wingdings" pitchFamily="2" charset="2"/>
        <a:buNone/>
        <a:defRPr sz="1600" kern="1200">
          <a:solidFill>
            <a:schemeClr val="tx1"/>
          </a:solidFill>
          <a:latin typeface="Omnes SemiCond Medium" pitchFamily="50" charset="0"/>
          <a:ea typeface="+mn-ea"/>
          <a:cs typeface="Arial" pitchFamily="34" charset="0"/>
        </a:defRPr>
      </a:lvl3pPr>
      <a:lvl4pPr marL="228614" indent="-228614" algn="l" defTabSz="829544" rtl="0" eaLnBrk="1" latinLnBrk="0" hangingPunct="1">
        <a:lnSpc>
          <a:spcPct val="110000"/>
        </a:lnSpc>
        <a:spcBef>
          <a:spcPts val="544"/>
        </a:spcBef>
        <a:buClrTx/>
        <a:buFont typeface="Symbol" pitchFamily="18" charset="2"/>
        <a:buChar char="·"/>
        <a:defRPr sz="1600" b="0" i="0" kern="1200" baseline="0">
          <a:solidFill>
            <a:schemeClr val="tx1"/>
          </a:solidFill>
          <a:latin typeface="Omnes SemiCond Medium" pitchFamily="50" charset="0"/>
          <a:ea typeface="+mn-ea"/>
          <a:cs typeface="Arial" pitchFamily="34" charset="0"/>
        </a:defRPr>
      </a:lvl4pPr>
      <a:lvl5pPr marL="457229" indent="-228614" algn="l" defTabSz="829544" rtl="0" eaLnBrk="1" latinLnBrk="0" hangingPunct="1">
        <a:lnSpc>
          <a:spcPct val="110000"/>
        </a:lnSpc>
        <a:spcBef>
          <a:spcPts val="272"/>
        </a:spcBef>
        <a:buClrTx/>
        <a:buFont typeface="Arial" pitchFamily="34" charset="0"/>
        <a:buChar char="−"/>
        <a:defRPr sz="1600" b="0" i="0" kern="1200">
          <a:solidFill>
            <a:schemeClr val="tx1"/>
          </a:solidFill>
          <a:latin typeface="Omnes SemiCond Medium" pitchFamily="50" charset="0"/>
          <a:ea typeface="+mn-ea"/>
          <a:cs typeface="Arial" pitchFamily="34" charset="0"/>
        </a:defRPr>
      </a:lvl5pPr>
      <a:lvl6pPr marL="485341" indent="-156980" algn="l" defTabSz="829544" rtl="0" eaLnBrk="1" latinLnBrk="0" hangingPunct="1">
        <a:spcBef>
          <a:spcPts val="272"/>
        </a:spcBef>
        <a:buClr>
          <a:schemeClr val="bg2"/>
        </a:buClr>
        <a:buFont typeface="Arial" pitchFamily="34" charset="0"/>
        <a:buChar char="•"/>
        <a:defRPr sz="90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649522" indent="-164181" algn="l" defTabSz="829544" rtl="0" eaLnBrk="1" latinLnBrk="0" hangingPunct="1">
        <a:spcBef>
          <a:spcPts val="272"/>
        </a:spcBef>
        <a:buClr>
          <a:schemeClr val="bg2"/>
        </a:buClr>
        <a:buFont typeface="Arial" pitchFamily="34" charset="0"/>
        <a:buChar char="−"/>
        <a:defRPr sz="90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815142" indent="-164181" algn="l" defTabSz="829544" rtl="0" eaLnBrk="1" latinLnBrk="0" hangingPunct="1">
        <a:spcBef>
          <a:spcPts val="272"/>
        </a:spcBef>
        <a:buClr>
          <a:schemeClr val="bg2"/>
        </a:buClr>
        <a:buFont typeface="Arial" pitchFamily="34" charset="0"/>
        <a:buChar char="•"/>
        <a:defRPr sz="90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979322" indent="-164181" algn="l" defTabSz="829544" rtl="0" eaLnBrk="1" latinLnBrk="0" hangingPunct="1">
        <a:spcBef>
          <a:spcPts val="272"/>
        </a:spcBef>
        <a:buClr>
          <a:schemeClr val="bg2"/>
        </a:buClr>
        <a:buFont typeface="Arial" pitchFamily="34" charset="0"/>
        <a:buChar char="−"/>
        <a:defRPr sz="90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194" userDrawn="1">
          <p15:clr>
            <a:srgbClr val="F26B43"/>
          </p15:clr>
        </p15:guide>
        <p15:guide id="6" pos="60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39E357-8698-4D3F-5247-079BECF1C1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ABCC1-0495-BD67-E5F4-4D01963E27D1}"/>
              </a:ext>
            </a:extLst>
          </p:cNvPr>
          <p:cNvSpPr txBox="1"/>
          <p:nvPr/>
        </p:nvSpPr>
        <p:spPr>
          <a:xfrm>
            <a:off x="2971510" y="4720368"/>
            <a:ext cx="39629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3F8EE"/>
                </a:solidFill>
                <a:latin typeface="Beebzz" panose="00000500000000000000" pitchFamily="2" charset="0"/>
                <a:cs typeface="Arial" panose="020B0604020202020204" pitchFamily="34" charset="0"/>
              </a:rPr>
              <a:t>St John Vianney’s Primary School</a:t>
            </a:r>
          </a:p>
          <a:p>
            <a:pPr algn="ctr"/>
            <a:endParaRPr lang="en-US" sz="1400" dirty="0">
              <a:solidFill>
                <a:srgbClr val="F3F8EE"/>
              </a:solidFill>
              <a:latin typeface="Beebzz" panose="000005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F3F8EE"/>
                </a:solidFill>
                <a:latin typeface="Beebzz" panose="00000500000000000000" pitchFamily="2" charset="0"/>
                <a:cs typeface="Arial" panose="020B0604020202020204" pitchFamily="34" charset="0"/>
              </a:rPr>
              <a:t>Ash McKinnon: Transitions Manager</a:t>
            </a:r>
          </a:p>
          <a:p>
            <a:pPr algn="ctr"/>
            <a:endParaRPr lang="en-US" sz="1400" dirty="0">
              <a:solidFill>
                <a:srgbClr val="F3F8EE"/>
              </a:solidFill>
              <a:latin typeface="Beebzz" panose="000005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F3F8EE"/>
                </a:solidFill>
                <a:latin typeface="Beebzz" panose="00000500000000000000" pitchFamily="2" charset="0"/>
                <a:cs typeface="Arial" panose="020B0604020202020204" pitchFamily="34" charset="0"/>
              </a:rPr>
              <a:t>info@theircare.com.au</a:t>
            </a:r>
          </a:p>
        </p:txBody>
      </p:sp>
    </p:spTree>
    <p:extLst>
      <p:ext uri="{BB962C8B-B14F-4D97-AF65-F5344CB8AC3E}">
        <p14:creationId xmlns:p14="http://schemas.microsoft.com/office/powerpoint/2010/main" val="332857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5EA0-7D4A-450F-872E-FBAA6F7A9776}"/>
              </a:ext>
            </a:extLst>
          </p:cNvPr>
          <p:cNvSpPr txBox="1">
            <a:spLocks/>
          </p:cNvSpPr>
          <p:nvPr/>
        </p:nvSpPr>
        <p:spPr>
          <a:xfrm>
            <a:off x="4784662" y="460447"/>
            <a:ext cx="5350329" cy="646647"/>
          </a:xfrm>
          <a:prstGeom prst="rect">
            <a:avLst/>
          </a:prstGeom>
        </p:spPr>
        <p:txBody>
          <a:bodyPr/>
          <a:lstStyle>
            <a:lvl1pPr algn="l" defTabSz="457124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Myriad Pro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1F9FDA"/>
                </a:solidFill>
                <a:latin typeface="Omnes Pro" pitchFamily="50" charset="0"/>
                <a:ea typeface="ＭＳ Ｐゴシック" charset="0"/>
                <a:cs typeface="ＭＳ Ｐゴシック" charset="0"/>
              </a:rPr>
              <a:t>Thank you </a:t>
            </a:r>
            <a:endParaRPr lang="en-AU" sz="3600" dirty="0">
              <a:latin typeface="Omnes Pro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7908E-140D-49A8-87E0-BBC5CE764F9C}"/>
              </a:ext>
            </a:extLst>
          </p:cNvPr>
          <p:cNvSpPr txBox="1">
            <a:spLocks/>
          </p:cNvSpPr>
          <p:nvPr/>
        </p:nvSpPr>
        <p:spPr>
          <a:xfrm>
            <a:off x="4990709" y="1546571"/>
            <a:ext cx="4882641" cy="5081950"/>
          </a:xfrm>
          <a:prstGeom prst="rect">
            <a:avLst/>
          </a:prstGeom>
        </p:spPr>
        <p:txBody>
          <a:bodyPr/>
          <a:lstStyle>
            <a:lvl1pPr marL="0" indent="0" algn="l" defTabSz="45712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124" rtl="0" eaLnBrk="1" latinLnBrk="0" hangingPunct="1">
              <a:spcBef>
                <a:spcPct val="20000"/>
              </a:spcBef>
              <a:buClr>
                <a:srgbClr val="1F9FDA"/>
              </a:buClr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457124" rtl="0" eaLnBrk="1" latinLnBrk="0" hangingPunct="1">
              <a:spcBef>
                <a:spcPct val="20000"/>
              </a:spcBef>
              <a:buClr>
                <a:srgbClr val="1F9FDA"/>
              </a:buClr>
              <a:buFont typeface="Symbol" panose="05050102010706020507" pitchFamily="18" charset="2"/>
              <a:buChar char="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352425" algn="l" defTabSz="457124" rtl="0" eaLnBrk="1" latinLnBrk="0" hangingPunct="1">
              <a:spcBef>
                <a:spcPct val="20000"/>
              </a:spcBef>
              <a:buClr>
                <a:srgbClr val="1F9FDA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361950" algn="l" defTabSz="457124" rtl="0" eaLnBrk="1" latinLnBrk="0" hangingPunct="1">
              <a:spcBef>
                <a:spcPct val="20000"/>
              </a:spcBef>
              <a:buClr>
                <a:srgbClr val="1F9FDA"/>
              </a:buClr>
              <a:buFont typeface="Symbol" panose="05050102010706020507" pitchFamily="18" charset="2"/>
              <a:buChar char="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84" indent="-228562" algn="l" defTabSz="45712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08" indent="-228562" algn="l" defTabSz="45712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31" indent="-228562" algn="l" defTabSz="45712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55" indent="-228562" algn="l" defTabSz="45712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2" indent="-271463">
              <a:spcBef>
                <a:spcPts val="0"/>
              </a:spcBef>
              <a:spcAft>
                <a:spcPts val="600"/>
              </a:spcAft>
            </a:pPr>
            <a:r>
              <a:rPr lang="en-AU" sz="1800" dirty="0">
                <a:solidFill>
                  <a:schemeClr val="tx2"/>
                </a:solidFill>
                <a:latin typeface="Omnes Pro" pitchFamily="50" charset="0"/>
              </a:rPr>
              <a:t>Your community means something to us!</a:t>
            </a:r>
          </a:p>
          <a:p>
            <a:pPr marL="271463" lvl="2" indent="-271463">
              <a:spcBef>
                <a:spcPts val="0"/>
              </a:spcBef>
              <a:spcAft>
                <a:spcPts val="600"/>
              </a:spcAft>
            </a:pPr>
            <a:r>
              <a:rPr lang="en-AU" sz="1800" dirty="0">
                <a:solidFill>
                  <a:schemeClr val="tx2"/>
                </a:solidFill>
                <a:latin typeface="Omnes Pro" pitchFamily="50" charset="0"/>
              </a:rPr>
              <a:t>We are ready to make a difference!</a:t>
            </a:r>
          </a:p>
          <a:p>
            <a:pPr marL="271463" lvl="2" indent="-271463">
              <a:spcBef>
                <a:spcPts val="0"/>
              </a:spcBef>
              <a:spcAft>
                <a:spcPts val="600"/>
              </a:spcAft>
            </a:pPr>
            <a:r>
              <a:rPr lang="en-AU" sz="1800" b="1" dirty="0">
                <a:solidFill>
                  <a:schemeClr val="tx2"/>
                </a:solidFill>
                <a:latin typeface="Omnes Pro" pitchFamily="50" charset="0"/>
              </a:rPr>
              <a:t>Our invitation to you </a:t>
            </a:r>
            <a:r>
              <a:rPr lang="en-AU" sz="1800" dirty="0">
                <a:solidFill>
                  <a:schemeClr val="tx2"/>
                </a:solidFill>
                <a:latin typeface="Omnes Pro" pitchFamily="50" charset="0"/>
              </a:rPr>
              <a:t>– if there is something you want, please let us know!</a:t>
            </a:r>
          </a:p>
          <a:p>
            <a:pPr marL="0" lvl="2" indent="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br>
              <a:rPr lang="en-AU" sz="1800" dirty="0">
                <a:solidFill>
                  <a:schemeClr val="tx2"/>
                </a:solidFill>
              </a:rPr>
            </a:br>
            <a:br>
              <a:rPr lang="en-AU" sz="1800" dirty="0">
                <a:solidFill>
                  <a:schemeClr val="tx2"/>
                </a:solidFill>
              </a:rPr>
            </a:br>
            <a:endParaRPr lang="en-AU" sz="1050" dirty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AU" sz="18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A picture containing building, table, many, wooden&#10;&#10;Description automatically generated">
            <a:extLst>
              <a:ext uri="{FF2B5EF4-FFF2-40B4-BE49-F238E27FC236}">
                <a16:creationId xmlns:a16="http://schemas.microsoft.com/office/drawing/2014/main" id="{AE95680E-C6DC-44CB-9B0E-DB6E78D225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944" y="3067027"/>
            <a:ext cx="4696192" cy="36549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2BA0AC-972A-4847-A943-A1EEC9F1D967}"/>
              </a:ext>
            </a:extLst>
          </p:cNvPr>
          <p:cNvSpPr/>
          <p:nvPr/>
        </p:nvSpPr>
        <p:spPr>
          <a:xfrm>
            <a:off x="0" y="15739"/>
            <a:ext cx="4784662" cy="6842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BAF0FA-8C16-49BB-B2A6-186E921FFF36}"/>
              </a:ext>
            </a:extLst>
          </p:cNvPr>
          <p:cNvSpPr/>
          <p:nvPr/>
        </p:nvSpPr>
        <p:spPr>
          <a:xfrm>
            <a:off x="645174" y="199785"/>
            <a:ext cx="3494315" cy="5399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098F3-FD3A-4575-A3FA-5BB82410CB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447" y="3128227"/>
            <a:ext cx="2225769" cy="518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B1F810-C368-48B2-9A22-B229383F4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5811" y="2610042"/>
            <a:ext cx="653040" cy="518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550DA9-0DF7-4903-81DA-FA833AE791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934" y="3918030"/>
            <a:ext cx="1962795" cy="672254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137163-2BD9-49F0-A41D-A702624E94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934" y="4596500"/>
            <a:ext cx="1962795" cy="6580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2AF7E3-506A-49E2-B9D9-5AB04916C682}"/>
              </a:ext>
            </a:extLst>
          </p:cNvPr>
          <p:cNvSpPr txBox="1"/>
          <p:nvPr/>
        </p:nvSpPr>
        <p:spPr>
          <a:xfrm>
            <a:off x="1315177" y="1780182"/>
            <a:ext cx="21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/>
              <a:t>Proud supporters of: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DD4386-9FB6-4DA4-8385-8296C5994B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09" y="833600"/>
            <a:ext cx="2767245" cy="9229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7C82B4-D4BA-4E6A-9B72-1B417BC9DF39}"/>
              </a:ext>
            </a:extLst>
          </p:cNvPr>
          <p:cNvCxnSpPr/>
          <p:nvPr/>
        </p:nvCxnSpPr>
        <p:spPr>
          <a:xfrm>
            <a:off x="4990709" y="1326832"/>
            <a:ext cx="4784662" cy="0"/>
          </a:xfrm>
          <a:prstGeom prst="line">
            <a:avLst/>
          </a:prstGeom>
          <a:ln>
            <a:solidFill>
              <a:srgbClr val="1F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6EBEFD0-CA15-A627-695D-5425889679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369" y="5735132"/>
            <a:ext cx="2651585" cy="9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0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8D296C-0644-4DCD-AA71-E8A8546E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Omnes Pro" pitchFamily="50" charset="0"/>
              </a:rPr>
              <a:t>Why TheirCare?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901F91-F2C3-41BF-A666-D6106E05CD89}"/>
              </a:ext>
            </a:extLst>
          </p:cNvPr>
          <p:cNvSpPr/>
          <p:nvPr/>
        </p:nvSpPr>
        <p:spPr>
          <a:xfrm>
            <a:off x="1783279" y="2815749"/>
            <a:ext cx="4640806" cy="9658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sz="1633" b="1" dirty="0">
                <a:solidFill>
                  <a:srgbClr val="30AFA6"/>
                </a:solidFill>
                <a:latin typeface="Omnes Pro" pitchFamily="50" charset="0"/>
              </a:rPr>
              <a:t>For Children </a:t>
            </a:r>
          </a:p>
          <a:p>
            <a:pPr marL="195955" indent="-195955">
              <a:spcBef>
                <a:spcPts val="181"/>
              </a:spcBef>
              <a:spcAft>
                <a:spcPts val="181"/>
              </a:spcAft>
              <a:buClr>
                <a:srgbClr val="77777A"/>
              </a:buClr>
              <a:buFont typeface="Symbol" panose="05050102010706020507" pitchFamily="18" charset="2"/>
              <a:buChar char="·"/>
            </a:pPr>
            <a:r>
              <a:rPr lang="en-AU" sz="1270" dirty="0">
                <a:solidFill>
                  <a:srgbClr val="435051"/>
                </a:solidFill>
                <a:latin typeface="Omnes" pitchFamily="50" charset="0"/>
              </a:rPr>
              <a:t>Food that is fresh and tasty with lots of variety </a:t>
            </a:r>
          </a:p>
          <a:p>
            <a:pPr marL="195955" indent="-195955">
              <a:spcBef>
                <a:spcPts val="181"/>
              </a:spcBef>
              <a:spcAft>
                <a:spcPts val="181"/>
              </a:spcAft>
              <a:buClr>
                <a:srgbClr val="77777A"/>
              </a:buClr>
              <a:buFont typeface="Symbol" panose="05050102010706020507" pitchFamily="18" charset="2"/>
              <a:buChar char="·"/>
            </a:pPr>
            <a:r>
              <a:rPr lang="en-AU" sz="1270" dirty="0">
                <a:solidFill>
                  <a:srgbClr val="435051"/>
                </a:solidFill>
                <a:latin typeface="Omnes" pitchFamily="50" charset="0"/>
              </a:rPr>
              <a:t>Tailored, spontaneous and planned  programming </a:t>
            </a:r>
          </a:p>
          <a:p>
            <a:pPr marL="195955" indent="-195955">
              <a:spcBef>
                <a:spcPts val="181"/>
              </a:spcBef>
              <a:spcAft>
                <a:spcPts val="181"/>
              </a:spcAft>
              <a:buClr>
                <a:srgbClr val="77777A"/>
              </a:buClr>
              <a:buFont typeface="Symbol" panose="05050102010706020507" pitchFamily="18" charset="2"/>
              <a:buChar char="·"/>
            </a:pPr>
            <a:r>
              <a:rPr lang="en-AU" sz="1270" dirty="0">
                <a:solidFill>
                  <a:srgbClr val="435051"/>
                </a:solidFill>
                <a:latin typeface="Omnes" pitchFamily="50" charset="0"/>
              </a:rPr>
              <a:t>Engaging and empowered play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2493D7-75AD-4FC2-8AFA-E73226B12644}"/>
              </a:ext>
            </a:extLst>
          </p:cNvPr>
          <p:cNvSpPr/>
          <p:nvPr/>
        </p:nvSpPr>
        <p:spPr>
          <a:xfrm>
            <a:off x="1744257" y="4148581"/>
            <a:ext cx="4640806" cy="9658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AU" sz="1633" b="1" dirty="0">
                <a:solidFill>
                  <a:srgbClr val="30AFA6"/>
                </a:solidFill>
                <a:latin typeface="Omnes Pro" pitchFamily="50" charset="0"/>
              </a:rPr>
              <a:t>For Families </a:t>
            </a:r>
            <a:endParaRPr lang="en-AU" sz="1633" dirty="0">
              <a:solidFill>
                <a:srgbClr val="30AFA6"/>
              </a:solidFill>
              <a:latin typeface="Omnes Pro" pitchFamily="50" charset="0"/>
            </a:endParaRPr>
          </a:p>
          <a:p>
            <a:pPr marL="195955" indent="-195955">
              <a:spcBef>
                <a:spcPts val="181"/>
              </a:spcBef>
              <a:spcAft>
                <a:spcPts val="181"/>
              </a:spcAft>
              <a:buClr>
                <a:srgbClr val="77777A"/>
              </a:buClr>
              <a:buFont typeface="Symbol" panose="05050102010706020507" pitchFamily="18" charset="2"/>
              <a:buChar char="·"/>
            </a:pPr>
            <a:r>
              <a:rPr lang="en-AU" sz="1270" dirty="0">
                <a:solidFill>
                  <a:srgbClr val="435051"/>
                </a:solidFill>
                <a:latin typeface="Omnes" pitchFamily="50" charset="0"/>
              </a:rPr>
              <a:t>Flexible booking policy and a simple fee structure </a:t>
            </a:r>
          </a:p>
          <a:p>
            <a:pPr marL="195955" indent="-195955">
              <a:spcBef>
                <a:spcPts val="181"/>
              </a:spcBef>
              <a:spcAft>
                <a:spcPts val="181"/>
              </a:spcAft>
              <a:buClr>
                <a:srgbClr val="77777A"/>
              </a:buClr>
              <a:buFont typeface="Symbol" panose="05050102010706020507" pitchFamily="18" charset="2"/>
              <a:buChar char="·"/>
            </a:pPr>
            <a:r>
              <a:rPr lang="en-AU" sz="1270" dirty="0">
                <a:solidFill>
                  <a:srgbClr val="435051"/>
                </a:solidFill>
                <a:latin typeface="Omnes" pitchFamily="50" charset="0"/>
              </a:rPr>
              <a:t>Australian based customer service who understand and respond </a:t>
            </a:r>
          </a:p>
          <a:p>
            <a:pPr marL="195955" indent="-195955">
              <a:spcBef>
                <a:spcPts val="181"/>
              </a:spcBef>
              <a:spcAft>
                <a:spcPts val="181"/>
              </a:spcAft>
              <a:buClr>
                <a:srgbClr val="77777A"/>
              </a:buClr>
              <a:buFont typeface="Symbol" panose="05050102010706020507" pitchFamily="18" charset="2"/>
              <a:buChar char="·"/>
            </a:pPr>
            <a:r>
              <a:rPr lang="en-AU" sz="1270" dirty="0">
                <a:solidFill>
                  <a:srgbClr val="435051"/>
                </a:solidFill>
                <a:latin typeface="Omnes" pitchFamily="50" charset="0"/>
              </a:rPr>
              <a:t>Safety comes first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FCA4AB-4326-4CAF-9E74-05F0EE5D147B}"/>
              </a:ext>
            </a:extLst>
          </p:cNvPr>
          <p:cNvSpPr/>
          <p:nvPr/>
        </p:nvSpPr>
        <p:spPr>
          <a:xfrm>
            <a:off x="1744257" y="5490577"/>
            <a:ext cx="4640806" cy="719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AU" sz="1633" b="1" dirty="0">
                <a:solidFill>
                  <a:srgbClr val="30AFA6"/>
                </a:solidFill>
                <a:latin typeface="Omnes Pro" pitchFamily="50" charset="0"/>
              </a:rPr>
              <a:t>For Schools </a:t>
            </a:r>
            <a:endParaRPr lang="en-AU" sz="1270" dirty="0">
              <a:solidFill>
                <a:srgbClr val="30AFA6"/>
              </a:solidFill>
              <a:latin typeface="Omnes Pro" pitchFamily="50" charset="0"/>
            </a:endParaRPr>
          </a:p>
          <a:p>
            <a:pPr marL="195955" indent="-195955">
              <a:spcBef>
                <a:spcPts val="181"/>
              </a:spcBef>
              <a:spcAft>
                <a:spcPts val="181"/>
              </a:spcAft>
              <a:buClr>
                <a:srgbClr val="77777A"/>
              </a:buClr>
              <a:buFont typeface="Symbol" panose="05050102010706020507" pitchFamily="18" charset="2"/>
              <a:buChar char="·"/>
            </a:pPr>
            <a:r>
              <a:rPr lang="en-AU" sz="1270" dirty="0">
                <a:solidFill>
                  <a:srgbClr val="435051"/>
                </a:solidFill>
                <a:latin typeface="Omnes" pitchFamily="50" charset="0"/>
              </a:rPr>
              <a:t>A consistent responsive relationship with senior management </a:t>
            </a:r>
          </a:p>
          <a:p>
            <a:pPr marL="195955" indent="-195955">
              <a:spcBef>
                <a:spcPts val="181"/>
              </a:spcBef>
              <a:spcAft>
                <a:spcPts val="181"/>
              </a:spcAft>
              <a:buClr>
                <a:srgbClr val="77777A"/>
              </a:buClr>
              <a:buFont typeface="Symbol" panose="05050102010706020507" pitchFamily="18" charset="2"/>
              <a:buChar char="·"/>
            </a:pPr>
            <a:r>
              <a:rPr lang="en-AU" sz="1270" dirty="0">
                <a:solidFill>
                  <a:srgbClr val="435051"/>
                </a:solidFill>
                <a:latin typeface="Omnes" pitchFamily="50" charset="0"/>
              </a:rPr>
              <a:t>Contribute to and become part of your community </a:t>
            </a:r>
          </a:p>
        </p:txBody>
      </p:sp>
      <p:pic>
        <p:nvPicPr>
          <p:cNvPr id="41" name="Picture 40" descr="A group of people in a room&#10;&#10;Description automatically generated">
            <a:extLst>
              <a:ext uri="{FF2B5EF4-FFF2-40B4-BE49-F238E27FC236}">
                <a16:creationId xmlns:a16="http://schemas.microsoft.com/office/drawing/2014/main" id="{2BA48017-63CF-4672-B835-5271A53B4D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952" y="4061521"/>
            <a:ext cx="1139961" cy="1139961"/>
          </a:xfrm>
          <a:custGeom>
            <a:avLst/>
            <a:gdLst>
              <a:gd name="connsiteX0" fmla="*/ 628298 w 1256596"/>
              <a:gd name="connsiteY0" fmla="*/ 0 h 1256596"/>
              <a:gd name="connsiteX1" fmla="*/ 1256596 w 1256596"/>
              <a:gd name="connsiteY1" fmla="*/ 628298 h 1256596"/>
              <a:gd name="connsiteX2" fmla="*/ 628298 w 1256596"/>
              <a:gd name="connsiteY2" fmla="*/ 1256596 h 1256596"/>
              <a:gd name="connsiteX3" fmla="*/ 0 w 1256596"/>
              <a:gd name="connsiteY3" fmla="*/ 628298 h 1256596"/>
              <a:gd name="connsiteX4" fmla="*/ 628298 w 1256596"/>
              <a:gd name="connsiteY4" fmla="*/ 0 h 12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596" h="1256596">
                <a:moveTo>
                  <a:pt x="628298" y="0"/>
                </a:moveTo>
                <a:cubicBezTo>
                  <a:pt x="975297" y="0"/>
                  <a:pt x="1256596" y="281299"/>
                  <a:pt x="1256596" y="628298"/>
                </a:cubicBezTo>
                <a:cubicBezTo>
                  <a:pt x="1256596" y="975297"/>
                  <a:pt x="975297" y="1256596"/>
                  <a:pt x="628298" y="1256596"/>
                </a:cubicBezTo>
                <a:cubicBezTo>
                  <a:pt x="281299" y="1256596"/>
                  <a:pt x="0" y="975297"/>
                  <a:pt x="0" y="628298"/>
                </a:cubicBezTo>
                <a:cubicBezTo>
                  <a:pt x="0" y="281299"/>
                  <a:pt x="281299" y="0"/>
                  <a:pt x="628298" y="0"/>
                </a:cubicBezTo>
                <a:close/>
              </a:path>
            </a:pathLst>
          </a:custGeom>
          <a:ln w="50800">
            <a:solidFill>
              <a:schemeClr val="bg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8A1DB2E-8A4E-4EFD-A6A8-2FE22474831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49" y="2674442"/>
            <a:ext cx="1139961" cy="1139961"/>
          </a:xfrm>
          <a:custGeom>
            <a:avLst/>
            <a:gdLst>
              <a:gd name="connsiteX0" fmla="*/ 628298 w 1256596"/>
              <a:gd name="connsiteY0" fmla="*/ 0 h 1256596"/>
              <a:gd name="connsiteX1" fmla="*/ 1256596 w 1256596"/>
              <a:gd name="connsiteY1" fmla="*/ 628298 h 1256596"/>
              <a:gd name="connsiteX2" fmla="*/ 628298 w 1256596"/>
              <a:gd name="connsiteY2" fmla="*/ 1256596 h 1256596"/>
              <a:gd name="connsiteX3" fmla="*/ 0 w 1256596"/>
              <a:gd name="connsiteY3" fmla="*/ 628298 h 1256596"/>
              <a:gd name="connsiteX4" fmla="*/ 628298 w 1256596"/>
              <a:gd name="connsiteY4" fmla="*/ 0 h 12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596" h="1256596">
                <a:moveTo>
                  <a:pt x="628298" y="0"/>
                </a:moveTo>
                <a:cubicBezTo>
                  <a:pt x="975297" y="0"/>
                  <a:pt x="1256596" y="281299"/>
                  <a:pt x="1256596" y="628298"/>
                </a:cubicBezTo>
                <a:cubicBezTo>
                  <a:pt x="1256596" y="975297"/>
                  <a:pt x="975297" y="1256596"/>
                  <a:pt x="628298" y="1256596"/>
                </a:cubicBezTo>
                <a:cubicBezTo>
                  <a:pt x="281299" y="1256596"/>
                  <a:pt x="0" y="975297"/>
                  <a:pt x="0" y="628298"/>
                </a:cubicBezTo>
                <a:cubicBezTo>
                  <a:pt x="0" y="281299"/>
                  <a:pt x="281299" y="0"/>
                  <a:pt x="628298" y="0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527CFD8-B50E-44E5-AD69-B36FA4BEFD88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21" y="5370709"/>
            <a:ext cx="1139961" cy="1139961"/>
          </a:xfrm>
          <a:custGeom>
            <a:avLst/>
            <a:gdLst>
              <a:gd name="connsiteX0" fmla="*/ 628298 w 1256596"/>
              <a:gd name="connsiteY0" fmla="*/ 0 h 1256596"/>
              <a:gd name="connsiteX1" fmla="*/ 1256596 w 1256596"/>
              <a:gd name="connsiteY1" fmla="*/ 628298 h 1256596"/>
              <a:gd name="connsiteX2" fmla="*/ 628298 w 1256596"/>
              <a:gd name="connsiteY2" fmla="*/ 1256596 h 1256596"/>
              <a:gd name="connsiteX3" fmla="*/ 0 w 1256596"/>
              <a:gd name="connsiteY3" fmla="*/ 628298 h 1256596"/>
              <a:gd name="connsiteX4" fmla="*/ 628298 w 1256596"/>
              <a:gd name="connsiteY4" fmla="*/ 0 h 12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596" h="1256596">
                <a:moveTo>
                  <a:pt x="628298" y="0"/>
                </a:moveTo>
                <a:cubicBezTo>
                  <a:pt x="975297" y="0"/>
                  <a:pt x="1256596" y="281299"/>
                  <a:pt x="1256596" y="628298"/>
                </a:cubicBezTo>
                <a:cubicBezTo>
                  <a:pt x="1256596" y="975297"/>
                  <a:pt x="975297" y="1256596"/>
                  <a:pt x="628298" y="1256596"/>
                </a:cubicBezTo>
                <a:cubicBezTo>
                  <a:pt x="281299" y="1256596"/>
                  <a:pt x="0" y="975297"/>
                  <a:pt x="0" y="628298"/>
                </a:cubicBezTo>
                <a:cubicBezTo>
                  <a:pt x="0" y="281299"/>
                  <a:pt x="281299" y="0"/>
                  <a:pt x="628298" y="0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BF12A56-37D4-448D-BBC1-E64E5A0BF90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75" y="1276654"/>
            <a:ext cx="1139961" cy="1139961"/>
          </a:xfrm>
          <a:custGeom>
            <a:avLst/>
            <a:gdLst>
              <a:gd name="connsiteX0" fmla="*/ 628298 w 1256596"/>
              <a:gd name="connsiteY0" fmla="*/ 0 h 1256596"/>
              <a:gd name="connsiteX1" fmla="*/ 1256596 w 1256596"/>
              <a:gd name="connsiteY1" fmla="*/ 628298 h 1256596"/>
              <a:gd name="connsiteX2" fmla="*/ 628298 w 1256596"/>
              <a:gd name="connsiteY2" fmla="*/ 1256596 h 1256596"/>
              <a:gd name="connsiteX3" fmla="*/ 0 w 1256596"/>
              <a:gd name="connsiteY3" fmla="*/ 628298 h 1256596"/>
              <a:gd name="connsiteX4" fmla="*/ 628298 w 1256596"/>
              <a:gd name="connsiteY4" fmla="*/ 0 h 12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596" h="1256596">
                <a:moveTo>
                  <a:pt x="628298" y="0"/>
                </a:moveTo>
                <a:cubicBezTo>
                  <a:pt x="975297" y="0"/>
                  <a:pt x="1256596" y="281299"/>
                  <a:pt x="1256596" y="628298"/>
                </a:cubicBezTo>
                <a:cubicBezTo>
                  <a:pt x="1256596" y="975297"/>
                  <a:pt x="975297" y="1256596"/>
                  <a:pt x="628298" y="1256596"/>
                </a:cubicBezTo>
                <a:cubicBezTo>
                  <a:pt x="281299" y="1256596"/>
                  <a:pt x="0" y="975297"/>
                  <a:pt x="0" y="628298"/>
                </a:cubicBezTo>
                <a:cubicBezTo>
                  <a:pt x="0" y="281299"/>
                  <a:pt x="281299" y="0"/>
                  <a:pt x="628298" y="0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</p:spPr>
      </p:pic>
      <p:pic>
        <p:nvPicPr>
          <p:cNvPr id="45" name="Picture 44" descr="A group of people playing frisbee in a field&#10;&#10;Description automatically generated">
            <a:extLst>
              <a:ext uri="{FF2B5EF4-FFF2-40B4-BE49-F238E27FC236}">
                <a16:creationId xmlns:a16="http://schemas.microsoft.com/office/drawing/2014/main" id="{5570D5A7-C2A4-4658-B14B-104DACA85C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578" y="4193110"/>
            <a:ext cx="2868781" cy="2129272"/>
          </a:xfrm>
          <a:prstGeom prst="rect">
            <a:avLst/>
          </a:prstGeom>
        </p:spPr>
      </p:pic>
      <p:pic>
        <p:nvPicPr>
          <p:cNvPr id="46" name="Picture 45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6B84F72E-D156-4A2B-B2D3-C441325EAA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38"/>
          <a:stretch/>
        </p:blipFill>
        <p:spPr>
          <a:xfrm>
            <a:off x="6731579" y="1339341"/>
            <a:ext cx="2868781" cy="285376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F52D57F-5A86-46B3-AA64-28A8D406A689}"/>
              </a:ext>
            </a:extLst>
          </p:cNvPr>
          <p:cNvSpPr/>
          <p:nvPr/>
        </p:nvSpPr>
        <p:spPr>
          <a:xfrm>
            <a:off x="6731412" y="1339340"/>
            <a:ext cx="2868780" cy="498304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816" dirty="0">
              <a:latin typeface="Franklin Gothic Book" panose="020B05030201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E820747-518F-4F4A-B0A5-C0C5243247D1}"/>
              </a:ext>
            </a:extLst>
          </p:cNvPr>
          <p:cNvGrpSpPr/>
          <p:nvPr/>
        </p:nvGrpSpPr>
        <p:grpSpPr>
          <a:xfrm>
            <a:off x="6731579" y="3290294"/>
            <a:ext cx="2868780" cy="1119516"/>
            <a:chOff x="10666413" y="3494445"/>
            <a:chExt cx="3220812" cy="1234058"/>
          </a:xfrm>
        </p:grpSpPr>
        <p:sp>
          <p:nvSpPr>
            <p:cNvPr id="49" name="Rectangle: Rounded Corners 18">
              <a:extLst>
                <a:ext uri="{FF2B5EF4-FFF2-40B4-BE49-F238E27FC236}">
                  <a16:creationId xmlns:a16="http://schemas.microsoft.com/office/drawing/2014/main" id="{EA54B1EB-4724-4A56-8B94-EDFBBC5E5791}"/>
                </a:ext>
              </a:extLst>
            </p:cNvPr>
            <p:cNvSpPr/>
            <p:nvPr/>
          </p:nvSpPr>
          <p:spPr>
            <a:xfrm>
              <a:off x="10666413" y="3494445"/>
              <a:ext cx="3220812" cy="1234058"/>
            </a:xfrm>
            <a:prstGeom prst="rect">
              <a:avLst/>
            </a:prstGeom>
            <a:gradFill flip="none" rotWithShape="1">
              <a:gsLst>
                <a:gs pos="0">
                  <a:srgbClr val="3988C3"/>
                </a:gs>
                <a:gs pos="100000">
                  <a:srgbClr val="5ABD6A"/>
                </a:gs>
              </a:gsLst>
              <a:lin ang="27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400" dirty="0">
                  <a:solidFill>
                    <a:schemeClr val="bg1"/>
                  </a:solidFill>
                  <a:latin typeface="Omnes Medium" pitchFamily="50" charset="0"/>
                </a:rPr>
                <a:t>Because </a:t>
              </a:r>
              <a:br>
                <a:rPr lang="en-AU" sz="2400" dirty="0">
                  <a:solidFill>
                    <a:schemeClr val="bg1"/>
                  </a:solidFill>
                  <a:latin typeface="Omnes Medium" pitchFamily="50" charset="0"/>
                </a:rPr>
              </a:br>
              <a:r>
                <a:rPr lang="en-AU" sz="2400" spc="18" dirty="0">
                  <a:solidFill>
                    <a:schemeClr val="bg1"/>
                  </a:solidFill>
                  <a:latin typeface="Omnes Medium" pitchFamily="50" charset="0"/>
                </a:rPr>
                <a:t>we care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5F3E08-D08F-4F7B-A86E-AAD808370F7A}"/>
                </a:ext>
              </a:extLst>
            </p:cNvPr>
            <p:cNvSpPr txBox="1"/>
            <p:nvPr/>
          </p:nvSpPr>
          <p:spPr>
            <a:xfrm>
              <a:off x="11219924" y="3603098"/>
              <a:ext cx="441369" cy="8310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4899" dirty="0">
                  <a:solidFill>
                    <a:schemeClr val="bg1"/>
                  </a:solidFill>
                  <a:latin typeface="Gabriela Bold" panose="00000800000000000000" pitchFamily="50" charset="0"/>
                  <a:cs typeface="Arial" pitchFamily="34" charset="0"/>
                </a:rPr>
                <a:t>“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788941E-3865-4BA9-B75B-717B52A6CDD9}"/>
                </a:ext>
              </a:extLst>
            </p:cNvPr>
            <p:cNvSpPr txBox="1"/>
            <p:nvPr/>
          </p:nvSpPr>
          <p:spPr>
            <a:xfrm flipH="1" flipV="1">
              <a:off x="12887217" y="3576508"/>
              <a:ext cx="441369" cy="8310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4899" dirty="0">
                  <a:solidFill>
                    <a:schemeClr val="bg1"/>
                  </a:solidFill>
                  <a:latin typeface="Gabriela Bold" panose="00000800000000000000" pitchFamily="50" charset="0"/>
                  <a:cs typeface="Arial" pitchFamily="34" charset="0"/>
                </a:rPr>
                <a:t>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2CC0B9-FE7E-45D8-87C0-EB0998ED8135}"/>
              </a:ext>
            </a:extLst>
          </p:cNvPr>
          <p:cNvSpPr txBox="1"/>
          <p:nvPr/>
        </p:nvSpPr>
        <p:spPr>
          <a:xfrm>
            <a:off x="1783111" y="1459794"/>
            <a:ext cx="4021620" cy="2519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630" b="1" dirty="0">
                <a:solidFill>
                  <a:srgbClr val="30AFA6"/>
                </a:solidFill>
                <a:latin typeface="Omnes Pro" pitchFamily="50" charset="0"/>
              </a:rPr>
              <a:t>Why TheirCare?</a:t>
            </a:r>
          </a:p>
          <a:p>
            <a:pPr marL="195955" indent="-195955">
              <a:spcBef>
                <a:spcPts val="181"/>
              </a:spcBef>
              <a:spcAft>
                <a:spcPts val="181"/>
              </a:spcAft>
              <a:buClr>
                <a:srgbClr val="77777A"/>
              </a:buClr>
              <a:buFont typeface="Symbol" panose="05050102010706020507" pitchFamily="18" charset="2"/>
              <a:buChar char="·"/>
            </a:pPr>
            <a:r>
              <a:rPr lang="en-AU" sz="1270" dirty="0">
                <a:solidFill>
                  <a:srgbClr val="435051"/>
                </a:solidFill>
                <a:latin typeface="Omnes" pitchFamily="50" charset="0"/>
              </a:rPr>
              <a:t>Australian Owned and Operated</a:t>
            </a:r>
          </a:p>
          <a:p>
            <a:pPr marL="195955" indent="-195955">
              <a:spcBef>
                <a:spcPts val="181"/>
              </a:spcBef>
              <a:spcAft>
                <a:spcPts val="181"/>
              </a:spcAft>
              <a:buClr>
                <a:srgbClr val="77777A"/>
              </a:buClr>
              <a:buFont typeface="Symbol" panose="05050102010706020507" pitchFamily="18" charset="2"/>
              <a:buChar char="·"/>
            </a:pPr>
            <a:r>
              <a:rPr lang="en-AU" sz="1270" dirty="0">
                <a:solidFill>
                  <a:srgbClr val="435051"/>
                </a:solidFill>
                <a:latin typeface="Omnes" pitchFamily="50" charset="0"/>
              </a:rPr>
              <a:t>Dedicated to providing fun and engaging program for all children</a:t>
            </a:r>
          </a:p>
          <a:p>
            <a:pPr marL="195955" indent="-195955">
              <a:spcBef>
                <a:spcPts val="181"/>
              </a:spcBef>
              <a:spcAft>
                <a:spcPts val="181"/>
              </a:spcAft>
              <a:buClr>
                <a:srgbClr val="77777A"/>
              </a:buClr>
              <a:buFont typeface="Symbol" panose="05050102010706020507" pitchFamily="18" charset="2"/>
              <a:buChar char="·"/>
            </a:pPr>
            <a:r>
              <a:rPr lang="en-AU" sz="1270" dirty="0">
                <a:solidFill>
                  <a:srgbClr val="435051"/>
                </a:solidFill>
                <a:latin typeface="Omnes" pitchFamily="50" charset="0"/>
              </a:rPr>
              <a:t>Community Focused</a:t>
            </a:r>
          </a:p>
          <a:p>
            <a:endParaRPr lang="en-AU" sz="1630" b="1" dirty="0">
              <a:solidFill>
                <a:srgbClr val="30AFA6"/>
              </a:solidFill>
              <a:latin typeface="Omnes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30" b="1" dirty="0">
              <a:solidFill>
                <a:srgbClr val="30AFA6"/>
              </a:solidFill>
              <a:latin typeface="Omnes" pitchFamily="50" charset="0"/>
            </a:endParaRPr>
          </a:p>
          <a:p>
            <a:endParaRPr lang="en-AU" sz="900" b="1" dirty="0">
              <a:solidFill>
                <a:srgbClr val="30AFA6"/>
              </a:solidFill>
              <a:latin typeface="Omnes" pitchFamily="50" charset="0"/>
            </a:endParaRPr>
          </a:p>
          <a:p>
            <a:endParaRPr lang="en-AU" sz="900" b="1" dirty="0">
              <a:solidFill>
                <a:srgbClr val="30AFA6"/>
              </a:solidFill>
              <a:latin typeface="Omnes" pitchFamily="50" charset="0"/>
            </a:endParaRPr>
          </a:p>
          <a:p>
            <a:endParaRPr lang="en-AU" sz="900" b="1" dirty="0">
              <a:solidFill>
                <a:srgbClr val="30AFA6"/>
              </a:solidFill>
              <a:latin typeface="Omnes" pitchFamily="50" charset="0"/>
            </a:endParaRPr>
          </a:p>
          <a:p>
            <a:endParaRPr lang="en-AU" sz="900" b="1" dirty="0">
              <a:solidFill>
                <a:srgbClr val="30AFA6"/>
              </a:solidFill>
              <a:latin typeface="Omnes" pitchFamily="50" charset="0"/>
            </a:endParaRPr>
          </a:p>
          <a:p>
            <a:endParaRPr lang="en-AU" sz="900" b="1" dirty="0">
              <a:solidFill>
                <a:srgbClr val="30AFA6"/>
              </a:solidFill>
              <a:latin typeface="Omnes" pitchFamily="50" charset="0"/>
            </a:endParaRPr>
          </a:p>
          <a:p>
            <a:r>
              <a:rPr lang="en-AU" sz="900" b="1" dirty="0">
                <a:solidFill>
                  <a:srgbClr val="30AFA6"/>
                </a:solidFill>
                <a:latin typeface="Omnes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38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B4089CC4-BFE4-4EF0-82A5-60D65DF301C2}"/>
              </a:ext>
            </a:extLst>
          </p:cNvPr>
          <p:cNvSpPr/>
          <p:nvPr/>
        </p:nvSpPr>
        <p:spPr>
          <a:xfrm>
            <a:off x="313409" y="3601041"/>
            <a:ext cx="4290341" cy="2953209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0" lvl="2" algn="ctr">
              <a:lnSpc>
                <a:spcPct val="110000"/>
              </a:lnSpc>
            </a:pPr>
            <a:r>
              <a:rPr lang="en-AU" sz="2800" i="1" dirty="0">
                <a:solidFill>
                  <a:schemeClr val="bg1"/>
                </a:solidFill>
                <a:latin typeface="Omnes Pro" pitchFamily="50" charset="0"/>
                <a:cs typeface="Calibri" panose="020F0502020204030204" pitchFamily="34" charset="0"/>
              </a:rPr>
              <a:t>Programs </a:t>
            </a:r>
            <a:br>
              <a:rPr lang="en-AU" sz="2800" i="1" dirty="0">
                <a:solidFill>
                  <a:schemeClr val="bg1"/>
                </a:solidFill>
                <a:latin typeface="Omnes Pro" pitchFamily="50" charset="0"/>
                <a:cs typeface="Calibri" panose="020F0502020204030204" pitchFamily="34" charset="0"/>
              </a:rPr>
            </a:br>
            <a:r>
              <a:rPr lang="en-AU" sz="2800" i="1" dirty="0">
                <a:solidFill>
                  <a:schemeClr val="bg1"/>
                </a:solidFill>
                <a:latin typeface="Omnes Pro" pitchFamily="50" charset="0"/>
                <a:cs typeface="Calibri" panose="020F0502020204030204" pitchFamily="34" charset="0"/>
              </a:rPr>
              <a:t>developed around </a:t>
            </a:r>
            <a:br>
              <a:rPr lang="en-AU" sz="2800" i="1" dirty="0">
                <a:solidFill>
                  <a:schemeClr val="bg1"/>
                </a:solidFill>
                <a:latin typeface="Omnes Pro" pitchFamily="50" charset="0"/>
                <a:cs typeface="Calibri" panose="020F0502020204030204" pitchFamily="34" charset="0"/>
              </a:rPr>
            </a:br>
            <a:r>
              <a:rPr lang="en-AU" sz="2800" i="1" dirty="0">
                <a:solidFill>
                  <a:schemeClr val="bg1"/>
                </a:solidFill>
                <a:latin typeface="Omnes Pro" pitchFamily="50" charset="0"/>
                <a:cs typeface="Calibri" panose="020F0502020204030204" pitchFamily="34" charset="0"/>
              </a:rPr>
              <a:t>the needs of </a:t>
            </a:r>
            <a:br>
              <a:rPr lang="en-AU" sz="2800" i="1" dirty="0">
                <a:solidFill>
                  <a:schemeClr val="bg1"/>
                </a:solidFill>
                <a:latin typeface="Omnes Pro" pitchFamily="50" charset="0"/>
                <a:cs typeface="Calibri" panose="020F0502020204030204" pitchFamily="34" charset="0"/>
              </a:rPr>
            </a:br>
            <a:r>
              <a:rPr lang="en-AU" sz="2800" i="1" dirty="0">
                <a:solidFill>
                  <a:schemeClr val="bg1"/>
                </a:solidFill>
                <a:latin typeface="Omnes Pro" pitchFamily="50" charset="0"/>
                <a:cs typeface="Calibri" panose="020F0502020204030204" pitchFamily="34" charset="0"/>
              </a:rPr>
              <a:t>your child!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2B10B65B-9947-4F21-833D-97AAADDF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Omnes Pro" pitchFamily="50" charset="0"/>
              </a:rPr>
              <a:t>Programs Designed for Engagement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AC99AB-CFC7-48D9-8A9A-F746DB67B3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84" y="1216148"/>
            <a:ext cx="9457715" cy="2350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5F9DB9-FB16-4D4D-A095-87817C4C25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706" y="3601041"/>
            <a:ext cx="4816885" cy="29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8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65221-1400-4908-8796-EE2A70F19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8625" y="3471333"/>
            <a:ext cx="1808633" cy="1410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D6D4D-DF01-4D60-8DB1-D48D6B1464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21" y="3471333"/>
            <a:ext cx="1878501" cy="1410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574AD9-B6E1-4E7C-8B6C-8B25852F8C60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221" y="1277592"/>
            <a:ext cx="3315750" cy="210907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02BEC0-819A-4331-96F0-8547A8C064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95205" y="1001257"/>
            <a:ext cx="2109079" cy="2661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491BC6-31E1-4752-97FC-F02627E769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518" y="1277592"/>
            <a:ext cx="3140740" cy="210907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2443480-8B98-4185-A45B-F9AE8A9B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mnes Pro" pitchFamily="50" charset="0"/>
              </a:rPr>
              <a:t>Care Types</a:t>
            </a:r>
          </a:p>
        </p:txBody>
      </p:sp>
      <p:pic>
        <p:nvPicPr>
          <p:cNvPr id="14" name="Picture 13" descr="A picture containing sitting, person, table, indoor&#10;&#10;Description automatically generated">
            <a:extLst>
              <a:ext uri="{FF2B5EF4-FFF2-40B4-BE49-F238E27FC236}">
                <a16:creationId xmlns:a16="http://schemas.microsoft.com/office/drawing/2014/main" id="{76106C92-5CC9-4D4C-9F23-A715D4F41A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20" y="4966890"/>
            <a:ext cx="3180827" cy="1594866"/>
          </a:xfrm>
          <a:prstGeom prst="rect">
            <a:avLst/>
          </a:prstGeom>
        </p:spPr>
      </p:pic>
      <p:pic>
        <p:nvPicPr>
          <p:cNvPr id="15" name="Picture 14" descr="A group of people in a room&#10;&#10;Description automatically generated">
            <a:extLst>
              <a:ext uri="{FF2B5EF4-FFF2-40B4-BE49-F238E27FC236}">
                <a16:creationId xmlns:a16="http://schemas.microsoft.com/office/drawing/2014/main" id="{8BED22EB-A786-42D6-AEA6-63B589E379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303" y="4966891"/>
            <a:ext cx="2988562" cy="1594866"/>
          </a:xfrm>
          <a:prstGeom prst="rect">
            <a:avLst/>
          </a:prstGeom>
        </p:spPr>
      </p:pic>
      <p:pic>
        <p:nvPicPr>
          <p:cNvPr id="17" name="Picture 16" descr="A group of people in a garden&#10;&#10;Description automatically generated">
            <a:extLst>
              <a:ext uri="{FF2B5EF4-FFF2-40B4-BE49-F238E27FC236}">
                <a16:creationId xmlns:a16="http://schemas.microsoft.com/office/drawing/2014/main" id="{92D6688A-8280-4D00-8956-35C122930A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182" y="4966890"/>
            <a:ext cx="2939076" cy="15948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EE6E25-8AB0-4F6C-B4BE-EB667E7261C5}"/>
              </a:ext>
            </a:extLst>
          </p:cNvPr>
          <p:cNvSpPr/>
          <p:nvPr/>
        </p:nvSpPr>
        <p:spPr>
          <a:xfrm>
            <a:off x="2250127" y="3471333"/>
            <a:ext cx="1808632" cy="1410893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txBody>
          <a:bodyPr wrap="square" lIns="72000" tIns="72000" rIns="72000" bIns="72000" anchor="ctr" anchorCtr="0">
            <a:noAutofit/>
          </a:bodyPr>
          <a:lstStyle/>
          <a:p>
            <a:pPr marL="0" lvl="2" algn="ctr">
              <a:lnSpc>
                <a:spcPts val="2000"/>
              </a:lnSpc>
              <a:spcAft>
                <a:spcPts val="600"/>
              </a:spcAft>
            </a:pPr>
            <a:r>
              <a:rPr lang="en-AU" sz="16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BSC</a:t>
            </a:r>
          </a:p>
          <a:p>
            <a:pPr marL="0" lvl="2" algn="ctr">
              <a:lnSpc>
                <a:spcPts val="2000"/>
              </a:lnSpc>
              <a:spcAft>
                <a:spcPts val="600"/>
              </a:spcAft>
            </a:pPr>
            <a: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7:00am to 8:40am</a:t>
            </a:r>
          </a:p>
          <a:p>
            <a:pPr marL="0" lvl="2" algn="ctr">
              <a:lnSpc>
                <a:spcPts val="2000"/>
              </a:lnSpc>
              <a:spcAft>
                <a:spcPts val="600"/>
              </a:spcAft>
            </a:pPr>
            <a: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$25.00</a:t>
            </a:r>
            <a:b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</a:br>
            <a: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Average $6.97 out of pocket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1386C-1B59-0097-B516-0494DAA92BD8}"/>
              </a:ext>
            </a:extLst>
          </p:cNvPr>
          <p:cNvSpPr/>
          <p:nvPr/>
        </p:nvSpPr>
        <p:spPr>
          <a:xfrm>
            <a:off x="5935588" y="3471328"/>
            <a:ext cx="1808632" cy="1410893"/>
          </a:xfrm>
          <a:prstGeom prst="rect">
            <a:avLst/>
          </a:prstGeom>
          <a:solidFill>
            <a:srgbClr val="E85B9D"/>
          </a:solidFill>
          <a:ln w="76200">
            <a:noFill/>
          </a:ln>
        </p:spPr>
        <p:txBody>
          <a:bodyPr wrap="square" lIns="72000" tIns="72000" rIns="72000" bIns="72000" anchor="ctr" anchorCtr="0">
            <a:noAutofit/>
          </a:bodyPr>
          <a:lstStyle/>
          <a:p>
            <a:pPr marL="0" lvl="2" algn="ctr">
              <a:lnSpc>
                <a:spcPts val="2000"/>
              </a:lnSpc>
              <a:spcAft>
                <a:spcPts val="600"/>
              </a:spcAft>
            </a:pPr>
            <a:r>
              <a:rPr lang="en-AU" sz="16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PFD</a:t>
            </a:r>
          </a:p>
          <a:p>
            <a:pPr marL="0" lvl="2" algn="ctr">
              <a:lnSpc>
                <a:spcPts val="2000"/>
              </a:lnSpc>
              <a:spcAft>
                <a:spcPts val="600"/>
              </a:spcAft>
            </a:pPr>
            <a: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7:00am to 6:00pm</a:t>
            </a:r>
          </a:p>
          <a:p>
            <a:pPr marL="0" lvl="2" algn="ctr">
              <a:lnSpc>
                <a:spcPts val="2000"/>
              </a:lnSpc>
              <a:spcAft>
                <a:spcPts val="600"/>
              </a:spcAft>
            </a:pPr>
            <a: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$75.00</a:t>
            </a:r>
            <a:b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</a:br>
            <a: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Average $7.50 out of pocket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07D2-C7C2-C95F-FD58-3CD45F2B7521}"/>
              </a:ext>
            </a:extLst>
          </p:cNvPr>
          <p:cNvSpPr/>
          <p:nvPr/>
        </p:nvSpPr>
        <p:spPr>
          <a:xfrm>
            <a:off x="4093584" y="3471329"/>
            <a:ext cx="1808632" cy="1410893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txBody>
          <a:bodyPr wrap="square" lIns="72000" tIns="72000" rIns="72000" bIns="72000" anchor="ctr" anchorCtr="0">
            <a:noAutofit/>
          </a:bodyPr>
          <a:lstStyle/>
          <a:p>
            <a:pPr marL="0" lvl="2" algn="ctr">
              <a:lnSpc>
                <a:spcPts val="2000"/>
              </a:lnSpc>
              <a:spcAft>
                <a:spcPts val="600"/>
              </a:spcAft>
            </a:pPr>
            <a:r>
              <a:rPr lang="en-AU" sz="16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ASC</a:t>
            </a:r>
          </a:p>
          <a:p>
            <a:pPr marL="0" lvl="2" algn="ctr">
              <a:lnSpc>
                <a:spcPts val="2000"/>
              </a:lnSpc>
              <a:spcAft>
                <a:spcPts val="600"/>
              </a:spcAft>
            </a:pPr>
            <a: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3:30pm to 6:00pm</a:t>
            </a:r>
          </a:p>
          <a:p>
            <a:pPr marL="0" lvl="2" algn="ctr">
              <a:lnSpc>
                <a:spcPts val="2000"/>
              </a:lnSpc>
              <a:spcAft>
                <a:spcPts val="600"/>
              </a:spcAft>
            </a:pPr>
            <a: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$35.00</a:t>
            </a:r>
            <a:b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</a:br>
            <a:r>
              <a:rPr lang="en-AU" sz="1100" b="1" dirty="0">
                <a:solidFill>
                  <a:schemeClr val="bg1"/>
                </a:solidFill>
                <a:latin typeface="Omnes SemiBold" pitchFamily="50" charset="0"/>
                <a:cs typeface="Arial" pitchFamily="34" charset="0"/>
              </a:rPr>
              <a:t>Average $7.96 out of pocket</a:t>
            </a:r>
          </a:p>
        </p:txBody>
      </p:sp>
    </p:spTree>
    <p:extLst>
      <p:ext uri="{BB962C8B-B14F-4D97-AF65-F5344CB8AC3E}">
        <p14:creationId xmlns:p14="http://schemas.microsoft.com/office/powerpoint/2010/main" val="306216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287B-E76D-437B-B25D-732BB6EF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Omnes Pro" pitchFamily="50" charset="0"/>
              </a:rPr>
              <a:t>Amazing Food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FF5FF-BC8A-43E1-A6E4-BD976731C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88" y="3815663"/>
            <a:ext cx="3077056" cy="2265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3F0B98-7691-4C2A-9D23-60964A62D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12" y="1655077"/>
            <a:ext cx="2547648" cy="2421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44F27-93B1-4208-9E98-26A7266D55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0188" y="1655077"/>
            <a:ext cx="3084843" cy="2055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43CFA-DF29-4A6F-87A8-7018D0AAEE79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6103" y="1655077"/>
            <a:ext cx="3438636" cy="442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3F8054-9EAF-48BF-8019-26570E4FEE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12" y="4178559"/>
            <a:ext cx="2547648" cy="19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7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A8E6DD7-4E67-4DD8-8347-76C0E523CF64}"/>
              </a:ext>
            </a:extLst>
          </p:cNvPr>
          <p:cNvSpPr/>
          <p:nvPr/>
        </p:nvSpPr>
        <p:spPr>
          <a:xfrm>
            <a:off x="320675" y="3762946"/>
            <a:ext cx="9290050" cy="279819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3988C3"/>
              </a:gs>
              <a:gs pos="100000">
                <a:srgbClr val="5ABD6A"/>
              </a:gs>
            </a:gsLst>
            <a:lin ang="0" scaled="0"/>
            <a:tileRect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3124">
              <a:defRPr/>
            </a:pPr>
            <a:endParaRPr lang="en-AU" sz="816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8D296C-0644-4DCD-AA71-E8A8546E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Omnes Pro" pitchFamily="50" charset="0"/>
              </a:rPr>
              <a:t>Staff Engagement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0E95E42-7E15-4B4F-B603-2E81A9CD564F}"/>
              </a:ext>
            </a:extLst>
          </p:cNvPr>
          <p:cNvSpPr/>
          <p:nvPr/>
        </p:nvSpPr>
        <p:spPr>
          <a:xfrm>
            <a:off x="320675" y="1268414"/>
            <a:ext cx="9277350" cy="171709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3124">
              <a:defRPr/>
            </a:pPr>
            <a:endParaRPr lang="en-AU" sz="816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1" name="Content Placeholder 10">
            <a:extLst>
              <a:ext uri="{FF2B5EF4-FFF2-40B4-BE49-F238E27FC236}">
                <a16:creationId xmlns:a16="http://schemas.microsoft.com/office/drawing/2014/main" id="{EDE633A0-3E04-4C2A-B001-FC9B0A517040}"/>
              </a:ext>
            </a:extLst>
          </p:cNvPr>
          <p:cNvSpPr txBox="1">
            <a:spLocks/>
          </p:cNvSpPr>
          <p:nvPr/>
        </p:nvSpPr>
        <p:spPr>
          <a:xfrm>
            <a:off x="3592674" y="1514963"/>
            <a:ext cx="1224000" cy="1224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txBody>
          <a:bodyPr vert="horz" lIns="72000" tIns="540000" rIns="72000" bIns="0" rtlCol="0" anchor="t" anchorCtr="0">
            <a:noAutofit/>
          </a:bodyPr>
          <a:lstStyle>
            <a:lvl1pPr marL="0" indent="0" algn="l" defTabSz="829544" rtl="0" eaLnBrk="1" latinLnBrk="0" hangingPunct="1">
              <a:lnSpc>
                <a:spcPct val="110000"/>
              </a:lnSpc>
              <a:spcBef>
                <a:spcPts val="1089"/>
              </a:spcBef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Omnes SemiBold" pitchFamily="50" charset="0"/>
                <a:ea typeface="+mn-ea"/>
                <a:cs typeface="Arial" pitchFamily="34" charset="0"/>
              </a:defRPr>
            </a:lvl1pPr>
            <a:lvl2pPr marL="0" indent="0" algn="l" defTabSz="8295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3pPr>
            <a:lvl4pPr marL="228614" indent="-228614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Tx/>
              <a:buFont typeface="Symbol" pitchFamily="18" charset="2"/>
              <a:buChar char="·"/>
              <a:defRPr sz="1600" b="0" i="0" kern="1200" baseline="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4pPr>
            <a:lvl5pPr marL="457229" indent="-228614" algn="l" defTabSz="829544" rtl="0" eaLnBrk="1" latinLnBrk="0" hangingPunct="1">
              <a:lnSpc>
                <a:spcPct val="110000"/>
              </a:lnSpc>
              <a:spcBef>
                <a:spcPts val="272"/>
              </a:spcBef>
              <a:buClrTx/>
              <a:buFont typeface="Arial" pitchFamily="34" charset="0"/>
              <a:buChar char="−"/>
              <a:defRPr sz="1600" b="0" i="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5pPr>
            <a:lvl6pPr marL="485341" indent="-156980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495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1514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793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AU" sz="1200" b="0" dirty="0">
              <a:solidFill>
                <a:schemeClr val="bg1"/>
              </a:solidFill>
              <a:latin typeface="Omnes SemiCond Medium" pitchFamily="50" charset="0"/>
            </a:endParaRPr>
          </a:p>
        </p:txBody>
      </p:sp>
      <p:sp>
        <p:nvSpPr>
          <p:cNvPr id="65" name="Content Placeholder 11">
            <a:extLst>
              <a:ext uri="{FF2B5EF4-FFF2-40B4-BE49-F238E27FC236}">
                <a16:creationId xmlns:a16="http://schemas.microsoft.com/office/drawing/2014/main" id="{FF897395-3091-4751-B465-FBB60874DED1}"/>
              </a:ext>
            </a:extLst>
          </p:cNvPr>
          <p:cNvSpPr txBox="1">
            <a:spLocks/>
          </p:cNvSpPr>
          <p:nvPr/>
        </p:nvSpPr>
        <p:spPr>
          <a:xfrm>
            <a:off x="7952787" y="1514963"/>
            <a:ext cx="1224000" cy="1224000"/>
          </a:xfrm>
          <a:prstGeom prst="ellipse">
            <a:avLst/>
          </a:prstGeom>
          <a:solidFill>
            <a:srgbClr val="30AFA6"/>
          </a:solidFill>
          <a:ln w="50800">
            <a:solidFill>
              <a:schemeClr val="bg1"/>
            </a:solidFill>
          </a:ln>
        </p:spPr>
        <p:txBody>
          <a:bodyPr vert="horz" lIns="72000" tIns="540000" rIns="72000" bIns="0" rtlCol="0" anchor="t" anchorCtr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  <a:defRPr sz="2800" b="1">
                <a:solidFill>
                  <a:schemeClr val="bg1"/>
                </a:solidFill>
                <a:latin typeface="Omnes Medium" pitchFamily="50" charset="0"/>
                <a:cs typeface="Arial" pitchFamily="34" charset="0"/>
              </a:defRPr>
            </a:lvl1pPr>
            <a:lvl2pPr marL="0" indent="0" defTabSz="9144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 sz="1600" b="1">
                <a:solidFill>
                  <a:schemeClr val="tx2"/>
                </a:solidFill>
                <a:latin typeface="Proxima Nova" panose="02000506030000020004" pitchFamily="50" charset="0"/>
                <a:cs typeface="Arial" pitchFamily="34" charset="0"/>
              </a:defRPr>
            </a:lvl2pPr>
            <a:lvl3pPr marL="0" indent="0" defTabSz="91440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1600">
                <a:latin typeface="Proxima Nova" panose="02000506030000020004" pitchFamily="50" charset="0"/>
                <a:cs typeface="Arial" pitchFamily="34" charset="0"/>
              </a:defRPr>
            </a:lvl3pPr>
            <a:lvl4pPr marL="252000" indent="-252000" defTabSz="914400">
              <a:lnSpc>
                <a:spcPct val="110000"/>
              </a:lnSpc>
              <a:spcBef>
                <a:spcPts val="600"/>
              </a:spcBef>
              <a:buClrTx/>
              <a:buFont typeface="Symbol" pitchFamily="18" charset="2"/>
              <a:buChar char="·"/>
              <a:defRPr sz="1600" baseline="0">
                <a:latin typeface="Proxima Nova" panose="02000506030000020004" pitchFamily="50" charset="0"/>
                <a:cs typeface="Arial" pitchFamily="34" charset="0"/>
              </a:defRPr>
            </a:lvl4pPr>
            <a:lvl5pPr marL="504000" indent="-252000" defTabSz="914400">
              <a:lnSpc>
                <a:spcPct val="110000"/>
              </a:lnSpc>
              <a:spcBef>
                <a:spcPts val="300"/>
              </a:spcBef>
              <a:buClrTx/>
              <a:buFont typeface="Arial" pitchFamily="34" charset="0"/>
              <a:buChar char="−"/>
              <a:defRPr sz="1600">
                <a:latin typeface="Proxima Nova" panose="02000506030000020004" pitchFamily="50" charset="0"/>
                <a:cs typeface="Arial" pitchFamily="34" charset="0"/>
              </a:defRPr>
            </a:lvl5pPr>
            <a:lvl6pPr marL="534988" indent="-173038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000">
                <a:latin typeface="Arial" pitchFamily="34" charset="0"/>
                <a:cs typeface="Arial" pitchFamily="34" charset="0"/>
              </a:defRPr>
            </a:lvl6pPr>
            <a:lvl7pPr marL="715963" indent="-180975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−"/>
              <a:defRPr sz="1000">
                <a:latin typeface="Arial" pitchFamily="34" charset="0"/>
                <a:cs typeface="Arial" pitchFamily="34" charset="0"/>
              </a:defRPr>
            </a:lvl7pPr>
            <a:lvl8pPr marL="898525" indent="-180975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000">
                <a:latin typeface="Arial" pitchFamily="34" charset="0"/>
                <a:cs typeface="Arial" pitchFamily="34" charset="0"/>
              </a:defRPr>
            </a:lvl8pPr>
            <a:lvl9pPr marL="1079500" indent="-180975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−"/>
              <a:defRPr sz="1000">
                <a:latin typeface="Arial" pitchFamily="34" charset="0"/>
                <a:cs typeface="Arial" pitchFamily="34" charset="0"/>
              </a:defRPr>
            </a:lvl9pPr>
          </a:lstStyle>
          <a:p>
            <a:pPr defTabSz="829544">
              <a:lnSpc>
                <a:spcPct val="100000"/>
              </a:lnSpc>
              <a:spcBef>
                <a:spcPts val="0"/>
              </a:spcBef>
              <a:defRPr/>
            </a:pPr>
            <a:r>
              <a:rPr lang="en-AU" sz="1200" b="0" dirty="0">
                <a:latin typeface="Omnes" panose="02000506040000020004" pitchFamily="2" charset="0"/>
              </a:rPr>
              <a:t>Reward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B38648-2416-499F-8F47-92F0D522EBEC}"/>
              </a:ext>
            </a:extLst>
          </p:cNvPr>
          <p:cNvGrpSpPr/>
          <p:nvPr/>
        </p:nvGrpSpPr>
        <p:grpSpPr>
          <a:xfrm>
            <a:off x="8425018" y="1809350"/>
            <a:ext cx="279538" cy="361924"/>
            <a:chOff x="8425018" y="1911102"/>
            <a:chExt cx="279538" cy="36192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940679-07E3-4350-B766-80A646F296FB}"/>
                </a:ext>
              </a:extLst>
            </p:cNvPr>
            <p:cNvSpPr/>
            <p:nvPr/>
          </p:nvSpPr>
          <p:spPr>
            <a:xfrm>
              <a:off x="8476633" y="1962678"/>
              <a:ext cx="176862" cy="176863"/>
            </a:xfrm>
            <a:custGeom>
              <a:avLst/>
              <a:gdLst>
                <a:gd name="connsiteX0" fmla="*/ 113684 w 227368"/>
                <a:gd name="connsiteY0" fmla="*/ 0 h 227368"/>
                <a:gd name="connsiteX1" fmla="*/ 0 w 227368"/>
                <a:gd name="connsiteY1" fmla="*/ 113684 h 227368"/>
                <a:gd name="connsiteX2" fmla="*/ 113684 w 227368"/>
                <a:gd name="connsiteY2" fmla="*/ 227368 h 227368"/>
                <a:gd name="connsiteX3" fmla="*/ 227368 w 227368"/>
                <a:gd name="connsiteY3" fmla="*/ 113684 h 227368"/>
                <a:gd name="connsiteX4" fmla="*/ 113684 w 227368"/>
                <a:gd name="connsiteY4" fmla="*/ 0 h 227368"/>
                <a:gd name="connsiteX5" fmla="*/ 113684 w 227368"/>
                <a:gd name="connsiteY5" fmla="*/ 214737 h 227368"/>
                <a:gd name="connsiteX6" fmla="*/ 12632 w 227368"/>
                <a:gd name="connsiteY6" fmla="*/ 113684 h 227368"/>
                <a:gd name="connsiteX7" fmla="*/ 113684 w 227368"/>
                <a:gd name="connsiteY7" fmla="*/ 12632 h 227368"/>
                <a:gd name="connsiteX8" fmla="*/ 214737 w 227368"/>
                <a:gd name="connsiteY8" fmla="*/ 113684 h 227368"/>
                <a:gd name="connsiteX9" fmla="*/ 113811 w 227368"/>
                <a:gd name="connsiteY9" fmla="*/ 214863 h 227368"/>
                <a:gd name="connsiteX10" fmla="*/ 113684 w 227368"/>
                <a:gd name="connsiteY10" fmla="*/ 214863 h 22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368" h="227368">
                  <a:moveTo>
                    <a:pt x="113684" y="0"/>
                  </a:moveTo>
                  <a:cubicBezTo>
                    <a:pt x="50898" y="0"/>
                    <a:pt x="0" y="50898"/>
                    <a:pt x="0" y="113684"/>
                  </a:cubicBezTo>
                  <a:cubicBezTo>
                    <a:pt x="0" y="176471"/>
                    <a:pt x="50898" y="227368"/>
                    <a:pt x="113684" y="227368"/>
                  </a:cubicBezTo>
                  <a:cubicBezTo>
                    <a:pt x="176471" y="227368"/>
                    <a:pt x="227368" y="176471"/>
                    <a:pt x="227368" y="113684"/>
                  </a:cubicBezTo>
                  <a:cubicBezTo>
                    <a:pt x="227368" y="50898"/>
                    <a:pt x="176471" y="0"/>
                    <a:pt x="113684" y="0"/>
                  </a:cubicBezTo>
                  <a:close/>
                  <a:moveTo>
                    <a:pt x="113684" y="214737"/>
                  </a:moveTo>
                  <a:cubicBezTo>
                    <a:pt x="57874" y="214737"/>
                    <a:pt x="12632" y="169494"/>
                    <a:pt x="12632" y="113684"/>
                  </a:cubicBezTo>
                  <a:cubicBezTo>
                    <a:pt x="12632" y="57874"/>
                    <a:pt x="57874" y="12632"/>
                    <a:pt x="113684" y="12632"/>
                  </a:cubicBezTo>
                  <a:cubicBezTo>
                    <a:pt x="169494" y="12632"/>
                    <a:pt x="214737" y="57874"/>
                    <a:pt x="214737" y="113684"/>
                  </a:cubicBezTo>
                  <a:cubicBezTo>
                    <a:pt x="214806" y="169494"/>
                    <a:pt x="169621" y="214794"/>
                    <a:pt x="113811" y="214863"/>
                  </a:cubicBezTo>
                  <a:cubicBezTo>
                    <a:pt x="113769" y="214863"/>
                    <a:pt x="113726" y="214863"/>
                    <a:pt x="113684" y="214863"/>
                  </a:cubicBez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B50D13-C661-4D87-B6EE-4CC7B8F7C1D4}"/>
                </a:ext>
              </a:extLst>
            </p:cNvPr>
            <p:cNvSpPr/>
            <p:nvPr/>
          </p:nvSpPr>
          <p:spPr>
            <a:xfrm>
              <a:off x="8425018" y="1911102"/>
              <a:ext cx="279538" cy="361924"/>
            </a:xfrm>
            <a:custGeom>
              <a:avLst/>
              <a:gdLst>
                <a:gd name="connsiteX0" fmla="*/ 358648 w 359364"/>
                <a:gd name="connsiteY0" fmla="*/ 196030 h 465275"/>
                <a:gd name="connsiteX1" fmla="*/ 358648 w 359364"/>
                <a:gd name="connsiteY1" fmla="*/ 196030 h 465275"/>
                <a:gd name="connsiteX2" fmla="*/ 335027 w 359364"/>
                <a:gd name="connsiteY2" fmla="*/ 165462 h 465275"/>
                <a:gd name="connsiteX3" fmla="*/ 335027 w 359364"/>
                <a:gd name="connsiteY3" fmla="*/ 165462 h 465275"/>
                <a:gd name="connsiteX4" fmla="*/ 352458 w 359364"/>
                <a:gd name="connsiteY4" fmla="*/ 130472 h 465275"/>
                <a:gd name="connsiteX5" fmla="*/ 349679 w 359364"/>
                <a:gd name="connsiteY5" fmla="*/ 122009 h 465275"/>
                <a:gd name="connsiteX6" fmla="*/ 314564 w 359364"/>
                <a:gd name="connsiteY6" fmla="*/ 103693 h 465275"/>
                <a:gd name="connsiteX7" fmla="*/ 314564 w 359364"/>
                <a:gd name="connsiteY7" fmla="*/ 103693 h 465275"/>
                <a:gd name="connsiteX8" fmla="*/ 316079 w 359364"/>
                <a:gd name="connsiteY8" fmla="*/ 64409 h 465275"/>
                <a:gd name="connsiteX9" fmla="*/ 310269 w 359364"/>
                <a:gd name="connsiteY9" fmla="*/ 57967 h 465275"/>
                <a:gd name="connsiteX10" fmla="*/ 271616 w 359364"/>
                <a:gd name="connsiteY10" fmla="*/ 54935 h 465275"/>
                <a:gd name="connsiteX11" fmla="*/ 271616 w 359364"/>
                <a:gd name="connsiteY11" fmla="*/ 54935 h 465275"/>
                <a:gd name="connsiteX12" fmla="*/ 257090 w 359364"/>
                <a:gd name="connsiteY12" fmla="*/ 19314 h 465275"/>
                <a:gd name="connsiteX13" fmla="*/ 249006 w 359364"/>
                <a:gd name="connsiteY13" fmla="*/ 15778 h 465275"/>
                <a:gd name="connsiteX14" fmla="*/ 212500 w 359364"/>
                <a:gd name="connsiteY14" fmla="*/ 28409 h 465275"/>
                <a:gd name="connsiteX15" fmla="*/ 212500 w 359364"/>
                <a:gd name="connsiteY15" fmla="*/ 28409 h 465275"/>
                <a:gd name="connsiteX16" fmla="*/ 184711 w 359364"/>
                <a:gd name="connsiteY16" fmla="*/ 1757 h 465275"/>
                <a:gd name="connsiteX17" fmla="*/ 175869 w 359364"/>
                <a:gd name="connsiteY17" fmla="*/ 1757 h 465275"/>
                <a:gd name="connsiteX18" fmla="*/ 147827 w 359364"/>
                <a:gd name="connsiteY18" fmla="*/ 28535 h 465275"/>
                <a:gd name="connsiteX19" fmla="*/ 147827 w 359364"/>
                <a:gd name="connsiteY19" fmla="*/ 28535 h 465275"/>
                <a:gd name="connsiteX20" fmla="*/ 111574 w 359364"/>
                <a:gd name="connsiteY20" fmla="*/ 15904 h 465275"/>
                <a:gd name="connsiteX21" fmla="*/ 103616 w 359364"/>
                <a:gd name="connsiteY21" fmla="*/ 19441 h 465275"/>
                <a:gd name="connsiteX22" fmla="*/ 88837 w 359364"/>
                <a:gd name="connsiteY22" fmla="*/ 55188 h 465275"/>
                <a:gd name="connsiteX23" fmla="*/ 88837 w 359364"/>
                <a:gd name="connsiteY23" fmla="*/ 55188 h 465275"/>
                <a:gd name="connsiteX24" fmla="*/ 50943 w 359364"/>
                <a:gd name="connsiteY24" fmla="*/ 58093 h 465275"/>
                <a:gd name="connsiteX25" fmla="*/ 45006 w 359364"/>
                <a:gd name="connsiteY25" fmla="*/ 64535 h 465275"/>
                <a:gd name="connsiteX26" fmla="*/ 46143 w 359364"/>
                <a:gd name="connsiteY26" fmla="*/ 103314 h 465275"/>
                <a:gd name="connsiteX27" fmla="*/ 46143 w 359364"/>
                <a:gd name="connsiteY27" fmla="*/ 103314 h 465275"/>
                <a:gd name="connsiteX28" fmla="*/ 11406 w 359364"/>
                <a:gd name="connsiteY28" fmla="*/ 122009 h 465275"/>
                <a:gd name="connsiteX29" fmla="*/ 8753 w 359364"/>
                <a:gd name="connsiteY29" fmla="*/ 130472 h 465275"/>
                <a:gd name="connsiteX30" fmla="*/ 24922 w 359364"/>
                <a:gd name="connsiteY30" fmla="*/ 165462 h 465275"/>
                <a:gd name="connsiteX31" fmla="*/ 24922 w 359364"/>
                <a:gd name="connsiteY31" fmla="*/ 165462 h 465275"/>
                <a:gd name="connsiteX32" fmla="*/ 1300 w 359364"/>
                <a:gd name="connsiteY32" fmla="*/ 196030 h 465275"/>
                <a:gd name="connsiteX33" fmla="*/ 2185 w 359364"/>
                <a:gd name="connsiteY33" fmla="*/ 204746 h 465275"/>
                <a:gd name="connsiteX34" fmla="*/ 31743 w 359364"/>
                <a:gd name="connsiteY34" fmla="*/ 230009 h 465275"/>
                <a:gd name="connsiteX35" fmla="*/ 22648 w 359364"/>
                <a:gd name="connsiteY35" fmla="*/ 267904 h 465275"/>
                <a:gd name="connsiteX36" fmla="*/ 26943 w 359364"/>
                <a:gd name="connsiteY36" fmla="*/ 275483 h 465275"/>
                <a:gd name="connsiteX37" fmla="*/ 64079 w 359364"/>
                <a:gd name="connsiteY37" fmla="*/ 286472 h 465275"/>
                <a:gd name="connsiteX38" fmla="*/ 64079 w 359364"/>
                <a:gd name="connsiteY38" fmla="*/ 286472 h 465275"/>
                <a:gd name="connsiteX39" fmla="*/ 71027 w 359364"/>
                <a:gd name="connsiteY39" fmla="*/ 324367 h 465275"/>
                <a:gd name="connsiteX40" fmla="*/ 77090 w 359364"/>
                <a:gd name="connsiteY40" fmla="*/ 329672 h 465275"/>
                <a:gd name="connsiteX41" fmla="*/ 78100 w 359364"/>
                <a:gd name="connsiteY41" fmla="*/ 329672 h 465275"/>
                <a:gd name="connsiteX42" fmla="*/ 100585 w 359364"/>
                <a:gd name="connsiteY42" fmla="*/ 326641 h 465275"/>
                <a:gd name="connsiteX43" fmla="*/ 100585 w 359364"/>
                <a:gd name="connsiteY43" fmla="*/ 459020 h 465275"/>
                <a:gd name="connsiteX44" fmla="*/ 107211 w 359364"/>
                <a:gd name="connsiteY44" fmla="*/ 465272 h 465275"/>
                <a:gd name="connsiteX45" fmla="*/ 110943 w 359364"/>
                <a:gd name="connsiteY45" fmla="*/ 463946 h 465275"/>
                <a:gd name="connsiteX46" fmla="*/ 179911 w 359364"/>
                <a:gd name="connsiteY46" fmla="*/ 407735 h 465275"/>
                <a:gd name="connsiteX47" fmla="*/ 179911 w 359364"/>
                <a:gd name="connsiteY47" fmla="*/ 407735 h 465275"/>
                <a:gd name="connsiteX48" fmla="*/ 248500 w 359364"/>
                <a:gd name="connsiteY48" fmla="*/ 463693 h 465275"/>
                <a:gd name="connsiteX49" fmla="*/ 255322 w 359364"/>
                <a:gd name="connsiteY49" fmla="*/ 464451 h 465275"/>
                <a:gd name="connsiteX50" fmla="*/ 258858 w 359364"/>
                <a:gd name="connsiteY50" fmla="*/ 458767 h 465275"/>
                <a:gd name="connsiteX51" fmla="*/ 258858 w 359364"/>
                <a:gd name="connsiteY51" fmla="*/ 326135 h 465275"/>
                <a:gd name="connsiteX52" fmla="*/ 258858 w 359364"/>
                <a:gd name="connsiteY52" fmla="*/ 326135 h 465275"/>
                <a:gd name="connsiteX53" fmla="*/ 280964 w 359364"/>
                <a:gd name="connsiteY53" fmla="*/ 329041 h 465275"/>
                <a:gd name="connsiteX54" fmla="*/ 281848 w 359364"/>
                <a:gd name="connsiteY54" fmla="*/ 329041 h 465275"/>
                <a:gd name="connsiteX55" fmla="*/ 288037 w 359364"/>
                <a:gd name="connsiteY55" fmla="*/ 323735 h 465275"/>
                <a:gd name="connsiteX56" fmla="*/ 294985 w 359364"/>
                <a:gd name="connsiteY56" fmla="*/ 285841 h 465275"/>
                <a:gd name="connsiteX57" fmla="*/ 294985 w 359364"/>
                <a:gd name="connsiteY57" fmla="*/ 285841 h 465275"/>
                <a:gd name="connsiteX58" fmla="*/ 331869 w 359364"/>
                <a:gd name="connsiteY58" fmla="*/ 274978 h 465275"/>
                <a:gd name="connsiteX59" fmla="*/ 336290 w 359364"/>
                <a:gd name="connsiteY59" fmla="*/ 267399 h 465275"/>
                <a:gd name="connsiteX60" fmla="*/ 327195 w 359364"/>
                <a:gd name="connsiteY60" fmla="*/ 229504 h 465275"/>
                <a:gd name="connsiteX61" fmla="*/ 327195 w 359364"/>
                <a:gd name="connsiteY61" fmla="*/ 229504 h 465275"/>
                <a:gd name="connsiteX62" fmla="*/ 356500 w 359364"/>
                <a:gd name="connsiteY62" fmla="*/ 204241 h 465275"/>
                <a:gd name="connsiteX63" fmla="*/ 358648 w 359364"/>
                <a:gd name="connsiteY63" fmla="*/ 196030 h 465275"/>
                <a:gd name="connsiteX64" fmla="*/ 246606 w 359364"/>
                <a:gd name="connsiteY64" fmla="*/ 445630 h 465275"/>
                <a:gd name="connsiteX65" fmla="*/ 246606 w 359364"/>
                <a:gd name="connsiteY65" fmla="*/ 445630 h 465275"/>
                <a:gd name="connsiteX66" fmla="*/ 184711 w 359364"/>
                <a:gd name="connsiteY66" fmla="*/ 395104 h 465275"/>
                <a:gd name="connsiteX67" fmla="*/ 176627 w 359364"/>
                <a:gd name="connsiteY67" fmla="*/ 395104 h 465275"/>
                <a:gd name="connsiteX68" fmla="*/ 113469 w 359364"/>
                <a:gd name="connsiteY68" fmla="*/ 445630 h 465275"/>
                <a:gd name="connsiteX69" fmla="*/ 113469 w 359364"/>
                <a:gd name="connsiteY69" fmla="*/ 324493 h 465275"/>
                <a:gd name="connsiteX70" fmla="*/ 113469 w 359364"/>
                <a:gd name="connsiteY70" fmla="*/ 324493 h 465275"/>
                <a:gd name="connsiteX71" fmla="*/ 116374 w 359364"/>
                <a:gd name="connsiteY71" fmla="*/ 324493 h 465275"/>
                <a:gd name="connsiteX72" fmla="*/ 116374 w 359364"/>
                <a:gd name="connsiteY72" fmla="*/ 324493 h 465275"/>
                <a:gd name="connsiteX73" fmla="*/ 138100 w 359364"/>
                <a:gd name="connsiteY73" fmla="*/ 356199 h 465275"/>
                <a:gd name="connsiteX74" fmla="*/ 146690 w 359364"/>
                <a:gd name="connsiteY74" fmla="*/ 358093 h 465275"/>
                <a:gd name="connsiteX75" fmla="*/ 179658 w 359364"/>
                <a:gd name="connsiteY75" fmla="*/ 337757 h 465275"/>
                <a:gd name="connsiteX76" fmla="*/ 179658 w 359364"/>
                <a:gd name="connsiteY76" fmla="*/ 337757 h 465275"/>
                <a:gd name="connsiteX77" fmla="*/ 212500 w 359364"/>
                <a:gd name="connsiteY77" fmla="*/ 357967 h 465275"/>
                <a:gd name="connsiteX78" fmla="*/ 215785 w 359364"/>
                <a:gd name="connsiteY78" fmla="*/ 358851 h 465275"/>
                <a:gd name="connsiteX79" fmla="*/ 221090 w 359364"/>
                <a:gd name="connsiteY79" fmla="*/ 356072 h 465275"/>
                <a:gd name="connsiteX80" fmla="*/ 242943 w 359364"/>
                <a:gd name="connsiteY80" fmla="*/ 324114 h 465275"/>
                <a:gd name="connsiteX81" fmla="*/ 242943 w 359364"/>
                <a:gd name="connsiteY81" fmla="*/ 324114 h 465275"/>
                <a:gd name="connsiteX82" fmla="*/ 245974 w 359364"/>
                <a:gd name="connsiteY82" fmla="*/ 324114 h 465275"/>
                <a:gd name="connsiteX83" fmla="*/ 344627 w 359364"/>
                <a:gd name="connsiteY83" fmla="*/ 199188 h 465275"/>
                <a:gd name="connsiteX84" fmla="*/ 317090 w 359364"/>
                <a:gd name="connsiteY84" fmla="*/ 222683 h 465275"/>
                <a:gd name="connsiteX85" fmla="*/ 314564 w 359364"/>
                <a:gd name="connsiteY85" fmla="*/ 228620 h 465275"/>
                <a:gd name="connsiteX86" fmla="*/ 323153 w 359364"/>
                <a:gd name="connsiteY86" fmla="*/ 264114 h 465275"/>
                <a:gd name="connsiteX87" fmla="*/ 323153 w 359364"/>
                <a:gd name="connsiteY87" fmla="*/ 264114 h 465275"/>
                <a:gd name="connsiteX88" fmla="*/ 288416 w 359364"/>
                <a:gd name="connsiteY88" fmla="*/ 274346 h 465275"/>
                <a:gd name="connsiteX89" fmla="*/ 283869 w 359364"/>
                <a:gd name="connsiteY89" fmla="*/ 279272 h 465275"/>
                <a:gd name="connsiteX90" fmla="*/ 277300 w 359364"/>
                <a:gd name="connsiteY90" fmla="*/ 315272 h 465275"/>
                <a:gd name="connsiteX91" fmla="*/ 277300 w 359364"/>
                <a:gd name="connsiteY91" fmla="*/ 315272 h 465275"/>
                <a:gd name="connsiteX92" fmla="*/ 241427 w 359364"/>
                <a:gd name="connsiteY92" fmla="*/ 310472 h 465275"/>
                <a:gd name="connsiteX93" fmla="*/ 235364 w 359364"/>
                <a:gd name="connsiteY93" fmla="*/ 313251 h 465275"/>
                <a:gd name="connsiteX94" fmla="*/ 214774 w 359364"/>
                <a:gd name="connsiteY94" fmla="*/ 343441 h 465275"/>
                <a:gd name="connsiteX95" fmla="*/ 214774 w 359364"/>
                <a:gd name="connsiteY95" fmla="*/ 343441 h 465275"/>
                <a:gd name="connsiteX96" fmla="*/ 183953 w 359364"/>
                <a:gd name="connsiteY96" fmla="*/ 324493 h 465275"/>
                <a:gd name="connsiteX97" fmla="*/ 177258 w 359364"/>
                <a:gd name="connsiteY97" fmla="*/ 324493 h 465275"/>
                <a:gd name="connsiteX98" fmla="*/ 146185 w 359364"/>
                <a:gd name="connsiteY98" fmla="*/ 343693 h 465275"/>
                <a:gd name="connsiteX99" fmla="*/ 146185 w 359364"/>
                <a:gd name="connsiteY99" fmla="*/ 343693 h 465275"/>
                <a:gd name="connsiteX100" fmla="*/ 125090 w 359364"/>
                <a:gd name="connsiteY100" fmla="*/ 313630 h 465275"/>
                <a:gd name="connsiteX101" fmla="*/ 119027 w 359364"/>
                <a:gd name="connsiteY101" fmla="*/ 310851 h 465275"/>
                <a:gd name="connsiteX102" fmla="*/ 82774 w 359364"/>
                <a:gd name="connsiteY102" fmla="*/ 315778 h 465275"/>
                <a:gd name="connsiteX103" fmla="*/ 82774 w 359364"/>
                <a:gd name="connsiteY103" fmla="*/ 315778 h 465275"/>
                <a:gd name="connsiteX104" fmla="*/ 76206 w 359364"/>
                <a:gd name="connsiteY104" fmla="*/ 280157 h 465275"/>
                <a:gd name="connsiteX105" fmla="*/ 71785 w 359364"/>
                <a:gd name="connsiteY105" fmla="*/ 275230 h 465275"/>
                <a:gd name="connsiteX106" fmla="*/ 36669 w 359364"/>
                <a:gd name="connsiteY106" fmla="*/ 264493 h 465275"/>
                <a:gd name="connsiteX107" fmla="*/ 36669 w 359364"/>
                <a:gd name="connsiteY107" fmla="*/ 264493 h 465275"/>
                <a:gd name="connsiteX108" fmla="*/ 45006 w 359364"/>
                <a:gd name="connsiteY108" fmla="*/ 228620 h 465275"/>
                <a:gd name="connsiteX109" fmla="*/ 42985 w 359364"/>
                <a:gd name="connsiteY109" fmla="*/ 222304 h 465275"/>
                <a:gd name="connsiteX110" fmla="*/ 15069 w 359364"/>
                <a:gd name="connsiteY110" fmla="*/ 198557 h 465275"/>
                <a:gd name="connsiteX111" fmla="*/ 15069 w 359364"/>
                <a:gd name="connsiteY111" fmla="*/ 198557 h 465275"/>
                <a:gd name="connsiteX112" fmla="*/ 37174 w 359364"/>
                <a:gd name="connsiteY112" fmla="*/ 169883 h 465275"/>
                <a:gd name="connsiteX113" fmla="*/ 37932 w 359364"/>
                <a:gd name="connsiteY113" fmla="*/ 163188 h 465275"/>
                <a:gd name="connsiteX114" fmla="*/ 22016 w 359364"/>
                <a:gd name="connsiteY114" fmla="*/ 130220 h 465275"/>
                <a:gd name="connsiteX115" fmla="*/ 54227 w 359364"/>
                <a:gd name="connsiteY115" fmla="*/ 112914 h 465275"/>
                <a:gd name="connsiteX116" fmla="*/ 57637 w 359364"/>
                <a:gd name="connsiteY116" fmla="*/ 107104 h 465275"/>
                <a:gd name="connsiteX117" fmla="*/ 56500 w 359364"/>
                <a:gd name="connsiteY117" fmla="*/ 70599 h 465275"/>
                <a:gd name="connsiteX118" fmla="*/ 56500 w 359364"/>
                <a:gd name="connsiteY118" fmla="*/ 70599 h 465275"/>
                <a:gd name="connsiteX119" fmla="*/ 92627 w 359364"/>
                <a:gd name="connsiteY119" fmla="*/ 67946 h 465275"/>
                <a:gd name="connsiteX120" fmla="*/ 98058 w 359364"/>
                <a:gd name="connsiteY120" fmla="*/ 64030 h 465275"/>
                <a:gd name="connsiteX121" fmla="*/ 112458 w 359364"/>
                <a:gd name="connsiteY121" fmla="*/ 30178 h 465275"/>
                <a:gd name="connsiteX122" fmla="*/ 146943 w 359364"/>
                <a:gd name="connsiteY122" fmla="*/ 42809 h 465275"/>
                <a:gd name="connsiteX123" fmla="*/ 153385 w 359364"/>
                <a:gd name="connsiteY123" fmla="*/ 41420 h 465275"/>
                <a:gd name="connsiteX124" fmla="*/ 179911 w 359364"/>
                <a:gd name="connsiteY124" fmla="*/ 16157 h 465275"/>
                <a:gd name="connsiteX125" fmla="*/ 179911 w 359364"/>
                <a:gd name="connsiteY125" fmla="*/ 16157 h 465275"/>
                <a:gd name="connsiteX126" fmla="*/ 206058 w 359364"/>
                <a:gd name="connsiteY126" fmla="*/ 41420 h 465275"/>
                <a:gd name="connsiteX127" fmla="*/ 212627 w 359364"/>
                <a:gd name="connsiteY127" fmla="*/ 42809 h 465275"/>
                <a:gd name="connsiteX128" fmla="*/ 247111 w 359364"/>
                <a:gd name="connsiteY128" fmla="*/ 30178 h 465275"/>
                <a:gd name="connsiteX129" fmla="*/ 247111 w 359364"/>
                <a:gd name="connsiteY129" fmla="*/ 30178 h 465275"/>
                <a:gd name="connsiteX130" fmla="*/ 261385 w 359364"/>
                <a:gd name="connsiteY130" fmla="*/ 64409 h 465275"/>
                <a:gd name="connsiteX131" fmla="*/ 266690 w 359364"/>
                <a:gd name="connsiteY131" fmla="*/ 68325 h 465275"/>
                <a:gd name="connsiteX132" fmla="*/ 303195 w 359364"/>
                <a:gd name="connsiteY132" fmla="*/ 71104 h 465275"/>
                <a:gd name="connsiteX133" fmla="*/ 303195 w 359364"/>
                <a:gd name="connsiteY133" fmla="*/ 71104 h 465275"/>
                <a:gd name="connsiteX134" fmla="*/ 301932 w 359364"/>
                <a:gd name="connsiteY134" fmla="*/ 107230 h 465275"/>
                <a:gd name="connsiteX135" fmla="*/ 305216 w 359364"/>
                <a:gd name="connsiteY135" fmla="*/ 113041 h 465275"/>
                <a:gd name="connsiteX136" fmla="*/ 337427 w 359364"/>
                <a:gd name="connsiteY136" fmla="*/ 130346 h 465275"/>
                <a:gd name="connsiteX137" fmla="*/ 337427 w 359364"/>
                <a:gd name="connsiteY137" fmla="*/ 130346 h 465275"/>
                <a:gd name="connsiteX138" fmla="*/ 321764 w 359364"/>
                <a:gd name="connsiteY138" fmla="*/ 162935 h 465275"/>
                <a:gd name="connsiteX139" fmla="*/ 322395 w 359364"/>
                <a:gd name="connsiteY139" fmla="*/ 169630 h 465275"/>
                <a:gd name="connsiteX140" fmla="*/ 344753 w 359364"/>
                <a:gd name="connsiteY140" fmla="*/ 198557 h 46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59364" h="465275">
                  <a:moveTo>
                    <a:pt x="358648" y="196030"/>
                  </a:moveTo>
                  <a:lnTo>
                    <a:pt x="358648" y="196030"/>
                  </a:lnTo>
                  <a:lnTo>
                    <a:pt x="335027" y="165462"/>
                  </a:lnTo>
                  <a:lnTo>
                    <a:pt x="335027" y="165462"/>
                  </a:lnTo>
                  <a:lnTo>
                    <a:pt x="352458" y="130472"/>
                  </a:lnTo>
                  <a:cubicBezTo>
                    <a:pt x="353946" y="127362"/>
                    <a:pt x="352721" y="123632"/>
                    <a:pt x="349679" y="122009"/>
                  </a:cubicBezTo>
                  <a:lnTo>
                    <a:pt x="314564" y="103693"/>
                  </a:lnTo>
                  <a:lnTo>
                    <a:pt x="314564" y="103693"/>
                  </a:lnTo>
                  <a:lnTo>
                    <a:pt x="316079" y="64409"/>
                  </a:lnTo>
                  <a:cubicBezTo>
                    <a:pt x="316156" y="61061"/>
                    <a:pt x="313607" y="58234"/>
                    <a:pt x="310269" y="57967"/>
                  </a:cubicBezTo>
                  <a:lnTo>
                    <a:pt x="271616" y="54935"/>
                  </a:lnTo>
                  <a:lnTo>
                    <a:pt x="271616" y="54935"/>
                  </a:lnTo>
                  <a:lnTo>
                    <a:pt x="257090" y="19314"/>
                  </a:lnTo>
                  <a:cubicBezTo>
                    <a:pt x="255752" y="16186"/>
                    <a:pt x="252212" y="14636"/>
                    <a:pt x="249006" y="15778"/>
                  </a:cubicBezTo>
                  <a:lnTo>
                    <a:pt x="212500" y="28409"/>
                  </a:lnTo>
                  <a:lnTo>
                    <a:pt x="212500" y="28409"/>
                  </a:lnTo>
                  <a:lnTo>
                    <a:pt x="184711" y="1757"/>
                  </a:lnTo>
                  <a:cubicBezTo>
                    <a:pt x="182229" y="-586"/>
                    <a:pt x="178351" y="-586"/>
                    <a:pt x="175869" y="1757"/>
                  </a:cubicBezTo>
                  <a:lnTo>
                    <a:pt x="147827" y="28535"/>
                  </a:lnTo>
                  <a:lnTo>
                    <a:pt x="147827" y="28535"/>
                  </a:lnTo>
                  <a:lnTo>
                    <a:pt x="111574" y="15904"/>
                  </a:lnTo>
                  <a:cubicBezTo>
                    <a:pt x="108402" y="14773"/>
                    <a:pt x="104902" y="16330"/>
                    <a:pt x="103616" y="19441"/>
                  </a:cubicBezTo>
                  <a:lnTo>
                    <a:pt x="88837" y="55188"/>
                  </a:lnTo>
                  <a:lnTo>
                    <a:pt x="88837" y="55188"/>
                  </a:lnTo>
                  <a:lnTo>
                    <a:pt x="50943" y="58093"/>
                  </a:lnTo>
                  <a:cubicBezTo>
                    <a:pt x="47554" y="58297"/>
                    <a:pt x="44931" y="61141"/>
                    <a:pt x="45006" y="64535"/>
                  </a:cubicBezTo>
                  <a:lnTo>
                    <a:pt x="46143" y="103314"/>
                  </a:lnTo>
                  <a:lnTo>
                    <a:pt x="46143" y="103314"/>
                  </a:lnTo>
                  <a:lnTo>
                    <a:pt x="11406" y="122009"/>
                  </a:lnTo>
                  <a:cubicBezTo>
                    <a:pt x="8356" y="123631"/>
                    <a:pt x="7174" y="127400"/>
                    <a:pt x="8753" y="130472"/>
                  </a:cubicBezTo>
                  <a:lnTo>
                    <a:pt x="24922" y="165462"/>
                  </a:lnTo>
                  <a:lnTo>
                    <a:pt x="24922" y="165462"/>
                  </a:lnTo>
                  <a:lnTo>
                    <a:pt x="1300" y="196030"/>
                  </a:lnTo>
                  <a:cubicBezTo>
                    <a:pt x="-729" y="198719"/>
                    <a:pt x="-344" y="202519"/>
                    <a:pt x="2185" y="204746"/>
                  </a:cubicBezTo>
                  <a:lnTo>
                    <a:pt x="31743" y="230009"/>
                  </a:lnTo>
                  <a:lnTo>
                    <a:pt x="22648" y="267904"/>
                  </a:lnTo>
                  <a:cubicBezTo>
                    <a:pt x="21829" y="271172"/>
                    <a:pt x="23719" y="274506"/>
                    <a:pt x="26943" y="275483"/>
                  </a:cubicBezTo>
                  <a:lnTo>
                    <a:pt x="64079" y="286472"/>
                  </a:lnTo>
                  <a:lnTo>
                    <a:pt x="64079" y="286472"/>
                  </a:lnTo>
                  <a:lnTo>
                    <a:pt x="71027" y="324367"/>
                  </a:lnTo>
                  <a:cubicBezTo>
                    <a:pt x="71463" y="327389"/>
                    <a:pt x="74037" y="329641"/>
                    <a:pt x="77090" y="329672"/>
                  </a:cubicBezTo>
                  <a:lnTo>
                    <a:pt x="78100" y="329672"/>
                  </a:lnTo>
                  <a:lnTo>
                    <a:pt x="100585" y="326641"/>
                  </a:lnTo>
                  <a:lnTo>
                    <a:pt x="100585" y="459020"/>
                  </a:lnTo>
                  <a:cubicBezTo>
                    <a:pt x="100688" y="462575"/>
                    <a:pt x="103654" y="465376"/>
                    <a:pt x="107211" y="465272"/>
                  </a:cubicBezTo>
                  <a:cubicBezTo>
                    <a:pt x="108563" y="465233"/>
                    <a:pt x="109869" y="464768"/>
                    <a:pt x="110943" y="463946"/>
                  </a:cubicBezTo>
                  <a:lnTo>
                    <a:pt x="179911" y="407735"/>
                  </a:lnTo>
                  <a:lnTo>
                    <a:pt x="179911" y="407735"/>
                  </a:lnTo>
                  <a:lnTo>
                    <a:pt x="248500" y="463693"/>
                  </a:lnTo>
                  <a:cubicBezTo>
                    <a:pt x="250462" y="465181"/>
                    <a:pt x="253082" y="465472"/>
                    <a:pt x="255322" y="464451"/>
                  </a:cubicBezTo>
                  <a:cubicBezTo>
                    <a:pt x="257490" y="463389"/>
                    <a:pt x="258863" y="461182"/>
                    <a:pt x="258858" y="458767"/>
                  </a:cubicBezTo>
                  <a:lnTo>
                    <a:pt x="258858" y="326135"/>
                  </a:lnTo>
                  <a:lnTo>
                    <a:pt x="258858" y="326135"/>
                  </a:lnTo>
                  <a:lnTo>
                    <a:pt x="280964" y="329041"/>
                  </a:lnTo>
                  <a:lnTo>
                    <a:pt x="281848" y="329041"/>
                  </a:lnTo>
                  <a:cubicBezTo>
                    <a:pt x="284929" y="329019"/>
                    <a:pt x="287545" y="326777"/>
                    <a:pt x="288037" y="323735"/>
                  </a:cubicBezTo>
                  <a:lnTo>
                    <a:pt x="294985" y="285841"/>
                  </a:lnTo>
                  <a:lnTo>
                    <a:pt x="294985" y="285841"/>
                  </a:lnTo>
                  <a:lnTo>
                    <a:pt x="331869" y="274978"/>
                  </a:lnTo>
                  <a:cubicBezTo>
                    <a:pt x="335143" y="274054"/>
                    <a:pt x="337098" y="270703"/>
                    <a:pt x="336290" y="267399"/>
                  </a:cubicBezTo>
                  <a:lnTo>
                    <a:pt x="327195" y="229504"/>
                  </a:lnTo>
                  <a:lnTo>
                    <a:pt x="327195" y="229504"/>
                  </a:lnTo>
                  <a:lnTo>
                    <a:pt x="356500" y="204241"/>
                  </a:lnTo>
                  <a:cubicBezTo>
                    <a:pt x="359223" y="202465"/>
                    <a:pt x="360151" y="198911"/>
                    <a:pt x="358648" y="196030"/>
                  </a:cubicBezTo>
                  <a:close/>
                  <a:moveTo>
                    <a:pt x="246606" y="445630"/>
                  </a:moveTo>
                  <a:lnTo>
                    <a:pt x="246606" y="445630"/>
                  </a:lnTo>
                  <a:lnTo>
                    <a:pt x="184711" y="395104"/>
                  </a:lnTo>
                  <a:cubicBezTo>
                    <a:pt x="182351" y="393203"/>
                    <a:pt x="178986" y="393203"/>
                    <a:pt x="176627" y="395104"/>
                  </a:cubicBezTo>
                  <a:lnTo>
                    <a:pt x="113469" y="445630"/>
                  </a:lnTo>
                  <a:lnTo>
                    <a:pt x="113469" y="324493"/>
                  </a:lnTo>
                  <a:lnTo>
                    <a:pt x="113469" y="324493"/>
                  </a:lnTo>
                  <a:lnTo>
                    <a:pt x="116374" y="324493"/>
                  </a:lnTo>
                  <a:lnTo>
                    <a:pt x="116374" y="324493"/>
                  </a:lnTo>
                  <a:lnTo>
                    <a:pt x="138100" y="356199"/>
                  </a:lnTo>
                  <a:cubicBezTo>
                    <a:pt x="140020" y="358990"/>
                    <a:pt x="143775" y="359819"/>
                    <a:pt x="146690" y="358093"/>
                  </a:cubicBezTo>
                  <a:lnTo>
                    <a:pt x="179658" y="337757"/>
                  </a:lnTo>
                  <a:lnTo>
                    <a:pt x="179658" y="337757"/>
                  </a:lnTo>
                  <a:lnTo>
                    <a:pt x="212500" y="357967"/>
                  </a:lnTo>
                  <a:cubicBezTo>
                    <a:pt x="213488" y="358570"/>
                    <a:pt x="214628" y="358877"/>
                    <a:pt x="215785" y="358851"/>
                  </a:cubicBezTo>
                  <a:cubicBezTo>
                    <a:pt x="217903" y="358854"/>
                    <a:pt x="219886" y="357814"/>
                    <a:pt x="221090" y="356072"/>
                  </a:cubicBezTo>
                  <a:lnTo>
                    <a:pt x="242943" y="324114"/>
                  </a:lnTo>
                  <a:lnTo>
                    <a:pt x="242943" y="324114"/>
                  </a:lnTo>
                  <a:lnTo>
                    <a:pt x="245974" y="324114"/>
                  </a:lnTo>
                  <a:close/>
                  <a:moveTo>
                    <a:pt x="344627" y="199188"/>
                  </a:moveTo>
                  <a:lnTo>
                    <a:pt x="317090" y="222683"/>
                  </a:lnTo>
                  <a:cubicBezTo>
                    <a:pt x="315224" y="224050"/>
                    <a:pt x="314255" y="226327"/>
                    <a:pt x="314564" y="228620"/>
                  </a:cubicBezTo>
                  <a:lnTo>
                    <a:pt x="323153" y="264114"/>
                  </a:lnTo>
                  <a:lnTo>
                    <a:pt x="323153" y="264114"/>
                  </a:lnTo>
                  <a:lnTo>
                    <a:pt x="288416" y="274346"/>
                  </a:lnTo>
                  <a:cubicBezTo>
                    <a:pt x="286082" y="274981"/>
                    <a:pt x="284316" y="276895"/>
                    <a:pt x="283869" y="279272"/>
                  </a:cubicBezTo>
                  <a:lnTo>
                    <a:pt x="277300" y="315272"/>
                  </a:lnTo>
                  <a:lnTo>
                    <a:pt x="277300" y="315272"/>
                  </a:lnTo>
                  <a:lnTo>
                    <a:pt x="241427" y="310472"/>
                  </a:lnTo>
                  <a:cubicBezTo>
                    <a:pt x="239042" y="310169"/>
                    <a:pt x="236691" y="311247"/>
                    <a:pt x="235364" y="313251"/>
                  </a:cubicBezTo>
                  <a:lnTo>
                    <a:pt x="214774" y="343441"/>
                  </a:lnTo>
                  <a:lnTo>
                    <a:pt x="214774" y="343441"/>
                  </a:lnTo>
                  <a:lnTo>
                    <a:pt x="183953" y="324493"/>
                  </a:lnTo>
                  <a:cubicBezTo>
                    <a:pt x="181897" y="323243"/>
                    <a:pt x="179315" y="323243"/>
                    <a:pt x="177258" y="324493"/>
                  </a:cubicBezTo>
                  <a:lnTo>
                    <a:pt x="146185" y="343693"/>
                  </a:lnTo>
                  <a:lnTo>
                    <a:pt x="146185" y="343693"/>
                  </a:lnTo>
                  <a:lnTo>
                    <a:pt x="125090" y="313630"/>
                  </a:lnTo>
                  <a:cubicBezTo>
                    <a:pt x="123784" y="311602"/>
                    <a:pt x="121417" y="310517"/>
                    <a:pt x="119027" y="310851"/>
                  </a:cubicBezTo>
                  <a:lnTo>
                    <a:pt x="82774" y="315778"/>
                  </a:lnTo>
                  <a:lnTo>
                    <a:pt x="82774" y="315778"/>
                  </a:lnTo>
                  <a:lnTo>
                    <a:pt x="76206" y="280157"/>
                  </a:lnTo>
                  <a:cubicBezTo>
                    <a:pt x="75837" y="277784"/>
                    <a:pt x="74104" y="275852"/>
                    <a:pt x="71785" y="275230"/>
                  </a:cubicBezTo>
                  <a:lnTo>
                    <a:pt x="36669" y="264493"/>
                  </a:lnTo>
                  <a:lnTo>
                    <a:pt x="36669" y="264493"/>
                  </a:lnTo>
                  <a:lnTo>
                    <a:pt x="45006" y="228620"/>
                  </a:lnTo>
                  <a:cubicBezTo>
                    <a:pt x="45680" y="226299"/>
                    <a:pt x="44881" y="223802"/>
                    <a:pt x="42985" y="222304"/>
                  </a:cubicBezTo>
                  <a:lnTo>
                    <a:pt x="15069" y="198557"/>
                  </a:lnTo>
                  <a:lnTo>
                    <a:pt x="15069" y="198557"/>
                  </a:lnTo>
                  <a:lnTo>
                    <a:pt x="37174" y="169883"/>
                  </a:lnTo>
                  <a:cubicBezTo>
                    <a:pt x="38667" y="167972"/>
                    <a:pt x="38959" y="165385"/>
                    <a:pt x="37932" y="163188"/>
                  </a:cubicBezTo>
                  <a:lnTo>
                    <a:pt x="22016" y="130220"/>
                  </a:lnTo>
                  <a:lnTo>
                    <a:pt x="54227" y="112914"/>
                  </a:lnTo>
                  <a:cubicBezTo>
                    <a:pt x="56346" y="111752"/>
                    <a:pt x="57656" y="109520"/>
                    <a:pt x="57637" y="107104"/>
                  </a:cubicBezTo>
                  <a:lnTo>
                    <a:pt x="56500" y="70599"/>
                  </a:lnTo>
                  <a:lnTo>
                    <a:pt x="56500" y="70599"/>
                  </a:lnTo>
                  <a:lnTo>
                    <a:pt x="92627" y="67946"/>
                  </a:lnTo>
                  <a:cubicBezTo>
                    <a:pt x="94998" y="67681"/>
                    <a:pt x="97057" y="66195"/>
                    <a:pt x="98058" y="64030"/>
                  </a:cubicBezTo>
                  <a:lnTo>
                    <a:pt x="112458" y="30178"/>
                  </a:lnTo>
                  <a:lnTo>
                    <a:pt x="146943" y="42809"/>
                  </a:lnTo>
                  <a:cubicBezTo>
                    <a:pt x="149176" y="43655"/>
                    <a:pt x="151698" y="43111"/>
                    <a:pt x="153385" y="41420"/>
                  </a:cubicBezTo>
                  <a:lnTo>
                    <a:pt x="179911" y="16157"/>
                  </a:lnTo>
                  <a:lnTo>
                    <a:pt x="179911" y="16157"/>
                  </a:lnTo>
                  <a:lnTo>
                    <a:pt x="206058" y="41420"/>
                  </a:lnTo>
                  <a:cubicBezTo>
                    <a:pt x="207800" y="43105"/>
                    <a:pt x="210352" y="43644"/>
                    <a:pt x="212627" y="42809"/>
                  </a:cubicBezTo>
                  <a:lnTo>
                    <a:pt x="247111" y="30178"/>
                  </a:lnTo>
                  <a:lnTo>
                    <a:pt x="247111" y="30178"/>
                  </a:lnTo>
                  <a:lnTo>
                    <a:pt x="261385" y="64409"/>
                  </a:lnTo>
                  <a:cubicBezTo>
                    <a:pt x="262300" y="66589"/>
                    <a:pt x="264337" y="68093"/>
                    <a:pt x="266690" y="68325"/>
                  </a:cubicBezTo>
                  <a:lnTo>
                    <a:pt x="303195" y="71104"/>
                  </a:lnTo>
                  <a:lnTo>
                    <a:pt x="303195" y="71104"/>
                  </a:lnTo>
                  <a:lnTo>
                    <a:pt x="301932" y="107230"/>
                  </a:lnTo>
                  <a:cubicBezTo>
                    <a:pt x="301860" y="109628"/>
                    <a:pt x="303126" y="111866"/>
                    <a:pt x="305216" y="113041"/>
                  </a:cubicBezTo>
                  <a:lnTo>
                    <a:pt x="337427" y="130346"/>
                  </a:lnTo>
                  <a:lnTo>
                    <a:pt x="337427" y="130346"/>
                  </a:lnTo>
                  <a:lnTo>
                    <a:pt x="321764" y="162935"/>
                  </a:lnTo>
                  <a:cubicBezTo>
                    <a:pt x="320700" y="165108"/>
                    <a:pt x="320944" y="167694"/>
                    <a:pt x="322395" y="169630"/>
                  </a:cubicBezTo>
                  <a:lnTo>
                    <a:pt x="344753" y="198557"/>
                  </a:ln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75" name="Content Placeholder 7">
            <a:extLst>
              <a:ext uri="{FF2B5EF4-FFF2-40B4-BE49-F238E27FC236}">
                <a16:creationId xmlns:a16="http://schemas.microsoft.com/office/drawing/2014/main" id="{26C84E4D-242D-4DD1-858C-B109F49D7722}"/>
              </a:ext>
            </a:extLst>
          </p:cNvPr>
          <p:cNvSpPr txBox="1">
            <a:spLocks/>
          </p:cNvSpPr>
          <p:nvPr/>
        </p:nvSpPr>
        <p:spPr>
          <a:xfrm>
            <a:off x="2114644" y="1514963"/>
            <a:ext cx="1224000" cy="1224000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bg1"/>
            </a:solidFill>
          </a:ln>
        </p:spPr>
        <p:txBody>
          <a:bodyPr vert="horz" lIns="72000" tIns="540000" rIns="72000" bIns="0" rtlCol="0" anchor="t" anchorCtr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  <a:defRPr sz="2800" b="1">
                <a:solidFill>
                  <a:schemeClr val="bg1"/>
                </a:solidFill>
                <a:latin typeface="Omnes Medium" pitchFamily="50" charset="0"/>
                <a:cs typeface="Arial" pitchFamily="34" charset="0"/>
              </a:defRPr>
            </a:lvl1pPr>
            <a:lvl2pPr marL="0" indent="0" defTabSz="9144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 sz="1600" b="1">
                <a:solidFill>
                  <a:schemeClr val="tx2"/>
                </a:solidFill>
                <a:latin typeface="Proxima Nova" panose="02000506030000020004" pitchFamily="50" charset="0"/>
                <a:cs typeface="Arial" pitchFamily="34" charset="0"/>
              </a:defRPr>
            </a:lvl2pPr>
            <a:lvl3pPr marL="0" indent="0" defTabSz="91440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1600">
                <a:latin typeface="Proxima Nova" panose="02000506030000020004" pitchFamily="50" charset="0"/>
                <a:cs typeface="Arial" pitchFamily="34" charset="0"/>
              </a:defRPr>
            </a:lvl3pPr>
            <a:lvl4pPr marL="252000" indent="-252000" defTabSz="914400">
              <a:lnSpc>
                <a:spcPct val="110000"/>
              </a:lnSpc>
              <a:spcBef>
                <a:spcPts val="600"/>
              </a:spcBef>
              <a:buClrTx/>
              <a:buFont typeface="Symbol" pitchFamily="18" charset="2"/>
              <a:buChar char="·"/>
              <a:defRPr sz="1600" baseline="0">
                <a:latin typeface="Proxima Nova" panose="02000506030000020004" pitchFamily="50" charset="0"/>
                <a:cs typeface="Arial" pitchFamily="34" charset="0"/>
              </a:defRPr>
            </a:lvl4pPr>
            <a:lvl5pPr marL="504000" indent="-252000" defTabSz="914400">
              <a:lnSpc>
                <a:spcPct val="110000"/>
              </a:lnSpc>
              <a:spcBef>
                <a:spcPts val="300"/>
              </a:spcBef>
              <a:buClrTx/>
              <a:buFont typeface="Arial" pitchFamily="34" charset="0"/>
              <a:buChar char="−"/>
              <a:defRPr sz="1600">
                <a:latin typeface="Proxima Nova" panose="02000506030000020004" pitchFamily="50" charset="0"/>
                <a:cs typeface="Arial" pitchFamily="34" charset="0"/>
              </a:defRPr>
            </a:lvl5pPr>
            <a:lvl6pPr marL="534988" indent="-173038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000">
                <a:latin typeface="Arial" pitchFamily="34" charset="0"/>
                <a:cs typeface="Arial" pitchFamily="34" charset="0"/>
              </a:defRPr>
            </a:lvl6pPr>
            <a:lvl7pPr marL="715963" indent="-180975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−"/>
              <a:defRPr sz="1000">
                <a:latin typeface="Arial" pitchFamily="34" charset="0"/>
                <a:cs typeface="Arial" pitchFamily="34" charset="0"/>
              </a:defRPr>
            </a:lvl7pPr>
            <a:lvl8pPr marL="898525" indent="-180975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000">
                <a:latin typeface="Arial" pitchFamily="34" charset="0"/>
                <a:cs typeface="Arial" pitchFamily="34" charset="0"/>
              </a:defRPr>
            </a:lvl8pPr>
            <a:lvl9pPr marL="1079500" indent="-180975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−"/>
              <a:defRPr sz="1000">
                <a:latin typeface="Arial" pitchFamily="34" charset="0"/>
                <a:cs typeface="Arial" pitchFamily="34" charset="0"/>
              </a:defRPr>
            </a:lvl9pPr>
          </a:lstStyle>
          <a:p>
            <a:pPr defTabSz="829544">
              <a:lnSpc>
                <a:spcPct val="100000"/>
              </a:lnSpc>
              <a:spcBef>
                <a:spcPts val="0"/>
              </a:spcBef>
              <a:defRPr/>
            </a:pPr>
            <a:r>
              <a:rPr lang="en-AU" sz="1200" b="0" dirty="0">
                <a:latin typeface="Omnes" panose="02000506040000020004" pitchFamily="2" charset="0"/>
              </a:rPr>
              <a:t>Ratio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D5257B-6F57-4658-BB84-A149D6F0DB95}"/>
              </a:ext>
            </a:extLst>
          </p:cNvPr>
          <p:cNvGrpSpPr/>
          <p:nvPr/>
        </p:nvGrpSpPr>
        <p:grpSpPr>
          <a:xfrm>
            <a:off x="2545605" y="1835361"/>
            <a:ext cx="362078" cy="309902"/>
            <a:chOff x="2545605" y="1969170"/>
            <a:chExt cx="362078" cy="30990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0E457A2-D8B8-494A-8833-E581F772C5DF}"/>
                </a:ext>
              </a:extLst>
            </p:cNvPr>
            <p:cNvSpPr/>
            <p:nvPr/>
          </p:nvSpPr>
          <p:spPr>
            <a:xfrm>
              <a:off x="2674787" y="2014334"/>
              <a:ext cx="205153" cy="187606"/>
            </a:xfrm>
            <a:custGeom>
              <a:avLst/>
              <a:gdLst>
                <a:gd name="connsiteX0" fmla="*/ 246476 w 263737"/>
                <a:gd name="connsiteY0" fmla="*/ 109686 h 241180"/>
                <a:gd name="connsiteX1" fmla="*/ 126139 w 263737"/>
                <a:gd name="connsiteY1" fmla="*/ 129 h 241180"/>
                <a:gd name="connsiteX2" fmla="*/ 16581 w 263737"/>
                <a:gd name="connsiteY2" fmla="*/ 109686 h 241180"/>
                <a:gd name="connsiteX3" fmla="*/ 16581 w 263737"/>
                <a:gd name="connsiteY3" fmla="*/ 110318 h 241180"/>
                <a:gd name="connsiteX4" fmla="*/ 15950 w 263737"/>
                <a:gd name="connsiteY4" fmla="*/ 110318 h 241180"/>
                <a:gd name="connsiteX5" fmla="*/ 1929 w 263737"/>
                <a:gd name="connsiteY5" fmla="*/ 125223 h 241180"/>
                <a:gd name="connsiteX6" fmla="*/ 1929 w 263737"/>
                <a:gd name="connsiteY6" fmla="*/ 149097 h 241180"/>
                <a:gd name="connsiteX7" fmla="*/ 29971 w 263737"/>
                <a:gd name="connsiteY7" fmla="*/ 174360 h 241180"/>
                <a:gd name="connsiteX8" fmla="*/ 32497 w 263737"/>
                <a:gd name="connsiteY8" fmla="*/ 174360 h 241180"/>
                <a:gd name="connsiteX9" fmla="*/ 32497 w 263737"/>
                <a:gd name="connsiteY9" fmla="*/ 174360 h 241180"/>
                <a:gd name="connsiteX10" fmla="*/ 131908 w 263737"/>
                <a:gd name="connsiteY10" fmla="*/ 241181 h 241180"/>
                <a:gd name="connsiteX11" fmla="*/ 231318 w 263737"/>
                <a:gd name="connsiteY11" fmla="*/ 174360 h 241180"/>
                <a:gd name="connsiteX12" fmla="*/ 231318 w 263737"/>
                <a:gd name="connsiteY12" fmla="*/ 173728 h 241180"/>
                <a:gd name="connsiteX13" fmla="*/ 233592 w 263737"/>
                <a:gd name="connsiteY13" fmla="*/ 173728 h 241180"/>
                <a:gd name="connsiteX14" fmla="*/ 261887 w 263737"/>
                <a:gd name="connsiteY14" fmla="*/ 148465 h 241180"/>
                <a:gd name="connsiteX15" fmla="*/ 261887 w 263737"/>
                <a:gd name="connsiteY15" fmla="*/ 124591 h 241180"/>
                <a:gd name="connsiteX16" fmla="*/ 247108 w 263737"/>
                <a:gd name="connsiteY16" fmla="*/ 111202 h 241180"/>
                <a:gd name="connsiteX17" fmla="*/ 247108 w 263737"/>
                <a:gd name="connsiteY17" fmla="*/ 111202 h 241180"/>
                <a:gd name="connsiteX18" fmla="*/ 246476 w 263737"/>
                <a:gd name="connsiteY18" fmla="*/ 111202 h 241180"/>
                <a:gd name="connsiteX19" fmla="*/ 249508 w 263737"/>
                <a:gd name="connsiteY19" fmla="*/ 129897 h 241180"/>
                <a:gd name="connsiteX20" fmla="*/ 249508 w 263737"/>
                <a:gd name="connsiteY20" fmla="*/ 146065 h 241180"/>
                <a:gd name="connsiteX21" fmla="*/ 239150 w 263737"/>
                <a:gd name="connsiteY21" fmla="*/ 161728 h 241180"/>
                <a:gd name="connsiteX22" fmla="*/ 231571 w 263737"/>
                <a:gd name="connsiteY22" fmla="*/ 162991 h 241180"/>
                <a:gd name="connsiteX23" fmla="*/ 230813 w 263737"/>
                <a:gd name="connsiteY23" fmla="*/ 162991 h 241180"/>
                <a:gd name="connsiteX24" fmla="*/ 226139 w 263737"/>
                <a:gd name="connsiteY24" fmla="*/ 162991 h 241180"/>
                <a:gd name="connsiteX25" fmla="*/ 222476 w 263737"/>
                <a:gd name="connsiteY25" fmla="*/ 166402 h 241180"/>
                <a:gd name="connsiteX26" fmla="*/ 131908 w 263737"/>
                <a:gd name="connsiteY26" fmla="*/ 231202 h 241180"/>
                <a:gd name="connsiteX27" fmla="*/ 41339 w 263737"/>
                <a:gd name="connsiteY27" fmla="*/ 166402 h 241180"/>
                <a:gd name="connsiteX28" fmla="*/ 35655 w 263737"/>
                <a:gd name="connsiteY28" fmla="*/ 162739 h 241180"/>
                <a:gd name="connsiteX29" fmla="*/ 33003 w 263737"/>
                <a:gd name="connsiteY29" fmla="*/ 162739 h 241180"/>
                <a:gd name="connsiteX30" fmla="*/ 33003 w 263737"/>
                <a:gd name="connsiteY30" fmla="*/ 162739 h 241180"/>
                <a:gd name="connsiteX31" fmla="*/ 24413 w 263737"/>
                <a:gd name="connsiteY31" fmla="*/ 161728 h 241180"/>
                <a:gd name="connsiteX32" fmla="*/ 13550 w 263737"/>
                <a:gd name="connsiteY32" fmla="*/ 146570 h 241180"/>
                <a:gd name="connsiteX33" fmla="*/ 13550 w 263737"/>
                <a:gd name="connsiteY33" fmla="*/ 130402 h 241180"/>
                <a:gd name="connsiteX34" fmla="*/ 20624 w 263737"/>
                <a:gd name="connsiteY34" fmla="*/ 122949 h 241180"/>
                <a:gd name="connsiteX35" fmla="*/ 22771 w 263737"/>
                <a:gd name="connsiteY35" fmla="*/ 122949 h 241180"/>
                <a:gd name="connsiteX36" fmla="*/ 29087 w 263737"/>
                <a:gd name="connsiteY36" fmla="*/ 115118 h 241180"/>
                <a:gd name="connsiteX37" fmla="*/ 131529 w 263737"/>
                <a:gd name="connsiteY37" fmla="*/ 12676 h 241180"/>
                <a:gd name="connsiteX38" fmla="*/ 233971 w 263737"/>
                <a:gd name="connsiteY38" fmla="*/ 115118 h 241180"/>
                <a:gd name="connsiteX39" fmla="*/ 233971 w 263737"/>
                <a:gd name="connsiteY39" fmla="*/ 116633 h 241180"/>
                <a:gd name="connsiteX40" fmla="*/ 240287 w 263737"/>
                <a:gd name="connsiteY40" fmla="*/ 122949 h 241180"/>
                <a:gd name="connsiteX41" fmla="*/ 242687 w 263737"/>
                <a:gd name="connsiteY41" fmla="*/ 122949 h 241180"/>
                <a:gd name="connsiteX42" fmla="*/ 249508 w 263737"/>
                <a:gd name="connsiteY42" fmla="*/ 129897 h 24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3737" h="241180">
                  <a:moveTo>
                    <a:pt x="246476" y="109686"/>
                  </a:moveTo>
                  <a:cubicBezTo>
                    <a:pt x="243499" y="46202"/>
                    <a:pt x="189623" y="-2847"/>
                    <a:pt x="126139" y="129"/>
                  </a:cubicBezTo>
                  <a:cubicBezTo>
                    <a:pt x="66822" y="2910"/>
                    <a:pt x="19363" y="50369"/>
                    <a:pt x="16581" y="109686"/>
                  </a:cubicBezTo>
                  <a:lnTo>
                    <a:pt x="16581" y="110318"/>
                  </a:lnTo>
                  <a:lnTo>
                    <a:pt x="15950" y="110318"/>
                  </a:lnTo>
                  <a:cubicBezTo>
                    <a:pt x="9275" y="112930"/>
                    <a:pt x="4128" y="118402"/>
                    <a:pt x="1929" y="125223"/>
                  </a:cubicBezTo>
                  <a:cubicBezTo>
                    <a:pt x="-643" y="132972"/>
                    <a:pt x="-643" y="141347"/>
                    <a:pt x="1929" y="149097"/>
                  </a:cubicBezTo>
                  <a:cubicBezTo>
                    <a:pt x="4810" y="162707"/>
                    <a:pt x="16136" y="172908"/>
                    <a:pt x="29971" y="174360"/>
                  </a:cubicBezTo>
                  <a:lnTo>
                    <a:pt x="32497" y="174360"/>
                  </a:lnTo>
                  <a:lnTo>
                    <a:pt x="32497" y="174360"/>
                  </a:lnTo>
                  <a:cubicBezTo>
                    <a:pt x="53845" y="214907"/>
                    <a:pt x="92876" y="241181"/>
                    <a:pt x="131908" y="241181"/>
                  </a:cubicBezTo>
                  <a:cubicBezTo>
                    <a:pt x="170939" y="241181"/>
                    <a:pt x="209971" y="214907"/>
                    <a:pt x="231318" y="174360"/>
                  </a:cubicBezTo>
                  <a:lnTo>
                    <a:pt x="231318" y="173728"/>
                  </a:lnTo>
                  <a:lnTo>
                    <a:pt x="233592" y="173728"/>
                  </a:lnTo>
                  <a:cubicBezTo>
                    <a:pt x="247508" y="172342"/>
                    <a:pt x="258940" y="162135"/>
                    <a:pt x="261887" y="148465"/>
                  </a:cubicBezTo>
                  <a:cubicBezTo>
                    <a:pt x="264355" y="140699"/>
                    <a:pt x="264355" y="132357"/>
                    <a:pt x="261887" y="124591"/>
                  </a:cubicBezTo>
                  <a:cubicBezTo>
                    <a:pt x="259179" y="118166"/>
                    <a:pt x="253768" y="113265"/>
                    <a:pt x="247108" y="111202"/>
                  </a:cubicBezTo>
                  <a:lnTo>
                    <a:pt x="247108" y="111202"/>
                  </a:lnTo>
                  <a:lnTo>
                    <a:pt x="246476" y="111202"/>
                  </a:lnTo>
                  <a:close/>
                  <a:moveTo>
                    <a:pt x="249508" y="129897"/>
                  </a:moveTo>
                  <a:cubicBezTo>
                    <a:pt x="251157" y="135160"/>
                    <a:pt x="251157" y="140801"/>
                    <a:pt x="249508" y="146065"/>
                  </a:cubicBezTo>
                  <a:cubicBezTo>
                    <a:pt x="248285" y="152459"/>
                    <a:pt x="244555" y="158099"/>
                    <a:pt x="239150" y="161728"/>
                  </a:cubicBezTo>
                  <a:cubicBezTo>
                    <a:pt x="236899" y="163158"/>
                    <a:pt x="234164" y="163613"/>
                    <a:pt x="231571" y="162991"/>
                  </a:cubicBezTo>
                  <a:cubicBezTo>
                    <a:pt x="231571" y="162991"/>
                    <a:pt x="231571" y="162991"/>
                    <a:pt x="230813" y="162991"/>
                  </a:cubicBezTo>
                  <a:cubicBezTo>
                    <a:pt x="229317" y="162367"/>
                    <a:pt x="227635" y="162367"/>
                    <a:pt x="226139" y="162991"/>
                  </a:cubicBezTo>
                  <a:cubicBezTo>
                    <a:pt x="224509" y="163588"/>
                    <a:pt x="223187" y="164818"/>
                    <a:pt x="222476" y="166402"/>
                  </a:cubicBezTo>
                  <a:cubicBezTo>
                    <a:pt x="203781" y="205686"/>
                    <a:pt x="168287" y="231202"/>
                    <a:pt x="131908" y="231202"/>
                  </a:cubicBezTo>
                  <a:cubicBezTo>
                    <a:pt x="95529" y="231202"/>
                    <a:pt x="59908" y="205939"/>
                    <a:pt x="41339" y="166402"/>
                  </a:cubicBezTo>
                  <a:cubicBezTo>
                    <a:pt x="40338" y="164162"/>
                    <a:pt x="38108" y="162725"/>
                    <a:pt x="35655" y="162739"/>
                  </a:cubicBezTo>
                  <a:cubicBezTo>
                    <a:pt x="34775" y="162619"/>
                    <a:pt x="33883" y="162619"/>
                    <a:pt x="33003" y="162739"/>
                  </a:cubicBezTo>
                  <a:lnTo>
                    <a:pt x="33003" y="162739"/>
                  </a:lnTo>
                  <a:cubicBezTo>
                    <a:pt x="30136" y="163744"/>
                    <a:pt x="26967" y="163370"/>
                    <a:pt x="24413" y="161728"/>
                  </a:cubicBezTo>
                  <a:cubicBezTo>
                    <a:pt x="18992" y="158246"/>
                    <a:pt x="15105" y="152823"/>
                    <a:pt x="13550" y="146570"/>
                  </a:cubicBezTo>
                  <a:cubicBezTo>
                    <a:pt x="11900" y="141307"/>
                    <a:pt x="11900" y="135665"/>
                    <a:pt x="13550" y="130402"/>
                  </a:cubicBezTo>
                  <a:cubicBezTo>
                    <a:pt x="14622" y="126953"/>
                    <a:pt x="17236" y="124200"/>
                    <a:pt x="20624" y="122949"/>
                  </a:cubicBezTo>
                  <a:cubicBezTo>
                    <a:pt x="21333" y="122819"/>
                    <a:pt x="22061" y="122819"/>
                    <a:pt x="22771" y="122949"/>
                  </a:cubicBezTo>
                  <a:cubicBezTo>
                    <a:pt x="26308" y="122949"/>
                    <a:pt x="29087" y="118781"/>
                    <a:pt x="29087" y="115118"/>
                  </a:cubicBezTo>
                  <a:cubicBezTo>
                    <a:pt x="29087" y="58541"/>
                    <a:pt x="74952" y="12676"/>
                    <a:pt x="131529" y="12676"/>
                  </a:cubicBezTo>
                  <a:cubicBezTo>
                    <a:pt x="188106" y="12676"/>
                    <a:pt x="233971" y="58541"/>
                    <a:pt x="233971" y="115118"/>
                  </a:cubicBezTo>
                  <a:lnTo>
                    <a:pt x="233971" y="116633"/>
                  </a:lnTo>
                  <a:cubicBezTo>
                    <a:pt x="233971" y="120121"/>
                    <a:pt x="236799" y="122949"/>
                    <a:pt x="240287" y="122949"/>
                  </a:cubicBezTo>
                  <a:cubicBezTo>
                    <a:pt x="241081" y="122810"/>
                    <a:pt x="241892" y="122810"/>
                    <a:pt x="242687" y="122949"/>
                  </a:cubicBezTo>
                  <a:cubicBezTo>
                    <a:pt x="245888" y="124125"/>
                    <a:pt x="248391" y="126676"/>
                    <a:pt x="249508" y="129897"/>
                  </a:cubicBez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F9A89AD-BDAE-4DFF-8C60-096EAEF4D0E4}"/>
                </a:ext>
              </a:extLst>
            </p:cNvPr>
            <p:cNvSpPr/>
            <p:nvPr/>
          </p:nvSpPr>
          <p:spPr>
            <a:xfrm>
              <a:off x="2646515" y="2196438"/>
              <a:ext cx="261168" cy="82634"/>
            </a:xfrm>
            <a:custGeom>
              <a:avLst/>
              <a:gdLst>
                <a:gd name="connsiteX0" fmla="*/ 278779 w 335747"/>
                <a:gd name="connsiteY0" fmla="*/ 0 h 106231"/>
                <a:gd name="connsiteX1" fmla="*/ 244421 w 335747"/>
                <a:gd name="connsiteY1" fmla="*/ 0 h 106231"/>
                <a:gd name="connsiteX2" fmla="*/ 239242 w 335747"/>
                <a:gd name="connsiteY2" fmla="*/ 2905 h 106231"/>
                <a:gd name="connsiteX3" fmla="*/ 167874 w 335747"/>
                <a:gd name="connsiteY3" fmla="*/ 28168 h 106231"/>
                <a:gd name="connsiteX4" fmla="*/ 96505 w 335747"/>
                <a:gd name="connsiteY4" fmla="*/ 2905 h 106231"/>
                <a:gd name="connsiteX5" fmla="*/ 91326 w 335747"/>
                <a:gd name="connsiteY5" fmla="*/ 126 h 106231"/>
                <a:gd name="connsiteX6" fmla="*/ 56968 w 335747"/>
                <a:gd name="connsiteY6" fmla="*/ 126 h 106231"/>
                <a:gd name="connsiteX7" fmla="*/ 0 w 335747"/>
                <a:gd name="connsiteY7" fmla="*/ 83495 h 106231"/>
                <a:gd name="connsiteX8" fmla="*/ 0 w 335747"/>
                <a:gd name="connsiteY8" fmla="*/ 99916 h 106231"/>
                <a:gd name="connsiteX9" fmla="*/ 6316 w 335747"/>
                <a:gd name="connsiteY9" fmla="*/ 106232 h 106231"/>
                <a:gd name="connsiteX10" fmla="*/ 329432 w 335747"/>
                <a:gd name="connsiteY10" fmla="*/ 106232 h 106231"/>
                <a:gd name="connsiteX11" fmla="*/ 335747 w 335747"/>
                <a:gd name="connsiteY11" fmla="*/ 99916 h 106231"/>
                <a:gd name="connsiteX12" fmla="*/ 335747 w 335747"/>
                <a:gd name="connsiteY12" fmla="*/ 83495 h 106231"/>
                <a:gd name="connsiteX13" fmla="*/ 278779 w 335747"/>
                <a:gd name="connsiteY13" fmla="*/ 0 h 106231"/>
                <a:gd name="connsiteX14" fmla="*/ 323116 w 335747"/>
                <a:gd name="connsiteY14" fmla="*/ 92716 h 106231"/>
                <a:gd name="connsiteX15" fmla="*/ 323116 w 335747"/>
                <a:gd name="connsiteY15" fmla="*/ 92716 h 106231"/>
                <a:gd name="connsiteX16" fmla="*/ 12632 w 335747"/>
                <a:gd name="connsiteY16" fmla="*/ 92716 h 106231"/>
                <a:gd name="connsiteX17" fmla="*/ 12632 w 335747"/>
                <a:gd name="connsiteY17" fmla="*/ 82611 h 106231"/>
                <a:gd name="connsiteX18" fmla="*/ 56968 w 335747"/>
                <a:gd name="connsiteY18" fmla="*/ 11874 h 106231"/>
                <a:gd name="connsiteX19" fmla="*/ 88042 w 335747"/>
                <a:gd name="connsiteY19" fmla="*/ 11874 h 106231"/>
                <a:gd name="connsiteX20" fmla="*/ 88042 w 335747"/>
                <a:gd name="connsiteY20" fmla="*/ 11874 h 106231"/>
                <a:gd name="connsiteX21" fmla="*/ 167621 w 335747"/>
                <a:gd name="connsiteY21" fmla="*/ 39663 h 106231"/>
                <a:gd name="connsiteX22" fmla="*/ 247200 w 335747"/>
                <a:gd name="connsiteY22" fmla="*/ 11874 h 106231"/>
                <a:gd name="connsiteX23" fmla="*/ 247200 w 335747"/>
                <a:gd name="connsiteY23" fmla="*/ 11874 h 106231"/>
                <a:gd name="connsiteX24" fmla="*/ 247200 w 335747"/>
                <a:gd name="connsiteY24" fmla="*/ 11874 h 106231"/>
                <a:gd name="connsiteX25" fmla="*/ 278147 w 335747"/>
                <a:gd name="connsiteY25" fmla="*/ 11874 h 106231"/>
                <a:gd name="connsiteX26" fmla="*/ 322484 w 335747"/>
                <a:gd name="connsiteY26" fmla="*/ 82611 h 10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5747" h="106231">
                  <a:moveTo>
                    <a:pt x="278779" y="0"/>
                  </a:moveTo>
                  <a:lnTo>
                    <a:pt x="244421" y="0"/>
                  </a:lnTo>
                  <a:cubicBezTo>
                    <a:pt x="242319" y="45"/>
                    <a:pt x="240378" y="1136"/>
                    <a:pt x="239242" y="2905"/>
                  </a:cubicBezTo>
                  <a:cubicBezTo>
                    <a:pt x="225221" y="23747"/>
                    <a:pt x="192632" y="28168"/>
                    <a:pt x="167874" y="28168"/>
                  </a:cubicBezTo>
                  <a:cubicBezTo>
                    <a:pt x="143116" y="28168"/>
                    <a:pt x="110653" y="23747"/>
                    <a:pt x="96505" y="2905"/>
                  </a:cubicBezTo>
                  <a:cubicBezTo>
                    <a:pt x="95313" y="1215"/>
                    <a:pt x="93394" y="186"/>
                    <a:pt x="91326" y="126"/>
                  </a:cubicBezTo>
                  <a:lnTo>
                    <a:pt x="56968" y="126"/>
                  </a:lnTo>
                  <a:cubicBezTo>
                    <a:pt x="25516" y="126"/>
                    <a:pt x="0" y="38021"/>
                    <a:pt x="0" y="83495"/>
                  </a:cubicBezTo>
                  <a:lnTo>
                    <a:pt x="0" y="99916"/>
                  </a:lnTo>
                  <a:cubicBezTo>
                    <a:pt x="0" y="103403"/>
                    <a:pt x="2828" y="106232"/>
                    <a:pt x="6316" y="106232"/>
                  </a:cubicBezTo>
                  <a:lnTo>
                    <a:pt x="329432" y="106232"/>
                  </a:lnTo>
                  <a:cubicBezTo>
                    <a:pt x="332919" y="106232"/>
                    <a:pt x="335747" y="103403"/>
                    <a:pt x="335747" y="99916"/>
                  </a:cubicBezTo>
                  <a:lnTo>
                    <a:pt x="335747" y="83495"/>
                  </a:lnTo>
                  <a:cubicBezTo>
                    <a:pt x="335747" y="37389"/>
                    <a:pt x="310232" y="0"/>
                    <a:pt x="278779" y="0"/>
                  </a:cubicBezTo>
                  <a:close/>
                  <a:moveTo>
                    <a:pt x="323116" y="92716"/>
                  </a:moveTo>
                  <a:lnTo>
                    <a:pt x="323116" y="92716"/>
                  </a:lnTo>
                  <a:lnTo>
                    <a:pt x="12632" y="92716"/>
                  </a:lnTo>
                  <a:lnTo>
                    <a:pt x="12632" y="82611"/>
                  </a:lnTo>
                  <a:cubicBezTo>
                    <a:pt x="12632" y="43579"/>
                    <a:pt x="32589" y="11874"/>
                    <a:pt x="56968" y="11874"/>
                  </a:cubicBezTo>
                  <a:lnTo>
                    <a:pt x="88042" y="11874"/>
                  </a:lnTo>
                  <a:lnTo>
                    <a:pt x="88042" y="11874"/>
                  </a:lnTo>
                  <a:cubicBezTo>
                    <a:pt x="105221" y="34863"/>
                    <a:pt x="140842" y="39663"/>
                    <a:pt x="167621" y="39663"/>
                  </a:cubicBezTo>
                  <a:cubicBezTo>
                    <a:pt x="194400" y="39663"/>
                    <a:pt x="230779" y="34863"/>
                    <a:pt x="247200" y="11874"/>
                  </a:cubicBezTo>
                  <a:lnTo>
                    <a:pt x="247200" y="11874"/>
                  </a:lnTo>
                  <a:lnTo>
                    <a:pt x="247200" y="11874"/>
                  </a:lnTo>
                  <a:lnTo>
                    <a:pt x="278147" y="11874"/>
                  </a:lnTo>
                  <a:cubicBezTo>
                    <a:pt x="302653" y="11874"/>
                    <a:pt x="322484" y="43579"/>
                    <a:pt x="322484" y="82611"/>
                  </a:cubicBez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7A9FC5-2791-474A-AFD7-324CA3D597C0}"/>
                </a:ext>
              </a:extLst>
            </p:cNvPr>
            <p:cNvSpPr/>
            <p:nvPr/>
          </p:nvSpPr>
          <p:spPr>
            <a:xfrm>
              <a:off x="2545605" y="2151535"/>
              <a:ext cx="152444" cy="82560"/>
            </a:xfrm>
            <a:custGeom>
              <a:avLst/>
              <a:gdLst>
                <a:gd name="connsiteX0" fmla="*/ 188084 w 195976"/>
                <a:gd name="connsiteY0" fmla="*/ 39158 h 106136"/>
                <a:gd name="connsiteX1" fmla="*/ 195916 w 195976"/>
                <a:gd name="connsiteY1" fmla="*/ 31579 h 106136"/>
                <a:gd name="connsiteX2" fmla="*/ 194147 w 195976"/>
                <a:gd name="connsiteY2" fmla="*/ 27916 h 106136"/>
                <a:gd name="connsiteX3" fmla="*/ 186063 w 195976"/>
                <a:gd name="connsiteY3" fmla="*/ 26779 h 106136"/>
                <a:gd name="connsiteX4" fmla="*/ 167874 w 195976"/>
                <a:gd name="connsiteY4" fmla="*/ 28042 h 106136"/>
                <a:gd name="connsiteX5" fmla="*/ 96505 w 195976"/>
                <a:gd name="connsiteY5" fmla="*/ 2779 h 106136"/>
                <a:gd name="connsiteX6" fmla="*/ 91326 w 195976"/>
                <a:gd name="connsiteY6" fmla="*/ 0 h 106136"/>
                <a:gd name="connsiteX7" fmla="*/ 56968 w 195976"/>
                <a:gd name="connsiteY7" fmla="*/ 0 h 106136"/>
                <a:gd name="connsiteX8" fmla="*/ 0 w 195976"/>
                <a:gd name="connsiteY8" fmla="*/ 83368 h 106136"/>
                <a:gd name="connsiteX9" fmla="*/ 0 w 195976"/>
                <a:gd name="connsiteY9" fmla="*/ 99790 h 106136"/>
                <a:gd name="connsiteX10" fmla="*/ 6316 w 195976"/>
                <a:gd name="connsiteY10" fmla="*/ 106105 h 106136"/>
                <a:gd name="connsiteX11" fmla="*/ 98653 w 195976"/>
                <a:gd name="connsiteY11" fmla="*/ 106105 h 106136"/>
                <a:gd name="connsiteX12" fmla="*/ 105696 w 195976"/>
                <a:gd name="connsiteY12" fmla="*/ 100326 h 106136"/>
                <a:gd name="connsiteX13" fmla="*/ 105726 w 195976"/>
                <a:gd name="connsiteY13" fmla="*/ 99790 h 106136"/>
                <a:gd name="connsiteX14" fmla="*/ 99990 w 195976"/>
                <a:gd name="connsiteY14" fmla="*/ 93416 h 106136"/>
                <a:gd name="connsiteX15" fmla="*/ 98779 w 195976"/>
                <a:gd name="connsiteY15" fmla="*/ 93474 h 106136"/>
                <a:gd name="connsiteX16" fmla="*/ 12632 w 195976"/>
                <a:gd name="connsiteY16" fmla="*/ 93474 h 106136"/>
                <a:gd name="connsiteX17" fmla="*/ 12632 w 195976"/>
                <a:gd name="connsiteY17" fmla="*/ 83368 h 106136"/>
                <a:gd name="connsiteX18" fmla="*/ 56968 w 195976"/>
                <a:gd name="connsiteY18" fmla="*/ 12632 h 106136"/>
                <a:gd name="connsiteX19" fmla="*/ 88042 w 195976"/>
                <a:gd name="connsiteY19" fmla="*/ 12632 h 106136"/>
                <a:gd name="connsiteX20" fmla="*/ 88042 w 195976"/>
                <a:gd name="connsiteY20" fmla="*/ 12632 h 106136"/>
                <a:gd name="connsiteX21" fmla="*/ 167621 w 195976"/>
                <a:gd name="connsiteY21" fmla="*/ 40295 h 106136"/>
                <a:gd name="connsiteX22" fmla="*/ 188084 w 195976"/>
                <a:gd name="connsiteY22" fmla="*/ 39158 h 10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976" h="106136">
                  <a:moveTo>
                    <a:pt x="188084" y="39158"/>
                  </a:moveTo>
                  <a:cubicBezTo>
                    <a:pt x="193768" y="38400"/>
                    <a:pt x="196421" y="35874"/>
                    <a:pt x="195916" y="31579"/>
                  </a:cubicBezTo>
                  <a:cubicBezTo>
                    <a:pt x="195865" y="30164"/>
                    <a:pt x="195224" y="28835"/>
                    <a:pt x="194147" y="27916"/>
                  </a:cubicBezTo>
                  <a:cubicBezTo>
                    <a:pt x="191653" y="26653"/>
                    <a:pt x="188809" y="26252"/>
                    <a:pt x="186063" y="26779"/>
                  </a:cubicBezTo>
                  <a:cubicBezTo>
                    <a:pt x="180028" y="27527"/>
                    <a:pt x="173956" y="27949"/>
                    <a:pt x="167874" y="28042"/>
                  </a:cubicBezTo>
                  <a:cubicBezTo>
                    <a:pt x="142611" y="28042"/>
                    <a:pt x="110526" y="23621"/>
                    <a:pt x="96505" y="2779"/>
                  </a:cubicBezTo>
                  <a:cubicBezTo>
                    <a:pt x="95357" y="1040"/>
                    <a:pt x="93411" y="-5"/>
                    <a:pt x="91326" y="0"/>
                  </a:cubicBezTo>
                  <a:lnTo>
                    <a:pt x="56968" y="0"/>
                  </a:lnTo>
                  <a:cubicBezTo>
                    <a:pt x="25516" y="0"/>
                    <a:pt x="0" y="37895"/>
                    <a:pt x="0" y="83368"/>
                  </a:cubicBezTo>
                  <a:lnTo>
                    <a:pt x="0" y="99790"/>
                  </a:lnTo>
                  <a:cubicBezTo>
                    <a:pt x="0" y="103277"/>
                    <a:pt x="2828" y="106105"/>
                    <a:pt x="6316" y="106105"/>
                  </a:cubicBezTo>
                  <a:lnTo>
                    <a:pt x="98653" y="106105"/>
                  </a:lnTo>
                  <a:cubicBezTo>
                    <a:pt x="102193" y="106454"/>
                    <a:pt x="105346" y="103867"/>
                    <a:pt x="105696" y="100326"/>
                  </a:cubicBezTo>
                  <a:cubicBezTo>
                    <a:pt x="105714" y="100148"/>
                    <a:pt x="105724" y="99969"/>
                    <a:pt x="105726" y="99790"/>
                  </a:cubicBezTo>
                  <a:cubicBezTo>
                    <a:pt x="105902" y="96446"/>
                    <a:pt x="103334" y="93592"/>
                    <a:pt x="99990" y="93416"/>
                  </a:cubicBezTo>
                  <a:cubicBezTo>
                    <a:pt x="99586" y="93394"/>
                    <a:pt x="99179" y="93414"/>
                    <a:pt x="98779" y="93474"/>
                  </a:cubicBezTo>
                  <a:lnTo>
                    <a:pt x="12632" y="93474"/>
                  </a:lnTo>
                  <a:lnTo>
                    <a:pt x="12632" y="83368"/>
                  </a:lnTo>
                  <a:cubicBezTo>
                    <a:pt x="12632" y="44337"/>
                    <a:pt x="32463" y="12632"/>
                    <a:pt x="56968" y="12632"/>
                  </a:cubicBezTo>
                  <a:lnTo>
                    <a:pt x="88042" y="12632"/>
                  </a:lnTo>
                  <a:lnTo>
                    <a:pt x="88042" y="12632"/>
                  </a:lnTo>
                  <a:cubicBezTo>
                    <a:pt x="105221" y="35621"/>
                    <a:pt x="140842" y="40295"/>
                    <a:pt x="167621" y="40295"/>
                  </a:cubicBezTo>
                  <a:cubicBezTo>
                    <a:pt x="174461" y="40422"/>
                    <a:pt x="181301" y="40043"/>
                    <a:pt x="188084" y="39158"/>
                  </a:cubicBez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CD6B21C-BC0D-4A9D-8053-E65AB79F33C1}"/>
                </a:ext>
              </a:extLst>
            </p:cNvPr>
            <p:cNvSpPr/>
            <p:nvPr/>
          </p:nvSpPr>
          <p:spPr>
            <a:xfrm>
              <a:off x="2574270" y="1969170"/>
              <a:ext cx="165098" cy="186813"/>
            </a:xfrm>
            <a:custGeom>
              <a:avLst/>
              <a:gdLst>
                <a:gd name="connsiteX0" fmla="*/ 212245 w 212244"/>
                <a:gd name="connsiteY0" fmla="*/ 36253 h 240161"/>
                <a:gd name="connsiteX1" fmla="*/ 200750 w 212244"/>
                <a:gd name="connsiteY1" fmla="*/ 23622 h 240161"/>
                <a:gd name="connsiteX2" fmla="*/ 131024 w 212244"/>
                <a:gd name="connsiteY2" fmla="*/ 1 h 240161"/>
                <a:gd name="connsiteX3" fmla="*/ 16076 w 212244"/>
                <a:gd name="connsiteY3" fmla="*/ 110527 h 240161"/>
                <a:gd name="connsiteX4" fmla="*/ 16076 w 212244"/>
                <a:gd name="connsiteY4" fmla="*/ 111158 h 240161"/>
                <a:gd name="connsiteX5" fmla="*/ 16076 w 212244"/>
                <a:gd name="connsiteY5" fmla="*/ 111158 h 240161"/>
                <a:gd name="connsiteX6" fmla="*/ 1929 w 212244"/>
                <a:gd name="connsiteY6" fmla="*/ 126064 h 240161"/>
                <a:gd name="connsiteX7" fmla="*/ 1929 w 212244"/>
                <a:gd name="connsiteY7" fmla="*/ 149937 h 240161"/>
                <a:gd name="connsiteX8" fmla="*/ 30224 w 212244"/>
                <a:gd name="connsiteY8" fmla="*/ 175832 h 240161"/>
                <a:gd name="connsiteX9" fmla="*/ 32497 w 212244"/>
                <a:gd name="connsiteY9" fmla="*/ 175832 h 240161"/>
                <a:gd name="connsiteX10" fmla="*/ 32497 w 212244"/>
                <a:gd name="connsiteY10" fmla="*/ 175832 h 240161"/>
                <a:gd name="connsiteX11" fmla="*/ 98181 w 212244"/>
                <a:gd name="connsiteY11" fmla="*/ 236337 h 240161"/>
                <a:gd name="connsiteX12" fmla="*/ 110813 w 212244"/>
                <a:gd name="connsiteY12" fmla="*/ 240001 h 240161"/>
                <a:gd name="connsiteX13" fmla="*/ 113213 w 212244"/>
                <a:gd name="connsiteY13" fmla="*/ 240001 h 240161"/>
                <a:gd name="connsiteX14" fmla="*/ 115739 w 212244"/>
                <a:gd name="connsiteY14" fmla="*/ 235832 h 240161"/>
                <a:gd name="connsiteX15" fmla="*/ 105634 w 212244"/>
                <a:gd name="connsiteY15" fmla="*/ 226232 h 240161"/>
                <a:gd name="connsiteX16" fmla="*/ 103108 w 212244"/>
                <a:gd name="connsiteY16" fmla="*/ 225095 h 240161"/>
                <a:gd name="connsiteX17" fmla="*/ 39950 w 212244"/>
                <a:gd name="connsiteY17" fmla="*/ 165348 h 240161"/>
                <a:gd name="connsiteX18" fmla="*/ 31739 w 212244"/>
                <a:gd name="connsiteY18" fmla="*/ 162316 h 240161"/>
                <a:gd name="connsiteX19" fmla="*/ 30855 w 212244"/>
                <a:gd name="connsiteY19" fmla="*/ 162316 h 240161"/>
                <a:gd name="connsiteX20" fmla="*/ 20371 w 212244"/>
                <a:gd name="connsiteY20" fmla="*/ 159032 h 240161"/>
                <a:gd name="connsiteX21" fmla="*/ 12413 w 212244"/>
                <a:gd name="connsiteY21" fmla="*/ 146401 h 240161"/>
                <a:gd name="connsiteX22" fmla="*/ 12413 w 212244"/>
                <a:gd name="connsiteY22" fmla="*/ 130232 h 240161"/>
                <a:gd name="connsiteX23" fmla="*/ 19487 w 212244"/>
                <a:gd name="connsiteY23" fmla="*/ 122779 h 240161"/>
                <a:gd name="connsiteX24" fmla="*/ 21760 w 212244"/>
                <a:gd name="connsiteY24" fmla="*/ 122779 h 240161"/>
                <a:gd name="connsiteX25" fmla="*/ 28076 w 212244"/>
                <a:gd name="connsiteY25" fmla="*/ 116337 h 240161"/>
                <a:gd name="connsiteX26" fmla="*/ 28076 w 212244"/>
                <a:gd name="connsiteY26" fmla="*/ 114948 h 240161"/>
                <a:gd name="connsiteX27" fmla="*/ 130392 w 212244"/>
                <a:gd name="connsiteY27" fmla="*/ 12506 h 240161"/>
                <a:gd name="connsiteX28" fmla="*/ 192160 w 212244"/>
                <a:gd name="connsiteY28" fmla="*/ 33348 h 240161"/>
                <a:gd name="connsiteX29" fmla="*/ 209087 w 212244"/>
                <a:gd name="connsiteY29" fmla="*/ 40801 h 240161"/>
                <a:gd name="connsiteX30" fmla="*/ 212245 w 212244"/>
                <a:gd name="connsiteY30" fmla="*/ 36253 h 24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2244" h="240161">
                  <a:moveTo>
                    <a:pt x="212245" y="36253"/>
                  </a:moveTo>
                  <a:cubicBezTo>
                    <a:pt x="212245" y="32716"/>
                    <a:pt x="207824" y="28548"/>
                    <a:pt x="200750" y="23622"/>
                  </a:cubicBezTo>
                  <a:cubicBezTo>
                    <a:pt x="180771" y="8233"/>
                    <a:pt x="156243" y="-78"/>
                    <a:pt x="131024" y="1"/>
                  </a:cubicBezTo>
                  <a:cubicBezTo>
                    <a:pt x="69513" y="659"/>
                    <a:pt x="19146" y="49089"/>
                    <a:pt x="16076" y="110527"/>
                  </a:cubicBezTo>
                  <a:lnTo>
                    <a:pt x="16076" y="111158"/>
                  </a:lnTo>
                  <a:lnTo>
                    <a:pt x="16076" y="111158"/>
                  </a:lnTo>
                  <a:cubicBezTo>
                    <a:pt x="9289" y="113642"/>
                    <a:pt x="4056" y="119157"/>
                    <a:pt x="1929" y="126064"/>
                  </a:cubicBezTo>
                  <a:cubicBezTo>
                    <a:pt x="-643" y="133813"/>
                    <a:pt x="-643" y="142188"/>
                    <a:pt x="1929" y="149937"/>
                  </a:cubicBezTo>
                  <a:cubicBezTo>
                    <a:pt x="4633" y="163856"/>
                    <a:pt x="16120" y="174369"/>
                    <a:pt x="30224" y="175832"/>
                  </a:cubicBezTo>
                  <a:lnTo>
                    <a:pt x="32497" y="175832"/>
                  </a:lnTo>
                  <a:lnTo>
                    <a:pt x="32497" y="175832"/>
                  </a:lnTo>
                  <a:cubicBezTo>
                    <a:pt x="46295" y="203326"/>
                    <a:pt x="69649" y="224840"/>
                    <a:pt x="98181" y="236337"/>
                  </a:cubicBezTo>
                  <a:cubicBezTo>
                    <a:pt x="102164" y="238237"/>
                    <a:pt x="106431" y="239475"/>
                    <a:pt x="110813" y="240001"/>
                  </a:cubicBezTo>
                  <a:cubicBezTo>
                    <a:pt x="111599" y="240215"/>
                    <a:pt x="112427" y="240215"/>
                    <a:pt x="113213" y="240001"/>
                  </a:cubicBezTo>
                  <a:cubicBezTo>
                    <a:pt x="114601" y="239025"/>
                    <a:pt x="115517" y="237513"/>
                    <a:pt x="115739" y="235832"/>
                  </a:cubicBezTo>
                  <a:cubicBezTo>
                    <a:pt x="117129" y="230653"/>
                    <a:pt x="114224" y="229264"/>
                    <a:pt x="105634" y="226232"/>
                  </a:cubicBezTo>
                  <a:lnTo>
                    <a:pt x="103108" y="225095"/>
                  </a:lnTo>
                  <a:cubicBezTo>
                    <a:pt x="75023" y="214251"/>
                    <a:pt x="52335" y="192789"/>
                    <a:pt x="39950" y="165348"/>
                  </a:cubicBezTo>
                  <a:cubicBezTo>
                    <a:pt x="38471" y="162297"/>
                    <a:pt x="34847" y="160960"/>
                    <a:pt x="31739" y="162316"/>
                  </a:cubicBezTo>
                  <a:lnTo>
                    <a:pt x="30855" y="162316"/>
                  </a:lnTo>
                  <a:cubicBezTo>
                    <a:pt x="27025" y="163173"/>
                    <a:pt x="23029" y="161921"/>
                    <a:pt x="20371" y="159032"/>
                  </a:cubicBezTo>
                  <a:cubicBezTo>
                    <a:pt x="16507" y="155719"/>
                    <a:pt x="13733" y="151317"/>
                    <a:pt x="12413" y="146401"/>
                  </a:cubicBezTo>
                  <a:cubicBezTo>
                    <a:pt x="10763" y="141137"/>
                    <a:pt x="10763" y="135496"/>
                    <a:pt x="12413" y="130232"/>
                  </a:cubicBezTo>
                  <a:cubicBezTo>
                    <a:pt x="13352" y="126708"/>
                    <a:pt x="16016" y="123901"/>
                    <a:pt x="19487" y="122779"/>
                  </a:cubicBezTo>
                  <a:cubicBezTo>
                    <a:pt x="20238" y="122642"/>
                    <a:pt x="21009" y="122642"/>
                    <a:pt x="21760" y="122779"/>
                  </a:cubicBezTo>
                  <a:cubicBezTo>
                    <a:pt x="25269" y="122711"/>
                    <a:pt x="28077" y="119846"/>
                    <a:pt x="28076" y="116337"/>
                  </a:cubicBezTo>
                  <a:lnTo>
                    <a:pt x="28076" y="114948"/>
                  </a:lnTo>
                  <a:cubicBezTo>
                    <a:pt x="28076" y="58420"/>
                    <a:pt x="73864" y="12575"/>
                    <a:pt x="130392" y="12506"/>
                  </a:cubicBezTo>
                  <a:cubicBezTo>
                    <a:pt x="152718" y="12439"/>
                    <a:pt x="174438" y="19768"/>
                    <a:pt x="192160" y="33348"/>
                  </a:cubicBezTo>
                  <a:cubicBezTo>
                    <a:pt x="201634" y="40548"/>
                    <a:pt x="206055" y="43074"/>
                    <a:pt x="209087" y="40801"/>
                  </a:cubicBezTo>
                  <a:cubicBezTo>
                    <a:pt x="210873" y="39954"/>
                    <a:pt x="212075" y="38222"/>
                    <a:pt x="212245" y="36253"/>
                  </a:cubicBez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63" name="Content Placeholder 7">
            <a:extLst>
              <a:ext uri="{FF2B5EF4-FFF2-40B4-BE49-F238E27FC236}">
                <a16:creationId xmlns:a16="http://schemas.microsoft.com/office/drawing/2014/main" id="{DA08E7C1-951B-4ECB-B2C1-EEDCDF083B08}"/>
              </a:ext>
            </a:extLst>
          </p:cNvPr>
          <p:cNvSpPr txBox="1">
            <a:spLocks/>
          </p:cNvSpPr>
          <p:nvPr/>
        </p:nvSpPr>
        <p:spPr>
          <a:xfrm>
            <a:off x="636614" y="1514963"/>
            <a:ext cx="1224000" cy="1224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txBody>
          <a:bodyPr vert="horz" lIns="72000" tIns="540000" rIns="72000" bIns="0" rtlCol="0" anchor="t" anchorCtr="0">
            <a:noAutofit/>
          </a:bodyPr>
          <a:lstStyle>
            <a:lvl1pPr marL="0" indent="0" algn="l" defTabSz="829544" rtl="0" eaLnBrk="1" latinLnBrk="0" hangingPunct="1">
              <a:lnSpc>
                <a:spcPct val="110000"/>
              </a:lnSpc>
              <a:spcBef>
                <a:spcPts val="1089"/>
              </a:spcBef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Omnes SemiBold" pitchFamily="50" charset="0"/>
                <a:ea typeface="+mn-ea"/>
                <a:cs typeface="Arial" pitchFamily="34" charset="0"/>
              </a:defRPr>
            </a:lvl1pPr>
            <a:lvl2pPr marL="0" indent="0" algn="l" defTabSz="8295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3pPr>
            <a:lvl4pPr marL="228614" indent="-228614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Tx/>
              <a:buFont typeface="Symbol" pitchFamily="18" charset="2"/>
              <a:buChar char="·"/>
              <a:defRPr sz="1600" b="0" i="0" kern="1200" baseline="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4pPr>
            <a:lvl5pPr marL="457229" indent="-228614" algn="l" defTabSz="829544" rtl="0" eaLnBrk="1" latinLnBrk="0" hangingPunct="1">
              <a:lnSpc>
                <a:spcPct val="110000"/>
              </a:lnSpc>
              <a:spcBef>
                <a:spcPts val="272"/>
              </a:spcBef>
              <a:buClrTx/>
              <a:buFont typeface="Arial" pitchFamily="34" charset="0"/>
              <a:buChar char="−"/>
              <a:defRPr sz="1600" b="0" i="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5pPr>
            <a:lvl6pPr marL="485341" indent="-156980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495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1514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793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200" b="0" dirty="0">
                <a:solidFill>
                  <a:schemeClr val="bg1"/>
                </a:solidFill>
                <a:latin typeface="Omnes" panose="02000506040000020004" pitchFamily="2" charset="0"/>
              </a:rPr>
              <a:t>Selection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3F1D039-9379-4447-8C02-22E0EFCCBA84}"/>
              </a:ext>
            </a:extLst>
          </p:cNvPr>
          <p:cNvSpPr/>
          <p:nvPr/>
        </p:nvSpPr>
        <p:spPr>
          <a:xfrm>
            <a:off x="1080558" y="1822231"/>
            <a:ext cx="336112" cy="336162"/>
          </a:xfrm>
          <a:custGeom>
            <a:avLst/>
            <a:gdLst>
              <a:gd name="connsiteX0" fmla="*/ 232800 w 465586"/>
              <a:gd name="connsiteY0" fmla="*/ 465654 h 465654"/>
              <a:gd name="connsiteX1" fmla="*/ 0 w 465586"/>
              <a:gd name="connsiteY1" fmla="*/ 233360 h 465654"/>
              <a:gd name="connsiteX2" fmla="*/ 0 w 465586"/>
              <a:gd name="connsiteY2" fmla="*/ 232854 h 465654"/>
              <a:gd name="connsiteX3" fmla="*/ 6695 w 465586"/>
              <a:gd name="connsiteY3" fmla="*/ 177149 h 465654"/>
              <a:gd name="connsiteX4" fmla="*/ 288437 w 465586"/>
              <a:gd name="connsiteY4" fmla="*/ 6817 h 465654"/>
              <a:gd name="connsiteX5" fmla="*/ 458769 w 465586"/>
              <a:gd name="connsiteY5" fmla="*/ 288560 h 465654"/>
              <a:gd name="connsiteX6" fmla="*/ 232800 w 465586"/>
              <a:gd name="connsiteY6" fmla="*/ 465654 h 465654"/>
              <a:gd name="connsiteX7" fmla="*/ 232800 w 465586"/>
              <a:gd name="connsiteY7" fmla="*/ 12812 h 465654"/>
              <a:gd name="connsiteX8" fmla="*/ 12505 w 465586"/>
              <a:gd name="connsiteY8" fmla="*/ 232854 h 465654"/>
              <a:gd name="connsiteX9" fmla="*/ 232547 w 465586"/>
              <a:gd name="connsiteY9" fmla="*/ 453149 h 465654"/>
              <a:gd name="connsiteX10" fmla="*/ 452842 w 465586"/>
              <a:gd name="connsiteY10" fmla="*/ 233107 h 465654"/>
              <a:gd name="connsiteX11" fmla="*/ 452842 w 465586"/>
              <a:gd name="connsiteY11" fmla="*/ 232854 h 465654"/>
              <a:gd name="connsiteX12" fmla="*/ 234065 w 465586"/>
              <a:gd name="connsiteY12" fmla="*/ 12812 h 465654"/>
              <a:gd name="connsiteX13" fmla="*/ 232800 w 465586"/>
              <a:gd name="connsiteY13" fmla="*/ 12812 h 46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586" h="465654">
                <a:moveTo>
                  <a:pt x="232800" y="465654"/>
                </a:moveTo>
                <a:cubicBezTo>
                  <a:pt x="104367" y="465795"/>
                  <a:pt x="140" y="361793"/>
                  <a:pt x="0" y="233360"/>
                </a:cubicBezTo>
                <a:cubicBezTo>
                  <a:pt x="0" y="233192"/>
                  <a:pt x="0" y="233022"/>
                  <a:pt x="0" y="232854"/>
                </a:cubicBezTo>
                <a:cubicBezTo>
                  <a:pt x="14" y="214086"/>
                  <a:pt x="2261" y="195387"/>
                  <a:pt x="6695" y="177149"/>
                </a:cubicBezTo>
                <a:cubicBezTo>
                  <a:pt x="37460" y="52313"/>
                  <a:pt x="163601" y="-23948"/>
                  <a:pt x="288437" y="6817"/>
                </a:cubicBezTo>
                <a:cubicBezTo>
                  <a:pt x="413274" y="37583"/>
                  <a:pt x="489534" y="163723"/>
                  <a:pt x="458769" y="288560"/>
                </a:cubicBezTo>
                <a:cubicBezTo>
                  <a:pt x="433145" y="392539"/>
                  <a:pt x="339889" y="465623"/>
                  <a:pt x="232800" y="465654"/>
                </a:cubicBezTo>
                <a:close/>
                <a:moveTo>
                  <a:pt x="232800" y="12812"/>
                </a:moveTo>
                <a:cubicBezTo>
                  <a:pt x="111205" y="12743"/>
                  <a:pt x="12575" y="111259"/>
                  <a:pt x="12505" y="232854"/>
                </a:cubicBezTo>
                <a:cubicBezTo>
                  <a:pt x="12436" y="354450"/>
                  <a:pt x="110952" y="453080"/>
                  <a:pt x="232547" y="453149"/>
                </a:cubicBezTo>
                <a:cubicBezTo>
                  <a:pt x="354143" y="453219"/>
                  <a:pt x="452773" y="354702"/>
                  <a:pt x="452842" y="233107"/>
                </a:cubicBezTo>
                <a:cubicBezTo>
                  <a:pt x="452842" y="233022"/>
                  <a:pt x="452842" y="232939"/>
                  <a:pt x="452842" y="232854"/>
                </a:cubicBezTo>
                <a:cubicBezTo>
                  <a:pt x="453192" y="111678"/>
                  <a:pt x="355242" y="13162"/>
                  <a:pt x="234065" y="12812"/>
                </a:cubicBezTo>
                <a:cubicBezTo>
                  <a:pt x="233644" y="12811"/>
                  <a:pt x="233222" y="12811"/>
                  <a:pt x="232800" y="12812"/>
                </a:cubicBezTo>
                <a:close/>
              </a:path>
            </a:pathLst>
          </a:custGeom>
          <a:solidFill>
            <a:schemeClr val="bg1"/>
          </a:solidFill>
          <a:ln w="12533" cap="flat">
            <a:noFill/>
            <a:prstDash val="solid"/>
            <a:miter/>
          </a:ln>
        </p:spPr>
        <p:txBody>
          <a:bodyPr rtlCol="0" anchor="ctr"/>
          <a:lstStyle/>
          <a:p>
            <a:pPr defTabSz="903124">
              <a:defRPr/>
            </a:pPr>
            <a:endParaRPr lang="en-AU" sz="1778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9B2D9CD-0EE9-4182-9B30-6BBF4BFA67D4}"/>
              </a:ext>
            </a:extLst>
          </p:cNvPr>
          <p:cNvSpPr/>
          <p:nvPr/>
        </p:nvSpPr>
        <p:spPr>
          <a:xfrm>
            <a:off x="1167081" y="1918835"/>
            <a:ext cx="162728" cy="142955"/>
          </a:xfrm>
          <a:custGeom>
            <a:avLst/>
            <a:gdLst>
              <a:gd name="connsiteX0" fmla="*/ 71894 w 225413"/>
              <a:gd name="connsiteY0" fmla="*/ 198022 h 198022"/>
              <a:gd name="connsiteX1" fmla="*/ 66968 w 225413"/>
              <a:gd name="connsiteY1" fmla="*/ 195622 h 198022"/>
              <a:gd name="connsiteX2" fmla="*/ 1410 w 225413"/>
              <a:gd name="connsiteY2" fmla="*/ 113138 h 198022"/>
              <a:gd name="connsiteX3" fmla="*/ 2257 w 225413"/>
              <a:gd name="connsiteY3" fmla="*/ 104426 h 198022"/>
              <a:gd name="connsiteX4" fmla="*/ 2420 w 225413"/>
              <a:gd name="connsiteY4" fmla="*/ 104296 h 198022"/>
              <a:gd name="connsiteX5" fmla="*/ 11132 w 225413"/>
              <a:gd name="connsiteY5" fmla="*/ 105144 h 198022"/>
              <a:gd name="connsiteX6" fmla="*/ 11262 w 225413"/>
              <a:gd name="connsiteY6" fmla="*/ 105307 h 198022"/>
              <a:gd name="connsiteX7" fmla="*/ 71894 w 225413"/>
              <a:gd name="connsiteY7" fmla="*/ 181096 h 198022"/>
              <a:gd name="connsiteX8" fmla="*/ 214504 w 225413"/>
              <a:gd name="connsiteY8" fmla="*/ 1980 h 198022"/>
              <a:gd name="connsiteX9" fmla="*/ 223432 w 225413"/>
              <a:gd name="connsiteY9" fmla="*/ 1723 h 198022"/>
              <a:gd name="connsiteX10" fmla="*/ 224357 w 225413"/>
              <a:gd name="connsiteY10" fmla="*/ 9812 h 198022"/>
              <a:gd name="connsiteX11" fmla="*/ 76820 w 225413"/>
              <a:gd name="connsiteY11" fmla="*/ 195496 h 198022"/>
              <a:gd name="connsiteX12" fmla="*/ 71894 w 225413"/>
              <a:gd name="connsiteY12" fmla="*/ 198022 h 1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413" h="198022">
                <a:moveTo>
                  <a:pt x="71894" y="198022"/>
                </a:moveTo>
                <a:cubicBezTo>
                  <a:pt x="69968" y="198033"/>
                  <a:pt x="68147" y="197146"/>
                  <a:pt x="66968" y="195622"/>
                </a:cubicBezTo>
                <a:lnTo>
                  <a:pt x="1410" y="113138"/>
                </a:lnTo>
                <a:cubicBezTo>
                  <a:pt x="-762" y="110498"/>
                  <a:pt x="-383" y="106598"/>
                  <a:pt x="2257" y="104426"/>
                </a:cubicBezTo>
                <a:cubicBezTo>
                  <a:pt x="2310" y="104382"/>
                  <a:pt x="2365" y="104339"/>
                  <a:pt x="2420" y="104296"/>
                </a:cubicBezTo>
                <a:cubicBezTo>
                  <a:pt x="5060" y="102125"/>
                  <a:pt x="8961" y="102504"/>
                  <a:pt x="11132" y="105144"/>
                </a:cubicBezTo>
                <a:cubicBezTo>
                  <a:pt x="11176" y="105197"/>
                  <a:pt x="11219" y="105251"/>
                  <a:pt x="11262" y="105307"/>
                </a:cubicBezTo>
                <a:lnTo>
                  <a:pt x="71894" y="181096"/>
                </a:lnTo>
                <a:lnTo>
                  <a:pt x="214504" y="1980"/>
                </a:lnTo>
                <a:cubicBezTo>
                  <a:pt x="216899" y="-556"/>
                  <a:pt x="220896" y="-671"/>
                  <a:pt x="223432" y="1723"/>
                </a:cubicBezTo>
                <a:cubicBezTo>
                  <a:pt x="225669" y="3835"/>
                  <a:pt x="226060" y="7250"/>
                  <a:pt x="224357" y="9812"/>
                </a:cubicBezTo>
                <a:lnTo>
                  <a:pt x="76820" y="195496"/>
                </a:lnTo>
                <a:cubicBezTo>
                  <a:pt x="75667" y="197066"/>
                  <a:pt x="73842" y="198002"/>
                  <a:pt x="71894" y="198022"/>
                </a:cubicBezTo>
                <a:close/>
              </a:path>
            </a:pathLst>
          </a:custGeom>
          <a:solidFill>
            <a:schemeClr val="bg1"/>
          </a:solidFill>
          <a:ln w="12533" cap="flat">
            <a:noFill/>
            <a:prstDash val="solid"/>
            <a:miter/>
          </a:ln>
        </p:spPr>
        <p:txBody>
          <a:bodyPr rtlCol="0" anchor="ctr"/>
          <a:lstStyle/>
          <a:p>
            <a:pPr defTabSz="903124">
              <a:defRPr/>
            </a:pPr>
            <a:endParaRPr lang="en-AU" sz="1778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7" name="Content Placeholder 7">
            <a:extLst>
              <a:ext uri="{FF2B5EF4-FFF2-40B4-BE49-F238E27FC236}">
                <a16:creationId xmlns:a16="http://schemas.microsoft.com/office/drawing/2014/main" id="{163B055F-ED4C-427B-83C9-5936E463A409}"/>
              </a:ext>
            </a:extLst>
          </p:cNvPr>
          <p:cNvSpPr txBox="1">
            <a:spLocks/>
          </p:cNvSpPr>
          <p:nvPr/>
        </p:nvSpPr>
        <p:spPr>
          <a:xfrm>
            <a:off x="3089829" y="3817102"/>
            <a:ext cx="1940749" cy="986439"/>
          </a:xfrm>
          <a:prstGeom prst="rect">
            <a:avLst/>
          </a:prstGeom>
          <a:noFill/>
          <a:ln w="50800">
            <a:noFill/>
          </a:ln>
        </p:spPr>
        <p:txBody>
          <a:bodyPr vert="horz" lIns="0" tIns="0" rIns="195951" bIns="97976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" pitchFamily="50" charset="0"/>
                <a:ea typeface="+mn-ea"/>
                <a:cs typeface="Arial" pitchFamily="34" charset="0"/>
              </a:defRPr>
            </a:lvl3pPr>
            <a:lvl4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Symbol" pitchFamily="18" charset="2"/>
              <a:buChar char="·"/>
              <a:defRPr sz="1600" kern="1200" baseline="0">
                <a:solidFill>
                  <a:schemeClr val="tx1"/>
                </a:solidFill>
                <a:latin typeface="Omnes" pitchFamily="50" charset="0"/>
                <a:ea typeface="+mn-ea"/>
                <a:cs typeface="Arial" pitchFamily="34" charset="0"/>
              </a:defRPr>
            </a:lvl4pPr>
            <a:lvl5pPr marL="504000" indent="-252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Omnes" pitchFamily="50" charset="0"/>
                <a:ea typeface="+mn-ea"/>
                <a:cs typeface="Arial" pitchFamily="34" charset="0"/>
              </a:defRPr>
            </a:lvl5pPr>
            <a:lvl6pPr marL="534988" indent="-173038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715963" indent="-180975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−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8525" indent="-180975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1079500" indent="-180975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−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829544">
              <a:spcBef>
                <a:spcPts val="1089"/>
              </a:spcBef>
              <a:defRPr/>
            </a:pPr>
            <a:r>
              <a:rPr lang="en-AU" sz="2000" b="0" dirty="0">
                <a:solidFill>
                  <a:prstClr val="white"/>
                </a:solidFill>
                <a:latin typeface="Omnes Pro" pitchFamily="50" charset="0"/>
              </a:rPr>
              <a:t>Engaged </a:t>
            </a:r>
            <a:br>
              <a:rPr lang="en-AU" sz="2000" b="0" dirty="0">
                <a:solidFill>
                  <a:prstClr val="white"/>
                </a:solidFill>
                <a:latin typeface="Omnes Pro" pitchFamily="50" charset="0"/>
              </a:rPr>
            </a:br>
            <a:r>
              <a:rPr lang="en-AU" sz="2000" b="0" dirty="0">
                <a:solidFill>
                  <a:prstClr val="white"/>
                </a:solidFill>
                <a:latin typeface="Omnes Pro" pitchFamily="50" charset="0"/>
              </a:rPr>
              <a:t>in play</a:t>
            </a:r>
          </a:p>
        </p:txBody>
      </p:sp>
      <p:sp>
        <p:nvSpPr>
          <p:cNvPr id="98" name="Content Placeholder 7">
            <a:extLst>
              <a:ext uri="{FF2B5EF4-FFF2-40B4-BE49-F238E27FC236}">
                <a16:creationId xmlns:a16="http://schemas.microsoft.com/office/drawing/2014/main" id="{D651ACFA-4C87-40D6-B8A1-C8626FA574CD}"/>
              </a:ext>
            </a:extLst>
          </p:cNvPr>
          <p:cNvSpPr txBox="1">
            <a:spLocks/>
          </p:cNvSpPr>
          <p:nvPr/>
        </p:nvSpPr>
        <p:spPr>
          <a:xfrm>
            <a:off x="4870825" y="3817102"/>
            <a:ext cx="1940749" cy="986439"/>
          </a:xfrm>
          <a:prstGeom prst="rect">
            <a:avLst/>
          </a:prstGeom>
          <a:noFill/>
          <a:ln w="50800">
            <a:noFill/>
          </a:ln>
        </p:spPr>
        <p:txBody>
          <a:bodyPr vert="horz" lIns="195951" tIns="0" rIns="0" bIns="97976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" pitchFamily="50" charset="0"/>
                <a:ea typeface="+mn-ea"/>
                <a:cs typeface="Arial" pitchFamily="34" charset="0"/>
              </a:defRPr>
            </a:lvl3pPr>
            <a:lvl4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Symbol" pitchFamily="18" charset="2"/>
              <a:buChar char="·"/>
              <a:defRPr sz="1600" kern="1200" baseline="0">
                <a:solidFill>
                  <a:schemeClr val="tx1"/>
                </a:solidFill>
                <a:latin typeface="Omnes" pitchFamily="50" charset="0"/>
                <a:ea typeface="+mn-ea"/>
                <a:cs typeface="Arial" pitchFamily="34" charset="0"/>
              </a:defRPr>
            </a:lvl4pPr>
            <a:lvl5pPr marL="504000" indent="-252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Omnes" pitchFamily="50" charset="0"/>
                <a:ea typeface="+mn-ea"/>
                <a:cs typeface="Arial" pitchFamily="34" charset="0"/>
              </a:defRPr>
            </a:lvl5pPr>
            <a:lvl6pPr marL="534988" indent="-173038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715963" indent="-180975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−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8525" indent="-180975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1079500" indent="-180975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−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829544">
              <a:spcBef>
                <a:spcPts val="1089"/>
              </a:spcBef>
              <a:defRPr/>
            </a:pPr>
            <a:r>
              <a:rPr lang="en-AU" sz="2000" b="0" dirty="0">
                <a:solidFill>
                  <a:prstClr val="white"/>
                </a:solidFill>
                <a:latin typeface="Omnes Pro" pitchFamily="50" charset="0"/>
              </a:rPr>
              <a:t>Continuity </a:t>
            </a:r>
            <a:br>
              <a:rPr lang="en-AU" sz="2000" b="0" dirty="0">
                <a:solidFill>
                  <a:prstClr val="white"/>
                </a:solidFill>
                <a:latin typeface="Omnes Pro" pitchFamily="50" charset="0"/>
              </a:rPr>
            </a:br>
            <a:r>
              <a:rPr lang="en-AU" sz="2000" b="0" dirty="0">
                <a:solidFill>
                  <a:prstClr val="white"/>
                </a:solidFill>
                <a:latin typeface="Omnes Pro" pitchFamily="50" charset="0"/>
              </a:rPr>
              <a:t>of care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D135845-11ED-48C9-9DA2-AA9186EE7190}"/>
              </a:ext>
            </a:extLst>
          </p:cNvPr>
          <p:cNvCxnSpPr>
            <a:cxnSpLocks/>
          </p:cNvCxnSpPr>
          <p:nvPr/>
        </p:nvCxnSpPr>
        <p:spPr>
          <a:xfrm>
            <a:off x="4953068" y="3986776"/>
            <a:ext cx="0" cy="2016932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ontent Placeholder 10">
            <a:extLst>
              <a:ext uri="{FF2B5EF4-FFF2-40B4-BE49-F238E27FC236}">
                <a16:creationId xmlns:a16="http://schemas.microsoft.com/office/drawing/2014/main" id="{622B8F70-3A8C-40D5-BD57-79CFAF5C7DDA}"/>
              </a:ext>
            </a:extLst>
          </p:cNvPr>
          <p:cNvSpPr txBox="1">
            <a:spLocks/>
          </p:cNvSpPr>
          <p:nvPr/>
        </p:nvSpPr>
        <p:spPr>
          <a:xfrm>
            <a:off x="5070704" y="1551951"/>
            <a:ext cx="1150024" cy="1150024"/>
          </a:xfrm>
          <a:prstGeom prst="ellipse">
            <a:avLst/>
          </a:prstGeom>
          <a:solidFill>
            <a:srgbClr val="F9B900"/>
          </a:solidFill>
          <a:ln w="50800">
            <a:solidFill>
              <a:schemeClr val="bg1"/>
            </a:solidFill>
          </a:ln>
        </p:spPr>
        <p:txBody>
          <a:bodyPr vert="horz" wrap="none" lIns="72000" tIns="432000" rIns="72000" bIns="0" rtlCol="0" anchor="t" anchorCtr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  <a:defRPr sz="1800" b="1">
                <a:solidFill>
                  <a:schemeClr val="bg1"/>
                </a:solidFill>
                <a:latin typeface="Omnes Medium" pitchFamily="50" charset="0"/>
                <a:cs typeface="Arial" pitchFamily="34" charset="0"/>
              </a:defRPr>
            </a:lvl1pPr>
            <a:lvl2pPr marL="0" indent="0" defTabSz="9144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 sz="1600" b="1">
                <a:solidFill>
                  <a:schemeClr val="tx2"/>
                </a:solidFill>
                <a:latin typeface="Proxima Nova" panose="02000506030000020004" pitchFamily="50" charset="0"/>
                <a:cs typeface="Arial" pitchFamily="34" charset="0"/>
              </a:defRPr>
            </a:lvl2pPr>
            <a:lvl3pPr marL="0" indent="0" defTabSz="91440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1600">
                <a:latin typeface="Proxima Nova" panose="02000506030000020004" pitchFamily="50" charset="0"/>
                <a:cs typeface="Arial" pitchFamily="34" charset="0"/>
              </a:defRPr>
            </a:lvl3pPr>
            <a:lvl4pPr marL="252000" indent="-252000" defTabSz="914400">
              <a:lnSpc>
                <a:spcPct val="110000"/>
              </a:lnSpc>
              <a:spcBef>
                <a:spcPts val="600"/>
              </a:spcBef>
              <a:buClrTx/>
              <a:buFont typeface="Symbol" pitchFamily="18" charset="2"/>
              <a:buChar char="·"/>
              <a:defRPr sz="1600" baseline="0">
                <a:latin typeface="Proxima Nova" panose="02000506030000020004" pitchFamily="50" charset="0"/>
                <a:cs typeface="Arial" pitchFamily="34" charset="0"/>
              </a:defRPr>
            </a:lvl4pPr>
            <a:lvl5pPr marL="504000" indent="-252000" defTabSz="914400">
              <a:lnSpc>
                <a:spcPct val="110000"/>
              </a:lnSpc>
              <a:spcBef>
                <a:spcPts val="300"/>
              </a:spcBef>
              <a:buClrTx/>
              <a:buFont typeface="Arial" pitchFamily="34" charset="0"/>
              <a:buChar char="−"/>
              <a:defRPr sz="1600">
                <a:latin typeface="Proxima Nova" panose="02000506030000020004" pitchFamily="50" charset="0"/>
                <a:cs typeface="Arial" pitchFamily="34" charset="0"/>
              </a:defRPr>
            </a:lvl5pPr>
            <a:lvl6pPr marL="534988" indent="-173038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000">
                <a:latin typeface="Arial" pitchFamily="34" charset="0"/>
                <a:cs typeface="Arial" pitchFamily="34" charset="0"/>
              </a:defRPr>
            </a:lvl6pPr>
            <a:lvl7pPr marL="715963" indent="-180975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−"/>
              <a:defRPr sz="1000">
                <a:latin typeface="Arial" pitchFamily="34" charset="0"/>
                <a:cs typeface="Arial" pitchFamily="34" charset="0"/>
              </a:defRPr>
            </a:lvl7pPr>
            <a:lvl8pPr marL="898525" indent="-180975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000">
                <a:latin typeface="Arial" pitchFamily="34" charset="0"/>
                <a:cs typeface="Arial" pitchFamily="34" charset="0"/>
              </a:defRPr>
            </a:lvl8pPr>
            <a:lvl9pPr marL="1079500" indent="-180975" defTabSz="914400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−"/>
              <a:defRPr sz="1000">
                <a:latin typeface="Arial" pitchFamily="34" charset="0"/>
                <a:cs typeface="Arial" pitchFamily="34" charset="0"/>
              </a:defRPr>
            </a:lvl9pPr>
          </a:lstStyle>
          <a:p>
            <a:pPr defTabSz="829544">
              <a:lnSpc>
                <a:spcPct val="100000"/>
              </a:lnSpc>
              <a:spcBef>
                <a:spcPts val="0"/>
              </a:spcBef>
              <a:defRPr/>
            </a:pPr>
            <a:r>
              <a:rPr lang="en-AU" sz="1200" b="0" dirty="0">
                <a:solidFill>
                  <a:prstClr val="white"/>
                </a:solidFill>
                <a:latin typeface="Omnes SemiCond Medium" pitchFamily="50" charset="0"/>
              </a:rPr>
              <a:t> </a:t>
            </a:r>
            <a:r>
              <a:rPr lang="en-AU" sz="1200" b="0" dirty="0">
                <a:latin typeface="Omnes" panose="02000506040000020004" pitchFamily="2" charset="0"/>
              </a:rPr>
              <a:t>Support &amp; </a:t>
            </a:r>
            <a:br>
              <a:rPr lang="en-AU" sz="1200" b="0" dirty="0">
                <a:latin typeface="Omnes" panose="02000506040000020004" pitchFamily="2" charset="0"/>
              </a:rPr>
            </a:br>
            <a:r>
              <a:rPr lang="en-AU" sz="1200" b="0" spc="-20" dirty="0">
                <a:latin typeface="Omnes" panose="02000506040000020004" pitchFamily="2" charset="0"/>
              </a:rPr>
              <a:t>supervision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F271A-1ED5-4051-AC47-B5ABE7AB3266}"/>
              </a:ext>
            </a:extLst>
          </p:cNvPr>
          <p:cNvGrpSpPr/>
          <p:nvPr/>
        </p:nvGrpSpPr>
        <p:grpSpPr>
          <a:xfrm>
            <a:off x="5454725" y="1821892"/>
            <a:ext cx="381982" cy="336840"/>
            <a:chOff x="5454725" y="1921495"/>
            <a:chExt cx="381982" cy="336840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1B9BF6A-7123-471F-A83C-E86199A72C56}"/>
                </a:ext>
              </a:extLst>
            </p:cNvPr>
            <p:cNvSpPr/>
            <p:nvPr/>
          </p:nvSpPr>
          <p:spPr>
            <a:xfrm>
              <a:off x="5522375" y="1921495"/>
              <a:ext cx="82611" cy="82610"/>
            </a:xfrm>
            <a:custGeom>
              <a:avLst/>
              <a:gdLst>
                <a:gd name="connsiteX0" fmla="*/ 57095 w 114189"/>
                <a:gd name="connsiteY0" fmla="*/ 0 h 114189"/>
                <a:gd name="connsiteX1" fmla="*/ 0 w 114189"/>
                <a:gd name="connsiteY1" fmla="*/ 57095 h 114189"/>
                <a:gd name="connsiteX2" fmla="*/ 57095 w 114189"/>
                <a:gd name="connsiteY2" fmla="*/ 114189 h 114189"/>
                <a:gd name="connsiteX3" fmla="*/ 114189 w 114189"/>
                <a:gd name="connsiteY3" fmla="*/ 57095 h 114189"/>
                <a:gd name="connsiteX4" fmla="*/ 57095 w 114189"/>
                <a:gd name="connsiteY4" fmla="*/ 0 h 114189"/>
                <a:gd name="connsiteX5" fmla="*/ 57095 w 114189"/>
                <a:gd name="connsiteY5" fmla="*/ 101053 h 114189"/>
                <a:gd name="connsiteX6" fmla="*/ 12505 w 114189"/>
                <a:gd name="connsiteY6" fmla="*/ 56463 h 114189"/>
                <a:gd name="connsiteX7" fmla="*/ 57095 w 114189"/>
                <a:gd name="connsiteY7" fmla="*/ 11874 h 114189"/>
                <a:gd name="connsiteX8" fmla="*/ 101684 w 114189"/>
                <a:gd name="connsiteY8" fmla="*/ 56463 h 114189"/>
                <a:gd name="connsiteX9" fmla="*/ 57861 w 114189"/>
                <a:gd name="connsiteY9" fmla="*/ 102054 h 114189"/>
                <a:gd name="connsiteX10" fmla="*/ 57095 w 114189"/>
                <a:gd name="connsiteY10" fmla="*/ 102063 h 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189" h="114189">
                  <a:moveTo>
                    <a:pt x="57095" y="0"/>
                  </a:moveTo>
                  <a:cubicBezTo>
                    <a:pt x="25563" y="0"/>
                    <a:pt x="0" y="25563"/>
                    <a:pt x="0" y="57095"/>
                  </a:cubicBezTo>
                  <a:cubicBezTo>
                    <a:pt x="0" y="88627"/>
                    <a:pt x="25563" y="114189"/>
                    <a:pt x="57095" y="114189"/>
                  </a:cubicBezTo>
                  <a:cubicBezTo>
                    <a:pt x="88627" y="114189"/>
                    <a:pt x="114189" y="88627"/>
                    <a:pt x="114189" y="57095"/>
                  </a:cubicBezTo>
                  <a:cubicBezTo>
                    <a:pt x="114120" y="25592"/>
                    <a:pt x="88598" y="69"/>
                    <a:pt x="57095" y="0"/>
                  </a:cubicBezTo>
                  <a:close/>
                  <a:moveTo>
                    <a:pt x="57095" y="101053"/>
                  </a:moveTo>
                  <a:cubicBezTo>
                    <a:pt x="32468" y="101053"/>
                    <a:pt x="12505" y="81090"/>
                    <a:pt x="12505" y="56463"/>
                  </a:cubicBezTo>
                  <a:cubicBezTo>
                    <a:pt x="12505" y="31837"/>
                    <a:pt x="32468" y="11874"/>
                    <a:pt x="57095" y="11874"/>
                  </a:cubicBezTo>
                  <a:cubicBezTo>
                    <a:pt x="81721" y="11874"/>
                    <a:pt x="101684" y="31837"/>
                    <a:pt x="101684" y="56463"/>
                  </a:cubicBezTo>
                  <a:cubicBezTo>
                    <a:pt x="102173" y="81154"/>
                    <a:pt x="82552" y="101567"/>
                    <a:pt x="57861" y="102054"/>
                  </a:cubicBezTo>
                  <a:cubicBezTo>
                    <a:pt x="57606" y="102059"/>
                    <a:pt x="57350" y="102062"/>
                    <a:pt x="57095" y="102063"/>
                  </a:cubicBez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D5DA966-E779-4033-974C-2B0F8C9E6F06}"/>
                </a:ext>
              </a:extLst>
            </p:cNvPr>
            <p:cNvSpPr/>
            <p:nvPr/>
          </p:nvSpPr>
          <p:spPr>
            <a:xfrm>
              <a:off x="5454725" y="2017813"/>
              <a:ext cx="381982" cy="240522"/>
            </a:xfrm>
            <a:custGeom>
              <a:avLst/>
              <a:gdLst>
                <a:gd name="connsiteX0" fmla="*/ 488625 w 527997"/>
                <a:gd name="connsiteY0" fmla="*/ 164337 h 332463"/>
                <a:gd name="connsiteX1" fmla="*/ 526520 w 527997"/>
                <a:gd name="connsiteY1" fmla="*/ 136800 h 332463"/>
                <a:gd name="connsiteX2" fmla="*/ 522857 w 527997"/>
                <a:gd name="connsiteY2" fmla="*/ 109642 h 332463"/>
                <a:gd name="connsiteX3" fmla="*/ 458941 w 527997"/>
                <a:gd name="connsiteY3" fmla="*/ 14021 h 332463"/>
                <a:gd name="connsiteX4" fmla="*/ 446309 w 527997"/>
                <a:gd name="connsiteY4" fmla="*/ 3032 h 332463"/>
                <a:gd name="connsiteX5" fmla="*/ 434436 w 527997"/>
                <a:gd name="connsiteY5" fmla="*/ 0 h 332463"/>
                <a:gd name="connsiteX6" fmla="*/ 320751 w 527997"/>
                <a:gd name="connsiteY6" fmla="*/ 0 h 332463"/>
                <a:gd name="connsiteX7" fmla="*/ 308878 w 527997"/>
                <a:gd name="connsiteY7" fmla="*/ 3032 h 332463"/>
                <a:gd name="connsiteX8" fmla="*/ 296246 w 527997"/>
                <a:gd name="connsiteY8" fmla="*/ 13895 h 332463"/>
                <a:gd name="connsiteX9" fmla="*/ 266309 w 527997"/>
                <a:gd name="connsiteY9" fmla="*/ 58863 h 332463"/>
                <a:gd name="connsiteX10" fmla="*/ 264794 w 527997"/>
                <a:gd name="connsiteY10" fmla="*/ 59747 h 332463"/>
                <a:gd name="connsiteX11" fmla="*/ 264794 w 527997"/>
                <a:gd name="connsiteY11" fmla="*/ 59747 h 332463"/>
                <a:gd name="connsiteX12" fmla="*/ 263278 w 527997"/>
                <a:gd name="connsiteY12" fmla="*/ 58863 h 332463"/>
                <a:gd name="connsiteX13" fmla="*/ 233215 w 527997"/>
                <a:gd name="connsiteY13" fmla="*/ 13895 h 332463"/>
                <a:gd name="connsiteX14" fmla="*/ 220583 w 527997"/>
                <a:gd name="connsiteY14" fmla="*/ 3032 h 332463"/>
                <a:gd name="connsiteX15" fmla="*/ 208709 w 527997"/>
                <a:gd name="connsiteY15" fmla="*/ 0 h 332463"/>
                <a:gd name="connsiteX16" fmla="*/ 95025 w 527997"/>
                <a:gd name="connsiteY16" fmla="*/ 0 h 332463"/>
                <a:gd name="connsiteX17" fmla="*/ 83025 w 527997"/>
                <a:gd name="connsiteY17" fmla="*/ 3032 h 332463"/>
                <a:gd name="connsiteX18" fmla="*/ 70394 w 527997"/>
                <a:gd name="connsiteY18" fmla="*/ 13895 h 332463"/>
                <a:gd name="connsiteX19" fmla="*/ 5215 w 527997"/>
                <a:gd name="connsiteY19" fmla="*/ 109642 h 332463"/>
                <a:gd name="connsiteX20" fmla="*/ 1425 w 527997"/>
                <a:gd name="connsiteY20" fmla="*/ 136800 h 332463"/>
                <a:gd name="connsiteX21" fmla="*/ 39320 w 527997"/>
                <a:gd name="connsiteY21" fmla="*/ 164337 h 332463"/>
                <a:gd name="connsiteX22" fmla="*/ 66604 w 527997"/>
                <a:gd name="connsiteY22" fmla="*/ 150316 h 332463"/>
                <a:gd name="connsiteX23" fmla="*/ 77341 w 527997"/>
                <a:gd name="connsiteY23" fmla="*/ 133137 h 332463"/>
                <a:gd name="connsiteX24" fmla="*/ 79362 w 527997"/>
                <a:gd name="connsiteY24" fmla="*/ 132379 h 332463"/>
                <a:gd name="connsiteX25" fmla="*/ 80625 w 527997"/>
                <a:gd name="connsiteY25" fmla="*/ 134147 h 332463"/>
                <a:gd name="connsiteX26" fmla="*/ 80625 w 527997"/>
                <a:gd name="connsiteY26" fmla="*/ 287116 h 332463"/>
                <a:gd name="connsiteX27" fmla="*/ 120415 w 527997"/>
                <a:gd name="connsiteY27" fmla="*/ 332337 h 332463"/>
                <a:gd name="connsiteX28" fmla="*/ 145678 w 527997"/>
                <a:gd name="connsiteY28" fmla="*/ 319705 h 332463"/>
                <a:gd name="connsiteX29" fmla="*/ 145678 w 527997"/>
                <a:gd name="connsiteY29" fmla="*/ 319705 h 332463"/>
                <a:gd name="connsiteX30" fmla="*/ 149972 w 527997"/>
                <a:gd name="connsiteY30" fmla="*/ 317053 h 332463"/>
                <a:gd name="connsiteX31" fmla="*/ 151615 w 527997"/>
                <a:gd name="connsiteY31" fmla="*/ 317053 h 332463"/>
                <a:gd name="connsiteX32" fmla="*/ 154015 w 527997"/>
                <a:gd name="connsiteY32" fmla="*/ 319705 h 332463"/>
                <a:gd name="connsiteX33" fmla="*/ 181046 w 527997"/>
                <a:gd name="connsiteY33" fmla="*/ 332337 h 332463"/>
                <a:gd name="connsiteX34" fmla="*/ 220709 w 527997"/>
                <a:gd name="connsiteY34" fmla="*/ 287116 h 332463"/>
                <a:gd name="connsiteX35" fmla="*/ 220709 w 527997"/>
                <a:gd name="connsiteY35" fmla="*/ 134526 h 332463"/>
                <a:gd name="connsiteX36" fmla="*/ 221467 w 527997"/>
                <a:gd name="connsiteY36" fmla="*/ 133137 h 332463"/>
                <a:gd name="connsiteX37" fmla="*/ 223488 w 527997"/>
                <a:gd name="connsiteY37" fmla="*/ 133768 h 332463"/>
                <a:gd name="connsiteX38" fmla="*/ 229551 w 527997"/>
                <a:gd name="connsiteY38" fmla="*/ 142990 h 332463"/>
                <a:gd name="connsiteX39" fmla="*/ 232962 w 527997"/>
                <a:gd name="connsiteY39" fmla="*/ 148421 h 332463"/>
                <a:gd name="connsiteX40" fmla="*/ 234857 w 527997"/>
                <a:gd name="connsiteY40" fmla="*/ 150821 h 332463"/>
                <a:gd name="connsiteX41" fmla="*/ 261888 w 527997"/>
                <a:gd name="connsiteY41" fmla="*/ 164590 h 332463"/>
                <a:gd name="connsiteX42" fmla="*/ 264541 w 527997"/>
                <a:gd name="connsiteY42" fmla="*/ 164590 h 332463"/>
                <a:gd name="connsiteX43" fmla="*/ 280583 w 527997"/>
                <a:gd name="connsiteY43" fmla="*/ 160674 h 332463"/>
                <a:gd name="connsiteX44" fmla="*/ 286772 w 527997"/>
                <a:gd name="connsiteY44" fmla="*/ 157389 h 332463"/>
                <a:gd name="connsiteX45" fmla="*/ 288162 w 527997"/>
                <a:gd name="connsiteY45" fmla="*/ 157389 h 332463"/>
                <a:gd name="connsiteX46" fmla="*/ 288162 w 527997"/>
                <a:gd name="connsiteY46" fmla="*/ 158653 h 332463"/>
                <a:gd name="connsiteX47" fmla="*/ 275530 w 527997"/>
                <a:gd name="connsiteY47" fmla="*/ 214232 h 332463"/>
                <a:gd name="connsiteX48" fmla="*/ 280962 w 527997"/>
                <a:gd name="connsiteY48" fmla="*/ 230526 h 332463"/>
                <a:gd name="connsiteX49" fmla="*/ 293594 w 527997"/>
                <a:gd name="connsiteY49" fmla="*/ 234821 h 332463"/>
                <a:gd name="connsiteX50" fmla="*/ 303951 w 527997"/>
                <a:gd name="connsiteY50" fmla="*/ 234821 h 332463"/>
                <a:gd name="connsiteX51" fmla="*/ 305846 w 527997"/>
                <a:gd name="connsiteY51" fmla="*/ 236716 h 332463"/>
                <a:gd name="connsiteX52" fmla="*/ 305846 w 527997"/>
                <a:gd name="connsiteY52" fmla="*/ 287242 h 332463"/>
                <a:gd name="connsiteX53" fmla="*/ 345383 w 527997"/>
                <a:gd name="connsiteY53" fmla="*/ 332463 h 332463"/>
                <a:gd name="connsiteX54" fmla="*/ 372541 w 527997"/>
                <a:gd name="connsiteY54" fmla="*/ 319832 h 332463"/>
                <a:gd name="connsiteX55" fmla="*/ 374815 w 527997"/>
                <a:gd name="connsiteY55" fmla="*/ 317179 h 332463"/>
                <a:gd name="connsiteX56" fmla="*/ 375825 w 527997"/>
                <a:gd name="connsiteY56" fmla="*/ 317179 h 332463"/>
                <a:gd name="connsiteX57" fmla="*/ 376709 w 527997"/>
                <a:gd name="connsiteY57" fmla="*/ 317179 h 332463"/>
                <a:gd name="connsiteX58" fmla="*/ 379109 w 527997"/>
                <a:gd name="connsiteY58" fmla="*/ 319832 h 332463"/>
                <a:gd name="connsiteX59" fmla="*/ 406267 w 527997"/>
                <a:gd name="connsiteY59" fmla="*/ 332463 h 332463"/>
                <a:gd name="connsiteX60" fmla="*/ 445804 w 527997"/>
                <a:gd name="connsiteY60" fmla="*/ 287242 h 332463"/>
                <a:gd name="connsiteX61" fmla="*/ 445804 w 527997"/>
                <a:gd name="connsiteY61" fmla="*/ 236716 h 332463"/>
                <a:gd name="connsiteX62" fmla="*/ 446057 w 527997"/>
                <a:gd name="connsiteY62" fmla="*/ 233937 h 332463"/>
                <a:gd name="connsiteX63" fmla="*/ 448836 w 527997"/>
                <a:gd name="connsiteY63" fmla="*/ 234189 h 332463"/>
                <a:gd name="connsiteX64" fmla="*/ 460078 w 527997"/>
                <a:gd name="connsiteY64" fmla="*/ 234189 h 332463"/>
                <a:gd name="connsiteX65" fmla="*/ 474983 w 527997"/>
                <a:gd name="connsiteY65" fmla="*/ 225474 h 332463"/>
                <a:gd name="connsiteX66" fmla="*/ 476625 w 527997"/>
                <a:gd name="connsiteY66" fmla="*/ 212842 h 332463"/>
                <a:gd name="connsiteX67" fmla="*/ 464499 w 527997"/>
                <a:gd name="connsiteY67" fmla="*/ 158400 h 332463"/>
                <a:gd name="connsiteX68" fmla="*/ 464499 w 527997"/>
                <a:gd name="connsiteY68" fmla="*/ 157137 h 332463"/>
                <a:gd name="connsiteX69" fmla="*/ 465888 w 527997"/>
                <a:gd name="connsiteY69" fmla="*/ 157137 h 332463"/>
                <a:gd name="connsiteX70" fmla="*/ 472078 w 527997"/>
                <a:gd name="connsiteY70" fmla="*/ 160421 h 332463"/>
                <a:gd name="connsiteX71" fmla="*/ 488625 w 527997"/>
                <a:gd name="connsiteY71" fmla="*/ 164337 h 332463"/>
                <a:gd name="connsiteX72" fmla="*/ 437215 w 527997"/>
                <a:gd name="connsiteY72" fmla="*/ 91705 h 332463"/>
                <a:gd name="connsiteX73" fmla="*/ 465004 w 527997"/>
                <a:gd name="connsiteY73" fmla="*/ 220042 h 332463"/>
                <a:gd name="connsiteX74" fmla="*/ 465004 w 527997"/>
                <a:gd name="connsiteY74" fmla="*/ 221558 h 332463"/>
                <a:gd name="connsiteX75" fmla="*/ 463615 w 527997"/>
                <a:gd name="connsiteY75" fmla="*/ 221558 h 332463"/>
                <a:gd name="connsiteX76" fmla="*/ 434309 w 527997"/>
                <a:gd name="connsiteY76" fmla="*/ 221558 h 332463"/>
                <a:gd name="connsiteX77" fmla="*/ 434309 w 527997"/>
                <a:gd name="connsiteY77" fmla="*/ 286484 h 332463"/>
                <a:gd name="connsiteX78" fmla="*/ 408162 w 527997"/>
                <a:gd name="connsiteY78" fmla="*/ 319200 h 332463"/>
                <a:gd name="connsiteX79" fmla="*/ 382015 w 527997"/>
                <a:gd name="connsiteY79" fmla="*/ 286484 h 332463"/>
                <a:gd name="connsiteX80" fmla="*/ 382015 w 527997"/>
                <a:gd name="connsiteY80" fmla="*/ 222189 h 332463"/>
                <a:gd name="connsiteX81" fmla="*/ 371530 w 527997"/>
                <a:gd name="connsiteY81" fmla="*/ 222189 h 332463"/>
                <a:gd name="connsiteX82" fmla="*/ 371530 w 527997"/>
                <a:gd name="connsiteY82" fmla="*/ 287116 h 332463"/>
                <a:gd name="connsiteX83" fmla="*/ 345511 w 527997"/>
                <a:gd name="connsiteY83" fmla="*/ 319832 h 332463"/>
                <a:gd name="connsiteX84" fmla="*/ 345509 w 527997"/>
                <a:gd name="connsiteY84" fmla="*/ 319832 h 332463"/>
                <a:gd name="connsiteX85" fmla="*/ 319362 w 527997"/>
                <a:gd name="connsiteY85" fmla="*/ 287116 h 332463"/>
                <a:gd name="connsiteX86" fmla="*/ 319362 w 527997"/>
                <a:gd name="connsiteY86" fmla="*/ 222189 h 332463"/>
                <a:gd name="connsiteX87" fmla="*/ 290436 w 527997"/>
                <a:gd name="connsiteY87" fmla="*/ 222189 h 332463"/>
                <a:gd name="connsiteX88" fmla="*/ 288920 w 527997"/>
                <a:gd name="connsiteY88" fmla="*/ 222189 h 332463"/>
                <a:gd name="connsiteX89" fmla="*/ 288920 w 527997"/>
                <a:gd name="connsiteY89" fmla="*/ 220674 h 332463"/>
                <a:gd name="connsiteX90" fmla="*/ 316709 w 527997"/>
                <a:gd name="connsiteY90" fmla="*/ 92337 h 332463"/>
                <a:gd name="connsiteX91" fmla="*/ 286772 w 527997"/>
                <a:gd name="connsiteY91" fmla="*/ 137053 h 332463"/>
                <a:gd name="connsiteX92" fmla="*/ 282478 w 527997"/>
                <a:gd name="connsiteY92" fmla="*/ 143495 h 332463"/>
                <a:gd name="connsiteX93" fmla="*/ 282478 w 527997"/>
                <a:gd name="connsiteY93" fmla="*/ 143495 h 332463"/>
                <a:gd name="connsiteX94" fmla="*/ 265551 w 527997"/>
                <a:gd name="connsiteY94" fmla="*/ 151958 h 332463"/>
                <a:gd name="connsiteX95" fmla="*/ 262899 w 527997"/>
                <a:gd name="connsiteY95" fmla="*/ 151958 h 332463"/>
                <a:gd name="connsiteX96" fmla="*/ 246099 w 527997"/>
                <a:gd name="connsiteY96" fmla="*/ 143495 h 332463"/>
                <a:gd name="connsiteX97" fmla="*/ 246099 w 527997"/>
                <a:gd name="connsiteY97" fmla="*/ 143495 h 332463"/>
                <a:gd name="connsiteX98" fmla="*/ 241804 w 527997"/>
                <a:gd name="connsiteY98" fmla="*/ 137053 h 332463"/>
                <a:gd name="connsiteX99" fmla="*/ 209088 w 527997"/>
                <a:gd name="connsiteY99" fmla="*/ 88042 h 332463"/>
                <a:gd name="connsiteX100" fmla="*/ 209088 w 527997"/>
                <a:gd name="connsiteY100" fmla="*/ 287116 h 332463"/>
                <a:gd name="connsiteX101" fmla="*/ 183068 w 527997"/>
                <a:gd name="connsiteY101" fmla="*/ 319832 h 332463"/>
                <a:gd name="connsiteX102" fmla="*/ 183067 w 527997"/>
                <a:gd name="connsiteY102" fmla="*/ 319832 h 332463"/>
                <a:gd name="connsiteX103" fmla="*/ 156920 w 527997"/>
                <a:gd name="connsiteY103" fmla="*/ 287116 h 332463"/>
                <a:gd name="connsiteX104" fmla="*/ 156920 w 527997"/>
                <a:gd name="connsiteY104" fmla="*/ 174189 h 332463"/>
                <a:gd name="connsiteX105" fmla="*/ 145678 w 527997"/>
                <a:gd name="connsiteY105" fmla="*/ 174189 h 332463"/>
                <a:gd name="connsiteX106" fmla="*/ 145678 w 527997"/>
                <a:gd name="connsiteY106" fmla="*/ 287116 h 332463"/>
                <a:gd name="connsiteX107" fmla="*/ 119530 w 527997"/>
                <a:gd name="connsiteY107" fmla="*/ 319832 h 332463"/>
                <a:gd name="connsiteX108" fmla="*/ 93383 w 527997"/>
                <a:gd name="connsiteY108" fmla="*/ 287116 h 332463"/>
                <a:gd name="connsiteX109" fmla="*/ 93383 w 527997"/>
                <a:gd name="connsiteY109" fmla="*/ 87284 h 332463"/>
                <a:gd name="connsiteX110" fmla="*/ 55488 w 527997"/>
                <a:gd name="connsiteY110" fmla="*/ 143368 h 332463"/>
                <a:gd name="connsiteX111" fmla="*/ 38562 w 527997"/>
                <a:gd name="connsiteY111" fmla="*/ 151832 h 332463"/>
                <a:gd name="connsiteX112" fmla="*/ 23909 w 527997"/>
                <a:gd name="connsiteY112" fmla="*/ 147284 h 332463"/>
                <a:gd name="connsiteX113" fmla="*/ 13425 w 527997"/>
                <a:gd name="connsiteY113" fmla="*/ 133137 h 332463"/>
                <a:gd name="connsiteX114" fmla="*/ 15572 w 527997"/>
                <a:gd name="connsiteY114" fmla="*/ 116589 h 332463"/>
                <a:gd name="connsiteX115" fmla="*/ 79488 w 527997"/>
                <a:gd name="connsiteY115" fmla="*/ 20842 h 332463"/>
                <a:gd name="connsiteX116" fmla="*/ 87825 w 527997"/>
                <a:gd name="connsiteY116" fmla="*/ 14274 h 332463"/>
                <a:gd name="connsiteX117" fmla="*/ 94015 w 527997"/>
                <a:gd name="connsiteY117" fmla="*/ 12505 h 332463"/>
                <a:gd name="connsiteX118" fmla="*/ 207699 w 527997"/>
                <a:gd name="connsiteY118" fmla="*/ 12505 h 332463"/>
                <a:gd name="connsiteX119" fmla="*/ 214015 w 527997"/>
                <a:gd name="connsiteY119" fmla="*/ 14274 h 332463"/>
                <a:gd name="connsiteX120" fmla="*/ 222225 w 527997"/>
                <a:gd name="connsiteY120" fmla="*/ 20842 h 332463"/>
                <a:gd name="connsiteX121" fmla="*/ 264162 w 527997"/>
                <a:gd name="connsiteY121" fmla="*/ 84000 h 332463"/>
                <a:gd name="connsiteX122" fmla="*/ 306099 w 527997"/>
                <a:gd name="connsiteY122" fmla="*/ 20842 h 332463"/>
                <a:gd name="connsiteX123" fmla="*/ 314309 w 527997"/>
                <a:gd name="connsiteY123" fmla="*/ 14274 h 332463"/>
                <a:gd name="connsiteX124" fmla="*/ 320499 w 527997"/>
                <a:gd name="connsiteY124" fmla="*/ 12505 h 332463"/>
                <a:gd name="connsiteX125" fmla="*/ 434183 w 527997"/>
                <a:gd name="connsiteY125" fmla="*/ 12505 h 332463"/>
                <a:gd name="connsiteX126" fmla="*/ 440625 w 527997"/>
                <a:gd name="connsiteY126" fmla="*/ 14274 h 332463"/>
                <a:gd name="connsiteX127" fmla="*/ 448709 w 527997"/>
                <a:gd name="connsiteY127" fmla="*/ 20842 h 332463"/>
                <a:gd name="connsiteX128" fmla="*/ 511994 w 527997"/>
                <a:gd name="connsiteY128" fmla="*/ 116589 h 332463"/>
                <a:gd name="connsiteX129" fmla="*/ 514141 w 527997"/>
                <a:gd name="connsiteY129" fmla="*/ 133137 h 332463"/>
                <a:gd name="connsiteX130" fmla="*/ 503278 w 527997"/>
                <a:gd name="connsiteY130" fmla="*/ 147537 h 332463"/>
                <a:gd name="connsiteX131" fmla="*/ 488625 w 527997"/>
                <a:gd name="connsiteY131" fmla="*/ 152084 h 332463"/>
                <a:gd name="connsiteX132" fmla="*/ 471699 w 527997"/>
                <a:gd name="connsiteY132" fmla="*/ 143621 h 33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527997" h="332463">
                  <a:moveTo>
                    <a:pt x="488625" y="164337"/>
                  </a:moveTo>
                  <a:cubicBezTo>
                    <a:pt x="505894" y="164353"/>
                    <a:pt x="521202" y="153230"/>
                    <a:pt x="526520" y="136800"/>
                  </a:cubicBezTo>
                  <a:cubicBezTo>
                    <a:pt x="529385" y="127652"/>
                    <a:pt x="528043" y="117705"/>
                    <a:pt x="522857" y="109642"/>
                  </a:cubicBezTo>
                  <a:lnTo>
                    <a:pt x="458941" y="14021"/>
                  </a:lnTo>
                  <a:cubicBezTo>
                    <a:pt x="455777" y="9304"/>
                    <a:pt x="451419" y="5512"/>
                    <a:pt x="446309" y="3032"/>
                  </a:cubicBezTo>
                  <a:cubicBezTo>
                    <a:pt x="442660" y="1062"/>
                    <a:pt x="438583" y="20"/>
                    <a:pt x="434436" y="0"/>
                  </a:cubicBezTo>
                  <a:lnTo>
                    <a:pt x="320751" y="0"/>
                  </a:lnTo>
                  <a:cubicBezTo>
                    <a:pt x="316604" y="20"/>
                    <a:pt x="312527" y="1062"/>
                    <a:pt x="308878" y="3032"/>
                  </a:cubicBezTo>
                  <a:cubicBezTo>
                    <a:pt x="303791" y="5487"/>
                    <a:pt x="299436" y="9232"/>
                    <a:pt x="296246" y="13895"/>
                  </a:cubicBezTo>
                  <a:lnTo>
                    <a:pt x="266309" y="58863"/>
                  </a:lnTo>
                  <a:cubicBezTo>
                    <a:pt x="265980" y="59389"/>
                    <a:pt x="265412" y="59718"/>
                    <a:pt x="264794" y="59747"/>
                  </a:cubicBezTo>
                  <a:lnTo>
                    <a:pt x="264794" y="59747"/>
                  </a:lnTo>
                  <a:cubicBezTo>
                    <a:pt x="264167" y="59742"/>
                    <a:pt x="263591" y="59405"/>
                    <a:pt x="263278" y="58863"/>
                  </a:cubicBezTo>
                  <a:lnTo>
                    <a:pt x="233215" y="13895"/>
                  </a:lnTo>
                  <a:cubicBezTo>
                    <a:pt x="230053" y="9208"/>
                    <a:pt x="225690" y="5457"/>
                    <a:pt x="220583" y="3032"/>
                  </a:cubicBezTo>
                  <a:cubicBezTo>
                    <a:pt x="216934" y="1062"/>
                    <a:pt x="212856" y="20"/>
                    <a:pt x="208709" y="0"/>
                  </a:cubicBezTo>
                  <a:lnTo>
                    <a:pt x="95025" y="0"/>
                  </a:lnTo>
                  <a:cubicBezTo>
                    <a:pt x="90839" y="30"/>
                    <a:pt x="86724" y="1071"/>
                    <a:pt x="83025" y="3032"/>
                  </a:cubicBezTo>
                  <a:cubicBezTo>
                    <a:pt x="77908" y="5440"/>
                    <a:pt x="73541" y="9196"/>
                    <a:pt x="70394" y="13895"/>
                  </a:cubicBezTo>
                  <a:lnTo>
                    <a:pt x="5215" y="109642"/>
                  </a:lnTo>
                  <a:cubicBezTo>
                    <a:pt x="3" y="117691"/>
                    <a:pt x="-1385" y="127632"/>
                    <a:pt x="1425" y="136800"/>
                  </a:cubicBezTo>
                  <a:cubicBezTo>
                    <a:pt x="6743" y="153230"/>
                    <a:pt x="22051" y="164353"/>
                    <a:pt x="39320" y="164337"/>
                  </a:cubicBezTo>
                  <a:cubicBezTo>
                    <a:pt x="50199" y="164572"/>
                    <a:pt x="60461" y="159298"/>
                    <a:pt x="66604" y="150316"/>
                  </a:cubicBezTo>
                  <a:lnTo>
                    <a:pt x="77341" y="133137"/>
                  </a:lnTo>
                  <a:cubicBezTo>
                    <a:pt x="77731" y="132414"/>
                    <a:pt x="78594" y="132091"/>
                    <a:pt x="79362" y="132379"/>
                  </a:cubicBezTo>
                  <a:cubicBezTo>
                    <a:pt x="80139" y="132610"/>
                    <a:pt x="80659" y="133338"/>
                    <a:pt x="80625" y="134147"/>
                  </a:cubicBezTo>
                  <a:lnTo>
                    <a:pt x="80625" y="287116"/>
                  </a:lnTo>
                  <a:cubicBezTo>
                    <a:pt x="79183" y="310571"/>
                    <a:pt x="96967" y="330782"/>
                    <a:pt x="120415" y="332337"/>
                  </a:cubicBezTo>
                  <a:cubicBezTo>
                    <a:pt x="130309" y="332147"/>
                    <a:pt x="139589" y="327507"/>
                    <a:pt x="145678" y="319705"/>
                  </a:cubicBezTo>
                  <a:lnTo>
                    <a:pt x="145678" y="319705"/>
                  </a:lnTo>
                  <a:lnTo>
                    <a:pt x="149972" y="317053"/>
                  </a:lnTo>
                  <a:cubicBezTo>
                    <a:pt x="150480" y="316760"/>
                    <a:pt x="151107" y="316760"/>
                    <a:pt x="151615" y="317053"/>
                  </a:cubicBezTo>
                  <a:lnTo>
                    <a:pt x="154015" y="319705"/>
                  </a:lnTo>
                  <a:cubicBezTo>
                    <a:pt x="160814" y="327573"/>
                    <a:pt x="170648" y="332169"/>
                    <a:pt x="181046" y="332337"/>
                  </a:cubicBezTo>
                  <a:cubicBezTo>
                    <a:pt x="204444" y="330716"/>
                    <a:pt x="222153" y="310525"/>
                    <a:pt x="220709" y="287116"/>
                  </a:cubicBezTo>
                  <a:lnTo>
                    <a:pt x="220709" y="134526"/>
                  </a:lnTo>
                  <a:cubicBezTo>
                    <a:pt x="220730" y="133969"/>
                    <a:pt x="221010" y="133455"/>
                    <a:pt x="221467" y="133137"/>
                  </a:cubicBezTo>
                  <a:cubicBezTo>
                    <a:pt x="222206" y="132877"/>
                    <a:pt x="223028" y="133133"/>
                    <a:pt x="223488" y="133768"/>
                  </a:cubicBezTo>
                  <a:lnTo>
                    <a:pt x="229551" y="142990"/>
                  </a:lnTo>
                  <a:cubicBezTo>
                    <a:pt x="230539" y="144889"/>
                    <a:pt x="231680" y="146706"/>
                    <a:pt x="232962" y="148421"/>
                  </a:cubicBezTo>
                  <a:lnTo>
                    <a:pt x="234857" y="150821"/>
                  </a:lnTo>
                  <a:cubicBezTo>
                    <a:pt x="241066" y="159563"/>
                    <a:pt x="251165" y="164707"/>
                    <a:pt x="261888" y="164590"/>
                  </a:cubicBezTo>
                  <a:lnTo>
                    <a:pt x="264541" y="164590"/>
                  </a:lnTo>
                  <a:cubicBezTo>
                    <a:pt x="270125" y="164598"/>
                    <a:pt x="275630" y="163254"/>
                    <a:pt x="280583" y="160674"/>
                  </a:cubicBezTo>
                  <a:lnTo>
                    <a:pt x="286772" y="157389"/>
                  </a:lnTo>
                  <a:cubicBezTo>
                    <a:pt x="287202" y="157141"/>
                    <a:pt x="287732" y="157141"/>
                    <a:pt x="288162" y="157389"/>
                  </a:cubicBezTo>
                  <a:cubicBezTo>
                    <a:pt x="288388" y="157780"/>
                    <a:pt x="288388" y="158262"/>
                    <a:pt x="288162" y="158653"/>
                  </a:cubicBezTo>
                  <a:lnTo>
                    <a:pt x="275530" y="214232"/>
                  </a:lnTo>
                  <a:cubicBezTo>
                    <a:pt x="274246" y="220247"/>
                    <a:pt x="276325" y="226485"/>
                    <a:pt x="280962" y="230526"/>
                  </a:cubicBezTo>
                  <a:cubicBezTo>
                    <a:pt x="284457" y="233540"/>
                    <a:pt x="288986" y="235080"/>
                    <a:pt x="293594" y="234821"/>
                  </a:cubicBezTo>
                  <a:lnTo>
                    <a:pt x="303951" y="234821"/>
                  </a:lnTo>
                  <a:cubicBezTo>
                    <a:pt x="304997" y="234821"/>
                    <a:pt x="305846" y="235670"/>
                    <a:pt x="305846" y="236716"/>
                  </a:cubicBezTo>
                  <a:lnTo>
                    <a:pt x="305846" y="287242"/>
                  </a:lnTo>
                  <a:cubicBezTo>
                    <a:pt x="304400" y="310605"/>
                    <a:pt x="322036" y="330777"/>
                    <a:pt x="345383" y="332463"/>
                  </a:cubicBezTo>
                  <a:cubicBezTo>
                    <a:pt x="355551" y="331257"/>
                    <a:pt x="365067" y="326831"/>
                    <a:pt x="372541" y="319832"/>
                  </a:cubicBezTo>
                  <a:lnTo>
                    <a:pt x="374815" y="317179"/>
                  </a:lnTo>
                  <a:cubicBezTo>
                    <a:pt x="375139" y="317053"/>
                    <a:pt x="375500" y="317053"/>
                    <a:pt x="375825" y="317179"/>
                  </a:cubicBezTo>
                  <a:cubicBezTo>
                    <a:pt x="376108" y="317060"/>
                    <a:pt x="376426" y="317060"/>
                    <a:pt x="376709" y="317179"/>
                  </a:cubicBezTo>
                  <a:lnTo>
                    <a:pt x="379109" y="319832"/>
                  </a:lnTo>
                  <a:cubicBezTo>
                    <a:pt x="385977" y="327681"/>
                    <a:pt x="395839" y="332267"/>
                    <a:pt x="406267" y="332463"/>
                  </a:cubicBezTo>
                  <a:cubicBezTo>
                    <a:pt x="429614" y="330777"/>
                    <a:pt x="447250" y="310605"/>
                    <a:pt x="445804" y="287242"/>
                  </a:cubicBezTo>
                  <a:lnTo>
                    <a:pt x="445804" y="236716"/>
                  </a:lnTo>
                  <a:cubicBezTo>
                    <a:pt x="445107" y="235878"/>
                    <a:pt x="445219" y="234634"/>
                    <a:pt x="446057" y="233937"/>
                  </a:cubicBezTo>
                  <a:cubicBezTo>
                    <a:pt x="446894" y="233240"/>
                    <a:pt x="448138" y="233352"/>
                    <a:pt x="448836" y="234189"/>
                  </a:cubicBezTo>
                  <a:lnTo>
                    <a:pt x="460078" y="234189"/>
                  </a:lnTo>
                  <a:cubicBezTo>
                    <a:pt x="466289" y="234312"/>
                    <a:pt x="472045" y="230946"/>
                    <a:pt x="474983" y="225474"/>
                  </a:cubicBezTo>
                  <a:cubicBezTo>
                    <a:pt x="477046" y="221602"/>
                    <a:pt x="477629" y="217113"/>
                    <a:pt x="476625" y="212842"/>
                  </a:cubicBezTo>
                  <a:lnTo>
                    <a:pt x="464499" y="158400"/>
                  </a:lnTo>
                  <a:cubicBezTo>
                    <a:pt x="464273" y="158010"/>
                    <a:pt x="464273" y="157527"/>
                    <a:pt x="464499" y="157137"/>
                  </a:cubicBezTo>
                  <a:cubicBezTo>
                    <a:pt x="464928" y="156889"/>
                    <a:pt x="465459" y="156889"/>
                    <a:pt x="465888" y="157137"/>
                  </a:cubicBezTo>
                  <a:lnTo>
                    <a:pt x="472078" y="160421"/>
                  </a:lnTo>
                  <a:cubicBezTo>
                    <a:pt x="477158" y="163146"/>
                    <a:pt x="482863" y="164495"/>
                    <a:pt x="488625" y="164337"/>
                  </a:cubicBezTo>
                  <a:close/>
                  <a:moveTo>
                    <a:pt x="437215" y="91705"/>
                  </a:moveTo>
                  <a:lnTo>
                    <a:pt x="465004" y="220042"/>
                  </a:lnTo>
                  <a:cubicBezTo>
                    <a:pt x="465252" y="220517"/>
                    <a:pt x="465252" y="221083"/>
                    <a:pt x="465004" y="221558"/>
                  </a:cubicBezTo>
                  <a:cubicBezTo>
                    <a:pt x="464563" y="221764"/>
                    <a:pt x="464055" y="221764"/>
                    <a:pt x="463615" y="221558"/>
                  </a:cubicBezTo>
                  <a:lnTo>
                    <a:pt x="434309" y="221558"/>
                  </a:lnTo>
                  <a:lnTo>
                    <a:pt x="434309" y="286484"/>
                  </a:lnTo>
                  <a:cubicBezTo>
                    <a:pt x="436083" y="302727"/>
                    <a:pt x="424396" y="317349"/>
                    <a:pt x="408162" y="319200"/>
                  </a:cubicBezTo>
                  <a:cubicBezTo>
                    <a:pt x="391928" y="317349"/>
                    <a:pt x="380241" y="302727"/>
                    <a:pt x="382015" y="286484"/>
                  </a:cubicBezTo>
                  <a:lnTo>
                    <a:pt x="382015" y="222189"/>
                  </a:lnTo>
                  <a:lnTo>
                    <a:pt x="371530" y="222189"/>
                  </a:lnTo>
                  <a:lnTo>
                    <a:pt x="371530" y="287116"/>
                  </a:lnTo>
                  <a:cubicBezTo>
                    <a:pt x="373380" y="303335"/>
                    <a:pt x="361730" y="317982"/>
                    <a:pt x="345511" y="319832"/>
                  </a:cubicBezTo>
                  <a:cubicBezTo>
                    <a:pt x="345511" y="319832"/>
                    <a:pt x="345509" y="319832"/>
                    <a:pt x="345509" y="319832"/>
                  </a:cubicBezTo>
                  <a:cubicBezTo>
                    <a:pt x="329275" y="317981"/>
                    <a:pt x="317588" y="303359"/>
                    <a:pt x="319362" y="287116"/>
                  </a:cubicBezTo>
                  <a:lnTo>
                    <a:pt x="319362" y="222189"/>
                  </a:lnTo>
                  <a:lnTo>
                    <a:pt x="290436" y="222189"/>
                  </a:lnTo>
                  <a:cubicBezTo>
                    <a:pt x="289947" y="222374"/>
                    <a:pt x="289409" y="222374"/>
                    <a:pt x="288920" y="222189"/>
                  </a:cubicBezTo>
                  <a:cubicBezTo>
                    <a:pt x="288723" y="221703"/>
                    <a:pt x="288723" y="221160"/>
                    <a:pt x="288920" y="220674"/>
                  </a:cubicBezTo>
                  <a:lnTo>
                    <a:pt x="316709" y="92337"/>
                  </a:lnTo>
                  <a:lnTo>
                    <a:pt x="286772" y="137053"/>
                  </a:lnTo>
                  <a:cubicBezTo>
                    <a:pt x="285715" y="139427"/>
                    <a:pt x="284264" y="141605"/>
                    <a:pt x="282478" y="143495"/>
                  </a:cubicBezTo>
                  <a:lnTo>
                    <a:pt x="282478" y="143495"/>
                  </a:lnTo>
                  <a:cubicBezTo>
                    <a:pt x="278601" y="148964"/>
                    <a:pt x="272252" y="152139"/>
                    <a:pt x="265551" y="151958"/>
                  </a:cubicBezTo>
                  <a:lnTo>
                    <a:pt x="262899" y="151958"/>
                  </a:lnTo>
                  <a:cubicBezTo>
                    <a:pt x="256217" y="152212"/>
                    <a:pt x="249872" y="149016"/>
                    <a:pt x="246099" y="143495"/>
                  </a:cubicBezTo>
                  <a:lnTo>
                    <a:pt x="246099" y="143495"/>
                  </a:lnTo>
                  <a:cubicBezTo>
                    <a:pt x="244354" y="141573"/>
                    <a:pt x="242907" y="139402"/>
                    <a:pt x="241804" y="137053"/>
                  </a:cubicBezTo>
                  <a:lnTo>
                    <a:pt x="209088" y="88042"/>
                  </a:lnTo>
                  <a:lnTo>
                    <a:pt x="209088" y="287116"/>
                  </a:lnTo>
                  <a:cubicBezTo>
                    <a:pt x="210938" y="303335"/>
                    <a:pt x="199287" y="317982"/>
                    <a:pt x="183068" y="319832"/>
                  </a:cubicBezTo>
                  <a:cubicBezTo>
                    <a:pt x="183068" y="319832"/>
                    <a:pt x="183067" y="319832"/>
                    <a:pt x="183067" y="319832"/>
                  </a:cubicBezTo>
                  <a:cubicBezTo>
                    <a:pt x="166833" y="317981"/>
                    <a:pt x="155146" y="303359"/>
                    <a:pt x="156920" y="287116"/>
                  </a:cubicBezTo>
                  <a:lnTo>
                    <a:pt x="156920" y="174189"/>
                  </a:lnTo>
                  <a:lnTo>
                    <a:pt x="145678" y="174189"/>
                  </a:lnTo>
                  <a:lnTo>
                    <a:pt x="145678" y="287116"/>
                  </a:lnTo>
                  <a:cubicBezTo>
                    <a:pt x="147451" y="303359"/>
                    <a:pt x="135764" y="317981"/>
                    <a:pt x="119530" y="319832"/>
                  </a:cubicBezTo>
                  <a:cubicBezTo>
                    <a:pt x="103296" y="317981"/>
                    <a:pt x="91610" y="303359"/>
                    <a:pt x="93383" y="287116"/>
                  </a:cubicBezTo>
                  <a:lnTo>
                    <a:pt x="93383" y="87284"/>
                  </a:lnTo>
                  <a:lnTo>
                    <a:pt x="55488" y="143368"/>
                  </a:lnTo>
                  <a:cubicBezTo>
                    <a:pt x="51675" y="148910"/>
                    <a:pt x="45283" y="152106"/>
                    <a:pt x="38562" y="151832"/>
                  </a:cubicBezTo>
                  <a:cubicBezTo>
                    <a:pt x="33331" y="151823"/>
                    <a:pt x="28226" y="150239"/>
                    <a:pt x="23909" y="147284"/>
                  </a:cubicBezTo>
                  <a:cubicBezTo>
                    <a:pt x="18927" y="143877"/>
                    <a:pt x="15234" y="138896"/>
                    <a:pt x="13425" y="133137"/>
                  </a:cubicBezTo>
                  <a:cubicBezTo>
                    <a:pt x="11600" y="127580"/>
                    <a:pt x="12390" y="121496"/>
                    <a:pt x="15572" y="116589"/>
                  </a:cubicBezTo>
                  <a:lnTo>
                    <a:pt x="79488" y="20842"/>
                  </a:lnTo>
                  <a:cubicBezTo>
                    <a:pt x="81547" y="17867"/>
                    <a:pt x="84451" y="15579"/>
                    <a:pt x="87825" y="14274"/>
                  </a:cubicBezTo>
                  <a:cubicBezTo>
                    <a:pt x="89678" y="13107"/>
                    <a:pt x="91826" y="12493"/>
                    <a:pt x="94015" y="12505"/>
                  </a:cubicBezTo>
                  <a:lnTo>
                    <a:pt x="207699" y="12505"/>
                  </a:lnTo>
                  <a:cubicBezTo>
                    <a:pt x="209923" y="12528"/>
                    <a:pt x="212102" y="13138"/>
                    <a:pt x="214015" y="14274"/>
                  </a:cubicBezTo>
                  <a:cubicBezTo>
                    <a:pt x="217334" y="15614"/>
                    <a:pt x="220189" y="17898"/>
                    <a:pt x="222225" y="20842"/>
                  </a:cubicBezTo>
                  <a:lnTo>
                    <a:pt x="264162" y="84000"/>
                  </a:lnTo>
                  <a:lnTo>
                    <a:pt x="306099" y="20842"/>
                  </a:lnTo>
                  <a:cubicBezTo>
                    <a:pt x="308076" y="17842"/>
                    <a:pt x="310949" y="15543"/>
                    <a:pt x="314309" y="14274"/>
                  </a:cubicBezTo>
                  <a:cubicBezTo>
                    <a:pt x="316185" y="13160"/>
                    <a:pt x="318317" y="12551"/>
                    <a:pt x="320499" y="12505"/>
                  </a:cubicBezTo>
                  <a:lnTo>
                    <a:pt x="434183" y="12505"/>
                  </a:lnTo>
                  <a:cubicBezTo>
                    <a:pt x="436450" y="12507"/>
                    <a:pt x="438675" y="13117"/>
                    <a:pt x="440625" y="14274"/>
                  </a:cubicBezTo>
                  <a:cubicBezTo>
                    <a:pt x="443931" y="15581"/>
                    <a:pt x="446753" y="17875"/>
                    <a:pt x="448709" y="20842"/>
                  </a:cubicBezTo>
                  <a:lnTo>
                    <a:pt x="511994" y="116589"/>
                  </a:lnTo>
                  <a:cubicBezTo>
                    <a:pt x="515194" y="121489"/>
                    <a:pt x="515985" y="127581"/>
                    <a:pt x="514141" y="133137"/>
                  </a:cubicBezTo>
                  <a:cubicBezTo>
                    <a:pt x="512362" y="139084"/>
                    <a:pt x="508507" y="144195"/>
                    <a:pt x="503278" y="147537"/>
                  </a:cubicBezTo>
                  <a:cubicBezTo>
                    <a:pt x="498935" y="150436"/>
                    <a:pt x="493846" y="152015"/>
                    <a:pt x="488625" y="152084"/>
                  </a:cubicBezTo>
                  <a:cubicBezTo>
                    <a:pt x="481909" y="152334"/>
                    <a:pt x="475529" y="149144"/>
                    <a:pt x="471699" y="143621"/>
                  </a:cubicBez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5C6E98B-8733-4EF6-ACFA-B91816726975}"/>
                </a:ext>
              </a:extLst>
            </p:cNvPr>
            <p:cNvSpPr/>
            <p:nvPr/>
          </p:nvSpPr>
          <p:spPr>
            <a:xfrm>
              <a:off x="5686043" y="1921495"/>
              <a:ext cx="82611" cy="82610"/>
            </a:xfrm>
            <a:custGeom>
              <a:avLst/>
              <a:gdLst>
                <a:gd name="connsiteX0" fmla="*/ 57095 w 114189"/>
                <a:gd name="connsiteY0" fmla="*/ 0 h 114189"/>
                <a:gd name="connsiteX1" fmla="*/ 0 w 114189"/>
                <a:gd name="connsiteY1" fmla="*/ 57095 h 114189"/>
                <a:gd name="connsiteX2" fmla="*/ 57095 w 114189"/>
                <a:gd name="connsiteY2" fmla="*/ 114189 h 114189"/>
                <a:gd name="connsiteX3" fmla="*/ 114189 w 114189"/>
                <a:gd name="connsiteY3" fmla="*/ 57095 h 114189"/>
                <a:gd name="connsiteX4" fmla="*/ 57095 w 114189"/>
                <a:gd name="connsiteY4" fmla="*/ 0 h 114189"/>
                <a:gd name="connsiteX5" fmla="*/ 57095 w 114189"/>
                <a:gd name="connsiteY5" fmla="*/ 101053 h 114189"/>
                <a:gd name="connsiteX6" fmla="*/ 12505 w 114189"/>
                <a:gd name="connsiteY6" fmla="*/ 56463 h 114189"/>
                <a:gd name="connsiteX7" fmla="*/ 57095 w 114189"/>
                <a:gd name="connsiteY7" fmla="*/ 11874 h 114189"/>
                <a:gd name="connsiteX8" fmla="*/ 101684 w 114189"/>
                <a:gd name="connsiteY8" fmla="*/ 56463 h 114189"/>
                <a:gd name="connsiteX9" fmla="*/ 58117 w 114189"/>
                <a:gd name="connsiteY9" fmla="*/ 102052 h 114189"/>
                <a:gd name="connsiteX10" fmla="*/ 57095 w 114189"/>
                <a:gd name="connsiteY10" fmla="*/ 102063 h 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189" h="114189">
                  <a:moveTo>
                    <a:pt x="57095" y="0"/>
                  </a:moveTo>
                  <a:cubicBezTo>
                    <a:pt x="25563" y="0"/>
                    <a:pt x="0" y="25563"/>
                    <a:pt x="0" y="57095"/>
                  </a:cubicBezTo>
                  <a:cubicBezTo>
                    <a:pt x="0" y="88627"/>
                    <a:pt x="25563" y="114189"/>
                    <a:pt x="57095" y="114189"/>
                  </a:cubicBezTo>
                  <a:cubicBezTo>
                    <a:pt x="88627" y="114189"/>
                    <a:pt x="114189" y="88627"/>
                    <a:pt x="114189" y="57095"/>
                  </a:cubicBezTo>
                  <a:cubicBezTo>
                    <a:pt x="114120" y="25592"/>
                    <a:pt x="88598" y="69"/>
                    <a:pt x="57095" y="0"/>
                  </a:cubicBezTo>
                  <a:close/>
                  <a:moveTo>
                    <a:pt x="57095" y="101053"/>
                  </a:moveTo>
                  <a:cubicBezTo>
                    <a:pt x="32468" y="101053"/>
                    <a:pt x="12505" y="81090"/>
                    <a:pt x="12505" y="56463"/>
                  </a:cubicBezTo>
                  <a:cubicBezTo>
                    <a:pt x="12505" y="31837"/>
                    <a:pt x="32468" y="11874"/>
                    <a:pt x="57095" y="11874"/>
                  </a:cubicBezTo>
                  <a:cubicBezTo>
                    <a:pt x="81721" y="11874"/>
                    <a:pt x="101684" y="31837"/>
                    <a:pt x="101684" y="56463"/>
                  </a:cubicBezTo>
                  <a:cubicBezTo>
                    <a:pt x="102243" y="81083"/>
                    <a:pt x="82737" y="101493"/>
                    <a:pt x="58117" y="102052"/>
                  </a:cubicBezTo>
                  <a:cubicBezTo>
                    <a:pt x="57776" y="102059"/>
                    <a:pt x="57436" y="102063"/>
                    <a:pt x="57095" y="102063"/>
                  </a:cubicBez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95E8A3-5901-41CA-8D73-8C5E578DD23B}"/>
              </a:ext>
            </a:extLst>
          </p:cNvPr>
          <p:cNvGrpSpPr/>
          <p:nvPr/>
        </p:nvGrpSpPr>
        <p:grpSpPr>
          <a:xfrm>
            <a:off x="6474758" y="1514963"/>
            <a:ext cx="1224000" cy="1224000"/>
            <a:chOff x="6489552" y="1600824"/>
            <a:chExt cx="1224000" cy="1224000"/>
          </a:xfrm>
        </p:grpSpPr>
        <p:sp>
          <p:nvSpPr>
            <p:cNvPr id="62" name="Content Placeholder 11">
              <a:extLst>
                <a:ext uri="{FF2B5EF4-FFF2-40B4-BE49-F238E27FC236}">
                  <a16:creationId xmlns:a16="http://schemas.microsoft.com/office/drawing/2014/main" id="{9B0C2182-C68F-47D5-80E7-4E02BD11B632}"/>
                </a:ext>
              </a:extLst>
            </p:cNvPr>
            <p:cNvSpPr txBox="1">
              <a:spLocks/>
            </p:cNvSpPr>
            <p:nvPr/>
          </p:nvSpPr>
          <p:spPr>
            <a:xfrm>
              <a:off x="6489552" y="1600824"/>
              <a:ext cx="1224000" cy="122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50800">
              <a:solidFill>
                <a:schemeClr val="bg1"/>
              </a:solidFill>
            </a:ln>
          </p:spPr>
          <p:txBody>
            <a:bodyPr vert="horz" lIns="72000" tIns="540000" rIns="72000" bIns="0" rtlCol="0" anchor="t" anchorCtr="0">
              <a:noAutofit/>
            </a:bodyPr>
            <a:lstStyle>
              <a:lvl1pPr marL="0" indent="0" algn="l" defTabSz="829544" rtl="0" eaLnBrk="1" latinLnBrk="0" hangingPunct="1">
                <a:lnSpc>
                  <a:spcPct val="110000"/>
                </a:lnSpc>
                <a:spcBef>
                  <a:spcPts val="1089"/>
                </a:spcBef>
                <a:buFont typeface="Arial" pitchFamily="34" charset="0"/>
                <a:buNone/>
                <a:defRPr sz="2000" b="1" kern="1200">
                  <a:solidFill>
                    <a:schemeClr val="tx2"/>
                  </a:solidFill>
                  <a:latin typeface="Omnes SemiBold" pitchFamily="50" charset="0"/>
                  <a:ea typeface="+mn-ea"/>
                  <a:cs typeface="Arial" pitchFamily="34" charset="0"/>
                </a:defRPr>
              </a:lvl1pPr>
              <a:lvl2pPr marL="0" indent="0" algn="l" defTabSz="829544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Omnes Light" pitchFamily="50" charset="0"/>
                  <a:ea typeface="+mn-ea"/>
                  <a:cs typeface="Arial" pitchFamily="34" charset="0"/>
                </a:defRPr>
              </a:lvl2pPr>
              <a:lvl3pPr marL="0" indent="0" algn="l" defTabSz="829544" rtl="0" eaLnBrk="1" latinLnBrk="0" hangingPunct="1">
                <a:lnSpc>
                  <a:spcPct val="110000"/>
                </a:lnSpc>
                <a:spcBef>
                  <a:spcPts val="544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3pPr>
              <a:lvl4pPr marL="228614" indent="-228614" algn="l" defTabSz="829544" rtl="0" eaLnBrk="1" latinLnBrk="0" hangingPunct="1">
                <a:lnSpc>
                  <a:spcPct val="110000"/>
                </a:lnSpc>
                <a:spcBef>
                  <a:spcPts val="544"/>
                </a:spcBef>
                <a:buClrTx/>
                <a:buFont typeface="Symbol" pitchFamily="18" charset="2"/>
                <a:buChar char="·"/>
                <a:defRPr sz="1600" b="0" i="0" kern="1200" baseline="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4pPr>
              <a:lvl5pPr marL="457229" indent="-228614" algn="l" defTabSz="829544" rtl="0" eaLnBrk="1" latinLnBrk="0" hangingPunct="1">
                <a:lnSpc>
                  <a:spcPct val="110000"/>
                </a:lnSpc>
                <a:spcBef>
                  <a:spcPts val="272"/>
                </a:spcBef>
                <a:buClrTx/>
                <a:buFont typeface="Arial" pitchFamily="34" charset="0"/>
                <a:buChar char="−"/>
                <a:defRPr sz="1600" b="0" i="0" kern="120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5pPr>
              <a:lvl6pPr marL="485341" indent="-156980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•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64952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−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81514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•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97932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−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AU" sz="1200" b="0" dirty="0">
                  <a:solidFill>
                    <a:schemeClr val="bg1"/>
                  </a:solidFill>
                  <a:latin typeface="Omnes" panose="02000506040000020004" pitchFamily="2" charset="0"/>
                </a:rPr>
                <a:t>Feedback</a:t>
              </a:r>
            </a:p>
          </p:txBody>
        </p:sp>
        <p:pic>
          <p:nvPicPr>
            <p:cNvPr id="110" name="Picture 109" descr="Text, logo&#10;&#10;Description automatically generated">
              <a:extLst>
                <a:ext uri="{FF2B5EF4-FFF2-40B4-BE49-F238E27FC236}">
                  <a16:creationId xmlns:a16="http://schemas.microsoft.com/office/drawing/2014/main" id="{149512F7-175E-42B7-BC6F-7727963D6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6754" y="2015866"/>
              <a:ext cx="972762" cy="182626"/>
            </a:xfrm>
            <a:prstGeom prst="rect">
              <a:avLst/>
            </a:prstGeom>
          </p:spPr>
        </p:pic>
      </p:grp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E395EF9-B257-48BE-81E8-962E8161F4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84"/>
          <a:stretch/>
        </p:blipFill>
        <p:spPr>
          <a:xfrm rot="361564">
            <a:off x="7291239" y="4670624"/>
            <a:ext cx="2097178" cy="137757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8D2419A-FC9B-4B3F-9DC6-F79B2A0274C3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50704">
            <a:off x="6653023" y="3419819"/>
            <a:ext cx="1541462" cy="13345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0EC8C75-E9FC-4794-9D9E-7AEFE48A8ACD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86921">
            <a:off x="5487615" y="4736305"/>
            <a:ext cx="1869258" cy="145748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F4A53A-D837-42F4-BFC1-F8FD2C0FF93B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231">
            <a:off x="2195010" y="4719582"/>
            <a:ext cx="1970783" cy="14843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3" name="Picture 12" descr="A group of people standing on top of a dirt field&#10;&#10;Description automatically generated">
            <a:extLst>
              <a:ext uri="{FF2B5EF4-FFF2-40B4-BE49-F238E27FC236}">
                <a16:creationId xmlns:a16="http://schemas.microsoft.com/office/drawing/2014/main" id="{66C9BCB9-2C8A-4A2A-B56D-A65C2BCC26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885">
            <a:off x="7940973" y="3603669"/>
            <a:ext cx="1568271" cy="117501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1" name="Picture 10" descr="A picture containing person, child, indoor, young&#10;&#10;Description automatically generated">
            <a:extLst>
              <a:ext uri="{FF2B5EF4-FFF2-40B4-BE49-F238E27FC236}">
                <a16:creationId xmlns:a16="http://schemas.microsoft.com/office/drawing/2014/main" id="{6283DCD8-D3EF-441F-A4A4-DFA79BA00F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1405">
            <a:off x="479630" y="3255093"/>
            <a:ext cx="1225180" cy="163193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A4A9AD8-D6B5-4256-9E95-C6BC240CF3AD}"/>
              </a:ext>
            </a:extLst>
          </p:cNvPr>
          <p:cNvSpPr/>
          <p:nvPr/>
        </p:nvSpPr>
        <p:spPr>
          <a:xfrm flipV="1">
            <a:off x="4141788" y="3096866"/>
            <a:ext cx="1635126" cy="183744"/>
          </a:xfrm>
          <a:prstGeom prst="triangle">
            <a:avLst/>
          </a:prstGeom>
          <a:solidFill>
            <a:schemeClr val="accent6"/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900" dirty="0">
              <a:latin typeface="Franklin Gothic Book" panose="020B05030201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78ECF63-7A53-40C8-9606-9D4315966771}"/>
              </a:ext>
            </a:extLst>
          </p:cNvPr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89332">
            <a:off x="537880" y="4829630"/>
            <a:ext cx="1672703" cy="13251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9FA4007C-58AD-4888-A11B-B9C1091E25FE}"/>
              </a:ext>
            </a:extLst>
          </p:cNvPr>
          <p:cNvGrpSpPr/>
          <p:nvPr/>
        </p:nvGrpSpPr>
        <p:grpSpPr>
          <a:xfrm>
            <a:off x="4071721" y="1821611"/>
            <a:ext cx="265906" cy="337402"/>
            <a:chOff x="9679824" y="1599405"/>
            <a:chExt cx="368336" cy="467373"/>
          </a:xfrm>
          <a:solidFill>
            <a:schemeClr val="bg1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2E0716F-5F2A-4B9C-A787-C86304115C77}"/>
                </a:ext>
              </a:extLst>
            </p:cNvPr>
            <p:cNvSpPr/>
            <p:nvPr/>
          </p:nvSpPr>
          <p:spPr>
            <a:xfrm>
              <a:off x="9679824" y="1599405"/>
              <a:ext cx="368336" cy="467373"/>
            </a:xfrm>
            <a:custGeom>
              <a:avLst/>
              <a:gdLst>
                <a:gd name="connsiteX0" fmla="*/ 368211 w 368336"/>
                <a:gd name="connsiteY0" fmla="*/ 149433 h 467373"/>
                <a:gd name="connsiteX1" fmla="*/ 368211 w 368336"/>
                <a:gd name="connsiteY1" fmla="*/ 148675 h 467373"/>
                <a:gd name="connsiteX2" fmla="*/ 366821 w 368336"/>
                <a:gd name="connsiteY2" fmla="*/ 145769 h 467373"/>
                <a:gd name="connsiteX3" fmla="*/ 231411 w 368336"/>
                <a:gd name="connsiteY3" fmla="*/ 2022 h 467373"/>
                <a:gd name="connsiteX4" fmla="*/ 226737 w 368336"/>
                <a:gd name="connsiteY4" fmla="*/ 1 h 467373"/>
                <a:gd name="connsiteX5" fmla="*/ 33095 w 368336"/>
                <a:gd name="connsiteY5" fmla="*/ 1 h 467373"/>
                <a:gd name="connsiteX6" fmla="*/ 0 w 368336"/>
                <a:gd name="connsiteY6" fmla="*/ 32338 h 467373"/>
                <a:gd name="connsiteX7" fmla="*/ 0 w 368336"/>
                <a:gd name="connsiteY7" fmla="*/ 435159 h 467373"/>
                <a:gd name="connsiteX8" fmla="*/ 33095 w 368336"/>
                <a:gd name="connsiteY8" fmla="*/ 467369 h 467373"/>
                <a:gd name="connsiteX9" fmla="*/ 335242 w 368336"/>
                <a:gd name="connsiteY9" fmla="*/ 467369 h 467373"/>
                <a:gd name="connsiteX10" fmla="*/ 368336 w 368336"/>
                <a:gd name="connsiteY10" fmla="*/ 435292 h 467373"/>
                <a:gd name="connsiteX11" fmla="*/ 368337 w 368336"/>
                <a:gd name="connsiteY11" fmla="*/ 435159 h 467373"/>
                <a:gd name="connsiteX12" fmla="*/ 368337 w 368336"/>
                <a:gd name="connsiteY12" fmla="*/ 150190 h 467373"/>
                <a:gd name="connsiteX13" fmla="*/ 368211 w 368336"/>
                <a:gd name="connsiteY13" fmla="*/ 149433 h 467373"/>
                <a:gd name="connsiteX14" fmla="*/ 347116 w 368336"/>
                <a:gd name="connsiteY14" fmla="*/ 143875 h 467373"/>
                <a:gd name="connsiteX15" fmla="*/ 247958 w 368336"/>
                <a:gd name="connsiteY15" fmla="*/ 143875 h 467373"/>
                <a:gd name="connsiteX16" fmla="*/ 229137 w 368336"/>
                <a:gd name="connsiteY16" fmla="*/ 124169 h 467373"/>
                <a:gd name="connsiteX17" fmla="*/ 229137 w 368336"/>
                <a:gd name="connsiteY17" fmla="*/ 21980 h 467373"/>
                <a:gd name="connsiteX18" fmla="*/ 335242 w 368336"/>
                <a:gd name="connsiteY18" fmla="*/ 454738 h 467373"/>
                <a:gd name="connsiteX19" fmla="*/ 33095 w 368336"/>
                <a:gd name="connsiteY19" fmla="*/ 454738 h 467373"/>
                <a:gd name="connsiteX20" fmla="*/ 12632 w 368336"/>
                <a:gd name="connsiteY20" fmla="*/ 435159 h 467373"/>
                <a:gd name="connsiteX21" fmla="*/ 12632 w 368336"/>
                <a:gd name="connsiteY21" fmla="*/ 32338 h 467373"/>
                <a:gd name="connsiteX22" fmla="*/ 33087 w 368336"/>
                <a:gd name="connsiteY22" fmla="*/ 12633 h 467373"/>
                <a:gd name="connsiteX23" fmla="*/ 33095 w 368336"/>
                <a:gd name="connsiteY23" fmla="*/ 12633 h 467373"/>
                <a:gd name="connsiteX24" fmla="*/ 216505 w 368336"/>
                <a:gd name="connsiteY24" fmla="*/ 12633 h 467373"/>
                <a:gd name="connsiteX25" fmla="*/ 216505 w 368336"/>
                <a:gd name="connsiteY25" fmla="*/ 124169 h 467373"/>
                <a:gd name="connsiteX26" fmla="*/ 247958 w 368336"/>
                <a:gd name="connsiteY26" fmla="*/ 156506 h 467373"/>
                <a:gd name="connsiteX27" fmla="*/ 355705 w 368336"/>
                <a:gd name="connsiteY27" fmla="*/ 156506 h 467373"/>
                <a:gd name="connsiteX28" fmla="*/ 355705 w 368336"/>
                <a:gd name="connsiteY28" fmla="*/ 435159 h 467373"/>
                <a:gd name="connsiteX29" fmla="*/ 335242 w 368336"/>
                <a:gd name="connsiteY29" fmla="*/ 454738 h 4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336" h="467373">
                  <a:moveTo>
                    <a:pt x="368211" y="149433"/>
                  </a:moveTo>
                  <a:cubicBezTo>
                    <a:pt x="368270" y="149184"/>
                    <a:pt x="368270" y="148924"/>
                    <a:pt x="368211" y="148675"/>
                  </a:cubicBezTo>
                  <a:cubicBezTo>
                    <a:pt x="368012" y="147601"/>
                    <a:pt x="367532" y="146598"/>
                    <a:pt x="366821" y="145769"/>
                  </a:cubicBezTo>
                  <a:lnTo>
                    <a:pt x="231411" y="2022"/>
                  </a:lnTo>
                  <a:cubicBezTo>
                    <a:pt x="230188" y="747"/>
                    <a:pt x="228503" y="19"/>
                    <a:pt x="226737" y="1"/>
                  </a:cubicBezTo>
                  <a:lnTo>
                    <a:pt x="33095" y="1"/>
                  </a:lnTo>
                  <a:cubicBezTo>
                    <a:pt x="15054" y="-140"/>
                    <a:pt x="277" y="14299"/>
                    <a:pt x="0" y="32338"/>
                  </a:cubicBezTo>
                  <a:lnTo>
                    <a:pt x="0" y="435159"/>
                  </a:lnTo>
                  <a:cubicBezTo>
                    <a:pt x="277" y="453178"/>
                    <a:pt x="15075" y="467580"/>
                    <a:pt x="33095" y="467369"/>
                  </a:cubicBezTo>
                  <a:lnTo>
                    <a:pt x="335242" y="467369"/>
                  </a:lnTo>
                  <a:cubicBezTo>
                    <a:pt x="353238" y="467650"/>
                    <a:pt x="368055" y="453288"/>
                    <a:pt x="368336" y="435292"/>
                  </a:cubicBezTo>
                  <a:cubicBezTo>
                    <a:pt x="368336" y="435247"/>
                    <a:pt x="368337" y="435203"/>
                    <a:pt x="368337" y="435159"/>
                  </a:cubicBezTo>
                  <a:lnTo>
                    <a:pt x="368337" y="150190"/>
                  </a:lnTo>
                  <a:cubicBezTo>
                    <a:pt x="368337" y="150190"/>
                    <a:pt x="368211" y="149685"/>
                    <a:pt x="368211" y="149433"/>
                  </a:cubicBezTo>
                  <a:close/>
                  <a:moveTo>
                    <a:pt x="347116" y="143875"/>
                  </a:moveTo>
                  <a:lnTo>
                    <a:pt x="247958" y="143875"/>
                  </a:lnTo>
                  <a:cubicBezTo>
                    <a:pt x="237333" y="143599"/>
                    <a:pt x="228925" y="134795"/>
                    <a:pt x="229137" y="124169"/>
                  </a:cubicBezTo>
                  <a:lnTo>
                    <a:pt x="229137" y="21980"/>
                  </a:lnTo>
                  <a:close/>
                  <a:moveTo>
                    <a:pt x="335242" y="454738"/>
                  </a:moveTo>
                  <a:lnTo>
                    <a:pt x="33095" y="454738"/>
                  </a:lnTo>
                  <a:cubicBezTo>
                    <a:pt x="22050" y="454950"/>
                    <a:pt x="12907" y="446203"/>
                    <a:pt x="12632" y="435159"/>
                  </a:cubicBezTo>
                  <a:lnTo>
                    <a:pt x="12632" y="32338"/>
                  </a:lnTo>
                  <a:cubicBezTo>
                    <a:pt x="12839" y="21247"/>
                    <a:pt x="21998" y="12425"/>
                    <a:pt x="33087" y="12633"/>
                  </a:cubicBezTo>
                  <a:cubicBezTo>
                    <a:pt x="33090" y="12633"/>
                    <a:pt x="33092" y="12633"/>
                    <a:pt x="33095" y="12633"/>
                  </a:cubicBezTo>
                  <a:lnTo>
                    <a:pt x="216505" y="12633"/>
                  </a:lnTo>
                  <a:lnTo>
                    <a:pt x="216505" y="124169"/>
                  </a:lnTo>
                  <a:cubicBezTo>
                    <a:pt x="216294" y="141772"/>
                    <a:pt x="230357" y="156230"/>
                    <a:pt x="247958" y="156506"/>
                  </a:cubicBezTo>
                  <a:lnTo>
                    <a:pt x="355705" y="156506"/>
                  </a:lnTo>
                  <a:lnTo>
                    <a:pt x="355705" y="435159"/>
                  </a:lnTo>
                  <a:cubicBezTo>
                    <a:pt x="355430" y="446203"/>
                    <a:pt x="346287" y="454950"/>
                    <a:pt x="335242" y="454738"/>
                  </a:cubicBezTo>
                  <a:close/>
                </a:path>
              </a:pathLst>
            </a:custGeom>
            <a:grpFill/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DAFD941-ECAF-4DB9-B445-882E6D38DE94}"/>
                </a:ext>
              </a:extLst>
            </p:cNvPr>
            <p:cNvSpPr/>
            <p:nvPr/>
          </p:nvSpPr>
          <p:spPr>
            <a:xfrm>
              <a:off x="9827866" y="1795322"/>
              <a:ext cx="170905" cy="12631"/>
            </a:xfrm>
            <a:custGeom>
              <a:avLst/>
              <a:gdLst>
                <a:gd name="connsiteX0" fmla="*/ 164589 w 170905"/>
                <a:gd name="connsiteY0" fmla="*/ 0 h 12631"/>
                <a:gd name="connsiteX1" fmla="*/ 6316 w 170905"/>
                <a:gd name="connsiteY1" fmla="*/ 0 h 12631"/>
                <a:gd name="connsiteX2" fmla="*/ 0 w 170905"/>
                <a:gd name="connsiteY2" fmla="*/ 6316 h 12631"/>
                <a:gd name="connsiteX3" fmla="*/ 6316 w 170905"/>
                <a:gd name="connsiteY3" fmla="*/ 12632 h 12631"/>
                <a:gd name="connsiteX4" fmla="*/ 164589 w 170905"/>
                <a:gd name="connsiteY4" fmla="*/ 12632 h 12631"/>
                <a:gd name="connsiteX5" fmla="*/ 170905 w 170905"/>
                <a:gd name="connsiteY5" fmla="*/ 6316 h 12631"/>
                <a:gd name="connsiteX6" fmla="*/ 164589 w 170905"/>
                <a:gd name="connsiteY6" fmla="*/ 0 h 1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05" h="12631">
                  <a:moveTo>
                    <a:pt x="164589" y="0"/>
                  </a:moveTo>
                  <a:lnTo>
                    <a:pt x="6316" y="0"/>
                  </a:lnTo>
                  <a:cubicBezTo>
                    <a:pt x="2856" y="67"/>
                    <a:pt x="67" y="2856"/>
                    <a:pt x="0" y="6316"/>
                  </a:cubicBezTo>
                  <a:cubicBezTo>
                    <a:pt x="0" y="9803"/>
                    <a:pt x="2828" y="12632"/>
                    <a:pt x="6316" y="12632"/>
                  </a:cubicBezTo>
                  <a:lnTo>
                    <a:pt x="164589" y="12632"/>
                  </a:lnTo>
                  <a:cubicBezTo>
                    <a:pt x="168077" y="12632"/>
                    <a:pt x="170905" y="9803"/>
                    <a:pt x="170905" y="6316"/>
                  </a:cubicBezTo>
                  <a:cubicBezTo>
                    <a:pt x="170905" y="2828"/>
                    <a:pt x="168077" y="0"/>
                    <a:pt x="164589" y="0"/>
                  </a:cubicBezTo>
                  <a:close/>
                </a:path>
              </a:pathLst>
            </a:custGeom>
            <a:grpFill/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DCA6EF1-FB4A-4732-90D8-D7BAEB5F4231}"/>
                </a:ext>
              </a:extLst>
            </p:cNvPr>
            <p:cNvSpPr/>
            <p:nvPr/>
          </p:nvSpPr>
          <p:spPr>
            <a:xfrm>
              <a:off x="9725892" y="1774517"/>
              <a:ext cx="76547" cy="54279"/>
            </a:xfrm>
            <a:custGeom>
              <a:avLst/>
              <a:gdLst>
                <a:gd name="connsiteX0" fmla="*/ 28585 w 76547"/>
                <a:gd name="connsiteY0" fmla="*/ 54279 h 54279"/>
                <a:gd name="connsiteX1" fmla="*/ 33006 w 76547"/>
                <a:gd name="connsiteY1" fmla="*/ 52510 h 54279"/>
                <a:gd name="connsiteX2" fmla="*/ 74690 w 76547"/>
                <a:gd name="connsiteY2" fmla="*/ 10826 h 54279"/>
                <a:gd name="connsiteX3" fmla="*/ 74690 w 76547"/>
                <a:gd name="connsiteY3" fmla="*/ 1858 h 54279"/>
                <a:gd name="connsiteX4" fmla="*/ 65721 w 76547"/>
                <a:gd name="connsiteY4" fmla="*/ 1858 h 54279"/>
                <a:gd name="connsiteX5" fmla="*/ 28585 w 76547"/>
                <a:gd name="connsiteY5" fmla="*/ 39121 h 54279"/>
                <a:gd name="connsiteX6" fmla="*/ 10774 w 76547"/>
                <a:gd name="connsiteY6" fmla="*/ 21310 h 54279"/>
                <a:gd name="connsiteX7" fmla="*/ 1842 w 76547"/>
                <a:gd name="connsiteY7" fmla="*/ 21274 h 54279"/>
                <a:gd name="connsiteX8" fmla="*/ 1806 w 76547"/>
                <a:gd name="connsiteY8" fmla="*/ 21310 h 54279"/>
                <a:gd name="connsiteX9" fmla="*/ 1806 w 76547"/>
                <a:gd name="connsiteY9" fmla="*/ 30153 h 54279"/>
                <a:gd name="connsiteX10" fmla="*/ 24037 w 76547"/>
                <a:gd name="connsiteY10" fmla="*/ 52510 h 54279"/>
                <a:gd name="connsiteX11" fmla="*/ 28585 w 76547"/>
                <a:gd name="connsiteY11" fmla="*/ 54279 h 5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547" h="54279">
                  <a:moveTo>
                    <a:pt x="28585" y="54279"/>
                  </a:moveTo>
                  <a:cubicBezTo>
                    <a:pt x="30233" y="54289"/>
                    <a:pt x="31820" y="53654"/>
                    <a:pt x="33006" y="52510"/>
                  </a:cubicBezTo>
                  <a:lnTo>
                    <a:pt x="74690" y="10826"/>
                  </a:lnTo>
                  <a:cubicBezTo>
                    <a:pt x="77167" y="8349"/>
                    <a:pt x="77167" y="4335"/>
                    <a:pt x="74690" y="1858"/>
                  </a:cubicBezTo>
                  <a:cubicBezTo>
                    <a:pt x="72213" y="-619"/>
                    <a:pt x="68199" y="-619"/>
                    <a:pt x="65721" y="1858"/>
                  </a:cubicBezTo>
                  <a:lnTo>
                    <a:pt x="28585" y="39121"/>
                  </a:lnTo>
                  <a:lnTo>
                    <a:pt x="10774" y="21310"/>
                  </a:lnTo>
                  <a:cubicBezTo>
                    <a:pt x="8317" y="18833"/>
                    <a:pt x="4319" y="18817"/>
                    <a:pt x="1842" y="21274"/>
                  </a:cubicBezTo>
                  <a:cubicBezTo>
                    <a:pt x="1830" y="21286"/>
                    <a:pt x="1818" y="21298"/>
                    <a:pt x="1806" y="21310"/>
                  </a:cubicBezTo>
                  <a:cubicBezTo>
                    <a:pt x="-602" y="23766"/>
                    <a:pt x="-602" y="27697"/>
                    <a:pt x="1806" y="30153"/>
                  </a:cubicBezTo>
                  <a:lnTo>
                    <a:pt x="24037" y="52510"/>
                  </a:lnTo>
                  <a:cubicBezTo>
                    <a:pt x="25270" y="53662"/>
                    <a:pt x="26898" y="54295"/>
                    <a:pt x="28585" y="54279"/>
                  </a:cubicBezTo>
                  <a:close/>
                </a:path>
              </a:pathLst>
            </a:custGeom>
            <a:grpFill/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935BFB-5973-4FE0-9A48-3DEC3E341A43}"/>
                </a:ext>
              </a:extLst>
            </p:cNvPr>
            <p:cNvSpPr/>
            <p:nvPr/>
          </p:nvSpPr>
          <p:spPr>
            <a:xfrm>
              <a:off x="9827866" y="1870606"/>
              <a:ext cx="167873" cy="12631"/>
            </a:xfrm>
            <a:custGeom>
              <a:avLst/>
              <a:gdLst>
                <a:gd name="connsiteX0" fmla="*/ 161558 w 167873"/>
                <a:gd name="connsiteY0" fmla="*/ 0 h 12631"/>
                <a:gd name="connsiteX1" fmla="*/ 6316 w 167873"/>
                <a:gd name="connsiteY1" fmla="*/ 0 h 12631"/>
                <a:gd name="connsiteX2" fmla="*/ 0 w 167873"/>
                <a:gd name="connsiteY2" fmla="*/ 6316 h 12631"/>
                <a:gd name="connsiteX3" fmla="*/ 6316 w 167873"/>
                <a:gd name="connsiteY3" fmla="*/ 12632 h 12631"/>
                <a:gd name="connsiteX4" fmla="*/ 161558 w 167873"/>
                <a:gd name="connsiteY4" fmla="*/ 12632 h 12631"/>
                <a:gd name="connsiteX5" fmla="*/ 167874 w 167873"/>
                <a:gd name="connsiteY5" fmla="*/ 6316 h 12631"/>
                <a:gd name="connsiteX6" fmla="*/ 161558 w 167873"/>
                <a:gd name="connsiteY6" fmla="*/ 0 h 1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73" h="12631">
                  <a:moveTo>
                    <a:pt x="161558" y="0"/>
                  </a:moveTo>
                  <a:lnTo>
                    <a:pt x="6316" y="0"/>
                  </a:lnTo>
                  <a:cubicBezTo>
                    <a:pt x="2828" y="0"/>
                    <a:pt x="0" y="2828"/>
                    <a:pt x="0" y="6316"/>
                  </a:cubicBezTo>
                  <a:cubicBezTo>
                    <a:pt x="67" y="9776"/>
                    <a:pt x="2856" y="12565"/>
                    <a:pt x="6316" y="12632"/>
                  </a:cubicBezTo>
                  <a:lnTo>
                    <a:pt x="161558" y="12632"/>
                  </a:lnTo>
                  <a:cubicBezTo>
                    <a:pt x="165045" y="12632"/>
                    <a:pt x="167874" y="9803"/>
                    <a:pt x="167874" y="6316"/>
                  </a:cubicBezTo>
                  <a:cubicBezTo>
                    <a:pt x="167874" y="2828"/>
                    <a:pt x="165045" y="0"/>
                    <a:pt x="161558" y="0"/>
                  </a:cubicBezTo>
                  <a:close/>
                </a:path>
              </a:pathLst>
            </a:custGeom>
            <a:grpFill/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55BFD9-8782-42D2-A6B9-B66B1BE33CC2}"/>
                </a:ext>
              </a:extLst>
            </p:cNvPr>
            <p:cNvSpPr/>
            <p:nvPr/>
          </p:nvSpPr>
          <p:spPr>
            <a:xfrm>
              <a:off x="9729871" y="1849457"/>
              <a:ext cx="76495" cy="54496"/>
            </a:xfrm>
            <a:custGeom>
              <a:avLst/>
              <a:gdLst>
                <a:gd name="connsiteX0" fmla="*/ 65153 w 76495"/>
                <a:gd name="connsiteY0" fmla="*/ 2076 h 54496"/>
                <a:gd name="connsiteX1" fmla="*/ 28521 w 76495"/>
                <a:gd name="connsiteY1" fmla="*/ 39339 h 54496"/>
                <a:gd name="connsiteX2" fmla="*/ 10711 w 76495"/>
                <a:gd name="connsiteY2" fmla="*/ 21528 h 54496"/>
                <a:gd name="connsiteX3" fmla="*/ 2140 w 76495"/>
                <a:gd name="connsiteY3" fmla="*/ 21257 h 54496"/>
                <a:gd name="connsiteX4" fmla="*/ 1869 w 76495"/>
                <a:gd name="connsiteY4" fmla="*/ 21528 h 54496"/>
                <a:gd name="connsiteX5" fmla="*/ 1832 w 76495"/>
                <a:gd name="connsiteY5" fmla="*/ 30460 h 54496"/>
                <a:gd name="connsiteX6" fmla="*/ 1869 w 76495"/>
                <a:gd name="connsiteY6" fmla="*/ 30497 h 54496"/>
                <a:gd name="connsiteX7" fmla="*/ 24100 w 76495"/>
                <a:gd name="connsiteY7" fmla="*/ 52728 h 54496"/>
                <a:gd name="connsiteX8" fmla="*/ 28521 w 76495"/>
                <a:gd name="connsiteY8" fmla="*/ 54497 h 54496"/>
                <a:gd name="connsiteX9" fmla="*/ 33069 w 76495"/>
                <a:gd name="connsiteY9" fmla="*/ 52728 h 54496"/>
                <a:gd name="connsiteX10" fmla="*/ 74626 w 76495"/>
                <a:gd name="connsiteY10" fmla="*/ 11044 h 54496"/>
                <a:gd name="connsiteX11" fmla="*/ 74663 w 76495"/>
                <a:gd name="connsiteY11" fmla="*/ 2112 h 54496"/>
                <a:gd name="connsiteX12" fmla="*/ 74626 w 76495"/>
                <a:gd name="connsiteY12" fmla="*/ 2076 h 54496"/>
                <a:gd name="connsiteX13" fmla="*/ 65523 w 76495"/>
                <a:gd name="connsiteY13" fmla="*/ 1706 h 54496"/>
                <a:gd name="connsiteX14" fmla="*/ 65153 w 76495"/>
                <a:gd name="connsiteY14" fmla="*/ 2076 h 5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495" h="54496">
                  <a:moveTo>
                    <a:pt x="65153" y="2076"/>
                  </a:moveTo>
                  <a:lnTo>
                    <a:pt x="28521" y="39339"/>
                  </a:lnTo>
                  <a:lnTo>
                    <a:pt x="10711" y="21528"/>
                  </a:lnTo>
                  <a:cubicBezTo>
                    <a:pt x="8419" y="19087"/>
                    <a:pt x="4582" y="18965"/>
                    <a:pt x="2140" y="21257"/>
                  </a:cubicBezTo>
                  <a:cubicBezTo>
                    <a:pt x="2047" y="21344"/>
                    <a:pt x="1956" y="21435"/>
                    <a:pt x="1869" y="21528"/>
                  </a:cubicBezTo>
                  <a:cubicBezTo>
                    <a:pt x="-608" y="23985"/>
                    <a:pt x="-625" y="27983"/>
                    <a:pt x="1832" y="30460"/>
                  </a:cubicBezTo>
                  <a:cubicBezTo>
                    <a:pt x="1845" y="30473"/>
                    <a:pt x="1856" y="30484"/>
                    <a:pt x="1869" y="30497"/>
                  </a:cubicBezTo>
                  <a:lnTo>
                    <a:pt x="24100" y="52728"/>
                  </a:lnTo>
                  <a:cubicBezTo>
                    <a:pt x="25286" y="53871"/>
                    <a:pt x="26873" y="54507"/>
                    <a:pt x="28521" y="54497"/>
                  </a:cubicBezTo>
                  <a:cubicBezTo>
                    <a:pt x="30204" y="54488"/>
                    <a:pt x="31823" y="53859"/>
                    <a:pt x="33069" y="52728"/>
                  </a:cubicBezTo>
                  <a:lnTo>
                    <a:pt x="74626" y="11044"/>
                  </a:lnTo>
                  <a:cubicBezTo>
                    <a:pt x="77104" y="8587"/>
                    <a:pt x="77120" y="4589"/>
                    <a:pt x="74663" y="2112"/>
                  </a:cubicBezTo>
                  <a:cubicBezTo>
                    <a:pt x="74650" y="2100"/>
                    <a:pt x="74639" y="2088"/>
                    <a:pt x="74626" y="2076"/>
                  </a:cubicBezTo>
                  <a:cubicBezTo>
                    <a:pt x="72215" y="-540"/>
                    <a:pt x="68140" y="-706"/>
                    <a:pt x="65523" y="1706"/>
                  </a:cubicBezTo>
                  <a:cubicBezTo>
                    <a:pt x="65395" y="1823"/>
                    <a:pt x="65272" y="1947"/>
                    <a:pt x="65153" y="2076"/>
                  </a:cubicBezTo>
                  <a:close/>
                </a:path>
              </a:pathLst>
            </a:custGeom>
            <a:grpFill/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5F65ACE-C4A1-4A8D-8A50-C1BA939A070D}"/>
                </a:ext>
              </a:extLst>
            </p:cNvPr>
            <p:cNvSpPr/>
            <p:nvPr/>
          </p:nvSpPr>
          <p:spPr>
            <a:xfrm>
              <a:off x="9827866" y="1947280"/>
              <a:ext cx="167873" cy="12631"/>
            </a:xfrm>
            <a:custGeom>
              <a:avLst/>
              <a:gdLst>
                <a:gd name="connsiteX0" fmla="*/ 161558 w 167873"/>
                <a:gd name="connsiteY0" fmla="*/ 0 h 12631"/>
                <a:gd name="connsiteX1" fmla="*/ 6316 w 167873"/>
                <a:gd name="connsiteY1" fmla="*/ 0 h 12631"/>
                <a:gd name="connsiteX2" fmla="*/ 0 w 167873"/>
                <a:gd name="connsiteY2" fmla="*/ 6316 h 12631"/>
                <a:gd name="connsiteX3" fmla="*/ 6316 w 167873"/>
                <a:gd name="connsiteY3" fmla="*/ 12632 h 12631"/>
                <a:gd name="connsiteX4" fmla="*/ 161558 w 167873"/>
                <a:gd name="connsiteY4" fmla="*/ 12632 h 12631"/>
                <a:gd name="connsiteX5" fmla="*/ 167874 w 167873"/>
                <a:gd name="connsiteY5" fmla="*/ 6316 h 12631"/>
                <a:gd name="connsiteX6" fmla="*/ 161558 w 167873"/>
                <a:gd name="connsiteY6" fmla="*/ 0 h 1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73" h="12631">
                  <a:moveTo>
                    <a:pt x="161558" y="0"/>
                  </a:moveTo>
                  <a:lnTo>
                    <a:pt x="6316" y="0"/>
                  </a:lnTo>
                  <a:cubicBezTo>
                    <a:pt x="2856" y="67"/>
                    <a:pt x="67" y="2856"/>
                    <a:pt x="0" y="6316"/>
                  </a:cubicBezTo>
                  <a:cubicBezTo>
                    <a:pt x="0" y="9803"/>
                    <a:pt x="2828" y="12632"/>
                    <a:pt x="6316" y="12632"/>
                  </a:cubicBezTo>
                  <a:lnTo>
                    <a:pt x="161558" y="12632"/>
                  </a:lnTo>
                  <a:cubicBezTo>
                    <a:pt x="165045" y="12632"/>
                    <a:pt x="167874" y="9803"/>
                    <a:pt x="167874" y="6316"/>
                  </a:cubicBezTo>
                  <a:cubicBezTo>
                    <a:pt x="167874" y="2828"/>
                    <a:pt x="165045" y="0"/>
                    <a:pt x="161558" y="0"/>
                  </a:cubicBezTo>
                  <a:close/>
                </a:path>
              </a:pathLst>
            </a:custGeom>
            <a:grpFill/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BCA56C-693C-43B1-BCAE-C4F161DED62D}"/>
                </a:ext>
              </a:extLst>
            </p:cNvPr>
            <p:cNvSpPr/>
            <p:nvPr/>
          </p:nvSpPr>
          <p:spPr>
            <a:xfrm>
              <a:off x="9727931" y="1926527"/>
              <a:ext cx="76540" cy="54227"/>
            </a:xfrm>
            <a:custGeom>
              <a:avLst/>
              <a:gdLst>
                <a:gd name="connsiteX0" fmla="*/ 65830 w 76540"/>
                <a:gd name="connsiteY0" fmla="*/ 1806 h 54227"/>
                <a:gd name="connsiteX1" fmla="*/ 28566 w 76540"/>
                <a:gd name="connsiteY1" fmla="*/ 38943 h 54227"/>
                <a:gd name="connsiteX2" fmla="*/ 10882 w 76540"/>
                <a:gd name="connsiteY2" fmla="*/ 21258 h 54227"/>
                <a:gd name="connsiteX3" fmla="*/ 1950 w 76540"/>
                <a:gd name="connsiteY3" fmla="*/ 21222 h 54227"/>
                <a:gd name="connsiteX4" fmla="*/ 1914 w 76540"/>
                <a:gd name="connsiteY4" fmla="*/ 21258 h 54227"/>
                <a:gd name="connsiteX5" fmla="*/ 1642 w 76540"/>
                <a:gd name="connsiteY5" fmla="*/ 29829 h 54227"/>
                <a:gd name="connsiteX6" fmla="*/ 1914 w 76540"/>
                <a:gd name="connsiteY6" fmla="*/ 30100 h 54227"/>
                <a:gd name="connsiteX7" fmla="*/ 24145 w 76540"/>
                <a:gd name="connsiteY7" fmla="*/ 52458 h 54227"/>
                <a:gd name="connsiteX8" fmla="*/ 33114 w 76540"/>
                <a:gd name="connsiteY8" fmla="*/ 52458 h 54227"/>
                <a:gd name="connsiteX9" fmla="*/ 74672 w 76540"/>
                <a:gd name="connsiteY9" fmla="*/ 10774 h 54227"/>
                <a:gd name="connsiteX10" fmla="*/ 74708 w 76540"/>
                <a:gd name="connsiteY10" fmla="*/ 1842 h 54227"/>
                <a:gd name="connsiteX11" fmla="*/ 74672 w 76540"/>
                <a:gd name="connsiteY11" fmla="*/ 1806 h 54227"/>
                <a:gd name="connsiteX12" fmla="*/ 65830 w 76540"/>
                <a:gd name="connsiteY12" fmla="*/ 1806 h 5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40" h="54227">
                  <a:moveTo>
                    <a:pt x="65830" y="1806"/>
                  </a:moveTo>
                  <a:lnTo>
                    <a:pt x="28566" y="38943"/>
                  </a:lnTo>
                  <a:lnTo>
                    <a:pt x="10882" y="21258"/>
                  </a:lnTo>
                  <a:cubicBezTo>
                    <a:pt x="8425" y="18781"/>
                    <a:pt x="4427" y="18765"/>
                    <a:pt x="1950" y="21222"/>
                  </a:cubicBezTo>
                  <a:cubicBezTo>
                    <a:pt x="1938" y="21234"/>
                    <a:pt x="1926" y="21246"/>
                    <a:pt x="1914" y="21258"/>
                  </a:cubicBezTo>
                  <a:cubicBezTo>
                    <a:pt x="-528" y="23550"/>
                    <a:pt x="-649" y="27387"/>
                    <a:pt x="1642" y="29829"/>
                  </a:cubicBezTo>
                  <a:cubicBezTo>
                    <a:pt x="1729" y="29922"/>
                    <a:pt x="1820" y="30013"/>
                    <a:pt x="1914" y="30100"/>
                  </a:cubicBezTo>
                  <a:lnTo>
                    <a:pt x="24145" y="52458"/>
                  </a:lnTo>
                  <a:cubicBezTo>
                    <a:pt x="26669" y="54817"/>
                    <a:pt x="30590" y="54817"/>
                    <a:pt x="33114" y="52458"/>
                  </a:cubicBezTo>
                  <a:lnTo>
                    <a:pt x="74672" y="10774"/>
                  </a:lnTo>
                  <a:cubicBezTo>
                    <a:pt x="77149" y="8317"/>
                    <a:pt x="77165" y="4319"/>
                    <a:pt x="74708" y="1842"/>
                  </a:cubicBezTo>
                  <a:cubicBezTo>
                    <a:pt x="74696" y="1830"/>
                    <a:pt x="74684" y="1818"/>
                    <a:pt x="74672" y="1806"/>
                  </a:cubicBezTo>
                  <a:cubicBezTo>
                    <a:pt x="72216" y="-602"/>
                    <a:pt x="68285" y="-602"/>
                    <a:pt x="65830" y="1806"/>
                  </a:cubicBezTo>
                  <a:close/>
                </a:path>
              </a:pathLst>
            </a:custGeom>
            <a:grpFill/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03124">
                <a:defRPr/>
              </a:pPr>
              <a:endParaRPr lang="en-AU" sz="1778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D80C1CF-BC3F-4A01-B299-44D7FF812090}"/>
              </a:ext>
            </a:extLst>
          </p:cNvPr>
          <p:cNvSpPr txBox="1"/>
          <p:nvPr/>
        </p:nvSpPr>
        <p:spPr>
          <a:xfrm>
            <a:off x="3710545" y="2190445"/>
            <a:ext cx="9882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dirty="0">
                <a:solidFill>
                  <a:prstClr val="white"/>
                </a:solidFill>
                <a:latin typeface="Omnes" panose="02000506040000020004" pitchFamily="2" charset="0"/>
                <a:cs typeface="Arial" pitchFamily="34" charset="0"/>
              </a:rPr>
              <a:t>Preparation</a:t>
            </a:r>
          </a:p>
        </p:txBody>
      </p:sp>
      <p:pic>
        <p:nvPicPr>
          <p:cNvPr id="3" name="Picture 2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5AD26B63-4FB2-4D65-812D-2291CED3932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4190">
            <a:off x="1675326" y="3457849"/>
            <a:ext cx="1805597" cy="135283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6360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63D0-422B-490F-9714-57EBBC421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1619513"/>
            <a:ext cx="9356732" cy="1642495"/>
          </a:xfrm>
        </p:spPr>
        <p:txBody>
          <a:bodyPr/>
          <a:lstStyle/>
          <a:p>
            <a:pPr algn="ctr"/>
            <a:r>
              <a:rPr lang="en-US" sz="1800" b="1" i="0" u="none" strike="noStrike" baseline="0" dirty="0">
                <a:solidFill>
                  <a:srgbClr val="1F9FDA"/>
                </a:solidFill>
                <a:latin typeface="Omnes" panose="02000506040000020004" pitchFamily="2" charset="0"/>
              </a:rPr>
              <a:t>Area Managers have a maximum of 12 services in their region to ensure highest quality of our program and practices.</a:t>
            </a:r>
            <a:endParaRPr lang="en-US" sz="1800" b="0" i="0" u="none" strike="noStrike" baseline="0" dirty="0">
              <a:solidFill>
                <a:srgbClr val="1F9FDA"/>
              </a:solidFill>
              <a:latin typeface="Omnes" panose="02000506040000020004" pitchFamily="2" charset="0"/>
            </a:endParaRPr>
          </a:p>
          <a:p>
            <a:pPr algn="ctr"/>
            <a:r>
              <a:rPr lang="en-US" sz="1800" b="1" i="0" u="none" strike="noStrike" baseline="0" dirty="0">
                <a:solidFill>
                  <a:srgbClr val="1F9FDA"/>
                </a:solidFill>
                <a:latin typeface="Omnes" panose="02000506040000020004" pitchFamily="2" charset="0"/>
              </a:rPr>
              <a:t>Area Managers and Mentor Coordinators support and guide Coordinators in areas such as programming and planning to child’s interests, engagement, community building and more. </a:t>
            </a:r>
            <a:endParaRPr lang="en-AU" sz="2800" dirty="0">
              <a:latin typeface="Omnes" panose="02000506040000020004" pitchFamily="2" charset="0"/>
            </a:endParaRPr>
          </a:p>
        </p:txBody>
      </p:sp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id="{BE13799F-27F9-4C3A-8BC7-5DF6E1337C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1592">
            <a:off x="340813" y="3825315"/>
            <a:ext cx="2348132" cy="176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group of people in a room&#10;&#10;Description automatically generated">
            <a:extLst>
              <a:ext uri="{FF2B5EF4-FFF2-40B4-BE49-F238E27FC236}">
                <a16:creationId xmlns:a16="http://schemas.microsoft.com/office/drawing/2014/main" id="{2F764BBC-B309-4D19-B7D3-1266A0C01A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2521">
            <a:off x="5123948" y="3604234"/>
            <a:ext cx="1903350" cy="2535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9FEA971-03BE-48F8-A992-CEFBCDC954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841">
            <a:off x="7261768" y="3825315"/>
            <a:ext cx="2348132" cy="176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7E83C-5454-4A4C-885F-CDE46933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Omnes Pro" pitchFamily="50" charset="0"/>
              </a:rPr>
              <a:t>Quality of Program</a:t>
            </a:r>
          </a:p>
        </p:txBody>
      </p:sp>
      <p:pic>
        <p:nvPicPr>
          <p:cNvPr id="4" name="Picture 3" descr="A picture containing person, grass, person, sitting&#10;&#10;Description automatically generated">
            <a:extLst>
              <a:ext uri="{FF2B5EF4-FFF2-40B4-BE49-F238E27FC236}">
                <a16:creationId xmlns:a16="http://schemas.microsoft.com/office/drawing/2014/main" id="{D3002D7B-500A-4E3C-9148-0238918DE3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86899">
            <a:off x="2643853" y="3764580"/>
            <a:ext cx="2510091" cy="188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068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E8A3-CF5B-4672-BC25-A4F2B053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Omnes Pro" pitchFamily="50" charset="0"/>
              </a:rPr>
              <a:t>Your Community is Our Community</a:t>
            </a:r>
          </a:p>
        </p:txBody>
      </p:sp>
      <p:pic>
        <p:nvPicPr>
          <p:cNvPr id="10" name="Picture 6" descr="Image may contain: 2 people">
            <a:extLst>
              <a:ext uri="{FF2B5EF4-FFF2-40B4-BE49-F238E27FC236}">
                <a16:creationId xmlns:a16="http://schemas.microsoft.com/office/drawing/2014/main" id="{38013A50-13B5-4CC8-968B-B79995A4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1794" y="3436873"/>
            <a:ext cx="6393093" cy="264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>
            <a:extLst>
              <a:ext uri="{FF2B5EF4-FFF2-40B4-BE49-F238E27FC236}">
                <a16:creationId xmlns:a16="http://schemas.microsoft.com/office/drawing/2014/main" id="{69B7F6EB-163A-49C5-B193-F9D69A78AD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09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1AA5822-D034-4FDE-AF34-5EC5F83F9D54}"/>
              </a:ext>
            </a:extLst>
          </p:cNvPr>
          <p:cNvGrpSpPr/>
          <p:nvPr/>
        </p:nvGrpSpPr>
        <p:grpSpPr>
          <a:xfrm>
            <a:off x="301861" y="1244545"/>
            <a:ext cx="1249212" cy="1249212"/>
            <a:chOff x="301861" y="1244545"/>
            <a:chExt cx="1249212" cy="124921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22" name="Content Placeholder 7">
              <a:extLst>
                <a:ext uri="{FF2B5EF4-FFF2-40B4-BE49-F238E27FC236}">
                  <a16:creationId xmlns:a16="http://schemas.microsoft.com/office/drawing/2014/main" id="{3106BF05-A7F7-4292-91E4-4A7E2AD6DE23}"/>
                </a:ext>
              </a:extLst>
            </p:cNvPr>
            <p:cNvSpPr txBox="1">
              <a:spLocks/>
            </p:cNvSpPr>
            <p:nvPr/>
          </p:nvSpPr>
          <p:spPr>
            <a:xfrm>
              <a:off x="301861" y="1244545"/>
              <a:ext cx="1249212" cy="124921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bg1"/>
              </a:solidFill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829544" rtl="0" eaLnBrk="1" latinLnBrk="0" hangingPunct="1">
                <a:lnSpc>
                  <a:spcPct val="110000"/>
                </a:lnSpc>
                <a:spcBef>
                  <a:spcPts val="1089"/>
                </a:spcBef>
                <a:buFont typeface="Arial" pitchFamily="34" charset="0"/>
                <a:buNone/>
                <a:defRPr sz="2000" b="1" kern="1200">
                  <a:solidFill>
                    <a:schemeClr val="tx2"/>
                  </a:solidFill>
                  <a:latin typeface="Omnes SemiBold" pitchFamily="50" charset="0"/>
                  <a:ea typeface="+mn-ea"/>
                  <a:cs typeface="Arial" pitchFamily="34" charset="0"/>
                </a:defRPr>
              </a:lvl1pPr>
              <a:lvl2pPr marL="0" indent="0" algn="l" defTabSz="829544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Omnes Light" pitchFamily="50" charset="0"/>
                  <a:ea typeface="+mn-ea"/>
                  <a:cs typeface="Arial" pitchFamily="34" charset="0"/>
                </a:defRPr>
              </a:lvl2pPr>
              <a:lvl3pPr marL="0" indent="0" algn="l" defTabSz="829544" rtl="0" eaLnBrk="1" latinLnBrk="0" hangingPunct="1">
                <a:lnSpc>
                  <a:spcPct val="110000"/>
                </a:lnSpc>
                <a:spcBef>
                  <a:spcPts val="544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3pPr>
              <a:lvl4pPr marL="228614" indent="-228614" algn="l" defTabSz="829544" rtl="0" eaLnBrk="1" latinLnBrk="0" hangingPunct="1">
                <a:lnSpc>
                  <a:spcPct val="110000"/>
                </a:lnSpc>
                <a:spcBef>
                  <a:spcPts val="544"/>
                </a:spcBef>
                <a:buClrTx/>
                <a:buFont typeface="Symbol" pitchFamily="18" charset="2"/>
                <a:buChar char="·"/>
                <a:defRPr sz="1600" b="0" i="0" kern="1200" baseline="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4pPr>
              <a:lvl5pPr marL="457229" indent="-228614" algn="l" defTabSz="829544" rtl="0" eaLnBrk="1" latinLnBrk="0" hangingPunct="1">
                <a:lnSpc>
                  <a:spcPct val="110000"/>
                </a:lnSpc>
                <a:spcBef>
                  <a:spcPts val="272"/>
                </a:spcBef>
                <a:buClrTx/>
                <a:buFont typeface="Arial" pitchFamily="34" charset="0"/>
                <a:buChar char="−"/>
                <a:defRPr sz="1600" b="0" i="0" kern="120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5pPr>
              <a:lvl6pPr marL="485341" indent="-156980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•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64952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−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81514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•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97932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−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AU" sz="1600" b="0" dirty="0">
                <a:solidFill>
                  <a:schemeClr val="bg1"/>
                </a:solidFill>
                <a:latin typeface="Omnes SemiCond Medium" pitchFamily="50" charset="0"/>
              </a:endParaRPr>
            </a:p>
          </p:txBody>
        </p:sp>
        <p:sp>
          <p:nvSpPr>
            <p:cNvPr id="25" name="Content Placeholder 7">
              <a:extLst>
                <a:ext uri="{FF2B5EF4-FFF2-40B4-BE49-F238E27FC236}">
                  <a16:creationId xmlns:a16="http://schemas.microsoft.com/office/drawing/2014/main" id="{18F1CCED-6901-48A0-A6A5-A71DC72C8CA2}"/>
                </a:ext>
              </a:extLst>
            </p:cNvPr>
            <p:cNvSpPr txBox="1">
              <a:spLocks/>
            </p:cNvSpPr>
            <p:nvPr/>
          </p:nvSpPr>
          <p:spPr>
            <a:xfrm>
              <a:off x="386267" y="1509612"/>
              <a:ext cx="1080400" cy="719078"/>
            </a:xfrm>
            <a:prstGeom prst="rect">
              <a:avLst/>
            </a:prstGeom>
            <a:noFill/>
            <a:ln w="254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829544" rtl="0" eaLnBrk="1" latinLnBrk="0" hangingPunct="1">
                <a:lnSpc>
                  <a:spcPct val="110000"/>
                </a:lnSpc>
                <a:spcBef>
                  <a:spcPts val="1089"/>
                </a:spcBef>
                <a:buFont typeface="Arial" pitchFamily="34" charset="0"/>
                <a:buNone/>
                <a:defRPr sz="2000" b="1" kern="1200">
                  <a:solidFill>
                    <a:schemeClr val="tx2"/>
                  </a:solidFill>
                  <a:latin typeface="Omnes SemiBold" pitchFamily="50" charset="0"/>
                  <a:ea typeface="+mn-ea"/>
                  <a:cs typeface="Arial" pitchFamily="34" charset="0"/>
                </a:defRPr>
              </a:lvl1pPr>
              <a:lvl2pPr marL="0" indent="0" algn="l" defTabSz="829544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Omnes Light" pitchFamily="50" charset="0"/>
                  <a:ea typeface="+mn-ea"/>
                  <a:cs typeface="Arial" pitchFamily="34" charset="0"/>
                </a:defRPr>
              </a:lvl2pPr>
              <a:lvl3pPr marL="0" indent="0" algn="l" defTabSz="829544" rtl="0" eaLnBrk="1" latinLnBrk="0" hangingPunct="1">
                <a:lnSpc>
                  <a:spcPct val="110000"/>
                </a:lnSpc>
                <a:spcBef>
                  <a:spcPts val="544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3pPr>
              <a:lvl4pPr marL="228614" indent="-228614" algn="l" defTabSz="829544" rtl="0" eaLnBrk="1" latinLnBrk="0" hangingPunct="1">
                <a:lnSpc>
                  <a:spcPct val="110000"/>
                </a:lnSpc>
                <a:spcBef>
                  <a:spcPts val="544"/>
                </a:spcBef>
                <a:buClrTx/>
                <a:buFont typeface="Symbol" pitchFamily="18" charset="2"/>
                <a:buChar char="·"/>
                <a:defRPr sz="1600" b="0" i="0" kern="1200" baseline="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4pPr>
              <a:lvl5pPr marL="457229" indent="-228614" algn="l" defTabSz="829544" rtl="0" eaLnBrk="1" latinLnBrk="0" hangingPunct="1">
                <a:lnSpc>
                  <a:spcPct val="110000"/>
                </a:lnSpc>
                <a:spcBef>
                  <a:spcPts val="272"/>
                </a:spcBef>
                <a:buClrTx/>
                <a:buFont typeface="Arial" pitchFamily="34" charset="0"/>
                <a:buChar char="−"/>
                <a:defRPr sz="1600" b="0" i="0" kern="120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5pPr>
              <a:lvl6pPr marL="485341" indent="-156980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•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64952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−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81514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•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97932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−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AU" sz="1600" b="0" dirty="0">
                  <a:solidFill>
                    <a:schemeClr val="bg1"/>
                  </a:solidFill>
                  <a:latin typeface="Omnes" panose="02000506040000020004" pitchFamily="2" charset="0"/>
                </a:rPr>
                <a:t>Parent </a:t>
              </a:r>
              <a:br>
                <a:rPr lang="en-AU" sz="1600" b="0" dirty="0">
                  <a:solidFill>
                    <a:schemeClr val="bg1"/>
                  </a:solidFill>
                  <a:latin typeface="Omnes" panose="02000506040000020004" pitchFamily="2" charset="0"/>
                </a:rPr>
              </a:br>
              <a:r>
                <a:rPr lang="en-AU" sz="1600" b="0" dirty="0">
                  <a:solidFill>
                    <a:schemeClr val="bg1"/>
                  </a:solidFill>
                  <a:latin typeface="Omnes" panose="02000506040000020004" pitchFamily="2" charset="0"/>
                </a:rPr>
                <a:t>Information </a:t>
              </a:r>
              <a:br>
                <a:rPr lang="en-AU" sz="1600" b="0" dirty="0">
                  <a:solidFill>
                    <a:schemeClr val="bg1"/>
                  </a:solidFill>
                  <a:latin typeface="Omnes" panose="02000506040000020004" pitchFamily="2" charset="0"/>
                </a:rPr>
              </a:br>
              <a:r>
                <a:rPr lang="en-AU" sz="1600" b="0" dirty="0">
                  <a:solidFill>
                    <a:schemeClr val="bg1"/>
                  </a:solidFill>
                  <a:latin typeface="Omnes" panose="02000506040000020004" pitchFamily="2" charset="0"/>
                </a:rPr>
                <a:t>Days </a:t>
              </a:r>
            </a:p>
          </p:txBody>
        </p:sp>
      </p:grp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A31DEEBD-3E1C-4D8A-A76A-F26B9F1AD85E}"/>
              </a:ext>
            </a:extLst>
          </p:cNvPr>
          <p:cNvSpPr txBox="1">
            <a:spLocks/>
          </p:cNvSpPr>
          <p:nvPr/>
        </p:nvSpPr>
        <p:spPr>
          <a:xfrm>
            <a:off x="301861" y="2677068"/>
            <a:ext cx="1249212" cy="1249212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29544" rtl="0" eaLnBrk="1" latinLnBrk="0" hangingPunct="1">
              <a:lnSpc>
                <a:spcPct val="110000"/>
              </a:lnSpc>
              <a:spcBef>
                <a:spcPts val="1089"/>
              </a:spcBef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Omnes SemiBold" pitchFamily="50" charset="0"/>
                <a:ea typeface="+mn-ea"/>
                <a:cs typeface="Arial" pitchFamily="34" charset="0"/>
              </a:defRPr>
            </a:lvl1pPr>
            <a:lvl2pPr marL="0" indent="0" algn="l" defTabSz="8295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3pPr>
            <a:lvl4pPr marL="228614" indent="-228614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Tx/>
              <a:buFont typeface="Symbol" pitchFamily="18" charset="2"/>
              <a:buChar char="·"/>
              <a:defRPr sz="1600" b="0" i="0" kern="1200" baseline="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4pPr>
            <a:lvl5pPr marL="457229" indent="-228614" algn="l" defTabSz="829544" rtl="0" eaLnBrk="1" latinLnBrk="0" hangingPunct="1">
              <a:lnSpc>
                <a:spcPct val="110000"/>
              </a:lnSpc>
              <a:spcBef>
                <a:spcPts val="272"/>
              </a:spcBef>
              <a:buClrTx/>
              <a:buFont typeface="Arial" pitchFamily="34" charset="0"/>
              <a:buChar char="−"/>
              <a:defRPr sz="1600" b="0" i="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5pPr>
            <a:lvl6pPr marL="485341" indent="-156980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495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1514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793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School </a:t>
            </a:r>
            <a:b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</a:b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Welcome 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AAC3F3FA-3CC1-4465-8C97-351818909730}"/>
              </a:ext>
            </a:extLst>
          </p:cNvPr>
          <p:cNvSpPr txBox="1">
            <a:spLocks/>
          </p:cNvSpPr>
          <p:nvPr/>
        </p:nvSpPr>
        <p:spPr>
          <a:xfrm>
            <a:off x="301861" y="4109591"/>
            <a:ext cx="1249212" cy="1249212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29544" rtl="0" eaLnBrk="1" latinLnBrk="0" hangingPunct="1">
              <a:lnSpc>
                <a:spcPct val="110000"/>
              </a:lnSpc>
              <a:spcBef>
                <a:spcPts val="1089"/>
              </a:spcBef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Omnes SemiBold" pitchFamily="50" charset="0"/>
                <a:ea typeface="+mn-ea"/>
                <a:cs typeface="Arial" pitchFamily="34" charset="0"/>
              </a:defRPr>
            </a:lvl1pPr>
            <a:lvl2pPr marL="0" indent="0" algn="l" defTabSz="8295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3pPr>
            <a:lvl4pPr marL="228614" indent="-228614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Tx/>
              <a:buFont typeface="Symbol" pitchFamily="18" charset="2"/>
              <a:buChar char="·"/>
              <a:defRPr sz="1600" b="0" i="0" kern="1200" baseline="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4pPr>
            <a:lvl5pPr marL="457229" indent="-228614" algn="l" defTabSz="829544" rtl="0" eaLnBrk="1" latinLnBrk="0" hangingPunct="1">
              <a:lnSpc>
                <a:spcPct val="110000"/>
              </a:lnSpc>
              <a:spcBef>
                <a:spcPts val="272"/>
              </a:spcBef>
              <a:buClrTx/>
              <a:buFont typeface="Arial" pitchFamily="34" charset="0"/>
              <a:buChar char="−"/>
              <a:defRPr sz="1600" b="0" i="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5pPr>
            <a:lvl6pPr marL="485341" indent="-156980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495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1514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793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Hardship </a:t>
            </a:r>
            <a:b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</a:b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Programs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E27F0BBC-F9AD-4F35-83C6-335E74B9808B}"/>
              </a:ext>
            </a:extLst>
          </p:cNvPr>
          <p:cNvSpPr txBox="1">
            <a:spLocks/>
          </p:cNvSpPr>
          <p:nvPr/>
        </p:nvSpPr>
        <p:spPr>
          <a:xfrm>
            <a:off x="301861" y="5542113"/>
            <a:ext cx="1249212" cy="124921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29544" rtl="0" eaLnBrk="1" latinLnBrk="0" hangingPunct="1">
              <a:lnSpc>
                <a:spcPct val="110000"/>
              </a:lnSpc>
              <a:spcBef>
                <a:spcPts val="1089"/>
              </a:spcBef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Omnes SemiBold" pitchFamily="50" charset="0"/>
                <a:ea typeface="+mn-ea"/>
                <a:cs typeface="Arial" pitchFamily="34" charset="0"/>
              </a:defRPr>
            </a:lvl1pPr>
            <a:lvl2pPr marL="0" indent="0" algn="l" defTabSz="8295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3pPr>
            <a:lvl4pPr marL="228614" indent="-228614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Tx/>
              <a:buFont typeface="Symbol" pitchFamily="18" charset="2"/>
              <a:buChar char="·"/>
              <a:defRPr sz="1600" b="0" i="0" kern="1200" baseline="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4pPr>
            <a:lvl5pPr marL="457229" indent="-228614" algn="l" defTabSz="829544" rtl="0" eaLnBrk="1" latinLnBrk="0" hangingPunct="1">
              <a:lnSpc>
                <a:spcPct val="110000"/>
              </a:lnSpc>
              <a:spcBef>
                <a:spcPts val="272"/>
              </a:spcBef>
              <a:buClrTx/>
              <a:buFont typeface="Arial" pitchFamily="34" charset="0"/>
              <a:buChar char="−"/>
              <a:defRPr sz="1600" b="0" i="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5pPr>
            <a:lvl6pPr marL="485341" indent="-156980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495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1514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793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Lunch </a:t>
            </a:r>
            <a:b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</a:b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Support 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DFD6329F-5750-46E6-9615-2D284F46652C}"/>
              </a:ext>
            </a:extLst>
          </p:cNvPr>
          <p:cNvSpPr txBox="1">
            <a:spLocks/>
          </p:cNvSpPr>
          <p:nvPr/>
        </p:nvSpPr>
        <p:spPr>
          <a:xfrm>
            <a:off x="2317798" y="5542113"/>
            <a:ext cx="1249212" cy="124921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29544" rtl="0" eaLnBrk="1" latinLnBrk="0" hangingPunct="1">
              <a:lnSpc>
                <a:spcPct val="110000"/>
              </a:lnSpc>
              <a:spcBef>
                <a:spcPts val="1089"/>
              </a:spcBef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Omnes SemiBold" pitchFamily="50" charset="0"/>
                <a:ea typeface="+mn-ea"/>
                <a:cs typeface="Arial" pitchFamily="34" charset="0"/>
              </a:defRPr>
            </a:lvl1pPr>
            <a:lvl2pPr marL="0" indent="0" algn="l" defTabSz="8295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3pPr>
            <a:lvl4pPr marL="228614" indent="-228614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Tx/>
              <a:buFont typeface="Symbol" pitchFamily="18" charset="2"/>
              <a:buChar char="·"/>
              <a:defRPr sz="1600" b="0" i="0" kern="1200" baseline="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4pPr>
            <a:lvl5pPr marL="457229" indent="-228614" algn="l" defTabSz="829544" rtl="0" eaLnBrk="1" latinLnBrk="0" hangingPunct="1">
              <a:lnSpc>
                <a:spcPct val="110000"/>
              </a:lnSpc>
              <a:spcBef>
                <a:spcPts val="272"/>
              </a:spcBef>
              <a:buClrTx/>
              <a:buFont typeface="Arial" pitchFamily="34" charset="0"/>
              <a:buChar char="−"/>
              <a:defRPr sz="1600" b="0" i="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5pPr>
            <a:lvl6pPr marL="485341" indent="-156980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495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1514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793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School</a:t>
            </a:r>
            <a:b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</a:b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Upgrades</a:t>
            </a:r>
          </a:p>
        </p:txBody>
      </p:sp>
      <p:sp>
        <p:nvSpPr>
          <p:cNvPr id="47" name="Content Placeholder 7">
            <a:extLst>
              <a:ext uri="{FF2B5EF4-FFF2-40B4-BE49-F238E27FC236}">
                <a16:creationId xmlns:a16="http://schemas.microsoft.com/office/drawing/2014/main" id="{15431587-9410-4A06-8404-DC389ACC1566}"/>
              </a:ext>
            </a:extLst>
          </p:cNvPr>
          <p:cNvSpPr txBox="1">
            <a:spLocks/>
          </p:cNvSpPr>
          <p:nvPr/>
        </p:nvSpPr>
        <p:spPr>
          <a:xfrm>
            <a:off x="4333735" y="5542113"/>
            <a:ext cx="1249212" cy="1249212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29544" rtl="0" eaLnBrk="1" latinLnBrk="0" hangingPunct="1">
              <a:lnSpc>
                <a:spcPct val="110000"/>
              </a:lnSpc>
              <a:spcBef>
                <a:spcPts val="1089"/>
              </a:spcBef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Omnes SemiBold" pitchFamily="50" charset="0"/>
                <a:ea typeface="+mn-ea"/>
                <a:cs typeface="Arial" pitchFamily="34" charset="0"/>
              </a:defRPr>
            </a:lvl1pPr>
            <a:lvl2pPr marL="0" indent="0" algn="l" defTabSz="8295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3pPr>
            <a:lvl4pPr marL="228614" indent="-228614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Tx/>
              <a:buFont typeface="Symbol" pitchFamily="18" charset="2"/>
              <a:buChar char="·"/>
              <a:defRPr sz="1600" b="0" i="0" kern="1200" baseline="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4pPr>
            <a:lvl5pPr marL="457229" indent="-228614" algn="l" defTabSz="829544" rtl="0" eaLnBrk="1" latinLnBrk="0" hangingPunct="1">
              <a:lnSpc>
                <a:spcPct val="110000"/>
              </a:lnSpc>
              <a:spcBef>
                <a:spcPts val="272"/>
              </a:spcBef>
              <a:buClrTx/>
              <a:buFont typeface="Arial" pitchFamily="34" charset="0"/>
              <a:buChar char="−"/>
              <a:defRPr sz="1600" b="0" i="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5pPr>
            <a:lvl6pPr marL="485341" indent="-156980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495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1514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793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Fetes</a:t>
            </a:r>
          </a:p>
        </p:txBody>
      </p:sp>
      <p:sp>
        <p:nvSpPr>
          <p:cNvPr id="49" name="Content Placeholder 7">
            <a:extLst>
              <a:ext uri="{FF2B5EF4-FFF2-40B4-BE49-F238E27FC236}">
                <a16:creationId xmlns:a16="http://schemas.microsoft.com/office/drawing/2014/main" id="{889CF5B6-B22F-4E2A-BE96-E44B85143439}"/>
              </a:ext>
            </a:extLst>
          </p:cNvPr>
          <p:cNvSpPr txBox="1">
            <a:spLocks/>
          </p:cNvSpPr>
          <p:nvPr/>
        </p:nvSpPr>
        <p:spPr>
          <a:xfrm>
            <a:off x="8365607" y="5542113"/>
            <a:ext cx="1249212" cy="1249212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29544" rtl="0" eaLnBrk="1" latinLnBrk="0" hangingPunct="1">
              <a:lnSpc>
                <a:spcPct val="110000"/>
              </a:lnSpc>
              <a:spcBef>
                <a:spcPts val="1089"/>
              </a:spcBef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Omnes SemiBold" pitchFamily="50" charset="0"/>
                <a:ea typeface="+mn-ea"/>
                <a:cs typeface="Arial" pitchFamily="34" charset="0"/>
              </a:defRPr>
            </a:lvl1pPr>
            <a:lvl2pPr marL="0" indent="0" algn="l" defTabSz="8295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3pPr>
            <a:lvl4pPr marL="228614" indent="-228614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Tx/>
              <a:buFont typeface="Symbol" pitchFamily="18" charset="2"/>
              <a:buChar char="·"/>
              <a:defRPr sz="1600" b="0" i="0" kern="1200" baseline="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4pPr>
            <a:lvl5pPr marL="457229" indent="-228614" algn="l" defTabSz="829544" rtl="0" eaLnBrk="1" latinLnBrk="0" hangingPunct="1">
              <a:lnSpc>
                <a:spcPct val="110000"/>
              </a:lnSpc>
              <a:spcBef>
                <a:spcPts val="272"/>
              </a:spcBef>
              <a:buClrTx/>
              <a:buFont typeface="Arial" pitchFamily="34" charset="0"/>
              <a:buChar char="−"/>
              <a:defRPr sz="1600" b="0" i="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5pPr>
            <a:lvl6pPr marL="485341" indent="-156980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495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1514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793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Working</a:t>
            </a:r>
            <a:b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</a:b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Bees</a:t>
            </a:r>
          </a:p>
        </p:txBody>
      </p:sp>
      <p:sp>
        <p:nvSpPr>
          <p:cNvPr id="50" name="Content Placeholder 7">
            <a:extLst>
              <a:ext uri="{FF2B5EF4-FFF2-40B4-BE49-F238E27FC236}">
                <a16:creationId xmlns:a16="http://schemas.microsoft.com/office/drawing/2014/main" id="{5EE82CB7-5097-425D-965C-8630F1C9FD1E}"/>
              </a:ext>
            </a:extLst>
          </p:cNvPr>
          <p:cNvSpPr txBox="1">
            <a:spLocks/>
          </p:cNvSpPr>
          <p:nvPr/>
        </p:nvSpPr>
        <p:spPr>
          <a:xfrm>
            <a:off x="6349671" y="5542113"/>
            <a:ext cx="1249212" cy="1249212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29544" rtl="0" eaLnBrk="1" latinLnBrk="0" hangingPunct="1">
              <a:lnSpc>
                <a:spcPct val="110000"/>
              </a:lnSpc>
              <a:spcBef>
                <a:spcPts val="1089"/>
              </a:spcBef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Omnes SemiBold" pitchFamily="50" charset="0"/>
                <a:ea typeface="+mn-ea"/>
                <a:cs typeface="Arial" pitchFamily="34" charset="0"/>
              </a:defRPr>
            </a:lvl1pPr>
            <a:lvl2pPr marL="0" indent="0" algn="l" defTabSz="8295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3pPr>
            <a:lvl4pPr marL="228614" indent="-228614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Tx/>
              <a:buFont typeface="Symbol" pitchFamily="18" charset="2"/>
              <a:buChar char="·"/>
              <a:defRPr sz="1600" b="0" i="0" kern="1200" baseline="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4pPr>
            <a:lvl5pPr marL="457229" indent="-228614" algn="l" defTabSz="829544" rtl="0" eaLnBrk="1" latinLnBrk="0" hangingPunct="1">
              <a:lnSpc>
                <a:spcPct val="110000"/>
              </a:lnSpc>
              <a:spcBef>
                <a:spcPts val="272"/>
              </a:spcBef>
              <a:buClrTx/>
              <a:buFont typeface="Arial" pitchFamily="34" charset="0"/>
              <a:buChar char="−"/>
              <a:defRPr sz="1600" b="0" i="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5pPr>
            <a:lvl6pPr marL="485341" indent="-156980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495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1514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793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Trivia</a:t>
            </a:r>
            <a:b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</a:b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Nights</a:t>
            </a:r>
          </a:p>
        </p:txBody>
      </p:sp>
      <p:sp>
        <p:nvSpPr>
          <p:cNvPr id="51" name="Content Placeholder 7">
            <a:extLst>
              <a:ext uri="{FF2B5EF4-FFF2-40B4-BE49-F238E27FC236}">
                <a16:creationId xmlns:a16="http://schemas.microsoft.com/office/drawing/2014/main" id="{8C394586-DABA-467E-ABE0-9458AAE6A4A8}"/>
              </a:ext>
            </a:extLst>
          </p:cNvPr>
          <p:cNvSpPr txBox="1">
            <a:spLocks/>
          </p:cNvSpPr>
          <p:nvPr/>
        </p:nvSpPr>
        <p:spPr>
          <a:xfrm>
            <a:off x="8365607" y="2677068"/>
            <a:ext cx="1249212" cy="124921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29544" rtl="0" eaLnBrk="1" latinLnBrk="0" hangingPunct="1">
              <a:lnSpc>
                <a:spcPct val="110000"/>
              </a:lnSpc>
              <a:spcBef>
                <a:spcPts val="1089"/>
              </a:spcBef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Omnes SemiBold" pitchFamily="50" charset="0"/>
                <a:ea typeface="+mn-ea"/>
                <a:cs typeface="Arial" pitchFamily="34" charset="0"/>
              </a:defRPr>
            </a:lvl1pPr>
            <a:lvl2pPr marL="0" indent="0" algn="l" defTabSz="8295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3pPr>
            <a:lvl4pPr marL="228614" indent="-228614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Tx/>
              <a:buFont typeface="Symbol" pitchFamily="18" charset="2"/>
              <a:buChar char="·"/>
              <a:defRPr sz="1600" b="0" i="0" kern="1200" baseline="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4pPr>
            <a:lvl5pPr marL="457229" indent="-228614" algn="l" defTabSz="829544" rtl="0" eaLnBrk="1" latinLnBrk="0" hangingPunct="1">
              <a:lnSpc>
                <a:spcPct val="110000"/>
              </a:lnSpc>
              <a:spcBef>
                <a:spcPts val="272"/>
              </a:spcBef>
              <a:buClrTx/>
              <a:buFont typeface="Arial" pitchFamily="34" charset="0"/>
              <a:buChar char="−"/>
              <a:defRPr sz="1600" b="0" i="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5pPr>
            <a:lvl6pPr marL="485341" indent="-156980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495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1514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793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Sports Days</a:t>
            </a:r>
          </a:p>
        </p:txBody>
      </p:sp>
      <p:sp>
        <p:nvSpPr>
          <p:cNvPr id="52" name="Content Placeholder 7">
            <a:extLst>
              <a:ext uri="{FF2B5EF4-FFF2-40B4-BE49-F238E27FC236}">
                <a16:creationId xmlns:a16="http://schemas.microsoft.com/office/drawing/2014/main" id="{5FB366D2-FDA0-4F27-9F22-8A67E763F5FC}"/>
              </a:ext>
            </a:extLst>
          </p:cNvPr>
          <p:cNvSpPr txBox="1">
            <a:spLocks/>
          </p:cNvSpPr>
          <p:nvPr/>
        </p:nvSpPr>
        <p:spPr>
          <a:xfrm>
            <a:off x="8365607" y="1244545"/>
            <a:ext cx="1249212" cy="1249212"/>
          </a:xfrm>
          <a:prstGeom prst="ellipse">
            <a:avLst/>
          </a:prstGeom>
          <a:solidFill>
            <a:srgbClr val="894185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29544" rtl="0" eaLnBrk="1" latinLnBrk="0" hangingPunct="1">
              <a:lnSpc>
                <a:spcPct val="110000"/>
              </a:lnSpc>
              <a:spcBef>
                <a:spcPts val="1089"/>
              </a:spcBef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Omnes SemiBold" pitchFamily="50" charset="0"/>
                <a:ea typeface="+mn-ea"/>
                <a:cs typeface="Arial" pitchFamily="34" charset="0"/>
              </a:defRPr>
            </a:lvl1pPr>
            <a:lvl2pPr marL="0" indent="0" algn="l" defTabSz="8295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Omnes Light" pitchFamily="50" charset="0"/>
                <a:ea typeface="+mn-ea"/>
                <a:cs typeface="Arial" pitchFamily="34" charset="0"/>
              </a:defRPr>
            </a:lvl2pPr>
            <a:lvl3pPr marL="0" indent="0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3pPr>
            <a:lvl4pPr marL="228614" indent="-228614" algn="l" defTabSz="829544" rtl="0" eaLnBrk="1" latinLnBrk="0" hangingPunct="1">
              <a:lnSpc>
                <a:spcPct val="110000"/>
              </a:lnSpc>
              <a:spcBef>
                <a:spcPts val="544"/>
              </a:spcBef>
              <a:buClrTx/>
              <a:buFont typeface="Symbol" pitchFamily="18" charset="2"/>
              <a:buChar char="·"/>
              <a:defRPr sz="1600" b="0" i="0" kern="1200" baseline="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4pPr>
            <a:lvl5pPr marL="457229" indent="-228614" algn="l" defTabSz="829544" rtl="0" eaLnBrk="1" latinLnBrk="0" hangingPunct="1">
              <a:lnSpc>
                <a:spcPct val="110000"/>
              </a:lnSpc>
              <a:spcBef>
                <a:spcPts val="272"/>
              </a:spcBef>
              <a:buClrTx/>
              <a:buFont typeface="Arial" pitchFamily="34" charset="0"/>
              <a:buChar char="−"/>
              <a:defRPr sz="1600" b="0" i="0" kern="1200">
                <a:solidFill>
                  <a:schemeClr val="tx1"/>
                </a:solidFill>
                <a:latin typeface="Omnes SemiCond Medium" pitchFamily="50" charset="0"/>
                <a:ea typeface="+mn-ea"/>
                <a:cs typeface="Arial" pitchFamily="34" charset="0"/>
              </a:defRPr>
            </a:lvl5pPr>
            <a:lvl6pPr marL="485341" indent="-156980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495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1514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•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979322" indent="-164181" algn="l" defTabSz="829544" rtl="0" eaLnBrk="1" latinLnBrk="0" hangingPunct="1">
              <a:spcBef>
                <a:spcPts val="272"/>
              </a:spcBef>
              <a:buClr>
                <a:schemeClr val="bg2"/>
              </a:buClr>
              <a:buFont typeface="Arial" pitchFamily="34" charset="0"/>
              <a:buChar char="−"/>
              <a:defRPr sz="90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Reader </a:t>
            </a:r>
            <a:b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</a:br>
            <a:r>
              <a:rPr lang="en-AU" sz="1600" b="0" dirty="0">
                <a:solidFill>
                  <a:schemeClr val="bg1"/>
                </a:solidFill>
                <a:latin typeface="Omnes" panose="02000506040000020004" pitchFamily="2" charset="0"/>
              </a:rPr>
              <a:t>Programs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B352C8-3E8F-4FE4-AA74-37862A53DAF5}"/>
              </a:ext>
            </a:extLst>
          </p:cNvPr>
          <p:cNvGrpSpPr/>
          <p:nvPr/>
        </p:nvGrpSpPr>
        <p:grpSpPr>
          <a:xfrm>
            <a:off x="8365607" y="4109591"/>
            <a:ext cx="1249212" cy="1249212"/>
            <a:chOff x="8365607" y="3923333"/>
            <a:chExt cx="1249212" cy="1249212"/>
          </a:xfrm>
          <a:solidFill>
            <a:schemeClr val="accent2"/>
          </a:solidFill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48" name="Content Placeholder 7">
              <a:extLst>
                <a:ext uri="{FF2B5EF4-FFF2-40B4-BE49-F238E27FC236}">
                  <a16:creationId xmlns:a16="http://schemas.microsoft.com/office/drawing/2014/main" id="{E3EC79D0-12DC-4696-857E-B7C71F48AAAD}"/>
                </a:ext>
              </a:extLst>
            </p:cNvPr>
            <p:cNvSpPr txBox="1">
              <a:spLocks/>
            </p:cNvSpPr>
            <p:nvPr/>
          </p:nvSpPr>
          <p:spPr>
            <a:xfrm>
              <a:off x="8365607" y="3923333"/>
              <a:ext cx="1249212" cy="124921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829544" rtl="0" eaLnBrk="1" latinLnBrk="0" hangingPunct="1">
                <a:lnSpc>
                  <a:spcPct val="110000"/>
                </a:lnSpc>
                <a:spcBef>
                  <a:spcPts val="1089"/>
                </a:spcBef>
                <a:buFont typeface="Arial" pitchFamily="34" charset="0"/>
                <a:buNone/>
                <a:defRPr sz="2000" b="1" kern="1200">
                  <a:solidFill>
                    <a:schemeClr val="tx2"/>
                  </a:solidFill>
                  <a:latin typeface="Omnes SemiBold" pitchFamily="50" charset="0"/>
                  <a:ea typeface="+mn-ea"/>
                  <a:cs typeface="Arial" pitchFamily="34" charset="0"/>
                </a:defRPr>
              </a:lvl1pPr>
              <a:lvl2pPr marL="0" indent="0" algn="l" defTabSz="829544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Omnes Light" pitchFamily="50" charset="0"/>
                  <a:ea typeface="+mn-ea"/>
                  <a:cs typeface="Arial" pitchFamily="34" charset="0"/>
                </a:defRPr>
              </a:lvl2pPr>
              <a:lvl3pPr marL="0" indent="0" algn="l" defTabSz="829544" rtl="0" eaLnBrk="1" latinLnBrk="0" hangingPunct="1">
                <a:lnSpc>
                  <a:spcPct val="110000"/>
                </a:lnSpc>
                <a:spcBef>
                  <a:spcPts val="544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3pPr>
              <a:lvl4pPr marL="228614" indent="-228614" algn="l" defTabSz="829544" rtl="0" eaLnBrk="1" latinLnBrk="0" hangingPunct="1">
                <a:lnSpc>
                  <a:spcPct val="110000"/>
                </a:lnSpc>
                <a:spcBef>
                  <a:spcPts val="544"/>
                </a:spcBef>
                <a:buClrTx/>
                <a:buFont typeface="Symbol" pitchFamily="18" charset="2"/>
                <a:buChar char="·"/>
                <a:defRPr sz="1600" b="0" i="0" kern="1200" baseline="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4pPr>
              <a:lvl5pPr marL="457229" indent="-228614" algn="l" defTabSz="829544" rtl="0" eaLnBrk="1" latinLnBrk="0" hangingPunct="1">
                <a:lnSpc>
                  <a:spcPct val="110000"/>
                </a:lnSpc>
                <a:spcBef>
                  <a:spcPts val="272"/>
                </a:spcBef>
                <a:buClrTx/>
                <a:buFont typeface="Arial" pitchFamily="34" charset="0"/>
                <a:buChar char="−"/>
                <a:defRPr sz="1600" b="0" i="0" kern="120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5pPr>
              <a:lvl6pPr marL="485341" indent="-156980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•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64952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−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81514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•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97932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−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AU" sz="1600" b="0" spc="-20" dirty="0">
                <a:solidFill>
                  <a:schemeClr val="bg1"/>
                </a:solidFill>
                <a:latin typeface="Omnes SemiCond Medium" pitchFamily="50" charset="0"/>
              </a:endParaRPr>
            </a:p>
          </p:txBody>
        </p:sp>
        <p:sp>
          <p:nvSpPr>
            <p:cNvPr id="54" name="Content Placeholder 7">
              <a:extLst>
                <a:ext uri="{FF2B5EF4-FFF2-40B4-BE49-F238E27FC236}">
                  <a16:creationId xmlns:a16="http://schemas.microsoft.com/office/drawing/2014/main" id="{48786853-2925-41FF-81F7-7163C4F25481}"/>
                </a:ext>
              </a:extLst>
            </p:cNvPr>
            <p:cNvSpPr txBox="1">
              <a:spLocks/>
            </p:cNvSpPr>
            <p:nvPr/>
          </p:nvSpPr>
          <p:spPr>
            <a:xfrm>
              <a:off x="8450013" y="4121725"/>
              <a:ext cx="1080400" cy="719078"/>
            </a:xfrm>
            <a:prstGeom prst="rect">
              <a:avLst/>
            </a:prstGeom>
            <a:noFill/>
            <a:ln w="254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829544" rtl="0" eaLnBrk="1" latinLnBrk="0" hangingPunct="1">
                <a:lnSpc>
                  <a:spcPct val="110000"/>
                </a:lnSpc>
                <a:spcBef>
                  <a:spcPts val="1089"/>
                </a:spcBef>
                <a:buFont typeface="Arial" pitchFamily="34" charset="0"/>
                <a:buNone/>
                <a:defRPr sz="2000" b="1" kern="1200">
                  <a:solidFill>
                    <a:schemeClr val="tx2"/>
                  </a:solidFill>
                  <a:latin typeface="Omnes SemiBold" pitchFamily="50" charset="0"/>
                  <a:ea typeface="+mn-ea"/>
                  <a:cs typeface="Arial" pitchFamily="34" charset="0"/>
                </a:defRPr>
              </a:lvl1pPr>
              <a:lvl2pPr marL="0" indent="0" algn="l" defTabSz="829544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Omnes Light" pitchFamily="50" charset="0"/>
                  <a:ea typeface="+mn-ea"/>
                  <a:cs typeface="Arial" pitchFamily="34" charset="0"/>
                </a:defRPr>
              </a:lvl2pPr>
              <a:lvl3pPr marL="0" indent="0" algn="l" defTabSz="829544" rtl="0" eaLnBrk="1" latinLnBrk="0" hangingPunct="1">
                <a:lnSpc>
                  <a:spcPct val="110000"/>
                </a:lnSpc>
                <a:spcBef>
                  <a:spcPts val="544"/>
                </a:spcBef>
                <a:buClr>
                  <a:schemeClr val="bg2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3pPr>
              <a:lvl4pPr marL="228614" indent="-228614" algn="l" defTabSz="829544" rtl="0" eaLnBrk="1" latinLnBrk="0" hangingPunct="1">
                <a:lnSpc>
                  <a:spcPct val="110000"/>
                </a:lnSpc>
                <a:spcBef>
                  <a:spcPts val="544"/>
                </a:spcBef>
                <a:buClrTx/>
                <a:buFont typeface="Symbol" pitchFamily="18" charset="2"/>
                <a:buChar char="·"/>
                <a:defRPr sz="1600" b="0" i="0" kern="1200" baseline="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4pPr>
              <a:lvl5pPr marL="457229" indent="-228614" algn="l" defTabSz="829544" rtl="0" eaLnBrk="1" latinLnBrk="0" hangingPunct="1">
                <a:lnSpc>
                  <a:spcPct val="110000"/>
                </a:lnSpc>
                <a:spcBef>
                  <a:spcPts val="272"/>
                </a:spcBef>
                <a:buClrTx/>
                <a:buFont typeface="Arial" pitchFamily="34" charset="0"/>
                <a:buChar char="−"/>
                <a:defRPr sz="1600" b="0" i="0" kern="1200">
                  <a:solidFill>
                    <a:schemeClr val="tx1"/>
                  </a:solidFill>
                  <a:latin typeface="Omnes SemiCond Medium" pitchFamily="50" charset="0"/>
                  <a:ea typeface="+mn-ea"/>
                  <a:cs typeface="Arial" pitchFamily="34" charset="0"/>
                </a:defRPr>
              </a:lvl5pPr>
              <a:lvl6pPr marL="485341" indent="-156980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•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64952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−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81514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•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979322" indent="-164181" algn="l" defTabSz="829544" rtl="0" eaLnBrk="1" latinLnBrk="0" hangingPunct="1">
                <a:spcBef>
                  <a:spcPts val="272"/>
                </a:spcBef>
                <a:buClr>
                  <a:schemeClr val="bg2"/>
                </a:buClr>
                <a:buFont typeface="Arial" pitchFamily="34" charset="0"/>
                <a:buChar char="−"/>
                <a:defRPr sz="90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AU" sz="1600" b="0" dirty="0">
                  <a:solidFill>
                    <a:schemeClr val="bg1"/>
                  </a:solidFill>
                  <a:latin typeface="Omnes" panose="02000506040000020004" pitchFamily="2" charset="0"/>
                </a:rPr>
                <a:t>Art Exhibitions</a:t>
              </a:r>
            </a:p>
          </p:txBody>
        </p:sp>
      </p:grpSp>
      <p:pic>
        <p:nvPicPr>
          <p:cNvPr id="26" name="Content Placeholder 9">
            <a:extLst>
              <a:ext uri="{FF2B5EF4-FFF2-40B4-BE49-F238E27FC236}">
                <a16:creationId xmlns:a16="http://schemas.microsoft.com/office/drawing/2014/main" id="{28073051-24C3-4182-A2CA-AD58A558E9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513" y="1350498"/>
            <a:ext cx="2198184" cy="195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A7A6B-5158-4286-83BA-119BA47B9D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389" y="1329053"/>
            <a:ext cx="1943718" cy="203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3795D81B-A6F1-4D51-8A9A-3568EAB8B9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729" y="1387620"/>
            <a:ext cx="2007260" cy="191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73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/>
          </p:cNvSpPr>
          <p:nvPr/>
        </p:nvSpPr>
        <p:spPr bwMode="auto">
          <a:xfrm>
            <a:off x="371223" y="921285"/>
            <a:ext cx="7775753" cy="6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800" dirty="0">
              <a:solidFill>
                <a:srgbClr val="1F9FDA"/>
              </a:solidFill>
              <a:latin typeface="Myriad Pro" charset="0"/>
              <a:ea typeface="ＭＳ Ｐゴシック" charset="0"/>
              <a:cs typeface="ＭＳ Ｐゴシック" charset="0"/>
              <a:sym typeface="Myriad Pro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485E7F-57B3-4905-A827-F8A6CD9C1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189" y="1478604"/>
            <a:ext cx="3526024" cy="5155659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sz="1600" spc="-20" dirty="0">
                <a:solidFill>
                  <a:srgbClr val="1F9FDA"/>
                </a:solidFill>
                <a:latin typeface="Omnes" panose="02000506040000020004" pitchFamily="2" charset="0"/>
              </a:rPr>
              <a:t>Registration and bookings are completed online at TheirCare.com.au and usually takes approx. 15 to 20 minutes to complete.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1600" spc="-20" dirty="0">
                <a:solidFill>
                  <a:srgbClr val="1F9FDA"/>
                </a:solidFill>
                <a:latin typeface="Omnes" panose="02000506040000020004" pitchFamily="2" charset="0"/>
              </a:rPr>
              <a:t>When completing your child’s registration there will be some information and documents that you will need on hand to complete the registration process.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1600" spc="-20" dirty="0">
                <a:solidFill>
                  <a:srgbClr val="1F9FDA"/>
                </a:solidFill>
                <a:latin typeface="Omnes" panose="02000506040000020004" pitchFamily="2" charset="0"/>
              </a:rPr>
              <a:t>This includes…</a:t>
            </a:r>
          </a:p>
          <a:p>
            <a:pPr lvl="3">
              <a:spcBef>
                <a:spcPts val="600"/>
              </a:spcBef>
            </a:pPr>
            <a:r>
              <a:rPr lang="en-AU" b="1" spc="-20" dirty="0">
                <a:solidFill>
                  <a:srgbClr val="1F9FDA"/>
                </a:solidFill>
                <a:latin typeface="Omnes" panose="02000506040000020004" pitchFamily="2" charset="0"/>
              </a:rPr>
              <a:t>Child &amp; Guardian Centrelink CRN’s</a:t>
            </a:r>
          </a:p>
          <a:p>
            <a:pPr lvl="3">
              <a:spcBef>
                <a:spcPts val="600"/>
              </a:spcBef>
            </a:pPr>
            <a:r>
              <a:rPr lang="en-AU" b="1" spc="-20" dirty="0">
                <a:solidFill>
                  <a:srgbClr val="1F9FDA"/>
                </a:solidFill>
                <a:latin typeface="Omnes" panose="02000506040000020004" pitchFamily="2" charset="0"/>
              </a:rPr>
              <a:t>Emergency contact details</a:t>
            </a:r>
          </a:p>
          <a:p>
            <a:pPr lvl="3">
              <a:spcBef>
                <a:spcPts val="600"/>
              </a:spcBef>
            </a:pPr>
            <a:r>
              <a:rPr lang="en-AU" b="1" spc="-20" dirty="0">
                <a:solidFill>
                  <a:srgbClr val="1F9FDA"/>
                </a:solidFill>
                <a:latin typeface="Omnes" panose="02000506040000020004" pitchFamily="2" charset="0"/>
              </a:rPr>
              <a:t>Nominees for child drop off &amp; collection</a:t>
            </a:r>
          </a:p>
          <a:p>
            <a:pPr lvl="3">
              <a:spcBef>
                <a:spcPts val="600"/>
              </a:spcBef>
            </a:pPr>
            <a:r>
              <a:rPr lang="en-AU" b="1" spc="-20" dirty="0">
                <a:solidFill>
                  <a:srgbClr val="1F9FDA"/>
                </a:solidFill>
                <a:latin typeface="Omnes" panose="02000506040000020004" pitchFamily="2" charset="0"/>
              </a:rPr>
              <a:t>Banking / credit card details for billing</a:t>
            </a:r>
          </a:p>
          <a:p>
            <a:pPr lvl="3">
              <a:spcBef>
                <a:spcPts val="600"/>
              </a:spcBef>
            </a:pPr>
            <a:r>
              <a:rPr lang="en-AU" b="1" spc="-20" dirty="0">
                <a:solidFill>
                  <a:srgbClr val="1F9FDA"/>
                </a:solidFill>
                <a:latin typeface="Omnes" panose="02000506040000020004" pitchFamily="2" charset="0"/>
              </a:rPr>
              <a:t>Medical &amp; Health Details along with documentation</a:t>
            </a:r>
            <a:endParaRPr lang="en-AU" dirty="0">
              <a:solidFill>
                <a:srgbClr val="1F9FDA"/>
              </a:solidFill>
              <a:latin typeface="Omnes" panose="02000506040000020004" pitchFamily="2" charset="0"/>
            </a:endParaRPr>
          </a:p>
          <a:p>
            <a:endParaRPr lang="en-AU" sz="2400" dirty="0"/>
          </a:p>
          <a:p>
            <a:endParaRPr lang="en-AU" sz="2400" dirty="0"/>
          </a:p>
          <a:p>
            <a:endParaRPr lang="en-AU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518BA-7E12-4D7A-8C51-65E54687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Omnes Pro" pitchFamily="50" charset="0"/>
              </a:rPr>
              <a:t>Registration and booking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B1196D-B977-4635-BC24-5AB039592659}"/>
              </a:ext>
            </a:extLst>
          </p:cNvPr>
          <p:cNvGrpSpPr/>
          <p:nvPr/>
        </p:nvGrpSpPr>
        <p:grpSpPr>
          <a:xfrm>
            <a:off x="3956093" y="1553303"/>
            <a:ext cx="5734024" cy="4662791"/>
            <a:chOff x="317744" y="1268413"/>
            <a:chExt cx="8078680" cy="52438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C952C9-59C3-4B5A-A528-302D7C6CD54E}"/>
                </a:ext>
              </a:extLst>
            </p:cNvPr>
            <p:cNvGrpSpPr/>
            <p:nvPr/>
          </p:nvGrpSpPr>
          <p:grpSpPr>
            <a:xfrm>
              <a:off x="317744" y="1268413"/>
              <a:ext cx="8078680" cy="5243835"/>
              <a:chOff x="-4326646" y="1614165"/>
              <a:chExt cx="8078680" cy="524383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B831E43-14DD-481A-9BFE-95C1AA83CE23}"/>
                  </a:ext>
                </a:extLst>
              </p:cNvPr>
              <p:cNvGrpSpPr/>
              <p:nvPr/>
            </p:nvGrpSpPr>
            <p:grpSpPr>
              <a:xfrm>
                <a:off x="-4326646" y="1892300"/>
                <a:ext cx="8078680" cy="4965700"/>
                <a:chOff x="-4428246" y="889001"/>
                <a:chExt cx="8078680" cy="496570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098127F-04C1-48AD-94EB-10CB29F85183}"/>
                    </a:ext>
                  </a:extLst>
                </p:cNvPr>
                <p:cNvGrpSpPr/>
                <p:nvPr/>
              </p:nvGrpSpPr>
              <p:grpSpPr>
                <a:xfrm>
                  <a:off x="-4428246" y="889001"/>
                  <a:ext cx="8078680" cy="4965700"/>
                  <a:chOff x="-3221746" y="1382488"/>
                  <a:chExt cx="8078680" cy="4965700"/>
                </a:xfrm>
              </p:grpSpPr>
              <p:pic>
                <p:nvPicPr>
                  <p:cNvPr id="16" name="Picture 2" descr="image001">
                    <a:extLst>
                      <a:ext uri="{FF2B5EF4-FFF2-40B4-BE49-F238E27FC236}">
                        <a16:creationId xmlns:a16="http://schemas.microsoft.com/office/drawing/2014/main" id="{38418A47-DEC5-46A9-A807-77D62C2783C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-3221746" y="3362063"/>
                    <a:ext cx="8052451" cy="29861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" name="Picture 2" descr="image001">
                    <a:extLst>
                      <a:ext uri="{FF2B5EF4-FFF2-40B4-BE49-F238E27FC236}">
                        <a16:creationId xmlns:a16="http://schemas.microsoft.com/office/drawing/2014/main" id="{F1E76771-9196-489D-989C-47DE50C7603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-3221746" y="1382488"/>
                    <a:ext cx="8078680" cy="20165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5" name="Picture 2" descr="image001">
                  <a:extLst>
                    <a:ext uri="{FF2B5EF4-FFF2-40B4-BE49-F238E27FC236}">
                      <a16:creationId xmlns:a16="http://schemas.microsoft.com/office/drawing/2014/main" id="{00EF7EFB-0D5D-4FB2-AB41-A79757E5F6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286000" y="5533066"/>
                  <a:ext cx="1003300" cy="2835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5105ED-CFA8-477A-834D-8715D00497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326646" y="1614165"/>
                <a:ext cx="8078679" cy="278137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DFA8B9-812D-4AC6-AA7A-101334AE9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7840" y="2149463"/>
              <a:ext cx="1945430" cy="601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496067"/>
      </p:ext>
    </p:extLst>
  </p:cSld>
  <p:clrMapOvr>
    <a:masterClrMapping/>
  </p:clrMapOvr>
</p:sld>
</file>

<file path=ppt/theme/theme1.xml><?xml version="1.0" encoding="utf-8"?>
<a:theme xmlns:a="http://schemas.openxmlformats.org/drawingml/2006/main" name="KM Report Design">
  <a:themeElements>
    <a:clrScheme name="TheirCare">
      <a:dk1>
        <a:sysClr val="windowText" lastClr="000000"/>
      </a:dk1>
      <a:lt1>
        <a:sysClr val="window" lastClr="FFFFFF"/>
      </a:lt1>
      <a:dk2>
        <a:srgbClr val="1F9FDA"/>
      </a:dk2>
      <a:lt2>
        <a:srgbClr val="97C56F"/>
      </a:lt2>
      <a:accent1>
        <a:srgbClr val="E85B9D"/>
      </a:accent1>
      <a:accent2>
        <a:srgbClr val="EE8051"/>
      </a:accent2>
      <a:accent3>
        <a:srgbClr val="F9B900"/>
      </a:accent3>
      <a:accent4>
        <a:srgbClr val="77777A"/>
      </a:accent4>
      <a:accent5>
        <a:srgbClr val="B3B2B1"/>
      </a:accent5>
      <a:accent6>
        <a:srgbClr val="DBD9D6"/>
      </a:accent6>
      <a:hlink>
        <a:srgbClr val="1F9FDA"/>
      </a:hlink>
      <a:folHlink>
        <a:srgbClr val="B1B3B3"/>
      </a:folHlink>
    </a:clrScheme>
    <a:fontScheme name="KordaMent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900" dirty="0" err="1" smtClean="0">
            <a:latin typeface="Franklin Gothic Book" panose="020B05030201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4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Franklin Gothic Book" panose="020B0503020102020204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14B35543368D47A9658CDCEDDD3C76" ma:contentTypeVersion="13" ma:contentTypeDescription="Create a new document." ma:contentTypeScope="" ma:versionID="5f567fc35d79fde9992d26868215cc19">
  <xsd:schema xmlns:xsd="http://www.w3.org/2001/XMLSchema" xmlns:xs="http://www.w3.org/2001/XMLSchema" xmlns:p="http://schemas.microsoft.com/office/2006/metadata/properties" xmlns:ns3="72a52507-60e6-4001-b177-2389e5726377" xmlns:ns4="fc2ae320-24cc-4bbb-9dfd-d7e150c9ed2d" targetNamespace="http://schemas.microsoft.com/office/2006/metadata/properties" ma:root="true" ma:fieldsID="e22a729ff4081e72b96f168e45e6c678" ns3:_="" ns4:_="">
    <xsd:import namespace="72a52507-60e6-4001-b177-2389e5726377"/>
    <xsd:import namespace="fc2ae320-24cc-4bbb-9dfd-d7e150c9ed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52507-60e6-4001-b177-2389e57263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ae320-24cc-4bbb-9dfd-d7e150c9ed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3E77A6-18A0-4261-A260-B4FF611A5C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8CB63-6520-436E-9891-A39DD0B46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52507-60e6-4001-b177-2389e5726377"/>
    <ds:schemaRef ds:uri="fc2ae320-24cc-4bbb-9dfd-d7e150c9e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E4CDD3-7909-44D0-B591-99B40563DDC5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fc2ae320-24cc-4bbb-9dfd-d7e150c9ed2d"/>
    <ds:schemaRef ds:uri="http://purl.org/dc/terms/"/>
    <ds:schemaRef ds:uri="http://schemas.microsoft.com/office/infopath/2007/PartnerControls"/>
    <ds:schemaRef ds:uri="72a52507-60e6-4001-b177-2389e57263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398</Words>
  <Application>Microsoft Office PowerPoint</Application>
  <PresentationFormat>A4 Paper (210x297 mm)</PresentationFormat>
  <Paragraphs>88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Gabriela Bold</vt:lpstr>
      <vt:lpstr>Omnes Light</vt:lpstr>
      <vt:lpstr>Omnes Medium</vt:lpstr>
      <vt:lpstr>Omnes SemiBold</vt:lpstr>
      <vt:lpstr>Omnes SemiCond Medium</vt:lpstr>
      <vt:lpstr>Arial</vt:lpstr>
      <vt:lpstr>Beebzz</vt:lpstr>
      <vt:lpstr>Calibri</vt:lpstr>
      <vt:lpstr>Franklin Gothic Book</vt:lpstr>
      <vt:lpstr>Franklin Gothic Medium</vt:lpstr>
      <vt:lpstr>Myriad Pro</vt:lpstr>
      <vt:lpstr>Omnes</vt:lpstr>
      <vt:lpstr>Omnes Pro</vt:lpstr>
      <vt:lpstr>Symbol</vt:lpstr>
      <vt:lpstr>Wingdings</vt:lpstr>
      <vt:lpstr>KM Report Design</vt:lpstr>
      <vt:lpstr>PowerPoint Presentation</vt:lpstr>
      <vt:lpstr>Why TheirCare?</vt:lpstr>
      <vt:lpstr>Programs Designed for Engagement</vt:lpstr>
      <vt:lpstr>Care Types</vt:lpstr>
      <vt:lpstr>Amazing Food</vt:lpstr>
      <vt:lpstr>Staff Engagement</vt:lpstr>
      <vt:lpstr>Quality of Program</vt:lpstr>
      <vt:lpstr>Your Community is Our Community</vt:lpstr>
      <vt:lpstr>Registration and booking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Abela</dc:creator>
  <cp:lastModifiedBy>Ashley McKinnon</cp:lastModifiedBy>
  <cp:revision>134</cp:revision>
  <cp:lastPrinted>2020-08-18T23:00:25Z</cp:lastPrinted>
  <dcterms:created xsi:type="dcterms:W3CDTF">2019-10-16T05:56:46Z</dcterms:created>
  <dcterms:modified xsi:type="dcterms:W3CDTF">2023-11-30T00:35:47Z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0x0101001114B35543368D47A9658CDCEDDD3C76</vt:lpwstr>
  </property>
</Properties>
</file>