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8" r:id="rId4"/>
  </p:sldMasterIdLst>
  <p:notesMasterIdLst>
    <p:notesMasterId r:id="rId32"/>
  </p:notesMasterIdLst>
  <p:sldIdLst>
    <p:sldId id="256" r:id="rId5"/>
    <p:sldId id="395" r:id="rId6"/>
    <p:sldId id="348" r:id="rId7"/>
    <p:sldId id="392" r:id="rId8"/>
    <p:sldId id="364" r:id="rId9"/>
    <p:sldId id="366" r:id="rId10"/>
    <p:sldId id="373" r:id="rId11"/>
    <p:sldId id="374" r:id="rId12"/>
    <p:sldId id="379" r:id="rId13"/>
    <p:sldId id="264" r:id="rId14"/>
    <p:sldId id="365" r:id="rId15"/>
    <p:sldId id="285" r:id="rId16"/>
    <p:sldId id="362" r:id="rId17"/>
    <p:sldId id="372" r:id="rId18"/>
    <p:sldId id="383" r:id="rId19"/>
    <p:sldId id="369" r:id="rId20"/>
    <p:sldId id="370" r:id="rId21"/>
    <p:sldId id="268" r:id="rId22"/>
    <p:sldId id="382" r:id="rId23"/>
    <p:sldId id="396" r:id="rId24"/>
    <p:sldId id="377" r:id="rId25"/>
    <p:sldId id="380" r:id="rId26"/>
    <p:sldId id="388" r:id="rId27"/>
    <p:sldId id="384" r:id="rId28"/>
    <p:sldId id="385" r:id="rId29"/>
    <p:sldId id="390" r:id="rId30"/>
    <p:sldId id="298" r:id="rId31"/>
  </p:sldIdLst>
  <p:sldSz cx="9144000" cy="5143500" type="screen16x9"/>
  <p:notesSz cx="9931400" cy="6794500"/>
  <p:embeddedFontLst>
    <p:embeddedFont>
      <p:font typeface="Fira Sans Condensed" panose="020B0503050000020004" pitchFamily="34" charset="0"/>
      <p:regular r:id="rId33"/>
      <p:bold r:id="rId34"/>
      <p:italic r:id="rId35"/>
      <p:boldItalic r:id="rId36"/>
    </p:embeddedFont>
    <p:embeddedFont>
      <p:font typeface="Josefin Sans" pitchFamily="2" charset="0"/>
      <p:regular r:id="rId37"/>
      <p:bold r:id="rId38"/>
      <p:italic r:id="rId39"/>
      <p:boldItalic r:id="rId40"/>
    </p:embeddedFont>
    <p:embeddedFont>
      <p:font typeface="Open Sans" panose="020B0606030504020204" pitchFamily="34" charset="0"/>
      <p:regular r:id="rId41"/>
      <p:bold r:id="rId42"/>
      <p:italic r:id="rId43"/>
      <p:boldItalic r:id="rId44"/>
    </p:embeddedFont>
    <p:embeddedFont>
      <p:font typeface="Open Sans SemiBold" panose="020B0706030804020204" pitchFamily="34" charset="0"/>
      <p:bold r:id="rId45"/>
      <p:boldItalic r:id="rId46"/>
    </p:embeddedFont>
    <p:embeddedFont>
      <p:font typeface="Roboto Condensed Light" panose="02000000000000000000" pitchFamily="2" charset="0"/>
      <p:regular r:id="rId47"/>
      <p: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DE30B2-D4FD-43CA-AF98-EACB207FBC7D}" v="5" dt="2025-03-06T21:31:08.473"/>
  </p1510:revLst>
</p1510:revInfo>
</file>

<file path=ppt/tableStyles.xml><?xml version="1.0" encoding="utf-8"?>
<a:tblStyleLst xmlns:a="http://schemas.openxmlformats.org/drawingml/2006/main" def="{44054152-5F01-44D2-8E37-8AADE1102FE2}">
  <a:tblStyle styleId="{44054152-5F01-44D2-8E37-8AADE1102FE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28" autoAdjust="0"/>
  </p:normalViewPr>
  <p:slideViewPr>
    <p:cSldViewPr snapToGrid="0">
      <p:cViewPr varScale="1">
        <p:scale>
          <a:sx n="79" d="100"/>
          <a:sy n="79" d="100"/>
        </p:scale>
        <p:origin x="920" y="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Ortega Ribera" userId="S::jose.ortegaribera@education.vic.gov.au::1bbd3a15-d37b-4d65-a4f6-58b6a35d0b5b" providerId="AD" clId="Web-{E35E38D7-7B75-6828-CC48-1541D2B4E94E}"/>
    <pc:docChg chg="modSld">
      <pc:chgData name="Jose Ortega Ribera" userId="S::jose.ortegaribera@education.vic.gov.au::1bbd3a15-d37b-4d65-a4f6-58b6a35d0b5b" providerId="AD" clId="Web-{E35E38D7-7B75-6828-CC48-1541D2B4E94E}" dt="2025-02-27T05:39:02.231" v="16"/>
      <pc:docMkLst>
        <pc:docMk/>
      </pc:docMkLst>
      <pc:sldChg chg="modSp">
        <pc:chgData name="Jose Ortega Ribera" userId="S::jose.ortegaribera@education.vic.gov.au::1bbd3a15-d37b-4d65-a4f6-58b6a35d0b5b" providerId="AD" clId="Web-{E35E38D7-7B75-6828-CC48-1541D2B4E94E}" dt="2025-02-27T05:39:02.231" v="16"/>
        <pc:sldMkLst>
          <pc:docMk/>
          <pc:sldMk cId="233825217" sldId="374"/>
        </pc:sldMkLst>
        <pc:graphicFrameChg chg="mod modGraphic">
          <ac:chgData name="Jose Ortega Ribera" userId="S::jose.ortegaribera@education.vic.gov.au::1bbd3a15-d37b-4d65-a4f6-58b6a35d0b5b" providerId="AD" clId="Web-{E35E38D7-7B75-6828-CC48-1541D2B4E94E}" dt="2025-02-27T05:39:02.231" v="16"/>
          <ac:graphicFrameMkLst>
            <pc:docMk/>
            <pc:sldMk cId="233825217" sldId="374"/>
            <ac:graphicFrameMk id="9" creationId="{13BA7671-883B-23CB-913D-66D13F0ED743}"/>
          </ac:graphicFrameMkLst>
        </pc:graphicFrameChg>
        <pc:picChg chg="mod">
          <ac:chgData name="Jose Ortega Ribera" userId="S::jose.ortegaribera@education.vic.gov.au::1bbd3a15-d37b-4d65-a4f6-58b6a35d0b5b" providerId="AD" clId="Web-{E35E38D7-7B75-6828-CC48-1541D2B4E94E}" dt="2025-02-27T05:38:17.167" v="1" actId="1076"/>
          <ac:picMkLst>
            <pc:docMk/>
            <pc:sldMk cId="233825217" sldId="374"/>
            <ac:picMk id="2" creationId="{00AAA407-AD9C-F21A-9A9C-369AB2B171BE}"/>
          </ac:picMkLst>
        </pc:picChg>
        <pc:picChg chg="mod">
          <ac:chgData name="Jose Ortega Ribera" userId="S::jose.ortegaribera@education.vic.gov.au::1bbd3a15-d37b-4d65-a4f6-58b6a35d0b5b" providerId="AD" clId="Web-{E35E38D7-7B75-6828-CC48-1541D2B4E94E}" dt="2025-02-27T05:38:22.136" v="4" actId="1076"/>
          <ac:picMkLst>
            <pc:docMk/>
            <pc:sldMk cId="233825217" sldId="374"/>
            <ac:picMk id="4" creationId="{FB23AD35-59B2-8D89-D071-203DE6D8BBB8}"/>
          </ac:picMkLst>
        </pc:picChg>
        <pc:picChg chg="mod">
          <ac:chgData name="Jose Ortega Ribera" userId="S::jose.ortegaribera@education.vic.gov.au::1bbd3a15-d37b-4d65-a4f6-58b6a35d0b5b" providerId="AD" clId="Web-{E35E38D7-7B75-6828-CC48-1541D2B4E94E}" dt="2025-02-27T05:38:20.105" v="3" actId="1076"/>
          <ac:picMkLst>
            <pc:docMk/>
            <pc:sldMk cId="233825217" sldId="374"/>
            <ac:picMk id="5" creationId="{8B04C193-E1CD-C72A-31BF-72C77DA3E2B1}"/>
          </ac:picMkLst>
        </pc:picChg>
        <pc:picChg chg="mod">
          <ac:chgData name="Jose Ortega Ribera" userId="S::jose.ortegaribera@education.vic.gov.au::1bbd3a15-d37b-4d65-a4f6-58b6a35d0b5b" providerId="AD" clId="Web-{E35E38D7-7B75-6828-CC48-1541D2B4E94E}" dt="2025-02-27T05:38:18.605" v="2" actId="1076"/>
          <ac:picMkLst>
            <pc:docMk/>
            <pc:sldMk cId="233825217" sldId="374"/>
            <ac:picMk id="6" creationId="{4558F0F0-A394-D732-99D5-02E429AE88DD}"/>
          </ac:picMkLst>
        </pc:picChg>
        <pc:picChg chg="mod">
          <ac:chgData name="Jose Ortega Ribera" userId="S::jose.ortegaribera@education.vic.gov.au::1bbd3a15-d37b-4d65-a4f6-58b6a35d0b5b" providerId="AD" clId="Web-{E35E38D7-7B75-6828-CC48-1541D2B4E94E}" dt="2025-02-27T05:38:15.808" v="0" actId="1076"/>
          <ac:picMkLst>
            <pc:docMk/>
            <pc:sldMk cId="233825217" sldId="374"/>
            <ac:picMk id="7" creationId="{66FFEA21-8F4A-FD68-CEBF-846595C3F9EE}"/>
          </ac:picMkLst>
        </pc:picChg>
      </pc:sldChg>
    </pc:docChg>
  </pc:docChgLst>
  <pc:docChgLst>
    <pc:chgData name="Hernan Felipe Paz Giraldo" userId="S::hernanfelipe.pazgiraldo@education.vic.gov.au::168b5555-afd6-4487-ab41-c4759c887c17" providerId="AD" clId="Web-{CE76AA8C-D113-CD65-A9F7-EABDC6C19F3C}"/>
    <pc:docChg chg="modSld">
      <pc:chgData name="Hernan Felipe Paz Giraldo" userId="S::hernanfelipe.pazgiraldo@education.vic.gov.au::168b5555-afd6-4487-ab41-c4759c887c17" providerId="AD" clId="Web-{CE76AA8C-D113-CD65-A9F7-EABDC6C19F3C}" dt="2025-02-27T23:51:10.788" v="86" actId="20577"/>
      <pc:docMkLst>
        <pc:docMk/>
      </pc:docMkLst>
      <pc:sldChg chg="modSp">
        <pc:chgData name="Hernan Felipe Paz Giraldo" userId="S::hernanfelipe.pazgiraldo@education.vic.gov.au::168b5555-afd6-4487-ab41-c4759c887c17" providerId="AD" clId="Web-{CE76AA8C-D113-CD65-A9F7-EABDC6C19F3C}" dt="2025-02-27T23:42:51.551" v="64" actId="1076"/>
        <pc:sldMkLst>
          <pc:docMk/>
          <pc:sldMk cId="1412847951" sldId="373"/>
        </pc:sldMkLst>
        <pc:spChg chg="mod">
          <ac:chgData name="Hernan Felipe Paz Giraldo" userId="S::hernanfelipe.pazgiraldo@education.vic.gov.au::168b5555-afd6-4487-ab41-c4759c887c17" providerId="AD" clId="Web-{CE76AA8C-D113-CD65-A9F7-EABDC6C19F3C}" dt="2025-02-27T23:42:28.394" v="50" actId="1076"/>
          <ac:spMkLst>
            <pc:docMk/>
            <pc:sldMk cId="1412847951" sldId="373"/>
            <ac:spMk id="1900" creationId="{23123A38-0076-5163-D9C6-EF3627CE0B0C}"/>
          </ac:spMkLst>
        </pc:spChg>
        <pc:spChg chg="mod">
          <ac:chgData name="Hernan Felipe Paz Giraldo" userId="S::hernanfelipe.pazgiraldo@education.vic.gov.au::168b5555-afd6-4487-ab41-c4759c887c17" providerId="AD" clId="Web-{CE76AA8C-D113-CD65-A9F7-EABDC6C19F3C}" dt="2025-02-27T23:42:28.394" v="51" actId="1076"/>
          <ac:spMkLst>
            <pc:docMk/>
            <pc:sldMk cId="1412847951" sldId="373"/>
            <ac:spMk id="1902" creationId="{68614F4E-E4B5-2851-DF13-114F8C4CB579}"/>
          </ac:spMkLst>
        </pc:spChg>
        <pc:spChg chg="mod">
          <ac:chgData name="Hernan Felipe Paz Giraldo" userId="S::hernanfelipe.pazgiraldo@education.vic.gov.au::168b5555-afd6-4487-ab41-c4759c887c17" providerId="AD" clId="Web-{CE76AA8C-D113-CD65-A9F7-EABDC6C19F3C}" dt="2025-02-27T23:42:41.566" v="62" actId="1076"/>
          <ac:spMkLst>
            <pc:docMk/>
            <pc:sldMk cId="1412847951" sldId="373"/>
            <ac:spMk id="1906" creationId="{798B5C1C-681B-8924-10DF-73A7109B43EE}"/>
          </ac:spMkLst>
        </pc:spChg>
        <pc:spChg chg="mod">
          <ac:chgData name="Hernan Felipe Paz Giraldo" userId="S::hernanfelipe.pazgiraldo@education.vic.gov.au::168b5555-afd6-4487-ab41-c4759c887c17" providerId="AD" clId="Web-{CE76AA8C-D113-CD65-A9F7-EABDC6C19F3C}" dt="2025-02-27T23:42:28.425" v="54" actId="1076"/>
          <ac:spMkLst>
            <pc:docMk/>
            <pc:sldMk cId="1412847951" sldId="373"/>
            <ac:spMk id="1908" creationId="{0DAF71B6-3E03-045E-B9A1-4AEFAA8B2859}"/>
          </ac:spMkLst>
        </pc:spChg>
        <pc:spChg chg="mod">
          <ac:chgData name="Hernan Felipe Paz Giraldo" userId="S::hernanfelipe.pazgiraldo@education.vic.gov.au::168b5555-afd6-4487-ab41-c4759c887c17" providerId="AD" clId="Web-{CE76AA8C-D113-CD65-A9F7-EABDC6C19F3C}" dt="2025-02-27T23:42:51.551" v="64" actId="1076"/>
          <ac:spMkLst>
            <pc:docMk/>
            <pc:sldMk cId="1412847951" sldId="373"/>
            <ac:spMk id="1910" creationId="{245E85E1-1304-E36C-E085-1B03E7B3C8B6}"/>
          </ac:spMkLst>
        </pc:spChg>
        <pc:spChg chg="mod">
          <ac:chgData name="Hernan Felipe Paz Giraldo" userId="S::hernanfelipe.pazgiraldo@education.vic.gov.au::168b5555-afd6-4487-ab41-c4759c887c17" providerId="AD" clId="Web-{CE76AA8C-D113-CD65-A9F7-EABDC6C19F3C}" dt="2025-02-27T23:42:07.081" v="49" actId="1076"/>
          <ac:spMkLst>
            <pc:docMk/>
            <pc:sldMk cId="1412847951" sldId="373"/>
            <ac:spMk id="1912" creationId="{9384E413-AD97-44F5-AF60-9194366845C1}"/>
          </ac:spMkLst>
        </pc:spChg>
        <pc:picChg chg="mod">
          <ac:chgData name="Hernan Felipe Paz Giraldo" userId="S::hernanfelipe.pazgiraldo@education.vic.gov.au::168b5555-afd6-4487-ab41-c4759c887c17" providerId="AD" clId="Web-{CE76AA8C-D113-CD65-A9F7-EABDC6C19F3C}" dt="2025-02-27T23:42:28.441" v="55" actId="1076"/>
          <ac:picMkLst>
            <pc:docMk/>
            <pc:sldMk cId="1412847951" sldId="373"/>
            <ac:picMk id="11" creationId="{D3C8865D-02E0-7461-DD57-DE5A349EDC13}"/>
          </ac:picMkLst>
        </pc:picChg>
        <pc:picChg chg="mod">
          <ac:chgData name="Hernan Felipe Paz Giraldo" userId="S::hernanfelipe.pazgiraldo@education.vic.gov.au::168b5555-afd6-4487-ab41-c4759c887c17" providerId="AD" clId="Web-{CE76AA8C-D113-CD65-A9F7-EABDC6C19F3C}" dt="2025-02-27T23:42:28.441" v="56" actId="1076"/>
          <ac:picMkLst>
            <pc:docMk/>
            <pc:sldMk cId="1412847951" sldId="373"/>
            <ac:picMk id="12" creationId="{FE521E76-5A62-CCA4-9645-E6C754559161}"/>
          </ac:picMkLst>
        </pc:picChg>
        <pc:picChg chg="mod">
          <ac:chgData name="Hernan Felipe Paz Giraldo" userId="S::hernanfelipe.pazgiraldo@education.vic.gov.au::168b5555-afd6-4487-ab41-c4759c887c17" providerId="AD" clId="Web-{CE76AA8C-D113-CD65-A9F7-EABDC6C19F3C}" dt="2025-02-27T23:42:28.456" v="57" actId="1076"/>
          <ac:picMkLst>
            <pc:docMk/>
            <pc:sldMk cId="1412847951" sldId="373"/>
            <ac:picMk id="17" creationId="{691C2704-9766-D019-EB73-BAB7D31E87A8}"/>
          </ac:picMkLst>
        </pc:picChg>
        <pc:picChg chg="mod">
          <ac:chgData name="Hernan Felipe Paz Giraldo" userId="S::hernanfelipe.pazgiraldo@education.vic.gov.au::168b5555-afd6-4487-ab41-c4759c887c17" providerId="AD" clId="Web-{CE76AA8C-D113-CD65-A9F7-EABDC6C19F3C}" dt="2025-02-27T23:42:28.472" v="58" actId="1076"/>
          <ac:picMkLst>
            <pc:docMk/>
            <pc:sldMk cId="1412847951" sldId="373"/>
            <ac:picMk id="18" creationId="{4FD288E7-730B-D4B2-9028-EF6829746AC8}"/>
          </ac:picMkLst>
        </pc:picChg>
        <pc:picChg chg="mod">
          <ac:chgData name="Hernan Felipe Paz Giraldo" userId="S::hernanfelipe.pazgiraldo@education.vic.gov.au::168b5555-afd6-4487-ab41-c4759c887c17" providerId="AD" clId="Web-{CE76AA8C-D113-CD65-A9F7-EABDC6C19F3C}" dt="2025-02-27T23:42:28.488" v="60" actId="1076"/>
          <ac:picMkLst>
            <pc:docMk/>
            <pc:sldMk cId="1412847951" sldId="373"/>
            <ac:picMk id="20" creationId="{158D6278-18D5-3F7E-6A03-AA1E63680AA9}"/>
          </ac:picMkLst>
        </pc:picChg>
      </pc:sldChg>
      <pc:sldChg chg="modSp">
        <pc:chgData name="Hernan Felipe Paz Giraldo" userId="S::hernanfelipe.pazgiraldo@education.vic.gov.au::168b5555-afd6-4487-ab41-c4759c887c17" providerId="AD" clId="Web-{CE76AA8C-D113-CD65-A9F7-EABDC6C19F3C}" dt="2025-02-27T23:51:10.788" v="86" actId="20577"/>
        <pc:sldMkLst>
          <pc:docMk/>
          <pc:sldMk cId="233825217" sldId="374"/>
        </pc:sldMkLst>
        <pc:spChg chg="mod">
          <ac:chgData name="Hernan Felipe Paz Giraldo" userId="S::hernanfelipe.pazgiraldo@education.vic.gov.au::168b5555-afd6-4487-ab41-c4759c887c17" providerId="AD" clId="Web-{CE76AA8C-D113-CD65-A9F7-EABDC6C19F3C}" dt="2025-02-27T23:51:10.788" v="86" actId="20577"/>
          <ac:spMkLst>
            <pc:docMk/>
            <pc:sldMk cId="233825217" sldId="374"/>
            <ac:spMk id="8" creationId="{23B234AA-B5AC-2815-2B7A-4C347DD31C24}"/>
          </ac:spMkLst>
        </pc:spChg>
        <pc:spChg chg="mod">
          <ac:chgData name="Hernan Felipe Paz Giraldo" userId="S::hernanfelipe.pazgiraldo@education.vic.gov.au::168b5555-afd6-4487-ab41-c4759c887c17" providerId="AD" clId="Web-{CE76AA8C-D113-CD65-A9F7-EABDC6C19F3C}" dt="2025-02-27T23:46:11.636" v="79" actId="1076"/>
          <ac:spMkLst>
            <pc:docMk/>
            <pc:sldMk cId="233825217" sldId="374"/>
            <ac:spMk id="1675" creationId="{CCC794DB-93C8-EF75-2F6E-5219381E0A18}"/>
          </ac:spMkLst>
        </pc:spChg>
      </pc:sldChg>
    </pc:docChg>
  </pc:docChgLst>
  <pc:docChgLst>
    <pc:chgData name="Hernan Felipe Paz Giraldo" userId="S::hernanfelipe.pazgiraldo@education.vic.gov.au::168b5555-afd6-4487-ab41-c4759c887c17" providerId="AD" clId="Web-{7D039BBF-E771-EDB3-39C4-45C11C362067}"/>
    <pc:docChg chg="modSld">
      <pc:chgData name="Hernan Felipe Paz Giraldo" userId="S::hernanfelipe.pazgiraldo@education.vic.gov.au::168b5555-afd6-4487-ab41-c4759c887c17" providerId="AD" clId="Web-{7D039BBF-E771-EDB3-39C4-45C11C362067}" dt="2025-02-23T23:05:42.554" v="71"/>
      <pc:docMkLst>
        <pc:docMk/>
      </pc:docMkLst>
      <pc:sldChg chg="modSp modNotes">
        <pc:chgData name="Hernan Felipe Paz Giraldo" userId="S::hernanfelipe.pazgiraldo@education.vic.gov.au::168b5555-afd6-4487-ab41-c4759c887c17" providerId="AD" clId="Web-{7D039BBF-E771-EDB3-39C4-45C11C362067}" dt="2025-02-23T23:05:42.554" v="71"/>
        <pc:sldMkLst>
          <pc:docMk/>
          <pc:sldMk cId="233825217" sldId="374"/>
        </pc:sldMkLst>
        <pc:spChg chg="mod">
          <ac:chgData name="Hernan Felipe Paz Giraldo" userId="S::hernanfelipe.pazgiraldo@education.vic.gov.au::168b5555-afd6-4487-ab41-c4759c887c17" providerId="AD" clId="Web-{7D039BBF-E771-EDB3-39C4-45C11C362067}" dt="2025-02-23T22:53:35.536" v="20" actId="20577"/>
          <ac:spMkLst>
            <pc:docMk/>
            <pc:sldMk cId="233825217" sldId="374"/>
            <ac:spMk id="8" creationId="{23B234AA-B5AC-2815-2B7A-4C347DD31C24}"/>
          </ac:spMkLst>
        </pc:spChg>
        <pc:graphicFrameChg chg="mod modGraphic">
          <ac:chgData name="Hernan Felipe Paz Giraldo" userId="S::hernanfelipe.pazgiraldo@education.vic.gov.au::168b5555-afd6-4487-ab41-c4759c887c17" providerId="AD" clId="Web-{7D039BBF-E771-EDB3-39C4-45C11C362067}" dt="2025-02-23T22:54:47.335" v="42"/>
          <ac:graphicFrameMkLst>
            <pc:docMk/>
            <pc:sldMk cId="233825217" sldId="374"/>
            <ac:graphicFrameMk id="9" creationId="{13BA7671-883B-23CB-913D-66D13F0ED743}"/>
          </ac:graphicFrameMkLst>
        </pc:graphicFrameChg>
      </pc:sldChg>
    </pc:docChg>
  </pc:docChgLst>
  <pc:docChgLst>
    <pc:chgData clId="Web-{07572D87-4A26-9302-AED3-806F74D41431}"/>
    <pc:docChg chg="modSld">
      <pc:chgData name="" userId="" providerId="" clId="Web-{07572D87-4A26-9302-AED3-806F74D41431}" dt="2025-02-18T06:15:54.171" v="1" actId="20577"/>
      <pc:docMkLst>
        <pc:docMk/>
      </pc:docMkLst>
      <pc:sldChg chg="modSp">
        <pc:chgData name="" userId="" providerId="" clId="Web-{07572D87-4A26-9302-AED3-806F74D41431}" dt="2025-02-18T06:15:54.171" v="1" actId="20577"/>
        <pc:sldMkLst>
          <pc:docMk/>
          <pc:sldMk cId="2756340349" sldId="348"/>
        </pc:sldMkLst>
        <pc:spChg chg="mod">
          <ac:chgData name="" userId="" providerId="" clId="Web-{07572D87-4A26-9302-AED3-806F74D41431}" dt="2025-02-18T06:15:54.171" v="1" actId="20577"/>
          <ac:spMkLst>
            <pc:docMk/>
            <pc:sldMk cId="2756340349" sldId="348"/>
            <ac:spMk id="7" creationId="{ECD185D5-45A4-C22B-7D0A-36E40BC35E28}"/>
          </ac:spMkLst>
        </pc:spChg>
      </pc:sldChg>
    </pc:docChg>
  </pc:docChgLst>
  <pc:docChgLst>
    <pc:chgData name="Paula Mera Hahn" userId="S::paula.merahahn@education.vic.gov.au::cc5334c3-7f50-45ba-ae87-24b730043a65" providerId="AD" clId="Web-{7E3501A4-5747-C69E-CC35-2802706A6C87}"/>
    <pc:docChg chg="modSld">
      <pc:chgData name="Paula Mera Hahn" userId="S::paula.merahahn@education.vic.gov.au::cc5334c3-7f50-45ba-ae87-24b730043a65" providerId="AD" clId="Web-{7E3501A4-5747-C69E-CC35-2802706A6C87}" dt="2025-02-19T05:10:24.280" v="1" actId="20577"/>
      <pc:docMkLst>
        <pc:docMk/>
      </pc:docMkLst>
      <pc:sldChg chg="modSp">
        <pc:chgData name="Paula Mera Hahn" userId="S::paula.merahahn@education.vic.gov.au::cc5334c3-7f50-45ba-ae87-24b730043a65" providerId="AD" clId="Web-{7E3501A4-5747-C69E-CC35-2802706A6C87}" dt="2025-02-19T05:10:24.280" v="1" actId="20577"/>
        <pc:sldMkLst>
          <pc:docMk/>
          <pc:sldMk cId="1357401738" sldId="362"/>
        </pc:sldMkLst>
        <pc:spChg chg="mod">
          <ac:chgData name="Paula Mera Hahn" userId="S::paula.merahahn@education.vic.gov.au::cc5334c3-7f50-45ba-ae87-24b730043a65" providerId="AD" clId="Web-{7E3501A4-5747-C69E-CC35-2802706A6C87}" dt="2025-02-19T05:10:24.280" v="1" actId="20577"/>
          <ac:spMkLst>
            <pc:docMk/>
            <pc:sldMk cId="1357401738" sldId="362"/>
            <ac:spMk id="1163" creationId="{A2421E12-8C30-07E2-B542-38AF2B634C4C}"/>
          </ac:spMkLst>
        </pc:spChg>
      </pc:sldChg>
    </pc:docChg>
  </pc:docChgLst>
  <pc:docChgLst>
    <pc:chgData name="Sophia Moshis" userId="S::sophia.moshis@education.vic.gov.au::eeb63ca9-2d3e-4695-9bc0-615d2d4c4acf" providerId="AD" clId="Web-{B90FCE77-2433-1F90-1DEF-55E2ABE00389}"/>
    <pc:docChg chg="addSld delSld modSld sldOrd">
      <pc:chgData name="Sophia Moshis" userId="S::sophia.moshis@education.vic.gov.au::eeb63ca9-2d3e-4695-9bc0-615d2d4c4acf" providerId="AD" clId="Web-{B90FCE77-2433-1F90-1DEF-55E2ABE00389}" dt="2025-02-19T02:46:43.379" v="767" actId="20577"/>
      <pc:docMkLst>
        <pc:docMk/>
      </pc:docMkLst>
      <pc:sldChg chg="modSp">
        <pc:chgData name="Sophia Moshis" userId="S::sophia.moshis@education.vic.gov.au::eeb63ca9-2d3e-4695-9bc0-615d2d4c4acf" providerId="AD" clId="Web-{B90FCE77-2433-1F90-1DEF-55E2ABE00389}" dt="2025-02-19T01:57:30.743" v="305" actId="20577"/>
        <pc:sldMkLst>
          <pc:docMk/>
          <pc:sldMk cId="0" sldId="302"/>
        </pc:sldMkLst>
      </pc:sldChg>
      <pc:sldChg chg="del">
        <pc:chgData name="Sophia Moshis" userId="S::sophia.moshis@education.vic.gov.au::eeb63ca9-2d3e-4695-9bc0-615d2d4c4acf" providerId="AD" clId="Web-{B90FCE77-2433-1F90-1DEF-55E2ABE00389}" dt="2025-02-18T07:51:05.464" v="107"/>
        <pc:sldMkLst>
          <pc:docMk/>
          <pc:sldMk cId="0" sldId="336"/>
        </pc:sldMkLst>
      </pc:sldChg>
      <pc:sldChg chg="del">
        <pc:chgData name="Sophia Moshis" userId="S::sophia.moshis@education.vic.gov.au::eeb63ca9-2d3e-4695-9bc0-615d2d4c4acf" providerId="AD" clId="Web-{B90FCE77-2433-1F90-1DEF-55E2ABE00389}" dt="2025-02-18T07:54:39.643" v="124"/>
        <pc:sldMkLst>
          <pc:docMk/>
          <pc:sldMk cId="0" sldId="342"/>
        </pc:sldMkLst>
      </pc:sldChg>
      <pc:sldChg chg="del">
        <pc:chgData name="Sophia Moshis" userId="S::sophia.moshis@education.vic.gov.au::eeb63ca9-2d3e-4695-9bc0-615d2d4c4acf" providerId="AD" clId="Web-{B90FCE77-2433-1F90-1DEF-55E2ABE00389}" dt="2025-02-18T07:51:38.746" v="108"/>
        <pc:sldMkLst>
          <pc:docMk/>
          <pc:sldMk cId="0" sldId="343"/>
        </pc:sldMkLst>
      </pc:sldChg>
      <pc:sldChg chg="modSp">
        <pc:chgData name="Sophia Moshis" userId="S::sophia.moshis@education.vic.gov.au::eeb63ca9-2d3e-4695-9bc0-615d2d4c4acf" providerId="AD" clId="Web-{B90FCE77-2433-1F90-1DEF-55E2ABE00389}" dt="2025-02-19T01:42:14.760" v="146" actId="14100"/>
        <pc:sldMkLst>
          <pc:docMk/>
          <pc:sldMk cId="2756340349" sldId="348"/>
        </pc:sldMkLst>
        <pc:spChg chg="mod">
          <ac:chgData name="Sophia Moshis" userId="S::sophia.moshis@education.vic.gov.au::eeb63ca9-2d3e-4695-9bc0-615d2d4c4acf" providerId="AD" clId="Web-{B90FCE77-2433-1F90-1DEF-55E2ABE00389}" dt="2025-02-18T07:49:56.492" v="83" actId="20577"/>
          <ac:spMkLst>
            <pc:docMk/>
            <pc:sldMk cId="2756340349" sldId="348"/>
            <ac:spMk id="7" creationId="{ECD185D5-45A4-C22B-7D0A-36E40BC35E28}"/>
          </ac:spMkLst>
        </pc:spChg>
        <pc:spChg chg="mod">
          <ac:chgData name="Sophia Moshis" userId="S::sophia.moshis@education.vic.gov.au::eeb63ca9-2d3e-4695-9bc0-615d2d4c4acf" providerId="AD" clId="Web-{B90FCE77-2433-1F90-1DEF-55E2ABE00389}" dt="2025-02-18T07:50:37.806" v="104" actId="1076"/>
          <ac:spMkLst>
            <pc:docMk/>
            <pc:sldMk cId="2756340349" sldId="348"/>
            <ac:spMk id="8" creationId="{9E1A93CE-281D-EA41-FB13-0473A03F1A11}"/>
          </ac:spMkLst>
        </pc:spChg>
        <pc:spChg chg="mod">
          <ac:chgData name="Sophia Moshis" userId="S::sophia.moshis@education.vic.gov.au::eeb63ca9-2d3e-4695-9bc0-615d2d4c4acf" providerId="AD" clId="Web-{B90FCE77-2433-1F90-1DEF-55E2ABE00389}" dt="2025-02-19T01:41:54.446" v="145" actId="1076"/>
          <ac:spMkLst>
            <pc:docMk/>
            <pc:sldMk cId="2756340349" sldId="348"/>
            <ac:spMk id="11" creationId="{1D201DF3-D8BF-CC9A-1CED-D99028A7D375}"/>
          </ac:spMkLst>
        </pc:spChg>
        <pc:spChg chg="mod">
          <ac:chgData name="Sophia Moshis" userId="S::sophia.moshis@education.vic.gov.au::eeb63ca9-2d3e-4695-9bc0-615d2d4c4acf" providerId="AD" clId="Web-{B90FCE77-2433-1F90-1DEF-55E2ABE00389}" dt="2025-02-18T07:49:37.633" v="79" actId="1076"/>
          <ac:spMkLst>
            <pc:docMk/>
            <pc:sldMk cId="2756340349" sldId="348"/>
            <ac:spMk id="12" creationId="{8246190C-4E5C-F80A-00A7-3FEA8B5985F3}"/>
          </ac:spMkLst>
        </pc:spChg>
        <pc:spChg chg="mod">
          <ac:chgData name="Sophia Moshis" userId="S::sophia.moshis@education.vic.gov.au::eeb63ca9-2d3e-4695-9bc0-615d2d4c4acf" providerId="AD" clId="Web-{B90FCE77-2433-1F90-1DEF-55E2ABE00389}" dt="2025-02-19T01:42:14.760" v="146" actId="14100"/>
          <ac:spMkLst>
            <pc:docMk/>
            <pc:sldMk cId="2756340349" sldId="348"/>
            <ac:spMk id="13" creationId="{E205203A-03D4-EFD9-FAD4-156FBFD54D43}"/>
          </ac:spMkLst>
        </pc:spChg>
        <pc:picChg chg="mod">
          <ac:chgData name="Sophia Moshis" userId="S::sophia.moshis@education.vic.gov.au::eeb63ca9-2d3e-4695-9bc0-615d2d4c4acf" providerId="AD" clId="Web-{B90FCE77-2433-1F90-1DEF-55E2ABE00389}" dt="2025-02-18T07:48:31.177" v="59" actId="1076"/>
          <ac:picMkLst>
            <pc:docMk/>
            <pc:sldMk cId="2756340349" sldId="348"/>
            <ac:picMk id="2" creationId="{62AE2473-1465-828D-1D8C-D2592D22D798}"/>
          </ac:picMkLst>
        </pc:picChg>
        <pc:picChg chg="mod">
          <ac:chgData name="Sophia Moshis" userId="S::sophia.moshis@education.vic.gov.au::eeb63ca9-2d3e-4695-9bc0-615d2d4c4acf" providerId="AD" clId="Web-{B90FCE77-2433-1F90-1DEF-55E2ABE00389}" dt="2025-02-18T07:50:45.338" v="106" actId="1076"/>
          <ac:picMkLst>
            <pc:docMk/>
            <pc:sldMk cId="2756340349" sldId="348"/>
            <ac:picMk id="3" creationId="{4FE09C85-C53F-8B47-8ED1-283997E6A416}"/>
          </ac:picMkLst>
        </pc:picChg>
        <pc:picChg chg="mod">
          <ac:chgData name="Sophia Moshis" userId="S::sophia.moshis@education.vic.gov.au::eeb63ca9-2d3e-4695-9bc0-615d2d4c4acf" providerId="AD" clId="Web-{B90FCE77-2433-1F90-1DEF-55E2ABE00389}" dt="2025-02-18T07:49:37.586" v="75" actId="1076"/>
          <ac:picMkLst>
            <pc:docMk/>
            <pc:sldMk cId="2756340349" sldId="348"/>
            <ac:picMk id="4" creationId="{185B13DF-1C36-C551-5C00-E08B4E7EEC66}"/>
          </ac:picMkLst>
        </pc:picChg>
        <pc:picChg chg="mod">
          <ac:chgData name="Sophia Moshis" userId="S::sophia.moshis@education.vic.gov.au::eeb63ca9-2d3e-4695-9bc0-615d2d4c4acf" providerId="AD" clId="Web-{B90FCE77-2433-1F90-1DEF-55E2ABE00389}" dt="2025-02-18T07:49:37.601" v="76" actId="1076"/>
          <ac:picMkLst>
            <pc:docMk/>
            <pc:sldMk cId="2756340349" sldId="348"/>
            <ac:picMk id="5" creationId="{5EDAEA66-1CAC-B4C7-2476-4B7EC6E2E18A}"/>
          </ac:picMkLst>
        </pc:picChg>
        <pc:picChg chg="mod">
          <ac:chgData name="Sophia Moshis" userId="S::sophia.moshis@education.vic.gov.au::eeb63ca9-2d3e-4695-9bc0-615d2d4c4acf" providerId="AD" clId="Web-{B90FCE77-2433-1F90-1DEF-55E2ABE00389}" dt="2025-02-18T07:50:41.697" v="105" actId="1076"/>
          <ac:picMkLst>
            <pc:docMk/>
            <pc:sldMk cId="2756340349" sldId="348"/>
            <ac:picMk id="6" creationId="{B911C6FB-F891-9875-722C-63C0194C352C}"/>
          </ac:picMkLst>
        </pc:picChg>
      </pc:sldChg>
      <pc:sldChg chg="delSp modSp del ord">
        <pc:chgData name="Sophia Moshis" userId="S::sophia.moshis@education.vic.gov.au::eeb63ca9-2d3e-4695-9bc0-615d2d4c4acf" providerId="AD" clId="Web-{B90FCE77-2433-1F90-1DEF-55E2ABE00389}" dt="2025-02-19T02:13:42.152" v="603"/>
        <pc:sldMkLst>
          <pc:docMk/>
          <pc:sldMk cId="2555299348" sldId="357"/>
        </pc:sldMkLst>
      </pc:sldChg>
      <pc:sldChg chg="modSp del">
        <pc:chgData name="Sophia Moshis" userId="S::sophia.moshis@education.vic.gov.au::eeb63ca9-2d3e-4695-9bc0-615d2d4c4acf" providerId="AD" clId="Web-{B90FCE77-2433-1F90-1DEF-55E2ABE00389}" dt="2025-02-19T01:58:31.013" v="351"/>
        <pc:sldMkLst>
          <pc:docMk/>
          <pc:sldMk cId="1117825143" sldId="363"/>
        </pc:sldMkLst>
      </pc:sldChg>
      <pc:sldChg chg="ord">
        <pc:chgData name="Sophia Moshis" userId="S::sophia.moshis@education.vic.gov.au::eeb63ca9-2d3e-4695-9bc0-615d2d4c4acf" providerId="AD" clId="Web-{B90FCE77-2433-1F90-1DEF-55E2ABE00389}" dt="2025-02-18T07:56:49.226" v="129"/>
        <pc:sldMkLst>
          <pc:docMk/>
          <pc:sldMk cId="1708124558" sldId="364"/>
        </pc:sldMkLst>
      </pc:sldChg>
      <pc:sldChg chg="ord">
        <pc:chgData name="Sophia Moshis" userId="S::sophia.moshis@education.vic.gov.au::eeb63ca9-2d3e-4695-9bc0-615d2d4c4acf" providerId="AD" clId="Web-{B90FCE77-2433-1F90-1DEF-55E2ABE00389}" dt="2025-02-18T07:59:56.420" v="143"/>
        <pc:sldMkLst>
          <pc:docMk/>
          <pc:sldMk cId="2265472644" sldId="365"/>
        </pc:sldMkLst>
      </pc:sldChg>
      <pc:sldChg chg="modSp ord">
        <pc:chgData name="Sophia Moshis" userId="S::sophia.moshis@education.vic.gov.au::eeb63ca9-2d3e-4695-9bc0-615d2d4c4acf" providerId="AD" clId="Web-{B90FCE77-2433-1F90-1DEF-55E2ABE00389}" dt="2025-02-19T01:59:01.499" v="365" actId="20577"/>
        <pc:sldMkLst>
          <pc:docMk/>
          <pc:sldMk cId="3438945833" sldId="366"/>
        </pc:sldMkLst>
        <pc:spChg chg="mod">
          <ac:chgData name="Sophia Moshis" userId="S::sophia.moshis@education.vic.gov.au::eeb63ca9-2d3e-4695-9bc0-615d2d4c4acf" providerId="AD" clId="Web-{B90FCE77-2433-1F90-1DEF-55E2ABE00389}" dt="2025-02-19T01:58:59.984" v="364" actId="20577"/>
          <ac:spMkLst>
            <pc:docMk/>
            <pc:sldMk cId="3438945833" sldId="366"/>
            <ac:spMk id="4" creationId="{6C00BEFC-775D-98DC-D9D9-D66671ECA50D}"/>
          </ac:spMkLst>
        </pc:spChg>
        <pc:spChg chg="mod">
          <ac:chgData name="Sophia Moshis" userId="S::sophia.moshis@education.vic.gov.au::eeb63ca9-2d3e-4695-9bc0-615d2d4c4acf" providerId="AD" clId="Web-{B90FCE77-2433-1F90-1DEF-55E2ABE00389}" dt="2025-02-19T01:59:01.499" v="365" actId="20577"/>
          <ac:spMkLst>
            <pc:docMk/>
            <pc:sldMk cId="3438945833" sldId="366"/>
            <ac:spMk id="7" creationId="{8022E85D-A93F-2E25-A96B-99F0372FCE52}"/>
          </ac:spMkLst>
        </pc:spChg>
      </pc:sldChg>
      <pc:sldChg chg="del">
        <pc:chgData name="Sophia Moshis" userId="S::sophia.moshis@education.vic.gov.au::eeb63ca9-2d3e-4695-9bc0-615d2d4c4acf" providerId="AD" clId="Web-{B90FCE77-2433-1F90-1DEF-55E2ABE00389}" dt="2025-02-18T07:58:15.619" v="130"/>
        <pc:sldMkLst>
          <pc:docMk/>
          <pc:sldMk cId="2052762577" sldId="367"/>
        </pc:sldMkLst>
      </pc:sldChg>
      <pc:sldChg chg="ord">
        <pc:chgData name="Sophia Moshis" userId="S::sophia.moshis@education.vic.gov.au::eeb63ca9-2d3e-4695-9bc0-615d2d4c4acf" providerId="AD" clId="Web-{B90FCE77-2433-1F90-1DEF-55E2ABE00389}" dt="2025-02-18T07:59:47.669" v="141"/>
        <pc:sldMkLst>
          <pc:docMk/>
          <pc:sldMk cId="2130090007" sldId="369"/>
        </pc:sldMkLst>
      </pc:sldChg>
      <pc:sldChg chg="ord">
        <pc:chgData name="Sophia Moshis" userId="S::sophia.moshis@education.vic.gov.au::eeb63ca9-2d3e-4695-9bc0-615d2d4c4acf" providerId="AD" clId="Web-{B90FCE77-2433-1F90-1DEF-55E2ABE00389}" dt="2025-02-18T07:59:04.918" v="136"/>
        <pc:sldMkLst>
          <pc:docMk/>
          <pc:sldMk cId="2728629303" sldId="371"/>
        </pc:sldMkLst>
      </pc:sldChg>
      <pc:sldChg chg="ord">
        <pc:chgData name="Sophia Moshis" userId="S::sophia.moshis@education.vic.gov.au::eeb63ca9-2d3e-4695-9bc0-615d2d4c4acf" providerId="AD" clId="Web-{B90FCE77-2433-1F90-1DEF-55E2ABE00389}" dt="2025-02-18T07:59:07.512" v="137"/>
        <pc:sldMkLst>
          <pc:docMk/>
          <pc:sldMk cId="1216084866" sldId="372"/>
        </pc:sldMkLst>
      </pc:sldChg>
      <pc:sldChg chg="addSp delSp modSp ord delAnim">
        <pc:chgData name="Sophia Moshis" userId="S::sophia.moshis@education.vic.gov.au::eeb63ca9-2d3e-4695-9bc0-615d2d4c4acf" providerId="AD" clId="Web-{B90FCE77-2433-1F90-1DEF-55E2ABE00389}" dt="2025-02-19T02:07:37.706" v="478" actId="14100"/>
        <pc:sldMkLst>
          <pc:docMk/>
          <pc:sldMk cId="1412847951" sldId="373"/>
        </pc:sldMkLst>
        <pc:spChg chg="mod">
          <ac:chgData name="Sophia Moshis" userId="S::sophia.moshis@education.vic.gov.au::eeb63ca9-2d3e-4695-9bc0-615d2d4c4acf" providerId="AD" clId="Web-{B90FCE77-2433-1F90-1DEF-55E2ABE00389}" dt="2025-02-19T02:00:29.521" v="404" actId="1076"/>
          <ac:spMkLst>
            <pc:docMk/>
            <pc:sldMk cId="1412847951" sldId="373"/>
            <ac:spMk id="1900" creationId="{23123A38-0076-5163-D9C6-EF3627CE0B0C}"/>
          </ac:spMkLst>
        </pc:spChg>
        <pc:spChg chg="mod">
          <ac:chgData name="Sophia Moshis" userId="S::sophia.moshis@education.vic.gov.au::eeb63ca9-2d3e-4695-9bc0-615d2d4c4acf" providerId="AD" clId="Web-{B90FCE77-2433-1F90-1DEF-55E2ABE00389}" dt="2025-02-19T02:00:29.536" v="405" actId="1076"/>
          <ac:spMkLst>
            <pc:docMk/>
            <pc:sldMk cId="1412847951" sldId="373"/>
            <ac:spMk id="1902" creationId="{68614F4E-E4B5-2851-DF13-114F8C4CB579}"/>
          </ac:spMkLst>
        </pc:spChg>
        <pc:spChg chg="mod">
          <ac:chgData name="Sophia Moshis" userId="S::sophia.moshis@education.vic.gov.au::eeb63ca9-2d3e-4695-9bc0-615d2d4c4acf" providerId="AD" clId="Web-{B90FCE77-2433-1F90-1DEF-55E2ABE00389}" dt="2025-02-19T02:02:42.077" v="431" actId="1076"/>
          <ac:spMkLst>
            <pc:docMk/>
            <pc:sldMk cId="1412847951" sldId="373"/>
            <ac:spMk id="1906" creationId="{798B5C1C-681B-8924-10DF-73A7109B43EE}"/>
          </ac:spMkLst>
        </pc:spChg>
        <pc:spChg chg="mod">
          <ac:chgData name="Sophia Moshis" userId="S::sophia.moshis@education.vic.gov.au::eeb63ca9-2d3e-4695-9bc0-615d2d4c4acf" providerId="AD" clId="Web-{B90FCE77-2433-1F90-1DEF-55E2ABE00389}" dt="2025-02-19T02:00:29.583" v="409" actId="1076"/>
          <ac:spMkLst>
            <pc:docMk/>
            <pc:sldMk cId="1412847951" sldId="373"/>
            <ac:spMk id="1908" creationId="{0DAF71B6-3E03-045E-B9A1-4AEFAA8B2859}"/>
          </ac:spMkLst>
        </pc:spChg>
        <pc:spChg chg="mod">
          <ac:chgData name="Sophia Moshis" userId="S::sophia.moshis@education.vic.gov.au::eeb63ca9-2d3e-4695-9bc0-615d2d4c4acf" providerId="AD" clId="Web-{B90FCE77-2433-1F90-1DEF-55E2ABE00389}" dt="2025-02-19T02:02:42.092" v="432" actId="1076"/>
          <ac:spMkLst>
            <pc:docMk/>
            <pc:sldMk cId="1412847951" sldId="373"/>
            <ac:spMk id="1910" creationId="{245E85E1-1304-E36C-E085-1B03E7B3C8B6}"/>
          </ac:spMkLst>
        </pc:spChg>
        <pc:spChg chg="mod">
          <ac:chgData name="Sophia Moshis" userId="S::sophia.moshis@education.vic.gov.au::eeb63ca9-2d3e-4695-9bc0-615d2d4c4acf" providerId="AD" clId="Web-{B90FCE77-2433-1F90-1DEF-55E2ABE00389}" dt="2025-02-19T01:59:44.643" v="383" actId="20577"/>
          <ac:spMkLst>
            <pc:docMk/>
            <pc:sldMk cId="1412847951" sldId="373"/>
            <ac:spMk id="1912" creationId="{9384E413-AD97-44F5-AF60-9194366845C1}"/>
          </ac:spMkLst>
        </pc:spChg>
        <pc:picChg chg="add mod">
          <ac:chgData name="Sophia Moshis" userId="S::sophia.moshis@education.vic.gov.au::eeb63ca9-2d3e-4695-9bc0-615d2d4c4acf" providerId="AD" clId="Web-{B90FCE77-2433-1F90-1DEF-55E2ABE00389}" dt="2025-02-19T02:02:01.855" v="416" actId="1076"/>
          <ac:picMkLst>
            <pc:docMk/>
            <pc:sldMk cId="1412847951" sldId="373"/>
            <ac:picMk id="11" creationId="{D3C8865D-02E0-7461-DD57-DE5A349EDC13}"/>
          </ac:picMkLst>
        </pc:picChg>
        <pc:picChg chg="add mod">
          <ac:chgData name="Sophia Moshis" userId="S::sophia.moshis@education.vic.gov.au::eeb63ca9-2d3e-4695-9bc0-615d2d4c4acf" providerId="AD" clId="Web-{B90FCE77-2433-1F90-1DEF-55E2ABE00389}" dt="2025-02-19T02:02:45.421" v="433" actId="1076"/>
          <ac:picMkLst>
            <pc:docMk/>
            <pc:sldMk cId="1412847951" sldId="373"/>
            <ac:picMk id="12" creationId="{FE521E76-5A62-CCA4-9645-E6C754559161}"/>
          </ac:picMkLst>
        </pc:picChg>
        <pc:picChg chg="add mod">
          <ac:chgData name="Sophia Moshis" userId="S::sophia.moshis@education.vic.gov.au::eeb63ca9-2d3e-4695-9bc0-615d2d4c4acf" providerId="AD" clId="Web-{B90FCE77-2433-1F90-1DEF-55E2ABE00389}" dt="2025-02-19T02:02:54.874" v="436" actId="1076"/>
          <ac:picMkLst>
            <pc:docMk/>
            <pc:sldMk cId="1412847951" sldId="373"/>
            <ac:picMk id="17" creationId="{691C2704-9766-D019-EB73-BAB7D31E87A8}"/>
          </ac:picMkLst>
        </pc:picChg>
        <pc:picChg chg="add mod">
          <ac:chgData name="Sophia Moshis" userId="S::sophia.moshis@education.vic.gov.au::eeb63ca9-2d3e-4695-9bc0-615d2d4c4acf" providerId="AD" clId="Web-{B90FCE77-2433-1F90-1DEF-55E2ABE00389}" dt="2025-02-19T02:03:04.344" v="439" actId="1076"/>
          <ac:picMkLst>
            <pc:docMk/>
            <pc:sldMk cId="1412847951" sldId="373"/>
            <ac:picMk id="18" creationId="{4FD288E7-730B-D4B2-9028-EF6829746AC8}"/>
          </ac:picMkLst>
        </pc:picChg>
        <pc:picChg chg="add mod">
          <ac:chgData name="Sophia Moshis" userId="S::sophia.moshis@education.vic.gov.au::eeb63ca9-2d3e-4695-9bc0-615d2d4c4acf" providerId="AD" clId="Web-{B90FCE77-2433-1F90-1DEF-55E2ABE00389}" dt="2025-02-19T02:03:49.300" v="445" actId="1076"/>
          <ac:picMkLst>
            <pc:docMk/>
            <pc:sldMk cId="1412847951" sldId="373"/>
            <ac:picMk id="20" creationId="{158D6278-18D5-3F7E-6A03-AA1E63680AA9}"/>
          </ac:picMkLst>
        </pc:picChg>
      </pc:sldChg>
      <pc:sldChg chg="modSp ord">
        <pc:chgData name="Sophia Moshis" userId="S::sophia.moshis@education.vic.gov.au::eeb63ca9-2d3e-4695-9bc0-615d2d4c4acf" providerId="AD" clId="Web-{B90FCE77-2433-1F90-1DEF-55E2ABE00389}" dt="2025-02-19T02:07:49.738" v="480" actId="20577"/>
        <pc:sldMkLst>
          <pc:docMk/>
          <pc:sldMk cId="233825217" sldId="374"/>
        </pc:sldMkLst>
        <pc:spChg chg="mod">
          <ac:chgData name="Sophia Moshis" userId="S::sophia.moshis@education.vic.gov.au::eeb63ca9-2d3e-4695-9bc0-615d2d4c4acf" providerId="AD" clId="Web-{B90FCE77-2433-1F90-1DEF-55E2ABE00389}" dt="2025-02-19T02:07:49.738" v="480" actId="20577"/>
          <ac:spMkLst>
            <pc:docMk/>
            <pc:sldMk cId="233825217" sldId="374"/>
            <ac:spMk id="8" creationId="{23B234AA-B5AC-2815-2B7A-4C347DD31C24}"/>
          </ac:spMkLst>
        </pc:spChg>
      </pc:sldChg>
      <pc:sldChg chg="addSp delSp modSp ord delAnim modNotes">
        <pc:chgData name="Sophia Moshis" userId="S::sophia.moshis@education.vic.gov.au::eeb63ca9-2d3e-4695-9bc0-615d2d4c4acf" providerId="AD" clId="Web-{B90FCE77-2433-1F90-1DEF-55E2ABE00389}" dt="2025-02-19T02:46:43.379" v="767" actId="20577"/>
        <pc:sldMkLst>
          <pc:docMk/>
          <pc:sldMk cId="2682694621" sldId="379"/>
        </pc:sldMkLst>
        <pc:spChg chg="add mod">
          <ac:chgData name="Sophia Moshis" userId="S::sophia.moshis@education.vic.gov.au::eeb63ca9-2d3e-4695-9bc0-615d2d4c4acf" providerId="AD" clId="Web-{B90FCE77-2433-1F90-1DEF-55E2ABE00389}" dt="2025-02-19T02:46:01.064" v="752" actId="1076"/>
          <ac:spMkLst>
            <pc:docMk/>
            <pc:sldMk cId="2682694621" sldId="379"/>
            <ac:spMk id="8" creationId="{A13D9FD2-8513-273F-1F91-C3601118C6EA}"/>
          </ac:spMkLst>
        </pc:spChg>
        <pc:spChg chg="add mod">
          <ac:chgData name="Sophia Moshis" userId="S::sophia.moshis@education.vic.gov.au::eeb63ca9-2d3e-4695-9bc0-615d2d4c4acf" providerId="AD" clId="Web-{B90FCE77-2433-1F90-1DEF-55E2ABE00389}" dt="2025-02-19T02:46:13.487" v="756" actId="14100"/>
          <ac:spMkLst>
            <pc:docMk/>
            <pc:sldMk cId="2682694621" sldId="379"/>
            <ac:spMk id="9" creationId="{90179AD7-65CA-D703-9382-B5998A9D3B17}"/>
          </ac:spMkLst>
        </pc:spChg>
        <pc:spChg chg="add mod">
          <ac:chgData name="Sophia Moshis" userId="S::sophia.moshis@education.vic.gov.au::eeb63ca9-2d3e-4695-9bc0-615d2d4c4acf" providerId="AD" clId="Web-{B90FCE77-2433-1F90-1DEF-55E2ABE00389}" dt="2025-02-19T02:46:43.379" v="767" actId="20577"/>
          <ac:spMkLst>
            <pc:docMk/>
            <pc:sldMk cId="2682694621" sldId="379"/>
            <ac:spMk id="11" creationId="{ADB40A4E-9BE9-FD7D-1BF9-C8C6D81E0F5C}"/>
          </ac:spMkLst>
        </pc:spChg>
        <pc:spChg chg="mod">
          <ac:chgData name="Sophia Moshis" userId="S::sophia.moshis@education.vic.gov.au::eeb63ca9-2d3e-4695-9bc0-615d2d4c4acf" providerId="AD" clId="Web-{B90FCE77-2433-1F90-1DEF-55E2ABE00389}" dt="2025-02-19T02:07:53.441" v="481" actId="1076"/>
          <ac:spMkLst>
            <pc:docMk/>
            <pc:sldMk cId="2682694621" sldId="379"/>
            <ac:spMk id="1239" creationId="{853679F4-8667-F9DC-AA79-D53BFD5FEBD2}"/>
          </ac:spMkLst>
        </pc:spChg>
        <pc:spChg chg="mod">
          <ac:chgData name="Sophia Moshis" userId="S::sophia.moshis@education.vic.gov.au::eeb63ca9-2d3e-4695-9bc0-615d2d4c4acf" providerId="AD" clId="Web-{B90FCE77-2433-1F90-1DEF-55E2ABE00389}" dt="2025-02-19T02:45:43.344" v="746"/>
          <ac:spMkLst>
            <pc:docMk/>
            <pc:sldMk cId="2682694621" sldId="379"/>
            <ac:spMk id="1264" creationId="{533460F3-E7F3-CE2A-5EE9-6DA1181C13D1}"/>
          </ac:spMkLst>
        </pc:spChg>
        <pc:picChg chg="add mod">
          <ac:chgData name="Sophia Moshis" userId="S::sophia.moshis@education.vic.gov.au::eeb63ca9-2d3e-4695-9bc0-615d2d4c4acf" providerId="AD" clId="Web-{B90FCE77-2433-1F90-1DEF-55E2ABE00389}" dt="2025-02-19T02:46:24.065" v="759" actId="1076"/>
          <ac:picMkLst>
            <pc:docMk/>
            <pc:sldMk cId="2682694621" sldId="379"/>
            <ac:picMk id="4" creationId="{BA1F6F9C-789C-244F-490F-33015CAB5803}"/>
          </ac:picMkLst>
        </pc:picChg>
        <pc:picChg chg="add mod">
          <ac:chgData name="Sophia Moshis" userId="S::sophia.moshis@education.vic.gov.au::eeb63ca9-2d3e-4695-9bc0-615d2d4c4acf" providerId="AD" clId="Web-{B90FCE77-2433-1F90-1DEF-55E2ABE00389}" dt="2025-02-19T02:46:15.674" v="757" actId="1076"/>
          <ac:picMkLst>
            <pc:docMk/>
            <pc:sldMk cId="2682694621" sldId="379"/>
            <ac:picMk id="5" creationId="{FC354C38-9737-D084-6EF8-206ADD20E061}"/>
          </ac:picMkLst>
        </pc:picChg>
        <pc:picChg chg="add mod">
          <ac:chgData name="Sophia Moshis" userId="S::sophia.moshis@education.vic.gov.au::eeb63ca9-2d3e-4695-9bc0-615d2d4c4acf" providerId="AD" clId="Web-{B90FCE77-2433-1F90-1DEF-55E2ABE00389}" dt="2025-02-19T02:14:53.923" v="629" actId="1076"/>
          <ac:picMkLst>
            <pc:docMk/>
            <pc:sldMk cId="2682694621" sldId="379"/>
            <ac:picMk id="6" creationId="{79991FDB-6941-86E8-6575-722C7211FC58}"/>
          </ac:picMkLst>
        </pc:picChg>
        <pc:picChg chg="add mod">
          <ac:chgData name="Sophia Moshis" userId="S::sophia.moshis@education.vic.gov.au::eeb63ca9-2d3e-4695-9bc0-615d2d4c4acf" providerId="AD" clId="Web-{B90FCE77-2433-1F90-1DEF-55E2ABE00389}" dt="2025-02-19T02:46:20.003" v="758" actId="1076"/>
          <ac:picMkLst>
            <pc:docMk/>
            <pc:sldMk cId="2682694621" sldId="379"/>
            <ac:picMk id="10" creationId="{6526AFFB-0722-1FB4-7B34-9FE9049242C4}"/>
          </ac:picMkLst>
        </pc:picChg>
      </pc:sldChg>
      <pc:sldChg chg="ord">
        <pc:chgData name="Sophia Moshis" userId="S::sophia.moshis@education.vic.gov.au::eeb63ca9-2d3e-4695-9bc0-615d2d4c4acf" providerId="AD" clId="Web-{B90FCE77-2433-1F90-1DEF-55E2ABE00389}" dt="2025-02-18T07:56:17.146" v="128"/>
        <pc:sldMkLst>
          <pc:docMk/>
          <pc:sldMk cId="3010227588" sldId="380"/>
        </pc:sldMkLst>
      </pc:sldChg>
      <pc:sldChg chg="del">
        <pc:chgData name="Sophia Moshis" userId="S::sophia.moshis@education.vic.gov.au::eeb63ca9-2d3e-4695-9bc0-615d2d4c4acf" providerId="AD" clId="Web-{B90FCE77-2433-1F90-1DEF-55E2ABE00389}" dt="2025-02-18T07:59:18.387" v="138"/>
        <pc:sldMkLst>
          <pc:docMk/>
          <pc:sldMk cId="4196345026" sldId="381"/>
        </pc:sldMkLst>
      </pc:sldChg>
      <pc:sldChg chg="ord">
        <pc:chgData name="Sophia Moshis" userId="S::sophia.moshis@education.vic.gov.au::eeb63ca9-2d3e-4695-9bc0-615d2d4c4acf" providerId="AD" clId="Web-{B90FCE77-2433-1F90-1DEF-55E2ABE00389}" dt="2025-02-18T07:59:50.685" v="142"/>
        <pc:sldMkLst>
          <pc:docMk/>
          <pc:sldMk cId="2799043002" sldId="382"/>
        </pc:sldMkLst>
      </pc:sldChg>
      <pc:sldChg chg="ord">
        <pc:chgData name="Sophia Moshis" userId="S::sophia.moshis@education.vic.gov.au::eeb63ca9-2d3e-4695-9bc0-615d2d4c4acf" providerId="AD" clId="Web-{B90FCE77-2433-1F90-1DEF-55E2ABE00389}" dt="2025-02-18T07:59:38.872" v="140"/>
        <pc:sldMkLst>
          <pc:docMk/>
          <pc:sldMk cId="2482520348" sldId="383"/>
        </pc:sldMkLst>
      </pc:sldChg>
      <pc:sldChg chg="ord">
        <pc:chgData name="Sophia Moshis" userId="S::sophia.moshis@education.vic.gov.au::eeb63ca9-2d3e-4695-9bc0-615d2d4c4acf" providerId="AD" clId="Web-{B90FCE77-2433-1F90-1DEF-55E2ABE00389}" dt="2025-02-18T07:55:50.677" v="126"/>
        <pc:sldMkLst>
          <pc:docMk/>
          <pc:sldMk cId="25526028" sldId="384"/>
        </pc:sldMkLst>
      </pc:sldChg>
      <pc:sldChg chg="ord">
        <pc:chgData name="Sophia Moshis" userId="S::sophia.moshis@education.vic.gov.au::eeb63ca9-2d3e-4695-9bc0-615d2d4c4acf" providerId="AD" clId="Web-{B90FCE77-2433-1F90-1DEF-55E2ABE00389}" dt="2025-02-18T07:55:41.364" v="125"/>
        <pc:sldMkLst>
          <pc:docMk/>
          <pc:sldMk cId="2270702960" sldId="385"/>
        </pc:sldMkLst>
      </pc:sldChg>
      <pc:sldChg chg="addSp delSp modSp addAnim">
        <pc:chgData name="Sophia Moshis" userId="S::sophia.moshis@education.vic.gov.au::eeb63ca9-2d3e-4695-9bc0-615d2d4c4acf" providerId="AD" clId="Web-{B90FCE77-2433-1F90-1DEF-55E2ABE00389}" dt="2025-02-19T01:56:52.100" v="303" actId="20577"/>
        <pc:sldMkLst>
          <pc:docMk/>
          <pc:sldMk cId="1480422032" sldId="392"/>
        </pc:sldMkLst>
        <pc:spChg chg="add mod">
          <ac:chgData name="Sophia Moshis" userId="S::sophia.moshis@education.vic.gov.au::eeb63ca9-2d3e-4695-9bc0-615d2d4c4acf" providerId="AD" clId="Web-{B90FCE77-2433-1F90-1DEF-55E2ABE00389}" dt="2025-02-19T01:52:53.318" v="270" actId="1076"/>
          <ac:spMkLst>
            <pc:docMk/>
            <pc:sldMk cId="1480422032" sldId="392"/>
            <ac:spMk id="3" creationId="{B2FBEE48-91F6-3334-B494-11E6E9C24795}"/>
          </ac:spMkLst>
        </pc:spChg>
        <pc:spChg chg="add mod">
          <ac:chgData name="Sophia Moshis" userId="S::sophia.moshis@education.vic.gov.au::eeb63ca9-2d3e-4695-9bc0-615d2d4c4acf" providerId="AD" clId="Web-{B90FCE77-2433-1F90-1DEF-55E2ABE00389}" dt="2025-02-19T01:56:08.691" v="289" actId="1076"/>
          <ac:spMkLst>
            <pc:docMk/>
            <pc:sldMk cId="1480422032" sldId="392"/>
            <ac:spMk id="8" creationId="{FF6C0D0A-5645-76AD-01E8-5DCE8CEF0E34}"/>
          </ac:spMkLst>
        </pc:spChg>
        <pc:spChg chg="mod">
          <ac:chgData name="Sophia Moshis" userId="S::sophia.moshis@education.vic.gov.au::eeb63ca9-2d3e-4695-9bc0-615d2d4c4acf" providerId="AD" clId="Web-{B90FCE77-2433-1F90-1DEF-55E2ABE00389}" dt="2025-02-19T01:43:57.595" v="192" actId="1076"/>
          <ac:spMkLst>
            <pc:docMk/>
            <pc:sldMk cId="1480422032" sldId="392"/>
            <ac:spMk id="1459" creationId="{00000000-0000-0000-0000-000000000000}"/>
          </ac:spMkLst>
        </pc:spChg>
        <pc:spChg chg="mod">
          <ac:chgData name="Sophia Moshis" userId="S::sophia.moshis@education.vic.gov.au::eeb63ca9-2d3e-4695-9bc0-615d2d4c4acf" providerId="AD" clId="Web-{B90FCE77-2433-1F90-1DEF-55E2ABE00389}" dt="2025-02-19T01:43:57.626" v="194" actId="1076"/>
          <ac:spMkLst>
            <pc:docMk/>
            <pc:sldMk cId="1480422032" sldId="392"/>
            <ac:spMk id="1460" creationId="{00000000-0000-0000-0000-000000000000}"/>
          </ac:spMkLst>
        </pc:spChg>
        <pc:spChg chg="mod">
          <ac:chgData name="Sophia Moshis" userId="S::sophia.moshis@education.vic.gov.au::eeb63ca9-2d3e-4695-9bc0-615d2d4c4acf" providerId="AD" clId="Web-{B90FCE77-2433-1F90-1DEF-55E2ABE00389}" dt="2025-02-19T01:43:57.642" v="196" actId="1076"/>
          <ac:spMkLst>
            <pc:docMk/>
            <pc:sldMk cId="1480422032" sldId="392"/>
            <ac:spMk id="1462" creationId="{00000000-0000-0000-0000-000000000000}"/>
          </ac:spMkLst>
        </pc:spChg>
        <pc:spChg chg="mod">
          <ac:chgData name="Sophia Moshis" userId="S::sophia.moshis@education.vic.gov.au::eeb63ca9-2d3e-4695-9bc0-615d2d4c4acf" providerId="AD" clId="Web-{B90FCE77-2433-1F90-1DEF-55E2ABE00389}" dt="2025-02-19T01:56:04.159" v="288" actId="1076"/>
          <ac:spMkLst>
            <pc:docMk/>
            <pc:sldMk cId="1480422032" sldId="392"/>
            <ac:spMk id="1463" creationId="{00000000-0000-0000-0000-000000000000}"/>
          </ac:spMkLst>
        </pc:spChg>
        <pc:spChg chg="mod">
          <ac:chgData name="Sophia Moshis" userId="S::sophia.moshis@education.vic.gov.au::eeb63ca9-2d3e-4695-9bc0-615d2d4c4acf" providerId="AD" clId="Web-{B90FCE77-2433-1F90-1DEF-55E2ABE00389}" dt="2025-02-19T01:52:49.631" v="269" actId="1076"/>
          <ac:spMkLst>
            <pc:docMk/>
            <pc:sldMk cId="1480422032" sldId="392"/>
            <ac:spMk id="1468" creationId="{00000000-0000-0000-0000-000000000000}"/>
          </ac:spMkLst>
        </pc:spChg>
        <pc:spChg chg="mod">
          <ac:chgData name="Sophia Moshis" userId="S::sophia.moshis@education.vic.gov.au::eeb63ca9-2d3e-4695-9bc0-615d2d4c4acf" providerId="AD" clId="Web-{B90FCE77-2433-1F90-1DEF-55E2ABE00389}" dt="2025-02-19T01:56:13.754" v="290" actId="20577"/>
          <ac:spMkLst>
            <pc:docMk/>
            <pc:sldMk cId="1480422032" sldId="392"/>
            <ac:spMk id="1469" creationId="{00000000-0000-0000-0000-000000000000}"/>
          </ac:spMkLst>
        </pc:spChg>
        <pc:spChg chg="mod">
          <ac:chgData name="Sophia Moshis" userId="S::sophia.moshis@education.vic.gov.au::eeb63ca9-2d3e-4695-9bc0-615d2d4c4acf" providerId="AD" clId="Web-{B90FCE77-2433-1F90-1DEF-55E2ABE00389}" dt="2025-02-19T01:53:07.866" v="273" actId="1076"/>
          <ac:spMkLst>
            <pc:docMk/>
            <pc:sldMk cId="1480422032" sldId="392"/>
            <ac:spMk id="1471" creationId="{00000000-0000-0000-0000-000000000000}"/>
          </ac:spMkLst>
        </pc:spChg>
        <pc:grpChg chg="add mod">
          <ac:chgData name="Sophia Moshis" userId="S::sophia.moshis@education.vic.gov.au::eeb63ca9-2d3e-4695-9bc0-615d2d4c4acf" providerId="AD" clId="Web-{B90FCE77-2433-1F90-1DEF-55E2ABE00389}" dt="2025-02-19T01:43:57.673" v="197" actId="1076"/>
          <ac:grpSpMkLst>
            <pc:docMk/>
            <pc:sldMk cId="1480422032" sldId="392"/>
            <ac:grpSpMk id="7" creationId="{907FFD7F-6BEC-6BA9-E2A2-2A84CE273A4D}"/>
          </ac:grpSpMkLst>
        </pc:grpChg>
        <pc:grpChg chg="add mod">
          <ac:chgData name="Sophia Moshis" userId="S::sophia.moshis@education.vic.gov.au::eeb63ca9-2d3e-4695-9bc0-615d2d4c4acf" providerId="AD" clId="Web-{B90FCE77-2433-1F90-1DEF-55E2ABE00389}" dt="2025-02-19T01:43:57.704" v="198" actId="1076"/>
          <ac:grpSpMkLst>
            <pc:docMk/>
            <pc:sldMk cId="1480422032" sldId="392"/>
            <ac:grpSpMk id="11" creationId="{D51D3CC5-22CE-25CB-6A9D-C038879C4560}"/>
          </ac:grpSpMkLst>
        </pc:grpChg>
        <pc:picChg chg="add mod">
          <ac:chgData name="Sophia Moshis" userId="S::sophia.moshis@education.vic.gov.au::eeb63ca9-2d3e-4695-9bc0-615d2d4c4acf" providerId="AD" clId="Web-{B90FCE77-2433-1F90-1DEF-55E2ABE00389}" dt="2025-02-19T01:55:46.267" v="286"/>
          <ac:picMkLst>
            <pc:docMk/>
            <pc:sldMk cId="1480422032" sldId="392"/>
            <ac:picMk id="14" creationId="{95D4A44A-1E96-9677-779D-68FACE945A51}"/>
          </ac:picMkLst>
        </pc:picChg>
        <pc:cxnChg chg="mod">
          <ac:chgData name="Sophia Moshis" userId="S::sophia.moshis@education.vic.gov.au::eeb63ca9-2d3e-4695-9bc0-615d2d4c4acf" providerId="AD" clId="Web-{B90FCE77-2433-1F90-1DEF-55E2ABE00389}" dt="2025-02-19T01:43:57.626" v="195" actId="1076"/>
          <ac:cxnSpMkLst>
            <pc:docMk/>
            <pc:sldMk cId="1480422032" sldId="392"/>
            <ac:cxnSpMk id="1500" creationId="{00000000-0000-0000-0000-000000000000}"/>
          </ac:cxnSpMkLst>
        </pc:cxnChg>
        <pc:cxnChg chg="mod">
          <ac:chgData name="Sophia Moshis" userId="S::sophia.moshis@education.vic.gov.au::eeb63ca9-2d3e-4695-9bc0-615d2d4c4acf" providerId="AD" clId="Web-{B90FCE77-2433-1F90-1DEF-55E2ABE00389}" dt="2025-02-19T01:43:57.610" v="193" actId="1076"/>
          <ac:cxnSpMkLst>
            <pc:docMk/>
            <pc:sldMk cId="1480422032" sldId="392"/>
            <ac:cxnSpMk id="1501" creationId="{00000000-0000-0000-0000-000000000000}"/>
          </ac:cxnSpMkLst>
        </pc:cxnChg>
      </pc:sldChg>
      <pc:sldChg chg="addSp modSp new">
        <pc:chgData name="Sophia Moshis" userId="S::sophia.moshis@education.vic.gov.au::eeb63ca9-2d3e-4695-9bc0-615d2d4c4acf" providerId="AD" clId="Web-{B90FCE77-2433-1F90-1DEF-55E2ABE00389}" dt="2025-02-19T02:13:24.714" v="598" actId="1076"/>
        <pc:sldMkLst>
          <pc:docMk/>
          <pc:sldMk cId="239536782" sldId="393"/>
        </pc:sldMkLst>
      </pc:sldChg>
    </pc:docChg>
  </pc:docChgLst>
  <pc:docChgLst>
    <pc:chgData name="Luisa Plata Herron" userId="S::luisa.plataherron@education.vic.gov.au::219c6bd1-8059-4c26-90ad-a66029f13bb2" providerId="AD" clId="Web-{F7642E2B-399B-E94E-E45C-A295BF36DC19}"/>
    <pc:docChg chg="addSld delSld modSld">
      <pc:chgData name="Luisa Plata Herron" userId="S::luisa.plataherron@education.vic.gov.au::219c6bd1-8059-4c26-90ad-a66029f13bb2" providerId="AD" clId="Web-{F7642E2B-399B-E94E-E45C-A295BF36DC19}" dt="2025-02-18T03:11:28.328" v="832" actId="1076"/>
      <pc:docMkLst>
        <pc:docMk/>
      </pc:docMkLst>
      <pc:sldChg chg="addSp delSp modSp delAnim">
        <pc:chgData name="Luisa Plata Herron" userId="S::luisa.plataherron@education.vic.gov.au::219c6bd1-8059-4c26-90ad-a66029f13bb2" providerId="AD" clId="Web-{F7642E2B-399B-E94E-E45C-A295BF36DC19}" dt="2025-02-18T02:33:43.376" v="397" actId="1076"/>
        <pc:sldMkLst>
          <pc:docMk/>
          <pc:sldMk cId="0" sldId="264"/>
        </pc:sldMkLst>
        <pc:spChg chg="mod">
          <ac:chgData name="Luisa Plata Herron" userId="S::luisa.plataherron@education.vic.gov.au::219c6bd1-8059-4c26-90ad-a66029f13bb2" providerId="AD" clId="Web-{F7642E2B-399B-E94E-E45C-A295BF36DC19}" dt="2025-02-18T02:27:48.477" v="377" actId="1076"/>
          <ac:spMkLst>
            <pc:docMk/>
            <pc:sldMk cId="0" sldId="264"/>
            <ac:spMk id="7" creationId="{F5442D6D-E3E4-55BF-81F4-745BC1EE80A6}"/>
          </ac:spMkLst>
        </pc:spChg>
        <pc:spChg chg="mod">
          <ac:chgData name="Luisa Plata Herron" userId="S::luisa.plataherron@education.vic.gov.au::219c6bd1-8059-4c26-90ad-a66029f13bb2" providerId="AD" clId="Web-{F7642E2B-399B-E94E-E45C-A295BF36DC19}" dt="2025-02-18T02:27:43.148" v="376" actId="1076"/>
          <ac:spMkLst>
            <pc:docMk/>
            <pc:sldMk cId="0" sldId="264"/>
            <ac:spMk id="10" creationId="{56DE6092-5CD4-884B-B9E6-D65D9698D3B6}"/>
          </ac:spMkLst>
        </pc:spChg>
        <pc:spChg chg="mod">
          <ac:chgData name="Luisa Plata Herron" userId="S::luisa.plataherron@education.vic.gov.au::219c6bd1-8059-4c26-90ad-a66029f13bb2" providerId="AD" clId="Web-{F7642E2B-399B-E94E-E45C-A295BF36DC19}" dt="2025-02-18T02:27:40.804" v="375" actId="1076"/>
          <ac:spMkLst>
            <pc:docMk/>
            <pc:sldMk cId="0" sldId="264"/>
            <ac:spMk id="12" creationId="{9BF3CFE4-F1E0-8EA3-BC97-39D4A61FD68C}"/>
          </ac:spMkLst>
        </pc:spChg>
        <pc:spChg chg="mod">
          <ac:chgData name="Luisa Plata Herron" userId="S::luisa.plataherron@education.vic.gov.au::219c6bd1-8059-4c26-90ad-a66029f13bb2" providerId="AD" clId="Web-{F7642E2B-399B-E94E-E45C-A295BF36DC19}" dt="2025-02-18T02:27:29.054" v="372" actId="1076"/>
          <ac:spMkLst>
            <pc:docMk/>
            <pc:sldMk cId="0" sldId="264"/>
            <ac:spMk id="1111" creationId="{00000000-0000-0000-0000-000000000000}"/>
          </ac:spMkLst>
        </pc:spChg>
        <pc:spChg chg="mod">
          <ac:chgData name="Luisa Plata Herron" userId="S::luisa.plataherron@education.vic.gov.au::219c6bd1-8059-4c26-90ad-a66029f13bb2" providerId="AD" clId="Web-{F7642E2B-399B-E94E-E45C-A295BF36DC19}" dt="2025-02-18T02:27:25.991" v="371" actId="1076"/>
          <ac:spMkLst>
            <pc:docMk/>
            <pc:sldMk cId="0" sldId="264"/>
            <ac:spMk id="1112" creationId="{00000000-0000-0000-0000-000000000000}"/>
          </ac:spMkLst>
        </pc:spChg>
        <pc:spChg chg="mod">
          <ac:chgData name="Luisa Plata Herron" userId="S::luisa.plataherron@education.vic.gov.au::219c6bd1-8059-4c26-90ad-a66029f13bb2" providerId="AD" clId="Web-{F7642E2B-399B-E94E-E45C-A295BF36DC19}" dt="2025-02-18T02:27:37.398" v="374" actId="1076"/>
          <ac:spMkLst>
            <pc:docMk/>
            <pc:sldMk cId="0" sldId="264"/>
            <ac:spMk id="1113" creationId="{00000000-0000-0000-0000-000000000000}"/>
          </ac:spMkLst>
        </pc:spChg>
        <pc:spChg chg="mod">
          <ac:chgData name="Luisa Plata Herron" userId="S::luisa.plataherron@education.vic.gov.au::219c6bd1-8059-4c26-90ad-a66029f13bb2" providerId="AD" clId="Web-{F7642E2B-399B-E94E-E45C-A295BF36DC19}" dt="2025-02-18T02:27:33.288" v="373" actId="1076"/>
          <ac:spMkLst>
            <pc:docMk/>
            <pc:sldMk cId="0" sldId="264"/>
            <ac:spMk id="1114" creationId="{00000000-0000-0000-0000-000000000000}"/>
          </ac:spMkLst>
        </pc:spChg>
        <pc:picChg chg="add mod">
          <ac:chgData name="Luisa Plata Herron" userId="S::luisa.plataherron@education.vic.gov.au::219c6bd1-8059-4c26-90ad-a66029f13bb2" providerId="AD" clId="Web-{F7642E2B-399B-E94E-E45C-A295BF36DC19}" dt="2025-02-18T02:33:43.376" v="397" actId="1076"/>
          <ac:picMkLst>
            <pc:docMk/>
            <pc:sldMk cId="0" sldId="264"/>
            <ac:picMk id="2" creationId="{6374B063-DC5F-C76F-B296-43C5DA63D7A5}"/>
          </ac:picMkLst>
        </pc:picChg>
      </pc:sldChg>
      <pc:sldChg chg="modSp">
        <pc:chgData name="Luisa Plata Herron" userId="S::luisa.plataherron@education.vic.gov.au::219c6bd1-8059-4c26-90ad-a66029f13bb2" providerId="AD" clId="Web-{F7642E2B-399B-E94E-E45C-A295BF36DC19}" dt="2025-02-18T03:04:38.737" v="823" actId="20577"/>
        <pc:sldMkLst>
          <pc:docMk/>
          <pc:sldMk cId="0" sldId="336"/>
        </pc:sldMkLst>
      </pc:sldChg>
      <pc:sldChg chg="addSp delSp modSp addAnim delAnim">
        <pc:chgData name="Luisa Plata Herron" userId="S::luisa.plataherron@education.vic.gov.au::219c6bd1-8059-4c26-90ad-a66029f13bb2" providerId="AD" clId="Web-{F7642E2B-399B-E94E-E45C-A295BF36DC19}" dt="2025-02-18T02:47:30.229" v="684" actId="1076"/>
        <pc:sldMkLst>
          <pc:docMk/>
          <pc:sldMk cId="2756340349" sldId="348"/>
        </pc:sldMkLst>
        <pc:spChg chg="add mod">
          <ac:chgData name="Luisa Plata Herron" userId="S::luisa.plataherron@education.vic.gov.au::219c6bd1-8059-4c26-90ad-a66029f13bb2" providerId="AD" clId="Web-{F7642E2B-399B-E94E-E45C-A295BF36DC19}" dt="2025-02-18T02:47:21.416" v="681" actId="1076"/>
          <ac:spMkLst>
            <pc:docMk/>
            <pc:sldMk cId="2756340349" sldId="348"/>
            <ac:spMk id="7" creationId="{ECD185D5-45A4-C22B-7D0A-36E40BC35E28}"/>
          </ac:spMkLst>
        </pc:spChg>
        <pc:spChg chg="add mod">
          <ac:chgData name="Luisa Plata Herron" userId="S::luisa.plataherron@education.vic.gov.au::219c6bd1-8059-4c26-90ad-a66029f13bb2" providerId="AD" clId="Web-{F7642E2B-399B-E94E-E45C-A295BF36DC19}" dt="2025-02-18T02:47:19.229" v="680" actId="1076"/>
          <ac:spMkLst>
            <pc:docMk/>
            <pc:sldMk cId="2756340349" sldId="348"/>
            <ac:spMk id="8" creationId="{9E1A93CE-281D-EA41-FB13-0473A03F1A11}"/>
          </ac:spMkLst>
        </pc:spChg>
        <pc:spChg chg="add mod">
          <ac:chgData name="Luisa Plata Herron" userId="S::luisa.plataherron@education.vic.gov.au::219c6bd1-8059-4c26-90ad-a66029f13bb2" providerId="AD" clId="Web-{F7642E2B-399B-E94E-E45C-A295BF36DC19}" dt="2025-02-18T02:47:04.931" v="677" actId="1076"/>
          <ac:spMkLst>
            <pc:docMk/>
            <pc:sldMk cId="2756340349" sldId="348"/>
            <ac:spMk id="10" creationId="{9F22CA79-EEFE-B045-06FE-87D7D91AD5BC}"/>
          </ac:spMkLst>
        </pc:spChg>
        <pc:spChg chg="add mod">
          <ac:chgData name="Luisa Plata Herron" userId="S::luisa.plataherron@education.vic.gov.au::219c6bd1-8059-4c26-90ad-a66029f13bb2" providerId="AD" clId="Web-{F7642E2B-399B-E94E-E45C-A295BF36DC19}" dt="2025-02-18T02:47:24.073" v="682" actId="1076"/>
          <ac:spMkLst>
            <pc:docMk/>
            <pc:sldMk cId="2756340349" sldId="348"/>
            <ac:spMk id="11" creationId="{1D201DF3-D8BF-CC9A-1CED-D99028A7D375}"/>
          </ac:spMkLst>
        </pc:spChg>
        <pc:spChg chg="add mod">
          <ac:chgData name="Luisa Plata Herron" userId="S::luisa.plataherron@education.vic.gov.au::219c6bd1-8059-4c26-90ad-a66029f13bb2" providerId="AD" clId="Web-{F7642E2B-399B-E94E-E45C-A295BF36DC19}" dt="2025-02-18T02:47:27.651" v="683" actId="1076"/>
          <ac:spMkLst>
            <pc:docMk/>
            <pc:sldMk cId="2756340349" sldId="348"/>
            <ac:spMk id="12" creationId="{8246190C-4E5C-F80A-00A7-3FEA8B5985F3}"/>
          </ac:spMkLst>
        </pc:spChg>
        <pc:spChg chg="add mod">
          <ac:chgData name="Luisa Plata Herron" userId="S::luisa.plataherron@education.vic.gov.au::219c6bd1-8059-4c26-90ad-a66029f13bb2" providerId="AD" clId="Web-{F7642E2B-399B-E94E-E45C-A295BF36DC19}" dt="2025-02-18T02:47:30.229" v="684" actId="1076"/>
          <ac:spMkLst>
            <pc:docMk/>
            <pc:sldMk cId="2756340349" sldId="348"/>
            <ac:spMk id="13" creationId="{E205203A-03D4-EFD9-FAD4-156FBFD54D43}"/>
          </ac:spMkLst>
        </pc:spChg>
        <pc:picChg chg="add mod">
          <ac:chgData name="Luisa Plata Herron" userId="S::luisa.plataherron@education.vic.gov.au::219c6bd1-8059-4c26-90ad-a66029f13bb2" providerId="AD" clId="Web-{F7642E2B-399B-E94E-E45C-A295BF36DC19}" dt="2025-02-18T02:43:53.746" v="530" actId="1076"/>
          <ac:picMkLst>
            <pc:docMk/>
            <pc:sldMk cId="2756340349" sldId="348"/>
            <ac:picMk id="2" creationId="{62AE2473-1465-828D-1D8C-D2592D22D798}"/>
          </ac:picMkLst>
        </pc:picChg>
        <pc:picChg chg="add mod">
          <ac:chgData name="Luisa Plata Herron" userId="S::luisa.plataherron@education.vic.gov.au::219c6bd1-8059-4c26-90ad-a66029f13bb2" providerId="AD" clId="Web-{F7642E2B-399B-E94E-E45C-A295BF36DC19}" dt="2025-02-18T02:43:56.824" v="531" actId="1076"/>
          <ac:picMkLst>
            <pc:docMk/>
            <pc:sldMk cId="2756340349" sldId="348"/>
            <ac:picMk id="3" creationId="{4FE09C85-C53F-8B47-8ED1-283997E6A416}"/>
          </ac:picMkLst>
        </pc:picChg>
        <pc:picChg chg="add mod">
          <ac:chgData name="Luisa Plata Herron" userId="S::luisa.plataherron@education.vic.gov.au::219c6bd1-8059-4c26-90ad-a66029f13bb2" providerId="AD" clId="Web-{F7642E2B-399B-E94E-E45C-A295BF36DC19}" dt="2025-02-18T02:43:59.528" v="532" actId="1076"/>
          <ac:picMkLst>
            <pc:docMk/>
            <pc:sldMk cId="2756340349" sldId="348"/>
            <ac:picMk id="4" creationId="{185B13DF-1C36-C551-5C00-E08B4E7EEC66}"/>
          </ac:picMkLst>
        </pc:picChg>
        <pc:picChg chg="add mod">
          <ac:chgData name="Luisa Plata Herron" userId="S::luisa.plataherron@education.vic.gov.au::219c6bd1-8059-4c26-90ad-a66029f13bb2" providerId="AD" clId="Web-{F7642E2B-399B-E94E-E45C-A295BF36DC19}" dt="2025-02-18T02:44:02.356" v="533" actId="1076"/>
          <ac:picMkLst>
            <pc:docMk/>
            <pc:sldMk cId="2756340349" sldId="348"/>
            <ac:picMk id="5" creationId="{5EDAEA66-1CAC-B4C7-2476-4B7EC6E2E18A}"/>
          </ac:picMkLst>
        </pc:picChg>
        <pc:picChg chg="add mod">
          <ac:chgData name="Luisa Plata Herron" userId="S::luisa.plataherron@education.vic.gov.au::219c6bd1-8059-4c26-90ad-a66029f13bb2" providerId="AD" clId="Web-{F7642E2B-399B-E94E-E45C-A295BF36DC19}" dt="2025-02-18T02:47:08.775" v="678" actId="1076"/>
          <ac:picMkLst>
            <pc:docMk/>
            <pc:sldMk cId="2756340349" sldId="348"/>
            <ac:picMk id="6" creationId="{B911C6FB-F891-9875-722C-63C0194C352C}"/>
          </ac:picMkLst>
        </pc:picChg>
      </pc:sldChg>
      <pc:sldChg chg="del">
        <pc:chgData name="Luisa Plata Herron" userId="S::luisa.plataherron@education.vic.gov.au::219c6bd1-8059-4c26-90ad-a66029f13bb2" providerId="AD" clId="Web-{F7642E2B-399B-E94E-E45C-A295BF36DC19}" dt="2025-02-18T02:28:30.870" v="381"/>
        <pc:sldMkLst>
          <pc:docMk/>
          <pc:sldMk cId="3434790349" sldId="350"/>
        </pc:sldMkLst>
      </pc:sldChg>
      <pc:sldChg chg="modSp">
        <pc:chgData name="Luisa Plata Herron" userId="S::luisa.plataherron@education.vic.gov.au::219c6bd1-8059-4c26-90ad-a66029f13bb2" providerId="AD" clId="Web-{F7642E2B-399B-E94E-E45C-A295BF36DC19}" dt="2025-02-18T02:30:56.802" v="392" actId="14100"/>
        <pc:sldMkLst>
          <pc:docMk/>
          <pc:sldMk cId="2555299348" sldId="357"/>
        </pc:sldMkLst>
      </pc:sldChg>
      <pc:sldChg chg="modSp add replId">
        <pc:chgData name="Luisa Plata Herron" userId="S::luisa.plataherron@education.vic.gov.au::219c6bd1-8059-4c26-90ad-a66029f13bb2" providerId="AD" clId="Web-{F7642E2B-399B-E94E-E45C-A295BF36DC19}" dt="2025-02-18T01:34:21.478" v="27" actId="20577"/>
        <pc:sldMkLst>
          <pc:docMk/>
          <pc:sldMk cId="1357401738" sldId="362"/>
        </pc:sldMkLst>
        <pc:spChg chg="mod">
          <ac:chgData name="Luisa Plata Herron" userId="S::luisa.plataherron@education.vic.gov.au::219c6bd1-8059-4c26-90ad-a66029f13bb2" providerId="AD" clId="Web-{F7642E2B-399B-E94E-E45C-A295BF36DC19}" dt="2025-02-18T01:34:21.478" v="27" actId="20577"/>
          <ac:spMkLst>
            <pc:docMk/>
            <pc:sldMk cId="1357401738" sldId="362"/>
            <ac:spMk id="14" creationId="{5064D4EB-EB4C-491B-EDED-6DD3CFC723D2}"/>
          </ac:spMkLst>
        </pc:spChg>
        <pc:spChg chg="mod">
          <ac:chgData name="Luisa Plata Herron" userId="S::luisa.plataherron@education.vic.gov.au::219c6bd1-8059-4c26-90ad-a66029f13bb2" providerId="AD" clId="Web-{F7642E2B-399B-E94E-E45C-A295BF36DC19}" dt="2025-02-18T01:34:09.353" v="24" actId="20577"/>
          <ac:spMkLst>
            <pc:docMk/>
            <pc:sldMk cId="1357401738" sldId="362"/>
            <ac:spMk id="1163" creationId="{A2421E12-8C30-07E2-B542-38AF2B634C4C}"/>
          </ac:spMkLst>
        </pc:spChg>
      </pc:sldChg>
      <pc:sldChg chg="addSp delSp modSp new">
        <pc:chgData name="Luisa Plata Herron" userId="S::luisa.plataherron@education.vic.gov.au::219c6bd1-8059-4c26-90ad-a66029f13bb2" providerId="AD" clId="Web-{F7642E2B-399B-E94E-E45C-A295BF36DC19}" dt="2025-02-18T02:15:28.239" v="73" actId="1076"/>
        <pc:sldMkLst>
          <pc:docMk/>
          <pc:sldMk cId="1117825143" sldId="363"/>
        </pc:sldMkLst>
      </pc:sldChg>
      <pc:sldChg chg="modSp new">
        <pc:chgData name="Luisa Plata Herron" userId="S::luisa.plataherron@education.vic.gov.au::219c6bd1-8059-4c26-90ad-a66029f13bb2" providerId="AD" clId="Web-{F7642E2B-399B-E94E-E45C-A295BF36DC19}" dt="2025-02-18T02:12:40.649" v="48" actId="20577"/>
        <pc:sldMkLst>
          <pc:docMk/>
          <pc:sldMk cId="1708124558" sldId="364"/>
        </pc:sldMkLst>
        <pc:spChg chg="mod">
          <ac:chgData name="Luisa Plata Herron" userId="S::luisa.plataherron@education.vic.gov.au::219c6bd1-8059-4c26-90ad-a66029f13bb2" providerId="AD" clId="Web-{F7642E2B-399B-E94E-E45C-A295BF36DC19}" dt="2025-02-18T02:12:40.649" v="48" actId="20577"/>
          <ac:spMkLst>
            <pc:docMk/>
            <pc:sldMk cId="1708124558" sldId="364"/>
            <ac:spMk id="2" creationId="{58D23C55-FE34-FA9C-C22D-378495293692}"/>
          </ac:spMkLst>
        </pc:spChg>
        <pc:spChg chg="mod">
          <ac:chgData name="Luisa Plata Herron" userId="S::luisa.plataherron@education.vic.gov.au::219c6bd1-8059-4c26-90ad-a66029f13bb2" providerId="AD" clId="Web-{F7642E2B-399B-E94E-E45C-A295BF36DC19}" dt="2025-02-18T02:12:34.352" v="42" actId="20577"/>
          <ac:spMkLst>
            <pc:docMk/>
            <pc:sldMk cId="1708124558" sldId="364"/>
            <ac:spMk id="3" creationId="{F57DEFB8-AC73-3EEB-9A7D-EB0552A9A298}"/>
          </ac:spMkLst>
        </pc:spChg>
      </pc:sldChg>
      <pc:sldChg chg="del">
        <pc:chgData name="Luisa Plata Herron" userId="S::luisa.plataherron@education.vic.gov.au::219c6bd1-8059-4c26-90ad-a66029f13bb2" providerId="AD" clId="Web-{F7642E2B-399B-E94E-E45C-A295BF36DC19}" dt="2025-02-18T02:28:58.700" v="382"/>
        <pc:sldMkLst>
          <pc:docMk/>
          <pc:sldMk cId="1336361000" sldId="368"/>
        </pc:sldMkLst>
      </pc:sldChg>
      <pc:sldChg chg="addSp modSp">
        <pc:chgData name="Luisa Plata Herron" userId="S::luisa.plataherron@education.vic.gov.au::219c6bd1-8059-4c26-90ad-a66029f13bb2" providerId="AD" clId="Web-{F7642E2B-399B-E94E-E45C-A295BF36DC19}" dt="2025-02-18T03:11:28.328" v="832" actId="1076"/>
        <pc:sldMkLst>
          <pc:docMk/>
          <pc:sldMk cId="2130090007" sldId="369"/>
        </pc:sldMkLst>
        <pc:picChg chg="add mod">
          <ac:chgData name="Luisa Plata Herron" userId="S::luisa.plataherron@education.vic.gov.au::219c6bd1-8059-4c26-90ad-a66029f13bb2" providerId="AD" clId="Web-{F7642E2B-399B-E94E-E45C-A295BF36DC19}" dt="2025-02-18T03:10:15.307" v="830" actId="1076"/>
          <ac:picMkLst>
            <pc:docMk/>
            <pc:sldMk cId="2130090007" sldId="369"/>
            <ac:picMk id="3" creationId="{4B9651B1-E428-377A-E923-DFB758C51BB2}"/>
          </ac:picMkLst>
        </pc:picChg>
        <pc:picChg chg="add mod">
          <ac:chgData name="Luisa Plata Herron" userId="S::luisa.plataherron@education.vic.gov.au::219c6bd1-8059-4c26-90ad-a66029f13bb2" providerId="AD" clId="Web-{F7642E2B-399B-E94E-E45C-A295BF36DC19}" dt="2025-02-18T03:11:28.328" v="832" actId="1076"/>
          <ac:picMkLst>
            <pc:docMk/>
            <pc:sldMk cId="2130090007" sldId="369"/>
            <ac:picMk id="4" creationId="{2B011B7F-B776-8BC7-71F1-5E08F6DDDBAF}"/>
          </ac:picMkLst>
        </pc:picChg>
      </pc:sldChg>
      <pc:sldChg chg="new del">
        <pc:chgData name="Luisa Plata Herron" userId="S::luisa.plataherron@education.vic.gov.au::219c6bd1-8059-4c26-90ad-a66029f13bb2" providerId="AD" clId="Web-{F7642E2B-399B-E94E-E45C-A295BF36DC19}" dt="2025-02-18T02:30:19.190" v="384"/>
        <pc:sldMkLst>
          <pc:docMk/>
          <pc:sldMk cId="1790396492" sldId="387"/>
        </pc:sldMkLst>
      </pc:sldChg>
      <pc:sldChg chg="addSp delSp modSp add replId">
        <pc:chgData name="Luisa Plata Herron" userId="S::luisa.plataherron@education.vic.gov.au::219c6bd1-8059-4c26-90ad-a66029f13bb2" providerId="AD" clId="Web-{F7642E2B-399B-E94E-E45C-A295BF36DC19}" dt="2025-02-18T02:31:00.396" v="395" actId="20577"/>
        <pc:sldMkLst>
          <pc:docMk/>
          <pc:sldMk cId="768606414" sldId="389"/>
        </pc:sldMkLst>
      </pc:sldChg>
      <pc:sldChg chg="modSp new">
        <pc:chgData name="Luisa Plata Herron" userId="S::luisa.plataherron@education.vic.gov.au::219c6bd1-8059-4c26-90ad-a66029f13bb2" providerId="AD" clId="Web-{F7642E2B-399B-E94E-E45C-A295BF36DC19}" dt="2025-02-18T02:51:09.885" v="701" actId="20577"/>
        <pc:sldMkLst>
          <pc:docMk/>
          <pc:sldMk cId="4131575054" sldId="391"/>
        </pc:sldMkLst>
      </pc:sldChg>
      <pc:sldChg chg="addSp delSp modSp delAnim">
        <pc:chgData name="Luisa Plata Herron" userId="S::luisa.plataherron@education.vic.gov.au::219c6bd1-8059-4c26-90ad-a66029f13bb2" providerId="AD" clId="Web-{F7642E2B-399B-E94E-E45C-A295BF36DC19}" dt="2025-02-18T03:07:35.218" v="827" actId="1076"/>
        <pc:sldMkLst>
          <pc:docMk/>
          <pc:sldMk cId="1480422032" sldId="392"/>
        </pc:sldMkLst>
        <pc:spChg chg="mod">
          <ac:chgData name="Luisa Plata Herron" userId="S::luisa.plataherron@education.vic.gov.au::219c6bd1-8059-4c26-90ad-a66029f13bb2" providerId="AD" clId="Web-{F7642E2B-399B-E94E-E45C-A295BF36DC19}" dt="2025-02-18T02:54:22.070" v="720" actId="20577"/>
          <ac:spMkLst>
            <pc:docMk/>
            <pc:sldMk cId="1480422032" sldId="392"/>
            <ac:spMk id="1468" creationId="{00000000-0000-0000-0000-000000000000}"/>
          </ac:spMkLst>
        </pc:spChg>
        <pc:spChg chg="mod">
          <ac:chgData name="Luisa Plata Herron" userId="S::luisa.plataherron@education.vic.gov.au::219c6bd1-8059-4c26-90ad-a66029f13bb2" providerId="AD" clId="Web-{F7642E2B-399B-E94E-E45C-A295BF36DC19}" dt="2025-02-18T02:59:46.889" v="773" actId="20577"/>
          <ac:spMkLst>
            <pc:docMk/>
            <pc:sldMk cId="1480422032" sldId="392"/>
            <ac:spMk id="1469" creationId="{00000000-0000-0000-0000-000000000000}"/>
          </ac:spMkLst>
        </pc:spChg>
        <pc:spChg chg="mod">
          <ac:chgData name="Luisa Plata Herron" userId="S::luisa.plataherron@education.vic.gov.au::219c6bd1-8059-4c26-90ad-a66029f13bb2" providerId="AD" clId="Web-{F7642E2B-399B-E94E-E45C-A295BF36DC19}" dt="2025-02-18T03:04:07.329" v="813" actId="20577"/>
          <ac:spMkLst>
            <pc:docMk/>
            <pc:sldMk cId="1480422032" sldId="392"/>
            <ac:spMk id="1471" creationId="{00000000-0000-0000-0000-000000000000}"/>
          </ac:spMkLst>
        </pc:spChg>
      </pc:sldChg>
    </pc:docChg>
  </pc:docChgLst>
  <pc:docChgLst>
    <pc:chgData name="Jose Ortega Ribera" userId="S::jose.ortegaribera@education.vic.gov.au::1bbd3a15-d37b-4d65-a4f6-58b6a35d0b5b" providerId="AD" clId="Web-{5B0816D4-9560-B3F9-1969-05411B675F09}"/>
    <pc:docChg chg="addSld delSld modSld sldOrd">
      <pc:chgData name="Jose Ortega Ribera" userId="S::jose.ortegaribera@education.vic.gov.au::1bbd3a15-d37b-4d65-a4f6-58b6a35d0b5b" providerId="AD" clId="Web-{5B0816D4-9560-B3F9-1969-05411B675F09}" dt="2025-02-19T05:37:59.147" v="900"/>
      <pc:docMkLst>
        <pc:docMk/>
      </pc:docMkLst>
      <pc:sldChg chg="modSp modNotes">
        <pc:chgData name="Jose Ortega Ribera" userId="S::jose.ortegaribera@education.vic.gov.au::1bbd3a15-d37b-4d65-a4f6-58b6a35d0b5b" providerId="AD" clId="Web-{5B0816D4-9560-B3F9-1969-05411B675F09}" dt="2025-02-19T05:35:01.782" v="799"/>
        <pc:sldMkLst>
          <pc:docMk/>
          <pc:sldMk cId="0" sldId="256"/>
        </pc:sldMkLst>
        <pc:spChg chg="mod">
          <ac:chgData name="Jose Ortega Ribera" userId="S::jose.ortegaribera@education.vic.gov.au::1bbd3a15-d37b-4d65-a4f6-58b6a35d0b5b" providerId="AD" clId="Web-{5B0816D4-9560-B3F9-1969-05411B675F09}" dt="2025-02-19T04:49:28.270" v="13" actId="1076"/>
          <ac:spMkLst>
            <pc:docMk/>
            <pc:sldMk cId="0" sldId="256"/>
            <ac:spMk id="1034" creationId="{00000000-0000-0000-0000-000000000000}"/>
          </ac:spMkLst>
        </pc:spChg>
        <pc:spChg chg="mod">
          <ac:chgData name="Jose Ortega Ribera" userId="S::jose.ortegaribera@education.vic.gov.au::1bbd3a15-d37b-4d65-a4f6-58b6a35d0b5b" providerId="AD" clId="Web-{5B0816D4-9560-B3F9-1969-05411B675F09}" dt="2025-02-19T04:49:37.270" v="18" actId="1076"/>
          <ac:spMkLst>
            <pc:docMk/>
            <pc:sldMk cId="0" sldId="256"/>
            <ac:spMk id="1035" creationId="{00000000-0000-0000-0000-000000000000}"/>
          </ac:spMkLst>
        </pc:spChg>
      </pc:sldChg>
      <pc:sldChg chg="modSp modNotes">
        <pc:chgData name="Jose Ortega Ribera" userId="S::jose.ortegaribera@education.vic.gov.au::1bbd3a15-d37b-4d65-a4f6-58b6a35d0b5b" providerId="AD" clId="Web-{5B0816D4-9560-B3F9-1969-05411B675F09}" dt="2025-02-19T05:35:50.565" v="836"/>
        <pc:sldMkLst>
          <pc:docMk/>
          <pc:sldMk cId="0" sldId="264"/>
        </pc:sldMkLst>
        <pc:spChg chg="mod">
          <ac:chgData name="Jose Ortega Ribera" userId="S::jose.ortegaribera@education.vic.gov.au::1bbd3a15-d37b-4d65-a4f6-58b6a35d0b5b" providerId="AD" clId="Web-{5B0816D4-9560-B3F9-1969-05411B675F09}" dt="2025-02-19T05:05:51.219" v="356" actId="20577"/>
          <ac:spMkLst>
            <pc:docMk/>
            <pc:sldMk cId="0" sldId="264"/>
            <ac:spMk id="12" creationId="{9BF3CFE4-F1E0-8EA3-BC97-39D4A61FD68C}"/>
          </ac:spMkLst>
        </pc:spChg>
        <pc:picChg chg="mod">
          <ac:chgData name="Jose Ortega Ribera" userId="S::jose.ortegaribera@education.vic.gov.au::1bbd3a15-d37b-4d65-a4f6-58b6a35d0b5b" providerId="AD" clId="Web-{5B0816D4-9560-B3F9-1969-05411B675F09}" dt="2025-02-19T05:04:20.013" v="280" actId="1076"/>
          <ac:picMkLst>
            <pc:docMk/>
            <pc:sldMk cId="0" sldId="264"/>
            <ac:picMk id="3" creationId="{5F26DBEA-82A2-C5F2-8454-37726614384C}"/>
          </ac:picMkLst>
        </pc:picChg>
      </pc:sldChg>
      <pc:sldChg chg="modNotes">
        <pc:chgData name="Jose Ortega Ribera" userId="S::jose.ortegaribera@education.vic.gov.au::1bbd3a15-d37b-4d65-a4f6-58b6a35d0b5b" providerId="AD" clId="Web-{5B0816D4-9560-B3F9-1969-05411B675F09}" dt="2025-02-19T05:36:58.301" v="869"/>
        <pc:sldMkLst>
          <pc:docMk/>
          <pc:sldMk cId="0" sldId="268"/>
        </pc:sldMkLst>
      </pc:sldChg>
      <pc:sldChg chg="modSp modNotes">
        <pc:chgData name="Jose Ortega Ribera" userId="S::jose.ortegaribera@education.vic.gov.au::1bbd3a15-d37b-4d65-a4f6-58b6a35d0b5b" providerId="AD" clId="Web-{5B0816D4-9560-B3F9-1969-05411B675F09}" dt="2025-02-19T05:36:04.659" v="840"/>
        <pc:sldMkLst>
          <pc:docMk/>
          <pc:sldMk cId="0" sldId="285"/>
        </pc:sldMkLst>
        <pc:spChg chg="mod">
          <ac:chgData name="Jose Ortega Ribera" userId="S::jose.ortegaribera@education.vic.gov.au::1bbd3a15-d37b-4d65-a4f6-58b6a35d0b5b" providerId="AD" clId="Web-{5B0816D4-9560-B3F9-1969-05411B675F09}" dt="2025-02-19T05:06:52.799" v="360" actId="20577"/>
          <ac:spMkLst>
            <pc:docMk/>
            <pc:sldMk cId="0" sldId="285"/>
            <ac:spMk id="3" creationId="{E967A69B-D656-A453-EDFD-B824FA41B6D5}"/>
          </ac:spMkLst>
        </pc:spChg>
      </pc:sldChg>
      <pc:sldChg chg="modNotes">
        <pc:chgData name="Jose Ortega Ribera" userId="S::jose.ortegaribera@education.vic.gov.au::1bbd3a15-d37b-4d65-a4f6-58b6a35d0b5b" providerId="AD" clId="Web-{5B0816D4-9560-B3F9-1969-05411B675F09}" dt="2025-02-19T05:37:59.147" v="900"/>
        <pc:sldMkLst>
          <pc:docMk/>
          <pc:sldMk cId="0" sldId="298"/>
        </pc:sldMkLst>
      </pc:sldChg>
      <pc:sldChg chg="modSp modNotes">
        <pc:chgData name="Jose Ortega Ribera" userId="S::jose.ortegaribera@education.vic.gov.au::1bbd3a15-d37b-4d65-a4f6-58b6a35d0b5b" providerId="AD" clId="Web-{5B0816D4-9560-B3F9-1969-05411B675F09}" dt="2025-02-19T05:35:08.626" v="805"/>
        <pc:sldMkLst>
          <pc:docMk/>
          <pc:sldMk cId="2756340349" sldId="348"/>
        </pc:sldMkLst>
        <pc:spChg chg="mod">
          <ac:chgData name="Jose Ortega Ribera" userId="S::jose.ortegaribera@education.vic.gov.au::1bbd3a15-d37b-4d65-a4f6-58b6a35d0b5b" providerId="AD" clId="Web-{5B0816D4-9560-B3F9-1969-05411B675F09}" dt="2025-02-19T04:50:29.928" v="36" actId="20577"/>
          <ac:spMkLst>
            <pc:docMk/>
            <pc:sldMk cId="2756340349" sldId="348"/>
            <ac:spMk id="7" creationId="{ECD185D5-45A4-C22B-7D0A-36E40BC35E28}"/>
          </ac:spMkLst>
        </pc:spChg>
      </pc:sldChg>
      <pc:sldChg chg="modSp modNotes">
        <pc:chgData name="Jose Ortega Ribera" userId="S::jose.ortegaribera@education.vic.gov.au::1bbd3a15-d37b-4d65-a4f6-58b6a35d0b5b" providerId="AD" clId="Web-{5B0816D4-9560-B3F9-1969-05411B675F09}" dt="2025-02-19T05:36:11.784" v="847"/>
        <pc:sldMkLst>
          <pc:docMk/>
          <pc:sldMk cId="1357401738" sldId="362"/>
        </pc:sldMkLst>
        <pc:spChg chg="mod">
          <ac:chgData name="Jose Ortega Ribera" userId="S::jose.ortegaribera@education.vic.gov.au::1bbd3a15-d37b-4d65-a4f6-58b6a35d0b5b" providerId="AD" clId="Web-{5B0816D4-9560-B3F9-1969-05411B675F09}" dt="2025-02-19T05:16:14.251" v="498" actId="20577"/>
          <ac:spMkLst>
            <pc:docMk/>
            <pc:sldMk cId="1357401738" sldId="362"/>
            <ac:spMk id="14" creationId="{5064D4EB-EB4C-491B-EDED-6DD3CFC723D2}"/>
          </ac:spMkLst>
        </pc:spChg>
        <pc:spChg chg="mod">
          <ac:chgData name="Jose Ortega Ribera" userId="S::jose.ortegaribera@education.vic.gov.au::1bbd3a15-d37b-4d65-a4f6-58b6a35d0b5b" providerId="AD" clId="Web-{5B0816D4-9560-B3F9-1969-05411B675F09}" dt="2025-02-19T05:12:54.074" v="465" actId="20577"/>
          <ac:spMkLst>
            <pc:docMk/>
            <pc:sldMk cId="1357401738" sldId="362"/>
            <ac:spMk id="1163" creationId="{A2421E12-8C30-07E2-B542-38AF2B634C4C}"/>
          </ac:spMkLst>
        </pc:spChg>
      </pc:sldChg>
      <pc:sldChg chg="modNotes">
        <pc:chgData name="Jose Ortega Ribera" userId="S::jose.ortegaribera@education.vic.gov.au::1bbd3a15-d37b-4d65-a4f6-58b6a35d0b5b" providerId="AD" clId="Web-{5B0816D4-9560-B3F9-1969-05411B675F09}" dt="2025-02-19T05:35:16.220" v="815"/>
        <pc:sldMkLst>
          <pc:docMk/>
          <pc:sldMk cId="1708124558" sldId="364"/>
        </pc:sldMkLst>
      </pc:sldChg>
      <pc:sldChg chg="modNotes">
        <pc:chgData name="Jose Ortega Ribera" userId="S::jose.ortegaribera@education.vic.gov.au::1bbd3a15-d37b-4d65-a4f6-58b6a35d0b5b" providerId="AD" clId="Web-{5B0816D4-9560-B3F9-1969-05411B675F09}" dt="2025-02-19T05:35:53.784" v="837"/>
        <pc:sldMkLst>
          <pc:docMk/>
          <pc:sldMk cId="2265472644" sldId="365"/>
        </pc:sldMkLst>
      </pc:sldChg>
      <pc:sldChg chg="modSp modNotes">
        <pc:chgData name="Jose Ortega Ribera" userId="S::jose.ortegaribera@education.vic.gov.au::1bbd3a15-d37b-4d65-a4f6-58b6a35d0b5b" providerId="AD" clId="Web-{5B0816D4-9560-B3F9-1969-05411B675F09}" dt="2025-02-19T05:35:23.408" v="825"/>
        <pc:sldMkLst>
          <pc:docMk/>
          <pc:sldMk cId="3438945833" sldId="366"/>
        </pc:sldMkLst>
        <pc:spChg chg="mod">
          <ac:chgData name="Jose Ortega Ribera" userId="S::jose.ortegaribera@education.vic.gov.au::1bbd3a15-d37b-4d65-a4f6-58b6a35d0b5b" providerId="AD" clId="Web-{5B0816D4-9560-B3F9-1969-05411B675F09}" dt="2025-02-19T05:32:57.404" v="790" actId="20577"/>
          <ac:spMkLst>
            <pc:docMk/>
            <pc:sldMk cId="3438945833" sldId="366"/>
            <ac:spMk id="4" creationId="{6C00BEFC-775D-98DC-D9D9-D66671ECA50D}"/>
          </ac:spMkLst>
        </pc:spChg>
        <pc:spChg chg="mod">
          <ac:chgData name="Jose Ortega Ribera" userId="S::jose.ortegaribera@education.vic.gov.au::1bbd3a15-d37b-4d65-a4f6-58b6a35d0b5b" providerId="AD" clId="Web-{5B0816D4-9560-B3F9-1969-05411B675F09}" dt="2025-02-19T05:30:51.572" v="731" actId="20577"/>
          <ac:spMkLst>
            <pc:docMk/>
            <pc:sldMk cId="3438945833" sldId="366"/>
            <ac:spMk id="7" creationId="{8022E85D-A93F-2E25-A96B-99F0372FCE52}"/>
          </ac:spMkLst>
        </pc:spChg>
      </pc:sldChg>
      <pc:sldChg chg="modNotes">
        <pc:chgData name="Jose Ortega Ribera" userId="S::jose.ortegaribera@education.vic.gov.au::1bbd3a15-d37b-4d65-a4f6-58b6a35d0b5b" providerId="AD" clId="Web-{5B0816D4-9560-B3F9-1969-05411B675F09}" dt="2025-02-19T05:36:47.801" v="863"/>
        <pc:sldMkLst>
          <pc:docMk/>
          <pc:sldMk cId="2130090007" sldId="369"/>
        </pc:sldMkLst>
      </pc:sldChg>
      <pc:sldChg chg="addSp modSp modNotes">
        <pc:chgData name="Jose Ortega Ribera" userId="S::jose.ortegaribera@education.vic.gov.au::1bbd3a15-d37b-4d65-a4f6-58b6a35d0b5b" providerId="AD" clId="Web-{5B0816D4-9560-B3F9-1969-05411B675F09}" dt="2025-02-19T05:36:52.364" v="867"/>
        <pc:sldMkLst>
          <pc:docMk/>
          <pc:sldMk cId="3135138841" sldId="370"/>
        </pc:sldMkLst>
        <pc:spChg chg="mod">
          <ac:chgData name="Jose Ortega Ribera" userId="S::jose.ortegaribera@education.vic.gov.au::1bbd3a15-d37b-4d65-a4f6-58b6a35d0b5b" providerId="AD" clId="Web-{5B0816D4-9560-B3F9-1969-05411B675F09}" dt="2025-02-19T05:23:29.904" v="605" actId="14100"/>
          <ac:spMkLst>
            <pc:docMk/>
            <pc:sldMk cId="3135138841" sldId="370"/>
            <ac:spMk id="4" creationId="{AA3C5888-3E8A-86DD-AB36-20EF0C071B8A}"/>
          </ac:spMkLst>
        </pc:spChg>
        <pc:spChg chg="mod">
          <ac:chgData name="Jose Ortega Ribera" userId="S::jose.ortegaribera@education.vic.gov.au::1bbd3a15-d37b-4d65-a4f6-58b6a35d0b5b" providerId="AD" clId="Web-{5B0816D4-9560-B3F9-1969-05411B675F09}" dt="2025-02-19T05:27:34.208" v="648" actId="20577"/>
          <ac:spMkLst>
            <pc:docMk/>
            <pc:sldMk cId="3135138841" sldId="370"/>
            <ac:spMk id="7" creationId="{AF769348-624E-ED04-DFE1-85D479C946D2}"/>
          </ac:spMkLst>
        </pc:spChg>
        <pc:graphicFrameChg chg="add mod modGraphic">
          <ac:chgData name="Jose Ortega Ribera" userId="S::jose.ortegaribera@education.vic.gov.au::1bbd3a15-d37b-4d65-a4f6-58b6a35d0b5b" providerId="AD" clId="Web-{5B0816D4-9560-B3F9-1969-05411B675F09}" dt="2025-02-19T05:26:20.284" v="647"/>
          <ac:graphicFrameMkLst>
            <pc:docMk/>
            <pc:sldMk cId="3135138841" sldId="370"/>
            <ac:graphicFrameMk id="2" creationId="{EC329B66-9CA9-BC89-2ECB-E1A974BB5FD8}"/>
          </ac:graphicFrameMkLst>
        </pc:graphicFrameChg>
      </pc:sldChg>
      <pc:sldChg chg="modSp modNotes">
        <pc:chgData name="Jose Ortega Ribera" userId="S::jose.ortegaribera@education.vic.gov.au::1bbd3a15-d37b-4d65-a4f6-58b6a35d0b5b" providerId="AD" clId="Web-{5B0816D4-9560-B3F9-1969-05411B675F09}" dt="2025-02-19T05:36:39.926" v="858"/>
        <pc:sldMkLst>
          <pc:docMk/>
          <pc:sldMk cId="1216084866" sldId="372"/>
        </pc:sldMkLst>
        <pc:spChg chg="mod">
          <ac:chgData name="Jose Ortega Ribera" userId="S::jose.ortegaribera@education.vic.gov.au::1bbd3a15-d37b-4d65-a4f6-58b6a35d0b5b" providerId="AD" clId="Web-{5B0816D4-9560-B3F9-1969-05411B675F09}" dt="2025-02-19T05:14:08.982" v="473" actId="20577"/>
          <ac:spMkLst>
            <pc:docMk/>
            <pc:sldMk cId="1216084866" sldId="372"/>
            <ac:spMk id="4" creationId="{68B8845E-C92D-335E-B1F5-0336CEA49E5F}"/>
          </ac:spMkLst>
        </pc:spChg>
        <pc:spChg chg="mod">
          <ac:chgData name="Jose Ortega Ribera" userId="S::jose.ortegaribera@education.vic.gov.au::1bbd3a15-d37b-4d65-a4f6-58b6a35d0b5b" providerId="AD" clId="Web-{5B0816D4-9560-B3F9-1969-05411B675F09}" dt="2025-02-19T05:13:18.325" v="469" actId="20577"/>
          <ac:spMkLst>
            <pc:docMk/>
            <pc:sldMk cId="1216084866" sldId="372"/>
            <ac:spMk id="7" creationId="{0F0839BC-E5E9-76DE-15AE-36B10AA207B4}"/>
          </ac:spMkLst>
        </pc:spChg>
      </pc:sldChg>
      <pc:sldChg chg="delSp modSp">
        <pc:chgData name="Jose Ortega Ribera" userId="S::jose.ortegaribera@education.vic.gov.au::1bbd3a15-d37b-4d65-a4f6-58b6a35d0b5b" providerId="AD" clId="Web-{5B0816D4-9560-B3F9-1969-05411B675F09}" dt="2025-02-19T05:04:02.231" v="279" actId="1076"/>
        <pc:sldMkLst>
          <pc:docMk/>
          <pc:sldMk cId="1412847951" sldId="373"/>
        </pc:sldMkLst>
        <pc:spChg chg="mod">
          <ac:chgData name="Jose Ortega Ribera" userId="S::jose.ortegaribera@education.vic.gov.au::1bbd3a15-d37b-4d65-a4f6-58b6a35d0b5b" providerId="AD" clId="Web-{5B0816D4-9560-B3F9-1969-05411B675F09}" dt="2025-02-19T05:03:53.544" v="277" actId="20577"/>
          <ac:spMkLst>
            <pc:docMk/>
            <pc:sldMk cId="1412847951" sldId="373"/>
            <ac:spMk id="1900" creationId="{23123A38-0076-5163-D9C6-EF3627CE0B0C}"/>
          </ac:spMkLst>
        </pc:spChg>
        <pc:picChg chg="mod">
          <ac:chgData name="Jose Ortega Ribera" userId="S::jose.ortegaribera@education.vic.gov.au::1bbd3a15-d37b-4d65-a4f6-58b6a35d0b5b" providerId="AD" clId="Web-{5B0816D4-9560-B3F9-1969-05411B675F09}" dt="2025-02-19T05:04:02.231" v="279" actId="1076"/>
          <ac:picMkLst>
            <pc:docMk/>
            <pc:sldMk cId="1412847951" sldId="373"/>
            <ac:picMk id="20" creationId="{158D6278-18D5-3F7E-6A03-AA1E63680AA9}"/>
          </ac:picMkLst>
        </pc:picChg>
      </pc:sldChg>
      <pc:sldChg chg="addSp modSp">
        <pc:chgData name="Jose Ortega Ribera" userId="S::jose.ortegaribera@education.vic.gov.au::1bbd3a15-d37b-4d65-a4f6-58b6a35d0b5b" providerId="AD" clId="Web-{5B0816D4-9560-B3F9-1969-05411B675F09}" dt="2025-02-19T05:02:55.448" v="274" actId="20577"/>
        <pc:sldMkLst>
          <pc:docMk/>
          <pc:sldMk cId="233825217" sldId="374"/>
        </pc:sldMkLst>
        <pc:spChg chg="mod">
          <ac:chgData name="Jose Ortega Ribera" userId="S::jose.ortegaribera@education.vic.gov.au::1bbd3a15-d37b-4d65-a4f6-58b6a35d0b5b" providerId="AD" clId="Web-{5B0816D4-9560-B3F9-1969-05411B675F09}" dt="2025-02-19T05:02:45.042" v="273" actId="1076"/>
          <ac:spMkLst>
            <pc:docMk/>
            <pc:sldMk cId="233825217" sldId="374"/>
            <ac:spMk id="8" creationId="{23B234AA-B5AC-2815-2B7A-4C347DD31C24}"/>
          </ac:spMkLst>
        </pc:spChg>
        <pc:spChg chg="mod">
          <ac:chgData name="Jose Ortega Ribera" userId="S::jose.ortegaribera@education.vic.gov.au::1bbd3a15-d37b-4d65-a4f6-58b6a35d0b5b" providerId="AD" clId="Web-{5B0816D4-9560-B3F9-1969-05411B675F09}" dt="2025-02-19T05:02:55.448" v="274" actId="20577"/>
          <ac:spMkLst>
            <pc:docMk/>
            <pc:sldMk cId="233825217" sldId="374"/>
            <ac:spMk id="1675" creationId="{CCC794DB-93C8-EF75-2F6E-5219381E0A18}"/>
          </ac:spMkLst>
        </pc:spChg>
        <pc:graphicFrameChg chg="add mod modGraphic">
          <ac:chgData name="Jose Ortega Ribera" userId="S::jose.ortegaribera@education.vic.gov.au::1bbd3a15-d37b-4d65-a4f6-58b6a35d0b5b" providerId="AD" clId="Web-{5B0816D4-9560-B3F9-1969-05411B675F09}" dt="2025-02-19T05:02:38.041" v="272"/>
          <ac:graphicFrameMkLst>
            <pc:docMk/>
            <pc:sldMk cId="233825217" sldId="374"/>
            <ac:graphicFrameMk id="9" creationId="{13BA7671-883B-23CB-913D-66D13F0ED743}"/>
          </ac:graphicFrameMkLst>
        </pc:graphicFrameChg>
        <pc:picChg chg="mod">
          <ac:chgData name="Jose Ortega Ribera" userId="S::jose.ortegaribera@education.vic.gov.au::1bbd3a15-d37b-4d65-a4f6-58b6a35d0b5b" providerId="AD" clId="Web-{5B0816D4-9560-B3F9-1969-05411B675F09}" dt="2025-02-19T05:01:33.383" v="250" actId="1076"/>
          <ac:picMkLst>
            <pc:docMk/>
            <pc:sldMk cId="233825217" sldId="374"/>
            <ac:picMk id="2" creationId="{00AAA407-AD9C-F21A-9A9C-369AB2B171BE}"/>
          </ac:picMkLst>
        </pc:picChg>
        <pc:picChg chg="mod">
          <ac:chgData name="Jose Ortega Ribera" userId="S::jose.ortegaribera@education.vic.gov.au::1bbd3a15-d37b-4d65-a4f6-58b6a35d0b5b" providerId="AD" clId="Web-{5B0816D4-9560-B3F9-1969-05411B675F09}" dt="2025-02-19T05:01:33.399" v="251" actId="1076"/>
          <ac:picMkLst>
            <pc:docMk/>
            <pc:sldMk cId="233825217" sldId="374"/>
            <ac:picMk id="3" creationId="{AFDDB92E-E6EB-ED10-8257-BB723AB1F1AA}"/>
          </ac:picMkLst>
        </pc:picChg>
        <pc:picChg chg="mod">
          <ac:chgData name="Jose Ortega Ribera" userId="S::jose.ortegaribera@education.vic.gov.au::1bbd3a15-d37b-4d65-a4f6-58b6a35d0b5b" providerId="AD" clId="Web-{5B0816D4-9560-B3F9-1969-05411B675F09}" dt="2025-02-19T05:01:33.430" v="252" actId="1076"/>
          <ac:picMkLst>
            <pc:docMk/>
            <pc:sldMk cId="233825217" sldId="374"/>
            <ac:picMk id="4" creationId="{FB23AD35-59B2-8D89-D071-203DE6D8BBB8}"/>
          </ac:picMkLst>
        </pc:picChg>
        <pc:picChg chg="mod">
          <ac:chgData name="Jose Ortega Ribera" userId="S::jose.ortegaribera@education.vic.gov.au::1bbd3a15-d37b-4d65-a4f6-58b6a35d0b5b" providerId="AD" clId="Web-{5B0816D4-9560-B3F9-1969-05411B675F09}" dt="2025-02-19T05:01:33.446" v="253" actId="1076"/>
          <ac:picMkLst>
            <pc:docMk/>
            <pc:sldMk cId="233825217" sldId="374"/>
            <ac:picMk id="5" creationId="{8B04C193-E1CD-C72A-31BF-72C77DA3E2B1}"/>
          </ac:picMkLst>
        </pc:picChg>
        <pc:picChg chg="mod">
          <ac:chgData name="Jose Ortega Ribera" userId="S::jose.ortegaribera@education.vic.gov.au::1bbd3a15-d37b-4d65-a4f6-58b6a35d0b5b" providerId="AD" clId="Web-{5B0816D4-9560-B3F9-1969-05411B675F09}" dt="2025-02-19T05:01:33.477" v="254" actId="1076"/>
          <ac:picMkLst>
            <pc:docMk/>
            <pc:sldMk cId="233825217" sldId="374"/>
            <ac:picMk id="6" creationId="{4558F0F0-A394-D732-99D5-02E429AE88DD}"/>
          </ac:picMkLst>
        </pc:picChg>
        <pc:picChg chg="mod">
          <ac:chgData name="Jose Ortega Ribera" userId="S::jose.ortegaribera@education.vic.gov.au::1bbd3a15-d37b-4d65-a4f6-58b6a35d0b5b" providerId="AD" clId="Web-{5B0816D4-9560-B3F9-1969-05411B675F09}" dt="2025-02-19T05:01:33.493" v="255" actId="1076"/>
          <ac:picMkLst>
            <pc:docMk/>
            <pc:sldMk cId="233825217" sldId="374"/>
            <ac:picMk id="7" creationId="{66FFEA21-8F4A-FD68-CEBF-846595C3F9EE}"/>
          </ac:picMkLst>
        </pc:picChg>
      </pc:sldChg>
      <pc:sldChg chg="modSp modNotes">
        <pc:chgData name="Jose Ortega Ribera" userId="S::jose.ortegaribera@education.vic.gov.au::1bbd3a15-d37b-4d65-a4f6-58b6a35d0b5b" providerId="AD" clId="Web-{5B0816D4-9560-B3F9-1969-05411B675F09}" dt="2025-02-19T05:37:09.692" v="879"/>
        <pc:sldMkLst>
          <pc:docMk/>
          <pc:sldMk cId="1821999124" sldId="377"/>
        </pc:sldMkLst>
        <pc:spChg chg="mod">
          <ac:chgData name="Jose Ortega Ribera" userId="S::jose.ortegaribera@education.vic.gov.au::1bbd3a15-d37b-4d65-a4f6-58b6a35d0b5b" providerId="AD" clId="Web-{5B0816D4-9560-B3F9-1969-05411B675F09}" dt="2025-02-19T05:29:44.867" v="711" actId="1076"/>
          <ac:spMkLst>
            <pc:docMk/>
            <pc:sldMk cId="1821999124" sldId="377"/>
            <ac:spMk id="1380" creationId="{FCE6EE39-B726-ABEA-3CA6-994C705349B8}"/>
          </ac:spMkLst>
        </pc:spChg>
        <pc:spChg chg="mod">
          <ac:chgData name="Jose Ortega Ribera" userId="S::jose.ortegaribera@education.vic.gov.au::1bbd3a15-d37b-4d65-a4f6-58b6a35d0b5b" providerId="AD" clId="Web-{5B0816D4-9560-B3F9-1969-05411B675F09}" dt="2025-02-19T05:29:34.930" v="702" actId="20577"/>
          <ac:spMkLst>
            <pc:docMk/>
            <pc:sldMk cId="1821999124" sldId="377"/>
            <ac:spMk id="1384" creationId="{E748563D-6070-CAE2-A883-19C4403CCDEE}"/>
          </ac:spMkLst>
        </pc:spChg>
      </pc:sldChg>
      <pc:sldChg chg="modNotes">
        <pc:chgData name="Jose Ortega Ribera" userId="S::jose.ortegaribera@education.vic.gov.au::1bbd3a15-d37b-4d65-a4f6-58b6a35d0b5b" providerId="AD" clId="Web-{5B0816D4-9560-B3F9-1969-05411B675F09}" dt="2025-02-19T05:35:45.096" v="831"/>
        <pc:sldMkLst>
          <pc:docMk/>
          <pc:sldMk cId="2682694621" sldId="379"/>
        </pc:sldMkLst>
      </pc:sldChg>
      <pc:sldChg chg="modNotes">
        <pc:chgData name="Jose Ortega Ribera" userId="S::jose.ortegaribera@education.vic.gov.au::1bbd3a15-d37b-4d65-a4f6-58b6a35d0b5b" providerId="AD" clId="Web-{5B0816D4-9560-B3F9-1969-05411B675F09}" dt="2025-02-19T05:37:22.552" v="883"/>
        <pc:sldMkLst>
          <pc:docMk/>
          <pc:sldMk cId="3010227588" sldId="380"/>
        </pc:sldMkLst>
      </pc:sldChg>
      <pc:sldChg chg="modNotes">
        <pc:chgData name="Jose Ortega Ribera" userId="S::jose.ortegaribera@education.vic.gov.au::1bbd3a15-d37b-4d65-a4f6-58b6a35d0b5b" providerId="AD" clId="Web-{5B0816D4-9560-B3F9-1969-05411B675F09}" dt="2025-02-19T05:37:04.833" v="873"/>
        <pc:sldMkLst>
          <pc:docMk/>
          <pc:sldMk cId="2799043002" sldId="382"/>
        </pc:sldMkLst>
      </pc:sldChg>
      <pc:sldChg chg="addSp delSp modSp addAnim delAnim modNotes">
        <pc:chgData name="Jose Ortega Ribera" userId="S::jose.ortegaribera@education.vic.gov.au::1bbd3a15-d37b-4d65-a4f6-58b6a35d0b5b" providerId="AD" clId="Web-{5B0816D4-9560-B3F9-1969-05411B675F09}" dt="2025-02-19T05:36:42.176" v="859"/>
        <pc:sldMkLst>
          <pc:docMk/>
          <pc:sldMk cId="2482520348" sldId="383"/>
        </pc:sldMkLst>
        <pc:spChg chg="add del mod">
          <ac:chgData name="Jose Ortega Ribera" userId="S::jose.ortegaribera@education.vic.gov.au::1bbd3a15-d37b-4d65-a4f6-58b6a35d0b5b" providerId="AD" clId="Web-{5B0816D4-9560-B3F9-1969-05411B675F09}" dt="2025-02-19T05:19:37.601" v="502" actId="14100"/>
          <ac:spMkLst>
            <pc:docMk/>
            <pc:sldMk cId="2482520348" sldId="383"/>
            <ac:spMk id="3" creationId="{EED6A2AA-E3F1-BE4A-5FED-EF5C69254E73}"/>
          </ac:spMkLst>
        </pc:spChg>
        <pc:spChg chg="mod">
          <ac:chgData name="Jose Ortega Ribera" userId="S::jose.ortegaribera@education.vic.gov.au::1bbd3a15-d37b-4d65-a4f6-58b6a35d0b5b" providerId="AD" clId="Web-{5B0816D4-9560-B3F9-1969-05411B675F09}" dt="2025-02-19T05:14:24.061" v="474" actId="20577"/>
          <ac:spMkLst>
            <pc:docMk/>
            <pc:sldMk cId="2482520348" sldId="383"/>
            <ac:spMk id="1163" creationId="{EC1C627C-3E80-1B7A-A9D4-19DB64941B88}"/>
          </ac:spMkLst>
        </pc:spChg>
      </pc:sldChg>
      <pc:sldChg chg="modNotes">
        <pc:chgData name="Jose Ortega Ribera" userId="S::jose.ortegaribera@education.vic.gov.au::1bbd3a15-d37b-4d65-a4f6-58b6a35d0b5b" providerId="AD" clId="Web-{5B0816D4-9560-B3F9-1969-05411B675F09}" dt="2025-02-19T05:37:48.224" v="888"/>
        <pc:sldMkLst>
          <pc:docMk/>
          <pc:sldMk cId="25526028" sldId="384"/>
        </pc:sldMkLst>
      </pc:sldChg>
      <pc:sldChg chg="modNotes">
        <pc:chgData name="Jose Ortega Ribera" userId="S::jose.ortegaribera@education.vic.gov.au::1bbd3a15-d37b-4d65-a4f6-58b6a35d0b5b" providerId="AD" clId="Web-{5B0816D4-9560-B3F9-1969-05411B675F09}" dt="2025-02-19T05:37:50.834" v="892"/>
        <pc:sldMkLst>
          <pc:docMk/>
          <pc:sldMk cId="2270702960" sldId="385"/>
        </pc:sldMkLst>
      </pc:sldChg>
      <pc:sldChg chg="modNotes">
        <pc:chgData name="Jose Ortega Ribera" userId="S::jose.ortegaribera@education.vic.gov.au::1bbd3a15-d37b-4d65-a4f6-58b6a35d0b5b" providerId="AD" clId="Web-{5B0816D4-9560-B3F9-1969-05411B675F09}" dt="2025-02-19T05:37:34.318" v="884"/>
        <pc:sldMkLst>
          <pc:docMk/>
          <pc:sldMk cId="694622654" sldId="388"/>
        </pc:sldMkLst>
      </pc:sldChg>
      <pc:sldChg chg="modNotes">
        <pc:chgData name="Jose Ortega Ribera" userId="S::jose.ortegaribera@education.vic.gov.au::1bbd3a15-d37b-4d65-a4f6-58b6a35d0b5b" providerId="AD" clId="Web-{5B0816D4-9560-B3F9-1969-05411B675F09}" dt="2025-02-19T05:37:54.943" v="896"/>
        <pc:sldMkLst>
          <pc:docMk/>
          <pc:sldMk cId="1257065769" sldId="390"/>
        </pc:sldMkLst>
      </pc:sldChg>
      <pc:sldChg chg="ord modNotes">
        <pc:chgData name="Jose Ortega Ribera" userId="S::jose.ortegaribera@education.vic.gov.au::1bbd3a15-d37b-4d65-a4f6-58b6a35d0b5b" providerId="AD" clId="Web-{5B0816D4-9560-B3F9-1969-05411B675F09}" dt="2025-02-19T05:35:10.830" v="806"/>
        <pc:sldMkLst>
          <pc:docMk/>
          <pc:sldMk cId="1480422032" sldId="392"/>
        </pc:sldMkLst>
      </pc:sldChg>
      <pc:sldChg chg="modSp add del replId">
        <pc:chgData name="Jose Ortega Ribera" userId="S::jose.ortegaribera@education.vic.gov.au::1bbd3a15-d37b-4d65-a4f6-58b6a35d0b5b" providerId="AD" clId="Web-{5B0816D4-9560-B3F9-1969-05411B675F09}" dt="2025-02-19T05:11:39.775" v="411"/>
        <pc:sldMkLst>
          <pc:docMk/>
          <pc:sldMk cId="355919557" sldId="393"/>
        </pc:sldMkLst>
      </pc:sldChg>
      <pc:sldChg chg="delSp modSp add del replId">
        <pc:chgData name="Jose Ortega Ribera" userId="S::jose.ortegaribera@education.vic.gov.au::1bbd3a15-d37b-4d65-a4f6-58b6a35d0b5b" providerId="AD" clId="Web-{5B0816D4-9560-B3F9-1969-05411B675F09}" dt="2025-02-19T05:15:01.390" v="480"/>
        <pc:sldMkLst>
          <pc:docMk/>
          <pc:sldMk cId="3798650111" sldId="394"/>
        </pc:sldMkLst>
      </pc:sldChg>
      <pc:sldChg chg="modNotes">
        <pc:chgData name="Jose Ortega Ribera" userId="S::jose.ortegaribera@education.vic.gov.au::1bbd3a15-d37b-4d65-a4f6-58b6a35d0b5b" providerId="AD" clId="Web-{5B0816D4-9560-B3F9-1969-05411B675F09}" dt="2025-02-19T05:34:56.267" v="795"/>
        <pc:sldMkLst>
          <pc:docMk/>
          <pc:sldMk cId="3008606605" sldId="395"/>
        </pc:sldMkLst>
      </pc:sldChg>
    </pc:docChg>
  </pc:docChgLst>
  <pc:docChgLst>
    <pc:chgData name="Colleen Greenway" userId="S::colleen.greenway@education.vic.gov.au::94d2a53e-02e5-4aff-984c-7ac00d90ebc4" providerId="AD" clId="Web-{83895999-9423-DAAE-18FF-8DD8D420A215}"/>
    <pc:docChg chg="modSld">
      <pc:chgData name="Colleen Greenway" userId="S::colleen.greenway@education.vic.gov.au::94d2a53e-02e5-4aff-984c-7ac00d90ebc4" providerId="AD" clId="Web-{83895999-9423-DAAE-18FF-8DD8D420A215}" dt="2025-02-19T05:23:16.343" v="164"/>
      <pc:docMkLst>
        <pc:docMk/>
      </pc:docMkLst>
      <pc:sldChg chg="modSp">
        <pc:chgData name="Colleen Greenway" userId="S::colleen.greenway@education.vic.gov.au::94d2a53e-02e5-4aff-984c-7ac00d90ebc4" providerId="AD" clId="Web-{83895999-9423-DAAE-18FF-8DD8D420A215}" dt="2025-02-19T05:11:24.764" v="84" actId="20577"/>
        <pc:sldMkLst>
          <pc:docMk/>
          <pc:sldMk cId="1357401738" sldId="362"/>
        </pc:sldMkLst>
        <pc:spChg chg="mod">
          <ac:chgData name="Colleen Greenway" userId="S::colleen.greenway@education.vic.gov.au::94d2a53e-02e5-4aff-984c-7ac00d90ebc4" providerId="AD" clId="Web-{83895999-9423-DAAE-18FF-8DD8D420A215}" dt="2025-02-19T05:11:24.764" v="84" actId="20577"/>
          <ac:spMkLst>
            <pc:docMk/>
            <pc:sldMk cId="1357401738" sldId="362"/>
            <ac:spMk id="14" creationId="{5064D4EB-EB4C-491B-EDED-6DD3CFC723D2}"/>
          </ac:spMkLst>
        </pc:spChg>
      </pc:sldChg>
      <pc:sldChg chg="modSp">
        <pc:chgData name="Colleen Greenway" userId="S::colleen.greenway@education.vic.gov.au::94d2a53e-02e5-4aff-984c-7ac00d90ebc4" providerId="AD" clId="Web-{83895999-9423-DAAE-18FF-8DD8D420A215}" dt="2025-02-19T05:23:16.343" v="164"/>
        <pc:sldMkLst>
          <pc:docMk/>
          <pc:sldMk cId="3135138841" sldId="370"/>
        </pc:sldMkLst>
        <pc:graphicFrameChg chg="mod modGraphic">
          <ac:chgData name="Colleen Greenway" userId="S::colleen.greenway@education.vic.gov.au::94d2a53e-02e5-4aff-984c-7ac00d90ebc4" providerId="AD" clId="Web-{83895999-9423-DAAE-18FF-8DD8D420A215}" dt="2025-02-19T05:23:16.343" v="164"/>
          <ac:graphicFrameMkLst>
            <pc:docMk/>
            <pc:sldMk cId="3135138841" sldId="370"/>
            <ac:graphicFrameMk id="2" creationId="{EC329B66-9CA9-BC89-2ECB-E1A974BB5FD8}"/>
          </ac:graphicFrameMkLst>
        </pc:graphicFrameChg>
      </pc:sldChg>
      <pc:sldChg chg="modSp">
        <pc:chgData name="Colleen Greenway" userId="S::colleen.greenway@education.vic.gov.au::94d2a53e-02e5-4aff-984c-7ac00d90ebc4" providerId="AD" clId="Web-{83895999-9423-DAAE-18FF-8DD8D420A215}" dt="2025-02-19T05:00:59.701" v="77"/>
        <pc:sldMkLst>
          <pc:docMk/>
          <pc:sldMk cId="233825217" sldId="374"/>
        </pc:sldMkLst>
        <pc:graphicFrameChg chg="mod modGraphic">
          <ac:chgData name="Colleen Greenway" userId="S::colleen.greenway@education.vic.gov.au::94d2a53e-02e5-4aff-984c-7ac00d90ebc4" providerId="AD" clId="Web-{83895999-9423-DAAE-18FF-8DD8D420A215}" dt="2025-02-19T05:00:59.701" v="77"/>
          <ac:graphicFrameMkLst>
            <pc:docMk/>
            <pc:sldMk cId="233825217" sldId="374"/>
            <ac:graphicFrameMk id="9" creationId="{13BA7671-883B-23CB-913D-66D13F0ED743}"/>
          </ac:graphicFrameMkLst>
        </pc:graphicFrameChg>
      </pc:sldChg>
    </pc:docChg>
  </pc:docChgLst>
  <pc:docChgLst>
    <pc:chgData name="Luisa Plata Herron" userId="S::luisa.plataherron@education.vic.gov.au::219c6bd1-8059-4c26-90ad-a66029f13bb2" providerId="AD" clId="Web-{E6EB20F7-88BB-2521-C568-D704F28DAF6C}"/>
    <pc:docChg chg="modSld">
      <pc:chgData name="Luisa Plata Herron" userId="S::luisa.plataherron@education.vic.gov.au::219c6bd1-8059-4c26-90ad-a66029f13bb2" providerId="AD" clId="Web-{E6EB20F7-88BB-2521-C568-D704F28DAF6C}" dt="2025-02-27T19:17:48.363" v="3"/>
      <pc:docMkLst>
        <pc:docMk/>
      </pc:docMkLst>
      <pc:sldChg chg="addSp delSp modSp">
        <pc:chgData name="Luisa Plata Herron" userId="S::luisa.plataherron@education.vic.gov.au::219c6bd1-8059-4c26-90ad-a66029f13bb2" providerId="AD" clId="Web-{E6EB20F7-88BB-2521-C568-D704F28DAF6C}" dt="2025-02-27T19:17:48.363" v="3"/>
        <pc:sldMkLst>
          <pc:docMk/>
          <pc:sldMk cId="3008606605" sldId="395"/>
        </pc:sldMkLst>
      </pc:sldChg>
    </pc:docChg>
  </pc:docChgLst>
  <pc:docChgLst>
    <pc:chgData name="Jose Ortega Ribera" userId="1bbd3a15-d37b-4d65-a4f6-58b6a35d0b5b" providerId="ADAL" clId="{9FDE30B2-D4FD-43CA-AF98-EACB207FBC7D}"/>
    <pc:docChg chg="custSel addSld modSld">
      <pc:chgData name="Jose Ortega Ribera" userId="1bbd3a15-d37b-4d65-a4f6-58b6a35d0b5b" providerId="ADAL" clId="{9FDE30B2-D4FD-43CA-AF98-EACB207FBC7D}" dt="2025-03-06T21:31:57.549" v="1020" actId="1076"/>
      <pc:docMkLst>
        <pc:docMk/>
      </pc:docMkLst>
      <pc:sldChg chg="modSp">
        <pc:chgData name="Jose Ortega Ribera" userId="1bbd3a15-d37b-4d65-a4f6-58b6a35d0b5b" providerId="ADAL" clId="{9FDE30B2-D4FD-43CA-AF98-EACB207FBC7D}" dt="2025-03-06T21:25:08.164" v="309" actId="115"/>
        <pc:sldMkLst>
          <pc:docMk/>
          <pc:sldMk cId="0" sldId="264"/>
        </pc:sldMkLst>
        <pc:spChg chg="mod">
          <ac:chgData name="Jose Ortega Ribera" userId="1bbd3a15-d37b-4d65-a4f6-58b6a35d0b5b" providerId="ADAL" clId="{9FDE30B2-D4FD-43CA-AF98-EACB207FBC7D}" dt="2025-03-06T21:25:08.164" v="309" actId="115"/>
          <ac:spMkLst>
            <pc:docMk/>
            <pc:sldMk cId="0" sldId="264"/>
            <ac:spMk id="1114" creationId="{00000000-0000-0000-0000-000000000000}"/>
          </ac:spMkLst>
        </pc:spChg>
      </pc:sldChg>
      <pc:sldChg chg="modSp mod">
        <pc:chgData name="Jose Ortega Ribera" userId="1bbd3a15-d37b-4d65-a4f6-58b6a35d0b5b" providerId="ADAL" clId="{9FDE30B2-D4FD-43CA-AF98-EACB207FBC7D}" dt="2025-03-06T21:25:15.340" v="310" actId="14100"/>
        <pc:sldMkLst>
          <pc:docMk/>
          <pc:sldMk cId="0" sldId="285"/>
        </pc:sldMkLst>
        <pc:spChg chg="mod">
          <ac:chgData name="Jose Ortega Ribera" userId="1bbd3a15-d37b-4d65-a4f6-58b6a35d0b5b" providerId="ADAL" clId="{9FDE30B2-D4FD-43CA-AF98-EACB207FBC7D}" dt="2025-03-06T21:25:15.340" v="310" actId="14100"/>
          <ac:spMkLst>
            <pc:docMk/>
            <pc:sldMk cId="0" sldId="285"/>
            <ac:spMk id="1463" creationId="{00000000-0000-0000-0000-000000000000}"/>
          </ac:spMkLst>
        </pc:spChg>
      </pc:sldChg>
      <pc:sldChg chg="modSp mod modNotesTx">
        <pc:chgData name="Jose Ortega Ribera" userId="1bbd3a15-d37b-4d65-a4f6-58b6a35d0b5b" providerId="ADAL" clId="{9FDE30B2-D4FD-43CA-AF98-EACB207FBC7D}" dt="2025-03-06T21:29:50.903" v="956" actId="5793"/>
        <pc:sldMkLst>
          <pc:docMk/>
          <pc:sldMk cId="1357401738" sldId="362"/>
        </pc:sldMkLst>
        <pc:spChg chg="mod">
          <ac:chgData name="Jose Ortega Ribera" userId="1bbd3a15-d37b-4d65-a4f6-58b6a35d0b5b" providerId="ADAL" clId="{9FDE30B2-D4FD-43CA-AF98-EACB207FBC7D}" dt="2025-03-06T21:29:45.926" v="954" actId="20577"/>
          <ac:spMkLst>
            <pc:docMk/>
            <pc:sldMk cId="1357401738" sldId="362"/>
            <ac:spMk id="14" creationId="{5064D4EB-EB4C-491B-EDED-6DD3CFC723D2}"/>
          </ac:spMkLst>
        </pc:spChg>
      </pc:sldChg>
      <pc:sldChg chg="addSp modSp mod">
        <pc:chgData name="Jose Ortega Ribera" userId="1bbd3a15-d37b-4d65-a4f6-58b6a35d0b5b" providerId="ADAL" clId="{9FDE30B2-D4FD-43CA-AF98-EACB207FBC7D}" dt="2025-03-06T21:31:57.549" v="1020" actId="1076"/>
        <pc:sldMkLst>
          <pc:docMk/>
          <pc:sldMk cId="1708124558" sldId="364"/>
        </pc:sldMkLst>
        <pc:spChg chg="add mod">
          <ac:chgData name="Jose Ortega Ribera" userId="1bbd3a15-d37b-4d65-a4f6-58b6a35d0b5b" providerId="ADAL" clId="{9FDE30B2-D4FD-43CA-AF98-EACB207FBC7D}" dt="2025-03-06T21:31:57.549" v="1020" actId="1076"/>
          <ac:spMkLst>
            <pc:docMk/>
            <pc:sldMk cId="1708124558" sldId="364"/>
            <ac:spMk id="4" creationId="{63C7EE9E-3BD8-EE94-1CA7-F140DCB05663}"/>
          </ac:spMkLst>
        </pc:spChg>
        <pc:picChg chg="mod">
          <ac:chgData name="Jose Ortega Ribera" userId="1bbd3a15-d37b-4d65-a4f6-58b6a35d0b5b" providerId="ADAL" clId="{9FDE30B2-D4FD-43CA-AF98-EACB207FBC7D}" dt="2025-03-06T21:31:07.227" v="963" actId="1076"/>
          <ac:picMkLst>
            <pc:docMk/>
            <pc:sldMk cId="1708124558" sldId="364"/>
            <ac:picMk id="5" creationId="{86F2E7FD-6069-B48C-394C-41351904ABD1}"/>
          </ac:picMkLst>
        </pc:picChg>
      </pc:sldChg>
      <pc:sldChg chg="addSp modSp mod">
        <pc:chgData name="Jose Ortega Ribera" userId="1bbd3a15-d37b-4d65-a4f6-58b6a35d0b5b" providerId="ADAL" clId="{9FDE30B2-D4FD-43CA-AF98-EACB207FBC7D}" dt="2025-03-06T21:30:52.011" v="961" actId="33524"/>
        <pc:sldMkLst>
          <pc:docMk/>
          <pc:sldMk cId="3438945833" sldId="366"/>
        </pc:sldMkLst>
        <pc:spChg chg="mod">
          <ac:chgData name="Jose Ortega Ribera" userId="1bbd3a15-d37b-4d65-a4f6-58b6a35d0b5b" providerId="ADAL" clId="{9FDE30B2-D4FD-43CA-AF98-EACB207FBC7D}" dt="2025-03-06T21:30:52.011" v="961" actId="33524"/>
          <ac:spMkLst>
            <pc:docMk/>
            <pc:sldMk cId="3438945833" sldId="366"/>
            <ac:spMk id="4" creationId="{6C00BEFC-775D-98DC-D9D9-D66671ECA50D}"/>
          </ac:spMkLst>
        </pc:spChg>
        <pc:picChg chg="add mod">
          <ac:chgData name="Jose Ortega Ribera" userId="1bbd3a15-d37b-4d65-a4f6-58b6a35d0b5b" providerId="ADAL" clId="{9FDE30B2-D4FD-43CA-AF98-EACB207FBC7D}" dt="2025-03-06T21:19:14.323" v="174" actId="1076"/>
          <ac:picMkLst>
            <pc:docMk/>
            <pc:sldMk cId="3438945833" sldId="366"/>
            <ac:picMk id="3" creationId="{74697BDC-D6EC-E3CD-5A3A-03EC42E486AB}"/>
          </ac:picMkLst>
        </pc:picChg>
      </pc:sldChg>
      <pc:sldChg chg="modSp mod">
        <pc:chgData name="Jose Ortega Ribera" userId="1bbd3a15-d37b-4d65-a4f6-58b6a35d0b5b" providerId="ADAL" clId="{9FDE30B2-D4FD-43CA-AF98-EACB207FBC7D}" dt="2025-03-06T21:26:54.399" v="530" actId="20577"/>
        <pc:sldMkLst>
          <pc:docMk/>
          <pc:sldMk cId="3135138841" sldId="370"/>
        </pc:sldMkLst>
        <pc:spChg chg="mod">
          <ac:chgData name="Jose Ortega Ribera" userId="1bbd3a15-d37b-4d65-a4f6-58b6a35d0b5b" providerId="ADAL" clId="{9FDE30B2-D4FD-43CA-AF98-EACB207FBC7D}" dt="2025-03-06T21:26:54.399" v="530" actId="20577"/>
          <ac:spMkLst>
            <pc:docMk/>
            <pc:sldMk cId="3135138841" sldId="370"/>
            <ac:spMk id="4" creationId="{AA3C5888-3E8A-86DD-AB36-20EF0C071B8A}"/>
          </ac:spMkLst>
        </pc:spChg>
        <pc:spChg chg="mod">
          <ac:chgData name="Jose Ortega Ribera" userId="1bbd3a15-d37b-4d65-a4f6-58b6a35d0b5b" providerId="ADAL" clId="{9FDE30B2-D4FD-43CA-AF98-EACB207FBC7D}" dt="2025-02-28T00:18:26.580" v="44" actId="1076"/>
          <ac:spMkLst>
            <pc:docMk/>
            <pc:sldMk cId="3135138841" sldId="370"/>
            <ac:spMk id="7" creationId="{AF769348-624E-ED04-DFE1-85D479C946D2}"/>
          </ac:spMkLst>
        </pc:spChg>
      </pc:sldChg>
      <pc:sldChg chg="modSp mod">
        <pc:chgData name="Jose Ortega Ribera" userId="1bbd3a15-d37b-4d65-a4f6-58b6a35d0b5b" providerId="ADAL" clId="{9FDE30B2-D4FD-43CA-AF98-EACB207FBC7D}" dt="2025-03-06T21:25:57.329" v="352" actId="1076"/>
        <pc:sldMkLst>
          <pc:docMk/>
          <pc:sldMk cId="1216084866" sldId="372"/>
        </pc:sldMkLst>
        <pc:spChg chg="mod">
          <ac:chgData name="Jose Ortega Ribera" userId="1bbd3a15-d37b-4d65-a4f6-58b6a35d0b5b" providerId="ADAL" clId="{9FDE30B2-D4FD-43CA-AF98-EACB207FBC7D}" dt="2025-03-06T21:25:57.329" v="352" actId="1076"/>
          <ac:spMkLst>
            <pc:docMk/>
            <pc:sldMk cId="1216084866" sldId="372"/>
            <ac:spMk id="4" creationId="{68B8845E-C92D-335E-B1F5-0336CEA49E5F}"/>
          </ac:spMkLst>
        </pc:spChg>
      </pc:sldChg>
      <pc:sldChg chg="addSp delSp modSp mod delAnim">
        <pc:chgData name="Jose Ortega Ribera" userId="1bbd3a15-d37b-4d65-a4f6-58b6a35d0b5b" providerId="ADAL" clId="{9FDE30B2-D4FD-43CA-AF98-EACB207FBC7D}" dt="2025-03-06T21:30:31.319" v="960" actId="478"/>
        <pc:sldMkLst>
          <pc:docMk/>
          <pc:sldMk cId="1412847951" sldId="373"/>
        </pc:sldMkLst>
        <pc:spChg chg="add del mod">
          <ac:chgData name="Jose Ortega Ribera" userId="1bbd3a15-d37b-4d65-a4f6-58b6a35d0b5b" providerId="ADAL" clId="{9FDE30B2-D4FD-43CA-AF98-EACB207FBC7D}" dt="2025-03-06T21:30:31.319" v="960" actId="478"/>
          <ac:spMkLst>
            <pc:docMk/>
            <pc:sldMk cId="1412847951" sldId="373"/>
            <ac:spMk id="3" creationId="{03537763-DD30-509A-D0B3-478C4701EE5C}"/>
          </ac:spMkLst>
        </pc:spChg>
        <pc:spChg chg="del mod">
          <ac:chgData name="Jose Ortega Ribera" userId="1bbd3a15-d37b-4d65-a4f6-58b6a35d0b5b" providerId="ADAL" clId="{9FDE30B2-D4FD-43CA-AF98-EACB207FBC7D}" dt="2025-03-06T21:30:17.222" v="959" actId="478"/>
          <ac:spMkLst>
            <pc:docMk/>
            <pc:sldMk cId="1412847951" sldId="373"/>
            <ac:spMk id="1904" creationId="{E352323D-6E91-0943-94B4-385D28E80AA0}"/>
          </ac:spMkLst>
        </pc:spChg>
        <pc:picChg chg="del">
          <ac:chgData name="Jose Ortega Ribera" userId="1bbd3a15-d37b-4d65-a4f6-58b6a35d0b5b" providerId="ADAL" clId="{9FDE30B2-D4FD-43CA-AF98-EACB207FBC7D}" dt="2025-03-06T21:30:13.717" v="957" actId="478"/>
          <ac:picMkLst>
            <pc:docMk/>
            <pc:sldMk cId="1412847951" sldId="373"/>
            <ac:picMk id="19" creationId="{8C3B1B4B-549B-45FA-977F-E7D47A449375}"/>
          </ac:picMkLst>
        </pc:picChg>
      </pc:sldChg>
      <pc:sldChg chg="modSp mod modNotesTx">
        <pc:chgData name="Jose Ortega Ribera" userId="1bbd3a15-d37b-4d65-a4f6-58b6a35d0b5b" providerId="ADAL" clId="{9FDE30B2-D4FD-43CA-AF98-EACB207FBC7D}" dt="2025-03-06T21:24:56.440" v="308" actId="20577"/>
        <pc:sldMkLst>
          <pc:docMk/>
          <pc:sldMk cId="233825217" sldId="374"/>
        </pc:sldMkLst>
        <pc:spChg chg="mod">
          <ac:chgData name="Jose Ortega Ribera" userId="1bbd3a15-d37b-4d65-a4f6-58b6a35d0b5b" providerId="ADAL" clId="{9FDE30B2-D4FD-43CA-AF98-EACB207FBC7D}" dt="2025-03-06T21:20:44.053" v="262" actId="20577"/>
          <ac:spMkLst>
            <pc:docMk/>
            <pc:sldMk cId="233825217" sldId="374"/>
            <ac:spMk id="8" creationId="{23B234AA-B5AC-2815-2B7A-4C347DD31C24}"/>
          </ac:spMkLst>
        </pc:spChg>
        <pc:graphicFrameChg chg="modGraphic">
          <ac:chgData name="Jose Ortega Ribera" userId="1bbd3a15-d37b-4d65-a4f6-58b6a35d0b5b" providerId="ADAL" clId="{9FDE30B2-D4FD-43CA-AF98-EACB207FBC7D}" dt="2025-03-06T21:24:56.440" v="308" actId="20577"/>
          <ac:graphicFrameMkLst>
            <pc:docMk/>
            <pc:sldMk cId="233825217" sldId="374"/>
            <ac:graphicFrameMk id="9" creationId="{13BA7671-883B-23CB-913D-66D13F0ED743}"/>
          </ac:graphicFrameMkLst>
        </pc:graphicFrameChg>
      </pc:sldChg>
      <pc:sldChg chg="addSp modSp mod">
        <pc:chgData name="Jose Ortega Ribera" userId="1bbd3a15-d37b-4d65-a4f6-58b6a35d0b5b" providerId="ADAL" clId="{9FDE30B2-D4FD-43CA-AF98-EACB207FBC7D}" dt="2025-02-28T00:17:24.011" v="43" actId="1076"/>
        <pc:sldMkLst>
          <pc:docMk/>
          <pc:sldMk cId="1821999124" sldId="377"/>
        </pc:sldMkLst>
        <pc:spChg chg="mod">
          <ac:chgData name="Jose Ortega Ribera" userId="1bbd3a15-d37b-4d65-a4f6-58b6a35d0b5b" providerId="ADAL" clId="{9FDE30B2-D4FD-43CA-AF98-EACB207FBC7D}" dt="2025-02-28T00:16:32.911" v="38" actId="1076"/>
          <ac:spMkLst>
            <pc:docMk/>
            <pc:sldMk cId="1821999124" sldId="377"/>
            <ac:spMk id="1384" creationId="{E748563D-6070-CAE2-A883-19C4403CCDEE}"/>
          </ac:spMkLst>
        </pc:spChg>
        <pc:picChg chg="add mod">
          <ac:chgData name="Jose Ortega Ribera" userId="1bbd3a15-d37b-4d65-a4f6-58b6a35d0b5b" providerId="ADAL" clId="{9FDE30B2-D4FD-43CA-AF98-EACB207FBC7D}" dt="2025-02-28T00:17:24.011" v="43" actId="1076"/>
          <ac:picMkLst>
            <pc:docMk/>
            <pc:sldMk cId="1821999124" sldId="377"/>
            <ac:picMk id="3" creationId="{8FD982ED-A81E-FE86-B007-7BE73FF35436}"/>
          </ac:picMkLst>
        </pc:picChg>
      </pc:sldChg>
      <pc:sldChg chg="addSp delSp modSp add mod modNotesTx">
        <pc:chgData name="Jose Ortega Ribera" userId="1bbd3a15-d37b-4d65-a4f6-58b6a35d0b5b" providerId="ADAL" clId="{9FDE30B2-D4FD-43CA-AF98-EACB207FBC7D}" dt="2025-03-06T21:29:04.221" v="882" actId="1076"/>
        <pc:sldMkLst>
          <pc:docMk/>
          <pc:sldMk cId="1490192988" sldId="396"/>
        </pc:sldMkLst>
        <pc:spChg chg="add mod">
          <ac:chgData name="Jose Ortega Ribera" userId="1bbd3a15-d37b-4d65-a4f6-58b6a35d0b5b" providerId="ADAL" clId="{9FDE30B2-D4FD-43CA-AF98-EACB207FBC7D}" dt="2025-03-06T21:29:04.221" v="882" actId="1076"/>
          <ac:spMkLst>
            <pc:docMk/>
            <pc:sldMk cId="1490192988" sldId="396"/>
            <ac:spMk id="8" creationId="{C3DA0A73-6510-2260-ABEE-46924803C38E}"/>
          </ac:spMkLst>
        </pc:spChg>
        <pc:spChg chg="mod">
          <ac:chgData name="Jose Ortega Ribera" userId="1bbd3a15-d37b-4d65-a4f6-58b6a35d0b5b" providerId="ADAL" clId="{9FDE30B2-D4FD-43CA-AF98-EACB207FBC7D}" dt="2025-02-28T00:14:10.238" v="22" actId="20577"/>
          <ac:spMkLst>
            <pc:docMk/>
            <pc:sldMk cId="1490192988" sldId="396"/>
            <ac:spMk id="1163" creationId="{14819DFD-A559-9079-5D21-80AFB870C47C}"/>
          </ac:spMkLst>
        </pc:spChg>
        <pc:picChg chg="add mod">
          <ac:chgData name="Jose Ortega Ribera" userId="1bbd3a15-d37b-4d65-a4f6-58b6a35d0b5b" providerId="ADAL" clId="{9FDE30B2-D4FD-43CA-AF98-EACB207FBC7D}" dt="2025-02-28T00:14:43.098" v="30" actId="1076"/>
          <ac:picMkLst>
            <pc:docMk/>
            <pc:sldMk cId="1490192988" sldId="396"/>
            <ac:picMk id="3" creationId="{5897B185-A064-610B-9767-E1D6BF9948C8}"/>
          </ac:picMkLst>
        </pc:picChg>
        <pc:picChg chg="add mod">
          <ac:chgData name="Jose Ortega Ribera" userId="1bbd3a15-d37b-4d65-a4f6-58b6a35d0b5b" providerId="ADAL" clId="{9FDE30B2-D4FD-43CA-AF98-EACB207FBC7D}" dt="2025-03-06T21:29:01.724" v="881" actId="1076"/>
          <ac:picMkLst>
            <pc:docMk/>
            <pc:sldMk cId="1490192988" sldId="396"/>
            <ac:picMk id="5" creationId="{8E86FFDA-DDE0-EAA4-9791-DBB299080BB6}"/>
          </ac:picMkLst>
        </pc:picChg>
        <pc:picChg chg="add mod">
          <ac:chgData name="Jose Ortega Ribera" userId="1bbd3a15-d37b-4d65-a4f6-58b6a35d0b5b" providerId="ADAL" clId="{9FDE30B2-D4FD-43CA-AF98-EACB207FBC7D}" dt="2025-03-06T21:28:55.274" v="879" actId="1076"/>
          <ac:picMkLst>
            <pc:docMk/>
            <pc:sldMk cId="1490192988" sldId="396"/>
            <ac:picMk id="7" creationId="{B8B45B84-6245-962D-E1A8-C042B14D4FF1}"/>
          </ac:picMkLst>
        </pc:picChg>
      </pc:sldChg>
    </pc:docChg>
  </pc:docChgLst>
  <pc:docChgLst>
    <pc:chgData name="Luke Cripps" userId="S::luke.cripps@education.vic.gov.au::f5f00ddd-381b-45c7-bbca-87a64e7d4f3c" providerId="AD" clId="Web-{60B41ABD-618F-C7C6-2AA3-99FC0E779BBB}"/>
    <pc:docChg chg="addSld delSld modSld sldOrd">
      <pc:chgData name="Luke Cripps" userId="S::luke.cripps@education.vic.gov.au::f5f00ddd-381b-45c7-bbca-87a64e7d4f3c" providerId="AD" clId="Web-{60B41ABD-618F-C7C6-2AA3-99FC0E779BBB}" dt="2025-02-19T05:14:21.960" v="386" actId="20577"/>
      <pc:docMkLst>
        <pc:docMk/>
      </pc:docMkLst>
      <pc:sldChg chg="addSp delSp modSp del delAnim">
        <pc:chgData name="Luke Cripps" userId="S::luke.cripps@education.vic.gov.au::f5f00ddd-381b-45c7-bbca-87a64e7d4f3c" providerId="AD" clId="Web-{60B41ABD-618F-C7C6-2AA3-99FC0E779BBB}" dt="2025-02-19T05:12:16.863" v="380"/>
        <pc:sldMkLst>
          <pc:docMk/>
          <pc:sldMk cId="0" sldId="302"/>
        </pc:sldMkLst>
      </pc:sldChg>
      <pc:sldChg chg="addSp modSp">
        <pc:chgData name="Luke Cripps" userId="S::luke.cripps@education.vic.gov.au::f5f00ddd-381b-45c7-bbca-87a64e7d4f3c" providerId="AD" clId="Web-{60B41ABD-618F-C7C6-2AA3-99FC0E779BBB}" dt="2025-02-19T05:12:04.863" v="379" actId="1076"/>
        <pc:sldMkLst>
          <pc:docMk/>
          <pc:sldMk cId="2756340349" sldId="348"/>
        </pc:sldMkLst>
        <pc:picChg chg="add mod">
          <ac:chgData name="Luke Cripps" userId="S::luke.cripps@education.vic.gov.au::f5f00ddd-381b-45c7-bbca-87a64e7d4f3c" providerId="AD" clId="Web-{60B41ABD-618F-C7C6-2AA3-99FC0E779BBB}" dt="2025-02-19T05:11:18.675" v="371" actId="1076"/>
          <ac:picMkLst>
            <pc:docMk/>
            <pc:sldMk cId="2756340349" sldId="348"/>
            <ac:picMk id="9" creationId="{9D50CD90-7F7D-9EC8-0199-73225F27A11B}"/>
          </ac:picMkLst>
        </pc:picChg>
        <pc:picChg chg="add mod">
          <ac:chgData name="Luke Cripps" userId="S::luke.cripps@education.vic.gov.au::f5f00ddd-381b-45c7-bbca-87a64e7d4f3c" providerId="AD" clId="Web-{60B41ABD-618F-C7C6-2AA3-99FC0E779BBB}" dt="2025-02-19T05:12:04.863" v="379" actId="1076"/>
          <ac:picMkLst>
            <pc:docMk/>
            <pc:sldMk cId="2756340349" sldId="348"/>
            <ac:picMk id="14" creationId="{3C084064-B64B-F2E5-23E6-371AF66F2CDC}"/>
          </ac:picMkLst>
        </pc:picChg>
      </pc:sldChg>
      <pc:sldChg chg="modSp">
        <pc:chgData name="Luke Cripps" userId="S::luke.cripps@education.vic.gov.au::f5f00ddd-381b-45c7-bbca-87a64e7d4f3c" providerId="AD" clId="Web-{60B41ABD-618F-C7C6-2AA3-99FC0E779BBB}" dt="2025-02-19T05:14:21.960" v="386" actId="20577"/>
        <pc:sldMkLst>
          <pc:docMk/>
          <pc:sldMk cId="1480422032" sldId="392"/>
        </pc:sldMkLst>
        <pc:spChg chg="mod">
          <ac:chgData name="Luke Cripps" userId="S::luke.cripps@education.vic.gov.au::f5f00ddd-381b-45c7-bbca-87a64e7d4f3c" providerId="AD" clId="Web-{60B41ABD-618F-C7C6-2AA3-99FC0E779BBB}" dt="2025-02-19T05:13:15.755" v="385" actId="1076"/>
          <ac:spMkLst>
            <pc:docMk/>
            <pc:sldMk cId="1480422032" sldId="392"/>
            <ac:spMk id="1469" creationId="{00000000-0000-0000-0000-000000000000}"/>
          </ac:spMkLst>
        </pc:spChg>
        <pc:spChg chg="mod">
          <ac:chgData name="Luke Cripps" userId="S::luke.cripps@education.vic.gov.au::f5f00ddd-381b-45c7-bbca-87a64e7d4f3c" providerId="AD" clId="Web-{60B41ABD-618F-C7C6-2AA3-99FC0E779BBB}" dt="2025-02-19T05:14:21.960" v="386" actId="20577"/>
          <ac:spMkLst>
            <pc:docMk/>
            <pc:sldMk cId="1480422032" sldId="392"/>
            <ac:spMk id="1471" creationId="{00000000-0000-0000-0000-000000000000}"/>
          </ac:spMkLst>
        </pc:spChg>
      </pc:sldChg>
      <pc:sldChg chg="addSp delSp modSp add ord replId">
        <pc:chgData name="Luke Cripps" userId="S::luke.cripps@education.vic.gov.au::f5f00ddd-381b-45c7-bbca-87a64e7d4f3c" providerId="AD" clId="Web-{60B41ABD-618F-C7C6-2AA3-99FC0E779BBB}" dt="2025-02-19T05:10:55.862" v="366" actId="20577"/>
        <pc:sldMkLst>
          <pc:docMk/>
          <pc:sldMk cId="3008606605" sldId="395"/>
        </pc:sldMkLst>
        <pc:spChg chg="mod">
          <ac:chgData name="Luke Cripps" userId="S::luke.cripps@education.vic.gov.au::f5f00ddd-381b-45c7-bbca-87a64e7d4f3c" providerId="AD" clId="Web-{60B41ABD-618F-C7C6-2AA3-99FC0E779BBB}" dt="2025-02-19T05:10:08.298" v="325" actId="20577"/>
          <ac:spMkLst>
            <pc:docMk/>
            <pc:sldMk cId="3008606605" sldId="395"/>
            <ac:spMk id="1900" creationId="{CC4FF6C7-A085-A345-95B9-A8921B843150}"/>
          </ac:spMkLst>
        </pc:spChg>
        <pc:spChg chg="mod">
          <ac:chgData name="Luke Cripps" userId="S::luke.cripps@education.vic.gov.au::f5f00ddd-381b-45c7-bbca-87a64e7d4f3c" providerId="AD" clId="Web-{60B41ABD-618F-C7C6-2AA3-99FC0E779BBB}" dt="2025-02-19T05:10:11.111" v="329" actId="20577"/>
          <ac:spMkLst>
            <pc:docMk/>
            <pc:sldMk cId="3008606605" sldId="395"/>
            <ac:spMk id="1902" creationId="{507FE896-1FA2-EFAB-C852-0215F9549B9A}"/>
          </ac:spMkLst>
        </pc:spChg>
        <pc:spChg chg="mod">
          <ac:chgData name="Luke Cripps" userId="S::luke.cripps@education.vic.gov.au::f5f00ddd-381b-45c7-bbca-87a64e7d4f3c" providerId="AD" clId="Web-{60B41ABD-618F-C7C6-2AA3-99FC0E779BBB}" dt="2025-02-19T05:10:42.877" v="342" actId="20577"/>
          <ac:spMkLst>
            <pc:docMk/>
            <pc:sldMk cId="3008606605" sldId="395"/>
            <ac:spMk id="1904" creationId="{704CFC13-45C7-6B1A-FEDA-4E25726FA957}"/>
          </ac:spMkLst>
        </pc:spChg>
        <pc:spChg chg="mod">
          <ac:chgData name="Luke Cripps" userId="S::luke.cripps@education.vic.gov.au::f5f00ddd-381b-45c7-bbca-87a64e7d4f3c" providerId="AD" clId="Web-{60B41ABD-618F-C7C6-2AA3-99FC0E779BBB}" dt="2025-02-19T05:10:49.611" v="359" actId="20577"/>
          <ac:spMkLst>
            <pc:docMk/>
            <pc:sldMk cId="3008606605" sldId="395"/>
            <ac:spMk id="1906" creationId="{12A424E6-3655-BE53-83E2-99803A93F07C}"/>
          </ac:spMkLst>
        </pc:spChg>
        <pc:spChg chg="mod">
          <ac:chgData name="Luke Cripps" userId="S::luke.cripps@education.vic.gov.au::f5f00ddd-381b-45c7-bbca-87a64e7d4f3c" providerId="AD" clId="Web-{60B41ABD-618F-C7C6-2AA3-99FC0E779BBB}" dt="2025-02-19T05:10:04.798" v="318" actId="20577"/>
          <ac:spMkLst>
            <pc:docMk/>
            <pc:sldMk cId="3008606605" sldId="395"/>
            <ac:spMk id="1908" creationId="{2DA32BAE-7C71-ABDB-7558-CE4F2EB75865}"/>
          </ac:spMkLst>
        </pc:spChg>
        <pc:spChg chg="mod">
          <ac:chgData name="Luke Cripps" userId="S::luke.cripps@education.vic.gov.au::f5f00ddd-381b-45c7-bbca-87a64e7d4f3c" providerId="AD" clId="Web-{60B41ABD-618F-C7C6-2AA3-99FC0E779BBB}" dt="2025-02-19T05:10:40.221" v="339" actId="20577"/>
          <ac:spMkLst>
            <pc:docMk/>
            <pc:sldMk cId="3008606605" sldId="395"/>
            <ac:spMk id="1910" creationId="{54E618CD-1F1D-38BA-477D-38CD948B5393}"/>
          </ac:spMkLst>
        </pc:spChg>
        <pc:spChg chg="mod">
          <ac:chgData name="Luke Cripps" userId="S::luke.cripps@education.vic.gov.au::f5f00ddd-381b-45c7-bbca-87a64e7d4f3c" providerId="AD" clId="Web-{60B41ABD-618F-C7C6-2AA3-99FC0E779BBB}" dt="2025-02-19T05:10:55.862" v="366" actId="20577"/>
          <ac:spMkLst>
            <pc:docMk/>
            <pc:sldMk cId="3008606605" sldId="395"/>
            <ac:spMk id="1912" creationId="{8D51514F-840F-B061-D565-DB20DF20B232}"/>
          </ac:spMkLst>
        </pc:spChg>
        <pc:picChg chg="add mod">
          <ac:chgData name="Luke Cripps" userId="S::luke.cripps@education.vic.gov.au::f5f00ddd-381b-45c7-bbca-87a64e7d4f3c" providerId="AD" clId="Web-{60B41ABD-618F-C7C6-2AA3-99FC0E779BBB}" dt="2025-02-19T05:09:44.047" v="311" actId="1076"/>
          <ac:picMkLst>
            <pc:docMk/>
            <pc:sldMk cId="3008606605" sldId="395"/>
            <ac:picMk id="2" creationId="{8A6C1C36-E4EA-C226-D958-F547BB095324}"/>
          </ac:picMkLst>
        </pc:picChg>
        <pc:picChg chg="add mod">
          <ac:chgData name="Luke Cripps" userId="S::luke.cripps@education.vic.gov.au::f5f00ddd-381b-45c7-bbca-87a64e7d4f3c" providerId="AD" clId="Web-{60B41ABD-618F-C7C6-2AA3-99FC0E779BBB}" dt="2025-02-19T05:09:47.985" v="312" actId="1076"/>
          <ac:picMkLst>
            <pc:docMk/>
            <pc:sldMk cId="3008606605" sldId="395"/>
            <ac:picMk id="4" creationId="{580B5159-B140-3893-FC8A-427F3858CC03}"/>
          </ac:picMkLst>
        </pc:picChg>
        <pc:picChg chg="add mod">
          <ac:chgData name="Luke Cripps" userId="S::luke.cripps@education.vic.gov.au::f5f00ddd-381b-45c7-bbca-87a64e7d4f3c" providerId="AD" clId="Web-{60B41ABD-618F-C7C6-2AA3-99FC0E779BBB}" dt="2025-02-19T05:10:31.064" v="332" actId="1076"/>
          <ac:picMkLst>
            <pc:docMk/>
            <pc:sldMk cId="3008606605" sldId="395"/>
            <ac:picMk id="5" creationId="{5CDFFC52-2012-8BEB-FCE3-828A5A9340AD}"/>
          </ac:picMkLst>
        </pc:picChg>
        <pc:picChg chg="add mod">
          <ac:chgData name="Luke Cripps" userId="S::luke.cripps@education.vic.gov.au::f5f00ddd-381b-45c7-bbca-87a64e7d4f3c" providerId="AD" clId="Web-{60B41ABD-618F-C7C6-2AA3-99FC0E779BBB}" dt="2025-02-19T05:10:34.174" v="333" actId="1076"/>
          <ac:picMkLst>
            <pc:docMk/>
            <pc:sldMk cId="3008606605" sldId="395"/>
            <ac:picMk id="6" creationId="{EA14BDEC-AA39-248A-0861-989698EC24C1}"/>
          </ac:picMkLst>
        </pc:picChg>
        <pc:picChg chg="add mod">
          <ac:chgData name="Luke Cripps" userId="S::luke.cripps@education.vic.gov.au::f5f00ddd-381b-45c7-bbca-87a64e7d4f3c" providerId="AD" clId="Web-{60B41ABD-618F-C7C6-2AA3-99FC0E779BBB}" dt="2025-02-19T05:10:01.532" v="315" actId="1076"/>
          <ac:picMkLst>
            <pc:docMk/>
            <pc:sldMk cId="3008606605" sldId="395"/>
            <ac:picMk id="7" creationId="{5A9B280B-38FF-2039-B281-E14061867113}"/>
          </ac:picMkLst>
        </pc:picChg>
        <pc:picChg chg="add mod">
          <ac:chgData name="Luke Cripps" userId="S::luke.cripps@education.vic.gov.au::f5f00ddd-381b-45c7-bbca-87a64e7d4f3c" providerId="AD" clId="Web-{60B41ABD-618F-C7C6-2AA3-99FC0E779BBB}" dt="2025-02-19T05:10:37.267" v="334" actId="1076"/>
          <ac:picMkLst>
            <pc:docMk/>
            <pc:sldMk cId="3008606605" sldId="395"/>
            <ac:picMk id="8" creationId="{B9A64A14-3D1A-8F08-5E5F-A79EB9764AD2}"/>
          </ac:picMkLst>
        </pc:picChg>
      </pc:sldChg>
    </pc:docChg>
  </pc:docChgLst>
  <pc:docChgLst>
    <pc:chgData name="Hernan Felipe Paz Giraldo" userId="S::hernanfelipe.pazgiraldo@education.vic.gov.au::168b5555-afd6-4487-ab41-c4759c887c17" providerId="AD" clId="Web-{FCC5E5D6-F97C-5E9E-B3D9-B750620BA492}"/>
    <pc:docChg chg="modSld">
      <pc:chgData name="Hernan Felipe Paz Giraldo" userId="S::hernanfelipe.pazgiraldo@education.vic.gov.au::168b5555-afd6-4487-ab41-c4759c887c17" providerId="AD" clId="Web-{FCC5E5D6-F97C-5E9E-B3D9-B750620BA492}" dt="2025-02-23T22:33:17.502" v="68" actId="20577"/>
      <pc:docMkLst>
        <pc:docMk/>
      </pc:docMkLst>
      <pc:sldChg chg="modSp">
        <pc:chgData name="Hernan Felipe Paz Giraldo" userId="S::hernanfelipe.pazgiraldo@education.vic.gov.au::168b5555-afd6-4487-ab41-c4759c887c17" providerId="AD" clId="Web-{FCC5E5D6-F97C-5E9E-B3D9-B750620BA492}" dt="2025-02-23T22:33:17.502" v="68" actId="20577"/>
        <pc:sldMkLst>
          <pc:docMk/>
          <pc:sldMk cId="233825217" sldId="374"/>
        </pc:sldMkLst>
        <pc:spChg chg="mod">
          <ac:chgData name="Hernan Felipe Paz Giraldo" userId="S::hernanfelipe.pazgiraldo@education.vic.gov.au::168b5555-afd6-4487-ab41-c4759c887c17" providerId="AD" clId="Web-{FCC5E5D6-F97C-5E9E-B3D9-B750620BA492}" dt="2025-02-23T22:33:17.502" v="68" actId="20577"/>
          <ac:spMkLst>
            <pc:docMk/>
            <pc:sldMk cId="233825217" sldId="374"/>
            <ac:spMk id="8" creationId="{23B234AA-B5AC-2815-2B7A-4C347DD31C24}"/>
          </ac:spMkLst>
        </pc:spChg>
        <pc:graphicFrameChg chg="mod modGraphic">
          <ac:chgData name="Hernan Felipe Paz Giraldo" userId="S::hernanfelipe.pazgiraldo@education.vic.gov.au::168b5555-afd6-4487-ab41-c4759c887c17" providerId="AD" clId="Web-{FCC5E5D6-F97C-5E9E-B3D9-B750620BA492}" dt="2025-02-23T22:20:04.473" v="13"/>
          <ac:graphicFrameMkLst>
            <pc:docMk/>
            <pc:sldMk cId="233825217" sldId="374"/>
            <ac:graphicFrameMk id="9" creationId="{13BA7671-883B-23CB-913D-66D13F0ED743}"/>
          </ac:graphicFrameMkLst>
        </pc:graphicFrameChg>
      </pc:sldChg>
    </pc:docChg>
  </pc:docChgLst>
  <pc:docChgLst>
    <pc:chgData name="Katherine Watson 2" userId="fb0ff7ec-d228-4c42-aa7b-2a7861f84848" providerId="ADAL" clId="{6DC3EC22-2ED3-4978-834D-9413457E9B40}"/>
    <pc:docChg chg="custSel modSld modNotesMaster">
      <pc:chgData name="Katherine Watson 2" userId="fb0ff7ec-d228-4c42-aa7b-2a7861f84848" providerId="ADAL" clId="{6DC3EC22-2ED3-4978-834D-9413457E9B40}" dt="2025-02-28T00:44:50.523" v="675"/>
      <pc:docMkLst>
        <pc:docMk/>
      </pc:docMkLst>
      <pc:sldChg chg="modNotes">
        <pc:chgData name="Katherine Watson 2" userId="fb0ff7ec-d228-4c42-aa7b-2a7861f84848" providerId="ADAL" clId="{6DC3EC22-2ED3-4978-834D-9413457E9B40}" dt="2025-02-28T00:44:50.523" v="675"/>
        <pc:sldMkLst>
          <pc:docMk/>
          <pc:sldMk cId="0" sldId="256"/>
        </pc:sldMkLst>
      </pc:sldChg>
      <pc:sldChg chg="modNotes">
        <pc:chgData name="Katherine Watson 2" userId="fb0ff7ec-d228-4c42-aa7b-2a7861f84848" providerId="ADAL" clId="{6DC3EC22-2ED3-4978-834D-9413457E9B40}" dt="2025-02-28T00:44:50.523" v="675"/>
        <pc:sldMkLst>
          <pc:docMk/>
          <pc:sldMk cId="0" sldId="264"/>
        </pc:sldMkLst>
      </pc:sldChg>
      <pc:sldChg chg="modNotes">
        <pc:chgData name="Katherine Watson 2" userId="fb0ff7ec-d228-4c42-aa7b-2a7861f84848" providerId="ADAL" clId="{6DC3EC22-2ED3-4978-834D-9413457E9B40}" dt="2025-02-28T00:44:50.523" v="675"/>
        <pc:sldMkLst>
          <pc:docMk/>
          <pc:sldMk cId="0" sldId="268"/>
        </pc:sldMkLst>
      </pc:sldChg>
      <pc:sldChg chg="modNotes">
        <pc:chgData name="Katherine Watson 2" userId="fb0ff7ec-d228-4c42-aa7b-2a7861f84848" providerId="ADAL" clId="{6DC3EC22-2ED3-4978-834D-9413457E9B40}" dt="2025-02-28T00:44:50.523" v="675"/>
        <pc:sldMkLst>
          <pc:docMk/>
          <pc:sldMk cId="0" sldId="285"/>
        </pc:sldMkLst>
      </pc:sldChg>
      <pc:sldChg chg="modNotes">
        <pc:chgData name="Katherine Watson 2" userId="fb0ff7ec-d228-4c42-aa7b-2a7861f84848" providerId="ADAL" clId="{6DC3EC22-2ED3-4978-834D-9413457E9B40}" dt="2025-02-28T00:44:50.523" v="675"/>
        <pc:sldMkLst>
          <pc:docMk/>
          <pc:sldMk cId="0" sldId="298"/>
        </pc:sldMkLst>
      </pc:sldChg>
      <pc:sldChg chg="modNotes">
        <pc:chgData name="Katherine Watson 2" userId="fb0ff7ec-d228-4c42-aa7b-2a7861f84848" providerId="ADAL" clId="{6DC3EC22-2ED3-4978-834D-9413457E9B40}" dt="2025-02-28T00:44:50.523" v="675"/>
        <pc:sldMkLst>
          <pc:docMk/>
          <pc:sldMk cId="2756340349" sldId="348"/>
        </pc:sldMkLst>
      </pc:sldChg>
      <pc:sldChg chg="modSp mod modNotes">
        <pc:chgData name="Katherine Watson 2" userId="fb0ff7ec-d228-4c42-aa7b-2a7861f84848" providerId="ADAL" clId="{6DC3EC22-2ED3-4978-834D-9413457E9B40}" dt="2025-02-28T00:44:50.523" v="675"/>
        <pc:sldMkLst>
          <pc:docMk/>
          <pc:sldMk cId="1357401738" sldId="362"/>
        </pc:sldMkLst>
        <pc:spChg chg="mod">
          <ac:chgData name="Katherine Watson 2" userId="fb0ff7ec-d228-4c42-aa7b-2a7861f84848" providerId="ADAL" clId="{6DC3EC22-2ED3-4978-834D-9413457E9B40}" dt="2025-02-19T05:10:02.174" v="35" actId="20577"/>
          <ac:spMkLst>
            <pc:docMk/>
            <pc:sldMk cId="1357401738" sldId="362"/>
            <ac:spMk id="14" creationId="{5064D4EB-EB4C-491B-EDED-6DD3CFC723D2}"/>
          </ac:spMkLst>
        </pc:spChg>
      </pc:sldChg>
      <pc:sldChg chg="addSp delSp modSp mod modNotes">
        <pc:chgData name="Katherine Watson 2" userId="fb0ff7ec-d228-4c42-aa7b-2a7861f84848" providerId="ADAL" clId="{6DC3EC22-2ED3-4978-834D-9413457E9B40}" dt="2025-02-28T00:44:50.523" v="675"/>
        <pc:sldMkLst>
          <pc:docMk/>
          <pc:sldMk cId="1708124558" sldId="364"/>
        </pc:sldMkLst>
        <pc:spChg chg="mod">
          <ac:chgData name="Katherine Watson 2" userId="fb0ff7ec-d228-4c42-aa7b-2a7861f84848" providerId="ADAL" clId="{6DC3EC22-2ED3-4978-834D-9413457E9B40}" dt="2025-02-19T05:06:20.300" v="27" actId="20577"/>
          <ac:spMkLst>
            <pc:docMk/>
            <pc:sldMk cId="1708124558" sldId="364"/>
            <ac:spMk id="2" creationId="{58D23C55-FE34-FA9C-C22D-378495293692}"/>
          </ac:spMkLst>
        </pc:spChg>
        <pc:picChg chg="add mod">
          <ac:chgData name="Katherine Watson 2" userId="fb0ff7ec-d228-4c42-aa7b-2a7861f84848" providerId="ADAL" clId="{6DC3EC22-2ED3-4978-834D-9413457E9B40}" dt="2025-02-24T01:06:10.174" v="673" actId="1076"/>
          <ac:picMkLst>
            <pc:docMk/>
            <pc:sldMk cId="1708124558" sldId="364"/>
            <ac:picMk id="5" creationId="{86F2E7FD-6069-B48C-394C-41351904ABD1}"/>
          </ac:picMkLst>
        </pc:picChg>
      </pc:sldChg>
      <pc:sldChg chg="modNotes">
        <pc:chgData name="Katherine Watson 2" userId="fb0ff7ec-d228-4c42-aa7b-2a7861f84848" providerId="ADAL" clId="{6DC3EC22-2ED3-4978-834D-9413457E9B40}" dt="2025-02-28T00:44:50.523" v="675"/>
        <pc:sldMkLst>
          <pc:docMk/>
          <pc:sldMk cId="2265472644" sldId="365"/>
        </pc:sldMkLst>
      </pc:sldChg>
      <pc:sldChg chg="modNotes">
        <pc:chgData name="Katherine Watson 2" userId="fb0ff7ec-d228-4c42-aa7b-2a7861f84848" providerId="ADAL" clId="{6DC3EC22-2ED3-4978-834D-9413457E9B40}" dt="2025-02-28T00:44:50.523" v="675"/>
        <pc:sldMkLst>
          <pc:docMk/>
          <pc:sldMk cId="3438945833" sldId="366"/>
        </pc:sldMkLst>
      </pc:sldChg>
      <pc:sldChg chg="modNotes">
        <pc:chgData name="Katherine Watson 2" userId="fb0ff7ec-d228-4c42-aa7b-2a7861f84848" providerId="ADAL" clId="{6DC3EC22-2ED3-4978-834D-9413457E9B40}" dt="2025-02-28T00:44:50.523" v="675"/>
        <pc:sldMkLst>
          <pc:docMk/>
          <pc:sldMk cId="2130090007" sldId="369"/>
        </pc:sldMkLst>
      </pc:sldChg>
      <pc:sldChg chg="modNotes">
        <pc:chgData name="Katherine Watson 2" userId="fb0ff7ec-d228-4c42-aa7b-2a7861f84848" providerId="ADAL" clId="{6DC3EC22-2ED3-4978-834D-9413457E9B40}" dt="2025-02-28T00:44:50.523" v="675"/>
        <pc:sldMkLst>
          <pc:docMk/>
          <pc:sldMk cId="3135138841" sldId="370"/>
        </pc:sldMkLst>
      </pc:sldChg>
      <pc:sldChg chg="modSp mod modNotes">
        <pc:chgData name="Katherine Watson 2" userId="fb0ff7ec-d228-4c42-aa7b-2a7861f84848" providerId="ADAL" clId="{6DC3EC22-2ED3-4978-834D-9413457E9B40}" dt="2025-02-28T00:44:50.523" v="675"/>
        <pc:sldMkLst>
          <pc:docMk/>
          <pc:sldMk cId="1216084866" sldId="372"/>
        </pc:sldMkLst>
        <pc:spChg chg="mod">
          <ac:chgData name="Katherine Watson 2" userId="fb0ff7ec-d228-4c42-aa7b-2a7861f84848" providerId="ADAL" clId="{6DC3EC22-2ED3-4978-834D-9413457E9B40}" dt="2025-02-19T05:13:57.192" v="317" actId="20577"/>
          <ac:spMkLst>
            <pc:docMk/>
            <pc:sldMk cId="1216084866" sldId="372"/>
            <ac:spMk id="4" creationId="{68B8845E-C92D-335E-B1F5-0336CEA49E5F}"/>
          </ac:spMkLst>
        </pc:spChg>
      </pc:sldChg>
      <pc:sldChg chg="modNotes">
        <pc:chgData name="Katherine Watson 2" userId="fb0ff7ec-d228-4c42-aa7b-2a7861f84848" providerId="ADAL" clId="{6DC3EC22-2ED3-4978-834D-9413457E9B40}" dt="2025-02-28T00:44:50.523" v="675"/>
        <pc:sldMkLst>
          <pc:docMk/>
          <pc:sldMk cId="1412847951" sldId="373"/>
        </pc:sldMkLst>
      </pc:sldChg>
      <pc:sldChg chg="modNotes">
        <pc:chgData name="Katherine Watson 2" userId="fb0ff7ec-d228-4c42-aa7b-2a7861f84848" providerId="ADAL" clId="{6DC3EC22-2ED3-4978-834D-9413457E9B40}" dt="2025-02-28T00:44:50.523" v="675"/>
        <pc:sldMkLst>
          <pc:docMk/>
          <pc:sldMk cId="233825217" sldId="374"/>
        </pc:sldMkLst>
      </pc:sldChg>
      <pc:sldChg chg="modSp modNotes">
        <pc:chgData name="Katherine Watson 2" userId="fb0ff7ec-d228-4c42-aa7b-2a7861f84848" providerId="ADAL" clId="{6DC3EC22-2ED3-4978-834D-9413457E9B40}" dt="2025-02-28T00:44:50.523" v="675"/>
        <pc:sldMkLst>
          <pc:docMk/>
          <pc:sldMk cId="1821999124" sldId="377"/>
        </pc:sldMkLst>
        <pc:spChg chg="mod">
          <ac:chgData name="Katherine Watson 2" userId="fb0ff7ec-d228-4c42-aa7b-2a7861f84848" providerId="ADAL" clId="{6DC3EC22-2ED3-4978-834D-9413457E9B40}" dt="2025-02-19T05:28:04.574" v="666" actId="20577"/>
          <ac:spMkLst>
            <pc:docMk/>
            <pc:sldMk cId="1821999124" sldId="377"/>
            <ac:spMk id="1384" creationId="{E748563D-6070-CAE2-A883-19C4403CCDEE}"/>
          </ac:spMkLst>
        </pc:spChg>
      </pc:sldChg>
      <pc:sldChg chg="modNotes">
        <pc:chgData name="Katherine Watson 2" userId="fb0ff7ec-d228-4c42-aa7b-2a7861f84848" providerId="ADAL" clId="{6DC3EC22-2ED3-4978-834D-9413457E9B40}" dt="2025-02-28T00:44:50.523" v="675"/>
        <pc:sldMkLst>
          <pc:docMk/>
          <pc:sldMk cId="2682694621" sldId="379"/>
        </pc:sldMkLst>
      </pc:sldChg>
      <pc:sldChg chg="modNotes">
        <pc:chgData name="Katherine Watson 2" userId="fb0ff7ec-d228-4c42-aa7b-2a7861f84848" providerId="ADAL" clId="{6DC3EC22-2ED3-4978-834D-9413457E9B40}" dt="2025-02-28T00:44:50.523" v="675"/>
        <pc:sldMkLst>
          <pc:docMk/>
          <pc:sldMk cId="3010227588" sldId="380"/>
        </pc:sldMkLst>
      </pc:sldChg>
      <pc:sldChg chg="modNotes">
        <pc:chgData name="Katherine Watson 2" userId="fb0ff7ec-d228-4c42-aa7b-2a7861f84848" providerId="ADAL" clId="{6DC3EC22-2ED3-4978-834D-9413457E9B40}" dt="2025-02-28T00:44:50.523" v="675"/>
        <pc:sldMkLst>
          <pc:docMk/>
          <pc:sldMk cId="2799043002" sldId="382"/>
        </pc:sldMkLst>
      </pc:sldChg>
      <pc:sldChg chg="modSp mod modNotes">
        <pc:chgData name="Katherine Watson 2" userId="fb0ff7ec-d228-4c42-aa7b-2a7861f84848" providerId="ADAL" clId="{6DC3EC22-2ED3-4978-834D-9413457E9B40}" dt="2025-02-28T00:44:50.523" v="675"/>
        <pc:sldMkLst>
          <pc:docMk/>
          <pc:sldMk cId="2482520348" sldId="383"/>
        </pc:sldMkLst>
        <pc:spChg chg="mod">
          <ac:chgData name="Katherine Watson 2" userId="fb0ff7ec-d228-4c42-aa7b-2a7861f84848" providerId="ADAL" clId="{6DC3EC22-2ED3-4978-834D-9413457E9B40}" dt="2025-02-19T05:24:17.614" v="665" actId="20577"/>
          <ac:spMkLst>
            <pc:docMk/>
            <pc:sldMk cId="2482520348" sldId="383"/>
            <ac:spMk id="3" creationId="{EED6A2AA-E3F1-BE4A-5FED-EF5C69254E73}"/>
          </ac:spMkLst>
        </pc:spChg>
      </pc:sldChg>
      <pc:sldChg chg="modNotes">
        <pc:chgData name="Katherine Watson 2" userId="fb0ff7ec-d228-4c42-aa7b-2a7861f84848" providerId="ADAL" clId="{6DC3EC22-2ED3-4978-834D-9413457E9B40}" dt="2025-02-28T00:44:50.523" v="675"/>
        <pc:sldMkLst>
          <pc:docMk/>
          <pc:sldMk cId="25526028" sldId="384"/>
        </pc:sldMkLst>
      </pc:sldChg>
      <pc:sldChg chg="modNotes">
        <pc:chgData name="Katherine Watson 2" userId="fb0ff7ec-d228-4c42-aa7b-2a7861f84848" providerId="ADAL" clId="{6DC3EC22-2ED3-4978-834D-9413457E9B40}" dt="2025-02-28T00:44:50.523" v="675"/>
        <pc:sldMkLst>
          <pc:docMk/>
          <pc:sldMk cId="2270702960" sldId="385"/>
        </pc:sldMkLst>
      </pc:sldChg>
      <pc:sldChg chg="modSp modNotes">
        <pc:chgData name="Katherine Watson 2" userId="fb0ff7ec-d228-4c42-aa7b-2a7861f84848" providerId="ADAL" clId="{6DC3EC22-2ED3-4978-834D-9413457E9B40}" dt="2025-02-28T00:44:50.523" v="675"/>
        <pc:sldMkLst>
          <pc:docMk/>
          <pc:sldMk cId="694622654" sldId="388"/>
        </pc:sldMkLst>
        <pc:spChg chg="mod">
          <ac:chgData name="Katherine Watson 2" userId="fb0ff7ec-d228-4c42-aa7b-2a7861f84848" providerId="ADAL" clId="{6DC3EC22-2ED3-4978-834D-9413457E9B40}" dt="2025-02-19T05:28:24.237" v="668" actId="313"/>
          <ac:spMkLst>
            <pc:docMk/>
            <pc:sldMk cId="694622654" sldId="388"/>
            <ac:spMk id="1163" creationId="{EEDF4AE3-CA36-D4B3-1BD5-72EC724E5CDE}"/>
          </ac:spMkLst>
        </pc:spChg>
      </pc:sldChg>
      <pc:sldChg chg="modNotes">
        <pc:chgData name="Katherine Watson 2" userId="fb0ff7ec-d228-4c42-aa7b-2a7861f84848" providerId="ADAL" clId="{6DC3EC22-2ED3-4978-834D-9413457E9B40}" dt="2025-02-28T00:44:50.523" v="675"/>
        <pc:sldMkLst>
          <pc:docMk/>
          <pc:sldMk cId="1257065769" sldId="390"/>
        </pc:sldMkLst>
      </pc:sldChg>
      <pc:sldChg chg="modNotes">
        <pc:chgData name="Katherine Watson 2" userId="fb0ff7ec-d228-4c42-aa7b-2a7861f84848" providerId="ADAL" clId="{6DC3EC22-2ED3-4978-834D-9413457E9B40}" dt="2025-02-28T00:44:50.523" v="675"/>
        <pc:sldMkLst>
          <pc:docMk/>
          <pc:sldMk cId="1480422032" sldId="392"/>
        </pc:sldMkLst>
      </pc:sldChg>
      <pc:sldChg chg="modNotes">
        <pc:chgData name="Katherine Watson 2" userId="fb0ff7ec-d228-4c42-aa7b-2a7861f84848" providerId="ADAL" clId="{6DC3EC22-2ED3-4978-834D-9413457E9B40}" dt="2025-02-28T00:44:50.523" v="675"/>
        <pc:sldMkLst>
          <pc:docMk/>
          <pc:sldMk cId="3008606605" sldId="395"/>
        </pc:sldMkLst>
      </pc:sldChg>
      <pc:sldChg chg="modNotes">
        <pc:chgData name="Katherine Watson 2" userId="fb0ff7ec-d228-4c42-aa7b-2a7861f84848" providerId="ADAL" clId="{6DC3EC22-2ED3-4978-834D-9413457E9B40}" dt="2025-02-28T00:44:50.523" v="675"/>
        <pc:sldMkLst>
          <pc:docMk/>
          <pc:sldMk cId="1490192988" sldId="396"/>
        </pc:sldMkLst>
      </pc:sldChg>
    </pc:docChg>
  </pc:docChgLst>
  <pc:docChgLst>
    <pc:chgData name="Hernan Felipe Paz Giraldo" userId="S::hernanfelipe.pazgiraldo@education.vic.gov.au::168b5555-afd6-4487-ab41-c4759c887c17" providerId="AD" clId="Web-{FC673B4A-10DD-2110-4B0B-E20F09C3BED9}"/>
    <pc:docChg chg="modSld">
      <pc:chgData name="Hernan Felipe Paz Giraldo" userId="S::hernanfelipe.pazgiraldo@education.vic.gov.au::168b5555-afd6-4487-ab41-c4759c887c17" providerId="AD" clId="Web-{FC673B4A-10DD-2110-4B0B-E20F09C3BED9}" dt="2025-02-28T02:55:29.879" v="109"/>
      <pc:docMkLst>
        <pc:docMk/>
      </pc:docMkLst>
      <pc:sldChg chg="modSp modNotes">
        <pc:chgData name="Hernan Felipe Paz Giraldo" userId="S::hernanfelipe.pazgiraldo@education.vic.gov.au::168b5555-afd6-4487-ab41-c4759c887c17" providerId="AD" clId="Web-{FC673B4A-10DD-2110-4B0B-E20F09C3BED9}" dt="2025-02-28T02:55:29.879" v="109"/>
        <pc:sldMkLst>
          <pc:docMk/>
          <pc:sldMk cId="233825217" sldId="374"/>
        </pc:sldMkLst>
        <pc:spChg chg="mod">
          <ac:chgData name="Hernan Felipe Paz Giraldo" userId="S::hernanfelipe.pazgiraldo@education.vic.gov.au::168b5555-afd6-4487-ab41-c4759c887c17" providerId="AD" clId="Web-{FC673B4A-10DD-2110-4B0B-E20F09C3BED9}" dt="2025-02-28T02:50:30.966" v="38" actId="20577"/>
          <ac:spMkLst>
            <pc:docMk/>
            <pc:sldMk cId="233825217" sldId="374"/>
            <ac:spMk id="8" creationId="{23B234AA-B5AC-2815-2B7A-4C347DD31C24}"/>
          </ac:spMkLst>
        </pc:spChg>
      </pc:sldChg>
    </pc:docChg>
  </pc:docChgLst>
  <pc:docChgLst>
    <pc:chgData name="Sophia Moshis" userId="S::sophia.moshis@education.vic.gov.au::eeb63ca9-2d3e-4695-9bc0-615d2d4c4acf" providerId="AD" clId="Web-{C9FA5A87-D7FE-DB42-7DA4-CEA4C0F56B92}"/>
    <pc:docChg chg="delSld modSld">
      <pc:chgData name="Sophia Moshis" userId="S::sophia.moshis@education.vic.gov.au::eeb63ca9-2d3e-4695-9bc0-615d2d4c4acf" providerId="AD" clId="Web-{C9FA5A87-D7FE-DB42-7DA4-CEA4C0F56B92}" dt="2025-02-18T03:05:48.866" v="94" actId="20577"/>
      <pc:docMkLst>
        <pc:docMk/>
      </pc:docMkLst>
      <pc:sldChg chg="addSp delSp modSp delAnim">
        <pc:chgData name="Sophia Moshis" userId="S::sophia.moshis@education.vic.gov.au::eeb63ca9-2d3e-4695-9bc0-615d2d4c4acf" providerId="AD" clId="Web-{C9FA5A87-D7FE-DB42-7DA4-CEA4C0F56B92}" dt="2025-02-18T03:05:00.817" v="89" actId="1076"/>
        <pc:sldMkLst>
          <pc:docMk/>
          <pc:sldMk cId="2130090007" sldId="369"/>
        </pc:sldMkLst>
        <pc:spChg chg="add mod">
          <ac:chgData name="Sophia Moshis" userId="S::sophia.moshis@education.vic.gov.au::eeb63ca9-2d3e-4695-9bc0-615d2d4c4acf" providerId="AD" clId="Web-{C9FA5A87-D7FE-DB42-7DA4-CEA4C0F56B92}" dt="2025-02-18T03:04:54.192" v="88" actId="1076"/>
          <ac:spMkLst>
            <pc:docMk/>
            <pc:sldMk cId="2130090007" sldId="369"/>
            <ac:spMk id="2" creationId="{FC15E269-117A-D482-78E4-EC698CA0C7B0}"/>
          </ac:spMkLst>
        </pc:spChg>
        <pc:spChg chg="mod">
          <ac:chgData name="Sophia Moshis" userId="S::sophia.moshis@education.vic.gov.au::eeb63ca9-2d3e-4695-9bc0-615d2d4c4acf" providerId="AD" clId="Web-{C9FA5A87-D7FE-DB42-7DA4-CEA4C0F56B92}" dt="2025-02-18T03:04:21.769" v="76" actId="1076"/>
          <ac:spMkLst>
            <pc:docMk/>
            <pc:sldMk cId="2130090007" sldId="369"/>
            <ac:spMk id="1677" creationId="{FC7950F8-D8AA-CC8D-4A3D-E8A96D70C043}"/>
          </ac:spMkLst>
        </pc:spChg>
        <pc:spChg chg="mod">
          <ac:chgData name="Sophia Moshis" userId="S::sophia.moshis@education.vic.gov.au::eeb63ca9-2d3e-4695-9bc0-615d2d4c4acf" providerId="AD" clId="Web-{C9FA5A87-D7FE-DB42-7DA4-CEA4C0F56B92}" dt="2025-02-18T03:02:51.265" v="9" actId="20577"/>
          <ac:spMkLst>
            <pc:docMk/>
            <pc:sldMk cId="2130090007" sldId="369"/>
            <ac:spMk id="1679" creationId="{12B7A61F-6A70-84D1-BD1C-9824257347CC}"/>
          </ac:spMkLst>
        </pc:spChg>
        <pc:spChg chg="mod">
          <ac:chgData name="Sophia Moshis" userId="S::sophia.moshis@education.vic.gov.au::eeb63ca9-2d3e-4695-9bc0-615d2d4c4acf" providerId="AD" clId="Web-{C9FA5A87-D7FE-DB42-7DA4-CEA4C0F56B92}" dt="2025-02-18T03:04:24.847" v="77" actId="1076"/>
          <ac:spMkLst>
            <pc:docMk/>
            <pc:sldMk cId="2130090007" sldId="369"/>
            <ac:spMk id="1683" creationId="{9D2BD502-7FA3-141E-7A2E-27F08623F3F0}"/>
          </ac:spMkLst>
        </pc:spChg>
        <pc:spChg chg="mod">
          <ac:chgData name="Sophia Moshis" userId="S::sophia.moshis@education.vic.gov.au::eeb63ca9-2d3e-4695-9bc0-615d2d4c4acf" providerId="AD" clId="Web-{C9FA5A87-D7FE-DB42-7DA4-CEA4C0F56B92}" dt="2025-02-18T03:05:00.817" v="89" actId="1076"/>
          <ac:spMkLst>
            <pc:docMk/>
            <pc:sldMk cId="2130090007" sldId="369"/>
            <ac:spMk id="1684" creationId="{1B8EE3D0-9A9C-732F-0ECC-3AD48E71BEC4}"/>
          </ac:spMkLst>
        </pc:spChg>
        <pc:grpChg chg="mod">
          <ac:chgData name="Sophia Moshis" userId="S::sophia.moshis@education.vic.gov.au::eeb63ca9-2d3e-4695-9bc0-615d2d4c4acf" providerId="AD" clId="Web-{C9FA5A87-D7FE-DB42-7DA4-CEA4C0F56B92}" dt="2025-02-18T03:04:34.785" v="80" actId="1076"/>
          <ac:grpSpMkLst>
            <pc:docMk/>
            <pc:sldMk cId="2130090007" sldId="369"/>
            <ac:grpSpMk id="1688" creationId="{8455BA47-3C3D-F607-2325-4484E9A74937}"/>
          </ac:grpSpMkLst>
        </pc:grpChg>
      </pc:sldChg>
      <pc:sldChg chg="modSp">
        <pc:chgData name="Sophia Moshis" userId="S::sophia.moshis@education.vic.gov.au::eeb63ca9-2d3e-4695-9bc0-615d2d4c4acf" providerId="AD" clId="Web-{C9FA5A87-D7FE-DB42-7DA4-CEA4C0F56B92}" dt="2025-02-18T03:05:25.193" v="91" actId="20577"/>
        <pc:sldMkLst>
          <pc:docMk/>
          <pc:sldMk cId="3135138841" sldId="370"/>
        </pc:sldMkLst>
        <pc:spChg chg="mod">
          <ac:chgData name="Sophia Moshis" userId="S::sophia.moshis@education.vic.gov.au::eeb63ca9-2d3e-4695-9bc0-615d2d4c4acf" providerId="AD" clId="Web-{C9FA5A87-D7FE-DB42-7DA4-CEA4C0F56B92}" dt="2025-02-18T03:05:25.193" v="91" actId="20577"/>
          <ac:spMkLst>
            <pc:docMk/>
            <pc:sldMk cId="3135138841" sldId="370"/>
            <ac:spMk id="4" creationId="{AA3C5888-3E8A-86DD-AB36-20EF0C071B8A}"/>
          </ac:spMkLst>
        </pc:spChg>
      </pc:sldChg>
      <pc:sldChg chg="modSp">
        <pc:chgData name="Sophia Moshis" userId="S::sophia.moshis@education.vic.gov.au::eeb63ca9-2d3e-4695-9bc0-615d2d4c4acf" providerId="AD" clId="Web-{C9FA5A87-D7FE-DB42-7DA4-CEA4C0F56B92}" dt="2025-02-18T03:05:32.819" v="93" actId="20577"/>
        <pc:sldMkLst>
          <pc:docMk/>
          <pc:sldMk cId="2728629303" sldId="371"/>
        </pc:sldMkLst>
      </pc:sldChg>
      <pc:sldChg chg="modSp">
        <pc:chgData name="Sophia Moshis" userId="S::sophia.moshis@education.vic.gov.au::eeb63ca9-2d3e-4695-9bc0-615d2d4c4acf" providerId="AD" clId="Web-{C9FA5A87-D7FE-DB42-7DA4-CEA4C0F56B92}" dt="2025-02-18T03:05:48.866" v="94" actId="20577"/>
        <pc:sldMkLst>
          <pc:docMk/>
          <pc:sldMk cId="1216084866" sldId="372"/>
        </pc:sldMkLst>
        <pc:spChg chg="mod">
          <ac:chgData name="Sophia Moshis" userId="S::sophia.moshis@education.vic.gov.au::eeb63ca9-2d3e-4695-9bc0-615d2d4c4acf" providerId="AD" clId="Web-{C9FA5A87-D7FE-DB42-7DA4-CEA4C0F56B92}" dt="2025-02-18T03:05:48.866" v="94" actId="20577"/>
          <ac:spMkLst>
            <pc:docMk/>
            <pc:sldMk cId="1216084866" sldId="372"/>
            <ac:spMk id="4" creationId="{68B8845E-C92D-335E-B1F5-0336CEA49E5F}"/>
          </ac:spMkLst>
        </pc:spChg>
      </pc:sldChg>
      <pc:sldChg chg="del">
        <pc:chgData name="Sophia Moshis" userId="S::sophia.moshis@education.vic.gov.au::eeb63ca9-2d3e-4695-9bc0-615d2d4c4acf" providerId="AD" clId="Web-{C9FA5A87-D7FE-DB42-7DA4-CEA4C0F56B92}" dt="2025-02-18T02:59:05.427" v="0"/>
        <pc:sldMkLst>
          <pc:docMk/>
          <pc:sldMk cId="4131575054" sldId="391"/>
        </pc:sldMkLst>
      </pc:sldChg>
      <pc:sldChg chg="modSp">
        <pc:chgData name="Sophia Moshis" userId="S::sophia.moshis@education.vic.gov.au::eeb63ca9-2d3e-4695-9bc0-615d2d4c4acf" providerId="AD" clId="Web-{C9FA5A87-D7FE-DB42-7DA4-CEA4C0F56B92}" dt="2025-02-18T02:59:21.927" v="6" actId="20577"/>
        <pc:sldMkLst>
          <pc:docMk/>
          <pc:sldMk cId="1480422032" sldId="392"/>
        </pc:sldMkLst>
        <pc:spChg chg="mod">
          <ac:chgData name="Sophia Moshis" userId="S::sophia.moshis@education.vic.gov.au::eeb63ca9-2d3e-4695-9bc0-615d2d4c4acf" providerId="AD" clId="Web-{C9FA5A87-D7FE-DB42-7DA4-CEA4C0F56B92}" dt="2025-02-18T02:59:16.255" v="4" actId="20577"/>
          <ac:spMkLst>
            <pc:docMk/>
            <pc:sldMk cId="1480422032" sldId="392"/>
            <ac:spMk id="1463" creationId="{00000000-0000-0000-0000-000000000000}"/>
          </ac:spMkLst>
        </pc:spChg>
        <pc:spChg chg="mod">
          <ac:chgData name="Sophia Moshis" userId="S::sophia.moshis@education.vic.gov.au::eeb63ca9-2d3e-4695-9bc0-615d2d4c4acf" providerId="AD" clId="Web-{C9FA5A87-D7FE-DB42-7DA4-CEA4C0F56B92}" dt="2025-02-18T02:59:21.927" v="6" actId="20577"/>
          <ac:spMkLst>
            <pc:docMk/>
            <pc:sldMk cId="1480422032" sldId="392"/>
            <ac:spMk id="1469" creationId="{00000000-0000-0000-0000-000000000000}"/>
          </ac:spMkLst>
        </pc:spChg>
      </pc:sldChg>
    </pc:docChg>
  </pc:docChgLst>
  <pc:docChgLst>
    <pc:chgData name="Luisa Plata Herron" userId="S::luisa.plataherron@education.vic.gov.au::219c6bd1-8059-4c26-90ad-a66029f13bb2" providerId="AD" clId="Web-{7CE7C198-51B8-33DB-0541-9951C87AB0BB}"/>
    <pc:docChg chg="modSld">
      <pc:chgData name="Luisa Plata Herron" userId="S::luisa.plataherron@education.vic.gov.au::219c6bd1-8059-4c26-90ad-a66029f13bb2" providerId="AD" clId="Web-{7CE7C198-51B8-33DB-0541-9951C87AB0BB}" dt="2025-02-27T18:37:35.606" v="1" actId="20577"/>
      <pc:docMkLst>
        <pc:docMk/>
      </pc:docMkLst>
      <pc:sldChg chg="modSp">
        <pc:chgData name="Luisa Plata Herron" userId="S::luisa.plataherron@education.vic.gov.au::219c6bd1-8059-4c26-90ad-a66029f13bb2" providerId="AD" clId="Web-{7CE7C198-51B8-33DB-0541-9951C87AB0BB}" dt="2025-02-27T18:37:35.606" v="1" actId="20577"/>
        <pc:sldMkLst>
          <pc:docMk/>
          <pc:sldMk cId="1821999124" sldId="377"/>
        </pc:sldMkLst>
        <pc:spChg chg="mod">
          <ac:chgData name="Luisa Plata Herron" userId="S::luisa.plataherron@education.vic.gov.au::219c6bd1-8059-4c26-90ad-a66029f13bb2" providerId="AD" clId="Web-{7CE7C198-51B8-33DB-0541-9951C87AB0BB}" dt="2025-02-27T18:37:35.606" v="1" actId="20577"/>
          <ac:spMkLst>
            <pc:docMk/>
            <pc:sldMk cId="1821999124" sldId="377"/>
            <ac:spMk id="1384" creationId="{E748563D-6070-CAE2-A883-19C4403CCDEE}"/>
          </ac:spMkLst>
        </pc:spChg>
      </pc:sldChg>
    </pc:docChg>
  </pc:docChgLst>
  <pc:docChgLst>
    <pc:chgData name="Luisa Plata Herron" userId="S::luisa.plataherron@education.vic.gov.au::219c6bd1-8059-4c26-90ad-a66029f13bb2" providerId="AD" clId="Web-{E1411C35-0A66-1FCE-4A1D-8171ED7DCF97}"/>
    <pc:docChg chg="modSld">
      <pc:chgData name="Luisa Plata Herron" userId="S::luisa.plataherron@education.vic.gov.au::219c6bd1-8059-4c26-90ad-a66029f13bb2" providerId="AD" clId="Web-{E1411C35-0A66-1FCE-4A1D-8171ED7DCF97}" dt="2025-02-19T04:06:39.453" v="584"/>
      <pc:docMkLst>
        <pc:docMk/>
      </pc:docMkLst>
      <pc:sldChg chg="modSp">
        <pc:chgData name="Luisa Plata Herron" userId="S::luisa.plataherron@education.vic.gov.au::219c6bd1-8059-4c26-90ad-a66029f13bb2" providerId="AD" clId="Web-{E1411C35-0A66-1FCE-4A1D-8171ED7DCF97}" dt="2025-02-19T04:04:16.434" v="583" actId="20577"/>
        <pc:sldMkLst>
          <pc:docMk/>
          <pc:sldMk cId="0" sldId="285"/>
        </pc:sldMkLst>
        <pc:spChg chg="mod">
          <ac:chgData name="Luisa Plata Herron" userId="S::luisa.plataherron@education.vic.gov.au::219c6bd1-8059-4c26-90ad-a66029f13bb2" providerId="AD" clId="Web-{E1411C35-0A66-1FCE-4A1D-8171ED7DCF97}" dt="2025-02-19T04:04:16.434" v="583" actId="20577"/>
          <ac:spMkLst>
            <pc:docMk/>
            <pc:sldMk cId="0" sldId="285"/>
            <ac:spMk id="3" creationId="{E967A69B-D656-A453-EDFD-B824FA41B6D5}"/>
          </ac:spMkLst>
        </pc:spChg>
      </pc:sldChg>
      <pc:sldChg chg="delSp">
        <pc:chgData name="Luisa Plata Herron" userId="S::luisa.plataherron@education.vic.gov.au::219c6bd1-8059-4c26-90ad-a66029f13bb2" providerId="AD" clId="Web-{E1411C35-0A66-1FCE-4A1D-8171ED7DCF97}" dt="2025-02-19T04:06:39.453" v="584"/>
        <pc:sldMkLst>
          <pc:docMk/>
          <pc:sldMk cId="2265472644" sldId="365"/>
        </pc:sldMkLst>
      </pc:sldChg>
      <pc:sldChg chg="addSp delSp modSp delAnim">
        <pc:chgData name="Luisa Plata Herron" userId="S::luisa.plataherron@education.vic.gov.au::219c6bd1-8059-4c26-90ad-a66029f13bb2" providerId="AD" clId="Web-{E1411C35-0A66-1FCE-4A1D-8171ED7DCF97}" dt="2025-02-19T03:49:33.698" v="408" actId="1076"/>
        <pc:sldMkLst>
          <pc:docMk/>
          <pc:sldMk cId="1821999124" sldId="377"/>
        </pc:sldMkLst>
        <pc:spChg chg="mod">
          <ac:chgData name="Luisa Plata Herron" userId="S::luisa.plataherron@education.vic.gov.au::219c6bd1-8059-4c26-90ad-a66029f13bb2" providerId="AD" clId="Web-{E1411C35-0A66-1FCE-4A1D-8171ED7DCF97}" dt="2025-02-19T03:49:33.698" v="408" actId="1076"/>
          <ac:spMkLst>
            <pc:docMk/>
            <pc:sldMk cId="1821999124" sldId="377"/>
            <ac:spMk id="1384" creationId="{E748563D-6070-CAE2-A883-19C4403CCDEE}"/>
          </ac:spMkLst>
        </pc:spChg>
      </pc:sldChg>
      <pc:sldChg chg="modSp">
        <pc:chgData name="Luisa Plata Herron" userId="S::luisa.plataherron@education.vic.gov.au::219c6bd1-8059-4c26-90ad-a66029f13bb2" providerId="AD" clId="Web-{E1411C35-0A66-1FCE-4A1D-8171ED7DCF97}" dt="2025-02-19T03:34:01.398" v="0" actId="1076"/>
        <pc:sldMkLst>
          <pc:docMk/>
          <pc:sldMk cId="1480422032" sldId="392"/>
        </pc:sldMkLst>
        <pc:spChg chg="mod">
          <ac:chgData name="Luisa Plata Herron" userId="S::luisa.plataherron@education.vic.gov.au::219c6bd1-8059-4c26-90ad-a66029f13bb2" providerId="AD" clId="Web-{E1411C35-0A66-1FCE-4A1D-8171ED7DCF97}" dt="2025-02-19T03:34:01.398" v="0" actId="1076"/>
          <ac:spMkLst>
            <pc:docMk/>
            <pc:sldMk cId="1480422032" sldId="392"/>
            <ac:spMk id="3" creationId="{B2FBEE48-91F6-3334-B494-11E6E9C24795}"/>
          </ac:spMkLst>
        </pc:spChg>
      </pc:sldChg>
    </pc:docChg>
  </pc:docChgLst>
  <pc:docChgLst>
    <pc:chgData name="Raul Berral Rejano" userId="S::raul.berralrejano@education.vic.gov.au::21d2d072-4ddf-4888-9cda-8b1806f594bd" providerId="AD" clId="Web-{7D2008DA-F88B-C888-24DF-85BFCD8BADFD}"/>
    <pc:docChg chg="modSld">
      <pc:chgData name="Raul Berral Rejano" userId="S::raul.berralrejano@education.vic.gov.au::21d2d072-4ddf-4888-9cda-8b1806f594bd" providerId="AD" clId="Web-{7D2008DA-F88B-C888-24DF-85BFCD8BADFD}" dt="2025-02-27T00:48:21.197" v="246" actId="1076"/>
      <pc:docMkLst>
        <pc:docMk/>
      </pc:docMkLst>
      <pc:sldChg chg="modSp">
        <pc:chgData name="Raul Berral Rejano" userId="S::raul.berralrejano@education.vic.gov.au::21d2d072-4ddf-4888-9cda-8b1806f594bd" providerId="AD" clId="Web-{7D2008DA-F88B-C888-24DF-85BFCD8BADFD}" dt="2025-02-27T00:48:21.197" v="246" actId="1076"/>
        <pc:sldMkLst>
          <pc:docMk/>
          <pc:sldMk cId="233825217" sldId="374"/>
        </pc:sldMkLst>
        <pc:spChg chg="mod">
          <ac:chgData name="Raul Berral Rejano" userId="S::raul.berralrejano@education.vic.gov.au::21d2d072-4ddf-4888-9cda-8b1806f594bd" providerId="AD" clId="Web-{7D2008DA-F88B-C888-24DF-85BFCD8BADFD}" dt="2025-02-27T00:48:21.197" v="246" actId="1076"/>
          <ac:spMkLst>
            <pc:docMk/>
            <pc:sldMk cId="233825217" sldId="374"/>
            <ac:spMk id="8" creationId="{23B234AA-B5AC-2815-2B7A-4C347DD31C24}"/>
          </ac:spMkLst>
        </pc:spChg>
        <pc:graphicFrameChg chg="mod modGraphic">
          <ac:chgData name="Raul Berral Rejano" userId="S::raul.berralrejano@education.vic.gov.au::21d2d072-4ddf-4888-9cda-8b1806f594bd" providerId="AD" clId="Web-{7D2008DA-F88B-C888-24DF-85BFCD8BADFD}" dt="2025-02-27T00:48:14.228" v="245"/>
          <ac:graphicFrameMkLst>
            <pc:docMk/>
            <pc:sldMk cId="233825217" sldId="374"/>
            <ac:graphicFrameMk id="9" creationId="{13BA7671-883B-23CB-913D-66D13F0ED743}"/>
          </ac:graphicFrameMkLst>
        </pc:graphicFrameChg>
      </pc:sldChg>
    </pc:docChg>
  </pc:docChgLst>
  <pc:docChgLst>
    <pc:chgData name="Sophia Moshis" userId="S::sophia.moshis@education.vic.gov.au::eeb63ca9-2d3e-4695-9bc0-615d2d4c4acf" providerId="AD" clId="Web-{95AE9D70-A766-7259-CB38-5D4237AEDBB1}"/>
    <pc:docChg chg="addSld delSld modSld sldOrd modMainMaster">
      <pc:chgData name="Sophia Moshis" userId="S::sophia.moshis@education.vic.gov.au::eeb63ca9-2d3e-4695-9bc0-615d2d4c4acf" providerId="AD" clId="Web-{95AE9D70-A766-7259-CB38-5D4237AEDBB1}" dt="2025-02-18T02:54:55.499" v="1149"/>
      <pc:docMkLst>
        <pc:docMk/>
      </pc:docMkLst>
      <pc:sldChg chg="addSp modSp mod">
        <pc:chgData name="Sophia Moshis" userId="S::sophia.moshis@education.vic.gov.au::eeb63ca9-2d3e-4695-9bc0-615d2d4c4acf" providerId="AD" clId="Web-{95AE9D70-A766-7259-CB38-5D4237AEDBB1}" dt="2025-02-18T02:31:38.501" v="761" actId="20577"/>
        <pc:sldMkLst>
          <pc:docMk/>
          <pc:sldMk cId="0" sldId="256"/>
        </pc:sldMkLst>
        <pc:spChg chg="mod">
          <ac:chgData name="Sophia Moshis" userId="S::sophia.moshis@education.vic.gov.au::eeb63ca9-2d3e-4695-9bc0-615d2d4c4acf" providerId="AD" clId="Web-{95AE9D70-A766-7259-CB38-5D4237AEDBB1}" dt="2025-02-18T01:12:42.247" v="15" actId="20577"/>
          <ac:spMkLst>
            <pc:docMk/>
            <pc:sldMk cId="0" sldId="256"/>
            <ac:spMk id="1034" creationId="{00000000-0000-0000-0000-000000000000}"/>
          </ac:spMkLst>
        </pc:spChg>
        <pc:spChg chg="mod">
          <ac:chgData name="Sophia Moshis" userId="S::sophia.moshis@education.vic.gov.au::eeb63ca9-2d3e-4695-9bc0-615d2d4c4acf" providerId="AD" clId="Web-{95AE9D70-A766-7259-CB38-5D4237AEDBB1}" dt="2025-02-18T02:31:38.501" v="761" actId="20577"/>
          <ac:spMkLst>
            <pc:docMk/>
            <pc:sldMk cId="0" sldId="256"/>
            <ac:spMk id="1035" creationId="{00000000-0000-0000-0000-000000000000}"/>
          </ac:spMkLst>
        </pc:spChg>
        <pc:picChg chg="add mod modCrop">
          <ac:chgData name="Sophia Moshis" userId="S::sophia.moshis@education.vic.gov.au::eeb63ca9-2d3e-4695-9bc0-615d2d4c4acf" providerId="AD" clId="Web-{95AE9D70-A766-7259-CB38-5D4237AEDBB1}" dt="2025-02-18T01:12:55.888" v="19" actId="1076"/>
          <ac:picMkLst>
            <pc:docMk/>
            <pc:sldMk cId="0" sldId="256"/>
            <ac:picMk id="2" creationId="{8C399293-1910-5692-C59C-95E2E5056A58}"/>
          </ac:picMkLst>
        </pc:picChg>
      </pc:sldChg>
      <pc:sldChg chg="modSp del">
        <pc:chgData name="Sophia Moshis" userId="S::sophia.moshis@education.vic.gov.au::eeb63ca9-2d3e-4695-9bc0-615d2d4c4acf" providerId="AD" clId="Web-{95AE9D70-A766-7259-CB38-5D4237AEDBB1}" dt="2025-02-18T01:21:13.013" v="181"/>
        <pc:sldMkLst>
          <pc:docMk/>
          <pc:sldMk cId="0" sldId="257"/>
        </pc:sldMkLst>
      </pc:sldChg>
      <pc:sldChg chg="del">
        <pc:chgData name="Sophia Moshis" userId="S::sophia.moshis@education.vic.gov.au::eeb63ca9-2d3e-4695-9bc0-615d2d4c4acf" providerId="AD" clId="Web-{95AE9D70-A766-7259-CB38-5D4237AEDBB1}" dt="2025-02-18T01:13:39.062" v="23"/>
        <pc:sldMkLst>
          <pc:docMk/>
          <pc:sldMk cId="0" sldId="258"/>
        </pc:sldMkLst>
      </pc:sldChg>
      <pc:sldChg chg="del">
        <pc:chgData name="Sophia Moshis" userId="S::sophia.moshis@education.vic.gov.au::eeb63ca9-2d3e-4695-9bc0-615d2d4c4acf" providerId="AD" clId="Web-{95AE9D70-A766-7259-CB38-5D4237AEDBB1}" dt="2025-02-18T01:13:37.108" v="22"/>
        <pc:sldMkLst>
          <pc:docMk/>
          <pc:sldMk cId="0" sldId="259"/>
        </pc:sldMkLst>
      </pc:sldChg>
      <pc:sldChg chg="delSp modSp del mod ord">
        <pc:chgData name="Sophia Moshis" userId="S::sophia.moshis@education.vic.gov.au::eeb63ca9-2d3e-4695-9bc0-615d2d4c4acf" providerId="AD" clId="Web-{95AE9D70-A766-7259-CB38-5D4237AEDBB1}" dt="2025-02-18T02:48:47.170" v="1125"/>
        <pc:sldMkLst>
          <pc:docMk/>
          <pc:sldMk cId="0" sldId="260"/>
        </pc:sldMkLst>
      </pc:sldChg>
      <pc:sldChg chg="modSp del mod">
        <pc:chgData name="Sophia Moshis" userId="S::sophia.moshis@education.vic.gov.au::eeb63ca9-2d3e-4695-9bc0-615d2d4c4acf" providerId="AD" clId="Web-{95AE9D70-A766-7259-CB38-5D4237AEDBB1}" dt="2025-02-18T02:20:52.144" v="500"/>
        <pc:sldMkLst>
          <pc:docMk/>
          <pc:sldMk cId="0" sldId="261"/>
        </pc:sldMkLst>
      </pc:sldChg>
      <pc:sldChg chg="del mod">
        <pc:chgData name="Sophia Moshis" userId="S::sophia.moshis@education.vic.gov.au::eeb63ca9-2d3e-4695-9bc0-615d2d4c4acf" providerId="AD" clId="Web-{95AE9D70-A766-7259-CB38-5D4237AEDBB1}" dt="2025-02-18T02:20:52.988" v="501"/>
        <pc:sldMkLst>
          <pc:docMk/>
          <pc:sldMk cId="0" sldId="262"/>
        </pc:sldMkLst>
      </pc:sldChg>
      <pc:sldChg chg="del mod">
        <pc:chgData name="Sophia Moshis" userId="S::sophia.moshis@education.vic.gov.au::eeb63ca9-2d3e-4695-9bc0-615d2d4c4acf" providerId="AD" clId="Web-{95AE9D70-A766-7259-CB38-5D4237AEDBB1}" dt="2025-02-18T02:20:53.707" v="502"/>
        <pc:sldMkLst>
          <pc:docMk/>
          <pc:sldMk cId="0" sldId="263"/>
        </pc:sldMkLst>
      </pc:sldChg>
      <pc:sldChg chg="addSp delSp modSp mod ord addAnim delAnim">
        <pc:chgData name="Sophia Moshis" userId="S::sophia.moshis@education.vic.gov.au::eeb63ca9-2d3e-4695-9bc0-615d2d4c4acf" providerId="AD" clId="Web-{95AE9D70-A766-7259-CB38-5D4237AEDBB1}" dt="2025-02-18T02:41:04.244" v="926" actId="1076"/>
        <pc:sldMkLst>
          <pc:docMk/>
          <pc:sldMk cId="0" sldId="264"/>
        </pc:sldMkLst>
        <pc:spChg chg="add mod">
          <ac:chgData name="Sophia Moshis" userId="S::sophia.moshis@education.vic.gov.au::eeb63ca9-2d3e-4695-9bc0-615d2d4c4acf" providerId="AD" clId="Web-{95AE9D70-A766-7259-CB38-5D4237AEDBB1}" dt="2025-02-18T02:38:36.488" v="893" actId="20577"/>
          <ac:spMkLst>
            <pc:docMk/>
            <pc:sldMk cId="0" sldId="264"/>
            <ac:spMk id="7" creationId="{F5442D6D-E3E4-55BF-81F4-745BC1EE80A6}"/>
          </ac:spMkLst>
        </pc:spChg>
        <pc:spChg chg="add mod">
          <ac:chgData name="Sophia Moshis" userId="S::sophia.moshis@education.vic.gov.au::eeb63ca9-2d3e-4695-9bc0-615d2d4c4acf" providerId="AD" clId="Web-{95AE9D70-A766-7259-CB38-5D4237AEDBB1}" dt="2025-02-18T02:37:37.627" v="883" actId="1076"/>
          <ac:spMkLst>
            <pc:docMk/>
            <pc:sldMk cId="0" sldId="264"/>
            <ac:spMk id="10" creationId="{56DE6092-5CD4-884B-B9E6-D65D9698D3B6}"/>
          </ac:spMkLst>
        </pc:spChg>
        <pc:spChg chg="add mod">
          <ac:chgData name="Sophia Moshis" userId="S::sophia.moshis@education.vic.gov.au::eeb63ca9-2d3e-4695-9bc0-615d2d4c4acf" providerId="AD" clId="Web-{95AE9D70-A766-7259-CB38-5D4237AEDBB1}" dt="2025-02-18T02:37:37.627" v="884" actId="1076"/>
          <ac:spMkLst>
            <pc:docMk/>
            <pc:sldMk cId="0" sldId="264"/>
            <ac:spMk id="12" creationId="{9BF3CFE4-F1E0-8EA3-BC97-39D4A61FD68C}"/>
          </ac:spMkLst>
        </pc:spChg>
        <pc:spChg chg="mod">
          <ac:chgData name="Sophia Moshis" userId="S::sophia.moshis@education.vic.gov.au::eeb63ca9-2d3e-4695-9bc0-615d2d4c4acf" providerId="AD" clId="Web-{95AE9D70-A766-7259-CB38-5D4237AEDBB1}" dt="2025-02-18T02:37:34.751" v="881" actId="1076"/>
          <ac:spMkLst>
            <pc:docMk/>
            <pc:sldMk cId="0" sldId="264"/>
            <ac:spMk id="1111" creationId="{00000000-0000-0000-0000-000000000000}"/>
          </ac:spMkLst>
        </pc:spChg>
        <pc:spChg chg="mod">
          <ac:chgData name="Sophia Moshis" userId="S::sophia.moshis@education.vic.gov.au::eeb63ca9-2d3e-4695-9bc0-615d2d4c4acf" providerId="AD" clId="Web-{95AE9D70-A766-7259-CB38-5D4237AEDBB1}" dt="2025-02-18T02:39:30.818" v="918" actId="20577"/>
          <ac:spMkLst>
            <pc:docMk/>
            <pc:sldMk cId="0" sldId="264"/>
            <ac:spMk id="1112" creationId="{00000000-0000-0000-0000-000000000000}"/>
          </ac:spMkLst>
        </pc:spChg>
        <pc:spChg chg="mod">
          <ac:chgData name="Sophia Moshis" userId="S::sophia.moshis@education.vic.gov.au::eeb63ca9-2d3e-4695-9bc0-615d2d4c4acf" providerId="AD" clId="Web-{95AE9D70-A766-7259-CB38-5D4237AEDBB1}" dt="2025-02-18T02:38:38.081" v="894" actId="20577"/>
          <ac:spMkLst>
            <pc:docMk/>
            <pc:sldMk cId="0" sldId="264"/>
            <ac:spMk id="1113" creationId="{00000000-0000-0000-0000-000000000000}"/>
          </ac:spMkLst>
        </pc:spChg>
        <pc:spChg chg="mod">
          <ac:chgData name="Sophia Moshis" userId="S::sophia.moshis@education.vic.gov.au::eeb63ca9-2d3e-4695-9bc0-615d2d4c4acf" providerId="AD" clId="Web-{95AE9D70-A766-7259-CB38-5D4237AEDBB1}" dt="2025-02-18T02:39:24.818" v="917" actId="1076"/>
          <ac:spMkLst>
            <pc:docMk/>
            <pc:sldMk cId="0" sldId="264"/>
            <ac:spMk id="1114" creationId="{00000000-0000-0000-0000-000000000000}"/>
          </ac:spMkLst>
        </pc:spChg>
        <pc:picChg chg="mod">
          <ac:chgData name="Sophia Moshis" userId="S::sophia.moshis@education.vic.gov.au::eeb63ca9-2d3e-4695-9bc0-615d2d4c4acf" providerId="AD" clId="Web-{95AE9D70-A766-7259-CB38-5D4237AEDBB1}" dt="2025-02-18T02:38:26.847" v="892" actId="1076"/>
          <ac:picMkLst>
            <pc:docMk/>
            <pc:sldMk cId="0" sldId="264"/>
            <ac:picMk id="2" creationId="{6374B063-DC5F-C76F-B296-43C5DA63D7A5}"/>
          </ac:picMkLst>
        </pc:picChg>
        <pc:picChg chg="add mod">
          <ac:chgData name="Sophia Moshis" userId="S::sophia.moshis@education.vic.gov.au::eeb63ca9-2d3e-4695-9bc0-615d2d4c4acf" providerId="AD" clId="Web-{95AE9D70-A766-7259-CB38-5D4237AEDBB1}" dt="2025-02-18T02:41:04.244" v="926" actId="1076"/>
          <ac:picMkLst>
            <pc:docMk/>
            <pc:sldMk cId="0" sldId="264"/>
            <ac:picMk id="3" creationId="{5F26DBEA-82A2-C5F2-8454-37726614384C}"/>
          </ac:picMkLst>
        </pc:picChg>
      </pc:sldChg>
      <pc:sldChg chg="del mod">
        <pc:chgData name="Sophia Moshis" userId="S::sophia.moshis@education.vic.gov.au::eeb63ca9-2d3e-4695-9bc0-615d2d4c4acf" providerId="AD" clId="Web-{95AE9D70-A766-7259-CB38-5D4237AEDBB1}" dt="2025-02-18T02:29:28.620" v="685"/>
        <pc:sldMkLst>
          <pc:docMk/>
          <pc:sldMk cId="0" sldId="265"/>
        </pc:sldMkLst>
      </pc:sldChg>
      <pc:sldChg chg="del mod">
        <pc:chgData name="Sophia Moshis" userId="S::sophia.moshis@education.vic.gov.au::eeb63ca9-2d3e-4695-9bc0-615d2d4c4acf" providerId="AD" clId="Web-{95AE9D70-A766-7259-CB38-5D4237AEDBB1}" dt="2025-02-18T02:29:35.011" v="692"/>
        <pc:sldMkLst>
          <pc:docMk/>
          <pc:sldMk cId="0" sldId="266"/>
        </pc:sldMkLst>
      </pc:sldChg>
      <pc:sldChg chg="del mod">
        <pc:chgData name="Sophia Moshis" userId="S::sophia.moshis@education.vic.gov.au::eeb63ca9-2d3e-4695-9bc0-615d2d4c4acf" providerId="AD" clId="Web-{95AE9D70-A766-7259-CB38-5D4237AEDBB1}" dt="2025-02-18T02:29:30.870" v="687"/>
        <pc:sldMkLst>
          <pc:docMk/>
          <pc:sldMk cId="0" sldId="267"/>
        </pc:sldMkLst>
      </pc:sldChg>
      <pc:sldChg chg="addSp delSp modSp add del mod ord delAnim">
        <pc:chgData name="Sophia Moshis" userId="S::sophia.moshis@education.vic.gov.au::eeb63ca9-2d3e-4695-9bc0-615d2d4c4acf" providerId="AD" clId="Web-{95AE9D70-A766-7259-CB38-5D4237AEDBB1}" dt="2025-02-18T02:48:42.280" v="1124" actId="20577"/>
        <pc:sldMkLst>
          <pc:docMk/>
          <pc:sldMk cId="0" sldId="268"/>
        </pc:sldMkLst>
        <pc:spChg chg="add mod">
          <ac:chgData name="Sophia Moshis" userId="S::sophia.moshis@education.vic.gov.au::eeb63ca9-2d3e-4695-9bc0-615d2d4c4acf" providerId="AD" clId="Web-{95AE9D70-A766-7259-CB38-5D4237AEDBB1}" dt="2025-02-18T02:48:42.280" v="1124" actId="20577"/>
          <ac:spMkLst>
            <pc:docMk/>
            <pc:sldMk cId="0" sldId="268"/>
            <ac:spMk id="14" creationId="{414E9C09-BD44-743C-799C-422F5815B2DF}"/>
          </ac:spMkLst>
        </pc:spChg>
        <pc:spChg chg="mod">
          <ac:chgData name="Sophia Moshis" userId="S::sophia.moshis@education.vic.gov.au::eeb63ca9-2d3e-4695-9bc0-615d2d4c4acf" providerId="AD" clId="Web-{95AE9D70-A766-7259-CB38-5D4237AEDBB1}" dt="2025-02-18T02:48:26.904" v="1123" actId="20577"/>
          <ac:spMkLst>
            <pc:docMk/>
            <pc:sldMk cId="0" sldId="268"/>
            <ac:spMk id="1163" creationId="{00000000-0000-0000-0000-000000000000}"/>
          </ac:spMkLst>
        </pc:spChg>
      </pc:sldChg>
      <pc:sldChg chg="del mod">
        <pc:chgData name="Sophia Moshis" userId="S::sophia.moshis@education.vic.gov.au::eeb63ca9-2d3e-4695-9bc0-615d2d4c4acf" providerId="AD" clId="Web-{95AE9D70-A766-7259-CB38-5D4237AEDBB1}" dt="2025-02-18T02:20:57.910" v="503"/>
        <pc:sldMkLst>
          <pc:docMk/>
          <pc:sldMk cId="0" sldId="269"/>
        </pc:sldMkLst>
      </pc:sldChg>
      <pc:sldChg chg="del mod">
        <pc:chgData name="Sophia Moshis" userId="S::sophia.moshis@education.vic.gov.au::eeb63ca9-2d3e-4695-9bc0-615d2d4c4acf" providerId="AD" clId="Web-{95AE9D70-A766-7259-CB38-5D4237AEDBB1}" dt="2025-02-18T02:20:58.363" v="504"/>
        <pc:sldMkLst>
          <pc:docMk/>
          <pc:sldMk cId="0" sldId="270"/>
        </pc:sldMkLst>
      </pc:sldChg>
      <pc:sldChg chg="del mod">
        <pc:chgData name="Sophia Moshis" userId="S::sophia.moshis@education.vic.gov.au::eeb63ca9-2d3e-4695-9bc0-615d2d4c4acf" providerId="AD" clId="Web-{95AE9D70-A766-7259-CB38-5D4237AEDBB1}" dt="2025-02-18T02:20:59.238" v="505"/>
        <pc:sldMkLst>
          <pc:docMk/>
          <pc:sldMk cId="0" sldId="271"/>
        </pc:sldMkLst>
      </pc:sldChg>
      <pc:sldChg chg="del mod">
        <pc:chgData name="Sophia Moshis" userId="S::sophia.moshis@education.vic.gov.au::eeb63ca9-2d3e-4695-9bc0-615d2d4c4acf" providerId="AD" clId="Web-{95AE9D70-A766-7259-CB38-5D4237AEDBB1}" dt="2025-02-18T02:20:59.910" v="506"/>
        <pc:sldMkLst>
          <pc:docMk/>
          <pc:sldMk cId="0" sldId="272"/>
        </pc:sldMkLst>
      </pc:sldChg>
      <pc:sldChg chg="del mod">
        <pc:chgData name="Sophia Moshis" userId="S::sophia.moshis@education.vic.gov.au::eeb63ca9-2d3e-4695-9bc0-615d2d4c4acf" providerId="AD" clId="Web-{95AE9D70-A766-7259-CB38-5D4237AEDBB1}" dt="2025-02-18T02:29:30.120" v="686"/>
        <pc:sldMkLst>
          <pc:docMk/>
          <pc:sldMk cId="0" sldId="273"/>
        </pc:sldMkLst>
      </pc:sldChg>
      <pc:sldChg chg="del mod">
        <pc:chgData name="Sophia Moshis" userId="S::sophia.moshis@education.vic.gov.au::eeb63ca9-2d3e-4695-9bc0-615d2d4c4acf" providerId="AD" clId="Web-{95AE9D70-A766-7259-CB38-5D4237AEDBB1}" dt="2025-02-18T02:29:31.417" v="688"/>
        <pc:sldMkLst>
          <pc:docMk/>
          <pc:sldMk cId="0" sldId="274"/>
        </pc:sldMkLst>
      </pc:sldChg>
      <pc:sldChg chg="del mod">
        <pc:chgData name="Sophia Moshis" userId="S::sophia.moshis@education.vic.gov.au::eeb63ca9-2d3e-4695-9bc0-615d2d4c4acf" providerId="AD" clId="Web-{95AE9D70-A766-7259-CB38-5D4237AEDBB1}" dt="2025-02-18T02:21:02.754" v="507"/>
        <pc:sldMkLst>
          <pc:docMk/>
          <pc:sldMk cId="0" sldId="275"/>
        </pc:sldMkLst>
      </pc:sldChg>
      <pc:sldChg chg="del mod">
        <pc:chgData name="Sophia Moshis" userId="S::sophia.moshis@education.vic.gov.au::eeb63ca9-2d3e-4695-9bc0-615d2d4c4acf" providerId="AD" clId="Web-{95AE9D70-A766-7259-CB38-5D4237AEDBB1}" dt="2025-02-18T02:21:03.410" v="508"/>
        <pc:sldMkLst>
          <pc:docMk/>
          <pc:sldMk cId="0" sldId="276"/>
        </pc:sldMkLst>
      </pc:sldChg>
      <pc:sldChg chg="del mod">
        <pc:chgData name="Sophia Moshis" userId="S::sophia.moshis@education.vic.gov.au::eeb63ca9-2d3e-4695-9bc0-615d2d4c4acf" providerId="AD" clId="Web-{95AE9D70-A766-7259-CB38-5D4237AEDBB1}" dt="2025-02-18T02:21:03.942" v="509"/>
        <pc:sldMkLst>
          <pc:docMk/>
          <pc:sldMk cId="0" sldId="277"/>
        </pc:sldMkLst>
      </pc:sldChg>
      <pc:sldChg chg="del mod">
        <pc:chgData name="Sophia Moshis" userId="S::sophia.moshis@education.vic.gov.au::eeb63ca9-2d3e-4695-9bc0-615d2d4c4acf" providerId="AD" clId="Web-{95AE9D70-A766-7259-CB38-5D4237AEDBB1}" dt="2025-02-18T02:21:04.879" v="510"/>
        <pc:sldMkLst>
          <pc:docMk/>
          <pc:sldMk cId="0" sldId="278"/>
        </pc:sldMkLst>
      </pc:sldChg>
      <pc:sldChg chg="del mod">
        <pc:chgData name="Sophia Moshis" userId="S::sophia.moshis@education.vic.gov.au::eeb63ca9-2d3e-4695-9bc0-615d2d4c4acf" providerId="AD" clId="Web-{95AE9D70-A766-7259-CB38-5D4237AEDBB1}" dt="2025-02-18T02:21:05.614" v="511"/>
        <pc:sldMkLst>
          <pc:docMk/>
          <pc:sldMk cId="0" sldId="279"/>
        </pc:sldMkLst>
      </pc:sldChg>
      <pc:sldChg chg="del mod">
        <pc:chgData name="Sophia Moshis" userId="S::sophia.moshis@education.vic.gov.au::eeb63ca9-2d3e-4695-9bc0-615d2d4c4acf" providerId="AD" clId="Web-{95AE9D70-A766-7259-CB38-5D4237AEDBB1}" dt="2025-02-18T02:29:31.948" v="689"/>
        <pc:sldMkLst>
          <pc:docMk/>
          <pc:sldMk cId="0" sldId="280"/>
        </pc:sldMkLst>
      </pc:sldChg>
      <pc:sldChg chg="del mod">
        <pc:chgData name="Sophia Moshis" userId="S::sophia.moshis@education.vic.gov.au::eeb63ca9-2d3e-4695-9bc0-615d2d4c4acf" providerId="AD" clId="Web-{95AE9D70-A766-7259-CB38-5D4237AEDBB1}" dt="2025-02-18T02:21:08.770" v="512"/>
        <pc:sldMkLst>
          <pc:docMk/>
          <pc:sldMk cId="0" sldId="281"/>
        </pc:sldMkLst>
      </pc:sldChg>
      <pc:sldChg chg="del mod">
        <pc:chgData name="Sophia Moshis" userId="S::sophia.moshis@education.vic.gov.au::eeb63ca9-2d3e-4695-9bc0-615d2d4c4acf" providerId="AD" clId="Web-{95AE9D70-A766-7259-CB38-5D4237AEDBB1}" dt="2025-02-18T02:29:32.698" v="690"/>
        <pc:sldMkLst>
          <pc:docMk/>
          <pc:sldMk cId="0" sldId="282"/>
        </pc:sldMkLst>
      </pc:sldChg>
      <pc:sldChg chg="del mod">
        <pc:chgData name="Sophia Moshis" userId="S::sophia.moshis@education.vic.gov.au::eeb63ca9-2d3e-4695-9bc0-615d2d4c4acf" providerId="AD" clId="Web-{95AE9D70-A766-7259-CB38-5D4237AEDBB1}" dt="2025-02-18T02:29:33.901" v="691"/>
        <pc:sldMkLst>
          <pc:docMk/>
          <pc:sldMk cId="0" sldId="283"/>
        </pc:sldMkLst>
      </pc:sldChg>
      <pc:sldChg chg="del mod">
        <pc:chgData name="Sophia Moshis" userId="S::sophia.moshis@education.vic.gov.au::eeb63ca9-2d3e-4695-9bc0-615d2d4c4acf" providerId="AD" clId="Web-{95AE9D70-A766-7259-CB38-5D4237AEDBB1}" dt="2025-02-18T02:21:10.473" v="513"/>
        <pc:sldMkLst>
          <pc:docMk/>
          <pc:sldMk cId="0" sldId="284"/>
        </pc:sldMkLst>
      </pc:sldChg>
      <pc:sldChg chg="addSp delSp modSp mod ord delAnim">
        <pc:chgData name="Sophia Moshis" userId="S::sophia.moshis@education.vic.gov.au::eeb63ca9-2d3e-4695-9bc0-615d2d4c4acf" providerId="AD" clId="Web-{95AE9D70-A766-7259-CB38-5D4237AEDBB1}" dt="2025-02-18T02:45:25.412" v="1066" actId="20577"/>
        <pc:sldMkLst>
          <pc:docMk/>
          <pc:sldMk cId="0" sldId="285"/>
        </pc:sldMkLst>
        <pc:spChg chg="add mod">
          <ac:chgData name="Sophia Moshis" userId="S::sophia.moshis@education.vic.gov.au::eeb63ca9-2d3e-4695-9bc0-615d2d4c4acf" providerId="AD" clId="Web-{95AE9D70-A766-7259-CB38-5D4237AEDBB1}" dt="2025-02-18T02:45:25.412" v="1066" actId="20577"/>
          <ac:spMkLst>
            <pc:docMk/>
            <pc:sldMk cId="0" sldId="285"/>
            <ac:spMk id="3" creationId="{E967A69B-D656-A453-EDFD-B824FA41B6D5}"/>
          </ac:spMkLst>
        </pc:spChg>
        <pc:spChg chg="mod">
          <ac:chgData name="Sophia Moshis" userId="S::sophia.moshis@education.vic.gov.au::eeb63ca9-2d3e-4695-9bc0-615d2d4c4acf" providerId="AD" clId="Web-{95AE9D70-A766-7259-CB38-5D4237AEDBB1}" dt="2025-02-18T02:42:44.280" v="949" actId="1076"/>
          <ac:spMkLst>
            <pc:docMk/>
            <pc:sldMk cId="0" sldId="285"/>
            <ac:spMk id="1463" creationId="{00000000-0000-0000-0000-000000000000}"/>
          </ac:spMkLst>
        </pc:spChg>
      </pc:sldChg>
      <pc:sldChg chg="del mod ord">
        <pc:chgData name="Sophia Moshis" userId="S::sophia.moshis@education.vic.gov.au::eeb63ca9-2d3e-4695-9bc0-615d2d4c4acf" providerId="AD" clId="Web-{95AE9D70-A766-7259-CB38-5D4237AEDBB1}" dt="2025-02-18T02:13:58.829" v="320"/>
        <pc:sldMkLst>
          <pc:docMk/>
          <pc:sldMk cId="0" sldId="286"/>
        </pc:sldMkLst>
      </pc:sldChg>
      <pc:sldChg chg="del mod">
        <pc:chgData name="Sophia Moshis" userId="S::sophia.moshis@education.vic.gov.au::eeb63ca9-2d3e-4695-9bc0-615d2d4c4acf" providerId="AD" clId="Web-{95AE9D70-A766-7259-CB38-5D4237AEDBB1}" dt="2025-02-18T02:21:12.051" v="515"/>
        <pc:sldMkLst>
          <pc:docMk/>
          <pc:sldMk cId="0" sldId="287"/>
        </pc:sldMkLst>
      </pc:sldChg>
      <pc:sldChg chg="del mod">
        <pc:chgData name="Sophia Moshis" userId="S::sophia.moshis@education.vic.gov.au::eeb63ca9-2d3e-4695-9bc0-615d2d4c4acf" providerId="AD" clId="Web-{95AE9D70-A766-7259-CB38-5D4237AEDBB1}" dt="2025-02-18T02:21:13.755" v="516"/>
        <pc:sldMkLst>
          <pc:docMk/>
          <pc:sldMk cId="0" sldId="288"/>
        </pc:sldMkLst>
      </pc:sldChg>
      <pc:sldChg chg="del mod">
        <pc:chgData name="Sophia Moshis" userId="S::sophia.moshis@education.vic.gov.au::eeb63ca9-2d3e-4695-9bc0-615d2d4c4acf" providerId="AD" clId="Web-{95AE9D70-A766-7259-CB38-5D4237AEDBB1}" dt="2025-02-18T02:21:14.176" v="517"/>
        <pc:sldMkLst>
          <pc:docMk/>
          <pc:sldMk cId="0" sldId="289"/>
        </pc:sldMkLst>
      </pc:sldChg>
      <pc:sldChg chg="del">
        <pc:chgData name="Sophia Moshis" userId="S::sophia.moshis@education.vic.gov.au::eeb63ca9-2d3e-4695-9bc0-615d2d4c4acf" providerId="AD" clId="Web-{95AE9D70-A766-7259-CB38-5D4237AEDBB1}" dt="2025-02-18T01:21:29.889" v="183"/>
        <pc:sldMkLst>
          <pc:docMk/>
          <pc:sldMk cId="0" sldId="290"/>
        </pc:sldMkLst>
      </pc:sldChg>
      <pc:sldChg chg="modSp add del mod">
        <pc:chgData name="Sophia Moshis" userId="S::sophia.moshis@education.vic.gov.au::eeb63ca9-2d3e-4695-9bc0-615d2d4c4acf" providerId="AD" clId="Web-{95AE9D70-A766-7259-CB38-5D4237AEDBB1}" dt="2025-02-18T02:18:19.669" v="436"/>
        <pc:sldMkLst>
          <pc:docMk/>
          <pc:sldMk cId="1991498399" sldId="291"/>
        </pc:sldMkLst>
      </pc:sldChg>
      <pc:sldChg chg="del mod">
        <pc:chgData name="Sophia Moshis" userId="S::sophia.moshis@education.vic.gov.au::eeb63ca9-2d3e-4695-9bc0-615d2d4c4acf" providerId="AD" clId="Web-{95AE9D70-A766-7259-CB38-5D4237AEDBB1}" dt="2025-02-18T02:21:14.552" v="518"/>
        <pc:sldMkLst>
          <pc:docMk/>
          <pc:sldMk cId="0" sldId="292"/>
        </pc:sldMkLst>
      </pc:sldChg>
      <pc:sldChg chg="del mod">
        <pc:chgData name="Sophia Moshis" userId="S::sophia.moshis@education.vic.gov.au::eeb63ca9-2d3e-4695-9bc0-615d2d4c4acf" providerId="AD" clId="Web-{95AE9D70-A766-7259-CB38-5D4237AEDBB1}" dt="2025-02-18T02:21:15.333" v="519"/>
        <pc:sldMkLst>
          <pc:docMk/>
          <pc:sldMk cId="0" sldId="293"/>
        </pc:sldMkLst>
      </pc:sldChg>
      <pc:sldChg chg="del mod">
        <pc:chgData name="Sophia Moshis" userId="S::sophia.moshis@education.vic.gov.au::eeb63ca9-2d3e-4695-9bc0-615d2d4c4acf" providerId="AD" clId="Web-{95AE9D70-A766-7259-CB38-5D4237AEDBB1}" dt="2025-02-18T02:21:15.864" v="520"/>
        <pc:sldMkLst>
          <pc:docMk/>
          <pc:sldMk cId="0" sldId="294"/>
        </pc:sldMkLst>
      </pc:sldChg>
      <pc:sldChg chg="del mod">
        <pc:chgData name="Sophia Moshis" userId="S::sophia.moshis@education.vic.gov.au::eeb63ca9-2d3e-4695-9bc0-615d2d4c4acf" providerId="AD" clId="Web-{95AE9D70-A766-7259-CB38-5D4237AEDBB1}" dt="2025-02-18T02:21:16.427" v="521"/>
        <pc:sldMkLst>
          <pc:docMk/>
          <pc:sldMk cId="0" sldId="295"/>
        </pc:sldMkLst>
      </pc:sldChg>
      <pc:sldChg chg="del mod">
        <pc:chgData name="Sophia Moshis" userId="S::sophia.moshis@education.vic.gov.au::eeb63ca9-2d3e-4695-9bc0-615d2d4c4acf" providerId="AD" clId="Web-{95AE9D70-A766-7259-CB38-5D4237AEDBB1}" dt="2025-02-18T02:21:17.661" v="522"/>
        <pc:sldMkLst>
          <pc:docMk/>
          <pc:sldMk cId="0" sldId="296"/>
        </pc:sldMkLst>
      </pc:sldChg>
      <pc:sldChg chg="del mod">
        <pc:chgData name="Sophia Moshis" userId="S::sophia.moshis@education.vic.gov.au::eeb63ca9-2d3e-4695-9bc0-615d2d4c4acf" providerId="AD" clId="Web-{95AE9D70-A766-7259-CB38-5D4237AEDBB1}" dt="2025-02-18T02:21:18.145" v="523"/>
        <pc:sldMkLst>
          <pc:docMk/>
          <pc:sldMk cId="0" sldId="297"/>
        </pc:sldMkLst>
      </pc:sldChg>
      <pc:sldChg chg="modSp add del mod ord">
        <pc:chgData name="Sophia Moshis" userId="S::sophia.moshis@education.vic.gov.au::eeb63ca9-2d3e-4695-9bc0-615d2d4c4acf" providerId="AD" clId="Web-{95AE9D70-A766-7259-CB38-5D4237AEDBB1}" dt="2025-02-18T02:31:27.735" v="759" actId="20577"/>
        <pc:sldMkLst>
          <pc:docMk/>
          <pc:sldMk cId="0" sldId="298"/>
        </pc:sldMkLst>
        <pc:spChg chg="mod">
          <ac:chgData name="Sophia Moshis" userId="S::sophia.moshis@education.vic.gov.au::eeb63ca9-2d3e-4695-9bc0-615d2d4c4acf" providerId="AD" clId="Web-{95AE9D70-A766-7259-CB38-5D4237AEDBB1}" dt="2025-02-18T02:31:14.859" v="731" actId="20577"/>
          <ac:spMkLst>
            <pc:docMk/>
            <pc:sldMk cId="0" sldId="298"/>
            <ac:spMk id="1746" creationId="{00000000-0000-0000-0000-000000000000}"/>
          </ac:spMkLst>
        </pc:spChg>
        <pc:spChg chg="mod">
          <ac:chgData name="Sophia Moshis" userId="S::sophia.moshis@education.vic.gov.au::eeb63ca9-2d3e-4695-9bc0-615d2d4c4acf" providerId="AD" clId="Web-{95AE9D70-A766-7259-CB38-5D4237AEDBB1}" dt="2025-02-18T02:31:27.735" v="759" actId="20577"/>
          <ac:spMkLst>
            <pc:docMk/>
            <pc:sldMk cId="0" sldId="298"/>
            <ac:spMk id="1747" creationId="{00000000-0000-0000-0000-000000000000}"/>
          </ac:spMkLst>
        </pc:spChg>
      </pc:sldChg>
      <pc:sldChg chg="del mod">
        <pc:chgData name="Sophia Moshis" userId="S::sophia.moshis@education.vic.gov.au::eeb63ca9-2d3e-4695-9bc0-615d2d4c4acf" providerId="AD" clId="Web-{95AE9D70-A766-7259-CB38-5D4237AEDBB1}" dt="2025-02-18T02:21:18.817" v="524"/>
        <pc:sldMkLst>
          <pc:docMk/>
          <pc:sldMk cId="0" sldId="299"/>
        </pc:sldMkLst>
      </pc:sldChg>
      <pc:sldChg chg="del mod">
        <pc:chgData name="Sophia Moshis" userId="S::sophia.moshis@education.vic.gov.au::eeb63ca9-2d3e-4695-9bc0-615d2d4c4acf" providerId="AD" clId="Web-{95AE9D70-A766-7259-CB38-5D4237AEDBB1}" dt="2025-02-18T02:21:20.114" v="525"/>
        <pc:sldMkLst>
          <pc:docMk/>
          <pc:sldMk cId="0" sldId="300"/>
        </pc:sldMkLst>
      </pc:sldChg>
      <pc:sldChg chg="del mod">
        <pc:chgData name="Sophia Moshis" userId="S::sophia.moshis@education.vic.gov.au::eeb63ca9-2d3e-4695-9bc0-615d2d4c4acf" providerId="AD" clId="Web-{95AE9D70-A766-7259-CB38-5D4237AEDBB1}" dt="2025-02-18T02:21:21.583" v="526"/>
        <pc:sldMkLst>
          <pc:docMk/>
          <pc:sldMk cId="0" sldId="301"/>
        </pc:sldMkLst>
      </pc:sldChg>
      <pc:sldChg chg="modSp mod ord modNotes">
        <pc:chgData name="Sophia Moshis" userId="S::sophia.moshis@education.vic.gov.au::eeb63ca9-2d3e-4695-9bc0-615d2d4c4acf" providerId="AD" clId="Web-{95AE9D70-A766-7259-CB38-5D4237AEDBB1}" dt="2025-02-18T02:36:03.450" v="868"/>
        <pc:sldMkLst>
          <pc:docMk/>
          <pc:sldMk cId="0" sldId="302"/>
        </pc:sldMkLst>
      </pc:sldChg>
      <pc:sldChg chg="add del mod">
        <pc:chgData name="Sophia Moshis" userId="S::sophia.moshis@education.vic.gov.au::eeb63ca9-2d3e-4695-9bc0-615d2d4c4acf" providerId="AD" clId="Web-{95AE9D70-A766-7259-CB38-5D4237AEDBB1}" dt="2025-02-18T02:14:55.097" v="333"/>
        <pc:sldMkLst>
          <pc:docMk/>
          <pc:sldMk cId="3546513488" sldId="303"/>
        </pc:sldMkLst>
      </pc:sldChg>
      <pc:sldChg chg="modSp add del mod">
        <pc:chgData name="Sophia Moshis" userId="S::sophia.moshis@education.vic.gov.au::eeb63ca9-2d3e-4695-9bc0-615d2d4c4acf" providerId="AD" clId="Web-{95AE9D70-A766-7259-CB38-5D4237AEDBB1}" dt="2025-02-18T01:32:24.518" v="317"/>
        <pc:sldMkLst>
          <pc:docMk/>
          <pc:sldMk cId="4276477195" sldId="304"/>
        </pc:sldMkLst>
      </pc:sldChg>
      <pc:sldChg chg="add del mod">
        <pc:chgData name="Sophia Moshis" userId="S::sophia.moshis@education.vic.gov.au::eeb63ca9-2d3e-4695-9bc0-615d2d4c4acf" providerId="AD" clId="Web-{95AE9D70-A766-7259-CB38-5D4237AEDBB1}" dt="2025-02-18T02:19:53.735" v="464"/>
        <pc:sldMkLst>
          <pc:docMk/>
          <pc:sldMk cId="500326922" sldId="305"/>
        </pc:sldMkLst>
      </pc:sldChg>
      <pc:sldChg chg="add del mod">
        <pc:chgData name="Sophia Moshis" userId="S::sophia.moshis@education.vic.gov.au::eeb63ca9-2d3e-4695-9bc0-615d2d4c4acf" providerId="AD" clId="Web-{95AE9D70-A766-7259-CB38-5D4237AEDBB1}" dt="2025-02-18T02:28:04.835" v="653"/>
        <pc:sldMkLst>
          <pc:docMk/>
          <pc:sldMk cId="3772225525" sldId="306"/>
        </pc:sldMkLst>
      </pc:sldChg>
      <pc:sldChg chg="add del mod">
        <pc:chgData name="Sophia Moshis" userId="S::sophia.moshis@education.vic.gov.au::eeb63ca9-2d3e-4695-9bc0-615d2d4c4acf" providerId="AD" clId="Web-{95AE9D70-A766-7259-CB38-5D4237AEDBB1}" dt="2025-02-18T02:28:36.086" v="671"/>
        <pc:sldMkLst>
          <pc:docMk/>
          <pc:sldMk cId="3952391190" sldId="307"/>
        </pc:sldMkLst>
      </pc:sldChg>
      <pc:sldChg chg="add del mod">
        <pc:chgData name="Sophia Moshis" userId="S::sophia.moshis@education.vic.gov.au::eeb63ca9-2d3e-4695-9bc0-615d2d4c4acf" providerId="AD" clId="Web-{95AE9D70-A766-7259-CB38-5D4237AEDBB1}" dt="2025-02-18T02:28:51.071" v="677"/>
        <pc:sldMkLst>
          <pc:docMk/>
          <pc:sldMk cId="919648496" sldId="308"/>
        </pc:sldMkLst>
      </pc:sldChg>
      <pc:sldChg chg="add del mod">
        <pc:chgData name="Sophia Moshis" userId="S::sophia.moshis@education.vic.gov.au::eeb63ca9-2d3e-4695-9bc0-615d2d4c4acf" providerId="AD" clId="Web-{95AE9D70-A766-7259-CB38-5D4237AEDBB1}" dt="2025-02-18T02:29:23.073" v="684"/>
        <pc:sldMkLst>
          <pc:docMk/>
          <pc:sldMk cId="2667884668" sldId="309"/>
        </pc:sldMkLst>
      </pc:sldChg>
      <pc:sldChg chg="modSp add del mod">
        <pc:chgData name="Sophia Moshis" userId="S::sophia.moshis@education.vic.gov.au::eeb63ca9-2d3e-4695-9bc0-615d2d4c4acf" providerId="AD" clId="Web-{95AE9D70-A766-7259-CB38-5D4237AEDBB1}" dt="2025-02-18T02:29:58.293" v="699"/>
        <pc:sldMkLst>
          <pc:docMk/>
          <pc:sldMk cId="2227092842" sldId="310"/>
        </pc:sldMkLst>
      </pc:sldChg>
      <pc:sldChg chg="add del mod">
        <pc:chgData name="Sophia Moshis" userId="S::sophia.moshis@education.vic.gov.au::eeb63ca9-2d3e-4695-9bc0-615d2d4c4acf" providerId="AD" clId="Web-{95AE9D70-A766-7259-CB38-5D4237AEDBB1}" dt="2025-02-18T02:30:44.670" v="720"/>
        <pc:sldMkLst>
          <pc:docMk/>
          <pc:sldMk cId="3715836565" sldId="311"/>
        </pc:sldMkLst>
      </pc:sldChg>
      <pc:sldChg chg="add del mod ord">
        <pc:chgData name="Sophia Moshis" userId="S::sophia.moshis@education.vic.gov.au::eeb63ca9-2d3e-4695-9bc0-615d2d4c4acf" providerId="AD" clId="Web-{95AE9D70-A766-7259-CB38-5D4237AEDBB1}" dt="2025-02-18T02:22:25.680" v="561"/>
        <pc:sldMkLst>
          <pc:docMk/>
          <pc:sldMk cId="1926378608" sldId="312"/>
        </pc:sldMkLst>
      </pc:sldChg>
      <pc:sldChg chg="addSp delSp modSp add del mod">
        <pc:chgData name="Sophia Moshis" userId="S::sophia.moshis@education.vic.gov.au::eeb63ca9-2d3e-4695-9bc0-615d2d4c4acf" providerId="AD" clId="Web-{95AE9D70-A766-7259-CB38-5D4237AEDBB1}" dt="2025-02-18T02:31:05.280" v="729"/>
        <pc:sldMkLst>
          <pc:docMk/>
          <pc:sldMk cId="2053426604" sldId="313"/>
        </pc:sldMkLst>
      </pc:sldChg>
      <pc:sldChg chg="del">
        <pc:chgData name="Sophia Moshis" userId="S::sophia.moshis@education.vic.gov.au::eeb63ca9-2d3e-4695-9bc0-615d2d4c4acf" providerId="AD" clId="Web-{95AE9D70-A766-7259-CB38-5D4237AEDBB1}" dt="2025-02-18T01:20:23.621" v="158"/>
        <pc:sldMkLst>
          <pc:docMk/>
          <pc:sldMk cId="0" sldId="314"/>
        </pc:sldMkLst>
      </pc:sldChg>
      <pc:sldChg chg="del">
        <pc:chgData name="Sophia Moshis" userId="S::sophia.moshis@education.vic.gov.au::eeb63ca9-2d3e-4695-9bc0-615d2d4c4acf" providerId="AD" clId="Web-{95AE9D70-A766-7259-CB38-5D4237AEDBB1}" dt="2025-02-18T01:20:26.215" v="160"/>
        <pc:sldMkLst>
          <pc:docMk/>
          <pc:sldMk cId="0" sldId="315"/>
        </pc:sldMkLst>
      </pc:sldChg>
      <pc:sldChg chg="del">
        <pc:chgData name="Sophia Moshis" userId="S::sophia.moshis@education.vic.gov.au::eeb63ca9-2d3e-4695-9bc0-615d2d4c4acf" providerId="AD" clId="Web-{95AE9D70-A766-7259-CB38-5D4237AEDBB1}" dt="2025-02-18T01:20:15.230" v="155"/>
        <pc:sldMkLst>
          <pc:docMk/>
          <pc:sldMk cId="0" sldId="316"/>
        </pc:sldMkLst>
      </pc:sldChg>
      <pc:sldChg chg="del">
        <pc:chgData name="Sophia Moshis" userId="S::sophia.moshis@education.vic.gov.au::eeb63ca9-2d3e-4695-9bc0-615d2d4c4acf" providerId="AD" clId="Web-{95AE9D70-A766-7259-CB38-5D4237AEDBB1}" dt="2025-02-18T01:20:12.996" v="154"/>
        <pc:sldMkLst>
          <pc:docMk/>
          <pc:sldMk cId="0" sldId="317"/>
        </pc:sldMkLst>
      </pc:sldChg>
      <pc:sldChg chg="del">
        <pc:chgData name="Sophia Moshis" userId="S::sophia.moshis@education.vic.gov.au::eeb63ca9-2d3e-4695-9bc0-615d2d4c4acf" providerId="AD" clId="Web-{95AE9D70-A766-7259-CB38-5D4237AEDBB1}" dt="2025-02-18T01:20:16.011" v="156"/>
        <pc:sldMkLst>
          <pc:docMk/>
          <pc:sldMk cId="0" sldId="318"/>
        </pc:sldMkLst>
      </pc:sldChg>
      <pc:sldChg chg="del">
        <pc:chgData name="Sophia Moshis" userId="S::sophia.moshis@education.vic.gov.au::eeb63ca9-2d3e-4695-9bc0-615d2d4c4acf" providerId="AD" clId="Web-{95AE9D70-A766-7259-CB38-5D4237AEDBB1}" dt="2025-02-18T01:20:17.449" v="157"/>
        <pc:sldMkLst>
          <pc:docMk/>
          <pc:sldMk cId="0" sldId="319"/>
        </pc:sldMkLst>
      </pc:sldChg>
      <pc:sldChg chg="del mod ord">
        <pc:chgData name="Sophia Moshis" userId="S::sophia.moshis@education.vic.gov.au::eeb63ca9-2d3e-4695-9bc0-615d2d4c4acf" providerId="AD" clId="Web-{95AE9D70-A766-7259-CB38-5D4237AEDBB1}" dt="2025-02-18T02:21:11.161" v="514"/>
        <pc:sldMkLst>
          <pc:docMk/>
          <pc:sldMk cId="0" sldId="320"/>
        </pc:sldMkLst>
      </pc:sldChg>
      <pc:sldChg chg="del">
        <pc:chgData name="Sophia Moshis" userId="S::sophia.moshis@education.vic.gov.au::eeb63ca9-2d3e-4695-9bc0-615d2d4c4acf" providerId="AD" clId="Web-{95AE9D70-A766-7259-CB38-5D4237AEDBB1}" dt="2025-02-18T01:20:00.652" v="152"/>
        <pc:sldMkLst>
          <pc:docMk/>
          <pc:sldMk cId="0" sldId="321"/>
        </pc:sldMkLst>
      </pc:sldChg>
      <pc:sldChg chg="del">
        <pc:chgData name="Sophia Moshis" userId="S::sophia.moshis@education.vic.gov.au::eeb63ca9-2d3e-4695-9bc0-615d2d4c4acf" providerId="AD" clId="Web-{95AE9D70-A766-7259-CB38-5D4237AEDBB1}" dt="2025-02-18T01:20:00.620" v="151"/>
        <pc:sldMkLst>
          <pc:docMk/>
          <pc:sldMk cId="0" sldId="322"/>
        </pc:sldMkLst>
      </pc:sldChg>
      <pc:sldChg chg="del">
        <pc:chgData name="Sophia Moshis" userId="S::sophia.moshis@education.vic.gov.au::eeb63ca9-2d3e-4695-9bc0-615d2d4c4acf" providerId="AD" clId="Web-{95AE9D70-A766-7259-CB38-5D4237AEDBB1}" dt="2025-02-18T01:19:56.417" v="150"/>
        <pc:sldMkLst>
          <pc:docMk/>
          <pc:sldMk cId="0" sldId="323"/>
        </pc:sldMkLst>
      </pc:sldChg>
      <pc:sldChg chg="del">
        <pc:chgData name="Sophia Moshis" userId="S::sophia.moshis@education.vic.gov.au::eeb63ca9-2d3e-4695-9bc0-615d2d4c4acf" providerId="AD" clId="Web-{95AE9D70-A766-7259-CB38-5D4237AEDBB1}" dt="2025-02-18T01:19:50.386" v="149"/>
        <pc:sldMkLst>
          <pc:docMk/>
          <pc:sldMk cId="0" sldId="324"/>
        </pc:sldMkLst>
      </pc:sldChg>
      <pc:sldChg chg="del">
        <pc:chgData name="Sophia Moshis" userId="S::sophia.moshis@education.vic.gov.au::eeb63ca9-2d3e-4695-9bc0-615d2d4c4acf" providerId="AD" clId="Web-{95AE9D70-A766-7259-CB38-5D4237AEDBB1}" dt="2025-02-18T01:19:50.386" v="148"/>
        <pc:sldMkLst>
          <pc:docMk/>
          <pc:sldMk cId="0" sldId="325"/>
        </pc:sldMkLst>
      </pc:sldChg>
      <pc:sldChg chg="del">
        <pc:chgData name="Sophia Moshis" userId="S::sophia.moshis@education.vic.gov.au::eeb63ca9-2d3e-4695-9bc0-615d2d4c4acf" providerId="AD" clId="Web-{95AE9D70-A766-7259-CB38-5D4237AEDBB1}" dt="2025-02-18T01:19:50.386" v="147"/>
        <pc:sldMkLst>
          <pc:docMk/>
          <pc:sldMk cId="0" sldId="326"/>
        </pc:sldMkLst>
      </pc:sldChg>
      <pc:sldChg chg="del">
        <pc:chgData name="Sophia Moshis" userId="S::sophia.moshis@education.vic.gov.au::eeb63ca9-2d3e-4695-9bc0-615d2d4c4acf" providerId="AD" clId="Web-{95AE9D70-A766-7259-CB38-5D4237AEDBB1}" dt="2025-02-18T01:19:50.386" v="146"/>
        <pc:sldMkLst>
          <pc:docMk/>
          <pc:sldMk cId="0" sldId="327"/>
        </pc:sldMkLst>
      </pc:sldChg>
      <pc:sldChg chg="del">
        <pc:chgData name="Sophia Moshis" userId="S::sophia.moshis@education.vic.gov.au::eeb63ca9-2d3e-4695-9bc0-615d2d4c4acf" providerId="AD" clId="Web-{95AE9D70-A766-7259-CB38-5D4237AEDBB1}" dt="2025-02-18T01:19:50.354" v="145"/>
        <pc:sldMkLst>
          <pc:docMk/>
          <pc:sldMk cId="0" sldId="328"/>
        </pc:sldMkLst>
      </pc:sldChg>
      <pc:sldChg chg="del">
        <pc:chgData name="Sophia Moshis" userId="S::sophia.moshis@education.vic.gov.au::eeb63ca9-2d3e-4695-9bc0-615d2d4c4acf" providerId="AD" clId="Web-{95AE9D70-A766-7259-CB38-5D4237AEDBB1}" dt="2025-02-18T01:19:50.089" v="144"/>
        <pc:sldMkLst>
          <pc:docMk/>
          <pc:sldMk cId="0" sldId="329"/>
        </pc:sldMkLst>
      </pc:sldChg>
      <pc:sldChg chg="del">
        <pc:chgData name="Sophia Moshis" userId="S::sophia.moshis@education.vic.gov.au::eeb63ca9-2d3e-4695-9bc0-615d2d4c4acf" providerId="AD" clId="Web-{95AE9D70-A766-7259-CB38-5D4237AEDBB1}" dt="2025-02-18T01:19:50.057" v="143"/>
        <pc:sldMkLst>
          <pc:docMk/>
          <pc:sldMk cId="0" sldId="330"/>
        </pc:sldMkLst>
      </pc:sldChg>
      <pc:sldChg chg="del">
        <pc:chgData name="Sophia Moshis" userId="S::sophia.moshis@education.vic.gov.au::eeb63ca9-2d3e-4695-9bc0-615d2d4c4acf" providerId="AD" clId="Web-{95AE9D70-A766-7259-CB38-5D4237AEDBB1}" dt="2025-02-18T01:19:50.042" v="142"/>
        <pc:sldMkLst>
          <pc:docMk/>
          <pc:sldMk cId="0" sldId="331"/>
        </pc:sldMkLst>
      </pc:sldChg>
      <pc:sldChg chg="del">
        <pc:chgData name="Sophia Moshis" userId="S::sophia.moshis@education.vic.gov.au::eeb63ca9-2d3e-4695-9bc0-615d2d4c4acf" providerId="AD" clId="Web-{95AE9D70-A766-7259-CB38-5D4237AEDBB1}" dt="2025-02-18T01:19:50.011" v="141"/>
        <pc:sldMkLst>
          <pc:docMk/>
          <pc:sldMk cId="0" sldId="332"/>
        </pc:sldMkLst>
      </pc:sldChg>
      <pc:sldChg chg="del">
        <pc:chgData name="Sophia Moshis" userId="S::sophia.moshis@education.vic.gov.au::eeb63ca9-2d3e-4695-9bc0-615d2d4c4acf" providerId="AD" clId="Web-{95AE9D70-A766-7259-CB38-5D4237AEDBB1}" dt="2025-02-18T01:19:49.995" v="140"/>
        <pc:sldMkLst>
          <pc:docMk/>
          <pc:sldMk cId="0" sldId="333"/>
        </pc:sldMkLst>
      </pc:sldChg>
      <pc:sldChg chg="del">
        <pc:chgData name="Sophia Moshis" userId="S::sophia.moshis@education.vic.gov.au::eeb63ca9-2d3e-4695-9bc0-615d2d4c4acf" providerId="AD" clId="Web-{95AE9D70-A766-7259-CB38-5D4237AEDBB1}" dt="2025-02-18T01:19:49.964" v="139"/>
        <pc:sldMkLst>
          <pc:docMk/>
          <pc:sldMk cId="0" sldId="334"/>
        </pc:sldMkLst>
      </pc:sldChg>
      <pc:sldChg chg="del">
        <pc:chgData name="Sophia Moshis" userId="S::sophia.moshis@education.vic.gov.au::eeb63ca9-2d3e-4695-9bc0-615d2d4c4acf" providerId="AD" clId="Web-{95AE9D70-A766-7259-CB38-5D4237AEDBB1}" dt="2025-02-18T01:19:49.932" v="138"/>
        <pc:sldMkLst>
          <pc:docMk/>
          <pc:sldMk cId="0" sldId="335"/>
        </pc:sldMkLst>
      </pc:sldChg>
      <pc:sldChg chg="add del">
        <pc:chgData name="Sophia Moshis" userId="S::sophia.moshis@education.vic.gov.au::eeb63ca9-2d3e-4695-9bc0-615d2d4c4acf" providerId="AD" clId="Web-{95AE9D70-A766-7259-CB38-5D4237AEDBB1}" dt="2025-02-18T02:54:55.499" v="1149"/>
        <pc:sldMkLst>
          <pc:docMk/>
          <pc:sldMk cId="0" sldId="336"/>
        </pc:sldMkLst>
      </pc:sldChg>
      <pc:sldChg chg="del">
        <pc:chgData name="Sophia Moshis" userId="S::sophia.moshis@education.vic.gov.au::eeb63ca9-2d3e-4695-9bc0-615d2d4c4acf" providerId="AD" clId="Web-{95AE9D70-A766-7259-CB38-5D4237AEDBB1}" dt="2025-02-18T01:19:49.839" v="136"/>
        <pc:sldMkLst>
          <pc:docMk/>
          <pc:sldMk cId="0" sldId="337"/>
        </pc:sldMkLst>
      </pc:sldChg>
      <pc:sldChg chg="del">
        <pc:chgData name="Sophia Moshis" userId="S::sophia.moshis@education.vic.gov.au::eeb63ca9-2d3e-4695-9bc0-615d2d4c4acf" providerId="AD" clId="Web-{95AE9D70-A766-7259-CB38-5D4237AEDBB1}" dt="2025-02-18T01:19:49.792" v="135"/>
        <pc:sldMkLst>
          <pc:docMk/>
          <pc:sldMk cId="0" sldId="338"/>
        </pc:sldMkLst>
      </pc:sldChg>
      <pc:sldChg chg="del">
        <pc:chgData name="Sophia Moshis" userId="S::sophia.moshis@education.vic.gov.au::eeb63ca9-2d3e-4695-9bc0-615d2d4c4acf" providerId="AD" clId="Web-{95AE9D70-A766-7259-CB38-5D4237AEDBB1}" dt="2025-02-18T01:19:49.776" v="134"/>
        <pc:sldMkLst>
          <pc:docMk/>
          <pc:sldMk cId="0" sldId="339"/>
        </pc:sldMkLst>
      </pc:sldChg>
      <pc:sldChg chg="del">
        <pc:chgData name="Sophia Moshis" userId="S::sophia.moshis@education.vic.gov.au::eeb63ca9-2d3e-4695-9bc0-615d2d4c4acf" providerId="AD" clId="Web-{95AE9D70-A766-7259-CB38-5D4237AEDBB1}" dt="2025-02-18T01:19:49.745" v="133"/>
        <pc:sldMkLst>
          <pc:docMk/>
          <pc:sldMk cId="0" sldId="340"/>
        </pc:sldMkLst>
      </pc:sldChg>
      <pc:sldChg chg="del">
        <pc:chgData name="Sophia Moshis" userId="S::sophia.moshis@education.vic.gov.au::eeb63ca9-2d3e-4695-9bc0-615d2d4c4acf" providerId="AD" clId="Web-{95AE9D70-A766-7259-CB38-5D4237AEDBB1}" dt="2025-02-18T01:19:49.745" v="132"/>
        <pc:sldMkLst>
          <pc:docMk/>
          <pc:sldMk cId="0" sldId="341"/>
        </pc:sldMkLst>
      </pc:sldChg>
      <pc:sldChg chg="add del">
        <pc:chgData name="Sophia Moshis" userId="S::sophia.moshis@education.vic.gov.au::eeb63ca9-2d3e-4695-9bc0-615d2d4c4acf" providerId="AD" clId="Web-{95AE9D70-A766-7259-CB38-5D4237AEDBB1}" dt="2025-02-18T02:54:16.982" v="1147"/>
        <pc:sldMkLst>
          <pc:docMk/>
          <pc:sldMk cId="0" sldId="342"/>
        </pc:sldMkLst>
      </pc:sldChg>
      <pc:sldChg chg="add del">
        <pc:chgData name="Sophia Moshis" userId="S::sophia.moshis@education.vic.gov.au::eeb63ca9-2d3e-4695-9bc0-615d2d4c4acf" providerId="AD" clId="Web-{95AE9D70-A766-7259-CB38-5D4237AEDBB1}" dt="2025-02-18T02:54:17.029" v="1148"/>
        <pc:sldMkLst>
          <pc:docMk/>
          <pc:sldMk cId="0" sldId="343"/>
        </pc:sldMkLst>
      </pc:sldChg>
      <pc:sldChg chg="del">
        <pc:chgData name="Sophia Moshis" userId="S::sophia.moshis@education.vic.gov.au::eeb63ca9-2d3e-4695-9bc0-615d2d4c4acf" providerId="AD" clId="Web-{95AE9D70-A766-7259-CB38-5D4237AEDBB1}" dt="2025-02-18T01:19:49.698" v="129"/>
        <pc:sldMkLst>
          <pc:docMk/>
          <pc:sldMk cId="0" sldId="344"/>
        </pc:sldMkLst>
      </pc:sldChg>
      <pc:sldChg chg="del">
        <pc:chgData name="Sophia Moshis" userId="S::sophia.moshis@education.vic.gov.au::eeb63ca9-2d3e-4695-9bc0-615d2d4c4acf" providerId="AD" clId="Web-{95AE9D70-A766-7259-CB38-5D4237AEDBB1}" dt="2025-02-18T01:19:49.682" v="128"/>
        <pc:sldMkLst>
          <pc:docMk/>
          <pc:sldMk cId="0" sldId="345"/>
        </pc:sldMkLst>
      </pc:sldChg>
      <pc:sldChg chg="del">
        <pc:chgData name="Sophia Moshis" userId="S::sophia.moshis@education.vic.gov.au::eeb63ca9-2d3e-4695-9bc0-615d2d4c4acf" providerId="AD" clId="Web-{95AE9D70-A766-7259-CB38-5D4237AEDBB1}" dt="2025-02-18T01:19:18.150" v="127"/>
        <pc:sldMkLst>
          <pc:docMk/>
          <pc:sldMk cId="0" sldId="346"/>
        </pc:sldMkLst>
      </pc:sldChg>
      <pc:sldChg chg="del">
        <pc:chgData name="Sophia Moshis" userId="S::sophia.moshis@education.vic.gov.au::eeb63ca9-2d3e-4695-9bc0-615d2d4c4acf" providerId="AD" clId="Web-{95AE9D70-A766-7259-CB38-5D4237AEDBB1}" dt="2025-02-18T01:19:09.400" v="126"/>
        <pc:sldMkLst>
          <pc:docMk/>
          <pc:sldMk cId="0" sldId="347"/>
        </pc:sldMkLst>
      </pc:sldChg>
      <pc:sldChg chg="modSp add mod replId modNotes">
        <pc:chgData name="Sophia Moshis" userId="S::sophia.moshis@education.vic.gov.au::eeb63ca9-2d3e-4695-9bc0-615d2d4c4acf" providerId="AD" clId="Web-{95AE9D70-A766-7259-CB38-5D4237AEDBB1}" dt="2025-02-18T02:46:01.288" v="1086" actId="20577"/>
        <pc:sldMkLst>
          <pc:docMk/>
          <pc:sldMk cId="2756340349" sldId="348"/>
        </pc:sldMkLst>
        <pc:spChg chg="mod">
          <ac:chgData name="Sophia Moshis" userId="S::sophia.moshis@education.vic.gov.au::eeb63ca9-2d3e-4695-9bc0-615d2d4c4acf" providerId="AD" clId="Web-{95AE9D70-A766-7259-CB38-5D4237AEDBB1}" dt="2025-02-18T02:46:01.288" v="1086" actId="20577"/>
          <ac:spMkLst>
            <pc:docMk/>
            <pc:sldMk cId="2756340349" sldId="348"/>
            <ac:spMk id="7" creationId="{ECD185D5-45A4-C22B-7D0A-36E40BC35E28}"/>
          </ac:spMkLst>
        </pc:spChg>
        <pc:spChg chg="mod">
          <ac:chgData name="Sophia Moshis" userId="S::sophia.moshis@education.vic.gov.au::eeb63ca9-2d3e-4695-9bc0-615d2d4c4acf" providerId="AD" clId="Web-{95AE9D70-A766-7259-CB38-5D4237AEDBB1}" dt="2025-02-18T02:46:00.429" v="1081"/>
          <ac:spMkLst>
            <pc:docMk/>
            <pc:sldMk cId="2756340349" sldId="348"/>
            <ac:spMk id="8" creationId="{9E1A93CE-281D-EA41-FB13-0473A03F1A11}"/>
          </ac:spMkLst>
        </pc:spChg>
        <pc:spChg chg="mod">
          <ac:chgData name="Sophia Moshis" userId="S::sophia.moshis@education.vic.gov.au::eeb63ca9-2d3e-4695-9bc0-615d2d4c4acf" providerId="AD" clId="Web-{95AE9D70-A766-7259-CB38-5D4237AEDBB1}" dt="2025-02-18T02:45:41.115" v="1071"/>
          <ac:spMkLst>
            <pc:docMk/>
            <pc:sldMk cId="2756340349" sldId="348"/>
            <ac:spMk id="10" creationId="{9F22CA79-EEFE-B045-06FE-87D7D91AD5BC}"/>
          </ac:spMkLst>
        </pc:spChg>
        <pc:spChg chg="mod">
          <ac:chgData name="Sophia Moshis" userId="S::sophia.moshis@education.vic.gov.au::eeb63ca9-2d3e-4695-9bc0-615d2d4c4acf" providerId="AD" clId="Web-{95AE9D70-A766-7259-CB38-5D4237AEDBB1}" dt="2025-02-18T02:46:00.429" v="1082"/>
          <ac:spMkLst>
            <pc:docMk/>
            <pc:sldMk cId="2756340349" sldId="348"/>
            <ac:spMk id="11" creationId="{1D201DF3-D8BF-CC9A-1CED-D99028A7D375}"/>
          </ac:spMkLst>
        </pc:spChg>
        <pc:spChg chg="mod">
          <ac:chgData name="Sophia Moshis" userId="S::sophia.moshis@education.vic.gov.au::eeb63ca9-2d3e-4695-9bc0-615d2d4c4acf" providerId="AD" clId="Web-{95AE9D70-A766-7259-CB38-5D4237AEDBB1}" dt="2025-02-18T02:46:00.444" v="1083"/>
          <ac:spMkLst>
            <pc:docMk/>
            <pc:sldMk cId="2756340349" sldId="348"/>
            <ac:spMk id="12" creationId="{8246190C-4E5C-F80A-00A7-3FEA8B5985F3}"/>
          </ac:spMkLst>
        </pc:spChg>
        <pc:spChg chg="mod">
          <ac:chgData name="Sophia Moshis" userId="S::sophia.moshis@education.vic.gov.au::eeb63ca9-2d3e-4695-9bc0-615d2d4c4acf" providerId="AD" clId="Web-{95AE9D70-A766-7259-CB38-5D4237AEDBB1}" dt="2025-02-18T02:46:00.554" v="1084"/>
          <ac:spMkLst>
            <pc:docMk/>
            <pc:sldMk cId="2756340349" sldId="348"/>
            <ac:spMk id="13" creationId="{E205203A-03D4-EFD9-FAD4-156FBFD54D43}"/>
          </ac:spMkLst>
        </pc:spChg>
        <pc:spChg chg="mod">
          <ac:chgData name="Sophia Moshis" userId="S::sophia.moshis@education.vic.gov.au::eeb63ca9-2d3e-4695-9bc0-615d2d4c4acf" providerId="AD" clId="Web-{95AE9D70-A766-7259-CB38-5D4237AEDBB1}" dt="2025-02-18T01:14:29.844" v="51" actId="20577"/>
          <ac:spMkLst>
            <pc:docMk/>
            <pc:sldMk cId="2756340349" sldId="348"/>
            <ac:spMk id="1040" creationId="{0DD8A00C-CFE1-6055-ED72-F0B7FA433737}"/>
          </ac:spMkLst>
        </pc:spChg>
      </pc:sldChg>
      <pc:sldChg chg="modSp add del mod">
        <pc:chgData name="Sophia Moshis" userId="S::sophia.moshis@education.vic.gov.au::eeb63ca9-2d3e-4695-9bc0-615d2d4c4acf" providerId="AD" clId="Web-{95AE9D70-A766-7259-CB38-5D4237AEDBB1}" dt="2025-02-18T01:31:11.875" v="302"/>
        <pc:sldMkLst>
          <pc:docMk/>
          <pc:sldMk cId="2799318350" sldId="349"/>
        </pc:sldMkLst>
      </pc:sldChg>
      <pc:sldChg chg="add del mod">
        <pc:chgData name="Sophia Moshis" userId="S::sophia.moshis@education.vic.gov.au::eeb63ca9-2d3e-4695-9bc0-615d2d4c4acf" providerId="AD" clId="Web-{95AE9D70-A766-7259-CB38-5D4237AEDBB1}" dt="2025-02-18T01:29:59.654" v="274"/>
        <pc:sldMkLst>
          <pc:docMk/>
          <pc:sldMk cId="3434790349" sldId="350"/>
        </pc:sldMkLst>
      </pc:sldChg>
      <pc:sldChg chg="addSp delSp modSp add del mod">
        <pc:chgData name="Sophia Moshis" userId="S::sophia.moshis@education.vic.gov.au::eeb63ca9-2d3e-4695-9bc0-615d2d4c4acf" providerId="AD" clId="Web-{95AE9D70-A766-7259-CB38-5D4237AEDBB1}" dt="2025-02-18T02:15:14.130" v="351"/>
        <pc:sldMkLst>
          <pc:docMk/>
          <pc:sldMk cId="2989179019" sldId="351"/>
        </pc:sldMkLst>
      </pc:sldChg>
      <pc:sldChg chg="add del mod">
        <pc:chgData name="Sophia Moshis" userId="S::sophia.moshis@education.vic.gov.au::eeb63ca9-2d3e-4695-9bc0-615d2d4c4acf" providerId="AD" clId="Web-{95AE9D70-A766-7259-CB38-5D4237AEDBB1}" dt="2025-02-18T02:15:45.131" v="379"/>
        <pc:sldMkLst>
          <pc:docMk/>
          <pc:sldMk cId="8235248" sldId="352"/>
        </pc:sldMkLst>
      </pc:sldChg>
      <pc:sldChg chg="addSp delSp modSp add del mod">
        <pc:chgData name="Sophia Moshis" userId="S::sophia.moshis@education.vic.gov.au::eeb63ca9-2d3e-4695-9bc0-615d2d4c4acf" providerId="AD" clId="Web-{95AE9D70-A766-7259-CB38-5D4237AEDBB1}" dt="2025-02-18T02:16:18.992" v="389"/>
        <pc:sldMkLst>
          <pc:docMk/>
          <pc:sldMk cId="644871139" sldId="353"/>
        </pc:sldMkLst>
      </pc:sldChg>
      <pc:sldChg chg="add del mod">
        <pc:chgData name="Sophia Moshis" userId="S::sophia.moshis@education.vic.gov.au::eeb63ca9-2d3e-4695-9bc0-615d2d4c4acf" providerId="AD" clId="Web-{95AE9D70-A766-7259-CB38-5D4237AEDBB1}" dt="2025-02-18T02:19:20.031" v="442"/>
        <pc:sldMkLst>
          <pc:docMk/>
          <pc:sldMk cId="3733174789" sldId="354"/>
        </pc:sldMkLst>
      </pc:sldChg>
      <pc:sldChg chg="modSp add del mod">
        <pc:chgData name="Sophia Moshis" userId="S::sophia.moshis@education.vic.gov.au::eeb63ca9-2d3e-4695-9bc0-615d2d4c4acf" providerId="AD" clId="Web-{95AE9D70-A766-7259-CB38-5D4237AEDBB1}" dt="2025-02-18T02:19:38.219" v="448"/>
        <pc:sldMkLst>
          <pc:docMk/>
          <pc:sldMk cId="2834600318" sldId="355"/>
        </pc:sldMkLst>
      </pc:sldChg>
      <pc:sldChg chg="addSp delSp modSp add del mod">
        <pc:chgData name="Sophia Moshis" userId="S::sophia.moshis@education.vic.gov.au::eeb63ca9-2d3e-4695-9bc0-615d2d4c4acf" providerId="AD" clId="Web-{95AE9D70-A766-7259-CB38-5D4237AEDBB1}" dt="2025-02-18T02:20:38.925" v="499"/>
        <pc:sldMkLst>
          <pc:docMk/>
          <pc:sldMk cId="1849294395" sldId="356"/>
        </pc:sldMkLst>
      </pc:sldChg>
      <pc:sldChg chg="add del mod ord">
        <pc:chgData name="Sophia Moshis" userId="S::sophia.moshis@education.vic.gov.au::eeb63ca9-2d3e-4695-9bc0-615d2d4c4acf" providerId="AD" clId="Web-{95AE9D70-A766-7259-CB38-5D4237AEDBB1}" dt="2025-02-18T02:21:52.131" v="538"/>
        <pc:sldMkLst>
          <pc:docMk/>
          <pc:sldMk cId="2555299348" sldId="357"/>
        </pc:sldMkLst>
      </pc:sldChg>
      <pc:sldChg chg="add del mod ord">
        <pc:chgData name="Sophia Moshis" userId="S::sophia.moshis@education.vic.gov.au::eeb63ca9-2d3e-4695-9bc0-615d2d4c4acf" providerId="AD" clId="Web-{95AE9D70-A766-7259-CB38-5D4237AEDBB1}" dt="2025-02-18T02:23:19.057" v="572"/>
        <pc:sldMkLst>
          <pc:docMk/>
          <pc:sldMk cId="2867444530" sldId="358"/>
        </pc:sldMkLst>
      </pc:sldChg>
      <pc:sldChg chg="addSp delSp modSp add del mod ord">
        <pc:chgData name="Sophia Moshis" userId="S::sophia.moshis@education.vic.gov.au::eeb63ca9-2d3e-4695-9bc0-615d2d4c4acf" providerId="AD" clId="Web-{95AE9D70-A766-7259-CB38-5D4237AEDBB1}" dt="2025-02-18T02:24:02.590" v="600"/>
        <pc:sldMkLst>
          <pc:docMk/>
          <pc:sldMk cId="1010599032" sldId="359"/>
        </pc:sldMkLst>
      </pc:sldChg>
      <pc:sldChg chg="addSp delSp modSp add del mod ord">
        <pc:chgData name="Sophia Moshis" userId="S::sophia.moshis@education.vic.gov.au::eeb63ca9-2d3e-4695-9bc0-615d2d4c4acf" providerId="AD" clId="Web-{95AE9D70-A766-7259-CB38-5D4237AEDBB1}" dt="2025-02-18T02:25:08.187" v="624"/>
        <pc:sldMkLst>
          <pc:docMk/>
          <pc:sldMk cId="941669707" sldId="360"/>
        </pc:sldMkLst>
      </pc:sldChg>
      <pc:sldChg chg="add del mod">
        <pc:chgData name="Sophia Moshis" userId="S::sophia.moshis@education.vic.gov.au::eeb63ca9-2d3e-4695-9bc0-615d2d4c4acf" providerId="AD" clId="Web-{95AE9D70-A766-7259-CB38-5D4237AEDBB1}" dt="2025-02-18T02:31:28.125" v="760"/>
        <pc:sldMkLst>
          <pc:docMk/>
          <pc:sldMk cId="2876679869" sldId="361"/>
        </pc:sldMkLst>
      </pc:sldChg>
      <pc:sldChg chg="modSp ord">
        <pc:chgData name="Sophia Moshis" userId="S::sophia.moshis@education.vic.gov.au::eeb63ca9-2d3e-4695-9bc0-615d2d4c4acf" providerId="AD" clId="Web-{95AE9D70-A766-7259-CB38-5D4237AEDBB1}" dt="2025-02-18T02:48:26.857" v="1122"/>
        <pc:sldMkLst>
          <pc:docMk/>
          <pc:sldMk cId="1357401738" sldId="362"/>
        </pc:sldMkLst>
        <pc:spChg chg="mod">
          <ac:chgData name="Sophia Moshis" userId="S::sophia.moshis@education.vic.gov.au::eeb63ca9-2d3e-4695-9bc0-615d2d4c4acf" providerId="AD" clId="Web-{95AE9D70-A766-7259-CB38-5D4237AEDBB1}" dt="2025-02-18T02:46:55.728" v="1107" actId="20577"/>
          <ac:spMkLst>
            <pc:docMk/>
            <pc:sldMk cId="1357401738" sldId="362"/>
            <ac:spMk id="14" creationId="{5064D4EB-EB4C-491B-EDED-6DD3CFC723D2}"/>
          </ac:spMkLst>
        </pc:spChg>
      </pc:sldChg>
      <pc:sldChg chg="modSp">
        <pc:chgData name="Sophia Moshis" userId="S::sophia.moshis@education.vic.gov.au::eeb63ca9-2d3e-4695-9bc0-615d2d4c4acf" providerId="AD" clId="Web-{95AE9D70-A766-7259-CB38-5D4237AEDBB1}" dt="2025-02-18T02:35:46.683" v="859" actId="20577"/>
        <pc:sldMkLst>
          <pc:docMk/>
          <pc:sldMk cId="1117825143" sldId="363"/>
        </pc:sldMkLst>
      </pc:sldChg>
      <pc:sldChg chg="modSp">
        <pc:chgData name="Sophia Moshis" userId="S::sophia.moshis@education.vic.gov.au::eeb63ca9-2d3e-4695-9bc0-615d2d4c4acf" providerId="AD" clId="Web-{95AE9D70-A766-7259-CB38-5D4237AEDBB1}" dt="2025-02-18T02:44:54.192" v="1065" actId="20577"/>
        <pc:sldMkLst>
          <pc:docMk/>
          <pc:sldMk cId="1708124558" sldId="364"/>
        </pc:sldMkLst>
        <pc:spChg chg="mod">
          <ac:chgData name="Sophia Moshis" userId="S::sophia.moshis@education.vic.gov.au::eeb63ca9-2d3e-4695-9bc0-615d2d4c4acf" providerId="AD" clId="Web-{95AE9D70-A766-7259-CB38-5D4237AEDBB1}" dt="2025-02-18T02:36:39.467" v="869" actId="20577"/>
          <ac:spMkLst>
            <pc:docMk/>
            <pc:sldMk cId="1708124558" sldId="364"/>
            <ac:spMk id="2" creationId="{58D23C55-FE34-FA9C-C22D-378495293692}"/>
          </ac:spMkLst>
        </pc:spChg>
        <pc:spChg chg="mod">
          <ac:chgData name="Sophia Moshis" userId="S::sophia.moshis@education.vic.gov.au::eeb63ca9-2d3e-4695-9bc0-615d2d4c4acf" providerId="AD" clId="Web-{95AE9D70-A766-7259-CB38-5D4237AEDBB1}" dt="2025-02-18T02:44:54.192" v="1065" actId="20577"/>
          <ac:spMkLst>
            <pc:docMk/>
            <pc:sldMk cId="1708124558" sldId="364"/>
            <ac:spMk id="3" creationId="{F57DEFB8-AC73-3EEB-9A7D-EB0552A9A298}"/>
          </ac:spMkLst>
        </pc:spChg>
      </pc:sldChg>
      <pc:sldChg chg="addSp delSp modSp add replId addAnim delAnim">
        <pc:chgData name="Sophia Moshis" userId="S::sophia.moshis@education.vic.gov.au::eeb63ca9-2d3e-4695-9bc0-615d2d4c4acf" providerId="AD" clId="Web-{95AE9D70-A766-7259-CB38-5D4237AEDBB1}" dt="2025-02-18T02:48:52.389" v="1126" actId="20577"/>
        <pc:sldMkLst>
          <pc:docMk/>
          <pc:sldMk cId="2265472644" sldId="365"/>
        </pc:sldMkLst>
        <pc:spChg chg="add mod">
          <ac:chgData name="Sophia Moshis" userId="S::sophia.moshis@education.vic.gov.au::eeb63ca9-2d3e-4695-9bc0-615d2d4c4acf" providerId="AD" clId="Web-{95AE9D70-A766-7259-CB38-5D4237AEDBB1}" dt="2025-02-18T02:48:52.389" v="1126" actId="20577"/>
          <ac:spMkLst>
            <pc:docMk/>
            <pc:sldMk cId="2265472644" sldId="365"/>
            <ac:spMk id="7" creationId="{367BF48A-0ECC-0EA4-9850-7D0B6AF88387}"/>
          </ac:spMkLst>
        </pc:spChg>
      </pc:sldChg>
      <pc:sldChg chg="addSp delSp modSp add ord replId">
        <pc:chgData name="Sophia Moshis" userId="S::sophia.moshis@education.vic.gov.au::eeb63ca9-2d3e-4695-9bc0-615d2d4c4acf" providerId="AD" clId="Web-{95AE9D70-A766-7259-CB38-5D4237AEDBB1}" dt="2025-02-18T02:49:29.735" v="1131" actId="20577"/>
        <pc:sldMkLst>
          <pc:docMk/>
          <pc:sldMk cId="3438945833" sldId="366"/>
        </pc:sldMkLst>
        <pc:spChg chg="add mod">
          <ac:chgData name="Sophia Moshis" userId="S::sophia.moshis@education.vic.gov.au::eeb63ca9-2d3e-4695-9bc0-615d2d4c4acf" providerId="AD" clId="Web-{95AE9D70-A766-7259-CB38-5D4237AEDBB1}" dt="2025-02-18T02:49:29.735" v="1131" actId="20577"/>
          <ac:spMkLst>
            <pc:docMk/>
            <pc:sldMk cId="3438945833" sldId="366"/>
            <ac:spMk id="4" creationId="{6C00BEFC-775D-98DC-D9D9-D66671ECA50D}"/>
          </ac:spMkLst>
        </pc:spChg>
        <pc:spChg chg="mod">
          <ac:chgData name="Sophia Moshis" userId="S::sophia.moshis@education.vic.gov.au::eeb63ca9-2d3e-4695-9bc0-615d2d4c4acf" providerId="AD" clId="Web-{95AE9D70-A766-7259-CB38-5D4237AEDBB1}" dt="2025-02-18T02:49:29.610" v="1130" actId="20577"/>
          <ac:spMkLst>
            <pc:docMk/>
            <pc:sldMk cId="3438945833" sldId="366"/>
            <ac:spMk id="7" creationId="{8022E85D-A93F-2E25-A96B-99F0372FCE52}"/>
          </ac:spMkLst>
        </pc:spChg>
      </pc:sldChg>
      <pc:sldChg chg="modSp add replId">
        <pc:chgData name="Sophia Moshis" userId="S::sophia.moshis@education.vic.gov.au::eeb63ca9-2d3e-4695-9bc0-615d2d4c4acf" providerId="AD" clId="Web-{95AE9D70-A766-7259-CB38-5D4237AEDBB1}" dt="2025-02-18T02:49:28.485" v="1129" actId="20577"/>
        <pc:sldMkLst>
          <pc:docMk/>
          <pc:sldMk cId="2052762577" sldId="367"/>
        </pc:sldMkLst>
      </pc:sldChg>
      <pc:sldChg chg="addSp modSp add replId">
        <pc:chgData name="Sophia Moshis" userId="S::sophia.moshis@education.vic.gov.au::eeb63ca9-2d3e-4695-9bc0-615d2d4c4acf" providerId="AD" clId="Web-{95AE9D70-A766-7259-CB38-5D4237AEDBB1}" dt="2025-02-18T02:16:12.538" v="388"/>
        <pc:sldMkLst>
          <pc:docMk/>
          <pc:sldMk cId="1336361000" sldId="368"/>
        </pc:sldMkLst>
      </pc:sldChg>
      <pc:sldChg chg="addSp delSp modSp add replId delAnim">
        <pc:chgData name="Sophia Moshis" userId="S::sophia.moshis@education.vic.gov.au::eeb63ca9-2d3e-4695-9bc0-615d2d4c4acf" providerId="AD" clId="Web-{95AE9D70-A766-7259-CB38-5D4237AEDBB1}" dt="2025-02-18T02:53:47.699" v="1146" actId="20577"/>
        <pc:sldMkLst>
          <pc:docMk/>
          <pc:sldMk cId="2130090007" sldId="369"/>
        </pc:sldMkLst>
        <pc:spChg chg="mod">
          <ac:chgData name="Sophia Moshis" userId="S::sophia.moshis@education.vic.gov.au::eeb63ca9-2d3e-4695-9bc0-615d2d4c4acf" providerId="AD" clId="Web-{95AE9D70-A766-7259-CB38-5D4237AEDBB1}" dt="2025-02-18T02:16:38.118" v="413" actId="20577"/>
          <ac:spMkLst>
            <pc:docMk/>
            <pc:sldMk cId="2130090007" sldId="369"/>
            <ac:spMk id="1675" creationId="{33D3834B-3F99-C62C-98C4-7D7B6A407A9E}"/>
          </ac:spMkLst>
        </pc:spChg>
        <pc:spChg chg="mod">
          <ac:chgData name="Sophia Moshis" userId="S::sophia.moshis@education.vic.gov.au::eeb63ca9-2d3e-4695-9bc0-615d2d4c4acf" providerId="AD" clId="Web-{95AE9D70-A766-7259-CB38-5D4237AEDBB1}" dt="2025-02-18T02:49:49.908" v="1135" actId="1076"/>
          <ac:spMkLst>
            <pc:docMk/>
            <pc:sldMk cId="2130090007" sldId="369"/>
            <ac:spMk id="1677" creationId="{FC7950F8-D8AA-CC8D-4A3D-E8A96D70C043}"/>
          </ac:spMkLst>
        </pc:spChg>
        <pc:spChg chg="mod">
          <ac:chgData name="Sophia Moshis" userId="S::sophia.moshis@education.vic.gov.au::eeb63ca9-2d3e-4695-9bc0-615d2d4c4acf" providerId="AD" clId="Web-{95AE9D70-A766-7259-CB38-5D4237AEDBB1}" dt="2025-02-18T02:53:47.699" v="1146" actId="20577"/>
          <ac:spMkLst>
            <pc:docMk/>
            <pc:sldMk cId="2130090007" sldId="369"/>
            <ac:spMk id="1679" creationId="{12B7A61F-6A70-84D1-BD1C-9824257347CC}"/>
          </ac:spMkLst>
        </pc:spChg>
        <pc:spChg chg="mod">
          <ac:chgData name="Sophia Moshis" userId="S::sophia.moshis@education.vic.gov.au::eeb63ca9-2d3e-4695-9bc0-615d2d4c4acf" providerId="AD" clId="Web-{95AE9D70-A766-7259-CB38-5D4237AEDBB1}" dt="2025-02-18T02:49:51.283" v="1138" actId="1076"/>
          <ac:spMkLst>
            <pc:docMk/>
            <pc:sldMk cId="2130090007" sldId="369"/>
            <ac:spMk id="1683" creationId="{9D2BD502-7FA3-141E-7A2E-27F08623F3F0}"/>
          </ac:spMkLst>
        </pc:spChg>
        <pc:spChg chg="mod">
          <ac:chgData name="Sophia Moshis" userId="S::sophia.moshis@education.vic.gov.au::eeb63ca9-2d3e-4695-9bc0-615d2d4c4acf" providerId="AD" clId="Web-{95AE9D70-A766-7259-CB38-5D4237AEDBB1}" dt="2025-02-18T02:50:11.409" v="1142" actId="1076"/>
          <ac:spMkLst>
            <pc:docMk/>
            <pc:sldMk cId="2130090007" sldId="369"/>
            <ac:spMk id="1684" creationId="{1B8EE3D0-9A9C-732F-0ECC-3AD48E71BEC4}"/>
          </ac:spMkLst>
        </pc:spChg>
        <pc:spChg chg="mod">
          <ac:chgData name="Sophia Moshis" userId="S::sophia.moshis@education.vic.gov.au::eeb63ca9-2d3e-4695-9bc0-615d2d4c4acf" providerId="AD" clId="Web-{95AE9D70-A766-7259-CB38-5D4237AEDBB1}" dt="2025-02-18T02:49:51.283" v="1139" actId="1076"/>
          <ac:spMkLst>
            <pc:docMk/>
            <pc:sldMk cId="2130090007" sldId="369"/>
            <ac:spMk id="1685" creationId="{143D3404-FF89-AAD0-6277-E4C00D81502A}"/>
          </ac:spMkLst>
        </pc:spChg>
        <pc:spChg chg="mod">
          <ac:chgData name="Sophia Moshis" userId="S::sophia.moshis@education.vic.gov.au::eeb63ca9-2d3e-4695-9bc0-615d2d4c4acf" providerId="AD" clId="Web-{95AE9D70-A766-7259-CB38-5D4237AEDBB1}" dt="2025-02-18T02:49:49.923" v="1136" actId="1076"/>
          <ac:spMkLst>
            <pc:docMk/>
            <pc:sldMk cId="2130090007" sldId="369"/>
            <ac:spMk id="1687" creationId="{FC48BEBF-396B-169B-3810-AA190E08F08D}"/>
          </ac:spMkLst>
        </pc:spChg>
        <pc:grpChg chg="mod">
          <ac:chgData name="Sophia Moshis" userId="S::sophia.moshis@education.vic.gov.au::eeb63ca9-2d3e-4695-9bc0-615d2d4c4acf" providerId="AD" clId="Web-{95AE9D70-A766-7259-CB38-5D4237AEDBB1}" dt="2025-02-18T02:50:11.424" v="1143" actId="1076"/>
          <ac:grpSpMkLst>
            <pc:docMk/>
            <pc:sldMk cId="2130090007" sldId="369"/>
            <ac:grpSpMk id="1688" creationId="{8455BA47-3C3D-F607-2325-4484E9A74937}"/>
          </ac:grpSpMkLst>
        </pc:grpChg>
      </pc:sldChg>
      <pc:sldChg chg="modSp add replId">
        <pc:chgData name="Sophia Moshis" userId="S::sophia.moshis@education.vic.gov.au::eeb63ca9-2d3e-4695-9bc0-615d2d4c4acf" providerId="AD" clId="Web-{95AE9D70-A766-7259-CB38-5D4237AEDBB1}" dt="2025-02-18T02:18:56.577" v="441" actId="20577"/>
        <pc:sldMkLst>
          <pc:docMk/>
          <pc:sldMk cId="3135138841" sldId="370"/>
        </pc:sldMkLst>
        <pc:spChg chg="mod">
          <ac:chgData name="Sophia Moshis" userId="S::sophia.moshis@education.vic.gov.au::eeb63ca9-2d3e-4695-9bc0-615d2d4c4acf" providerId="AD" clId="Web-{95AE9D70-A766-7259-CB38-5D4237AEDBB1}" dt="2025-02-18T02:18:49.623" v="439" actId="20577"/>
          <ac:spMkLst>
            <pc:docMk/>
            <pc:sldMk cId="3135138841" sldId="370"/>
            <ac:spMk id="4" creationId="{AA3C5888-3E8A-86DD-AB36-20EF0C071B8A}"/>
          </ac:spMkLst>
        </pc:spChg>
        <pc:spChg chg="mod">
          <ac:chgData name="Sophia Moshis" userId="S::sophia.moshis@education.vic.gov.au::eeb63ca9-2d3e-4695-9bc0-615d2d4c4acf" providerId="AD" clId="Web-{95AE9D70-A766-7259-CB38-5D4237AEDBB1}" dt="2025-02-18T02:18:56.577" v="441" actId="20577"/>
          <ac:spMkLst>
            <pc:docMk/>
            <pc:sldMk cId="3135138841" sldId="370"/>
            <ac:spMk id="7" creationId="{AF769348-624E-ED04-DFE1-85D479C946D2}"/>
          </ac:spMkLst>
        </pc:spChg>
      </pc:sldChg>
      <pc:sldChg chg="modSp add replId">
        <pc:chgData name="Sophia Moshis" userId="S::sophia.moshis@education.vic.gov.au::eeb63ca9-2d3e-4695-9bc0-615d2d4c4acf" providerId="AD" clId="Web-{95AE9D70-A766-7259-CB38-5D4237AEDBB1}" dt="2025-02-18T02:19:36.188" v="447" actId="20577"/>
        <pc:sldMkLst>
          <pc:docMk/>
          <pc:sldMk cId="2728629303" sldId="371"/>
        </pc:sldMkLst>
      </pc:sldChg>
      <pc:sldChg chg="modSp add replId">
        <pc:chgData name="Sophia Moshis" userId="S::sophia.moshis@education.vic.gov.au::eeb63ca9-2d3e-4695-9bc0-615d2d4c4acf" providerId="AD" clId="Web-{95AE9D70-A766-7259-CB38-5D4237AEDBB1}" dt="2025-02-18T02:19:51.470" v="463" actId="20577"/>
        <pc:sldMkLst>
          <pc:docMk/>
          <pc:sldMk cId="1216084866" sldId="372"/>
        </pc:sldMkLst>
        <pc:spChg chg="mod">
          <ac:chgData name="Sophia Moshis" userId="S::sophia.moshis@education.vic.gov.au::eeb63ca9-2d3e-4695-9bc0-615d2d4c4acf" providerId="AD" clId="Web-{95AE9D70-A766-7259-CB38-5D4237AEDBB1}" dt="2025-02-18T02:19:47.329" v="452" actId="20577"/>
          <ac:spMkLst>
            <pc:docMk/>
            <pc:sldMk cId="1216084866" sldId="372"/>
            <ac:spMk id="4" creationId="{68B8845E-C92D-335E-B1F5-0336CEA49E5F}"/>
          </ac:spMkLst>
        </pc:spChg>
        <pc:spChg chg="mod">
          <ac:chgData name="Sophia Moshis" userId="S::sophia.moshis@education.vic.gov.au::eeb63ca9-2d3e-4695-9bc0-615d2d4c4acf" providerId="AD" clId="Web-{95AE9D70-A766-7259-CB38-5D4237AEDBB1}" dt="2025-02-18T02:19:51.470" v="463" actId="20577"/>
          <ac:spMkLst>
            <pc:docMk/>
            <pc:sldMk cId="1216084866" sldId="372"/>
            <ac:spMk id="7" creationId="{0F0839BC-E5E9-76DE-15AE-36B10AA207B4}"/>
          </ac:spMkLst>
        </pc:spChg>
      </pc:sldChg>
      <pc:sldChg chg="modSp add replId">
        <pc:chgData name="Sophia Moshis" userId="S::sophia.moshis@education.vic.gov.au::eeb63ca9-2d3e-4695-9bc0-615d2d4c4acf" providerId="AD" clId="Web-{95AE9D70-A766-7259-CB38-5D4237AEDBB1}" dt="2025-02-18T02:20:16.518" v="476" actId="20577"/>
        <pc:sldMkLst>
          <pc:docMk/>
          <pc:sldMk cId="1412847951" sldId="373"/>
        </pc:sldMkLst>
        <pc:spChg chg="mod">
          <ac:chgData name="Sophia Moshis" userId="S::sophia.moshis@education.vic.gov.au::eeb63ca9-2d3e-4695-9bc0-615d2d4c4acf" providerId="AD" clId="Web-{95AE9D70-A766-7259-CB38-5D4237AEDBB1}" dt="2025-02-18T02:20:16.518" v="476" actId="20577"/>
          <ac:spMkLst>
            <pc:docMk/>
            <pc:sldMk cId="1412847951" sldId="373"/>
            <ac:spMk id="1912" creationId="{9384E413-AD97-44F5-AF60-9194366845C1}"/>
          </ac:spMkLst>
        </pc:spChg>
      </pc:sldChg>
      <pc:sldChg chg="addSp delSp modSp add replId delAnim">
        <pc:chgData name="Sophia Moshis" userId="S::sophia.moshis@education.vic.gov.au::eeb63ca9-2d3e-4695-9bc0-615d2d4c4acf" providerId="AD" clId="Web-{95AE9D70-A766-7259-CB38-5D4237AEDBB1}" dt="2025-02-18T02:20:37.222" v="498"/>
        <pc:sldMkLst>
          <pc:docMk/>
          <pc:sldMk cId="233825217" sldId="374"/>
        </pc:sldMkLst>
        <pc:spChg chg="add">
          <ac:chgData name="Sophia Moshis" userId="S::sophia.moshis@education.vic.gov.au::eeb63ca9-2d3e-4695-9bc0-615d2d4c4acf" providerId="AD" clId="Web-{95AE9D70-A766-7259-CB38-5D4237AEDBB1}" dt="2025-02-18T02:20:37.222" v="498"/>
          <ac:spMkLst>
            <pc:docMk/>
            <pc:sldMk cId="233825217" sldId="374"/>
            <ac:spMk id="8" creationId="{23B234AA-B5AC-2815-2B7A-4C347DD31C24}"/>
          </ac:spMkLst>
        </pc:spChg>
        <pc:spChg chg="mod">
          <ac:chgData name="Sophia Moshis" userId="S::sophia.moshis@education.vic.gov.au::eeb63ca9-2d3e-4695-9bc0-615d2d4c4acf" providerId="AD" clId="Web-{95AE9D70-A766-7259-CB38-5D4237AEDBB1}" dt="2025-02-18T02:20:31.972" v="493" actId="20577"/>
          <ac:spMkLst>
            <pc:docMk/>
            <pc:sldMk cId="233825217" sldId="374"/>
            <ac:spMk id="1675" creationId="{CCC794DB-93C8-EF75-2F6E-5219381E0A18}"/>
          </ac:spMkLst>
        </pc:spChg>
      </pc:sldChg>
      <pc:sldChg chg="add del replId">
        <pc:chgData name="Sophia Moshis" userId="S::sophia.moshis@education.vic.gov.au::eeb63ca9-2d3e-4695-9bc0-615d2d4c4acf" providerId="AD" clId="Web-{95AE9D70-A766-7259-CB38-5D4237AEDBB1}" dt="2025-02-18T02:28:07.866" v="654"/>
        <pc:sldMkLst>
          <pc:docMk/>
          <pc:sldMk cId="3627944526" sldId="375"/>
        </pc:sldMkLst>
      </pc:sldChg>
      <pc:sldChg chg="add del replId">
        <pc:chgData name="Sophia Moshis" userId="S::sophia.moshis@education.vic.gov.au::eeb63ca9-2d3e-4695-9bc0-615d2d4c4acf" providerId="AD" clId="Web-{95AE9D70-A766-7259-CB38-5D4237AEDBB1}" dt="2025-02-18T02:28:08.710" v="655"/>
        <pc:sldMkLst>
          <pc:docMk/>
          <pc:sldMk cId="2272351529" sldId="376"/>
        </pc:sldMkLst>
      </pc:sldChg>
      <pc:sldChg chg="modSp add ord replId">
        <pc:chgData name="Sophia Moshis" userId="S::sophia.moshis@education.vic.gov.au::eeb63ca9-2d3e-4695-9bc0-615d2d4c4acf" providerId="AD" clId="Web-{95AE9D70-A766-7259-CB38-5D4237AEDBB1}" dt="2025-02-18T02:28:02.757" v="652"/>
        <pc:sldMkLst>
          <pc:docMk/>
          <pc:sldMk cId="1821999124" sldId="377"/>
        </pc:sldMkLst>
        <pc:spChg chg="mod">
          <ac:chgData name="Sophia Moshis" userId="S::sophia.moshis@education.vic.gov.au::eeb63ca9-2d3e-4695-9bc0-615d2d4c4acf" providerId="AD" clId="Web-{95AE9D70-A766-7259-CB38-5D4237AEDBB1}" dt="2025-02-18T02:28:02.413" v="651" actId="20577"/>
          <ac:spMkLst>
            <pc:docMk/>
            <pc:sldMk cId="1821999124" sldId="377"/>
            <ac:spMk id="1380" creationId="{FCE6EE39-B726-ABEA-3CA6-994C705349B8}"/>
          </ac:spMkLst>
        </pc:spChg>
      </pc:sldChg>
      <pc:sldChg chg="add del replId">
        <pc:chgData name="Sophia Moshis" userId="S::sophia.moshis@education.vic.gov.au::eeb63ca9-2d3e-4695-9bc0-615d2d4c4acf" providerId="AD" clId="Web-{95AE9D70-A766-7259-CB38-5D4237AEDBB1}" dt="2025-02-18T02:28:10.304" v="656"/>
        <pc:sldMkLst>
          <pc:docMk/>
          <pc:sldMk cId="484176432" sldId="378"/>
        </pc:sldMkLst>
      </pc:sldChg>
      <pc:sldChg chg="modSp add ord replId">
        <pc:chgData name="Sophia Moshis" userId="S::sophia.moshis@education.vic.gov.au::eeb63ca9-2d3e-4695-9bc0-615d2d4c4acf" providerId="AD" clId="Web-{95AE9D70-A766-7259-CB38-5D4237AEDBB1}" dt="2025-02-18T02:22:11.773" v="559" actId="20577"/>
        <pc:sldMkLst>
          <pc:docMk/>
          <pc:sldMk cId="2682694621" sldId="379"/>
        </pc:sldMkLst>
        <pc:spChg chg="mod">
          <ac:chgData name="Sophia Moshis" userId="S::sophia.moshis@education.vic.gov.au::eeb63ca9-2d3e-4695-9bc0-615d2d4c4acf" providerId="AD" clId="Web-{95AE9D70-A766-7259-CB38-5D4237AEDBB1}" dt="2025-02-18T02:22:11.773" v="559" actId="20577"/>
          <ac:spMkLst>
            <pc:docMk/>
            <pc:sldMk cId="2682694621" sldId="379"/>
            <ac:spMk id="1239" creationId="{853679F4-8667-F9DC-AA79-D53BFD5FEBD2}"/>
          </ac:spMkLst>
        </pc:spChg>
      </pc:sldChg>
      <pc:sldChg chg="addSp delSp modSp add replId delAnim">
        <pc:chgData name="Sophia Moshis" userId="S::sophia.moshis@education.vic.gov.au::eeb63ca9-2d3e-4695-9bc0-615d2d4c4acf" providerId="AD" clId="Web-{95AE9D70-A766-7259-CB38-5D4237AEDBB1}" dt="2025-02-18T02:27:48.037" v="638" actId="1076"/>
        <pc:sldMkLst>
          <pc:docMk/>
          <pc:sldMk cId="3010227588" sldId="380"/>
        </pc:sldMkLst>
        <pc:spChg chg="add mod">
          <ac:chgData name="Sophia Moshis" userId="S::sophia.moshis@education.vic.gov.au::eeb63ca9-2d3e-4695-9bc0-615d2d4c4acf" providerId="AD" clId="Web-{95AE9D70-A766-7259-CB38-5D4237AEDBB1}" dt="2025-02-18T02:27:44.522" v="637" actId="1076"/>
          <ac:spMkLst>
            <pc:docMk/>
            <pc:sldMk cId="3010227588" sldId="380"/>
            <ac:spMk id="4" creationId="{E73B50DE-23F5-6418-3556-32DEADB13412}"/>
          </ac:spMkLst>
        </pc:spChg>
        <pc:spChg chg="mod">
          <ac:chgData name="Sophia Moshis" userId="S::sophia.moshis@education.vic.gov.au::eeb63ca9-2d3e-4695-9bc0-615d2d4c4acf" providerId="AD" clId="Web-{95AE9D70-A766-7259-CB38-5D4237AEDBB1}" dt="2025-02-18T02:27:48.037" v="638" actId="1076"/>
          <ac:spMkLst>
            <pc:docMk/>
            <pc:sldMk cId="3010227588" sldId="380"/>
            <ac:spMk id="1155" creationId="{C7421C67-A11A-9452-FF1F-8DCC987CA8D7}"/>
          </ac:spMkLst>
        </pc:spChg>
        <pc:picChg chg="add mod">
          <ac:chgData name="Sophia Moshis" userId="S::sophia.moshis@education.vic.gov.au::eeb63ca9-2d3e-4695-9bc0-615d2d4c4acf" providerId="AD" clId="Web-{95AE9D70-A766-7259-CB38-5D4237AEDBB1}" dt="2025-02-18T02:27:42.803" v="636" actId="1076"/>
          <ac:picMkLst>
            <pc:docMk/>
            <pc:sldMk cId="3010227588" sldId="380"/>
            <ac:picMk id="7" creationId="{026A59C8-0320-0EB0-D249-C15365299D8E}"/>
          </ac:picMkLst>
        </pc:picChg>
      </pc:sldChg>
      <pc:sldChg chg="addSp delSp modSp add ord replId delAnim">
        <pc:chgData name="Sophia Moshis" userId="S::sophia.moshis@education.vic.gov.au::eeb63ca9-2d3e-4695-9bc0-615d2d4c4acf" providerId="AD" clId="Web-{95AE9D70-A766-7259-CB38-5D4237AEDBB1}" dt="2025-02-18T02:24:01.856" v="599" actId="20577"/>
        <pc:sldMkLst>
          <pc:docMk/>
          <pc:sldMk cId="4196345026" sldId="381"/>
        </pc:sldMkLst>
      </pc:sldChg>
      <pc:sldChg chg="addSp modSp add replId">
        <pc:chgData name="Sophia Moshis" userId="S::sophia.moshis@education.vic.gov.au::eeb63ca9-2d3e-4695-9bc0-615d2d4c4acf" providerId="AD" clId="Web-{95AE9D70-A766-7259-CB38-5D4237AEDBB1}" dt="2025-02-18T02:23:15.369" v="571" actId="14100"/>
        <pc:sldMkLst>
          <pc:docMk/>
          <pc:sldMk cId="2799043002" sldId="382"/>
        </pc:sldMkLst>
        <pc:spChg chg="add mod">
          <ac:chgData name="Sophia Moshis" userId="S::sophia.moshis@education.vic.gov.au::eeb63ca9-2d3e-4695-9bc0-615d2d4c4acf" providerId="AD" clId="Web-{95AE9D70-A766-7259-CB38-5D4237AEDBB1}" dt="2025-02-18T02:23:15.369" v="571" actId="14100"/>
          <ac:spMkLst>
            <pc:docMk/>
            <pc:sldMk cId="2799043002" sldId="382"/>
            <ac:spMk id="3" creationId="{B1B04B83-DC35-5E8B-C51A-0E053C86068A}"/>
          </ac:spMkLst>
        </pc:spChg>
        <pc:spChg chg="mod">
          <ac:chgData name="Sophia Moshis" userId="S::sophia.moshis@education.vic.gov.au::eeb63ca9-2d3e-4695-9bc0-615d2d4c4acf" providerId="AD" clId="Web-{95AE9D70-A766-7259-CB38-5D4237AEDBB1}" dt="2025-02-18T02:23:04.228" v="569" actId="20577"/>
          <ac:spMkLst>
            <pc:docMk/>
            <pc:sldMk cId="2799043002" sldId="382"/>
            <ac:spMk id="1132" creationId="{08D1E65C-4590-3734-D68B-F20D340594FD}"/>
          </ac:spMkLst>
        </pc:spChg>
      </pc:sldChg>
      <pc:sldChg chg="add del replId">
        <pc:chgData name="Sophia Moshis" userId="S::sophia.moshis@education.vic.gov.au::eeb63ca9-2d3e-4695-9bc0-615d2d4c4acf" providerId="AD" clId="Web-{95AE9D70-A766-7259-CB38-5D4237AEDBB1}" dt="2025-02-18T02:22:27.867" v="562"/>
        <pc:sldMkLst>
          <pc:docMk/>
          <pc:sldMk cId="2003715213" sldId="383"/>
        </pc:sldMkLst>
      </pc:sldChg>
      <pc:sldChg chg="delSp modSp add replId">
        <pc:chgData name="Sophia Moshis" userId="S::sophia.moshis@education.vic.gov.au::eeb63ca9-2d3e-4695-9bc0-615d2d4c4acf" providerId="AD" clId="Web-{95AE9D70-A766-7259-CB38-5D4237AEDBB1}" dt="2025-02-18T02:28:34.649" v="670"/>
        <pc:sldMkLst>
          <pc:docMk/>
          <pc:sldMk cId="2482520348" sldId="383"/>
        </pc:sldMkLst>
        <pc:spChg chg="mod">
          <ac:chgData name="Sophia Moshis" userId="S::sophia.moshis@education.vic.gov.au::eeb63ca9-2d3e-4695-9bc0-615d2d4c4acf" providerId="AD" clId="Web-{95AE9D70-A766-7259-CB38-5D4237AEDBB1}" dt="2025-02-18T02:28:32.180" v="669" actId="20577"/>
          <ac:spMkLst>
            <pc:docMk/>
            <pc:sldMk cId="2482520348" sldId="383"/>
            <ac:spMk id="1163" creationId="{EC1C627C-3E80-1B7A-A9D4-19DB64941B88}"/>
          </ac:spMkLst>
        </pc:spChg>
      </pc:sldChg>
      <pc:sldChg chg="modSp add replId">
        <pc:chgData name="Sophia Moshis" userId="S::sophia.moshis@education.vic.gov.au::eeb63ca9-2d3e-4695-9bc0-615d2d4c4acf" providerId="AD" clId="Web-{95AE9D70-A766-7259-CB38-5D4237AEDBB1}" dt="2025-02-18T02:28:48.946" v="676" actId="20577"/>
        <pc:sldMkLst>
          <pc:docMk/>
          <pc:sldMk cId="25526028" sldId="384"/>
        </pc:sldMkLst>
        <pc:spChg chg="mod">
          <ac:chgData name="Sophia Moshis" userId="S::sophia.moshis@education.vic.gov.au::eeb63ca9-2d3e-4695-9bc0-615d2d4c4acf" providerId="AD" clId="Web-{95AE9D70-A766-7259-CB38-5D4237AEDBB1}" dt="2025-02-18T02:28:48.946" v="676" actId="20577"/>
          <ac:spMkLst>
            <pc:docMk/>
            <pc:sldMk cId="25526028" sldId="384"/>
            <ac:spMk id="1163" creationId="{A1B5A7A0-C5D7-BA54-581C-5ACA31D2BDDE}"/>
          </ac:spMkLst>
        </pc:spChg>
      </pc:sldChg>
      <pc:sldChg chg="delSp modSp add replId">
        <pc:chgData name="Sophia Moshis" userId="S::sophia.moshis@education.vic.gov.au::eeb63ca9-2d3e-4695-9bc0-615d2d4c4acf" providerId="AD" clId="Web-{95AE9D70-A766-7259-CB38-5D4237AEDBB1}" dt="2025-02-18T02:29:20.979" v="683"/>
        <pc:sldMkLst>
          <pc:docMk/>
          <pc:sldMk cId="2270702960" sldId="385"/>
        </pc:sldMkLst>
        <pc:spChg chg="mod">
          <ac:chgData name="Sophia Moshis" userId="S::sophia.moshis@education.vic.gov.au::eeb63ca9-2d3e-4695-9bc0-615d2d4c4acf" providerId="AD" clId="Web-{95AE9D70-A766-7259-CB38-5D4237AEDBB1}" dt="2025-02-18T02:29:17.119" v="680" actId="20577"/>
          <ac:spMkLst>
            <pc:docMk/>
            <pc:sldMk cId="2270702960" sldId="385"/>
            <ac:spMk id="1675" creationId="{02BCDFA5-EAC9-5061-530B-B096A6A99407}"/>
          </ac:spMkLst>
        </pc:spChg>
      </pc:sldChg>
      <pc:sldChg chg="modSp add replId">
        <pc:chgData name="Sophia Moshis" userId="S::sophia.moshis@education.vic.gov.au::eeb63ca9-2d3e-4695-9bc0-615d2d4c4acf" providerId="AD" clId="Web-{95AE9D70-A766-7259-CB38-5D4237AEDBB1}" dt="2025-02-18T02:29:57.059" v="698" actId="20577"/>
        <pc:sldMkLst>
          <pc:docMk/>
          <pc:sldMk cId="2824525921" sldId="386"/>
        </pc:sldMkLst>
      </pc:sldChg>
      <pc:sldChg chg="delSp modSp add replId">
        <pc:chgData name="Sophia Moshis" userId="S::sophia.moshis@education.vic.gov.au::eeb63ca9-2d3e-4695-9bc0-615d2d4c4acf" providerId="AD" clId="Web-{95AE9D70-A766-7259-CB38-5D4237AEDBB1}" dt="2025-02-18T02:30:42.592" v="719" actId="20577"/>
        <pc:sldMkLst>
          <pc:docMk/>
          <pc:sldMk cId="694622654" sldId="388"/>
        </pc:sldMkLst>
        <pc:spChg chg="mod">
          <ac:chgData name="Sophia Moshis" userId="S::sophia.moshis@education.vic.gov.au::eeb63ca9-2d3e-4695-9bc0-615d2d4c4acf" providerId="AD" clId="Web-{95AE9D70-A766-7259-CB38-5D4237AEDBB1}" dt="2025-02-18T02:30:42.592" v="719" actId="20577"/>
          <ac:spMkLst>
            <pc:docMk/>
            <pc:sldMk cId="694622654" sldId="388"/>
            <ac:spMk id="1163" creationId="{EEDF4AE3-CA36-D4B3-1BD5-72EC724E5CDE}"/>
          </ac:spMkLst>
        </pc:spChg>
      </pc:sldChg>
      <pc:sldChg chg="del">
        <pc:chgData name="Sophia Moshis" userId="S::sophia.moshis@education.vic.gov.au::eeb63ca9-2d3e-4695-9bc0-615d2d4c4acf" providerId="AD" clId="Web-{95AE9D70-A766-7259-CB38-5D4237AEDBB1}" dt="2025-02-18T02:46:51.665" v="1106"/>
        <pc:sldMkLst>
          <pc:docMk/>
          <pc:sldMk cId="768606414" sldId="389"/>
        </pc:sldMkLst>
      </pc:sldChg>
      <pc:sldChg chg="addSp modSp add replId">
        <pc:chgData name="Sophia Moshis" userId="S::sophia.moshis@education.vic.gov.au::eeb63ca9-2d3e-4695-9bc0-615d2d4c4acf" providerId="AD" clId="Web-{95AE9D70-A766-7259-CB38-5D4237AEDBB1}" dt="2025-02-18T02:31:03.671" v="728"/>
        <pc:sldMkLst>
          <pc:docMk/>
          <pc:sldMk cId="1257065769" sldId="390"/>
        </pc:sldMkLst>
        <pc:spChg chg="add">
          <ac:chgData name="Sophia Moshis" userId="S::sophia.moshis@education.vic.gov.au::eeb63ca9-2d3e-4695-9bc0-615d2d4c4acf" providerId="AD" clId="Web-{95AE9D70-A766-7259-CB38-5D4237AEDBB1}" dt="2025-02-18T02:31:03.671" v="728"/>
          <ac:spMkLst>
            <pc:docMk/>
            <pc:sldMk cId="1257065769" sldId="390"/>
            <ac:spMk id="2" creationId="{088357C3-AB78-4025-C086-FBEBC24E7E62}"/>
          </ac:spMkLst>
        </pc:spChg>
        <pc:spChg chg="mod">
          <ac:chgData name="Sophia Moshis" userId="S::sophia.moshis@education.vic.gov.au::eeb63ca9-2d3e-4695-9bc0-615d2d4c4acf" providerId="AD" clId="Web-{95AE9D70-A766-7259-CB38-5D4237AEDBB1}" dt="2025-02-18T02:31:00.515" v="726" actId="20577"/>
          <ac:spMkLst>
            <pc:docMk/>
            <pc:sldMk cId="1257065769" sldId="390"/>
            <ac:spMk id="1163" creationId="{99255F36-F7F8-40F7-79AA-0F22B20A6CFA}"/>
          </ac:spMkLst>
        </pc:spChg>
      </pc:sldChg>
      <pc:sldChg chg="add">
        <pc:chgData name="Sophia Moshis" userId="S::sophia.moshis@education.vic.gov.au::eeb63ca9-2d3e-4695-9bc0-615d2d4c4acf" providerId="AD" clId="Web-{95AE9D70-A766-7259-CB38-5D4237AEDBB1}" dt="2025-02-18T02:52:33.290" v="1144"/>
        <pc:sldMkLst>
          <pc:docMk/>
          <pc:sldMk cId="1480422032" sldId="392"/>
        </pc:sldMkLst>
      </pc:sldChg>
      <pc:sldMasterChg chg="mod setBg addSldLayout delSldLayout modSldLayout">
        <pc:chgData name="Sophia Moshis" userId="S::sophia.moshis@education.vic.gov.au::eeb63ca9-2d3e-4695-9bc0-615d2d4c4acf" providerId="AD" clId="Web-{95AE9D70-A766-7259-CB38-5D4237AEDBB1}" dt="2025-02-18T01:29:59.654" v="274"/>
        <pc:sldMasterMkLst>
          <pc:docMk/>
          <pc:sldMasterMk cId="0" sldId="2147483718"/>
        </pc:sldMasterMkLst>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4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5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6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7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8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69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4"/>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5"/>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7"/>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8"/>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09"/>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0"/>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1"/>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2"/>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3"/>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18"/>
            <pc:sldLayoutMk cId="0" sldId="2147483714"/>
          </pc:sldLayoutMkLst>
        </pc:sldLayoutChg>
        <pc:sldLayoutChg chg="add mod replId">
          <pc:chgData name="Sophia Moshis" userId="S::sophia.moshis@education.vic.gov.au::eeb63ca9-2d3e-4695-9bc0-615d2d4c4acf" providerId="AD" clId="Web-{95AE9D70-A766-7259-CB38-5D4237AEDBB1}" dt="2025-02-18T01:29:59.654" v="274"/>
          <pc:sldLayoutMkLst>
            <pc:docMk/>
            <pc:sldMasterMk cId="0" sldId="2147483718"/>
            <pc:sldLayoutMk cId="606145339" sldId="2147483721"/>
          </pc:sldLayoutMkLst>
        </pc:sldLayoutChg>
        <pc:sldLayoutChg chg="add del replId">
          <pc:chgData name="Sophia Moshis" userId="S::sophia.moshis@education.vic.gov.au::eeb63ca9-2d3e-4695-9bc0-615d2d4c4acf" providerId="AD" clId="Web-{95AE9D70-A766-7259-CB38-5D4237AEDBB1}" dt="2025-02-18T01:23:41.846" v="247"/>
          <pc:sldLayoutMkLst>
            <pc:docMk/>
            <pc:sldMasterMk cId="0" sldId="2147483718"/>
            <pc:sldLayoutMk cId="676718184" sldId="2147483721"/>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19"/>
        </pc:sldMasterMkLst>
        <pc:sldLayoutChg chg="mod">
          <pc:chgData name="Sophia Moshis" userId="S::sophia.moshis@education.vic.gov.au::eeb63ca9-2d3e-4695-9bc0-615d2d4c4acf" providerId="AD" clId="Web-{95AE9D70-A766-7259-CB38-5D4237AEDBB1}" dt="2025-02-18T01:29:59.654" v="274"/>
          <pc:sldLayoutMkLst>
            <pc:docMk/>
            <pc:sldMasterMk cId="0" sldId="2147483719"/>
            <pc:sldLayoutMk cId="0" sldId="2147483715"/>
          </pc:sldLayoutMkLst>
        </pc:sldLayoutChg>
      </pc:sldMasterChg>
      <pc:sldMasterChg chg="mod setBg modSldLayout">
        <pc:chgData name="Sophia Moshis" userId="S::sophia.moshis@education.vic.gov.au::eeb63ca9-2d3e-4695-9bc0-615d2d4c4acf" providerId="AD" clId="Web-{95AE9D70-A766-7259-CB38-5D4237AEDBB1}" dt="2025-02-18T01:29:59.654" v="274"/>
        <pc:sldMasterMkLst>
          <pc:docMk/>
          <pc:sldMasterMk cId="0" sldId="2147483720"/>
        </pc:sldMasterMkLst>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6"/>
          </pc:sldLayoutMkLst>
        </pc:sldLayoutChg>
        <pc:sldLayoutChg chg="mod">
          <pc:chgData name="Sophia Moshis" userId="S::sophia.moshis@education.vic.gov.au::eeb63ca9-2d3e-4695-9bc0-615d2d4c4acf" providerId="AD" clId="Web-{95AE9D70-A766-7259-CB38-5D4237AEDBB1}" dt="2025-02-18T01:29:59.654" v="274"/>
          <pc:sldLayoutMkLst>
            <pc:docMk/>
            <pc:sldMasterMk cId="0" sldId="2147483720"/>
            <pc:sldLayoutMk cId="0" sldId="2147483717"/>
          </pc:sldLayoutMkLst>
        </pc:sldLayoutChg>
      </pc:sldMasterChg>
    </pc:docChg>
  </pc:docChgLst>
  <pc:docChgLst>
    <pc:chgData name="Raul Berral Rejano" userId="21d2d072-4ddf-4888-9cda-8b1806f594bd" providerId="ADAL" clId="{AD890871-9859-4A5B-BA37-F6E908280C4B}"/>
    <pc:docChg chg="custSel modSld">
      <pc:chgData name="Raul Berral Rejano" userId="21d2d072-4ddf-4888-9cda-8b1806f594bd" providerId="ADAL" clId="{AD890871-9859-4A5B-BA37-F6E908280C4B}" dt="2025-02-27T00:53:59.099" v="197" actId="20577"/>
      <pc:docMkLst>
        <pc:docMk/>
      </pc:docMkLst>
      <pc:sldChg chg="modNotesTx">
        <pc:chgData name="Raul Berral Rejano" userId="21d2d072-4ddf-4888-9cda-8b1806f594bd" providerId="ADAL" clId="{AD890871-9859-4A5B-BA37-F6E908280C4B}" dt="2025-02-27T00:53:59.099" v="197" actId="20577"/>
        <pc:sldMkLst>
          <pc:docMk/>
          <pc:sldMk cId="233825217" sldId="374"/>
        </pc:sldMkLst>
      </pc:sldChg>
    </pc:docChg>
  </pc:docChgLst>
  <pc:docChgLst>
    <pc:chgData name="Katherine Watson 2" userId="S::katherine.watson2@education.vic.gov.au::fb0ff7ec-d228-4c42-aa7b-2a7861f84848" providerId="AD" clId="Web-{C0FC72F6-DFF5-5EE7-C913-9F5F5F9DB200}"/>
    <pc:docChg chg="modSld">
      <pc:chgData name="Katherine Watson 2" userId="S::katherine.watson2@education.vic.gov.au::fb0ff7ec-d228-4c42-aa7b-2a7861f84848" providerId="AD" clId="Web-{C0FC72F6-DFF5-5EE7-C913-9F5F5F9DB200}" dt="2025-02-19T05:03:49.405" v="12"/>
      <pc:docMkLst>
        <pc:docMk/>
      </pc:docMkLst>
      <pc:sldChg chg="addSp delSp modSp">
        <pc:chgData name="Katherine Watson 2" userId="S::katherine.watson2@education.vic.gov.au::fb0ff7ec-d228-4c42-aa7b-2a7861f84848" providerId="AD" clId="Web-{C0FC72F6-DFF5-5EE7-C913-9F5F5F9DB200}" dt="2025-02-19T05:03:49.405" v="12"/>
        <pc:sldMkLst>
          <pc:docMk/>
          <pc:sldMk cId="1708124558" sldId="364"/>
        </pc:sldMkLst>
        <pc:spChg chg="mod">
          <ac:chgData name="Katherine Watson 2" userId="S::katherine.watson2@education.vic.gov.au::fb0ff7ec-d228-4c42-aa7b-2a7861f84848" providerId="AD" clId="Web-{C0FC72F6-DFF5-5EE7-C913-9F5F5F9DB200}" dt="2025-02-19T05:03:36.155" v="10" actId="20577"/>
          <ac:spMkLst>
            <pc:docMk/>
            <pc:sldMk cId="1708124558" sldId="364"/>
            <ac:spMk id="3" creationId="{F57DEFB8-AC73-3EEB-9A7D-EB0552A9A298}"/>
          </ac:spMkLst>
        </pc:spChg>
      </pc:sldChg>
    </pc:docChg>
  </pc:docChgLst>
  <pc:docChgLst>
    <pc:chgData clId="Web-{FA71866F-6F6B-4310-A86B-F55C64A0F8C3}"/>
    <pc:docChg chg="modSld">
      <pc:chgData name="" userId="" providerId="" clId="Web-{FA71866F-6F6B-4310-A86B-F55C64A0F8C3}" dt="2025-03-05T02:30:25.865" v="1" actId="1076"/>
      <pc:docMkLst>
        <pc:docMk/>
      </pc:docMkLst>
      <pc:sldChg chg="modSp">
        <pc:chgData name="" userId="" providerId="" clId="Web-{FA71866F-6F6B-4310-A86B-F55C64A0F8C3}" dt="2025-03-05T02:30:25.865" v="1" actId="1076"/>
        <pc:sldMkLst>
          <pc:docMk/>
          <pc:sldMk cId="3008606605" sldId="395"/>
        </pc:sldMkLst>
        <pc:spChg chg="mod">
          <ac:chgData name="" userId="" providerId="" clId="Web-{FA71866F-6F6B-4310-A86B-F55C64A0F8C3}" dt="2025-03-05T02:30:25.865" v="1" actId="1076"/>
          <ac:spMkLst>
            <pc:docMk/>
            <pc:sldMk cId="3008606605" sldId="395"/>
            <ac:spMk id="13" creationId="{2683E5AA-AE83-6161-1F76-AC069EDE7CD6}"/>
          </ac:spMkLst>
        </pc:spChg>
        <pc:picChg chg="mod">
          <ac:chgData name="" userId="" providerId="" clId="Web-{FA71866F-6F6B-4310-A86B-F55C64A0F8C3}" dt="2025-03-05T02:30:25.849" v="0" actId="1076"/>
          <ac:picMkLst>
            <pc:docMk/>
            <pc:sldMk cId="3008606605" sldId="395"/>
            <ac:picMk id="11" creationId="{710AD688-0B21-BD52-A81A-3B8FB5E07F55}"/>
          </ac:picMkLst>
        </pc:picChg>
      </pc:sldChg>
    </pc:docChg>
  </pc:docChgLst>
  <pc:docChgLst>
    <pc:chgData name="Sophia Moshis" userId="S::sophia.moshis@education.vic.gov.au::eeb63ca9-2d3e-4695-9bc0-615d2d4c4acf" providerId="AD" clId="Web-{27CCDB5C-CC5A-0E67-48A9-CD13EEC6CD92}"/>
    <pc:docChg chg="delSld modSld sldOrd">
      <pc:chgData name="Sophia Moshis" userId="S::sophia.moshis@education.vic.gov.au::eeb63ca9-2d3e-4695-9bc0-615d2d4c4acf" providerId="AD" clId="Web-{27CCDB5C-CC5A-0E67-48A9-CD13EEC6CD92}" dt="2025-02-19T04:08:47.896" v="1295" actId="20577"/>
      <pc:docMkLst>
        <pc:docMk/>
      </pc:docMkLst>
      <pc:sldChg chg="modSp">
        <pc:chgData name="Sophia Moshis" userId="S::sophia.moshis@education.vic.gov.au::eeb63ca9-2d3e-4695-9bc0-615d2d4c4acf" providerId="AD" clId="Web-{27CCDB5C-CC5A-0E67-48A9-CD13EEC6CD92}" dt="2025-02-19T04:03:55.081" v="1254" actId="1076"/>
        <pc:sldMkLst>
          <pc:docMk/>
          <pc:sldMk cId="0" sldId="264"/>
        </pc:sldMkLst>
        <pc:spChg chg="mod">
          <ac:chgData name="Sophia Moshis" userId="S::sophia.moshis@education.vic.gov.au::eeb63ca9-2d3e-4695-9bc0-615d2d4c4acf" providerId="AD" clId="Web-{27CCDB5C-CC5A-0E67-48A9-CD13EEC6CD92}" dt="2025-02-19T04:03:55.081" v="1254" actId="1076"/>
          <ac:spMkLst>
            <pc:docMk/>
            <pc:sldMk cId="0" sldId="264"/>
            <ac:spMk id="7" creationId="{F5442D6D-E3E4-55BF-81F4-745BC1EE80A6}"/>
          </ac:spMkLst>
        </pc:spChg>
        <pc:spChg chg="mod">
          <ac:chgData name="Sophia Moshis" userId="S::sophia.moshis@education.vic.gov.au::eeb63ca9-2d3e-4695-9bc0-615d2d4c4acf" providerId="AD" clId="Web-{27CCDB5C-CC5A-0E67-48A9-CD13EEC6CD92}" dt="2025-02-19T04:03:41.612" v="1253" actId="20577"/>
          <ac:spMkLst>
            <pc:docMk/>
            <pc:sldMk cId="0" sldId="264"/>
            <ac:spMk id="12" creationId="{9BF3CFE4-F1E0-8EA3-BC97-39D4A61FD68C}"/>
          </ac:spMkLst>
        </pc:spChg>
        <pc:spChg chg="mod">
          <ac:chgData name="Sophia Moshis" userId="S::sophia.moshis@education.vic.gov.au::eeb63ca9-2d3e-4695-9bc0-615d2d4c4acf" providerId="AD" clId="Web-{27CCDB5C-CC5A-0E67-48A9-CD13EEC6CD92}" dt="2025-02-19T02:49:33.208" v="41" actId="20577"/>
          <ac:spMkLst>
            <pc:docMk/>
            <pc:sldMk cId="0" sldId="264"/>
            <ac:spMk id="1112" creationId="{00000000-0000-0000-0000-000000000000}"/>
          </ac:spMkLst>
        </pc:spChg>
        <pc:spChg chg="mod">
          <ac:chgData name="Sophia Moshis" userId="S::sophia.moshis@education.vic.gov.au::eeb63ca9-2d3e-4695-9bc0-615d2d4c4acf" providerId="AD" clId="Web-{27CCDB5C-CC5A-0E67-48A9-CD13EEC6CD92}" dt="2025-02-19T02:49:18.817" v="37" actId="20577"/>
          <ac:spMkLst>
            <pc:docMk/>
            <pc:sldMk cId="0" sldId="264"/>
            <ac:spMk id="1114" creationId="{00000000-0000-0000-0000-000000000000}"/>
          </ac:spMkLst>
        </pc:spChg>
      </pc:sldChg>
      <pc:sldChg chg="ord">
        <pc:chgData name="Sophia Moshis" userId="S::sophia.moshis@education.vic.gov.au::eeb63ca9-2d3e-4695-9bc0-615d2d4c4acf" providerId="AD" clId="Web-{27CCDB5C-CC5A-0E67-48A9-CD13EEC6CD92}" dt="2025-02-19T03:09:57.064" v="216"/>
        <pc:sldMkLst>
          <pc:docMk/>
          <pc:sldMk cId="0" sldId="268"/>
        </pc:sldMkLst>
      </pc:sldChg>
      <pc:sldChg chg="modSp">
        <pc:chgData name="Sophia Moshis" userId="S::sophia.moshis@education.vic.gov.au::eeb63ca9-2d3e-4695-9bc0-615d2d4c4acf" providerId="AD" clId="Web-{27CCDB5C-CC5A-0E67-48A9-CD13EEC6CD92}" dt="2025-02-19T04:07:46.208" v="1289" actId="14100"/>
        <pc:sldMkLst>
          <pc:docMk/>
          <pc:sldMk cId="0" sldId="285"/>
        </pc:sldMkLst>
        <pc:spChg chg="mod">
          <ac:chgData name="Sophia Moshis" userId="S::sophia.moshis@education.vic.gov.au::eeb63ca9-2d3e-4695-9bc0-615d2d4c4acf" providerId="AD" clId="Web-{27CCDB5C-CC5A-0E67-48A9-CD13EEC6CD92}" dt="2025-02-19T04:07:46.208" v="1289" actId="14100"/>
          <ac:spMkLst>
            <pc:docMk/>
            <pc:sldMk cId="0" sldId="285"/>
            <ac:spMk id="3" creationId="{E967A69B-D656-A453-EDFD-B824FA41B6D5}"/>
          </ac:spMkLst>
        </pc:spChg>
      </pc:sldChg>
      <pc:sldChg chg="addSp delSp modSp">
        <pc:chgData name="Sophia Moshis" userId="S::sophia.moshis@education.vic.gov.au::eeb63ca9-2d3e-4695-9bc0-615d2d4c4acf" providerId="AD" clId="Web-{27CCDB5C-CC5A-0E67-48A9-CD13EEC6CD92}" dt="2025-02-19T04:00:49.923" v="1195" actId="1076"/>
        <pc:sldMkLst>
          <pc:docMk/>
          <pc:sldMk cId="0" sldId="298"/>
        </pc:sldMkLst>
        <pc:spChg chg="mod">
          <ac:chgData name="Sophia Moshis" userId="S::sophia.moshis@education.vic.gov.au::eeb63ca9-2d3e-4695-9bc0-615d2d4c4acf" providerId="AD" clId="Web-{27CCDB5C-CC5A-0E67-48A9-CD13EEC6CD92}" dt="2025-02-19T03:18:10.319" v="381" actId="1076"/>
          <ac:spMkLst>
            <pc:docMk/>
            <pc:sldMk cId="0" sldId="298"/>
            <ac:spMk id="1746" creationId="{00000000-0000-0000-0000-000000000000}"/>
          </ac:spMkLst>
        </pc:spChg>
        <pc:spChg chg="mod">
          <ac:chgData name="Sophia Moshis" userId="S::sophia.moshis@education.vic.gov.au::eeb63ca9-2d3e-4695-9bc0-615d2d4c4acf" providerId="AD" clId="Web-{27CCDB5C-CC5A-0E67-48A9-CD13EEC6CD92}" dt="2025-02-19T03:18:10.319" v="382" actId="1076"/>
          <ac:spMkLst>
            <pc:docMk/>
            <pc:sldMk cId="0" sldId="298"/>
            <ac:spMk id="1747" creationId="{00000000-0000-0000-0000-000000000000}"/>
          </ac:spMkLst>
        </pc:spChg>
        <pc:picChg chg="add mod">
          <ac:chgData name="Sophia Moshis" userId="S::sophia.moshis@education.vic.gov.au::eeb63ca9-2d3e-4695-9bc0-615d2d4c4acf" providerId="AD" clId="Web-{27CCDB5C-CC5A-0E67-48A9-CD13EEC6CD92}" dt="2025-02-19T04:00:49.923" v="1195" actId="1076"/>
          <ac:picMkLst>
            <pc:docMk/>
            <pc:sldMk cId="0" sldId="298"/>
            <ac:picMk id="3" creationId="{F7B94DD0-1A4E-51C2-3CE4-B3F8BAACBD3A}"/>
          </ac:picMkLst>
        </pc:picChg>
      </pc:sldChg>
      <pc:sldChg chg="modSp">
        <pc:chgData name="Sophia Moshis" userId="S::sophia.moshis@education.vic.gov.au::eeb63ca9-2d3e-4695-9bc0-615d2d4c4acf" providerId="AD" clId="Web-{27CCDB5C-CC5A-0E67-48A9-CD13EEC6CD92}" dt="2025-02-19T03:52:49.918" v="1156" actId="20577"/>
        <pc:sldMkLst>
          <pc:docMk/>
          <pc:sldMk cId="2756340349" sldId="348"/>
        </pc:sldMkLst>
        <pc:spChg chg="mod">
          <ac:chgData name="Sophia Moshis" userId="S::sophia.moshis@education.vic.gov.au::eeb63ca9-2d3e-4695-9bc0-615d2d4c4acf" providerId="AD" clId="Web-{27CCDB5C-CC5A-0E67-48A9-CD13EEC6CD92}" dt="2025-02-19T03:52:49.918" v="1156" actId="20577"/>
          <ac:spMkLst>
            <pc:docMk/>
            <pc:sldMk cId="2756340349" sldId="348"/>
            <ac:spMk id="10" creationId="{9F22CA79-EEFE-B045-06FE-87D7D91AD5BC}"/>
          </ac:spMkLst>
        </pc:spChg>
        <pc:spChg chg="mod">
          <ac:chgData name="Sophia Moshis" userId="S::sophia.moshis@education.vic.gov.au::eeb63ca9-2d3e-4695-9bc0-615d2d4c4acf" providerId="AD" clId="Web-{27CCDB5C-CC5A-0E67-48A9-CD13EEC6CD92}" dt="2025-02-19T03:52:38.730" v="1155" actId="20577"/>
          <ac:spMkLst>
            <pc:docMk/>
            <pc:sldMk cId="2756340349" sldId="348"/>
            <ac:spMk id="13" creationId="{E205203A-03D4-EFD9-FAD4-156FBFD54D43}"/>
          </ac:spMkLst>
        </pc:spChg>
      </pc:sldChg>
      <pc:sldChg chg="modSp">
        <pc:chgData name="Sophia Moshis" userId="S::sophia.moshis@education.vic.gov.au::eeb63ca9-2d3e-4695-9bc0-615d2d4c4acf" providerId="AD" clId="Web-{27CCDB5C-CC5A-0E67-48A9-CD13EEC6CD92}" dt="2025-02-19T02:56:03.024" v="53" actId="14100"/>
        <pc:sldMkLst>
          <pc:docMk/>
          <pc:sldMk cId="1357401738" sldId="362"/>
        </pc:sldMkLst>
        <pc:spChg chg="mod">
          <ac:chgData name="Sophia Moshis" userId="S::sophia.moshis@education.vic.gov.au::eeb63ca9-2d3e-4695-9bc0-615d2d4c4acf" providerId="AD" clId="Web-{27CCDB5C-CC5A-0E67-48A9-CD13EEC6CD92}" dt="2025-02-19T02:56:03.024" v="53" actId="14100"/>
          <ac:spMkLst>
            <pc:docMk/>
            <pc:sldMk cId="1357401738" sldId="362"/>
            <ac:spMk id="14" creationId="{5064D4EB-EB4C-491B-EDED-6DD3CFC723D2}"/>
          </ac:spMkLst>
        </pc:spChg>
        <pc:spChg chg="mod">
          <ac:chgData name="Sophia Moshis" userId="S::sophia.moshis@education.vic.gov.au::eeb63ca9-2d3e-4695-9bc0-615d2d4c4acf" providerId="AD" clId="Web-{27CCDB5C-CC5A-0E67-48A9-CD13EEC6CD92}" dt="2025-02-19T02:55:03.477" v="51" actId="20577"/>
          <ac:spMkLst>
            <pc:docMk/>
            <pc:sldMk cId="1357401738" sldId="362"/>
            <ac:spMk id="1163" creationId="{A2421E12-8C30-07E2-B542-38AF2B634C4C}"/>
          </ac:spMkLst>
        </pc:spChg>
      </pc:sldChg>
      <pc:sldChg chg="modSp">
        <pc:chgData name="Sophia Moshis" userId="S::sophia.moshis@education.vic.gov.au::eeb63ca9-2d3e-4695-9bc0-615d2d4c4acf" providerId="AD" clId="Web-{27CCDB5C-CC5A-0E67-48A9-CD13EEC6CD92}" dt="2025-02-19T03:53:07.809" v="1164" actId="20577"/>
        <pc:sldMkLst>
          <pc:docMk/>
          <pc:sldMk cId="1708124558" sldId="364"/>
        </pc:sldMkLst>
        <pc:spChg chg="mod">
          <ac:chgData name="Sophia Moshis" userId="S::sophia.moshis@education.vic.gov.au::eeb63ca9-2d3e-4695-9bc0-615d2d4c4acf" providerId="AD" clId="Web-{27CCDB5C-CC5A-0E67-48A9-CD13EEC6CD92}" dt="2025-02-19T03:52:57.184" v="1158" actId="20577"/>
          <ac:spMkLst>
            <pc:docMk/>
            <pc:sldMk cId="1708124558" sldId="364"/>
            <ac:spMk id="2" creationId="{58D23C55-FE34-FA9C-C22D-378495293692}"/>
          </ac:spMkLst>
        </pc:spChg>
        <pc:spChg chg="mod">
          <ac:chgData name="Sophia Moshis" userId="S::sophia.moshis@education.vic.gov.au::eeb63ca9-2d3e-4695-9bc0-615d2d4c4acf" providerId="AD" clId="Web-{27CCDB5C-CC5A-0E67-48A9-CD13EEC6CD92}" dt="2025-02-19T03:53:07.809" v="1164" actId="20577"/>
          <ac:spMkLst>
            <pc:docMk/>
            <pc:sldMk cId="1708124558" sldId="364"/>
            <ac:spMk id="3" creationId="{F57DEFB8-AC73-3EEB-9A7D-EB0552A9A298}"/>
          </ac:spMkLst>
        </pc:spChg>
      </pc:sldChg>
      <pc:sldChg chg="addSp delSp modSp">
        <pc:chgData name="Sophia Moshis" userId="S::sophia.moshis@education.vic.gov.au::eeb63ca9-2d3e-4695-9bc0-615d2d4c4acf" providerId="AD" clId="Web-{27CCDB5C-CC5A-0E67-48A9-CD13EEC6CD92}" dt="2025-02-19T04:07:07.333" v="1286" actId="1076"/>
        <pc:sldMkLst>
          <pc:docMk/>
          <pc:sldMk cId="2265472644" sldId="365"/>
        </pc:sldMkLst>
        <pc:spChg chg="add mod">
          <ac:chgData name="Sophia Moshis" userId="S::sophia.moshis@education.vic.gov.au::eeb63ca9-2d3e-4695-9bc0-615d2d4c4acf" providerId="AD" clId="Web-{27CCDB5C-CC5A-0E67-48A9-CD13EEC6CD92}" dt="2025-02-19T04:07:07.333" v="1286" actId="1076"/>
          <ac:spMkLst>
            <pc:docMk/>
            <pc:sldMk cId="2265472644" sldId="365"/>
            <ac:spMk id="6" creationId="{4C6694AE-F6B5-4A4E-91BD-2EC13B8906E6}"/>
          </ac:spMkLst>
        </pc:spChg>
        <pc:picChg chg="add mod ord modCrop">
          <ac:chgData name="Sophia Moshis" userId="S::sophia.moshis@education.vic.gov.au::eeb63ca9-2d3e-4695-9bc0-615d2d4c4acf" providerId="AD" clId="Web-{27CCDB5C-CC5A-0E67-48A9-CD13EEC6CD92}" dt="2025-02-19T04:06:19.504" v="1282"/>
          <ac:picMkLst>
            <pc:docMk/>
            <pc:sldMk cId="2265472644" sldId="365"/>
            <ac:picMk id="5" creationId="{F48FF74A-50BE-A4A5-0AF6-B7D27D13C927}"/>
          </ac:picMkLst>
        </pc:picChg>
      </pc:sldChg>
      <pc:sldChg chg="modSp">
        <pc:chgData name="Sophia Moshis" userId="S::sophia.moshis@education.vic.gov.au::eeb63ca9-2d3e-4695-9bc0-615d2d4c4acf" providerId="AD" clId="Web-{27CCDB5C-CC5A-0E67-48A9-CD13EEC6CD92}" dt="2025-02-19T03:37:00.127" v="673" actId="1076"/>
        <pc:sldMkLst>
          <pc:docMk/>
          <pc:sldMk cId="2130090007" sldId="369"/>
        </pc:sldMkLst>
        <pc:spChg chg="mod">
          <ac:chgData name="Sophia Moshis" userId="S::sophia.moshis@education.vic.gov.au::eeb63ca9-2d3e-4695-9bc0-615d2d4c4acf" providerId="AD" clId="Web-{27CCDB5C-CC5A-0E67-48A9-CD13EEC6CD92}" dt="2025-02-19T03:37:00.127" v="673" actId="1076"/>
          <ac:spMkLst>
            <pc:docMk/>
            <pc:sldMk cId="2130090007" sldId="369"/>
            <ac:spMk id="2" creationId="{FC15E269-117A-D482-78E4-EC698CA0C7B0}"/>
          </ac:spMkLst>
        </pc:spChg>
        <pc:spChg chg="mod">
          <ac:chgData name="Sophia Moshis" userId="S::sophia.moshis@education.vic.gov.au::eeb63ca9-2d3e-4695-9bc0-615d2d4c4acf" providerId="AD" clId="Web-{27CCDB5C-CC5A-0E67-48A9-CD13EEC6CD92}" dt="2025-02-19T03:36:47.658" v="669" actId="20577"/>
          <ac:spMkLst>
            <pc:docMk/>
            <pc:sldMk cId="2130090007" sldId="369"/>
            <ac:spMk id="1677" creationId="{FC7950F8-D8AA-CC8D-4A3D-E8A96D70C043}"/>
          </ac:spMkLst>
        </pc:spChg>
        <pc:spChg chg="mod">
          <ac:chgData name="Sophia Moshis" userId="S::sophia.moshis@education.vic.gov.au::eeb63ca9-2d3e-4695-9bc0-615d2d4c4acf" providerId="AD" clId="Web-{27CCDB5C-CC5A-0E67-48A9-CD13EEC6CD92}" dt="2025-02-19T03:36:40.002" v="667" actId="20577"/>
          <ac:spMkLst>
            <pc:docMk/>
            <pc:sldMk cId="2130090007" sldId="369"/>
            <ac:spMk id="1679" creationId="{12B7A61F-6A70-84D1-BD1C-9824257347CC}"/>
          </ac:spMkLst>
        </pc:spChg>
        <pc:spChg chg="mod">
          <ac:chgData name="Sophia Moshis" userId="S::sophia.moshis@education.vic.gov.au::eeb63ca9-2d3e-4695-9bc0-615d2d4c4acf" providerId="AD" clId="Web-{27CCDB5C-CC5A-0E67-48A9-CD13EEC6CD92}" dt="2025-02-19T03:36:43.846" v="668" actId="20577"/>
          <ac:spMkLst>
            <pc:docMk/>
            <pc:sldMk cId="2130090007" sldId="369"/>
            <ac:spMk id="1683" creationId="{9D2BD502-7FA3-141E-7A2E-27F08623F3F0}"/>
          </ac:spMkLst>
        </pc:spChg>
        <pc:spChg chg="mod">
          <ac:chgData name="Sophia Moshis" userId="S::sophia.moshis@education.vic.gov.au::eeb63ca9-2d3e-4695-9bc0-615d2d4c4acf" providerId="AD" clId="Web-{27CCDB5C-CC5A-0E67-48A9-CD13EEC6CD92}" dt="2025-02-19T02:58:14.947" v="123" actId="1076"/>
          <ac:spMkLst>
            <pc:docMk/>
            <pc:sldMk cId="2130090007" sldId="369"/>
            <ac:spMk id="1684" creationId="{1B8EE3D0-9A9C-732F-0ECC-3AD48E71BEC4}"/>
          </ac:spMkLst>
        </pc:spChg>
        <pc:spChg chg="mod">
          <ac:chgData name="Sophia Moshis" userId="S::sophia.moshis@education.vic.gov.au::eeb63ca9-2d3e-4695-9bc0-615d2d4c4acf" providerId="AD" clId="Web-{27CCDB5C-CC5A-0E67-48A9-CD13EEC6CD92}" dt="2025-02-19T02:58:14.963" v="124" actId="1076"/>
          <ac:spMkLst>
            <pc:docMk/>
            <pc:sldMk cId="2130090007" sldId="369"/>
            <ac:spMk id="1685" creationId="{143D3404-FF89-AAD0-6277-E4C00D81502A}"/>
          </ac:spMkLst>
        </pc:spChg>
        <pc:spChg chg="mod">
          <ac:chgData name="Sophia Moshis" userId="S::sophia.moshis@education.vic.gov.au::eeb63ca9-2d3e-4695-9bc0-615d2d4c4acf" providerId="AD" clId="Web-{27CCDB5C-CC5A-0E67-48A9-CD13EEC6CD92}" dt="2025-02-19T02:58:14.963" v="125" actId="1076"/>
          <ac:spMkLst>
            <pc:docMk/>
            <pc:sldMk cId="2130090007" sldId="369"/>
            <ac:spMk id="1687" creationId="{FC48BEBF-396B-169B-3810-AA190E08F08D}"/>
          </ac:spMkLst>
        </pc:spChg>
        <pc:grpChg chg="mod">
          <ac:chgData name="Sophia Moshis" userId="S::sophia.moshis@education.vic.gov.au::eeb63ca9-2d3e-4695-9bc0-615d2d4c4acf" providerId="AD" clId="Web-{27CCDB5C-CC5A-0E67-48A9-CD13EEC6CD92}" dt="2025-02-19T02:58:14.979" v="126" actId="1076"/>
          <ac:grpSpMkLst>
            <pc:docMk/>
            <pc:sldMk cId="2130090007" sldId="369"/>
            <ac:grpSpMk id="1688" creationId="{8455BA47-3C3D-F607-2325-4484E9A74937}"/>
          </ac:grpSpMkLst>
        </pc:grpChg>
        <pc:picChg chg="mod">
          <ac:chgData name="Sophia Moshis" userId="S::sophia.moshis@education.vic.gov.au::eeb63ca9-2d3e-4695-9bc0-615d2d4c4acf" providerId="AD" clId="Web-{27CCDB5C-CC5A-0E67-48A9-CD13EEC6CD92}" dt="2025-02-19T02:58:14.994" v="128" actId="1076"/>
          <ac:picMkLst>
            <pc:docMk/>
            <pc:sldMk cId="2130090007" sldId="369"/>
            <ac:picMk id="3" creationId="{4B9651B1-E428-377A-E923-DFB758C51BB2}"/>
          </ac:picMkLst>
        </pc:picChg>
        <pc:picChg chg="mod">
          <ac:chgData name="Sophia Moshis" userId="S::sophia.moshis@education.vic.gov.au::eeb63ca9-2d3e-4695-9bc0-615d2d4c4acf" providerId="AD" clId="Web-{27CCDB5C-CC5A-0E67-48A9-CD13EEC6CD92}" dt="2025-02-19T02:58:14.994" v="129" actId="1076"/>
          <ac:picMkLst>
            <pc:docMk/>
            <pc:sldMk cId="2130090007" sldId="369"/>
            <ac:picMk id="4" creationId="{2B011B7F-B776-8BC7-71F1-5E08F6DDDBAF}"/>
          </ac:picMkLst>
        </pc:picChg>
      </pc:sldChg>
      <pc:sldChg chg="modSp ord">
        <pc:chgData name="Sophia Moshis" userId="S::sophia.moshis@education.vic.gov.au::eeb63ca9-2d3e-4695-9bc0-615d2d4c4acf" providerId="AD" clId="Web-{27CCDB5C-CC5A-0E67-48A9-CD13EEC6CD92}" dt="2025-02-19T04:08:00.427" v="1292" actId="20577"/>
        <pc:sldMkLst>
          <pc:docMk/>
          <pc:sldMk cId="3135138841" sldId="370"/>
        </pc:sldMkLst>
        <pc:spChg chg="mod">
          <ac:chgData name="Sophia Moshis" userId="S::sophia.moshis@education.vic.gov.au::eeb63ca9-2d3e-4695-9bc0-615d2d4c4acf" providerId="AD" clId="Web-{27CCDB5C-CC5A-0E67-48A9-CD13EEC6CD92}" dt="2025-02-19T03:09:38.970" v="212" actId="20577"/>
          <ac:spMkLst>
            <pc:docMk/>
            <pc:sldMk cId="3135138841" sldId="370"/>
            <ac:spMk id="4" creationId="{AA3C5888-3E8A-86DD-AB36-20EF0C071B8A}"/>
          </ac:spMkLst>
        </pc:spChg>
        <pc:spChg chg="mod">
          <ac:chgData name="Sophia Moshis" userId="S::sophia.moshis@education.vic.gov.au::eeb63ca9-2d3e-4695-9bc0-615d2d4c4acf" providerId="AD" clId="Web-{27CCDB5C-CC5A-0E67-48A9-CD13EEC6CD92}" dt="2025-02-19T04:08:00.427" v="1292" actId="20577"/>
          <ac:spMkLst>
            <pc:docMk/>
            <pc:sldMk cId="3135138841" sldId="370"/>
            <ac:spMk id="7" creationId="{AF769348-624E-ED04-DFE1-85D479C946D2}"/>
          </ac:spMkLst>
        </pc:spChg>
      </pc:sldChg>
      <pc:sldChg chg="delSp modSp del delAnim">
        <pc:chgData name="Sophia Moshis" userId="S::sophia.moshis@education.vic.gov.au::eeb63ca9-2d3e-4695-9bc0-615d2d4c4acf" providerId="AD" clId="Web-{27CCDB5C-CC5A-0E67-48A9-CD13EEC6CD92}" dt="2025-02-19T02:57:02.884" v="69"/>
        <pc:sldMkLst>
          <pc:docMk/>
          <pc:sldMk cId="2728629303" sldId="371"/>
        </pc:sldMkLst>
      </pc:sldChg>
      <pc:sldChg chg="modSp">
        <pc:chgData name="Sophia Moshis" userId="S::sophia.moshis@education.vic.gov.au::eeb63ca9-2d3e-4695-9bc0-615d2d4c4acf" providerId="AD" clId="Web-{27CCDB5C-CC5A-0E67-48A9-CD13EEC6CD92}" dt="2025-02-19T02:57:49.056" v="94" actId="20577"/>
        <pc:sldMkLst>
          <pc:docMk/>
          <pc:sldMk cId="1216084866" sldId="372"/>
        </pc:sldMkLst>
        <pc:spChg chg="mod">
          <ac:chgData name="Sophia Moshis" userId="S::sophia.moshis@education.vic.gov.au::eeb63ca9-2d3e-4695-9bc0-615d2d4c4acf" providerId="AD" clId="Web-{27CCDB5C-CC5A-0E67-48A9-CD13EEC6CD92}" dt="2025-02-19T02:57:24.541" v="87" actId="20577"/>
          <ac:spMkLst>
            <pc:docMk/>
            <pc:sldMk cId="1216084866" sldId="372"/>
            <ac:spMk id="4" creationId="{68B8845E-C92D-335E-B1F5-0336CEA49E5F}"/>
          </ac:spMkLst>
        </pc:spChg>
        <pc:spChg chg="mod">
          <ac:chgData name="Sophia Moshis" userId="S::sophia.moshis@education.vic.gov.au::eeb63ca9-2d3e-4695-9bc0-615d2d4c4acf" providerId="AD" clId="Web-{27CCDB5C-CC5A-0E67-48A9-CD13EEC6CD92}" dt="2025-02-19T02:57:49.056" v="94" actId="20577"/>
          <ac:spMkLst>
            <pc:docMk/>
            <pc:sldMk cId="1216084866" sldId="372"/>
            <ac:spMk id="7" creationId="{0F0839BC-E5E9-76DE-15AE-36B10AA207B4}"/>
          </ac:spMkLst>
        </pc:spChg>
      </pc:sldChg>
      <pc:sldChg chg="delSp modSp">
        <pc:chgData name="Sophia Moshis" userId="S::sophia.moshis@education.vic.gov.au::eeb63ca9-2d3e-4695-9bc0-615d2d4c4acf" providerId="AD" clId="Web-{27CCDB5C-CC5A-0E67-48A9-CD13EEC6CD92}" dt="2025-02-19T04:03:22.737" v="1228" actId="20577"/>
        <pc:sldMkLst>
          <pc:docMk/>
          <pc:sldMk cId="1412847951" sldId="373"/>
        </pc:sldMkLst>
        <pc:spChg chg="mod">
          <ac:chgData name="Sophia Moshis" userId="S::sophia.moshis@education.vic.gov.au::eeb63ca9-2d3e-4695-9bc0-615d2d4c4acf" providerId="AD" clId="Web-{27CCDB5C-CC5A-0E67-48A9-CD13EEC6CD92}" dt="2025-02-19T04:03:22.737" v="1228" actId="20577"/>
          <ac:spMkLst>
            <pc:docMk/>
            <pc:sldMk cId="1412847951" sldId="373"/>
            <ac:spMk id="1900" creationId="{23123A38-0076-5163-D9C6-EF3627CE0B0C}"/>
          </ac:spMkLst>
        </pc:spChg>
        <pc:spChg chg="mod">
          <ac:chgData name="Sophia Moshis" userId="S::sophia.moshis@education.vic.gov.au::eeb63ca9-2d3e-4695-9bc0-615d2d4c4acf" providerId="AD" clId="Web-{27CCDB5C-CC5A-0E67-48A9-CD13EEC6CD92}" dt="2025-02-19T04:03:18.268" v="1226" actId="20577"/>
          <ac:spMkLst>
            <pc:docMk/>
            <pc:sldMk cId="1412847951" sldId="373"/>
            <ac:spMk id="1912" creationId="{9384E413-AD97-44F5-AF60-9194366845C1}"/>
          </ac:spMkLst>
        </pc:spChg>
      </pc:sldChg>
      <pc:sldChg chg="addSp modSp">
        <pc:chgData name="Sophia Moshis" userId="S::sophia.moshis@education.vic.gov.au::eeb63ca9-2d3e-4695-9bc0-615d2d4c4acf" providerId="AD" clId="Web-{27CCDB5C-CC5A-0E67-48A9-CD13EEC6CD92}" dt="2025-02-19T04:03:10.940" v="1225" actId="1076"/>
        <pc:sldMkLst>
          <pc:docMk/>
          <pc:sldMk cId="233825217" sldId="374"/>
        </pc:sldMkLst>
        <pc:spChg chg="mod">
          <ac:chgData name="Sophia Moshis" userId="S::sophia.moshis@education.vic.gov.au::eeb63ca9-2d3e-4695-9bc0-615d2d4c4acf" providerId="AD" clId="Web-{27CCDB5C-CC5A-0E67-48A9-CD13EEC6CD92}" dt="2025-02-19T03:53:38.262" v="1172" actId="20577"/>
          <ac:spMkLst>
            <pc:docMk/>
            <pc:sldMk cId="233825217" sldId="374"/>
            <ac:spMk id="8" creationId="{23B234AA-B5AC-2815-2B7A-4C347DD31C24}"/>
          </ac:spMkLst>
        </pc:spChg>
        <pc:spChg chg="mod">
          <ac:chgData name="Sophia Moshis" userId="S::sophia.moshis@education.vic.gov.au::eeb63ca9-2d3e-4695-9bc0-615d2d4c4acf" providerId="AD" clId="Web-{27CCDB5C-CC5A-0E67-48A9-CD13EEC6CD92}" dt="2025-02-19T03:53:34.575" v="1171" actId="20577"/>
          <ac:spMkLst>
            <pc:docMk/>
            <pc:sldMk cId="233825217" sldId="374"/>
            <ac:spMk id="1675" creationId="{CCC794DB-93C8-EF75-2F6E-5219381E0A18}"/>
          </ac:spMkLst>
        </pc:spChg>
        <pc:picChg chg="add mod">
          <ac:chgData name="Sophia Moshis" userId="S::sophia.moshis@education.vic.gov.au::eeb63ca9-2d3e-4695-9bc0-615d2d4c4acf" providerId="AD" clId="Web-{27CCDB5C-CC5A-0E67-48A9-CD13EEC6CD92}" dt="2025-02-19T04:03:07.815" v="1223" actId="1076"/>
          <ac:picMkLst>
            <pc:docMk/>
            <pc:sldMk cId="233825217" sldId="374"/>
            <ac:picMk id="2" creationId="{00AAA407-AD9C-F21A-9A9C-369AB2B171BE}"/>
          </ac:picMkLst>
        </pc:picChg>
        <pc:picChg chg="add mod">
          <ac:chgData name="Sophia Moshis" userId="S::sophia.moshis@education.vic.gov.au::eeb63ca9-2d3e-4695-9bc0-615d2d4c4acf" providerId="AD" clId="Web-{27CCDB5C-CC5A-0E67-48A9-CD13EEC6CD92}" dt="2025-02-19T04:03:03.205" v="1221" actId="1076"/>
          <ac:picMkLst>
            <pc:docMk/>
            <pc:sldMk cId="233825217" sldId="374"/>
            <ac:picMk id="3" creationId="{AFDDB92E-E6EB-ED10-8257-BB723AB1F1AA}"/>
          </ac:picMkLst>
        </pc:picChg>
        <pc:picChg chg="add mod">
          <ac:chgData name="Sophia Moshis" userId="S::sophia.moshis@education.vic.gov.au::eeb63ca9-2d3e-4695-9bc0-615d2d4c4acf" providerId="AD" clId="Web-{27CCDB5C-CC5A-0E67-48A9-CD13EEC6CD92}" dt="2025-02-19T04:03:08.877" v="1224" actId="1076"/>
          <ac:picMkLst>
            <pc:docMk/>
            <pc:sldMk cId="233825217" sldId="374"/>
            <ac:picMk id="4" creationId="{FB23AD35-59B2-8D89-D071-203DE6D8BBB8}"/>
          </ac:picMkLst>
        </pc:picChg>
        <pc:picChg chg="add mod">
          <ac:chgData name="Sophia Moshis" userId="S::sophia.moshis@education.vic.gov.au::eeb63ca9-2d3e-4695-9bc0-615d2d4c4acf" providerId="AD" clId="Web-{27CCDB5C-CC5A-0E67-48A9-CD13EEC6CD92}" dt="2025-02-19T04:03:10.940" v="1225" actId="1076"/>
          <ac:picMkLst>
            <pc:docMk/>
            <pc:sldMk cId="233825217" sldId="374"/>
            <ac:picMk id="5" creationId="{8B04C193-E1CD-C72A-31BF-72C77DA3E2B1}"/>
          </ac:picMkLst>
        </pc:picChg>
        <pc:picChg chg="add mod">
          <ac:chgData name="Sophia Moshis" userId="S::sophia.moshis@education.vic.gov.au::eeb63ca9-2d3e-4695-9bc0-615d2d4c4acf" providerId="AD" clId="Web-{27CCDB5C-CC5A-0E67-48A9-CD13EEC6CD92}" dt="2025-02-19T04:02:57.315" v="1218" actId="1076"/>
          <ac:picMkLst>
            <pc:docMk/>
            <pc:sldMk cId="233825217" sldId="374"/>
            <ac:picMk id="6" creationId="{4558F0F0-A394-D732-99D5-02E429AE88DD}"/>
          </ac:picMkLst>
        </pc:picChg>
        <pc:picChg chg="add mod">
          <ac:chgData name="Sophia Moshis" userId="S::sophia.moshis@education.vic.gov.au::eeb63ca9-2d3e-4695-9bc0-615d2d4c4acf" providerId="AD" clId="Web-{27CCDB5C-CC5A-0E67-48A9-CD13EEC6CD92}" dt="2025-02-19T04:03:05.346" v="1222" actId="1076"/>
          <ac:picMkLst>
            <pc:docMk/>
            <pc:sldMk cId="233825217" sldId="374"/>
            <ac:picMk id="7" creationId="{66FFEA21-8F4A-FD68-CEBF-846595C3F9EE}"/>
          </ac:picMkLst>
        </pc:picChg>
      </pc:sldChg>
      <pc:sldChg chg="addSp delSp modSp delAnim">
        <pc:chgData name="Sophia Moshis" userId="S::sophia.moshis@education.vic.gov.au::eeb63ca9-2d3e-4695-9bc0-615d2d4c4acf" providerId="AD" clId="Web-{27CCDB5C-CC5A-0E67-48A9-CD13EEC6CD92}" dt="2025-02-19T04:08:30.881" v="1293" actId="20577"/>
        <pc:sldMkLst>
          <pc:docMk/>
          <pc:sldMk cId="1821999124" sldId="377"/>
        </pc:sldMkLst>
        <pc:spChg chg="mod">
          <ac:chgData name="Sophia Moshis" userId="S::sophia.moshis@education.vic.gov.au::eeb63ca9-2d3e-4695-9bc0-615d2d4c4acf" providerId="AD" clId="Web-{27CCDB5C-CC5A-0E67-48A9-CD13EEC6CD92}" dt="2025-02-19T04:08:30.881" v="1293" actId="20577"/>
          <ac:spMkLst>
            <pc:docMk/>
            <pc:sldMk cId="1821999124" sldId="377"/>
            <ac:spMk id="1384" creationId="{E748563D-6070-CAE2-A883-19C4403CCDEE}"/>
          </ac:spMkLst>
        </pc:spChg>
      </pc:sldChg>
      <pc:sldChg chg="modSp">
        <pc:chgData name="Sophia Moshis" userId="S::sophia.moshis@education.vic.gov.au::eeb63ca9-2d3e-4695-9bc0-615d2d4c4acf" providerId="AD" clId="Web-{27CCDB5C-CC5A-0E67-48A9-CD13EEC6CD92}" dt="2025-02-19T03:24:08.557" v="454" actId="1076"/>
        <pc:sldMkLst>
          <pc:docMk/>
          <pc:sldMk cId="2682694621" sldId="379"/>
        </pc:sldMkLst>
        <pc:spChg chg="mod">
          <ac:chgData name="Sophia Moshis" userId="S::sophia.moshis@education.vic.gov.au::eeb63ca9-2d3e-4695-9bc0-615d2d4c4acf" providerId="AD" clId="Web-{27CCDB5C-CC5A-0E67-48A9-CD13EEC6CD92}" dt="2025-02-19T03:23:50.166" v="445" actId="1076"/>
          <ac:spMkLst>
            <pc:docMk/>
            <pc:sldMk cId="2682694621" sldId="379"/>
            <ac:spMk id="8" creationId="{A13D9FD2-8513-273F-1F91-C3601118C6EA}"/>
          </ac:spMkLst>
        </pc:spChg>
        <pc:spChg chg="mod">
          <ac:chgData name="Sophia Moshis" userId="S::sophia.moshis@education.vic.gov.au::eeb63ca9-2d3e-4695-9bc0-615d2d4c4acf" providerId="AD" clId="Web-{27CCDB5C-CC5A-0E67-48A9-CD13EEC6CD92}" dt="2025-02-19T03:23:19.150" v="424" actId="20577"/>
          <ac:spMkLst>
            <pc:docMk/>
            <pc:sldMk cId="2682694621" sldId="379"/>
            <ac:spMk id="9" creationId="{90179AD7-65CA-D703-9382-B5998A9D3B17}"/>
          </ac:spMkLst>
        </pc:spChg>
        <pc:spChg chg="mod">
          <ac:chgData name="Sophia Moshis" userId="S::sophia.moshis@education.vic.gov.au::eeb63ca9-2d3e-4695-9bc0-615d2d4c4acf" providerId="AD" clId="Web-{27CCDB5C-CC5A-0E67-48A9-CD13EEC6CD92}" dt="2025-02-19T03:24:06.776" v="453" actId="1076"/>
          <ac:spMkLst>
            <pc:docMk/>
            <pc:sldMk cId="2682694621" sldId="379"/>
            <ac:spMk id="11" creationId="{ADB40A4E-9BE9-FD7D-1BF9-C8C6D81E0F5C}"/>
          </ac:spMkLst>
        </pc:spChg>
        <pc:spChg chg="mod">
          <ac:chgData name="Sophia Moshis" userId="S::sophia.moshis@education.vic.gov.au::eeb63ca9-2d3e-4695-9bc0-615d2d4c4acf" providerId="AD" clId="Web-{27CCDB5C-CC5A-0E67-48A9-CD13EEC6CD92}" dt="2025-02-19T03:23:44.057" v="444" actId="1076"/>
          <ac:spMkLst>
            <pc:docMk/>
            <pc:sldMk cId="2682694621" sldId="379"/>
            <ac:spMk id="1264" creationId="{533460F3-E7F3-CE2A-5EE9-6DA1181C13D1}"/>
          </ac:spMkLst>
        </pc:spChg>
        <pc:picChg chg="mod">
          <ac:chgData name="Sophia Moshis" userId="S::sophia.moshis@education.vic.gov.au::eeb63ca9-2d3e-4695-9bc0-615d2d4c4acf" providerId="AD" clId="Web-{27CCDB5C-CC5A-0E67-48A9-CD13EEC6CD92}" dt="2025-02-19T03:24:08.557" v="454" actId="1076"/>
          <ac:picMkLst>
            <pc:docMk/>
            <pc:sldMk cId="2682694621" sldId="379"/>
            <ac:picMk id="4" creationId="{BA1F6F9C-789C-244F-490F-33015CAB5803}"/>
          </ac:picMkLst>
        </pc:picChg>
      </pc:sldChg>
      <pc:sldChg chg="modSp">
        <pc:chgData name="Sophia Moshis" userId="S::sophia.moshis@education.vic.gov.au::eeb63ca9-2d3e-4695-9bc0-615d2d4c4acf" providerId="AD" clId="Web-{27CCDB5C-CC5A-0E67-48A9-CD13EEC6CD92}" dt="2025-02-19T03:13:13.081" v="291" actId="1076"/>
        <pc:sldMkLst>
          <pc:docMk/>
          <pc:sldMk cId="3010227588" sldId="380"/>
        </pc:sldMkLst>
        <pc:spChg chg="mod">
          <ac:chgData name="Sophia Moshis" userId="S::sophia.moshis@education.vic.gov.au::eeb63ca9-2d3e-4695-9bc0-615d2d4c4acf" providerId="AD" clId="Web-{27CCDB5C-CC5A-0E67-48A9-CD13EEC6CD92}" dt="2025-02-19T03:13:11.878" v="290" actId="1076"/>
          <ac:spMkLst>
            <pc:docMk/>
            <pc:sldMk cId="3010227588" sldId="380"/>
            <ac:spMk id="4" creationId="{E73B50DE-23F5-6418-3556-32DEADB13412}"/>
          </ac:spMkLst>
        </pc:spChg>
        <pc:picChg chg="mod">
          <ac:chgData name="Sophia Moshis" userId="S::sophia.moshis@education.vic.gov.au::eeb63ca9-2d3e-4695-9bc0-615d2d4c4acf" providerId="AD" clId="Web-{27CCDB5C-CC5A-0E67-48A9-CD13EEC6CD92}" dt="2025-02-19T03:13:13.081" v="291" actId="1076"/>
          <ac:picMkLst>
            <pc:docMk/>
            <pc:sldMk cId="3010227588" sldId="380"/>
            <ac:picMk id="7" creationId="{026A59C8-0320-0EB0-D249-C15365299D8E}"/>
          </ac:picMkLst>
        </pc:picChg>
      </pc:sldChg>
      <pc:sldChg chg="addSp delSp modSp delAnim">
        <pc:chgData name="Sophia Moshis" userId="S::sophia.moshis@education.vic.gov.au::eeb63ca9-2d3e-4695-9bc0-615d2d4c4acf" providerId="AD" clId="Web-{27CCDB5C-CC5A-0E67-48A9-CD13EEC6CD92}" dt="2025-02-19T03:09:27.142" v="211" actId="14100"/>
        <pc:sldMkLst>
          <pc:docMk/>
          <pc:sldMk cId="2799043002" sldId="382"/>
        </pc:sldMkLst>
        <pc:spChg chg="mod">
          <ac:chgData name="Sophia Moshis" userId="S::sophia.moshis@education.vic.gov.au::eeb63ca9-2d3e-4695-9bc0-615d2d4c4acf" providerId="AD" clId="Web-{27CCDB5C-CC5A-0E67-48A9-CD13EEC6CD92}" dt="2025-02-19T03:09:24.126" v="210" actId="20577"/>
          <ac:spMkLst>
            <pc:docMk/>
            <pc:sldMk cId="2799043002" sldId="382"/>
            <ac:spMk id="3" creationId="{B1B04B83-DC35-5E8B-C51A-0E053C86068A}"/>
          </ac:spMkLst>
        </pc:spChg>
        <pc:spChg chg="mod">
          <ac:chgData name="Sophia Moshis" userId="S::sophia.moshis@education.vic.gov.au::eeb63ca9-2d3e-4695-9bc0-615d2d4c4acf" providerId="AD" clId="Web-{27CCDB5C-CC5A-0E67-48A9-CD13EEC6CD92}" dt="2025-02-19T02:58:56.588" v="137" actId="1076"/>
          <ac:spMkLst>
            <pc:docMk/>
            <pc:sldMk cId="2799043002" sldId="382"/>
            <ac:spMk id="1132" creationId="{08D1E65C-4590-3734-D68B-F20D340594FD}"/>
          </ac:spMkLst>
        </pc:spChg>
        <pc:picChg chg="add mod">
          <ac:chgData name="Sophia Moshis" userId="S::sophia.moshis@education.vic.gov.au::eeb63ca9-2d3e-4695-9bc0-615d2d4c4acf" providerId="AD" clId="Web-{27CCDB5C-CC5A-0E67-48A9-CD13EEC6CD92}" dt="2025-02-19T03:09:27.142" v="211" actId="14100"/>
          <ac:picMkLst>
            <pc:docMk/>
            <pc:sldMk cId="2799043002" sldId="382"/>
            <ac:picMk id="9" creationId="{65772022-EC58-82AB-5602-C5556615472A}"/>
          </ac:picMkLst>
        </pc:picChg>
      </pc:sldChg>
      <pc:sldChg chg="addSp modSp">
        <pc:chgData name="Sophia Moshis" userId="S::sophia.moshis@education.vic.gov.au::eeb63ca9-2d3e-4695-9bc0-615d2d4c4acf" providerId="AD" clId="Web-{27CCDB5C-CC5A-0E67-48A9-CD13EEC6CD92}" dt="2025-02-19T02:58:05.963" v="109" actId="20577"/>
        <pc:sldMkLst>
          <pc:docMk/>
          <pc:sldMk cId="2482520348" sldId="383"/>
        </pc:sldMkLst>
        <pc:spChg chg="add mod">
          <ac:chgData name="Sophia Moshis" userId="S::sophia.moshis@education.vic.gov.au::eeb63ca9-2d3e-4695-9bc0-615d2d4c4acf" providerId="AD" clId="Web-{27CCDB5C-CC5A-0E67-48A9-CD13EEC6CD92}" dt="2025-02-19T02:58:05.963" v="109" actId="20577"/>
          <ac:spMkLst>
            <pc:docMk/>
            <pc:sldMk cId="2482520348" sldId="383"/>
            <ac:spMk id="3" creationId="{EED6A2AA-E3F1-BE4A-5FED-EF5C69254E73}"/>
          </ac:spMkLst>
        </pc:spChg>
        <pc:spChg chg="mod">
          <ac:chgData name="Sophia Moshis" userId="S::sophia.moshis@education.vic.gov.au::eeb63ca9-2d3e-4695-9bc0-615d2d4c4acf" providerId="AD" clId="Web-{27CCDB5C-CC5A-0E67-48A9-CD13EEC6CD92}" dt="2025-02-19T02:57:38.759" v="93" actId="20577"/>
          <ac:spMkLst>
            <pc:docMk/>
            <pc:sldMk cId="2482520348" sldId="383"/>
            <ac:spMk id="1163" creationId="{EC1C627C-3E80-1B7A-A9D4-19DB64941B88}"/>
          </ac:spMkLst>
        </pc:spChg>
      </pc:sldChg>
      <pc:sldChg chg="addSp modSp">
        <pc:chgData name="Sophia Moshis" userId="S::sophia.moshis@education.vic.gov.au::eeb63ca9-2d3e-4695-9bc0-615d2d4c4acf" providerId="AD" clId="Web-{27CCDB5C-CC5A-0E67-48A9-CD13EEC6CD92}" dt="2025-02-19T04:08:47.896" v="1295" actId="20577"/>
        <pc:sldMkLst>
          <pc:docMk/>
          <pc:sldMk cId="25526028" sldId="384"/>
        </pc:sldMkLst>
        <pc:spChg chg="add mod">
          <ac:chgData name="Sophia Moshis" userId="S::sophia.moshis@education.vic.gov.au::eeb63ca9-2d3e-4695-9bc0-615d2d4c4acf" providerId="AD" clId="Web-{27CCDB5C-CC5A-0E67-48A9-CD13EEC6CD92}" dt="2025-02-19T04:08:47.896" v="1295" actId="20577"/>
          <ac:spMkLst>
            <pc:docMk/>
            <pc:sldMk cId="25526028" sldId="384"/>
            <ac:spMk id="3" creationId="{C14836A2-0A9F-18F3-8CE2-236DBBCFE3FC}"/>
          </ac:spMkLst>
        </pc:spChg>
        <pc:picChg chg="add mod">
          <ac:chgData name="Sophia Moshis" userId="S::sophia.moshis@education.vic.gov.au::eeb63ca9-2d3e-4695-9bc0-615d2d4c4acf" providerId="AD" clId="Web-{27CCDB5C-CC5A-0E67-48A9-CD13EEC6CD92}" dt="2025-02-19T03:40:46.661" v="697" actId="1076"/>
          <ac:picMkLst>
            <pc:docMk/>
            <pc:sldMk cId="25526028" sldId="384"/>
            <ac:picMk id="2" creationId="{5C6BC793-C40E-E277-DD42-52A5A431FF32}"/>
          </ac:picMkLst>
        </pc:picChg>
      </pc:sldChg>
      <pc:sldChg chg="addSp modSp">
        <pc:chgData name="Sophia Moshis" userId="S::sophia.moshis@education.vic.gov.au::eeb63ca9-2d3e-4695-9bc0-615d2d4c4acf" providerId="AD" clId="Web-{27CCDB5C-CC5A-0E67-48A9-CD13EEC6CD92}" dt="2025-02-19T03:46:11.086" v="832" actId="1076"/>
        <pc:sldMkLst>
          <pc:docMk/>
          <pc:sldMk cId="2270702960" sldId="385"/>
        </pc:sldMkLst>
        <pc:spChg chg="add mod">
          <ac:chgData name="Sophia Moshis" userId="S::sophia.moshis@education.vic.gov.au::eeb63ca9-2d3e-4695-9bc0-615d2d4c4acf" providerId="AD" clId="Web-{27CCDB5C-CC5A-0E67-48A9-CD13EEC6CD92}" dt="2025-02-19T03:44:20.538" v="830" actId="20577"/>
          <ac:spMkLst>
            <pc:docMk/>
            <pc:sldMk cId="2270702960" sldId="385"/>
            <ac:spMk id="2" creationId="{ABE3F2AA-02B4-BD35-8141-6E1F29419B63}"/>
          </ac:spMkLst>
        </pc:spChg>
        <pc:spChg chg="mod">
          <ac:chgData name="Sophia Moshis" userId="S::sophia.moshis@education.vic.gov.au::eeb63ca9-2d3e-4695-9bc0-615d2d4c4acf" providerId="AD" clId="Web-{27CCDB5C-CC5A-0E67-48A9-CD13EEC6CD92}" dt="2025-02-19T03:44:03.756" v="783" actId="20577"/>
          <ac:spMkLst>
            <pc:docMk/>
            <pc:sldMk cId="2270702960" sldId="385"/>
            <ac:spMk id="1675" creationId="{02BCDFA5-EAC9-5061-530B-B096A6A99407}"/>
          </ac:spMkLst>
        </pc:spChg>
        <pc:picChg chg="add mod">
          <ac:chgData name="Sophia Moshis" userId="S::sophia.moshis@education.vic.gov.au::eeb63ca9-2d3e-4695-9bc0-615d2d4c4acf" providerId="AD" clId="Web-{27CCDB5C-CC5A-0E67-48A9-CD13EEC6CD92}" dt="2025-02-19T03:46:11.086" v="832" actId="1076"/>
          <ac:picMkLst>
            <pc:docMk/>
            <pc:sldMk cId="2270702960" sldId="385"/>
            <ac:picMk id="3" creationId="{5D65E377-34AE-180D-0863-2D91393DC260}"/>
          </ac:picMkLst>
        </pc:picChg>
      </pc:sldChg>
      <pc:sldChg chg="modSp del">
        <pc:chgData name="Sophia Moshis" userId="S::sophia.moshis@education.vic.gov.au::eeb63ca9-2d3e-4695-9bc0-615d2d4c4acf" providerId="AD" clId="Web-{27CCDB5C-CC5A-0E67-48A9-CD13EEC6CD92}" dt="2025-02-19T03:24:16.713" v="455"/>
        <pc:sldMkLst>
          <pc:docMk/>
          <pc:sldMk cId="2824525921" sldId="386"/>
        </pc:sldMkLst>
      </pc:sldChg>
      <pc:sldChg chg="addSp modSp">
        <pc:chgData name="Sophia Moshis" userId="S::sophia.moshis@education.vic.gov.au::eeb63ca9-2d3e-4695-9bc0-615d2d4c4acf" providerId="AD" clId="Web-{27CCDB5C-CC5A-0E67-48A9-CD13EEC6CD92}" dt="2025-02-19T03:26:21.558" v="470" actId="1076"/>
        <pc:sldMkLst>
          <pc:docMk/>
          <pc:sldMk cId="694622654" sldId="388"/>
        </pc:sldMkLst>
        <pc:spChg chg="mod">
          <ac:chgData name="Sophia Moshis" userId="S::sophia.moshis@education.vic.gov.au::eeb63ca9-2d3e-4695-9bc0-615d2d4c4acf" providerId="AD" clId="Web-{27CCDB5C-CC5A-0E67-48A9-CD13EEC6CD92}" dt="2025-02-19T03:26:02.824" v="465" actId="1076"/>
          <ac:spMkLst>
            <pc:docMk/>
            <pc:sldMk cId="694622654" sldId="388"/>
            <ac:spMk id="1163" creationId="{EEDF4AE3-CA36-D4B3-1BD5-72EC724E5CDE}"/>
          </ac:spMkLst>
        </pc:spChg>
        <pc:picChg chg="add mod">
          <ac:chgData name="Sophia Moshis" userId="S::sophia.moshis@education.vic.gov.au::eeb63ca9-2d3e-4695-9bc0-615d2d4c4acf" providerId="AD" clId="Web-{27CCDB5C-CC5A-0E67-48A9-CD13EEC6CD92}" dt="2025-02-19T03:26:21.558" v="470" actId="1076"/>
          <ac:picMkLst>
            <pc:docMk/>
            <pc:sldMk cId="694622654" sldId="388"/>
            <ac:picMk id="2" creationId="{12C6631E-506A-0708-7252-1239D5399704}"/>
          </ac:picMkLst>
        </pc:picChg>
        <pc:picChg chg="add mod">
          <ac:chgData name="Sophia Moshis" userId="S::sophia.moshis@education.vic.gov.au::eeb63ca9-2d3e-4695-9bc0-615d2d4c4acf" providerId="AD" clId="Web-{27CCDB5C-CC5A-0E67-48A9-CD13EEC6CD92}" dt="2025-02-19T03:26:16.636" v="469" actId="14100"/>
          <ac:picMkLst>
            <pc:docMk/>
            <pc:sldMk cId="694622654" sldId="388"/>
            <ac:picMk id="3" creationId="{BA5D7FFA-F212-B781-BA3B-D8A53C845CCC}"/>
          </ac:picMkLst>
        </pc:picChg>
      </pc:sldChg>
      <pc:sldChg chg="modSp">
        <pc:chgData name="Sophia Moshis" userId="S::sophia.moshis@education.vic.gov.au::eeb63ca9-2d3e-4695-9bc0-615d2d4c4acf" providerId="AD" clId="Web-{27CCDB5C-CC5A-0E67-48A9-CD13EEC6CD92}" dt="2025-02-19T03:52:22.543" v="1154" actId="20577"/>
        <pc:sldMkLst>
          <pc:docMk/>
          <pc:sldMk cId="1257065769" sldId="390"/>
        </pc:sldMkLst>
        <pc:spChg chg="mod">
          <ac:chgData name="Sophia Moshis" userId="S::sophia.moshis@education.vic.gov.au::eeb63ca9-2d3e-4695-9bc0-615d2d4c4acf" providerId="AD" clId="Web-{27CCDB5C-CC5A-0E67-48A9-CD13EEC6CD92}" dt="2025-02-19T03:52:17.308" v="1150" actId="20577"/>
          <ac:spMkLst>
            <pc:docMk/>
            <pc:sldMk cId="1257065769" sldId="390"/>
            <ac:spMk id="2" creationId="{088357C3-AB78-4025-C086-FBEBC24E7E62}"/>
          </ac:spMkLst>
        </pc:spChg>
        <pc:spChg chg="mod">
          <ac:chgData name="Sophia Moshis" userId="S::sophia.moshis@education.vic.gov.au::eeb63ca9-2d3e-4695-9bc0-615d2d4c4acf" providerId="AD" clId="Web-{27CCDB5C-CC5A-0E67-48A9-CD13EEC6CD92}" dt="2025-02-19T03:52:22.543" v="1154" actId="20577"/>
          <ac:spMkLst>
            <pc:docMk/>
            <pc:sldMk cId="1257065769" sldId="390"/>
            <ac:spMk id="1163" creationId="{99255F36-F7F8-40F7-79AA-0F22B20A6CFA}"/>
          </ac:spMkLst>
        </pc:spChg>
      </pc:sldChg>
      <pc:sldChg chg="addSp delSp modSp addAnim delAnim">
        <pc:chgData name="Sophia Moshis" userId="S::sophia.moshis@education.vic.gov.au::eeb63ca9-2d3e-4695-9bc0-615d2d4c4acf" providerId="AD" clId="Web-{27CCDB5C-CC5A-0E67-48A9-CD13EEC6CD92}" dt="2025-02-19T04:02:27.564" v="1199"/>
        <pc:sldMkLst>
          <pc:docMk/>
          <pc:sldMk cId="1480422032" sldId="392"/>
        </pc:sldMkLst>
        <pc:spChg chg="mod">
          <ac:chgData name="Sophia Moshis" userId="S::sophia.moshis@education.vic.gov.au::eeb63ca9-2d3e-4695-9bc0-615d2d4c4acf" providerId="AD" clId="Web-{27CCDB5C-CC5A-0E67-48A9-CD13EEC6CD92}" dt="2025-02-19T03:35:44.595" v="661" actId="1076"/>
          <ac:spMkLst>
            <pc:docMk/>
            <pc:sldMk cId="1480422032" sldId="392"/>
            <ac:spMk id="3" creationId="{B2FBEE48-91F6-3334-B494-11E6E9C24795}"/>
          </ac:spMkLst>
        </pc:spChg>
        <pc:spChg chg="mod">
          <ac:chgData name="Sophia Moshis" userId="S::sophia.moshis@education.vic.gov.au::eeb63ca9-2d3e-4695-9bc0-615d2d4c4acf" providerId="AD" clId="Web-{27CCDB5C-CC5A-0E67-48A9-CD13EEC6CD92}" dt="2025-02-19T03:53:24.075" v="1170" actId="20577"/>
          <ac:spMkLst>
            <pc:docMk/>
            <pc:sldMk cId="1480422032" sldId="392"/>
            <ac:spMk id="8" creationId="{FF6C0D0A-5645-76AD-01E8-5DCE8CEF0E34}"/>
          </ac:spMkLst>
        </pc:spChg>
        <pc:spChg chg="add mod">
          <ac:chgData name="Sophia Moshis" userId="S::sophia.moshis@education.vic.gov.au::eeb63ca9-2d3e-4695-9bc0-615d2d4c4acf" providerId="AD" clId="Web-{27CCDB5C-CC5A-0E67-48A9-CD13EEC6CD92}" dt="2025-02-19T04:02:27.564" v="1199"/>
          <ac:spMkLst>
            <pc:docMk/>
            <pc:sldMk cId="1480422032" sldId="392"/>
            <ac:spMk id="15" creationId="{844A87F7-3C69-8EAE-4460-D62C58E64C11}"/>
          </ac:spMkLst>
        </pc:spChg>
        <pc:spChg chg="mod">
          <ac:chgData name="Sophia Moshis" userId="S::sophia.moshis@education.vic.gov.au::eeb63ca9-2d3e-4695-9bc0-615d2d4c4acf" providerId="AD" clId="Web-{27CCDB5C-CC5A-0E67-48A9-CD13EEC6CD92}" dt="2025-02-19T03:35:44.517" v="649" actId="1076"/>
          <ac:spMkLst>
            <pc:docMk/>
            <pc:sldMk cId="1480422032" sldId="392"/>
            <ac:spMk id="1459" creationId="{00000000-0000-0000-0000-000000000000}"/>
          </ac:spMkLst>
        </pc:spChg>
        <pc:spChg chg="mod">
          <ac:chgData name="Sophia Moshis" userId="S::sophia.moshis@education.vic.gov.au::eeb63ca9-2d3e-4695-9bc0-615d2d4c4acf" providerId="AD" clId="Web-{27CCDB5C-CC5A-0E67-48A9-CD13EEC6CD92}" dt="2025-02-19T03:35:44.517" v="650" actId="1076"/>
          <ac:spMkLst>
            <pc:docMk/>
            <pc:sldMk cId="1480422032" sldId="392"/>
            <ac:spMk id="1460" creationId="{00000000-0000-0000-0000-000000000000}"/>
          </ac:spMkLst>
        </pc:spChg>
        <pc:spChg chg="mod">
          <ac:chgData name="Sophia Moshis" userId="S::sophia.moshis@education.vic.gov.au::eeb63ca9-2d3e-4695-9bc0-615d2d4c4acf" providerId="AD" clId="Web-{27CCDB5C-CC5A-0E67-48A9-CD13EEC6CD92}" dt="2025-02-19T03:35:44.533" v="651" actId="1076"/>
          <ac:spMkLst>
            <pc:docMk/>
            <pc:sldMk cId="1480422032" sldId="392"/>
            <ac:spMk id="1462" creationId="{00000000-0000-0000-0000-000000000000}"/>
          </ac:spMkLst>
        </pc:spChg>
        <pc:spChg chg="mod">
          <ac:chgData name="Sophia Moshis" userId="S::sophia.moshis@education.vic.gov.au::eeb63ca9-2d3e-4695-9bc0-615d2d4c4acf" providerId="AD" clId="Web-{27CCDB5C-CC5A-0E67-48A9-CD13EEC6CD92}" dt="2025-02-19T03:35:36.595" v="648" actId="1076"/>
          <ac:spMkLst>
            <pc:docMk/>
            <pc:sldMk cId="1480422032" sldId="392"/>
            <ac:spMk id="1463" creationId="{00000000-0000-0000-0000-000000000000}"/>
          </ac:spMkLst>
        </pc:spChg>
        <pc:spChg chg="mod">
          <ac:chgData name="Sophia Moshis" userId="S::sophia.moshis@education.vic.gov.au::eeb63ca9-2d3e-4695-9bc0-615d2d4c4acf" providerId="AD" clId="Web-{27CCDB5C-CC5A-0E67-48A9-CD13EEC6CD92}" dt="2025-02-19T03:35:44.533" v="652" actId="1076"/>
          <ac:spMkLst>
            <pc:docMk/>
            <pc:sldMk cId="1480422032" sldId="392"/>
            <ac:spMk id="1468" creationId="{00000000-0000-0000-0000-000000000000}"/>
          </ac:spMkLst>
        </pc:spChg>
        <pc:spChg chg="mod">
          <ac:chgData name="Sophia Moshis" userId="S::sophia.moshis@education.vic.gov.au::eeb63ca9-2d3e-4695-9bc0-615d2d4c4acf" providerId="AD" clId="Web-{27CCDB5C-CC5A-0E67-48A9-CD13EEC6CD92}" dt="2025-02-19T03:35:44.533" v="653" actId="1076"/>
          <ac:spMkLst>
            <pc:docMk/>
            <pc:sldMk cId="1480422032" sldId="392"/>
            <ac:spMk id="1469" creationId="{00000000-0000-0000-0000-000000000000}"/>
          </ac:spMkLst>
        </pc:spChg>
        <pc:spChg chg="mod">
          <ac:chgData name="Sophia Moshis" userId="S::sophia.moshis@education.vic.gov.au::eeb63ca9-2d3e-4695-9bc0-615d2d4c4acf" providerId="AD" clId="Web-{27CCDB5C-CC5A-0E67-48A9-CD13EEC6CD92}" dt="2025-02-19T03:35:44.548" v="654" actId="1076"/>
          <ac:spMkLst>
            <pc:docMk/>
            <pc:sldMk cId="1480422032" sldId="392"/>
            <ac:spMk id="1471" creationId="{00000000-0000-0000-0000-000000000000}"/>
          </ac:spMkLst>
        </pc:spChg>
        <pc:grpChg chg="mod">
          <ac:chgData name="Sophia Moshis" userId="S::sophia.moshis@education.vic.gov.au::eeb63ca9-2d3e-4695-9bc0-615d2d4c4acf" providerId="AD" clId="Web-{27CCDB5C-CC5A-0E67-48A9-CD13EEC6CD92}" dt="2025-02-19T03:35:44.564" v="657" actId="1076"/>
          <ac:grpSpMkLst>
            <pc:docMk/>
            <pc:sldMk cId="1480422032" sldId="392"/>
            <ac:grpSpMk id="7" creationId="{907FFD7F-6BEC-6BA9-E2A2-2A84CE273A4D}"/>
          </ac:grpSpMkLst>
        </pc:grpChg>
        <pc:grpChg chg="mod">
          <ac:chgData name="Sophia Moshis" userId="S::sophia.moshis@education.vic.gov.au::eeb63ca9-2d3e-4695-9bc0-615d2d4c4acf" providerId="AD" clId="Web-{27CCDB5C-CC5A-0E67-48A9-CD13EEC6CD92}" dt="2025-02-19T03:35:44.579" v="658" actId="1076"/>
          <ac:grpSpMkLst>
            <pc:docMk/>
            <pc:sldMk cId="1480422032" sldId="392"/>
            <ac:grpSpMk id="11" creationId="{D51D3CC5-22CE-25CB-6A9D-C038879C4560}"/>
          </ac:grpSpMkLst>
        </pc:grpChg>
        <pc:picChg chg="mod">
          <ac:chgData name="Sophia Moshis" userId="S::sophia.moshis@education.vic.gov.au::eeb63ca9-2d3e-4695-9bc0-615d2d4c4acf" providerId="AD" clId="Web-{27CCDB5C-CC5A-0E67-48A9-CD13EEC6CD92}" dt="2025-02-19T03:35:44.579" v="659" actId="1076"/>
          <ac:picMkLst>
            <pc:docMk/>
            <pc:sldMk cId="1480422032" sldId="392"/>
            <ac:picMk id="14" creationId="{95D4A44A-1E96-9677-779D-68FACE945A51}"/>
          </ac:picMkLst>
        </pc:picChg>
        <pc:cxnChg chg="mod">
          <ac:chgData name="Sophia Moshis" userId="S::sophia.moshis@education.vic.gov.au::eeb63ca9-2d3e-4695-9bc0-615d2d4c4acf" providerId="AD" clId="Web-{27CCDB5C-CC5A-0E67-48A9-CD13EEC6CD92}" dt="2025-02-19T03:35:44.548" v="655" actId="1076"/>
          <ac:cxnSpMkLst>
            <pc:docMk/>
            <pc:sldMk cId="1480422032" sldId="392"/>
            <ac:cxnSpMk id="1500" creationId="{00000000-0000-0000-0000-000000000000}"/>
          </ac:cxnSpMkLst>
        </pc:cxnChg>
        <pc:cxnChg chg="mod">
          <ac:chgData name="Sophia Moshis" userId="S::sophia.moshis@education.vic.gov.au::eeb63ca9-2d3e-4695-9bc0-615d2d4c4acf" providerId="AD" clId="Web-{27CCDB5C-CC5A-0E67-48A9-CD13EEC6CD92}" dt="2025-02-19T03:35:44.548" v="656" actId="1076"/>
          <ac:cxnSpMkLst>
            <pc:docMk/>
            <pc:sldMk cId="1480422032" sldId="392"/>
            <ac:cxnSpMk id="1501" creationId="{00000000-0000-0000-0000-000000000000}"/>
          </ac:cxnSpMkLst>
        </pc:cxnChg>
      </pc:sldChg>
      <pc:sldChg chg="del">
        <pc:chgData name="Sophia Moshis" userId="S::sophia.moshis@education.vic.gov.au::eeb63ca9-2d3e-4695-9bc0-615d2d4c4acf" providerId="AD" clId="Web-{27CCDB5C-CC5A-0E67-48A9-CD13EEC6CD92}" dt="2025-02-19T02:48:10.129" v="26"/>
        <pc:sldMkLst>
          <pc:docMk/>
          <pc:sldMk cId="239536782" sldId="393"/>
        </pc:sldMkLst>
      </pc:sldChg>
    </pc:docChg>
  </pc:docChgLst>
  <pc:docChgLst>
    <pc:chgData name="Hernan Felipe Paz Giraldo" userId="S::hernanfelipe.pazgiraldo@education.vic.gov.au::168b5555-afd6-4487-ab41-c4759c887c17" providerId="AD" clId="Web-{5BDB7394-70DF-0BEA-6940-22FD7FA78D19}"/>
    <pc:docChg chg="modSld">
      <pc:chgData name="Hernan Felipe Paz Giraldo" userId="S::hernanfelipe.pazgiraldo@education.vic.gov.au::168b5555-afd6-4487-ab41-c4759c887c17" providerId="AD" clId="Web-{5BDB7394-70DF-0BEA-6940-22FD7FA78D19}" dt="2025-02-23T23:34:19.603" v="278"/>
      <pc:docMkLst>
        <pc:docMk/>
      </pc:docMkLst>
      <pc:sldChg chg="addSp delSp modSp modNotes">
        <pc:chgData name="Hernan Felipe Paz Giraldo" userId="S::hernanfelipe.pazgiraldo@education.vic.gov.au::168b5555-afd6-4487-ab41-c4759c887c17" providerId="AD" clId="Web-{5BDB7394-70DF-0BEA-6940-22FD7FA78D19}" dt="2025-02-23T23:34:19.603" v="278"/>
        <pc:sldMkLst>
          <pc:docMk/>
          <pc:sldMk cId="233825217" sldId="374"/>
        </pc:sldMkLst>
        <pc:graphicFrameChg chg="add del mod modGraphic">
          <ac:chgData name="Hernan Felipe Paz Giraldo" userId="S::hernanfelipe.pazgiraldo@education.vic.gov.au::168b5555-afd6-4487-ab41-c4759c887c17" providerId="AD" clId="Web-{5BDB7394-70DF-0BEA-6940-22FD7FA78D19}" dt="2025-02-23T23:24:37.331" v="173" actId="1076"/>
          <ac:graphicFrameMkLst>
            <pc:docMk/>
            <pc:sldMk cId="233825217" sldId="374"/>
            <ac:graphicFrameMk id="9" creationId="{13BA7671-883B-23CB-913D-66D13F0ED743}"/>
          </ac:graphicFrameMkLst>
        </pc:graphicFrameChg>
      </pc:sldChg>
    </pc:docChg>
  </pc:docChgLst>
  <pc:docChgLst>
    <pc:chgData name="Jose Ortega Ribera" userId="S::jose.ortegaribera@education.vic.gov.au::1bbd3a15-d37b-4d65-a4f6-58b6a35d0b5b" providerId="AD" clId="Web-{8315BB5D-EFC4-720B-493B-8C5388BA9864}"/>
    <pc:docChg chg="modSld">
      <pc:chgData name="Jose Ortega Ribera" userId="S::jose.ortegaribera@education.vic.gov.au::1bbd3a15-d37b-4d65-a4f6-58b6a35d0b5b" providerId="AD" clId="Web-{8315BB5D-EFC4-720B-493B-8C5388BA9864}" dt="2025-02-27T21:32:08.886" v="33" actId="1076"/>
      <pc:docMkLst>
        <pc:docMk/>
      </pc:docMkLst>
      <pc:sldChg chg="addSp delSp modSp addAnim">
        <pc:chgData name="Jose Ortega Ribera" userId="S::jose.ortegaribera@education.vic.gov.au::1bbd3a15-d37b-4d65-a4f6-58b6a35d0b5b" providerId="AD" clId="Web-{8315BB5D-EFC4-720B-493B-8C5388BA9864}" dt="2025-02-27T21:32:08.886" v="33" actId="1076"/>
        <pc:sldMkLst>
          <pc:docMk/>
          <pc:sldMk cId="3008606605" sldId="395"/>
        </pc:sldMkLst>
        <pc:spChg chg="add mod">
          <ac:chgData name="Jose Ortega Ribera" userId="S::jose.ortegaribera@education.vic.gov.au::1bbd3a15-d37b-4d65-a4f6-58b6a35d0b5b" providerId="AD" clId="Web-{8315BB5D-EFC4-720B-493B-8C5388BA9864}" dt="2025-02-27T21:32:08.886" v="33" actId="1076"/>
          <ac:spMkLst>
            <pc:docMk/>
            <pc:sldMk cId="3008606605" sldId="395"/>
            <ac:spMk id="13" creationId="{2683E5AA-AE83-6161-1F76-AC069EDE7CD6}"/>
          </ac:spMkLst>
        </pc:spChg>
        <pc:spChg chg="mod">
          <ac:chgData name="Jose Ortega Ribera" userId="S::jose.ortegaribera@education.vic.gov.au::1bbd3a15-d37b-4d65-a4f6-58b6a35d0b5b" providerId="AD" clId="Web-{8315BB5D-EFC4-720B-493B-8C5388BA9864}" dt="2025-02-27T21:28:17.254" v="0" actId="1076"/>
          <ac:spMkLst>
            <pc:docMk/>
            <pc:sldMk cId="3008606605" sldId="395"/>
            <ac:spMk id="1900" creationId="{CC4FF6C7-A085-A345-95B9-A8921B843150}"/>
          </ac:spMkLst>
        </pc:spChg>
        <pc:spChg chg="mod">
          <ac:chgData name="Jose Ortega Ribera" userId="S::jose.ortegaribera@education.vic.gov.au::1bbd3a15-d37b-4d65-a4f6-58b6a35d0b5b" providerId="AD" clId="Web-{8315BB5D-EFC4-720B-493B-8C5388BA9864}" dt="2025-02-27T21:28:17.254" v="1" actId="1076"/>
          <ac:spMkLst>
            <pc:docMk/>
            <pc:sldMk cId="3008606605" sldId="395"/>
            <ac:spMk id="1902" creationId="{507FE896-1FA2-EFAB-C852-0215F9549B9A}"/>
          </ac:spMkLst>
        </pc:spChg>
        <pc:spChg chg="mod">
          <ac:chgData name="Jose Ortega Ribera" userId="S::jose.ortegaribera@education.vic.gov.au::1bbd3a15-d37b-4d65-a4f6-58b6a35d0b5b" providerId="AD" clId="Web-{8315BB5D-EFC4-720B-493B-8C5388BA9864}" dt="2025-02-27T21:28:17.270" v="2" actId="1076"/>
          <ac:spMkLst>
            <pc:docMk/>
            <pc:sldMk cId="3008606605" sldId="395"/>
            <ac:spMk id="1904" creationId="{704CFC13-45C7-6B1A-FEDA-4E25726FA957}"/>
          </ac:spMkLst>
        </pc:spChg>
        <pc:spChg chg="mod">
          <ac:chgData name="Jose Ortega Ribera" userId="S::jose.ortegaribera@education.vic.gov.au::1bbd3a15-d37b-4d65-a4f6-58b6a35d0b5b" providerId="AD" clId="Web-{8315BB5D-EFC4-720B-493B-8C5388BA9864}" dt="2025-02-27T21:28:17.270" v="3" actId="1076"/>
          <ac:spMkLst>
            <pc:docMk/>
            <pc:sldMk cId="3008606605" sldId="395"/>
            <ac:spMk id="1906" creationId="{12A424E6-3655-BE53-83E2-99803A93F07C}"/>
          </ac:spMkLst>
        </pc:spChg>
        <pc:spChg chg="mod">
          <ac:chgData name="Jose Ortega Ribera" userId="S::jose.ortegaribera@education.vic.gov.au::1bbd3a15-d37b-4d65-a4f6-58b6a35d0b5b" providerId="AD" clId="Web-{8315BB5D-EFC4-720B-493B-8C5388BA9864}" dt="2025-02-27T21:28:17.286" v="4" actId="1076"/>
          <ac:spMkLst>
            <pc:docMk/>
            <pc:sldMk cId="3008606605" sldId="395"/>
            <ac:spMk id="1908" creationId="{2DA32BAE-7C71-ABDB-7558-CE4F2EB75865}"/>
          </ac:spMkLst>
        </pc:spChg>
        <pc:spChg chg="mod">
          <ac:chgData name="Jose Ortega Ribera" userId="S::jose.ortegaribera@education.vic.gov.au::1bbd3a15-d37b-4d65-a4f6-58b6a35d0b5b" providerId="AD" clId="Web-{8315BB5D-EFC4-720B-493B-8C5388BA9864}" dt="2025-02-27T21:28:17.286" v="5" actId="1076"/>
          <ac:spMkLst>
            <pc:docMk/>
            <pc:sldMk cId="3008606605" sldId="395"/>
            <ac:spMk id="1910" creationId="{54E618CD-1F1D-38BA-477D-38CD948B5393}"/>
          </ac:spMkLst>
        </pc:spChg>
        <pc:picChg chg="mod">
          <ac:chgData name="Jose Ortega Ribera" userId="S::jose.ortegaribera@education.vic.gov.au::1bbd3a15-d37b-4d65-a4f6-58b6a35d0b5b" providerId="AD" clId="Web-{8315BB5D-EFC4-720B-493B-8C5388BA9864}" dt="2025-02-27T21:28:17.301" v="6" actId="1076"/>
          <ac:picMkLst>
            <pc:docMk/>
            <pc:sldMk cId="3008606605" sldId="395"/>
            <ac:picMk id="2" creationId="{8A6C1C36-E4EA-C226-D958-F547BB095324}"/>
          </ac:picMkLst>
        </pc:picChg>
        <pc:picChg chg="mod">
          <ac:chgData name="Jose Ortega Ribera" userId="S::jose.ortegaribera@education.vic.gov.au::1bbd3a15-d37b-4d65-a4f6-58b6a35d0b5b" providerId="AD" clId="Web-{8315BB5D-EFC4-720B-493B-8C5388BA9864}" dt="2025-02-27T21:28:17.301" v="7" actId="1076"/>
          <ac:picMkLst>
            <pc:docMk/>
            <pc:sldMk cId="3008606605" sldId="395"/>
            <ac:picMk id="4" creationId="{580B5159-B140-3893-FC8A-427F3858CC03}"/>
          </ac:picMkLst>
        </pc:picChg>
        <pc:picChg chg="mod">
          <ac:chgData name="Jose Ortega Ribera" userId="S::jose.ortegaribera@education.vic.gov.au::1bbd3a15-d37b-4d65-a4f6-58b6a35d0b5b" providerId="AD" clId="Web-{8315BB5D-EFC4-720B-493B-8C5388BA9864}" dt="2025-02-27T21:28:17.317" v="8" actId="1076"/>
          <ac:picMkLst>
            <pc:docMk/>
            <pc:sldMk cId="3008606605" sldId="395"/>
            <ac:picMk id="5" creationId="{5CDFFC52-2012-8BEB-FCE3-828A5A9340AD}"/>
          </ac:picMkLst>
        </pc:picChg>
        <pc:picChg chg="mod">
          <ac:chgData name="Jose Ortega Ribera" userId="S::jose.ortegaribera@education.vic.gov.au::1bbd3a15-d37b-4d65-a4f6-58b6a35d0b5b" providerId="AD" clId="Web-{8315BB5D-EFC4-720B-493B-8C5388BA9864}" dt="2025-02-27T21:28:17.317" v="9" actId="1076"/>
          <ac:picMkLst>
            <pc:docMk/>
            <pc:sldMk cId="3008606605" sldId="395"/>
            <ac:picMk id="6" creationId="{EA14BDEC-AA39-248A-0861-989698EC24C1}"/>
          </ac:picMkLst>
        </pc:picChg>
        <pc:picChg chg="mod">
          <ac:chgData name="Jose Ortega Ribera" userId="S::jose.ortegaribera@education.vic.gov.au::1bbd3a15-d37b-4d65-a4f6-58b6a35d0b5b" providerId="AD" clId="Web-{8315BB5D-EFC4-720B-493B-8C5388BA9864}" dt="2025-02-27T21:28:17.333" v="10" actId="1076"/>
          <ac:picMkLst>
            <pc:docMk/>
            <pc:sldMk cId="3008606605" sldId="395"/>
            <ac:picMk id="7" creationId="{5A9B280B-38FF-2039-B281-E14061867113}"/>
          </ac:picMkLst>
        </pc:picChg>
        <pc:picChg chg="mod">
          <ac:chgData name="Jose Ortega Ribera" userId="S::jose.ortegaribera@education.vic.gov.au::1bbd3a15-d37b-4d65-a4f6-58b6a35d0b5b" providerId="AD" clId="Web-{8315BB5D-EFC4-720B-493B-8C5388BA9864}" dt="2025-02-27T21:28:17.333" v="11" actId="1076"/>
          <ac:picMkLst>
            <pc:docMk/>
            <pc:sldMk cId="3008606605" sldId="395"/>
            <ac:picMk id="8" creationId="{B9A64A14-3D1A-8F08-5E5F-A79EB9764AD2}"/>
          </ac:picMkLst>
        </pc:picChg>
        <pc:picChg chg="add mod">
          <ac:chgData name="Jose Ortega Ribera" userId="S::jose.ortegaribera@education.vic.gov.au::1bbd3a15-d37b-4d65-a4f6-58b6a35d0b5b" providerId="AD" clId="Web-{8315BB5D-EFC4-720B-493B-8C5388BA9864}" dt="2025-02-27T21:31:52.917" v="29" actId="1076"/>
          <ac:picMkLst>
            <pc:docMk/>
            <pc:sldMk cId="3008606605" sldId="395"/>
            <ac:picMk id="11" creationId="{710AD688-0B21-BD52-A81A-3B8FB5E07F5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93140" y="3227388"/>
            <a:ext cx="7945120" cy="305752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p: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68A6320B-1A11-DA1F-6F3C-E5EB9392C036}"/>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F93169CE-33E4-CA9B-D205-BD4411BA4A24}"/>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376FA9F6-EE36-C0AF-30AC-85CEDD707D05}"/>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extLst>
      <p:ext uri="{BB962C8B-B14F-4D97-AF65-F5344CB8AC3E}">
        <p14:creationId xmlns:p14="http://schemas.microsoft.com/office/powerpoint/2010/main" val="280892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a:extLst>
            <a:ext uri="{FF2B5EF4-FFF2-40B4-BE49-F238E27FC236}">
              <a16:creationId xmlns:a16="http://schemas.microsoft.com/office/drawing/2014/main" id="{94A2CAD6-D0B2-A4F2-3D37-C226EA2DA5A3}"/>
            </a:ext>
          </a:extLst>
        </p:cNvPr>
        <p:cNvGrpSpPr/>
        <p:nvPr/>
      </p:nvGrpSpPr>
      <p:grpSpPr>
        <a:xfrm>
          <a:off x="0" y="0"/>
          <a:ext cx="0" cy="0"/>
          <a:chOff x="0" y="0"/>
          <a:chExt cx="0" cy="0"/>
        </a:xfrm>
      </p:grpSpPr>
      <p:sp>
        <p:nvSpPr>
          <p:cNvPr id="1037" name="Google Shape;1037;gab8d1ca927_3_0:notes">
            <a:extLst>
              <a:ext uri="{FF2B5EF4-FFF2-40B4-BE49-F238E27FC236}">
                <a16:creationId xmlns:a16="http://schemas.microsoft.com/office/drawing/2014/main" id="{2103F904-ABC4-9BB8-FE92-EBD285EE1C38}"/>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ab8d1ca927_3_0:notes">
            <a:extLst>
              <a:ext uri="{FF2B5EF4-FFF2-40B4-BE49-F238E27FC236}">
                <a16:creationId xmlns:a16="http://schemas.microsoft.com/office/drawing/2014/main" id="{F5D519F9-2E85-9002-018D-38B886567710}"/>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a:buNone/>
            </a:pPr>
            <a:r>
              <a:rPr lang="en-US"/>
              <a:t>Luke</a:t>
            </a:r>
            <a:br>
              <a:rPr lang="en-US"/>
            </a:br>
            <a:r>
              <a:rPr lang="en-US"/>
              <a:t>This year, we’re excited to introduce Learning Community Leaders who are now assigned to each cohort, making things even more connected and collaborative! In the past, we had subject-based leaders like the Literacy Leader or Numeracy Leader, but these roles sometimes felt a little disconnected from the classroom. With our new approach, the focus is all about building stronger relationships and creating a more hands-on impact in coaching, mentoring, and supporting both teachers and students. It’s all about teamwork and making learning even more exciting!</a:t>
            </a:r>
          </a:p>
          <a:p>
            <a:pPr>
              <a:buNone/>
            </a:pPr>
            <a:r>
              <a:rPr lang="en-US"/>
              <a:t> </a:t>
            </a:r>
          </a:p>
          <a:p>
            <a:pPr>
              <a:buNone/>
            </a:pPr>
            <a:r>
              <a:rPr lang="en-US"/>
              <a:t>In 2025, our goal is all about tapping into the strengths of each team and individual teachers, facilitating planning sessions for greater impact, and really focusing on the unique needs of each cohort. Our Learning Community Leaders are at the heart of this mission, building strong teams, running our before school writing and math programs (along with other passionate teachers), and leading the Newlands Planning Model across all subjects.</a:t>
            </a:r>
          </a:p>
          <a:p>
            <a:pPr>
              <a:buNone/>
            </a:pPr>
            <a:r>
              <a:rPr lang="en-US"/>
              <a:t> </a:t>
            </a:r>
          </a:p>
          <a:p>
            <a:pPr>
              <a:buNone/>
            </a:pPr>
            <a:r>
              <a:rPr lang="en-US"/>
              <a:t>They’ll be in the classrooms, supporting teachers, and working side-by-side with them through mentoring, coaching, and collaborative teaching. It’s all about making sure both teachers and students thrive and grow together!</a:t>
            </a:r>
          </a:p>
          <a:p>
            <a:pPr marL="0" indent="0">
              <a:buNone/>
            </a:pPr>
            <a:endParaRPr lang="en-US"/>
          </a:p>
        </p:txBody>
      </p:sp>
    </p:spTree>
    <p:extLst>
      <p:ext uri="{BB962C8B-B14F-4D97-AF65-F5344CB8AC3E}">
        <p14:creationId xmlns:p14="http://schemas.microsoft.com/office/powerpoint/2010/main" val="182259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0725" cy="2547937"/>
          </a:xfrm>
        </p:spPr>
      </p:sp>
      <p:sp>
        <p:nvSpPr>
          <p:cNvPr id="3" name="Notes Placeholder 2"/>
          <p:cNvSpPr>
            <a:spLocks noGrp="1"/>
          </p:cNvSpPr>
          <p:nvPr>
            <p:ph type="body" idx="1"/>
          </p:nvPr>
        </p:nvSpPr>
        <p:spPr/>
        <p:txBody>
          <a:bodyPr/>
          <a:lstStyle/>
          <a:p>
            <a:pPr>
              <a:buNone/>
            </a:pPr>
            <a:r>
              <a:rPr lang="en-US">
                <a:latin typeface="Calibri"/>
                <a:ea typeface="Calibri"/>
                <a:cs typeface="Calibri"/>
              </a:rPr>
              <a:t>Katherine</a:t>
            </a:r>
          </a:p>
        </p:txBody>
      </p:sp>
    </p:spTree>
    <p:extLst>
      <p:ext uri="{BB962C8B-B14F-4D97-AF65-F5344CB8AC3E}">
        <p14:creationId xmlns:p14="http://schemas.microsoft.com/office/powerpoint/2010/main" val="2153664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307E6EB0-B0E8-F3D5-C468-0D5F2873EDBE}"/>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6BEEB25E-78D1-A486-C866-BA3D0D3AC780}"/>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6D329730-DBDD-7211-5CFF-8CA9F6D21B5F}"/>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Katherine</a:t>
            </a:r>
            <a:endParaRPr/>
          </a:p>
        </p:txBody>
      </p:sp>
    </p:spTree>
    <p:extLst>
      <p:ext uri="{BB962C8B-B14F-4D97-AF65-F5344CB8AC3E}">
        <p14:creationId xmlns:p14="http://schemas.microsoft.com/office/powerpoint/2010/main" val="4264840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6">
          <a:extLst>
            <a:ext uri="{FF2B5EF4-FFF2-40B4-BE49-F238E27FC236}">
              <a16:creationId xmlns:a16="http://schemas.microsoft.com/office/drawing/2014/main" id="{DFD17EEE-2E83-11D1-BA02-4F95DCF038F7}"/>
            </a:ext>
          </a:extLst>
        </p:cNvPr>
        <p:cNvGrpSpPr/>
        <p:nvPr/>
      </p:nvGrpSpPr>
      <p:grpSpPr>
        <a:xfrm>
          <a:off x="0" y="0"/>
          <a:ext cx="0" cy="0"/>
          <a:chOff x="0" y="0"/>
          <a:chExt cx="0" cy="0"/>
        </a:xfrm>
      </p:grpSpPr>
      <p:sp>
        <p:nvSpPr>
          <p:cNvPr id="1897" name="Google Shape;1897;gd1e87cec61_0_55:notes">
            <a:extLst>
              <a:ext uri="{FF2B5EF4-FFF2-40B4-BE49-F238E27FC236}">
                <a16:creationId xmlns:a16="http://schemas.microsoft.com/office/drawing/2014/main" id="{A3DCF40E-0BA2-BADC-1399-671841AC7E70}"/>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8" name="Google Shape;1898;gd1e87cec61_0_55:notes">
            <a:extLst>
              <a:ext uri="{FF2B5EF4-FFF2-40B4-BE49-F238E27FC236}">
                <a16:creationId xmlns:a16="http://schemas.microsoft.com/office/drawing/2014/main" id="{3E33BE6B-5FB7-1E3C-276E-A9F79447F818}"/>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021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D77E2B86-5FCB-C498-B546-580FC31A2C91}"/>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9DDE17AD-DA45-0D60-8573-D1380E0EC108}"/>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830F0E31-8292-FAF6-ED55-94E630604718}"/>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158750" indent="0">
              <a:buNone/>
            </a:pPr>
            <a:r>
              <a:rPr lang="en-US" dirty="0"/>
              <a:t>STEAM: The science and digital and design technologies curriculums are covered.</a:t>
            </a:r>
          </a:p>
          <a:p>
            <a:pPr marL="158750" indent="0">
              <a:buNone/>
            </a:pPr>
            <a:r>
              <a:rPr lang="en-US" dirty="0"/>
              <a:t>Students:</a:t>
            </a:r>
          </a:p>
          <a:p>
            <a:pPr marL="171450" indent="-171450">
              <a:buFont typeface="Arial,Sans-Serif"/>
              <a:buChar char="•"/>
            </a:pPr>
            <a:r>
              <a:rPr lang="en-US" dirty="0"/>
              <a:t>engage in experiments</a:t>
            </a:r>
          </a:p>
          <a:p>
            <a:pPr marL="171450" indent="-171450">
              <a:buFont typeface="Arial,Sans-Serif"/>
              <a:buChar char="•"/>
            </a:pPr>
            <a:r>
              <a:rPr lang="en-US" dirty="0"/>
              <a:t>code using robots and online sites. </a:t>
            </a:r>
          </a:p>
          <a:p>
            <a:pPr marL="171450" indent="-171450">
              <a:buFont typeface="Arial,Sans-Serif"/>
              <a:buChar char="•"/>
            </a:pPr>
            <a:r>
              <a:rPr lang="en-US" dirty="0"/>
              <a:t>create solutions related to their learning </a:t>
            </a:r>
          </a:p>
          <a:p>
            <a:pPr marL="171450" indent="-171450">
              <a:buFont typeface="Arial,Sans-Serif"/>
              <a:buChar char="•"/>
            </a:pPr>
            <a:r>
              <a:rPr lang="en-US" dirty="0"/>
              <a:t>Art is weaved throughout all of this. </a:t>
            </a:r>
          </a:p>
          <a:p>
            <a:pPr marL="158750" indent="0">
              <a:buNone/>
            </a:pPr>
            <a:endParaRPr lang="en-US" dirty="0"/>
          </a:p>
          <a:p>
            <a:pPr marL="158750" indent="0">
              <a:buNone/>
            </a:pPr>
            <a:r>
              <a:rPr lang="en-US" dirty="0"/>
              <a:t>Art</a:t>
            </a:r>
          </a:p>
          <a:p>
            <a:r>
              <a:rPr lang="en-US" dirty="0"/>
              <a:t>The Art Program focuses on develop students' abilities as an artist:</a:t>
            </a:r>
          </a:p>
          <a:p>
            <a:r>
              <a:rPr lang="en-US" dirty="0"/>
              <a:t> - Exposed to a range of Arts mediums; clay, drawing, collage, painting, sculpture and textiles. </a:t>
            </a:r>
          </a:p>
          <a:p>
            <a:r>
              <a:rPr lang="en-US" dirty="0"/>
              <a:t> Art elements, movements and  artists.</a:t>
            </a:r>
          </a:p>
          <a:p>
            <a:r>
              <a:rPr lang="en-US" dirty="0"/>
              <a:t>Students artwork displayed throughout the school and  there will be Biannual Art Show during October. </a:t>
            </a:r>
          </a:p>
          <a:p>
            <a:pPr marL="158750" indent="0">
              <a:buNone/>
            </a:pPr>
            <a:endParaRPr lang="en-US" dirty="0"/>
          </a:p>
          <a:p>
            <a:pPr marL="158750" indent="0">
              <a:buNone/>
            </a:pPr>
            <a:r>
              <a:rPr lang="en-US" dirty="0"/>
              <a:t>Health and PE</a:t>
            </a:r>
          </a:p>
          <a:p>
            <a:r>
              <a:rPr lang="en-US" dirty="0"/>
              <a:t>The HPE program helps children</a:t>
            </a:r>
            <a:r>
              <a:rPr lang="en-US" b="1" dirty="0"/>
              <a:t> stay active</a:t>
            </a:r>
            <a:r>
              <a:rPr lang="en-US" dirty="0"/>
              <a:t>, learn about their </a:t>
            </a:r>
            <a:r>
              <a:rPr lang="en-US" b="1" dirty="0"/>
              <a:t>bodies</a:t>
            </a:r>
            <a:r>
              <a:rPr lang="en-US" dirty="0"/>
              <a:t>, and </a:t>
            </a:r>
            <a:r>
              <a:rPr lang="en-US" b="1" dirty="0"/>
              <a:t>develop lifelong movement skills</a:t>
            </a:r>
            <a:r>
              <a:rPr lang="en-US" dirty="0"/>
              <a:t>. Through fun games and sports, we promote teamwork, well-being, and healthy habits for a strong and active future.</a:t>
            </a:r>
          </a:p>
          <a:p>
            <a:pPr marL="158750" indent="0">
              <a:buNone/>
            </a:pPr>
            <a:endParaRPr lang="en-US" dirty="0"/>
          </a:p>
          <a:p>
            <a:pPr marL="158750" indent="0">
              <a:buNone/>
            </a:pPr>
            <a:r>
              <a:rPr lang="en-US" dirty="0"/>
              <a:t>Music</a:t>
            </a:r>
          </a:p>
          <a:p>
            <a:pPr marL="285750" indent="-285750">
              <a:buFont typeface="Arial,Sans-Serif"/>
              <a:buChar char="•"/>
            </a:pPr>
            <a:r>
              <a:rPr lang="en-GB" dirty="0"/>
              <a:t>Music and dance as subjects </a:t>
            </a:r>
            <a:endParaRPr lang="en-US" dirty="0"/>
          </a:p>
          <a:p>
            <a:pPr marL="285750" indent="-285750">
              <a:buFont typeface="Arial,Sans-Serif"/>
              <a:buChar char="•"/>
            </a:pPr>
            <a:r>
              <a:rPr lang="en-GB" b="1" dirty="0"/>
              <a:t>focuses on developing foundational music skills</a:t>
            </a:r>
            <a:endParaRPr lang="en-US" dirty="0"/>
          </a:p>
          <a:p>
            <a:pPr marL="285750" indent="-285750">
              <a:buFont typeface="Arial,Sans-Serif"/>
              <a:buChar char="•"/>
            </a:pPr>
            <a:r>
              <a:rPr lang="en-GB" dirty="0"/>
              <a:t>They will learn about the qualities of the sound. Dynamics and contrasts (*loud/soft*, *high/low*).</a:t>
            </a:r>
            <a:endParaRPr lang="en-US" dirty="0"/>
          </a:p>
          <a:p>
            <a:pPr marL="285750" indent="-285750">
              <a:buFont typeface="Arial,Sans-Serif"/>
              <a:buChar char="•"/>
            </a:pPr>
            <a:r>
              <a:rPr lang="en-GB" b="1" dirty="0"/>
              <a:t>Through explicit teaching, hands-on instrument practice, group collaboration, and reflective activities.</a:t>
            </a:r>
            <a:endParaRPr lang="en-US" dirty="0"/>
          </a:p>
          <a:p>
            <a:pPr marL="285750" indent="-285750">
              <a:buFont typeface="Arial,Sans-Serif"/>
              <a:buChar char="•"/>
            </a:pPr>
            <a:r>
              <a:rPr lang="en-GB" b="1" dirty="0"/>
              <a:t>Incorporation of cultural exploration and creative expression to enhance musical understanding and appreciation</a:t>
            </a:r>
            <a:r>
              <a:rPr lang="en-GB" dirty="0"/>
              <a:t>.</a:t>
            </a:r>
          </a:p>
          <a:p>
            <a:endParaRPr lang="en-GB" dirty="0"/>
          </a:p>
          <a:p>
            <a:pPr marL="158750" indent="0">
              <a:buNone/>
            </a:pPr>
            <a:r>
              <a:rPr lang="en-GB" b="1" i="1" u="sng" dirty="0"/>
              <a:t>Wellbeing</a:t>
            </a:r>
            <a:endParaRPr lang="en-US" dirty="0"/>
          </a:p>
          <a:p>
            <a:pPr>
              <a:buNone/>
            </a:pPr>
            <a:r>
              <a:rPr lang="en-US" dirty="0"/>
              <a:t>This year, we’re diving into </a:t>
            </a:r>
            <a:r>
              <a:rPr lang="en-US" b="1" dirty="0"/>
              <a:t>positive self-talk, resilience, and coping strategies</a:t>
            </a:r>
            <a:r>
              <a:rPr lang="en-US" dirty="0"/>
              <a:t> to help us navigate challenges with confidence! 💪✨ Most of what we do is based on the </a:t>
            </a:r>
            <a:r>
              <a:rPr lang="en-US" b="1" dirty="0"/>
              <a:t>Resilience Program, Berry Street, and Safe Schools</a:t>
            </a:r>
            <a:r>
              <a:rPr lang="en-US" dirty="0"/>
              <a:t>, as well as what </a:t>
            </a:r>
            <a:r>
              <a:rPr lang="en-US" b="1" dirty="0"/>
              <a:t>you</a:t>
            </a:r>
            <a:r>
              <a:rPr lang="en-US" dirty="0"/>
              <a:t> need. Through </a:t>
            </a:r>
            <a:r>
              <a:rPr lang="en-US" b="1" dirty="0"/>
              <a:t>fun activities, teamwork, and reflection</a:t>
            </a:r>
            <a:r>
              <a:rPr lang="en-US" dirty="0"/>
              <a:t>, we’ll build skills to </a:t>
            </a:r>
            <a:r>
              <a:rPr lang="en-US" b="1" dirty="0"/>
              <a:t>stay strong, support each other, and thrive</a:t>
            </a:r>
            <a:r>
              <a:rPr lang="en-US" dirty="0"/>
              <a:t>. Get ready for an exciting journey of </a:t>
            </a:r>
            <a:r>
              <a:rPr lang="en-US" b="1" dirty="0"/>
              <a:t>growth, kindness, and self-discovery</a:t>
            </a:r>
            <a:r>
              <a:rPr lang="en-US" dirty="0"/>
              <a:t>! 🚀😊</a:t>
            </a:r>
            <a:endParaRPr lang="en-GB" dirty="0"/>
          </a:p>
          <a:p>
            <a:pPr marL="158750" indent="0">
              <a:buNone/>
            </a:pPr>
            <a:endParaRPr lang="en-GB" b="1" i="1" u="sng" dirty="0"/>
          </a:p>
          <a:p>
            <a:pPr marL="158750" indent="0">
              <a:buNone/>
            </a:pPr>
            <a:r>
              <a:rPr lang="en-US" dirty="0"/>
              <a:t>EVENTS</a:t>
            </a:r>
            <a:endParaRPr lang="en-GB" i="1" u="sng" dirty="0"/>
          </a:p>
          <a:p>
            <a:pPr marL="171450" indent="-171450"/>
            <a:r>
              <a:rPr lang="en-US" dirty="0"/>
              <a:t>Ride2School Day, Specialist Day Celebration. Term 2: </a:t>
            </a:r>
            <a:r>
              <a:rPr lang="en-US" dirty="0" err="1"/>
              <a:t>Colour</a:t>
            </a:r>
            <a:r>
              <a:rPr lang="en-US" dirty="0"/>
              <a:t> Run. Term 3: Athletics Carnival. Term 4: Art Show, swimming program (explain this year the swimming program is only for year 6s). In Term 4, Preps will participate in Bike Education for 2 weeks during PE too</a:t>
            </a:r>
          </a:p>
          <a:p>
            <a:pPr marL="171450" lvl="0" indent="-171450" algn="l">
              <a:spcBef>
                <a:spcPts val="0"/>
              </a:spcBef>
              <a:spcAft>
                <a:spcPts val="0"/>
              </a:spcAft>
            </a:pPr>
            <a:endParaRPr lang="en-US" dirty="0"/>
          </a:p>
        </p:txBody>
      </p:sp>
    </p:spTree>
    <p:extLst>
      <p:ext uri="{BB962C8B-B14F-4D97-AF65-F5344CB8AC3E}">
        <p14:creationId xmlns:p14="http://schemas.microsoft.com/office/powerpoint/2010/main" val="288985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a:extLst>
            <a:ext uri="{FF2B5EF4-FFF2-40B4-BE49-F238E27FC236}">
              <a16:creationId xmlns:a16="http://schemas.microsoft.com/office/drawing/2014/main" id="{FC8059B6-0653-0121-9F9C-6D847B0952BF}"/>
            </a:ext>
          </a:extLst>
        </p:cNvPr>
        <p:cNvGrpSpPr/>
        <p:nvPr/>
      </p:nvGrpSpPr>
      <p:grpSpPr>
        <a:xfrm>
          <a:off x="0" y="0"/>
          <a:ext cx="0" cy="0"/>
          <a:chOff x="0" y="0"/>
          <a:chExt cx="0" cy="0"/>
        </a:xfrm>
      </p:grpSpPr>
      <p:sp>
        <p:nvSpPr>
          <p:cNvPr id="1236" name="Google Shape;1236;g1161f6db217_0_51:notes">
            <a:extLst>
              <a:ext uri="{FF2B5EF4-FFF2-40B4-BE49-F238E27FC236}">
                <a16:creationId xmlns:a16="http://schemas.microsoft.com/office/drawing/2014/main" id="{8FE0363C-424B-0BD6-C6AC-5335D2892582}"/>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1161f6db217_0_51:notes">
            <a:extLst>
              <a:ext uri="{FF2B5EF4-FFF2-40B4-BE49-F238E27FC236}">
                <a16:creationId xmlns:a16="http://schemas.microsoft.com/office/drawing/2014/main" id="{CD0DCEE4-EFBD-9830-58D6-379D808B28AF}"/>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lvl="1" indent="0">
              <a:buNone/>
            </a:pPr>
            <a:r>
              <a:rPr lang="en-US" dirty="0"/>
              <a:t>Luke</a:t>
            </a:r>
            <a:br>
              <a:rPr lang="en-US" dirty="0"/>
            </a:br>
            <a:r>
              <a:rPr lang="en-US" dirty="0"/>
              <a:t>Sentral - </a:t>
            </a:r>
            <a:br>
              <a:rPr lang="en-US" dirty="0"/>
            </a:br>
            <a:r>
              <a:rPr lang="en-US" b="1" dirty="0"/>
              <a:t>School Communication</a:t>
            </a:r>
            <a:r>
              <a:rPr lang="en-US" dirty="0"/>
              <a:t>: Send and receive messages from your child’s homeroom, specialist teachers, and LCL </a:t>
            </a:r>
          </a:p>
          <a:p>
            <a:pPr marL="1085850" lvl="1" indent="-171450">
              <a:buFont typeface="Arial,Sans-Serif"/>
              <a:buChar char="•"/>
            </a:pPr>
            <a:r>
              <a:rPr lang="en-US" b="1" dirty="0"/>
              <a:t>Payment and Permissions</a:t>
            </a:r>
            <a:r>
              <a:rPr lang="en-US" dirty="0"/>
              <a:t>: Provide permission and make payments for camps, excursions, and incursions.</a:t>
            </a:r>
          </a:p>
          <a:p>
            <a:pPr marL="1085850" lvl="1" indent="-171450">
              <a:buFont typeface="Arial,Sans-Serif"/>
              <a:buChar char="•"/>
            </a:pPr>
            <a:r>
              <a:rPr lang="en-US" b="1" dirty="0"/>
              <a:t>Absence Management</a:t>
            </a:r>
            <a:r>
              <a:rPr lang="en-US" dirty="0"/>
              <a:t>: Easily communicate and respond to unexplained absences, as well as submit future absence requests.</a:t>
            </a:r>
          </a:p>
          <a:p>
            <a:pPr marL="1085850" lvl="1" indent="-171450">
              <a:buFont typeface="Arial,Sans-Serif"/>
              <a:buChar char="•"/>
            </a:pPr>
            <a:r>
              <a:rPr lang="en-US" b="1" dirty="0"/>
              <a:t>Notifications and Notices</a:t>
            </a:r>
            <a:r>
              <a:rPr lang="en-US" dirty="0"/>
              <a:t>: Receive timely notifications for community events, absence alerts, and school notices sent directly to your device.</a:t>
            </a:r>
          </a:p>
          <a:p>
            <a:pPr marL="1085850" lvl="1" indent="-171450">
              <a:buFont typeface="Arial,Sans-Serif"/>
              <a:buChar char="•"/>
            </a:pPr>
            <a:r>
              <a:rPr lang="en-US" b="1" dirty="0"/>
              <a:t>Parent/Teacher Interview Booking</a:t>
            </a:r>
            <a:r>
              <a:rPr lang="en-US" dirty="0"/>
              <a:t>.</a:t>
            </a:r>
          </a:p>
          <a:p>
            <a:pPr marL="1085850" lvl="1" indent="-171450">
              <a:buFont typeface="Arial,Sans-Serif"/>
              <a:buChar char="•"/>
            </a:pPr>
            <a:r>
              <a:rPr lang="en-US" b="1" dirty="0"/>
              <a:t>Access to School Calendar</a:t>
            </a:r>
            <a:r>
              <a:rPr lang="en-US" dirty="0"/>
              <a:t>: View and sync the school calendar with your phone to keep track of important dates and events.</a:t>
            </a:r>
          </a:p>
          <a:p>
            <a:pPr marL="1085850" lvl="1" indent="-171450">
              <a:buFont typeface="Arial,Sans-Serif"/>
              <a:buChar char="•"/>
            </a:pPr>
            <a:r>
              <a:rPr lang="en-US" b="1" dirty="0"/>
              <a:t>Semester Reports</a:t>
            </a:r>
            <a:r>
              <a:rPr lang="en-US" dirty="0"/>
              <a:t>: Stay informed by viewing your child’s individual learning plans and end-of-semester reports.</a:t>
            </a:r>
          </a:p>
          <a:p>
            <a:pPr marL="0" indent="0">
              <a:buNone/>
            </a:pPr>
            <a:endParaRPr lang="en-US" dirty="0"/>
          </a:p>
        </p:txBody>
      </p:sp>
    </p:spTree>
    <p:extLst>
      <p:ext uri="{BB962C8B-B14F-4D97-AF65-F5344CB8AC3E}">
        <p14:creationId xmlns:p14="http://schemas.microsoft.com/office/powerpoint/2010/main" val="2021285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ab8d1ca927_3_25: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ab8d1ca927_3_25: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Katherine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76139551-3AFB-01E7-8F1B-4D48C8372E75}"/>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1E9A9BB2-0481-0F7C-B1C1-08A22B613269}"/>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FCA0FA58-C593-1162-E747-053F583D6050}"/>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Katherine</a:t>
            </a:r>
          </a:p>
        </p:txBody>
      </p:sp>
    </p:spTree>
    <p:extLst>
      <p:ext uri="{BB962C8B-B14F-4D97-AF65-F5344CB8AC3E}">
        <p14:creationId xmlns:p14="http://schemas.microsoft.com/office/powerpoint/2010/main" val="441492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11db22f081b_0_1: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11db22f081b_0_1: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B59AA6A8-A60F-B02A-FB59-21347D10DABA}"/>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E08ED0FE-07BD-775B-0D9C-40CEECDAF25B}"/>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7DF596F7-3A03-D69A-172A-21E0CD8D56FA}"/>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indent="0">
              <a:lnSpc>
                <a:spcPct val="114999"/>
              </a:lnSpc>
              <a:buNone/>
            </a:pPr>
            <a:r>
              <a:rPr lang="en-US" dirty="0"/>
              <a:t>Jose</a:t>
            </a:r>
          </a:p>
          <a:p>
            <a:pPr marL="0" indent="0">
              <a:buFont typeface="Arial,Sans-Serif"/>
              <a:buNone/>
            </a:pPr>
            <a:endParaRPr lang="en-US" dirty="0"/>
          </a:p>
          <a:p>
            <a:pPr marL="0" lvl="0" indent="0" algn="l">
              <a:spcBef>
                <a:spcPts val="0"/>
              </a:spcBef>
              <a:spcAft>
                <a:spcPts val="0"/>
              </a:spcAft>
              <a:buNone/>
            </a:pPr>
            <a:endParaRPr lang="en-US" dirty="0"/>
          </a:p>
        </p:txBody>
      </p:sp>
    </p:spTree>
    <p:extLst>
      <p:ext uri="{BB962C8B-B14F-4D97-AF65-F5344CB8AC3E}">
        <p14:creationId xmlns:p14="http://schemas.microsoft.com/office/powerpoint/2010/main" val="3677860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00F2CEBD-9020-59D9-FDB6-91C9BB5F9FD1}"/>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75B3309C-6550-32B0-5064-7540B3114BD0}"/>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98E82BB1-51D2-D5F4-1564-9F2A185DF8CF}"/>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Katherine</a:t>
            </a:r>
          </a:p>
        </p:txBody>
      </p:sp>
    </p:spTree>
    <p:extLst>
      <p:ext uri="{BB962C8B-B14F-4D97-AF65-F5344CB8AC3E}">
        <p14:creationId xmlns:p14="http://schemas.microsoft.com/office/powerpoint/2010/main" val="2609671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AAFD6CD-8BCD-6654-3E12-B8432FC390FB}"/>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5E9739F8-22C3-F093-A89B-69B17CA080C3}"/>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AA4826E6-78A4-EA92-B334-5E69EFDF2FC8}"/>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indent="0">
              <a:lnSpc>
                <a:spcPct val="114999"/>
              </a:lnSpc>
              <a:buNone/>
            </a:pPr>
            <a:r>
              <a:rPr lang="en-US" dirty="0"/>
              <a:t>Katherine</a:t>
            </a:r>
          </a:p>
          <a:p>
            <a:pPr marL="285750" indent="-285750">
              <a:lnSpc>
                <a:spcPct val="114999"/>
              </a:lnSpc>
              <a:buFont typeface="Arial,Sans-Serif"/>
              <a:buChar char="•"/>
            </a:pPr>
            <a:r>
              <a:rPr lang="en-US" dirty="0"/>
              <a:t>Expectation </a:t>
            </a:r>
          </a:p>
          <a:p>
            <a:pPr marL="285750" indent="-285750">
              <a:lnSpc>
                <a:spcPct val="114999"/>
              </a:lnSpc>
              <a:buFont typeface="Arial,Sans-Serif"/>
              <a:buChar char="•"/>
            </a:pPr>
            <a:r>
              <a:rPr lang="en-US" dirty="0"/>
              <a:t>Logistics</a:t>
            </a:r>
          </a:p>
          <a:p>
            <a:pPr marL="285750" indent="-285750">
              <a:lnSpc>
                <a:spcPct val="114999"/>
              </a:lnSpc>
              <a:buFont typeface="Arial,Sans-Serif"/>
              <a:buChar char="•"/>
            </a:pPr>
            <a:r>
              <a:rPr lang="en-US" dirty="0"/>
              <a:t>Routine</a:t>
            </a:r>
          </a:p>
          <a:p>
            <a:pPr marL="0" lvl="0" indent="0" algn="l">
              <a:spcBef>
                <a:spcPts val="0"/>
              </a:spcBef>
              <a:spcAft>
                <a:spcPts val="0"/>
              </a:spcAft>
              <a:buNone/>
            </a:pPr>
            <a:endParaRPr lang="en-US" dirty="0"/>
          </a:p>
        </p:txBody>
      </p:sp>
    </p:spTree>
    <p:extLst>
      <p:ext uri="{BB962C8B-B14F-4D97-AF65-F5344CB8AC3E}">
        <p14:creationId xmlns:p14="http://schemas.microsoft.com/office/powerpoint/2010/main" val="216019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22A8DC4E-5F6E-CCCB-26C8-9A8964537040}"/>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48AEF177-7B48-A9F1-7C5F-BF66D4DC9306}"/>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117CB094-6AF2-4EE8-52EA-1821B8B72CD8}"/>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extLst>
      <p:ext uri="{BB962C8B-B14F-4D97-AF65-F5344CB8AC3E}">
        <p14:creationId xmlns:p14="http://schemas.microsoft.com/office/powerpoint/2010/main" val="566337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5E5129C9-5940-A7F4-AC9C-BB6BF2494D19}"/>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C77BE631-01DB-ACB5-2A14-29F025C976D8}"/>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31B248E2-59EA-D917-7EBB-882C13150418}"/>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extLst>
      <p:ext uri="{BB962C8B-B14F-4D97-AF65-F5344CB8AC3E}">
        <p14:creationId xmlns:p14="http://schemas.microsoft.com/office/powerpoint/2010/main" val="3347369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ab8d1ca927_3_62: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a:extLst>
            <a:ext uri="{FF2B5EF4-FFF2-40B4-BE49-F238E27FC236}">
              <a16:creationId xmlns:a16="http://schemas.microsoft.com/office/drawing/2014/main" id="{AE0F9195-4020-D2D6-9653-23680CF1A57D}"/>
            </a:ext>
          </a:extLst>
        </p:cNvPr>
        <p:cNvGrpSpPr/>
        <p:nvPr/>
      </p:nvGrpSpPr>
      <p:grpSpPr>
        <a:xfrm>
          <a:off x="0" y="0"/>
          <a:ext cx="0" cy="0"/>
          <a:chOff x="0" y="0"/>
          <a:chExt cx="0" cy="0"/>
        </a:xfrm>
      </p:grpSpPr>
      <p:sp>
        <p:nvSpPr>
          <p:cNvPr id="1124" name="Google Shape;1124;gd1e87cec61_0_34:notes">
            <a:extLst>
              <a:ext uri="{FF2B5EF4-FFF2-40B4-BE49-F238E27FC236}">
                <a16:creationId xmlns:a16="http://schemas.microsoft.com/office/drawing/2014/main" id="{0A9B21D8-1D89-17E6-A5DD-23795EFBC44C}"/>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d1e87cec61_0_34:notes">
            <a:extLst>
              <a:ext uri="{FF2B5EF4-FFF2-40B4-BE49-F238E27FC236}">
                <a16:creationId xmlns:a16="http://schemas.microsoft.com/office/drawing/2014/main" id="{F5A4404A-D88F-9482-AF95-F81822FA042D}"/>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endParaRPr/>
          </a:p>
        </p:txBody>
      </p:sp>
    </p:spTree>
    <p:extLst>
      <p:ext uri="{BB962C8B-B14F-4D97-AF65-F5344CB8AC3E}">
        <p14:creationId xmlns:p14="http://schemas.microsoft.com/office/powerpoint/2010/main" val="992746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62687D99-B623-EF49-8D4C-CEA167778E4A}"/>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4E39EE74-B5CD-179E-2CB4-806B6145689C}"/>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87CFCEC5-D871-128D-E77B-F30A30E6C01F}"/>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10484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a:extLst>
            <a:ext uri="{FF2B5EF4-FFF2-40B4-BE49-F238E27FC236}">
              <a16:creationId xmlns:a16="http://schemas.microsoft.com/office/drawing/2014/main" id="{05F8D031-C278-E652-B5D6-7F593A6C4840}"/>
            </a:ext>
          </a:extLst>
        </p:cNvPr>
        <p:cNvGrpSpPr/>
        <p:nvPr/>
      </p:nvGrpSpPr>
      <p:grpSpPr>
        <a:xfrm>
          <a:off x="0" y="0"/>
          <a:ext cx="0" cy="0"/>
          <a:chOff x="0" y="0"/>
          <a:chExt cx="0" cy="0"/>
        </a:xfrm>
      </p:grpSpPr>
      <p:sp>
        <p:nvSpPr>
          <p:cNvPr id="1377" name="Google Shape;1377;gab8d1ca927_3_168:notes">
            <a:extLst>
              <a:ext uri="{FF2B5EF4-FFF2-40B4-BE49-F238E27FC236}">
                <a16:creationId xmlns:a16="http://schemas.microsoft.com/office/drawing/2014/main" id="{89953EB0-1F38-9D49-69FA-9DB55B4BBC3B}"/>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8" name="Google Shape;1378;gab8d1ca927_3_168:notes">
            <a:extLst>
              <a:ext uri="{FF2B5EF4-FFF2-40B4-BE49-F238E27FC236}">
                <a16:creationId xmlns:a16="http://schemas.microsoft.com/office/drawing/2014/main" id="{9CEDFF13-BC55-0302-6205-0F555DEB60C7}"/>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Jose</a:t>
            </a:r>
          </a:p>
        </p:txBody>
      </p:sp>
    </p:spTree>
    <p:extLst>
      <p:ext uri="{BB962C8B-B14F-4D97-AF65-F5344CB8AC3E}">
        <p14:creationId xmlns:p14="http://schemas.microsoft.com/office/powerpoint/2010/main" val="2202248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a:extLst>
            <a:ext uri="{FF2B5EF4-FFF2-40B4-BE49-F238E27FC236}">
              <a16:creationId xmlns:a16="http://schemas.microsoft.com/office/drawing/2014/main" id="{F6BCAC14-FEC5-2B36-FFBD-452B06558636}"/>
            </a:ext>
          </a:extLst>
        </p:cNvPr>
        <p:cNvGrpSpPr/>
        <p:nvPr/>
      </p:nvGrpSpPr>
      <p:grpSpPr>
        <a:xfrm>
          <a:off x="0" y="0"/>
          <a:ext cx="0" cy="0"/>
          <a:chOff x="0" y="0"/>
          <a:chExt cx="0" cy="0"/>
        </a:xfrm>
      </p:grpSpPr>
      <p:sp>
        <p:nvSpPr>
          <p:cNvPr id="1152" name="Google Shape;1152;gd1e87cec61_0_37:notes">
            <a:extLst>
              <a:ext uri="{FF2B5EF4-FFF2-40B4-BE49-F238E27FC236}">
                <a16:creationId xmlns:a16="http://schemas.microsoft.com/office/drawing/2014/main" id="{A8060F4B-016E-88AE-6EA0-69008FB4CA16}"/>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d1e87cec61_0_37:notes">
            <a:extLst>
              <a:ext uri="{FF2B5EF4-FFF2-40B4-BE49-F238E27FC236}">
                <a16:creationId xmlns:a16="http://schemas.microsoft.com/office/drawing/2014/main" id="{E073BA0F-44D8-3436-B532-6EB07492E895}"/>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extLst>
      <p:ext uri="{BB962C8B-B14F-4D97-AF65-F5344CB8AC3E}">
        <p14:creationId xmlns:p14="http://schemas.microsoft.com/office/powerpoint/2010/main" val="3247477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1478A07E-86E9-2CFF-B70B-53ACBBB39292}"/>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3A4B3E7B-67F5-29AC-D0F7-C802D957FEA3}"/>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38D81400-FDCA-3CC6-231D-77A177BEEC7F}"/>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Katherine</a:t>
            </a:r>
          </a:p>
        </p:txBody>
      </p:sp>
    </p:spTree>
    <p:extLst>
      <p:ext uri="{BB962C8B-B14F-4D97-AF65-F5344CB8AC3E}">
        <p14:creationId xmlns:p14="http://schemas.microsoft.com/office/powerpoint/2010/main" val="202253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F9D42A62-FBDB-6509-2B6C-C772296F31C4}"/>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BFFAF123-A03B-3094-B21A-A5CC9E7AED46}"/>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6FA9D2A7-4F0F-0E54-3171-490647A93944}"/>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extLst>
      <p:ext uri="{BB962C8B-B14F-4D97-AF65-F5344CB8AC3E}">
        <p14:creationId xmlns:p14="http://schemas.microsoft.com/office/powerpoint/2010/main" val="56180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a:extLst>
            <a:ext uri="{FF2B5EF4-FFF2-40B4-BE49-F238E27FC236}">
              <a16:creationId xmlns:a16="http://schemas.microsoft.com/office/drawing/2014/main" id="{F922C663-B21A-86DE-D388-1CAC35A6F93B}"/>
            </a:ext>
          </a:extLst>
        </p:cNvPr>
        <p:cNvGrpSpPr/>
        <p:nvPr/>
      </p:nvGrpSpPr>
      <p:grpSpPr>
        <a:xfrm>
          <a:off x="0" y="0"/>
          <a:ext cx="0" cy="0"/>
          <a:chOff x="0" y="0"/>
          <a:chExt cx="0" cy="0"/>
        </a:xfrm>
      </p:grpSpPr>
      <p:sp>
        <p:nvSpPr>
          <p:cNvPr id="1672" name="Google Shape;1672;gab8d1ca927_3_375:notes">
            <a:extLst>
              <a:ext uri="{FF2B5EF4-FFF2-40B4-BE49-F238E27FC236}">
                <a16:creationId xmlns:a16="http://schemas.microsoft.com/office/drawing/2014/main" id="{2731FD3E-F1DF-3364-CFA8-103C14F1A0A9}"/>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a:extLst>
              <a:ext uri="{FF2B5EF4-FFF2-40B4-BE49-F238E27FC236}">
                <a16:creationId xmlns:a16="http://schemas.microsoft.com/office/drawing/2014/main" id="{2B51FCC0-B8C7-33DC-4BEA-D70087FAE432}"/>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extLst>
      <p:ext uri="{BB962C8B-B14F-4D97-AF65-F5344CB8AC3E}">
        <p14:creationId xmlns:p14="http://schemas.microsoft.com/office/powerpoint/2010/main" val="4131691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a:extLst>
            <a:ext uri="{FF2B5EF4-FFF2-40B4-BE49-F238E27FC236}">
              <a16:creationId xmlns:a16="http://schemas.microsoft.com/office/drawing/2014/main" id="{CBA19348-3561-595A-509A-9FDE702B8615}"/>
            </a:ext>
          </a:extLst>
        </p:cNvPr>
        <p:cNvGrpSpPr/>
        <p:nvPr/>
      </p:nvGrpSpPr>
      <p:grpSpPr>
        <a:xfrm>
          <a:off x="0" y="0"/>
          <a:ext cx="0" cy="0"/>
          <a:chOff x="0" y="0"/>
          <a:chExt cx="0" cy="0"/>
        </a:xfrm>
      </p:grpSpPr>
      <p:sp>
        <p:nvSpPr>
          <p:cNvPr id="1158" name="Google Shape;1158;gab8d1ca927_3_62:notes">
            <a:extLst>
              <a:ext uri="{FF2B5EF4-FFF2-40B4-BE49-F238E27FC236}">
                <a16:creationId xmlns:a16="http://schemas.microsoft.com/office/drawing/2014/main" id="{4A833F1E-3EF1-FA20-F5F0-16E4E79AD37D}"/>
              </a:ext>
            </a:extLst>
          </p:cNvPr>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 name="Google Shape;1159;gab8d1ca927_3_62:notes">
            <a:extLst>
              <a:ext uri="{FF2B5EF4-FFF2-40B4-BE49-F238E27FC236}">
                <a16:creationId xmlns:a16="http://schemas.microsoft.com/office/drawing/2014/main" id="{D187A497-B972-9157-4646-705BF9FB0D41}"/>
              </a:ext>
            </a:extLst>
          </p:cNvPr>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extLst>
      <p:ext uri="{BB962C8B-B14F-4D97-AF65-F5344CB8AC3E}">
        <p14:creationId xmlns:p14="http://schemas.microsoft.com/office/powerpoint/2010/main" val="2379695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d1e87cec61_0_9:notes"/>
          <p:cNvSpPr>
            <a:spLocks noGrp="1" noRot="1" noChangeAspect="1"/>
          </p:cNvSpPr>
          <p:nvPr>
            <p:ph type="sldImg" idx="2"/>
          </p:nvPr>
        </p:nvSpPr>
        <p:spPr>
          <a:xfrm>
            <a:off x="2700338" y="509588"/>
            <a:ext cx="4530725" cy="25479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4" name="Google Shape;1744;gd1e87cec61_0_9:notes"/>
          <p:cNvSpPr txBox="1">
            <a:spLocks noGrp="1"/>
          </p:cNvSpPr>
          <p:nvPr>
            <p:ph type="body" idx="1"/>
          </p:nvPr>
        </p:nvSpPr>
        <p:spPr>
          <a:xfrm>
            <a:off x="993140" y="3227388"/>
            <a:ext cx="7945120" cy="3057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Luke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78600" y="1484550"/>
            <a:ext cx="7787100" cy="2086500"/>
          </a:xfrm>
          <a:prstGeom prst="rect">
            <a:avLst/>
          </a:prstGeom>
        </p:spPr>
        <p:txBody>
          <a:bodyPr spcFirstLastPara="1" wrap="square" lIns="91425" tIns="91425" rIns="91425" bIns="91425" anchor="ctr" anchorCtr="0">
            <a:noAutofit/>
          </a:bodyPr>
          <a:lstStyle>
            <a:lvl1pPr lvl="0" algn="ctr">
              <a:lnSpc>
                <a:spcPct val="125000"/>
              </a:lnSpc>
              <a:spcBef>
                <a:spcPts val="0"/>
              </a:spcBef>
              <a:spcAft>
                <a:spcPts val="0"/>
              </a:spcAft>
              <a:buSzPts val="5200"/>
              <a:buNone/>
              <a:defRPr sz="55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47575" y="3466725"/>
            <a:ext cx="4048800" cy="382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1867025" y="1013175"/>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229260" y="3396805"/>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315040" flipH="1">
            <a:off x="-236345" y="4475012"/>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282713" y="47691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27300" y="4210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488" y="29082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257175" y="4901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59288" y="39105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6110254" y="2527892"/>
            <a:ext cx="4814046" cy="1710367"/>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744675" y="-169359"/>
            <a:ext cx="3627772" cy="1869298"/>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10484934" flipH="1">
            <a:off x="7292455" y="-348495"/>
            <a:ext cx="2087045" cy="98416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10800000">
            <a:off x="5634813" y="2079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10800000">
            <a:off x="7750600" y="10248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10800000">
            <a:off x="8980488" y="193977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0800000">
            <a:off x="4725450" y="13999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1912475" y="2261338"/>
            <a:ext cx="5319000" cy="8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8" name="Google Shape;28;p3"/>
          <p:cNvSpPr txBox="1">
            <a:spLocks noGrp="1"/>
          </p:cNvSpPr>
          <p:nvPr>
            <p:ph type="title" idx="2" hasCustomPrompt="1"/>
          </p:nvPr>
        </p:nvSpPr>
        <p:spPr>
          <a:xfrm>
            <a:off x="3105600" y="1164675"/>
            <a:ext cx="29328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9" name="Google Shape;29;p3"/>
          <p:cNvSpPr txBox="1">
            <a:spLocks noGrp="1"/>
          </p:cNvSpPr>
          <p:nvPr>
            <p:ph type="subTitle" idx="1"/>
          </p:nvPr>
        </p:nvSpPr>
        <p:spPr>
          <a:xfrm>
            <a:off x="2815400" y="3123913"/>
            <a:ext cx="3513300" cy="435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0" name="Google Shape;30;p3"/>
          <p:cNvSpPr/>
          <p:nvPr/>
        </p:nvSpPr>
        <p:spPr>
          <a:xfrm rot="10800000">
            <a:off x="-260192"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rot="10800000">
            <a:off x="158481"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69972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1811013"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332175"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123202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108888"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5365175"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874550"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10800000">
            <a:off x="536517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rot="10800000">
            <a:off x="7188788"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rot="10800000">
            <a:off x="6621274"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10800000">
            <a:off x="783287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10800000">
            <a:off x="8890913"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6" name="Google Shape;46;p4"/>
          <p:cNvSpPr txBox="1">
            <a:spLocks noGrp="1"/>
          </p:cNvSpPr>
          <p:nvPr>
            <p:ph type="body" idx="1"/>
          </p:nvPr>
        </p:nvSpPr>
        <p:spPr>
          <a:xfrm>
            <a:off x="718675" y="1028700"/>
            <a:ext cx="7706400" cy="35748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Anaheim"/>
              <a:buAutoNum type="arabicPeriod"/>
              <a:defRPr sz="1200"/>
            </a:lvl1pPr>
            <a:lvl2pPr marL="914400" lvl="1" indent="-304800">
              <a:spcBef>
                <a:spcPts val="1600"/>
              </a:spcBef>
              <a:spcAft>
                <a:spcPts val="0"/>
              </a:spcAft>
              <a:buClr>
                <a:srgbClr val="434343"/>
              </a:buClr>
              <a:buSzPts val="1200"/>
              <a:buFont typeface="Roboto Condensed Light"/>
              <a:buAutoNum type="alphaLcPeriod"/>
              <a:defRPr/>
            </a:lvl2pPr>
            <a:lvl3pPr marL="1371600" lvl="2" indent="-304800">
              <a:spcBef>
                <a:spcPts val="1600"/>
              </a:spcBef>
              <a:spcAft>
                <a:spcPts val="0"/>
              </a:spcAft>
              <a:buClr>
                <a:srgbClr val="434343"/>
              </a:buClr>
              <a:buSzPts val="1200"/>
              <a:buFont typeface="Roboto Condensed Light"/>
              <a:buAutoNum type="romanLcPeriod"/>
              <a:defRPr/>
            </a:lvl3pPr>
            <a:lvl4pPr marL="1828800" lvl="3" indent="-304800">
              <a:spcBef>
                <a:spcPts val="1600"/>
              </a:spcBef>
              <a:spcAft>
                <a:spcPts val="0"/>
              </a:spcAft>
              <a:buClr>
                <a:srgbClr val="434343"/>
              </a:buClr>
              <a:buSzPts val="1200"/>
              <a:buFont typeface="Roboto Condensed Light"/>
              <a:buAutoNum type="arabicPeriod"/>
              <a:defRPr/>
            </a:lvl4pPr>
            <a:lvl5pPr marL="2286000" lvl="4" indent="-304800">
              <a:spcBef>
                <a:spcPts val="1600"/>
              </a:spcBef>
              <a:spcAft>
                <a:spcPts val="0"/>
              </a:spcAft>
              <a:buClr>
                <a:srgbClr val="434343"/>
              </a:buClr>
              <a:buSzPts val="1200"/>
              <a:buFont typeface="Roboto Condensed Light"/>
              <a:buAutoNum type="alphaLcPeriod"/>
              <a:defRPr/>
            </a:lvl5pPr>
            <a:lvl6pPr marL="2743200" lvl="5" indent="-304800">
              <a:spcBef>
                <a:spcPts val="1600"/>
              </a:spcBef>
              <a:spcAft>
                <a:spcPts val="0"/>
              </a:spcAft>
              <a:buClr>
                <a:srgbClr val="434343"/>
              </a:buClr>
              <a:buSzPts val="1200"/>
              <a:buFont typeface="Roboto Condensed Light"/>
              <a:buAutoNum type="romanLcPeriod"/>
              <a:defRPr/>
            </a:lvl6pPr>
            <a:lvl7pPr marL="3200400" lvl="6" indent="-304800">
              <a:spcBef>
                <a:spcPts val="1600"/>
              </a:spcBef>
              <a:spcAft>
                <a:spcPts val="0"/>
              </a:spcAft>
              <a:buClr>
                <a:srgbClr val="434343"/>
              </a:buClr>
              <a:buSzPts val="1200"/>
              <a:buFont typeface="Roboto Condensed Light"/>
              <a:buAutoNum type="arabicPeriod"/>
              <a:defRPr/>
            </a:lvl7pPr>
            <a:lvl8pPr marL="3657600" lvl="7" indent="-304800">
              <a:spcBef>
                <a:spcPts val="1600"/>
              </a:spcBef>
              <a:spcAft>
                <a:spcPts val="0"/>
              </a:spcAft>
              <a:buClr>
                <a:srgbClr val="434343"/>
              </a:buClr>
              <a:buSzPts val="1200"/>
              <a:buFont typeface="Roboto Condensed Light"/>
              <a:buAutoNum type="alphaLcPeriod"/>
              <a:defRPr/>
            </a:lvl8pPr>
            <a:lvl9pPr marL="4114800" lvl="8" indent="-304800">
              <a:spcBef>
                <a:spcPts val="1600"/>
              </a:spcBef>
              <a:spcAft>
                <a:spcPts val="1600"/>
              </a:spcAft>
              <a:buClr>
                <a:srgbClr val="434343"/>
              </a:buClr>
              <a:buSzPts val="1200"/>
              <a:buFont typeface="Roboto Condensed Light"/>
              <a:buAutoNum type="romanLcPeriod"/>
              <a:defRPr/>
            </a:lvl9pPr>
          </a:lstStyle>
          <a:p>
            <a:endParaRPr/>
          </a:p>
        </p:txBody>
      </p:sp>
      <p:grpSp>
        <p:nvGrpSpPr>
          <p:cNvPr id="47" name="Google Shape;47;p4"/>
          <p:cNvGrpSpPr/>
          <p:nvPr/>
        </p:nvGrpSpPr>
        <p:grpSpPr>
          <a:xfrm flipH="1">
            <a:off x="-129749" y="-116300"/>
            <a:ext cx="2684034" cy="1738163"/>
            <a:chOff x="6654501" y="-116300"/>
            <a:chExt cx="2684034" cy="1738163"/>
          </a:xfrm>
        </p:grpSpPr>
        <p:sp>
          <p:nvSpPr>
            <p:cNvPr id="48" name="Google Shape;48;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4"/>
          <p:cNvGrpSpPr/>
          <p:nvPr/>
        </p:nvGrpSpPr>
        <p:grpSpPr>
          <a:xfrm>
            <a:off x="6806901" y="-116300"/>
            <a:ext cx="2684034" cy="1738163"/>
            <a:chOff x="6654501" y="-116300"/>
            <a:chExt cx="2684034" cy="1738163"/>
          </a:xfrm>
        </p:grpSpPr>
        <p:sp>
          <p:nvSpPr>
            <p:cNvPr id="55" name="Google Shape;55;p4"/>
            <p:cNvSpPr/>
            <p:nvPr/>
          </p:nvSpPr>
          <p:spPr>
            <a:xfrm>
              <a:off x="6654501" y="-116300"/>
              <a:ext cx="2684034" cy="1535681"/>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5400000" flipH="1">
              <a:off x="8050932" y="-354518"/>
              <a:ext cx="808131" cy="1493289"/>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rot="10800000">
              <a:off x="7613850" y="-116300"/>
              <a:ext cx="1724676" cy="736904"/>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7365463" y="1070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8469625" y="7752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8942775" y="1523163"/>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
        <p:cNvGrpSpPr/>
        <p:nvPr/>
      </p:nvGrpSpPr>
      <p:grpSpPr>
        <a:xfrm>
          <a:off x="0" y="0"/>
          <a:ext cx="0" cy="0"/>
          <a:chOff x="0" y="0"/>
          <a:chExt cx="0" cy="0"/>
        </a:xfrm>
      </p:grpSpPr>
      <p:sp>
        <p:nvSpPr>
          <p:cNvPr id="62" name="Google Shape;62;p5"/>
          <p:cNvSpPr txBox="1">
            <a:spLocks noGrp="1"/>
          </p:cNvSpPr>
          <p:nvPr>
            <p:ph type="subTitle" idx="1"/>
          </p:nvPr>
        </p:nvSpPr>
        <p:spPr>
          <a:xfrm>
            <a:off x="5069450"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3" name="Google Shape;63;p5"/>
          <p:cNvSpPr txBox="1">
            <a:spLocks noGrp="1"/>
          </p:cNvSpPr>
          <p:nvPr>
            <p:ph type="subTitle" idx="2"/>
          </p:nvPr>
        </p:nvSpPr>
        <p:spPr>
          <a:xfrm>
            <a:off x="50694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4" name="Google Shape;64;p5"/>
          <p:cNvSpPr txBox="1">
            <a:spLocks noGrp="1"/>
          </p:cNvSpPr>
          <p:nvPr>
            <p:ph type="subTitle" idx="3"/>
          </p:nvPr>
        </p:nvSpPr>
        <p:spPr>
          <a:xfrm>
            <a:off x="1189788" y="2590588"/>
            <a:ext cx="28848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5" name="Google Shape;65;p5"/>
          <p:cNvSpPr txBox="1">
            <a:spLocks noGrp="1"/>
          </p:cNvSpPr>
          <p:nvPr>
            <p:ph type="subTitle" idx="4"/>
          </p:nvPr>
        </p:nvSpPr>
        <p:spPr>
          <a:xfrm>
            <a:off x="1189800" y="2882600"/>
            <a:ext cx="2884800" cy="78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66" name="Google Shape;66;p5"/>
          <p:cNvSpPr/>
          <p:nvPr/>
        </p:nvSpPr>
        <p:spPr>
          <a:xfrm rot="10376871">
            <a:off x="-495921" y="-203555"/>
            <a:ext cx="4143688" cy="141169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3812651" y="34897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593226" y="8386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4418776" y="6334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981851" y="2502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flipH="1">
            <a:off x="-201027" y="-164602"/>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rot="10800000">
            <a:off x="-259611" y="-297078"/>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rot="-448972">
            <a:off x="5418223" y="3906226"/>
            <a:ext cx="4114989" cy="1394558"/>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rot="10800000">
            <a:off x="4710711" y="472444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rot="10800000">
            <a:off x="8391336" y="416847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rot="10800000">
            <a:off x="5390761" y="416847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rot="10800000">
            <a:off x="6002711" y="475684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rot="10800000" flipH="1">
            <a:off x="6276637" y="4026301"/>
            <a:ext cx="3007352" cy="1244123"/>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6885137" y="4472397"/>
            <a:ext cx="2457436" cy="93050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82" name="Google Shape;82;p6"/>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707550" y="1922950"/>
            <a:ext cx="4860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0" name="Google Shape;90;p7"/>
          <p:cNvSpPr txBox="1">
            <a:spLocks noGrp="1"/>
          </p:cNvSpPr>
          <p:nvPr>
            <p:ph type="subTitle" idx="1"/>
          </p:nvPr>
        </p:nvSpPr>
        <p:spPr>
          <a:xfrm>
            <a:off x="707650" y="2757125"/>
            <a:ext cx="48600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1" name="Google Shape;91;p7"/>
          <p:cNvSpPr/>
          <p:nvPr/>
        </p:nvSpPr>
        <p:spPr>
          <a:xfrm rot="-10667561">
            <a:off x="305871" y="43963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rot="10800000">
            <a:off x="402459" y="43035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272112" y="41591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246676" y="48207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402451" y="39521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1153051" y="43906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2859751" y="47374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1388100" y="1076025"/>
            <a:ext cx="6367800" cy="283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9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7" name="Google Shape;107;p8"/>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rot="-5400147">
            <a:off x="232464" y="-691625"/>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flipH="1">
            <a:off x="68351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flipH="1">
            <a:off x="3173616" y="24472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flipH="1">
            <a:off x="6566441" y="273550"/>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rot="10800000" flipH="1">
            <a:off x="2631095" y="4430364"/>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6302893" y="4618767"/>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5399853">
            <a:off x="7457460" y="3823444"/>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10800000" flipH="1">
            <a:off x="8312846" y="452006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rot="10800000" flipH="1">
            <a:off x="6455196" y="43956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rot="10800000" flipH="1">
            <a:off x="5822746" y="4882242"/>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10800000" flipH="1">
            <a:off x="8749921" y="423211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10800000" flipH="1">
            <a:off x="2364821" y="4788617"/>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flipH="1">
            <a:off x="181341" y="8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3"/>
        <p:cNvGrpSpPr/>
        <p:nvPr/>
      </p:nvGrpSpPr>
      <p:grpSpPr>
        <a:xfrm>
          <a:off x="0" y="0"/>
          <a:ext cx="0" cy="0"/>
          <a:chOff x="0" y="0"/>
          <a:chExt cx="0" cy="0"/>
        </a:xfrm>
      </p:grpSpPr>
      <p:sp>
        <p:nvSpPr>
          <p:cNvPr id="124" name="Google Shape;124;p9"/>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5" name="Google Shape;125;p9"/>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26" name="Google Shape;126;p9"/>
          <p:cNvSpPr/>
          <p:nvPr/>
        </p:nvSpPr>
        <p:spPr>
          <a:xfrm rot="10800000" flipH="1">
            <a:off x="5365175" y="328529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rot="10800000" flipH="1">
            <a:off x="4874550" y="442998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flipH="1">
            <a:off x="5365175" y="46636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flipH="1">
            <a:off x="7188788" y="438261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flipH="1">
            <a:off x="6621274" y="3703451"/>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flipH="1">
            <a:off x="7832875" y="40170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flipH="1">
            <a:off x="8890913" y="300753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flipH="1">
            <a:off x="-260192" y="166613"/>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flipH="1">
            <a:off x="158481" y="-333462"/>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rot="10800000" flipH="1">
            <a:off x="3699725" y="41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rot="10800000" flipH="1">
            <a:off x="1811013" y="63557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rot="10800000" flipH="1">
            <a:off x="-332175" y="-43579"/>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rot="10800000" flipH="1">
            <a:off x="1232025" y="106596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rot="10800000" flipH="1">
            <a:off x="108888" y="20106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10"/>
          <p:cNvSpPr txBox="1">
            <a:spLocks noGrp="1"/>
          </p:cNvSpPr>
          <p:nvPr>
            <p:ph type="body" idx="1"/>
          </p:nvPr>
        </p:nvSpPr>
        <p:spPr>
          <a:xfrm>
            <a:off x="718675" y="540000"/>
            <a:ext cx="3411600" cy="9042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1800"/>
              <a:buNone/>
              <a:defRPr sz="3000" b="1">
                <a:solidFill>
                  <a:schemeClr val="lt1"/>
                </a:solidFill>
                <a:latin typeface="Josefin Sans"/>
                <a:ea typeface="Josefin Sans"/>
                <a:cs typeface="Josefin Sans"/>
                <a:sym typeface="Josefin Sans"/>
              </a:defRPr>
            </a:lvl1pPr>
          </a:lstStyle>
          <a:p>
            <a:endParaRPr/>
          </a:p>
        </p:txBody>
      </p:sp>
      <p:sp>
        <p:nvSpPr>
          <p:cNvPr id="142" name="Google Shape;142;p10"/>
          <p:cNvSpPr/>
          <p:nvPr/>
        </p:nvSpPr>
        <p:spPr>
          <a:xfrm flipH="1">
            <a:off x="3426309" y="3056502"/>
            <a:ext cx="5986869" cy="212719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0"/>
          <p:cNvSpPr/>
          <p:nvPr/>
        </p:nvSpPr>
        <p:spPr>
          <a:xfrm rot="10800000" flipH="1">
            <a:off x="5737690" y="3381530"/>
            <a:ext cx="3675485" cy="189381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rot="315040">
            <a:off x="7305814" y="4459737"/>
            <a:ext cx="2114446" cy="9970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0"/>
          <p:cNvSpPr/>
          <p:nvPr/>
        </p:nvSpPr>
        <p:spPr>
          <a:xfrm flipH="1">
            <a:off x="5699552" y="47843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0"/>
          <p:cNvSpPr/>
          <p:nvPr/>
        </p:nvSpPr>
        <p:spPr>
          <a:xfrm flipH="1">
            <a:off x="8043764" y="3943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0"/>
          <p:cNvSpPr/>
          <p:nvPr/>
        </p:nvSpPr>
        <p:spPr>
          <a:xfrm flipH="1">
            <a:off x="8476477" y="34271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0"/>
          <p:cNvSpPr/>
          <p:nvPr/>
        </p:nvSpPr>
        <p:spPr>
          <a:xfrm flipH="1">
            <a:off x="7442277" y="35570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9"/>
        <p:cNvGrpSpPr/>
        <p:nvPr/>
      </p:nvGrpSpPr>
      <p:grpSpPr>
        <a:xfrm>
          <a:off x="0" y="0"/>
          <a:ext cx="0" cy="0"/>
          <a:chOff x="0" y="0"/>
          <a:chExt cx="0" cy="0"/>
        </a:xfrm>
      </p:grpSpPr>
      <p:sp>
        <p:nvSpPr>
          <p:cNvPr id="150" name="Google Shape;150;p11"/>
          <p:cNvSpPr txBox="1">
            <a:spLocks noGrp="1"/>
          </p:cNvSpPr>
          <p:nvPr>
            <p:ph type="title" hasCustomPrompt="1"/>
          </p:nvPr>
        </p:nvSpPr>
        <p:spPr>
          <a:xfrm>
            <a:off x="1217350" y="1604400"/>
            <a:ext cx="6709200" cy="148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1" name="Google Shape;151;p11"/>
          <p:cNvSpPr txBox="1">
            <a:spLocks noGrp="1"/>
          </p:cNvSpPr>
          <p:nvPr>
            <p:ph type="body" idx="1"/>
          </p:nvPr>
        </p:nvSpPr>
        <p:spPr>
          <a:xfrm>
            <a:off x="1668825" y="3087600"/>
            <a:ext cx="5806200" cy="4515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52" name="Google Shape;152;p11"/>
          <p:cNvSpPr/>
          <p:nvPr/>
        </p:nvSpPr>
        <p:spPr>
          <a:xfrm rot="10800000" flipH="1">
            <a:off x="2527149" y="4367365"/>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6198946" y="4555768"/>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7520738" flipH="1">
            <a:off x="7812289" y="3760467"/>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5018091" y="47256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7887341" y="4554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652966" y="36287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7477516" y="4367375"/>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flipH="1">
            <a:off x="-426404" y="-8470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rot="10800000">
            <a:off x="-294784" y="-365201"/>
            <a:ext cx="308665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rot="3279262" flipH="1">
            <a:off x="-226292" y="-6916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885666" y="60690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flipH="1">
            <a:off x="2476066" y="6665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flipH="1">
            <a:off x="82941" y="14352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2727000" y="363275"/>
            <a:ext cx="3690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168" name="Google Shape;168;p13"/>
          <p:cNvSpPr txBox="1">
            <a:spLocks noGrp="1"/>
          </p:cNvSpPr>
          <p:nvPr>
            <p:ph type="subTitle" idx="1"/>
          </p:nvPr>
        </p:nvSpPr>
        <p:spPr>
          <a:xfrm>
            <a:off x="4379650" y="1868975"/>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69" name="Google Shape;169;p13"/>
          <p:cNvSpPr txBox="1">
            <a:spLocks noGrp="1"/>
          </p:cNvSpPr>
          <p:nvPr>
            <p:ph type="subTitle" idx="2"/>
          </p:nvPr>
        </p:nvSpPr>
        <p:spPr>
          <a:xfrm>
            <a:off x="50515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0" name="Google Shape;170;p13"/>
          <p:cNvSpPr txBox="1">
            <a:spLocks noGrp="1"/>
          </p:cNvSpPr>
          <p:nvPr>
            <p:ph type="subTitle" idx="3"/>
          </p:nvPr>
        </p:nvSpPr>
        <p:spPr>
          <a:xfrm>
            <a:off x="934238" y="1868975"/>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1" name="Google Shape;171;p13"/>
          <p:cNvSpPr txBox="1">
            <a:spLocks noGrp="1"/>
          </p:cNvSpPr>
          <p:nvPr>
            <p:ph type="subTitle" idx="4"/>
          </p:nvPr>
        </p:nvSpPr>
        <p:spPr>
          <a:xfrm>
            <a:off x="1536188" y="2188088"/>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2" name="Google Shape;172;p13"/>
          <p:cNvSpPr txBox="1">
            <a:spLocks noGrp="1"/>
          </p:cNvSpPr>
          <p:nvPr>
            <p:ph type="subTitle" idx="5"/>
          </p:nvPr>
        </p:nvSpPr>
        <p:spPr>
          <a:xfrm>
            <a:off x="4379600" y="3770850"/>
            <a:ext cx="3830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3" name="Google Shape;173;p13"/>
          <p:cNvSpPr txBox="1">
            <a:spLocks noGrp="1"/>
          </p:cNvSpPr>
          <p:nvPr>
            <p:ph type="subTitle" idx="6"/>
          </p:nvPr>
        </p:nvSpPr>
        <p:spPr>
          <a:xfrm>
            <a:off x="50515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4" name="Google Shape;174;p13"/>
          <p:cNvSpPr txBox="1">
            <a:spLocks noGrp="1"/>
          </p:cNvSpPr>
          <p:nvPr>
            <p:ph type="subTitle" idx="7"/>
          </p:nvPr>
        </p:nvSpPr>
        <p:spPr>
          <a:xfrm>
            <a:off x="934238" y="3770850"/>
            <a:ext cx="36900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175" name="Google Shape;175;p13"/>
          <p:cNvSpPr txBox="1">
            <a:spLocks noGrp="1"/>
          </p:cNvSpPr>
          <p:nvPr>
            <p:ph type="subTitle" idx="8"/>
          </p:nvPr>
        </p:nvSpPr>
        <p:spPr>
          <a:xfrm>
            <a:off x="1536188" y="408997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176" name="Google Shape;176;p13"/>
          <p:cNvSpPr txBox="1">
            <a:spLocks noGrp="1"/>
          </p:cNvSpPr>
          <p:nvPr>
            <p:ph type="title" idx="9" hasCustomPrompt="1"/>
          </p:nvPr>
        </p:nvSpPr>
        <p:spPr>
          <a:xfrm>
            <a:off x="2259638"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7" name="Google Shape;177;p13"/>
          <p:cNvSpPr txBox="1">
            <a:spLocks noGrp="1"/>
          </p:cNvSpPr>
          <p:nvPr>
            <p:ph type="title" idx="13" hasCustomPrompt="1"/>
          </p:nvPr>
        </p:nvSpPr>
        <p:spPr>
          <a:xfrm>
            <a:off x="5775063" y="1171113"/>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8" name="Google Shape;178;p13"/>
          <p:cNvSpPr txBox="1">
            <a:spLocks noGrp="1"/>
          </p:cNvSpPr>
          <p:nvPr>
            <p:ph type="title" idx="14" hasCustomPrompt="1"/>
          </p:nvPr>
        </p:nvSpPr>
        <p:spPr>
          <a:xfrm>
            <a:off x="2259638"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79" name="Google Shape;179;p13"/>
          <p:cNvSpPr txBox="1">
            <a:spLocks noGrp="1"/>
          </p:cNvSpPr>
          <p:nvPr>
            <p:ph type="title" idx="15" hasCustomPrompt="1"/>
          </p:nvPr>
        </p:nvSpPr>
        <p:spPr>
          <a:xfrm>
            <a:off x="5775063" y="3071125"/>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5000">
                <a:solidFill>
                  <a:schemeClr val="accent2"/>
                </a:solidFill>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180" name="Google Shape;180;p13"/>
          <p:cNvSpPr/>
          <p:nvPr/>
        </p:nvSpPr>
        <p:spPr>
          <a:xfrm rot="-5267561">
            <a:off x="-2166865" y="2462282"/>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p:cNvSpPr/>
          <p:nvPr/>
        </p:nvSpPr>
        <p:spPr>
          <a:xfrm rot="-5400000">
            <a:off x="-954332" y="1253578"/>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p:cNvSpPr/>
          <p:nvPr/>
        </p:nvSpPr>
        <p:spPr>
          <a:xfrm rot="5400000">
            <a:off x="-672825" y="41929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3"/>
          <p:cNvSpPr/>
          <p:nvPr/>
        </p:nvSpPr>
        <p:spPr>
          <a:xfrm rot="5400000">
            <a:off x="121363" y="313296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5400000">
            <a:off x="993813" y="264713"/>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5400000">
            <a:off x="540138" y="12904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5400000">
            <a:off x="441438" y="27005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rot="5532439">
            <a:off x="6598811" y="189753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rot="5400000">
            <a:off x="7811366" y="2920743"/>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p:nvPr/>
        </p:nvSpPr>
        <p:spPr>
          <a:xfrm rot="-5400000">
            <a:off x="7826590" y="3732336"/>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rot="-5400000">
            <a:off x="8965800" y="184432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rot="-5400000">
            <a:off x="8612125" y="375164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rot="-5400000">
            <a:off x="8710825" y="23415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rot="-5400000">
            <a:off x="8158450" y="47773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42">
    <p:spTree>
      <p:nvGrpSpPr>
        <p:cNvPr id="1" name="Shape 194"/>
        <p:cNvGrpSpPr/>
        <p:nvPr/>
      </p:nvGrpSpPr>
      <p:grpSpPr>
        <a:xfrm>
          <a:off x="0" y="0"/>
          <a:ext cx="0" cy="0"/>
          <a:chOff x="0" y="0"/>
          <a:chExt cx="0" cy="0"/>
        </a:xfrm>
      </p:grpSpPr>
      <p:sp>
        <p:nvSpPr>
          <p:cNvPr id="195" name="Google Shape;195;p14"/>
          <p:cNvSpPr txBox="1">
            <a:spLocks noGrp="1"/>
          </p:cNvSpPr>
          <p:nvPr>
            <p:ph type="title" hasCustomPrompt="1"/>
          </p:nvPr>
        </p:nvSpPr>
        <p:spPr>
          <a:xfrm>
            <a:off x="2515413"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6" name="Google Shape;196;p14"/>
          <p:cNvSpPr txBox="1">
            <a:spLocks noGrp="1"/>
          </p:cNvSpPr>
          <p:nvPr>
            <p:ph type="title" idx="2" hasCustomPrompt="1"/>
          </p:nvPr>
        </p:nvSpPr>
        <p:spPr>
          <a:xfrm>
            <a:off x="5033788" y="2611248"/>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197" name="Google Shape;197;p14"/>
          <p:cNvSpPr txBox="1">
            <a:spLocks noGrp="1"/>
          </p:cNvSpPr>
          <p:nvPr>
            <p:ph type="subTitle" idx="1"/>
          </p:nvPr>
        </p:nvSpPr>
        <p:spPr>
          <a:xfrm>
            <a:off x="7188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198" name="Google Shape;198;p14"/>
          <p:cNvSpPr txBox="1">
            <a:spLocks noGrp="1"/>
          </p:cNvSpPr>
          <p:nvPr>
            <p:ph type="subTitle" idx="3"/>
          </p:nvPr>
        </p:nvSpPr>
        <p:spPr>
          <a:xfrm>
            <a:off x="8725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199" name="Google Shape;199;p14"/>
          <p:cNvSpPr txBox="1">
            <a:spLocks noGrp="1"/>
          </p:cNvSpPr>
          <p:nvPr>
            <p:ph type="subTitle" idx="4"/>
          </p:nvPr>
        </p:nvSpPr>
        <p:spPr>
          <a:xfrm>
            <a:off x="323715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0" name="Google Shape;200;p14"/>
          <p:cNvSpPr txBox="1">
            <a:spLocks noGrp="1"/>
          </p:cNvSpPr>
          <p:nvPr>
            <p:ph type="subTitle" idx="5"/>
          </p:nvPr>
        </p:nvSpPr>
        <p:spPr>
          <a:xfrm>
            <a:off x="3390900" y="21566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1" name="Google Shape;201;p14"/>
          <p:cNvSpPr txBox="1">
            <a:spLocks noGrp="1"/>
          </p:cNvSpPr>
          <p:nvPr>
            <p:ph type="subTitle" idx="6"/>
          </p:nvPr>
        </p:nvSpPr>
        <p:spPr>
          <a:xfrm>
            <a:off x="5755500" y="16416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2" name="Google Shape;202;p14"/>
          <p:cNvSpPr txBox="1">
            <a:spLocks noGrp="1"/>
          </p:cNvSpPr>
          <p:nvPr>
            <p:ph type="subTitle" idx="7"/>
          </p:nvPr>
        </p:nvSpPr>
        <p:spPr>
          <a:xfrm>
            <a:off x="5888425" y="21566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3" name="Google Shape;203;p14"/>
          <p:cNvSpPr txBox="1">
            <a:spLocks noGrp="1"/>
          </p:cNvSpPr>
          <p:nvPr>
            <p:ph type="subTitle" idx="8"/>
          </p:nvPr>
        </p:nvSpPr>
        <p:spPr>
          <a:xfrm>
            <a:off x="1766775" y="3105100"/>
            <a:ext cx="30921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4" name="Google Shape;204;p14"/>
          <p:cNvSpPr txBox="1">
            <a:spLocks noGrp="1"/>
          </p:cNvSpPr>
          <p:nvPr>
            <p:ph type="subTitle" idx="9"/>
          </p:nvPr>
        </p:nvSpPr>
        <p:spPr>
          <a:xfrm>
            <a:off x="2131725" y="362012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5" name="Google Shape;205;p14"/>
          <p:cNvSpPr txBox="1">
            <a:spLocks noGrp="1"/>
          </p:cNvSpPr>
          <p:nvPr>
            <p:ph type="subTitle" idx="13"/>
          </p:nvPr>
        </p:nvSpPr>
        <p:spPr>
          <a:xfrm>
            <a:off x="4496350" y="3105100"/>
            <a:ext cx="26697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1pPr>
            <a:lvl2pPr lvl="1"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2pPr>
            <a:lvl3pPr lvl="2"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3pPr>
            <a:lvl4pPr lvl="3"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4pPr>
            <a:lvl5pPr lvl="4"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5pPr>
            <a:lvl6pPr lvl="5"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6pPr>
            <a:lvl7pPr lvl="6"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7pPr>
            <a:lvl8pPr lvl="7" rtl="0">
              <a:lnSpc>
                <a:spcPct val="100000"/>
              </a:lnSpc>
              <a:spcBef>
                <a:spcPts val="1600"/>
              </a:spcBef>
              <a:spcAft>
                <a:spcPts val="0"/>
              </a:spcAft>
              <a:buClr>
                <a:schemeClr val="dk1"/>
              </a:buClr>
              <a:buSzPts val="2700"/>
              <a:buFont typeface="Josefin Sans"/>
              <a:buNone/>
              <a:defRPr sz="2700" b="1">
                <a:solidFill>
                  <a:schemeClr val="dk1"/>
                </a:solidFill>
                <a:latin typeface="Josefin Sans"/>
                <a:ea typeface="Josefin Sans"/>
                <a:cs typeface="Josefin Sans"/>
                <a:sym typeface="Josefin Sans"/>
              </a:defRPr>
            </a:lvl8pPr>
            <a:lvl9pPr lvl="8" rtl="0">
              <a:lnSpc>
                <a:spcPct val="100000"/>
              </a:lnSpc>
              <a:spcBef>
                <a:spcPts val="1600"/>
              </a:spcBef>
              <a:spcAft>
                <a:spcPts val="1600"/>
              </a:spcAft>
              <a:buClr>
                <a:schemeClr val="dk1"/>
              </a:buClr>
              <a:buSzPts val="2700"/>
              <a:buFont typeface="Josefin Sans"/>
              <a:buNone/>
              <a:defRPr sz="2700" b="1">
                <a:solidFill>
                  <a:schemeClr val="dk1"/>
                </a:solidFill>
                <a:latin typeface="Josefin Sans"/>
                <a:ea typeface="Josefin Sans"/>
                <a:cs typeface="Josefin Sans"/>
                <a:sym typeface="Josefin Sans"/>
              </a:defRPr>
            </a:lvl9pPr>
          </a:lstStyle>
          <a:p>
            <a:endParaRPr/>
          </a:p>
        </p:txBody>
      </p:sp>
      <p:sp>
        <p:nvSpPr>
          <p:cNvPr id="206" name="Google Shape;206;p14"/>
          <p:cNvSpPr txBox="1">
            <a:spLocks noGrp="1"/>
          </p:cNvSpPr>
          <p:nvPr>
            <p:ph type="subTitle" idx="14"/>
          </p:nvPr>
        </p:nvSpPr>
        <p:spPr>
          <a:xfrm>
            <a:off x="4650100" y="3620100"/>
            <a:ext cx="2362200" cy="6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207" name="Google Shape;207;p14"/>
          <p:cNvSpPr txBox="1">
            <a:spLocks noGrp="1"/>
          </p:cNvSpPr>
          <p:nvPr>
            <p:ph type="title" idx="15" hasCustomPrompt="1"/>
          </p:nvPr>
        </p:nvSpPr>
        <p:spPr>
          <a:xfrm>
            <a:off x="125622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8" name="Google Shape;208;p14"/>
          <p:cNvSpPr txBox="1">
            <a:spLocks noGrp="1"/>
          </p:cNvSpPr>
          <p:nvPr>
            <p:ph type="title" idx="16" hasCustomPrompt="1"/>
          </p:nvPr>
        </p:nvSpPr>
        <p:spPr>
          <a:xfrm>
            <a:off x="3774600"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09" name="Google Shape;209;p14"/>
          <p:cNvSpPr txBox="1">
            <a:spLocks noGrp="1"/>
          </p:cNvSpPr>
          <p:nvPr>
            <p:ph type="title" idx="17" hasCustomPrompt="1"/>
          </p:nvPr>
        </p:nvSpPr>
        <p:spPr>
          <a:xfrm>
            <a:off x="6292975" y="1132242"/>
            <a:ext cx="1594800" cy="690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r>
              <a:t>xx%</a:t>
            </a:r>
          </a:p>
        </p:txBody>
      </p:sp>
      <p:sp>
        <p:nvSpPr>
          <p:cNvPr id="210" name="Google Shape;210;p14"/>
          <p:cNvSpPr/>
          <p:nvPr/>
        </p:nvSpPr>
        <p:spPr>
          <a:xfrm rot="10800000" flipH="1">
            <a:off x="37927" y="43748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rot="10800000">
            <a:off x="6142736" y="4490064"/>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rot="10800000" flipH="1">
            <a:off x="6632383" y="4238575"/>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4"/>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rot="10800000">
            <a:off x="6962402" y="4352337"/>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txBox="1">
            <a:spLocks noGrp="1"/>
          </p:cNvSpPr>
          <p:nvPr>
            <p:ph type="title" idx="18"/>
          </p:nvPr>
        </p:nvSpPr>
        <p:spPr>
          <a:xfrm>
            <a:off x="2727000" y="363275"/>
            <a:ext cx="3690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217" name="Google Shape;217;p14"/>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rot="5400000">
            <a:off x="8655556" y="414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p:nvPr/>
        </p:nvSpPr>
        <p:spPr>
          <a:xfrm rot="-5400000">
            <a:off x="7367731" y="44490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rot="5400000">
            <a:off x="5923156" y="48443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224"/>
        <p:cNvGrpSpPr/>
        <p:nvPr/>
      </p:nvGrpSpPr>
      <p:grpSpPr>
        <a:xfrm>
          <a:off x="0" y="0"/>
          <a:ext cx="0" cy="0"/>
          <a:chOff x="0" y="0"/>
          <a:chExt cx="0" cy="0"/>
        </a:xfrm>
      </p:grpSpPr>
      <p:sp>
        <p:nvSpPr>
          <p:cNvPr id="225" name="Google Shape;225;p15"/>
          <p:cNvSpPr txBox="1">
            <a:spLocks noGrp="1"/>
          </p:cNvSpPr>
          <p:nvPr>
            <p:ph type="title"/>
          </p:nvPr>
        </p:nvSpPr>
        <p:spPr>
          <a:xfrm>
            <a:off x="3373350" y="2938325"/>
            <a:ext cx="4044000" cy="49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5100"/>
              <a:buNone/>
              <a:defRPr sz="3000"/>
            </a:lvl1pPr>
            <a:lvl2pPr lvl="1" rtl="0">
              <a:spcBef>
                <a:spcPts val="160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26" name="Google Shape;226;p15"/>
          <p:cNvSpPr txBox="1">
            <a:spLocks noGrp="1"/>
          </p:cNvSpPr>
          <p:nvPr>
            <p:ph type="subTitle" idx="1"/>
          </p:nvPr>
        </p:nvSpPr>
        <p:spPr>
          <a:xfrm>
            <a:off x="1726650" y="1707450"/>
            <a:ext cx="5690700" cy="989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200"/>
              <a:buNone/>
              <a:defRPr sz="20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27" name="Google Shape;227;p15"/>
          <p:cNvSpPr/>
          <p:nvPr/>
        </p:nvSpPr>
        <p:spPr>
          <a:xfrm>
            <a:off x="2301825" y="-81050"/>
            <a:ext cx="5472801"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rot="10800000">
            <a:off x="3105740" y="-321877"/>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rot="-5400000">
            <a:off x="5094113" y="-67676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rot="5400000">
            <a:off x="6553938" y="4582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rot="5400000">
            <a:off x="4522788" y="64931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rot="5400000">
            <a:off x="8054788" y="9383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rot="5400000">
            <a:off x="2853363" y="301738"/>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rot="5400000">
            <a:off x="2401288" y="539838"/>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rot="10800000">
            <a:off x="1820973" y="3982367"/>
            <a:ext cx="5577954" cy="1242133"/>
          </a:xfrm>
          <a:custGeom>
            <a:avLst/>
            <a:gdLst/>
            <a:ahLst/>
            <a:cxnLst/>
            <a:rect l="l" t="t" r="r" b="b"/>
            <a:pathLst>
              <a:path w="113987" h="48554" extrusionOk="0">
                <a:moveTo>
                  <a:pt x="1" y="1"/>
                </a:moveTo>
                <a:cubicBezTo>
                  <a:pt x="1664" y="4622"/>
                  <a:pt x="7395" y="8627"/>
                  <a:pt x="14480" y="9243"/>
                </a:cubicBezTo>
                <a:cubicBezTo>
                  <a:pt x="15269" y="9310"/>
                  <a:pt x="16057" y="9341"/>
                  <a:pt x="16844" y="9341"/>
                </a:cubicBezTo>
                <a:cubicBezTo>
                  <a:pt x="26954" y="9341"/>
                  <a:pt x="36902" y="4191"/>
                  <a:pt x="46543" y="4191"/>
                </a:cubicBezTo>
                <a:cubicBezTo>
                  <a:pt x="48520" y="4191"/>
                  <a:pt x="50484" y="4408"/>
                  <a:pt x="52434" y="4930"/>
                </a:cubicBezTo>
                <a:cubicBezTo>
                  <a:pt x="59335" y="6717"/>
                  <a:pt x="63032" y="11831"/>
                  <a:pt x="63833" y="16760"/>
                </a:cubicBezTo>
                <a:cubicBezTo>
                  <a:pt x="64634" y="21750"/>
                  <a:pt x="63155" y="26680"/>
                  <a:pt x="62970" y="31609"/>
                </a:cubicBezTo>
                <a:cubicBezTo>
                  <a:pt x="62847" y="36538"/>
                  <a:pt x="64264" y="41898"/>
                  <a:pt x="69563" y="45349"/>
                </a:cubicBezTo>
                <a:cubicBezTo>
                  <a:pt x="73005" y="47564"/>
                  <a:pt x="77580" y="48553"/>
                  <a:pt x="82312" y="48553"/>
                </a:cubicBezTo>
                <a:cubicBezTo>
                  <a:pt x="88505" y="48553"/>
                  <a:pt x="94967" y="46857"/>
                  <a:pt x="99507" y="43993"/>
                </a:cubicBezTo>
                <a:cubicBezTo>
                  <a:pt x="107579" y="38941"/>
                  <a:pt x="110906" y="31362"/>
                  <a:pt x="112508" y="24030"/>
                </a:cubicBezTo>
                <a:cubicBezTo>
                  <a:pt x="113987" y="17253"/>
                  <a:pt x="112262" y="3821"/>
                  <a:pt x="1038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4175688" y="4603443"/>
            <a:ext cx="2419310" cy="8618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rot="5400000">
            <a:off x="3798057" y="3940705"/>
            <a:ext cx="969192" cy="1790903"/>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rot="-5400000">
            <a:off x="2853375" y="4363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rot="-5400000">
            <a:off x="5079550" y="43954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rot="-5400000">
            <a:off x="1555000" y="48415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rot="-5400000">
            <a:off x="6683875" y="467820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rot="-5400000">
            <a:off x="7201050" y="4504906"/>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1">
  <p:cSld name="CUSTOM_46">
    <p:spTree>
      <p:nvGrpSpPr>
        <p:cNvPr id="1" name="Shape 243"/>
        <p:cNvGrpSpPr/>
        <p:nvPr/>
      </p:nvGrpSpPr>
      <p:grpSpPr>
        <a:xfrm>
          <a:off x="0" y="0"/>
          <a:ext cx="0" cy="0"/>
          <a:chOff x="0" y="0"/>
          <a:chExt cx="0" cy="0"/>
        </a:xfrm>
      </p:grpSpPr>
      <p:sp>
        <p:nvSpPr>
          <p:cNvPr id="244" name="Google Shape;244;p16"/>
          <p:cNvSpPr/>
          <p:nvPr/>
        </p:nvSpPr>
        <p:spPr>
          <a:xfrm rot="10800000" flipH="1">
            <a:off x="-34948" y="4374909"/>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6"/>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6"/>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6"/>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6"/>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6"/>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6"/>
          <p:cNvSpPr/>
          <p:nvPr/>
        </p:nvSpPr>
        <p:spPr>
          <a:xfrm rot="9281215" flipH="1">
            <a:off x="6963797"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6"/>
          <p:cNvSpPr/>
          <p:nvPr/>
        </p:nvSpPr>
        <p:spPr>
          <a:xfrm rot="9280772" flipH="1">
            <a:off x="6019538"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6"/>
          <p:cNvSpPr/>
          <p:nvPr/>
        </p:nvSpPr>
        <p:spPr>
          <a:xfrm rot="9281383">
            <a:off x="6014037"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6"/>
          <p:cNvSpPr txBox="1">
            <a:spLocks noGrp="1"/>
          </p:cNvSpPr>
          <p:nvPr>
            <p:ph type="title"/>
          </p:nvPr>
        </p:nvSpPr>
        <p:spPr>
          <a:xfrm>
            <a:off x="2550000" y="3290249"/>
            <a:ext cx="4044000" cy="49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160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257" name="Google Shape;257;p16"/>
          <p:cNvSpPr txBox="1">
            <a:spLocks noGrp="1"/>
          </p:cNvSpPr>
          <p:nvPr>
            <p:ph type="subTitle" idx="1"/>
          </p:nvPr>
        </p:nvSpPr>
        <p:spPr>
          <a:xfrm>
            <a:off x="2250150" y="1355551"/>
            <a:ext cx="4643700" cy="169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2400"/>
              <a:buNone/>
              <a:defRPr sz="2400"/>
            </a:lvl1pPr>
            <a:lvl2pPr lvl="1" algn="ctr" rtl="0">
              <a:spcBef>
                <a:spcPts val="1600"/>
              </a:spcBef>
              <a:spcAft>
                <a:spcPts val="0"/>
              </a:spcAft>
              <a:buSzPts val="2400"/>
              <a:buNone/>
              <a:defRPr sz="2400"/>
            </a:lvl2pPr>
            <a:lvl3pPr lvl="2" algn="ctr" rtl="0">
              <a:spcBef>
                <a:spcPts val="1600"/>
              </a:spcBef>
              <a:spcAft>
                <a:spcPts val="0"/>
              </a:spcAft>
              <a:buSzPts val="2400"/>
              <a:buNone/>
              <a:defRPr sz="2400"/>
            </a:lvl3pPr>
            <a:lvl4pPr lvl="3" algn="ctr" rtl="0">
              <a:spcBef>
                <a:spcPts val="1600"/>
              </a:spcBef>
              <a:spcAft>
                <a:spcPts val="0"/>
              </a:spcAft>
              <a:buSzPts val="2400"/>
              <a:buNone/>
              <a:defRPr sz="2400"/>
            </a:lvl4pPr>
            <a:lvl5pPr lvl="4" algn="ctr" rtl="0">
              <a:spcBef>
                <a:spcPts val="1600"/>
              </a:spcBef>
              <a:spcAft>
                <a:spcPts val="0"/>
              </a:spcAft>
              <a:buSzPts val="2400"/>
              <a:buNone/>
              <a:defRPr sz="2400"/>
            </a:lvl5pPr>
            <a:lvl6pPr lvl="5" algn="ctr" rtl="0">
              <a:spcBef>
                <a:spcPts val="1600"/>
              </a:spcBef>
              <a:spcAft>
                <a:spcPts val="0"/>
              </a:spcAft>
              <a:buSzPts val="2400"/>
              <a:buNone/>
              <a:defRPr sz="2400"/>
            </a:lvl6pPr>
            <a:lvl7pPr lvl="6" algn="ctr" rtl="0">
              <a:spcBef>
                <a:spcPts val="1600"/>
              </a:spcBef>
              <a:spcAft>
                <a:spcPts val="0"/>
              </a:spcAft>
              <a:buSzPts val="2400"/>
              <a:buNone/>
              <a:defRPr sz="2400"/>
            </a:lvl7pPr>
            <a:lvl8pPr lvl="7" algn="ctr" rtl="0">
              <a:spcBef>
                <a:spcPts val="1600"/>
              </a:spcBef>
              <a:spcAft>
                <a:spcPts val="0"/>
              </a:spcAft>
              <a:buSzPts val="2400"/>
              <a:buNone/>
              <a:defRPr sz="2400"/>
            </a:lvl8pPr>
            <a:lvl9pPr lvl="8" algn="ctr" rtl="0">
              <a:spcBef>
                <a:spcPts val="1600"/>
              </a:spcBef>
              <a:spcAft>
                <a:spcPts val="1600"/>
              </a:spcAft>
              <a:buSzPts val="2400"/>
              <a:buNone/>
              <a:defRPr sz="2400"/>
            </a:lvl9pPr>
          </a:lstStyle>
          <a:p>
            <a:endParaRPr/>
          </a:p>
        </p:txBody>
      </p:sp>
      <p:sp>
        <p:nvSpPr>
          <p:cNvPr id="258" name="Google Shape;258;p16"/>
          <p:cNvSpPr/>
          <p:nvPr/>
        </p:nvSpPr>
        <p:spPr>
          <a:xfrm rot="5400000">
            <a:off x="2341731" y="4809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6"/>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6"/>
          <p:cNvSpPr/>
          <p:nvPr/>
        </p:nvSpPr>
        <p:spPr>
          <a:xfrm rot="-5400000">
            <a:off x="1684906" y="4657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rot="5400000">
            <a:off x="957006" y="600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rot="5400000">
            <a:off x="8564894" y="484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rot="-5400000">
            <a:off x="234781" y="10034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rot="5400000">
            <a:off x="1477081" y="140794"/>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rot="5400000">
            <a:off x="8233156" y="43377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6"/>
          <p:cNvSpPr/>
          <p:nvPr/>
        </p:nvSpPr>
        <p:spPr>
          <a:xfrm rot="5400000">
            <a:off x="7390894" y="4558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rot="-5400000">
            <a:off x="8911081" y="35576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p:nvPr/>
        </p:nvSpPr>
        <p:spPr>
          <a:xfrm rot="5400000">
            <a:off x="7296606" y="5209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CUSTOM_13">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710000" y="2261338"/>
            <a:ext cx="53190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72" name="Google Shape;272;p17"/>
          <p:cNvSpPr txBox="1">
            <a:spLocks noGrp="1"/>
          </p:cNvSpPr>
          <p:nvPr>
            <p:ph type="title" idx="2" hasCustomPrompt="1"/>
          </p:nvPr>
        </p:nvSpPr>
        <p:spPr>
          <a:xfrm>
            <a:off x="710000" y="1164675"/>
            <a:ext cx="2932800" cy="978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273" name="Google Shape;273;p17"/>
          <p:cNvSpPr txBox="1">
            <a:spLocks noGrp="1"/>
          </p:cNvSpPr>
          <p:nvPr>
            <p:ph type="subTitle" idx="1"/>
          </p:nvPr>
        </p:nvSpPr>
        <p:spPr>
          <a:xfrm>
            <a:off x="710000" y="3123913"/>
            <a:ext cx="3513300" cy="435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4" name="Google Shape;274;p17"/>
          <p:cNvSpPr/>
          <p:nvPr/>
        </p:nvSpPr>
        <p:spPr>
          <a:xfrm rot="10800000">
            <a:off x="3794725" y="3526224"/>
            <a:ext cx="5269500" cy="16173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7"/>
          <p:cNvSpPr/>
          <p:nvPr/>
        </p:nvSpPr>
        <p:spPr>
          <a:xfrm flipH="1">
            <a:off x="4079409" y="0"/>
            <a:ext cx="3848746" cy="1015396"/>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7"/>
          <p:cNvSpPr/>
          <p:nvPr/>
        </p:nvSpPr>
        <p:spPr>
          <a:xfrm>
            <a:off x="4805860" y="0"/>
            <a:ext cx="5606452" cy="138838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7"/>
          <p:cNvSpPr/>
          <p:nvPr/>
        </p:nvSpPr>
        <p:spPr>
          <a:xfrm>
            <a:off x="4898284" y="3305534"/>
            <a:ext cx="4245815" cy="1838051"/>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p:nvPr/>
        </p:nvSpPr>
        <p:spPr>
          <a:xfrm flipH="1">
            <a:off x="5529737" y="3305400"/>
            <a:ext cx="3614274" cy="1837882"/>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7"/>
          <p:cNvSpPr/>
          <p:nvPr/>
        </p:nvSpPr>
        <p:spPr>
          <a:xfrm flipH="1">
            <a:off x="5295901" y="0"/>
            <a:ext cx="3848110" cy="121936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7"/>
          <p:cNvSpPr/>
          <p:nvPr/>
        </p:nvSpPr>
        <p:spPr>
          <a:xfrm rot="5400000">
            <a:off x="7269506" y="1055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7"/>
          <p:cNvSpPr/>
          <p:nvPr/>
        </p:nvSpPr>
        <p:spPr>
          <a:xfrm rot="5400000">
            <a:off x="5917319" y="9557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7"/>
          <p:cNvSpPr/>
          <p:nvPr/>
        </p:nvSpPr>
        <p:spPr>
          <a:xfrm rot="-5400000">
            <a:off x="6612681" y="90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7"/>
          <p:cNvSpPr/>
          <p:nvPr/>
        </p:nvSpPr>
        <p:spPr>
          <a:xfrm rot="5400000">
            <a:off x="5261106" y="321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7"/>
          <p:cNvSpPr/>
          <p:nvPr/>
        </p:nvSpPr>
        <p:spPr>
          <a:xfrm rot="-5400000" flipH="1">
            <a:off x="4341681" y="47533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p:nvPr/>
        </p:nvSpPr>
        <p:spPr>
          <a:xfrm rot="5400000" flipH="1">
            <a:off x="5326056" y="4329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7"/>
          <p:cNvSpPr/>
          <p:nvPr/>
        </p:nvSpPr>
        <p:spPr>
          <a:xfrm rot="-5400000" flipH="1">
            <a:off x="7106006" y="3674706"/>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CUSTOM_3">
    <p:spTree>
      <p:nvGrpSpPr>
        <p:cNvPr id="1" name="Shape 287"/>
        <p:cNvGrpSpPr/>
        <p:nvPr/>
      </p:nvGrpSpPr>
      <p:grpSpPr>
        <a:xfrm>
          <a:off x="0" y="0"/>
          <a:ext cx="0" cy="0"/>
          <a:chOff x="0" y="0"/>
          <a:chExt cx="0" cy="0"/>
        </a:xfrm>
      </p:grpSpPr>
      <p:sp>
        <p:nvSpPr>
          <p:cNvPr id="288" name="Google Shape;288;p1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289" name="Google Shape;289;p18"/>
          <p:cNvSpPr txBox="1">
            <a:spLocks noGrp="1"/>
          </p:cNvSpPr>
          <p:nvPr>
            <p:ph type="title" idx="2" hasCustomPrompt="1"/>
          </p:nvPr>
        </p:nvSpPr>
        <p:spPr>
          <a:xfrm>
            <a:off x="884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0" name="Google Shape;290;p18"/>
          <p:cNvSpPr txBox="1">
            <a:spLocks noGrp="1"/>
          </p:cNvSpPr>
          <p:nvPr>
            <p:ph type="subTitle" idx="1"/>
          </p:nvPr>
        </p:nvSpPr>
        <p:spPr>
          <a:xfrm>
            <a:off x="1099425" y="2130913"/>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1" name="Google Shape;291;p18"/>
          <p:cNvSpPr txBox="1">
            <a:spLocks noGrp="1"/>
          </p:cNvSpPr>
          <p:nvPr>
            <p:ph type="title" idx="3" hasCustomPrompt="1"/>
          </p:nvPr>
        </p:nvSpPr>
        <p:spPr>
          <a:xfrm>
            <a:off x="5058798" y="1499138"/>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2" name="Google Shape;292;p18"/>
          <p:cNvSpPr txBox="1">
            <a:spLocks noGrp="1"/>
          </p:cNvSpPr>
          <p:nvPr>
            <p:ph type="subTitle" idx="4"/>
          </p:nvPr>
        </p:nvSpPr>
        <p:spPr>
          <a:xfrm>
            <a:off x="5273425" y="2130925"/>
            <a:ext cx="2771100" cy="5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3" name="Google Shape;293;p18"/>
          <p:cNvSpPr txBox="1">
            <a:spLocks noGrp="1"/>
          </p:cNvSpPr>
          <p:nvPr>
            <p:ph type="title" idx="5" hasCustomPrompt="1"/>
          </p:nvPr>
        </p:nvSpPr>
        <p:spPr>
          <a:xfrm>
            <a:off x="2971798" y="3109475"/>
            <a:ext cx="32004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94" name="Google Shape;294;p18"/>
          <p:cNvSpPr txBox="1">
            <a:spLocks noGrp="1"/>
          </p:cNvSpPr>
          <p:nvPr>
            <p:ph type="subTitle" idx="6"/>
          </p:nvPr>
        </p:nvSpPr>
        <p:spPr>
          <a:xfrm>
            <a:off x="3186425" y="3740725"/>
            <a:ext cx="2771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295" name="Google Shape;295;p18"/>
          <p:cNvSpPr/>
          <p:nvPr/>
        </p:nvSpPr>
        <p:spPr>
          <a:xfrm rot="10800000" flipH="1">
            <a:off x="6626826" y="3797502"/>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p:nvPr/>
        </p:nvSpPr>
        <p:spPr>
          <a:xfrm rot="10800000" flipH="1">
            <a:off x="6287025" y="4590289"/>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8"/>
          <p:cNvSpPr/>
          <p:nvPr/>
        </p:nvSpPr>
        <p:spPr>
          <a:xfrm flipH="1">
            <a:off x="6239900" y="47422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flipH="1">
            <a:off x="7868588" y="44840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8"/>
          <p:cNvSpPr/>
          <p:nvPr/>
        </p:nvSpPr>
        <p:spPr>
          <a:xfrm flipH="1">
            <a:off x="7496815" y="4087142"/>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flipH="1">
            <a:off x="8130075" y="40871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8"/>
          <p:cNvSpPr/>
          <p:nvPr/>
        </p:nvSpPr>
        <p:spPr>
          <a:xfrm flipH="1">
            <a:off x="8852338" y="344478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flipH="1">
            <a:off x="-249101" y="82083"/>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8"/>
          <p:cNvSpPr/>
          <p:nvPr/>
        </p:nvSpPr>
        <p:spPr>
          <a:xfrm flipH="1">
            <a:off x="40728" y="-26426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rot="10800000" flipH="1">
            <a:off x="1156313" y="4300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10800000" flipH="1">
            <a:off x="-299025" y="-6351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rot="10800000" flipH="1">
            <a:off x="959925" y="89178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flipH="1">
            <a:off x="2802975" y="232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rot="10800000" flipH="1">
            <a:off x="172563" y="146935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1">
  <p:cSld name="CUSTOM_33">
    <p:spTree>
      <p:nvGrpSpPr>
        <p:cNvPr id="1" name="Shape 309"/>
        <p:cNvGrpSpPr/>
        <p:nvPr/>
      </p:nvGrpSpPr>
      <p:grpSpPr>
        <a:xfrm>
          <a:off x="0" y="0"/>
          <a:ext cx="0" cy="0"/>
          <a:chOff x="0" y="0"/>
          <a:chExt cx="0" cy="0"/>
        </a:xfrm>
      </p:grpSpPr>
      <p:sp>
        <p:nvSpPr>
          <p:cNvPr id="310" name="Google Shape;310;p19"/>
          <p:cNvSpPr txBox="1">
            <a:spLocks noGrp="1"/>
          </p:cNvSpPr>
          <p:nvPr>
            <p:ph type="subTitle" idx="1"/>
          </p:nvPr>
        </p:nvSpPr>
        <p:spPr>
          <a:xfrm>
            <a:off x="2080050" y="2645675"/>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1" name="Google Shape;311;p19"/>
          <p:cNvSpPr txBox="1">
            <a:spLocks noGrp="1"/>
          </p:cNvSpPr>
          <p:nvPr>
            <p:ph type="title" hasCustomPrompt="1"/>
          </p:nvPr>
        </p:nvSpPr>
        <p:spPr>
          <a:xfrm>
            <a:off x="2185351" y="2107163"/>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2" name="Google Shape;312;p19"/>
          <p:cNvSpPr txBox="1">
            <a:spLocks noGrp="1"/>
          </p:cNvSpPr>
          <p:nvPr>
            <p:ph type="subTitle" idx="2"/>
          </p:nvPr>
        </p:nvSpPr>
        <p:spPr>
          <a:xfrm>
            <a:off x="3939875" y="3984725"/>
            <a:ext cx="42090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3" name="Google Shape;313;p19"/>
          <p:cNvSpPr txBox="1">
            <a:spLocks noGrp="1"/>
          </p:cNvSpPr>
          <p:nvPr>
            <p:ph type="title" idx="3" hasCustomPrompt="1"/>
          </p:nvPr>
        </p:nvSpPr>
        <p:spPr>
          <a:xfrm>
            <a:off x="4114925" y="3446225"/>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4" name="Google Shape;314;p19"/>
          <p:cNvSpPr txBox="1">
            <a:spLocks noGrp="1"/>
          </p:cNvSpPr>
          <p:nvPr>
            <p:ph type="subTitle" idx="4"/>
          </p:nvPr>
        </p:nvSpPr>
        <p:spPr>
          <a:xfrm>
            <a:off x="150725" y="1306600"/>
            <a:ext cx="4069500" cy="69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5" name="Google Shape;315;p19"/>
          <p:cNvSpPr txBox="1">
            <a:spLocks noGrp="1"/>
          </p:cNvSpPr>
          <p:nvPr>
            <p:ph type="title" idx="5" hasCustomPrompt="1"/>
          </p:nvPr>
        </p:nvSpPr>
        <p:spPr>
          <a:xfrm>
            <a:off x="256025" y="768100"/>
            <a:ext cx="3858900" cy="69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316" name="Google Shape;316;p19"/>
          <p:cNvSpPr/>
          <p:nvPr/>
        </p:nvSpPr>
        <p:spPr>
          <a:xfrm flipH="1">
            <a:off x="3939631" y="122"/>
            <a:ext cx="5126677" cy="157321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9"/>
          <p:cNvSpPr/>
          <p:nvPr/>
        </p:nvSpPr>
        <p:spPr>
          <a:xfrm rot="10800000" flipH="1">
            <a:off x="1272707" y="4105046"/>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9"/>
          <p:cNvSpPr/>
          <p:nvPr/>
        </p:nvSpPr>
        <p:spPr>
          <a:xfrm rot="10800000">
            <a:off x="-1307833" y="3723489"/>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9"/>
          <p:cNvSpPr/>
          <p:nvPr/>
        </p:nvSpPr>
        <p:spPr>
          <a:xfrm rot="10800000" flipH="1">
            <a:off x="5013468" y="40"/>
            <a:ext cx="4130832" cy="178819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9"/>
          <p:cNvSpPr/>
          <p:nvPr/>
        </p:nvSpPr>
        <p:spPr>
          <a:xfrm rot="10800000">
            <a:off x="5628780" y="489"/>
            <a:ext cx="3515148" cy="178787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9"/>
          <p:cNvSpPr/>
          <p:nvPr/>
        </p:nvSpPr>
        <p:spPr>
          <a:xfrm rot="10800000" flipH="1">
            <a:off x="-10490" y="3895966"/>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9"/>
          <p:cNvSpPr/>
          <p:nvPr/>
        </p:nvSpPr>
        <p:spPr>
          <a:xfrm rot="5400000">
            <a:off x="3159444" y="424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9"/>
          <p:cNvSpPr/>
          <p:nvPr/>
        </p:nvSpPr>
        <p:spPr>
          <a:xfrm rot="5400000">
            <a:off x="1528331" y="4264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9"/>
          <p:cNvSpPr/>
          <p:nvPr/>
        </p:nvSpPr>
        <p:spPr>
          <a:xfrm rot="-5400000">
            <a:off x="2223694" y="4212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9"/>
          <p:cNvSpPr/>
          <p:nvPr/>
        </p:nvSpPr>
        <p:spPr>
          <a:xfrm rot="5400000">
            <a:off x="872119" y="36301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9"/>
          <p:cNvSpPr/>
          <p:nvPr/>
        </p:nvSpPr>
        <p:spPr>
          <a:xfrm rot="5400000">
            <a:off x="6821956" y="789581"/>
            <a:ext cx="163500" cy="163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9"/>
          <p:cNvSpPr/>
          <p:nvPr/>
        </p:nvSpPr>
        <p:spPr>
          <a:xfrm rot="5400000">
            <a:off x="5209844" y="821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rot="-5400000">
            <a:off x="7250456" y="17882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rot="5400000">
            <a:off x="4382131" y="1221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2129125" y="363275"/>
            <a:ext cx="4885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32" name="Google Shape;332;p20"/>
          <p:cNvSpPr/>
          <p:nvPr/>
        </p:nvSpPr>
        <p:spPr>
          <a:xfrm flipH="1">
            <a:off x="-141518"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rot="10800000" flipH="1">
            <a:off x="-241297"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rot="-10484947">
            <a:off x="-69791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rot="10800000" flipH="1">
            <a:off x="1759263"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rot="10800000" flipH="1">
            <a:off x="869351"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rot="10800000" flipH="1">
            <a:off x="91151" y="12623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2">
  <p:cSld name="CUSTOM_15">
    <p:spTree>
      <p:nvGrpSpPr>
        <p:cNvPr id="1" name="Shape 338"/>
        <p:cNvGrpSpPr/>
        <p:nvPr/>
      </p:nvGrpSpPr>
      <p:grpSpPr>
        <a:xfrm>
          <a:off x="0" y="0"/>
          <a:ext cx="0" cy="0"/>
          <a:chOff x="0" y="0"/>
          <a:chExt cx="0" cy="0"/>
        </a:xfrm>
      </p:grpSpPr>
      <p:sp>
        <p:nvSpPr>
          <p:cNvPr id="339" name="Google Shape;339;p2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0" name="Google Shape;340;p21"/>
          <p:cNvSpPr/>
          <p:nvPr/>
        </p:nvSpPr>
        <p:spPr>
          <a:xfrm rot="1518785">
            <a:off x="6954573" y="11686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1"/>
          <p:cNvSpPr/>
          <p:nvPr/>
        </p:nvSpPr>
        <p:spPr>
          <a:xfrm rot="1519228">
            <a:off x="6010314" y="-585860"/>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1"/>
          <p:cNvSpPr/>
          <p:nvPr/>
        </p:nvSpPr>
        <p:spPr>
          <a:xfrm rot="1518617" flipH="1">
            <a:off x="6004813" y="-50311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1"/>
          <p:cNvSpPr/>
          <p:nvPr/>
        </p:nvSpPr>
        <p:spPr>
          <a:xfrm rot="-5400000">
            <a:off x="6589131" y="165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1"/>
          <p:cNvSpPr/>
          <p:nvPr/>
        </p:nvSpPr>
        <p:spPr>
          <a:xfrm rot="-5400000">
            <a:off x="8006419" y="3300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1"/>
          <p:cNvSpPr/>
          <p:nvPr/>
        </p:nvSpPr>
        <p:spPr>
          <a:xfrm rot="5400000">
            <a:off x="7311056" y="382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1"/>
          <p:cNvSpPr/>
          <p:nvPr/>
        </p:nvSpPr>
        <p:spPr>
          <a:xfrm rot="-5400000">
            <a:off x="8597531" y="900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3">
  <p:cSld name="CUSTOM_16">
    <p:spTree>
      <p:nvGrpSpPr>
        <p:cNvPr id="1" name="Shape 347"/>
        <p:cNvGrpSpPr/>
        <p:nvPr/>
      </p:nvGrpSpPr>
      <p:grpSpPr>
        <a:xfrm>
          <a:off x="0" y="0"/>
          <a:ext cx="0" cy="0"/>
          <a:chOff x="0" y="0"/>
          <a:chExt cx="0" cy="0"/>
        </a:xfrm>
      </p:grpSpPr>
      <p:sp>
        <p:nvSpPr>
          <p:cNvPr id="348" name="Google Shape;348;p2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49" name="Google Shape;349;p22"/>
          <p:cNvSpPr/>
          <p:nvPr/>
        </p:nvSpPr>
        <p:spPr>
          <a:xfrm>
            <a:off x="59995" y="104"/>
            <a:ext cx="3198939" cy="98175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rot="10800000">
            <a:off x="11674" y="-160"/>
            <a:ext cx="2577485" cy="111612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rot="10800000" flipH="1">
            <a:off x="11556" y="278"/>
            <a:ext cx="2193727" cy="111576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rot="5400000" flipH="1">
            <a:off x="3258931"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rot="5400000" flipH="1">
            <a:off x="1272669" y="444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rot="5400000" flipH="1">
            <a:off x="376506" y="1358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4">
  <p:cSld name="CUSTOM_17">
    <p:spTree>
      <p:nvGrpSpPr>
        <p:cNvPr id="1" name="Shape 355"/>
        <p:cNvGrpSpPr/>
        <p:nvPr/>
      </p:nvGrpSpPr>
      <p:grpSpPr>
        <a:xfrm>
          <a:off x="0" y="0"/>
          <a:ext cx="0" cy="0"/>
          <a:chOff x="0" y="0"/>
          <a:chExt cx="0" cy="0"/>
        </a:xfrm>
      </p:grpSpPr>
      <p:sp>
        <p:nvSpPr>
          <p:cNvPr id="356" name="Google Shape;356;p23"/>
          <p:cNvSpPr txBox="1">
            <a:spLocks noGrp="1"/>
          </p:cNvSpPr>
          <p:nvPr>
            <p:ph type="title"/>
          </p:nvPr>
        </p:nvSpPr>
        <p:spPr>
          <a:xfrm>
            <a:off x="710525" y="1974875"/>
            <a:ext cx="2073600" cy="1193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7" name="Google Shape;357;p23"/>
          <p:cNvSpPr/>
          <p:nvPr/>
        </p:nvSpPr>
        <p:spPr>
          <a:xfrm rot="5400000">
            <a:off x="6103527" y="2087160"/>
            <a:ext cx="5127422" cy="9535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rot="5400000">
            <a:off x="6173920" y="2173333"/>
            <a:ext cx="5143202" cy="79695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p:nvPr/>
        </p:nvSpPr>
        <p:spPr>
          <a:xfrm rot="5400000" flipH="1">
            <a:off x="6143644" y="2143144"/>
            <a:ext cx="5143337" cy="85737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3"/>
          <p:cNvSpPr/>
          <p:nvPr/>
        </p:nvSpPr>
        <p:spPr>
          <a:xfrm rot="10800000">
            <a:off x="8190469" y="29254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rot="10800000">
            <a:off x="8438581" y="18091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3"/>
          <p:cNvSpPr/>
          <p:nvPr/>
        </p:nvSpPr>
        <p:spPr>
          <a:xfrm>
            <a:off x="8223019" y="4506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rot="10800000">
            <a:off x="8093069" y="3575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5">
  <p:cSld name="CUSTOM_22">
    <p:spTree>
      <p:nvGrpSpPr>
        <p:cNvPr id="1" name="Shape 364"/>
        <p:cNvGrpSpPr/>
        <p:nvPr/>
      </p:nvGrpSpPr>
      <p:grpSpPr>
        <a:xfrm>
          <a:off x="0" y="0"/>
          <a:ext cx="0" cy="0"/>
          <a:chOff x="0" y="0"/>
          <a:chExt cx="0" cy="0"/>
        </a:xfrm>
      </p:grpSpPr>
      <p:sp>
        <p:nvSpPr>
          <p:cNvPr id="365" name="Google Shape;365;p2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66" name="Google Shape;366;p24"/>
          <p:cNvSpPr/>
          <p:nvPr/>
        </p:nvSpPr>
        <p:spPr>
          <a:xfrm rot="-3280717" flipH="1">
            <a:off x="7781743" y="3792720"/>
            <a:ext cx="2443146" cy="939983"/>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4"/>
          <p:cNvSpPr/>
          <p:nvPr/>
        </p:nvSpPr>
        <p:spPr>
          <a:xfrm rot="-4712503">
            <a:off x="7628681" y="3954489"/>
            <a:ext cx="3153935" cy="1121083"/>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4"/>
          <p:cNvSpPr/>
          <p:nvPr/>
        </p:nvSpPr>
        <p:spPr>
          <a:xfrm rot="-4136030" flipH="1">
            <a:off x="7516847" y="3617988"/>
            <a:ext cx="3605675" cy="119468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4"/>
          <p:cNvSpPr/>
          <p:nvPr/>
        </p:nvSpPr>
        <p:spPr>
          <a:xfrm rot="1958429">
            <a:off x="8794263" y="2889380"/>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p:nvPr/>
        </p:nvSpPr>
        <p:spPr>
          <a:xfrm rot="-8839666">
            <a:off x="8871845" y="3947370"/>
            <a:ext cx="98364" cy="9861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4"/>
          <p:cNvSpPr/>
          <p:nvPr/>
        </p:nvSpPr>
        <p:spPr>
          <a:xfrm rot="1958429">
            <a:off x="8441203" y="4487431"/>
            <a:ext cx="163525" cy="16352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6">
  <p:cSld name="CUSTOM_27">
    <p:spTree>
      <p:nvGrpSpPr>
        <p:cNvPr id="1" name="Shape 372"/>
        <p:cNvGrpSpPr/>
        <p:nvPr/>
      </p:nvGrpSpPr>
      <p:grpSpPr>
        <a:xfrm>
          <a:off x="0" y="0"/>
          <a:ext cx="0" cy="0"/>
          <a:chOff x="0" y="0"/>
          <a:chExt cx="0" cy="0"/>
        </a:xfrm>
      </p:grpSpPr>
      <p:sp>
        <p:nvSpPr>
          <p:cNvPr id="373" name="Google Shape;373;p2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74" name="Google Shape;374;p25"/>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rot="5400000">
            <a:off x="8826706" y="15332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5"/>
          <p:cNvSpPr/>
          <p:nvPr/>
        </p:nvSpPr>
        <p:spPr>
          <a:xfrm rot="5400000">
            <a:off x="6850244" y="1118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5"/>
          <p:cNvSpPr/>
          <p:nvPr/>
        </p:nvSpPr>
        <p:spPr>
          <a:xfrm rot="-5400000">
            <a:off x="8001331" y="713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7">
  <p:cSld name="CUSTOM_28">
    <p:spTree>
      <p:nvGrpSpPr>
        <p:cNvPr id="1" name="Shape 380"/>
        <p:cNvGrpSpPr/>
        <p:nvPr/>
      </p:nvGrpSpPr>
      <p:grpSpPr>
        <a:xfrm>
          <a:off x="0" y="0"/>
          <a:ext cx="0" cy="0"/>
          <a:chOff x="0" y="0"/>
          <a:chExt cx="0" cy="0"/>
        </a:xfrm>
      </p:grpSpPr>
      <p:sp>
        <p:nvSpPr>
          <p:cNvPr id="381" name="Google Shape;381;p2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82" name="Google Shape;382;p26"/>
          <p:cNvSpPr/>
          <p:nvPr/>
        </p:nvSpPr>
        <p:spPr>
          <a:xfrm rot="10800000" flipH="1">
            <a:off x="-1381510" y="2985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6"/>
          <p:cNvSpPr/>
          <p:nvPr/>
        </p:nvSpPr>
        <p:spPr>
          <a:xfrm rot="9732937">
            <a:off x="-1662691" y="-41184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p:nvPr/>
        </p:nvSpPr>
        <p:spPr>
          <a:xfrm rot="10173584" flipH="1">
            <a:off x="-2452873" y="-34456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6"/>
          <p:cNvSpPr/>
          <p:nvPr/>
        </p:nvSpPr>
        <p:spPr>
          <a:xfrm rot="5400000" flipH="1">
            <a:off x="2728806" y="59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p:nvPr/>
        </p:nvSpPr>
        <p:spPr>
          <a:xfrm rot="5400000" flipH="1">
            <a:off x="1104144"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6"/>
          <p:cNvSpPr/>
          <p:nvPr/>
        </p:nvSpPr>
        <p:spPr>
          <a:xfrm rot="5400000" flipH="1">
            <a:off x="306356" y="1001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8">
  <p:cSld name="CUSTOM_14">
    <p:spTree>
      <p:nvGrpSpPr>
        <p:cNvPr id="1" name="Shape 388"/>
        <p:cNvGrpSpPr/>
        <p:nvPr/>
      </p:nvGrpSpPr>
      <p:grpSpPr>
        <a:xfrm>
          <a:off x="0" y="0"/>
          <a:ext cx="0" cy="0"/>
          <a:chOff x="0" y="0"/>
          <a:chExt cx="0" cy="0"/>
        </a:xfrm>
      </p:grpSpPr>
      <p:sp>
        <p:nvSpPr>
          <p:cNvPr id="389" name="Google Shape;389;p27"/>
          <p:cNvSpPr/>
          <p:nvPr/>
        </p:nvSpPr>
        <p:spPr>
          <a:xfrm rot="10800000">
            <a:off x="28128" y="4556975"/>
            <a:ext cx="9115826" cy="630425"/>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7"/>
          <p:cNvSpPr/>
          <p:nvPr/>
        </p:nvSpPr>
        <p:spPr>
          <a:xfrm rot="10800000">
            <a:off x="264" y="4660381"/>
            <a:ext cx="9143690" cy="527019"/>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7"/>
          <p:cNvSpPr/>
          <p:nvPr/>
        </p:nvSpPr>
        <p:spPr>
          <a:xfrm rot="10800000" flipH="1">
            <a:off x="0" y="4620366"/>
            <a:ext cx="9144078" cy="56703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393" name="Google Shape;393;p27"/>
          <p:cNvSpPr/>
          <p:nvPr/>
        </p:nvSpPr>
        <p:spPr>
          <a:xfrm rot="5400000">
            <a:off x="5105631" y="4538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7"/>
          <p:cNvSpPr/>
          <p:nvPr/>
        </p:nvSpPr>
        <p:spPr>
          <a:xfrm rot="5400000">
            <a:off x="2614144" y="4570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p:nvPr/>
        </p:nvSpPr>
        <p:spPr>
          <a:xfrm rot="-5400000">
            <a:off x="8149681" y="44399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7"/>
          <p:cNvSpPr/>
          <p:nvPr/>
        </p:nvSpPr>
        <p:spPr>
          <a:xfrm rot="5400000">
            <a:off x="171556" y="46540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9">
  <p:cSld name="CUSTOM_30">
    <p:spTree>
      <p:nvGrpSpPr>
        <p:cNvPr id="1" name="Shape 397"/>
        <p:cNvGrpSpPr/>
        <p:nvPr/>
      </p:nvGrpSpPr>
      <p:grpSpPr>
        <a:xfrm>
          <a:off x="0" y="0"/>
          <a:ext cx="0" cy="0"/>
          <a:chOff x="0" y="0"/>
          <a:chExt cx="0" cy="0"/>
        </a:xfrm>
      </p:grpSpPr>
      <p:sp>
        <p:nvSpPr>
          <p:cNvPr id="398" name="Google Shape;398;p2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399" name="Google Shape;399;p28"/>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rot="3639566">
            <a:off x="8848749" y="3810222"/>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rot="3637394">
            <a:off x="7609045" y="4405221"/>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rot="-7162606">
            <a:off x="8189482" y="4018840"/>
            <a:ext cx="98461"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rot="3639566">
            <a:off x="6737804" y="4153075"/>
            <a:ext cx="163469" cy="1634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0">
  <p:cSld name="CUSTOM_31">
    <p:spTree>
      <p:nvGrpSpPr>
        <p:cNvPr id="1" name="Shape 406"/>
        <p:cNvGrpSpPr/>
        <p:nvPr/>
      </p:nvGrpSpPr>
      <p:grpSpPr>
        <a:xfrm>
          <a:off x="0" y="0"/>
          <a:ext cx="0" cy="0"/>
          <a:chOff x="0" y="0"/>
          <a:chExt cx="0" cy="0"/>
        </a:xfrm>
      </p:grpSpPr>
      <p:sp>
        <p:nvSpPr>
          <p:cNvPr id="407" name="Google Shape;407;p29"/>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08" name="Google Shape;408;p29"/>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9"/>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p:nvPr/>
        </p:nvSpPr>
        <p:spPr>
          <a:xfrm rot="5400000">
            <a:off x="2548406" y="46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9"/>
          <p:cNvSpPr/>
          <p:nvPr/>
        </p:nvSpPr>
        <p:spPr>
          <a:xfrm rot="5400000">
            <a:off x="1196219" y="45750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p:nvPr/>
        </p:nvSpPr>
        <p:spPr>
          <a:xfrm rot="-5400000">
            <a:off x="1891581" y="4522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1">
  <p:cSld name="CUSTOM_34">
    <p:spTree>
      <p:nvGrpSpPr>
        <p:cNvPr id="1" name="Shape 413"/>
        <p:cNvGrpSpPr/>
        <p:nvPr/>
      </p:nvGrpSpPr>
      <p:grpSpPr>
        <a:xfrm>
          <a:off x="0" y="0"/>
          <a:ext cx="0" cy="0"/>
          <a:chOff x="0" y="0"/>
          <a:chExt cx="0" cy="0"/>
        </a:xfrm>
      </p:grpSpPr>
      <p:sp>
        <p:nvSpPr>
          <p:cNvPr id="414" name="Google Shape;414;p30"/>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15" name="Google Shape;415;p30"/>
          <p:cNvSpPr/>
          <p:nvPr/>
        </p:nvSpPr>
        <p:spPr>
          <a:xfrm rot="-5911893" flipH="1">
            <a:off x="-8708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0"/>
          <p:cNvSpPr/>
          <p:nvPr/>
        </p:nvSpPr>
        <p:spPr>
          <a:xfrm rot="-515846" flipH="1">
            <a:off x="-2829770"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p:nvPr/>
        </p:nvSpPr>
        <p:spPr>
          <a:xfrm flipH="1">
            <a:off x="-2852836"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0"/>
          <p:cNvSpPr/>
          <p:nvPr/>
        </p:nvSpPr>
        <p:spPr>
          <a:xfrm rot="10800000">
            <a:off x="7544677" y="63541"/>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0"/>
          <p:cNvSpPr/>
          <p:nvPr/>
        </p:nvSpPr>
        <p:spPr>
          <a:xfrm rot="-9732937" flipH="1">
            <a:off x="6592039" y="-378158"/>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0"/>
          <p:cNvSpPr/>
          <p:nvPr/>
        </p:nvSpPr>
        <p:spPr>
          <a:xfrm rot="-10173584">
            <a:off x="7084740" y="-310873"/>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0"/>
          <p:cNvSpPr/>
          <p:nvPr/>
        </p:nvSpPr>
        <p:spPr>
          <a:xfrm rot="5400000">
            <a:off x="8509906" y="1003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0"/>
          <p:cNvSpPr/>
          <p:nvPr/>
        </p:nvSpPr>
        <p:spPr>
          <a:xfrm rot="5400000">
            <a:off x="6823844" y="121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0"/>
          <p:cNvSpPr/>
          <p:nvPr/>
        </p:nvSpPr>
        <p:spPr>
          <a:xfrm rot="-5400000">
            <a:off x="365881" y="6002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0"/>
          <p:cNvSpPr/>
          <p:nvPr/>
        </p:nvSpPr>
        <p:spPr>
          <a:xfrm rot="5400000">
            <a:off x="1715256" y="1801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12">
  <p:cSld name="CUSTOM_38">
    <p:spTree>
      <p:nvGrpSpPr>
        <p:cNvPr id="1" name="Shape 425"/>
        <p:cNvGrpSpPr/>
        <p:nvPr/>
      </p:nvGrpSpPr>
      <p:grpSpPr>
        <a:xfrm>
          <a:off x="0" y="0"/>
          <a:ext cx="0" cy="0"/>
          <a:chOff x="0" y="0"/>
          <a:chExt cx="0" cy="0"/>
        </a:xfrm>
      </p:grpSpPr>
      <p:sp>
        <p:nvSpPr>
          <p:cNvPr id="426" name="Google Shape;426;p31"/>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27" name="Google Shape;427;p31"/>
          <p:cNvSpPr/>
          <p:nvPr/>
        </p:nvSpPr>
        <p:spPr>
          <a:xfrm rot="10800000" flipH="1">
            <a:off x="-614789" y="7941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1"/>
          <p:cNvSpPr/>
          <p:nvPr/>
        </p:nvSpPr>
        <p:spPr>
          <a:xfrm rot="9367883">
            <a:off x="-881240" y="-32226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1"/>
          <p:cNvSpPr/>
          <p:nvPr/>
        </p:nvSpPr>
        <p:spPr>
          <a:xfrm rot="9944222" flipH="1">
            <a:off x="-1417570" y="-278867"/>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1"/>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1"/>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1"/>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1"/>
          <p:cNvSpPr/>
          <p:nvPr/>
        </p:nvSpPr>
        <p:spPr>
          <a:xfrm rot="5400000">
            <a:off x="1088106" y="691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1"/>
          <p:cNvSpPr/>
          <p:nvPr/>
        </p:nvSpPr>
        <p:spPr>
          <a:xfrm rot="5400000">
            <a:off x="7730244" y="4383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1"/>
          <p:cNvSpPr/>
          <p:nvPr/>
        </p:nvSpPr>
        <p:spPr>
          <a:xfrm rot="-5400000">
            <a:off x="400881" y="724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1"/>
          <p:cNvSpPr/>
          <p:nvPr/>
        </p:nvSpPr>
        <p:spPr>
          <a:xfrm rot="5400000">
            <a:off x="6958806" y="1997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3">
  <p:cSld name="CUSTOM_39">
    <p:spTree>
      <p:nvGrpSpPr>
        <p:cNvPr id="1" name="Shape 437"/>
        <p:cNvGrpSpPr/>
        <p:nvPr/>
      </p:nvGrpSpPr>
      <p:grpSpPr>
        <a:xfrm>
          <a:off x="0" y="0"/>
          <a:ext cx="0" cy="0"/>
          <a:chOff x="0" y="0"/>
          <a:chExt cx="0" cy="0"/>
        </a:xfrm>
      </p:grpSpPr>
      <p:sp>
        <p:nvSpPr>
          <p:cNvPr id="438" name="Google Shape;438;p3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39" name="Google Shape;439;p32"/>
          <p:cNvSpPr/>
          <p:nvPr/>
        </p:nvSpPr>
        <p:spPr>
          <a:xfrm rot="5772639">
            <a:off x="8598824" y="-560579"/>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rot="706905">
            <a:off x="7020027" y="-33567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7020070" y="-335758"/>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rot="5400000">
            <a:off x="-693662"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rot="5399497" flipH="1">
            <a:off x="-191814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rot="5400440">
            <a:off x="-221906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1089719" y="363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478769" y="31162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rot="10800000">
            <a:off x="625181" y="1410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812319" y="4651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2"/>
          <p:cNvSpPr/>
          <p:nvPr/>
        </p:nvSpPr>
        <p:spPr>
          <a:xfrm rot="5400000">
            <a:off x="8776881" y="382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rot="5400000">
            <a:off x="6958944" y="1889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rot="-5400000">
            <a:off x="7277406" y="4337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rot="5400000">
            <a:off x="8513881" y="8568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4">
  <p:cSld name="CUSTOM_44">
    <p:spTree>
      <p:nvGrpSpPr>
        <p:cNvPr id="1" name="Shape 456"/>
        <p:cNvGrpSpPr/>
        <p:nvPr/>
      </p:nvGrpSpPr>
      <p:grpSpPr>
        <a:xfrm>
          <a:off x="0" y="0"/>
          <a:ext cx="0" cy="0"/>
          <a:chOff x="0" y="0"/>
          <a:chExt cx="0" cy="0"/>
        </a:xfrm>
      </p:grpSpPr>
      <p:sp>
        <p:nvSpPr>
          <p:cNvPr id="457" name="Google Shape;457;p33"/>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58" name="Google Shape;458;p33"/>
          <p:cNvSpPr/>
          <p:nvPr/>
        </p:nvSpPr>
        <p:spPr>
          <a:xfrm rot="10800000">
            <a:off x="4827336" y="4320028"/>
            <a:ext cx="3936983" cy="1153922"/>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3"/>
          <p:cNvSpPr/>
          <p:nvPr/>
        </p:nvSpPr>
        <p:spPr>
          <a:xfrm rot="10800000" flipH="1">
            <a:off x="5609830" y="3895999"/>
            <a:ext cx="5735030" cy="157795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rot="10800000">
            <a:off x="6110409" y="4087929"/>
            <a:ext cx="3937105" cy="1386022"/>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rot="3210522">
            <a:off x="8828071" y="3601255"/>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rot="3212945">
            <a:off x="7223745" y="4593605"/>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rot="-7587055">
            <a:off x="7969056" y="4201692"/>
            <a:ext cx="98463" cy="9864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rot="3210522">
            <a:off x="5603511" y="4603257"/>
            <a:ext cx="163444" cy="163444"/>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5">
  <p:cSld name="CUSTOM_45">
    <p:spTree>
      <p:nvGrpSpPr>
        <p:cNvPr id="1" name="Shape 465"/>
        <p:cNvGrpSpPr/>
        <p:nvPr/>
      </p:nvGrpSpPr>
      <p:grpSpPr>
        <a:xfrm>
          <a:off x="0" y="0"/>
          <a:ext cx="0" cy="0"/>
          <a:chOff x="0" y="0"/>
          <a:chExt cx="0" cy="0"/>
        </a:xfrm>
      </p:grpSpPr>
      <p:sp>
        <p:nvSpPr>
          <p:cNvPr id="466" name="Google Shape;466;p3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67" name="Google Shape;467;p34"/>
          <p:cNvSpPr/>
          <p:nvPr/>
        </p:nvSpPr>
        <p:spPr>
          <a:xfrm>
            <a:off x="-175093" y="-11"/>
            <a:ext cx="3936983" cy="103860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4"/>
          <p:cNvSpPr/>
          <p:nvPr/>
        </p:nvSpPr>
        <p:spPr>
          <a:xfrm flipH="1">
            <a:off x="-2755633" y="-11"/>
            <a:ext cx="5735030" cy="142015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4"/>
          <p:cNvSpPr/>
          <p:nvPr/>
        </p:nvSpPr>
        <p:spPr>
          <a:xfrm>
            <a:off x="-1458290" y="-11"/>
            <a:ext cx="3937105" cy="1247680"/>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4"/>
          <p:cNvSpPr/>
          <p:nvPr/>
        </p:nvSpPr>
        <p:spPr>
          <a:xfrm rot="5400000" flipH="1">
            <a:off x="4202856" y="124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rot="5400000" flipH="1">
            <a:off x="902469" y="801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5400000" flipH="1">
            <a:off x="1597831" y="8545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p:nvPr/>
        </p:nvSpPr>
        <p:spPr>
          <a:xfrm rot="5400000" flipH="1">
            <a:off x="246256" y="1371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6">
  <p:cSld name="CUSTOM_47">
    <p:spTree>
      <p:nvGrpSpPr>
        <p:cNvPr id="1" name="Shape 474"/>
        <p:cNvGrpSpPr/>
        <p:nvPr/>
      </p:nvGrpSpPr>
      <p:grpSpPr>
        <a:xfrm>
          <a:off x="0" y="0"/>
          <a:ext cx="0" cy="0"/>
          <a:chOff x="0" y="0"/>
          <a:chExt cx="0" cy="0"/>
        </a:xfrm>
      </p:grpSpPr>
      <p:sp>
        <p:nvSpPr>
          <p:cNvPr id="475" name="Google Shape;475;p35"/>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76" name="Google Shape;476;p35"/>
          <p:cNvSpPr/>
          <p:nvPr/>
        </p:nvSpPr>
        <p:spPr>
          <a:xfrm flipH="1">
            <a:off x="6742285" y="4150269"/>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5"/>
          <p:cNvSpPr/>
          <p:nvPr/>
        </p:nvSpPr>
        <p:spPr>
          <a:xfrm rot="-1432117">
            <a:off x="6298030" y="4370786"/>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5"/>
          <p:cNvSpPr/>
          <p:nvPr/>
        </p:nvSpPr>
        <p:spPr>
          <a:xfrm rot="-855778" flipH="1">
            <a:off x="6382945" y="4253784"/>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5"/>
          <p:cNvSpPr/>
          <p:nvPr/>
        </p:nvSpPr>
        <p:spPr>
          <a:xfrm rot="3043967">
            <a:off x="8461110" y="3707189"/>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5"/>
          <p:cNvSpPr/>
          <p:nvPr/>
        </p:nvSpPr>
        <p:spPr>
          <a:xfrm rot="3041162">
            <a:off x="7337669" y="4513351"/>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5"/>
          <p:cNvSpPr/>
          <p:nvPr/>
        </p:nvSpPr>
        <p:spPr>
          <a:xfrm rot="-7758838">
            <a:off x="7842708" y="4032580"/>
            <a:ext cx="98490" cy="98722"/>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5"/>
          <p:cNvSpPr/>
          <p:nvPr/>
        </p:nvSpPr>
        <p:spPr>
          <a:xfrm rot="3043967">
            <a:off x="6441045" y="4409310"/>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7">
  <p:cSld name="CUSTOM_48">
    <p:spTree>
      <p:nvGrpSpPr>
        <p:cNvPr id="1" name="Shape 483"/>
        <p:cNvGrpSpPr/>
        <p:nvPr/>
      </p:nvGrpSpPr>
      <p:grpSpPr>
        <a:xfrm>
          <a:off x="0" y="0"/>
          <a:ext cx="0" cy="0"/>
          <a:chOff x="0" y="0"/>
          <a:chExt cx="0" cy="0"/>
        </a:xfrm>
      </p:grpSpPr>
      <p:sp>
        <p:nvSpPr>
          <p:cNvPr id="484" name="Google Shape;484;p3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485" name="Google Shape;485;p36"/>
          <p:cNvSpPr/>
          <p:nvPr/>
        </p:nvSpPr>
        <p:spPr>
          <a:xfrm rot="10800000">
            <a:off x="-1079229" y="4069511"/>
            <a:ext cx="4337666" cy="1074138"/>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6"/>
          <p:cNvSpPr/>
          <p:nvPr/>
        </p:nvSpPr>
        <p:spPr>
          <a:xfrm rot="10800000" flipH="1">
            <a:off x="-97988" y="4199995"/>
            <a:ext cx="2978019" cy="94365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6"/>
          <p:cNvSpPr/>
          <p:nvPr/>
        </p:nvSpPr>
        <p:spPr>
          <a:xfrm rot="5400000">
            <a:off x="3391556" y="48975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6"/>
          <p:cNvSpPr/>
          <p:nvPr/>
        </p:nvSpPr>
        <p:spPr>
          <a:xfrm rot="-5400000">
            <a:off x="1730281" y="43403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rot="5400000">
            <a:off x="628131" y="3448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1">
  <p:cSld name="CUSTOM_21">
    <p:spTree>
      <p:nvGrpSpPr>
        <p:cNvPr id="1" name="Shape 490"/>
        <p:cNvGrpSpPr/>
        <p:nvPr/>
      </p:nvGrpSpPr>
      <p:grpSpPr>
        <a:xfrm>
          <a:off x="0" y="0"/>
          <a:ext cx="0" cy="0"/>
          <a:chOff x="0" y="0"/>
          <a:chExt cx="0" cy="0"/>
        </a:xfrm>
      </p:grpSpPr>
      <p:sp>
        <p:nvSpPr>
          <p:cNvPr id="491" name="Google Shape;491;p37"/>
          <p:cNvSpPr/>
          <p:nvPr/>
        </p:nvSpPr>
        <p:spPr>
          <a:xfrm rot="10800000">
            <a:off x="7575354"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rot="-9367883" flipH="1">
            <a:off x="713109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rot="-9944222">
            <a:off x="7216014"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txBox="1">
            <a:spLocks noGrp="1"/>
          </p:cNvSpPr>
          <p:nvPr>
            <p:ph type="body" idx="1"/>
          </p:nvPr>
        </p:nvSpPr>
        <p:spPr>
          <a:xfrm>
            <a:off x="718675" y="3658150"/>
            <a:ext cx="3411600" cy="904200"/>
          </a:xfrm>
          <a:prstGeom prst="rect">
            <a:avLst/>
          </a:prstGeom>
        </p:spPr>
        <p:txBody>
          <a:bodyPr spcFirstLastPara="1" wrap="square" lIns="91425" tIns="91425" rIns="91425" bIns="91425" anchor="ctr" anchorCtr="0">
            <a:noAutofit/>
          </a:bodyPr>
          <a:lstStyle>
            <a:lvl1pPr marL="457200" lvl="0" indent="-342900" rtl="0">
              <a:lnSpc>
                <a:spcPct val="100000"/>
              </a:lnSpc>
              <a:spcBef>
                <a:spcPts val="0"/>
              </a:spcBef>
              <a:spcAft>
                <a:spcPts val="0"/>
              </a:spcAft>
              <a:buSzPts val="1800"/>
              <a:buChar char="●"/>
              <a:defRPr sz="3000" b="1">
                <a:solidFill>
                  <a:schemeClr val="lt1"/>
                </a:solidFill>
                <a:latin typeface="Josefin Sans"/>
                <a:ea typeface="Josefin Sans"/>
                <a:cs typeface="Josefin Sans"/>
                <a:sym typeface="Josefin Sans"/>
              </a:defRPr>
            </a:lvl1pPr>
            <a:lvl2pPr marL="914400" lvl="1"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3pPr>
            <a:lvl4pPr marL="1828800" lvl="3"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4pPr>
            <a:lvl5pPr marL="2286000" lvl="4"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5pPr>
            <a:lvl6pPr marL="2743200" lvl="5"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6pPr>
            <a:lvl7pPr marL="3200400" lvl="6"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7pPr>
            <a:lvl8pPr marL="3657600" lvl="7"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8pPr>
            <a:lvl9pPr marL="4114800" lvl="8" indent="-317500" rtl="0">
              <a:lnSpc>
                <a:spcPct val="100000"/>
              </a:lnSpc>
              <a:spcBef>
                <a:spcPts val="0"/>
              </a:spcBef>
              <a:spcAft>
                <a:spcPts val="0"/>
              </a:spcAft>
              <a:buSzPts val="1400"/>
              <a:buChar char="■"/>
              <a:defRPr sz="3000" b="1">
                <a:solidFill>
                  <a:schemeClr val="dk1"/>
                </a:solidFill>
                <a:latin typeface="Josefin Sans"/>
                <a:ea typeface="Josefin Sans"/>
                <a:cs typeface="Josefin Sans"/>
                <a:sym typeface="Josefin Sans"/>
              </a:defRPr>
            </a:lvl9pPr>
          </a:lstStyle>
          <a:p>
            <a:endParaRPr/>
          </a:p>
        </p:txBody>
      </p:sp>
      <p:sp>
        <p:nvSpPr>
          <p:cNvPr id="495" name="Google Shape;495;p37"/>
          <p:cNvSpPr/>
          <p:nvPr/>
        </p:nvSpPr>
        <p:spPr>
          <a:xfrm rot="5400000">
            <a:off x="8853656" y="8192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rot="5400000">
            <a:off x="7501469" y="7192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rot="-5400000">
            <a:off x="8196831" y="66660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rot="5400000">
            <a:off x="6845256" y="844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1">
  <p:cSld name="CUSTOM_40">
    <p:spTree>
      <p:nvGrpSpPr>
        <p:cNvPr id="1" name="Shape 499"/>
        <p:cNvGrpSpPr/>
        <p:nvPr/>
      </p:nvGrpSpPr>
      <p:grpSpPr>
        <a:xfrm>
          <a:off x="0" y="0"/>
          <a:ext cx="0" cy="0"/>
          <a:chOff x="0" y="0"/>
          <a:chExt cx="0" cy="0"/>
        </a:xfrm>
      </p:grpSpPr>
      <p:sp>
        <p:nvSpPr>
          <p:cNvPr id="500" name="Google Shape;500;p38"/>
          <p:cNvSpPr/>
          <p:nvPr/>
        </p:nvSpPr>
        <p:spPr>
          <a:xfrm rot="10800000" flipH="1">
            <a:off x="-913868"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8"/>
          <p:cNvSpPr/>
          <p:nvPr/>
        </p:nvSpPr>
        <p:spPr>
          <a:xfrm rot="9367883">
            <a:off x="-1180318"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8"/>
          <p:cNvSpPr/>
          <p:nvPr/>
        </p:nvSpPr>
        <p:spPr>
          <a:xfrm rot="9944222" flipH="1">
            <a:off x="-1716649"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8"/>
          <p:cNvSpPr txBox="1">
            <a:spLocks noGrp="1"/>
          </p:cNvSpPr>
          <p:nvPr>
            <p:ph type="title"/>
          </p:nvPr>
        </p:nvSpPr>
        <p:spPr>
          <a:xfrm>
            <a:off x="718675" y="1076025"/>
            <a:ext cx="3782700" cy="283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500"/>
              <a:buNone/>
              <a:defRPr sz="6500"/>
            </a:lvl1pPr>
            <a:lvl2pPr lvl="1" algn="r" rtl="0">
              <a:spcBef>
                <a:spcPts val="0"/>
              </a:spcBef>
              <a:spcAft>
                <a:spcPts val="0"/>
              </a:spcAft>
              <a:buSzPts val="6500"/>
              <a:buNone/>
              <a:defRPr sz="6500"/>
            </a:lvl2pPr>
            <a:lvl3pPr lvl="2" algn="r" rtl="0">
              <a:spcBef>
                <a:spcPts val="0"/>
              </a:spcBef>
              <a:spcAft>
                <a:spcPts val="0"/>
              </a:spcAft>
              <a:buSzPts val="6500"/>
              <a:buNone/>
              <a:defRPr sz="6500"/>
            </a:lvl3pPr>
            <a:lvl4pPr lvl="3" algn="r" rtl="0">
              <a:spcBef>
                <a:spcPts val="0"/>
              </a:spcBef>
              <a:spcAft>
                <a:spcPts val="0"/>
              </a:spcAft>
              <a:buSzPts val="6500"/>
              <a:buNone/>
              <a:defRPr sz="6500"/>
            </a:lvl4pPr>
            <a:lvl5pPr lvl="4" algn="r" rtl="0">
              <a:spcBef>
                <a:spcPts val="0"/>
              </a:spcBef>
              <a:spcAft>
                <a:spcPts val="0"/>
              </a:spcAft>
              <a:buSzPts val="6500"/>
              <a:buNone/>
              <a:defRPr sz="6500"/>
            </a:lvl5pPr>
            <a:lvl6pPr lvl="5" algn="r" rtl="0">
              <a:spcBef>
                <a:spcPts val="0"/>
              </a:spcBef>
              <a:spcAft>
                <a:spcPts val="0"/>
              </a:spcAft>
              <a:buSzPts val="6500"/>
              <a:buNone/>
              <a:defRPr sz="6500"/>
            </a:lvl6pPr>
            <a:lvl7pPr lvl="6" algn="r" rtl="0">
              <a:spcBef>
                <a:spcPts val="0"/>
              </a:spcBef>
              <a:spcAft>
                <a:spcPts val="0"/>
              </a:spcAft>
              <a:buSzPts val="6500"/>
              <a:buNone/>
              <a:defRPr sz="6500"/>
            </a:lvl7pPr>
            <a:lvl8pPr lvl="7" algn="r" rtl="0">
              <a:spcBef>
                <a:spcPts val="0"/>
              </a:spcBef>
              <a:spcAft>
                <a:spcPts val="0"/>
              </a:spcAft>
              <a:buSzPts val="6500"/>
              <a:buNone/>
              <a:defRPr sz="6500"/>
            </a:lvl8pPr>
            <a:lvl9pPr lvl="8" algn="r" rtl="0">
              <a:spcBef>
                <a:spcPts val="0"/>
              </a:spcBef>
              <a:spcAft>
                <a:spcPts val="0"/>
              </a:spcAft>
              <a:buSzPts val="6500"/>
              <a:buNone/>
              <a:defRPr sz="6500"/>
            </a:lvl9pPr>
          </a:lstStyle>
          <a:p>
            <a:endParaRPr/>
          </a:p>
        </p:txBody>
      </p:sp>
      <p:sp>
        <p:nvSpPr>
          <p:cNvPr id="504" name="Google Shape;504;p38"/>
          <p:cNvSpPr/>
          <p:nvPr/>
        </p:nvSpPr>
        <p:spPr>
          <a:xfrm>
            <a:off x="-1041647"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8"/>
          <p:cNvSpPr/>
          <p:nvPr/>
        </p:nvSpPr>
        <p:spPr>
          <a:xfrm rot="1067063" flipH="1">
            <a:off x="-1322829"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8"/>
          <p:cNvSpPr/>
          <p:nvPr/>
        </p:nvSpPr>
        <p:spPr>
          <a:xfrm rot="626416">
            <a:off x="-2113010"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8"/>
          <p:cNvSpPr/>
          <p:nvPr/>
        </p:nvSpPr>
        <p:spPr>
          <a:xfrm rot="5400000">
            <a:off x="393556" y="394526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8"/>
          <p:cNvSpPr/>
          <p:nvPr/>
        </p:nvSpPr>
        <p:spPr>
          <a:xfrm rot="5400000">
            <a:off x="827744" y="4359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8"/>
          <p:cNvSpPr/>
          <p:nvPr/>
        </p:nvSpPr>
        <p:spPr>
          <a:xfrm rot="-5400000">
            <a:off x="1266956" y="43673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8"/>
          <p:cNvSpPr/>
          <p:nvPr/>
        </p:nvSpPr>
        <p:spPr>
          <a:xfrm rot="5400000">
            <a:off x="110881" y="805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1">
  <p:cSld name="CUSTOM_43">
    <p:spTree>
      <p:nvGrpSpPr>
        <p:cNvPr id="1" name="Shape 511"/>
        <p:cNvGrpSpPr/>
        <p:nvPr/>
      </p:nvGrpSpPr>
      <p:grpSpPr>
        <a:xfrm>
          <a:off x="0" y="0"/>
          <a:ext cx="0" cy="0"/>
          <a:chOff x="0" y="0"/>
          <a:chExt cx="0" cy="0"/>
        </a:xfrm>
      </p:grpSpPr>
      <p:sp>
        <p:nvSpPr>
          <p:cNvPr id="512" name="Google Shape;512;p39"/>
          <p:cNvSpPr txBox="1">
            <a:spLocks noGrp="1"/>
          </p:cNvSpPr>
          <p:nvPr>
            <p:ph type="subTitle" idx="1"/>
          </p:nvPr>
        </p:nvSpPr>
        <p:spPr>
          <a:xfrm>
            <a:off x="1262692" y="2915250"/>
            <a:ext cx="2877600" cy="694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a:lvl1pPr>
            <a:lvl2pPr lvl="1" algn="r" rtl="0">
              <a:spcBef>
                <a:spcPts val="160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
        <p:nvSpPr>
          <p:cNvPr id="513" name="Google Shape;513;p39"/>
          <p:cNvSpPr txBox="1">
            <a:spLocks noGrp="1"/>
          </p:cNvSpPr>
          <p:nvPr>
            <p:ph type="title" hasCustomPrompt="1"/>
          </p:nvPr>
        </p:nvSpPr>
        <p:spPr>
          <a:xfrm>
            <a:off x="1262643" y="1614000"/>
            <a:ext cx="2877600" cy="1209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8000"/>
              <a:buNone/>
              <a:defRPr sz="8000"/>
            </a:lvl1pPr>
            <a:lvl2pPr lvl="1" algn="r" rtl="0">
              <a:spcBef>
                <a:spcPts val="0"/>
              </a:spcBef>
              <a:spcAft>
                <a:spcPts val="0"/>
              </a:spcAft>
              <a:buSzPts val="8000"/>
              <a:buNone/>
              <a:defRPr sz="8000"/>
            </a:lvl2pPr>
            <a:lvl3pPr lvl="2" algn="r" rtl="0">
              <a:spcBef>
                <a:spcPts val="0"/>
              </a:spcBef>
              <a:spcAft>
                <a:spcPts val="0"/>
              </a:spcAft>
              <a:buSzPts val="8000"/>
              <a:buNone/>
              <a:defRPr sz="8000"/>
            </a:lvl3pPr>
            <a:lvl4pPr lvl="3" algn="r" rtl="0">
              <a:spcBef>
                <a:spcPts val="0"/>
              </a:spcBef>
              <a:spcAft>
                <a:spcPts val="0"/>
              </a:spcAft>
              <a:buSzPts val="8000"/>
              <a:buNone/>
              <a:defRPr sz="8000"/>
            </a:lvl4pPr>
            <a:lvl5pPr lvl="4" algn="r" rtl="0">
              <a:spcBef>
                <a:spcPts val="0"/>
              </a:spcBef>
              <a:spcAft>
                <a:spcPts val="0"/>
              </a:spcAft>
              <a:buSzPts val="8000"/>
              <a:buNone/>
              <a:defRPr sz="8000"/>
            </a:lvl5pPr>
            <a:lvl6pPr lvl="5" algn="r" rtl="0">
              <a:spcBef>
                <a:spcPts val="0"/>
              </a:spcBef>
              <a:spcAft>
                <a:spcPts val="0"/>
              </a:spcAft>
              <a:buSzPts val="8000"/>
              <a:buNone/>
              <a:defRPr sz="8000"/>
            </a:lvl6pPr>
            <a:lvl7pPr lvl="6" algn="r" rtl="0">
              <a:spcBef>
                <a:spcPts val="0"/>
              </a:spcBef>
              <a:spcAft>
                <a:spcPts val="0"/>
              </a:spcAft>
              <a:buSzPts val="8000"/>
              <a:buNone/>
              <a:defRPr sz="8000"/>
            </a:lvl7pPr>
            <a:lvl8pPr lvl="7" algn="r" rtl="0">
              <a:spcBef>
                <a:spcPts val="0"/>
              </a:spcBef>
              <a:spcAft>
                <a:spcPts val="0"/>
              </a:spcAft>
              <a:buSzPts val="8000"/>
              <a:buNone/>
              <a:defRPr sz="8000"/>
            </a:lvl8pPr>
            <a:lvl9pPr lvl="8" algn="r" rtl="0">
              <a:spcBef>
                <a:spcPts val="0"/>
              </a:spcBef>
              <a:spcAft>
                <a:spcPts val="0"/>
              </a:spcAft>
              <a:buSzPts val="8000"/>
              <a:buNone/>
              <a:defRPr sz="8000"/>
            </a:lvl9pPr>
          </a:lstStyle>
          <a:p>
            <a:r>
              <a:t>xx%</a:t>
            </a:r>
          </a:p>
        </p:txBody>
      </p:sp>
      <p:sp>
        <p:nvSpPr>
          <p:cNvPr id="514" name="Google Shape;514;p39"/>
          <p:cNvSpPr/>
          <p:nvPr/>
        </p:nvSpPr>
        <p:spPr>
          <a:xfrm rot="-9281215">
            <a:off x="-38626"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rot="-9280772">
            <a:off x="-649223"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rot="-9281383" flipH="1">
            <a:off x="-1125488"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rot="10800000" flipH="1">
            <a:off x="-874529" y="6363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rot="9367883">
            <a:off x="-1140979"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rot="9944222" flipH="1">
            <a:off x="-1677309" y="-294645"/>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rot="5400000">
            <a:off x="1614606" y="6706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rot="5400000">
            <a:off x="1071344" y="42445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rot="-5400000">
            <a:off x="957781" y="5179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rot="5400000">
            <a:off x="415131" y="36097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524"/>
        <p:cNvGrpSpPr/>
        <p:nvPr/>
      </p:nvGrpSpPr>
      <p:grpSpPr>
        <a:xfrm>
          <a:off x="0" y="0"/>
          <a:ext cx="0" cy="0"/>
          <a:chOff x="0" y="0"/>
          <a:chExt cx="0" cy="0"/>
        </a:xfrm>
      </p:grpSpPr>
      <p:sp>
        <p:nvSpPr>
          <p:cNvPr id="525" name="Google Shape;525;p40"/>
          <p:cNvSpPr txBox="1">
            <a:spLocks noGrp="1"/>
          </p:cNvSpPr>
          <p:nvPr>
            <p:ph type="title"/>
          </p:nvPr>
        </p:nvSpPr>
        <p:spPr>
          <a:xfrm>
            <a:off x="2846475" y="363275"/>
            <a:ext cx="34509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26" name="Google Shape;526;p40"/>
          <p:cNvSpPr txBox="1">
            <a:spLocks noGrp="1"/>
          </p:cNvSpPr>
          <p:nvPr>
            <p:ph type="subTitle" idx="1"/>
          </p:nvPr>
        </p:nvSpPr>
        <p:spPr>
          <a:xfrm>
            <a:off x="788350"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7" name="Google Shape;527;p40"/>
          <p:cNvSpPr txBox="1">
            <a:spLocks noGrp="1"/>
          </p:cNvSpPr>
          <p:nvPr>
            <p:ph type="subTitle" idx="2"/>
          </p:nvPr>
        </p:nvSpPr>
        <p:spPr>
          <a:xfrm>
            <a:off x="53817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28" name="Google Shape;528;p40"/>
          <p:cNvSpPr txBox="1">
            <a:spLocks noGrp="1"/>
          </p:cNvSpPr>
          <p:nvPr>
            <p:ph type="subTitle" idx="3"/>
          </p:nvPr>
        </p:nvSpPr>
        <p:spPr>
          <a:xfrm>
            <a:off x="5158975" y="1645450"/>
            <a:ext cx="27045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29" name="Google Shape;529;p40"/>
          <p:cNvSpPr txBox="1">
            <a:spLocks noGrp="1"/>
          </p:cNvSpPr>
          <p:nvPr>
            <p:ph type="subTitle" idx="4"/>
          </p:nvPr>
        </p:nvSpPr>
        <p:spPr>
          <a:xfrm>
            <a:off x="4771825" y="2255400"/>
            <a:ext cx="3834000" cy="198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530" name="Google Shape;530;p40"/>
          <p:cNvSpPr/>
          <p:nvPr/>
        </p:nvSpPr>
        <p:spPr>
          <a:xfrm rot="-10350985" flipH="1">
            <a:off x="6450155" y="-124771"/>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flipH="1">
            <a:off x="8345826" y="984624"/>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flipH="1">
            <a:off x="8977776" y="132544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flipH="1">
            <a:off x="6236651" y="1883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flipH="1">
            <a:off x="7070376" y="539299"/>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7168769" y="-99365"/>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rot="10800000" flipH="1">
            <a:off x="7678176" y="-210266"/>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rot="10350985">
            <a:off x="-562292" y="-173408"/>
            <a:ext cx="3444934" cy="1167477"/>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a:off x="823471" y="935986"/>
            <a:ext cx="163500" cy="163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256621" y="1276811"/>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a:off x="2997746" y="13973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2164021" y="490661"/>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flipH="1">
            <a:off x="-353582" y="-148002"/>
            <a:ext cx="2517610" cy="104157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rot="10800000">
            <a:off x="-402608" y="-258904"/>
            <a:ext cx="2057229" cy="778974"/>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4">
  <p:cSld name="CUSTOM_18">
    <p:spTree>
      <p:nvGrpSpPr>
        <p:cNvPr id="1" name="Shape 544"/>
        <p:cNvGrpSpPr/>
        <p:nvPr/>
      </p:nvGrpSpPr>
      <p:grpSpPr>
        <a:xfrm>
          <a:off x="0" y="0"/>
          <a:ext cx="0" cy="0"/>
          <a:chOff x="0" y="0"/>
          <a:chExt cx="0" cy="0"/>
        </a:xfrm>
      </p:grpSpPr>
      <p:sp>
        <p:nvSpPr>
          <p:cNvPr id="545" name="Google Shape;545;p41"/>
          <p:cNvSpPr txBox="1">
            <a:spLocks noGrp="1"/>
          </p:cNvSpPr>
          <p:nvPr>
            <p:ph type="subTitle" idx="1"/>
          </p:nvPr>
        </p:nvSpPr>
        <p:spPr>
          <a:xfrm>
            <a:off x="4658775" y="3441800"/>
            <a:ext cx="2087700" cy="94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546" name="Google Shape;546;p41"/>
          <p:cNvSpPr txBox="1">
            <a:spLocks noGrp="1"/>
          </p:cNvSpPr>
          <p:nvPr>
            <p:ph type="subTitle" idx="2"/>
          </p:nvPr>
        </p:nvSpPr>
        <p:spPr>
          <a:xfrm>
            <a:off x="2397771" y="1400250"/>
            <a:ext cx="2087700" cy="94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47" name="Google Shape;547;p41"/>
          <p:cNvSpPr txBox="1">
            <a:spLocks noGrp="1"/>
          </p:cNvSpPr>
          <p:nvPr>
            <p:ph type="title"/>
          </p:nvPr>
        </p:nvSpPr>
        <p:spPr>
          <a:xfrm>
            <a:off x="4658771" y="2806100"/>
            <a:ext cx="2087700" cy="635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700"/>
              <a:buNone/>
              <a:defRPr sz="2700"/>
            </a:lvl1pPr>
            <a:lvl2pPr lvl="1"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algn="r"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8" name="Google Shape;548;p41"/>
          <p:cNvSpPr txBox="1">
            <a:spLocks noGrp="1"/>
          </p:cNvSpPr>
          <p:nvPr>
            <p:ph type="title" idx="3"/>
          </p:nvPr>
        </p:nvSpPr>
        <p:spPr>
          <a:xfrm>
            <a:off x="2397771" y="764550"/>
            <a:ext cx="2087700" cy="63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700"/>
              <a:buNone/>
              <a:defRPr sz="2700"/>
            </a:lvl1pPr>
            <a:lvl2pPr lvl="1"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2pPr>
            <a:lvl3pPr lvl="2"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3pPr>
            <a:lvl4pPr lvl="3"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4pPr>
            <a:lvl5pPr lvl="4"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5pPr>
            <a:lvl6pPr lvl="5"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6pPr>
            <a:lvl7pPr lvl="6"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7pPr>
            <a:lvl8pPr lvl="7"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8pPr>
            <a:lvl9pPr lvl="8" rtl="0">
              <a:spcBef>
                <a:spcPts val="0"/>
              </a:spcBef>
              <a:spcAft>
                <a:spcPts val="0"/>
              </a:spcAft>
              <a:buSzPts val="2700"/>
              <a:buFont typeface="Fira Sans Condensed"/>
              <a:buNone/>
              <a:defRPr sz="2700" b="1">
                <a:latin typeface="Fira Sans Condensed"/>
                <a:ea typeface="Fira Sans Condensed"/>
                <a:cs typeface="Fira Sans Condensed"/>
                <a:sym typeface="Fira Sans Condensed"/>
              </a:defRPr>
            </a:lvl9pPr>
          </a:lstStyle>
          <a:p>
            <a:endParaRPr/>
          </a:p>
        </p:txBody>
      </p:sp>
      <p:sp>
        <p:nvSpPr>
          <p:cNvPr id="549" name="Google Shape;549;p41"/>
          <p:cNvSpPr/>
          <p:nvPr/>
        </p:nvSpPr>
        <p:spPr>
          <a:xfrm>
            <a:off x="485275" y="3859450"/>
            <a:ext cx="3336529" cy="1283560"/>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1"/>
          <p:cNvSpPr/>
          <p:nvPr/>
        </p:nvSpPr>
        <p:spPr>
          <a:xfrm rot="1432232" flipH="1">
            <a:off x="-470789" y="4165605"/>
            <a:ext cx="4306753" cy="1531081"/>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1"/>
          <p:cNvSpPr/>
          <p:nvPr/>
        </p:nvSpPr>
        <p:spPr>
          <a:xfrm rot="5772258">
            <a:off x="7200936" y="-653045"/>
            <a:ext cx="2023504" cy="19351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1"/>
          <p:cNvSpPr/>
          <p:nvPr/>
        </p:nvSpPr>
        <p:spPr>
          <a:xfrm rot="707044">
            <a:off x="5289054" y="-380400"/>
            <a:ext cx="4307387" cy="1170580"/>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1"/>
          <p:cNvSpPr/>
          <p:nvPr/>
        </p:nvSpPr>
        <p:spPr>
          <a:xfrm>
            <a:off x="5289100" y="-380553"/>
            <a:ext cx="4306711" cy="128365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1"/>
          <p:cNvSpPr/>
          <p:nvPr/>
        </p:nvSpPr>
        <p:spPr>
          <a:xfrm rot="855605">
            <a:off x="-610970" y="4000688"/>
            <a:ext cx="4923475" cy="1631508"/>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1"/>
          <p:cNvSpPr/>
          <p:nvPr/>
        </p:nvSpPr>
        <p:spPr>
          <a:xfrm rot="5400000">
            <a:off x="2493669" y="40945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1"/>
          <p:cNvSpPr/>
          <p:nvPr/>
        </p:nvSpPr>
        <p:spPr>
          <a:xfrm rot="5400000">
            <a:off x="1141481" y="39944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1"/>
          <p:cNvSpPr/>
          <p:nvPr/>
        </p:nvSpPr>
        <p:spPr>
          <a:xfrm rot="-5400000">
            <a:off x="1836844" y="394183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1"/>
          <p:cNvSpPr/>
          <p:nvPr/>
        </p:nvSpPr>
        <p:spPr>
          <a:xfrm rot="5400000">
            <a:off x="485269" y="33596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1"/>
          <p:cNvSpPr/>
          <p:nvPr/>
        </p:nvSpPr>
        <p:spPr>
          <a:xfrm rot="5400000">
            <a:off x="7169406" y="9648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1"/>
          <p:cNvSpPr/>
          <p:nvPr/>
        </p:nvSpPr>
        <p:spPr>
          <a:xfrm rot="5400000">
            <a:off x="5817219" y="8647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1"/>
          <p:cNvSpPr/>
          <p:nvPr/>
        </p:nvSpPr>
        <p:spPr>
          <a:xfrm rot="-5400000">
            <a:off x="6512581" y="8121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1"/>
          <p:cNvSpPr/>
          <p:nvPr/>
        </p:nvSpPr>
        <p:spPr>
          <a:xfrm rot="5400000">
            <a:off x="5161006" y="229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2">
  <p:cSld name="CUSTOM_5">
    <p:spTree>
      <p:nvGrpSpPr>
        <p:cNvPr id="1" name="Shape 563"/>
        <p:cNvGrpSpPr/>
        <p:nvPr/>
      </p:nvGrpSpPr>
      <p:grpSpPr>
        <a:xfrm>
          <a:off x="0" y="0"/>
          <a:ext cx="0" cy="0"/>
          <a:chOff x="0" y="0"/>
          <a:chExt cx="0" cy="0"/>
        </a:xfrm>
      </p:grpSpPr>
      <p:sp>
        <p:nvSpPr>
          <p:cNvPr id="564" name="Google Shape;564;p42"/>
          <p:cNvSpPr txBox="1">
            <a:spLocks noGrp="1"/>
          </p:cNvSpPr>
          <p:nvPr>
            <p:ph type="title"/>
          </p:nvPr>
        </p:nvSpPr>
        <p:spPr>
          <a:xfrm>
            <a:off x="2141950" y="1922950"/>
            <a:ext cx="4860000" cy="822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65" name="Google Shape;565;p42"/>
          <p:cNvSpPr txBox="1">
            <a:spLocks noGrp="1"/>
          </p:cNvSpPr>
          <p:nvPr>
            <p:ph type="subTitle" idx="1"/>
          </p:nvPr>
        </p:nvSpPr>
        <p:spPr>
          <a:xfrm>
            <a:off x="2142050" y="2757125"/>
            <a:ext cx="4860000" cy="49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dk1"/>
                </a:solidFill>
              </a:defRPr>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66" name="Google Shape;566;p42"/>
          <p:cNvSpPr/>
          <p:nvPr/>
        </p:nvSpPr>
        <p:spPr>
          <a:xfrm rot="-5400000">
            <a:off x="-1029861" y="815281"/>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2"/>
          <p:cNvSpPr/>
          <p:nvPr/>
        </p:nvSpPr>
        <p:spPr>
          <a:xfrm rot="-5400000">
            <a:off x="-1888219" y="1592238"/>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2"/>
          <p:cNvSpPr/>
          <p:nvPr/>
        </p:nvSpPr>
        <p:spPr>
          <a:xfrm rot="5400000">
            <a:off x="387256" y="36107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2"/>
          <p:cNvSpPr/>
          <p:nvPr/>
        </p:nvSpPr>
        <p:spPr>
          <a:xfrm rot="5400000">
            <a:off x="603369" y="172221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2"/>
          <p:cNvSpPr/>
          <p:nvPr/>
        </p:nvSpPr>
        <p:spPr>
          <a:xfrm rot="5400000">
            <a:off x="-751978" y="255224"/>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2"/>
          <p:cNvSpPr/>
          <p:nvPr/>
        </p:nvSpPr>
        <p:spPr>
          <a:xfrm rot="5400000">
            <a:off x="1033906" y="1143081"/>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2"/>
          <p:cNvSpPr/>
          <p:nvPr/>
        </p:nvSpPr>
        <p:spPr>
          <a:xfrm rot="5400000">
            <a:off x="1978444" y="200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2"/>
          <p:cNvSpPr/>
          <p:nvPr/>
        </p:nvSpPr>
        <p:spPr>
          <a:xfrm rot="5400000">
            <a:off x="6115544" y="2556136"/>
            <a:ext cx="4058317" cy="1729782"/>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p:nvPr/>
        </p:nvSpPr>
        <p:spPr>
          <a:xfrm rot="5400000">
            <a:off x="6901950" y="2423794"/>
            <a:ext cx="4130269" cy="1085168"/>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2"/>
          <p:cNvSpPr/>
          <p:nvPr/>
        </p:nvSpPr>
        <p:spPr>
          <a:xfrm rot="-5400000">
            <a:off x="8658344" y="1391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2"/>
          <p:cNvSpPr/>
          <p:nvPr/>
        </p:nvSpPr>
        <p:spPr>
          <a:xfrm rot="-5400000">
            <a:off x="8377131" y="3215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p:nvPr/>
        </p:nvSpPr>
        <p:spPr>
          <a:xfrm rot="-5400000">
            <a:off x="7021777" y="3324160"/>
            <a:ext cx="2874201" cy="1521816"/>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2"/>
          <p:cNvSpPr/>
          <p:nvPr/>
        </p:nvSpPr>
        <p:spPr>
          <a:xfrm rot="-5400000">
            <a:off x="8011694" y="38594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2"/>
          <p:cNvSpPr/>
          <p:nvPr/>
        </p:nvSpPr>
        <p:spPr>
          <a:xfrm rot="-5400000">
            <a:off x="7002056" y="4917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580"/>
        <p:cNvGrpSpPr/>
        <p:nvPr/>
      </p:nvGrpSpPr>
      <p:grpSpPr>
        <a:xfrm>
          <a:off x="0" y="0"/>
          <a:ext cx="0" cy="0"/>
          <a:chOff x="0" y="0"/>
          <a:chExt cx="0" cy="0"/>
        </a:xfrm>
      </p:grpSpPr>
      <p:sp>
        <p:nvSpPr>
          <p:cNvPr id="581" name="Google Shape;581;p43"/>
          <p:cNvSpPr txBox="1">
            <a:spLocks noGrp="1"/>
          </p:cNvSpPr>
          <p:nvPr>
            <p:ph type="title"/>
          </p:nvPr>
        </p:nvSpPr>
        <p:spPr>
          <a:xfrm>
            <a:off x="3145775" y="363275"/>
            <a:ext cx="28524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582" name="Google Shape;582;p43"/>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3" name="Google Shape;583;p43"/>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4" name="Google Shape;584;p43"/>
          <p:cNvSpPr txBox="1">
            <a:spLocks noGrp="1"/>
          </p:cNvSpPr>
          <p:nvPr>
            <p:ph type="subTitle" idx="3"/>
          </p:nvPr>
        </p:nvSpPr>
        <p:spPr>
          <a:xfrm>
            <a:off x="6596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5" name="Google Shape;585;p43"/>
          <p:cNvSpPr txBox="1">
            <a:spLocks noGrp="1"/>
          </p:cNvSpPr>
          <p:nvPr>
            <p:ph type="subTitle" idx="4"/>
          </p:nvPr>
        </p:nvSpPr>
        <p:spPr>
          <a:xfrm>
            <a:off x="9416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6" name="Google Shape;586;p43"/>
          <p:cNvSpPr txBox="1">
            <a:spLocks noGrp="1"/>
          </p:cNvSpPr>
          <p:nvPr>
            <p:ph type="subTitle" idx="5"/>
          </p:nvPr>
        </p:nvSpPr>
        <p:spPr>
          <a:xfrm>
            <a:off x="3328941"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7" name="Google Shape;587;p43"/>
          <p:cNvSpPr txBox="1">
            <a:spLocks noGrp="1"/>
          </p:cNvSpPr>
          <p:nvPr>
            <p:ph type="subTitle" idx="6"/>
          </p:nvPr>
        </p:nvSpPr>
        <p:spPr>
          <a:xfrm>
            <a:off x="3610941"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88" name="Google Shape;588;p43"/>
          <p:cNvSpPr txBox="1">
            <a:spLocks noGrp="1"/>
          </p:cNvSpPr>
          <p:nvPr>
            <p:ph type="subTitle" idx="7"/>
          </p:nvPr>
        </p:nvSpPr>
        <p:spPr>
          <a:xfrm>
            <a:off x="6596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89" name="Google Shape;589;p43"/>
          <p:cNvSpPr txBox="1">
            <a:spLocks noGrp="1"/>
          </p:cNvSpPr>
          <p:nvPr>
            <p:ph type="subTitle" idx="8"/>
          </p:nvPr>
        </p:nvSpPr>
        <p:spPr>
          <a:xfrm>
            <a:off x="9416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0" name="Google Shape;590;p43"/>
          <p:cNvSpPr txBox="1">
            <a:spLocks noGrp="1"/>
          </p:cNvSpPr>
          <p:nvPr>
            <p:ph type="subTitle" idx="9"/>
          </p:nvPr>
        </p:nvSpPr>
        <p:spPr>
          <a:xfrm>
            <a:off x="59982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1" name="Google Shape;591;p43"/>
          <p:cNvSpPr txBox="1">
            <a:spLocks noGrp="1"/>
          </p:cNvSpPr>
          <p:nvPr>
            <p:ph type="subTitle" idx="13"/>
          </p:nvPr>
        </p:nvSpPr>
        <p:spPr>
          <a:xfrm>
            <a:off x="62802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2" name="Google Shape;592;p43"/>
          <p:cNvSpPr txBox="1">
            <a:spLocks noGrp="1"/>
          </p:cNvSpPr>
          <p:nvPr>
            <p:ph type="subTitle" idx="14"/>
          </p:nvPr>
        </p:nvSpPr>
        <p:spPr>
          <a:xfrm>
            <a:off x="5998216"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593" name="Google Shape;593;p43"/>
          <p:cNvSpPr txBox="1">
            <a:spLocks noGrp="1"/>
          </p:cNvSpPr>
          <p:nvPr>
            <p:ph type="subTitle" idx="15"/>
          </p:nvPr>
        </p:nvSpPr>
        <p:spPr>
          <a:xfrm>
            <a:off x="6280216"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594" name="Google Shape;594;p43"/>
          <p:cNvSpPr/>
          <p:nvPr/>
        </p:nvSpPr>
        <p:spPr>
          <a:xfrm>
            <a:off x="5587299" y="-2095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3"/>
          <p:cNvSpPr/>
          <p:nvPr/>
        </p:nvSpPr>
        <p:spPr>
          <a:xfrm rot="10800000" flipH="1">
            <a:off x="6906325" y="-5251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3"/>
          <p:cNvSpPr/>
          <p:nvPr/>
        </p:nvSpPr>
        <p:spPr>
          <a:xfrm rot="-3279262">
            <a:off x="7901589" y="-9730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3"/>
          <p:cNvSpPr/>
          <p:nvPr/>
        </p:nvSpPr>
        <p:spPr>
          <a:xfrm rot="10800000">
            <a:off x="6406991" y="1135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3"/>
          <p:cNvSpPr/>
          <p:nvPr/>
        </p:nvSpPr>
        <p:spPr>
          <a:xfrm rot="10800000">
            <a:off x="8154416" y="3498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3"/>
          <p:cNvSpPr/>
          <p:nvPr/>
        </p:nvSpPr>
        <p:spPr>
          <a:xfrm rot="10800000">
            <a:off x="7681066" y="7390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3"/>
          <p:cNvSpPr/>
          <p:nvPr/>
        </p:nvSpPr>
        <p:spPr>
          <a:xfrm flipH="1">
            <a:off x="-3333926" y="-210750"/>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3"/>
          <p:cNvSpPr/>
          <p:nvPr/>
        </p:nvSpPr>
        <p:spPr>
          <a:xfrm rot="10800000">
            <a:off x="-142195" y="-526351"/>
            <a:ext cx="2379314" cy="972101"/>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3"/>
          <p:cNvSpPr/>
          <p:nvPr/>
        </p:nvSpPr>
        <p:spPr>
          <a:xfrm rot="3279262" flipH="1">
            <a:off x="-162965" y="-974208"/>
            <a:ext cx="1404819" cy="2093810"/>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3"/>
          <p:cNvSpPr/>
          <p:nvPr/>
        </p:nvSpPr>
        <p:spPr>
          <a:xfrm rot="10800000" flipH="1">
            <a:off x="2572953" y="112393"/>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3"/>
          <p:cNvSpPr/>
          <p:nvPr/>
        </p:nvSpPr>
        <p:spPr>
          <a:xfrm rot="10800000" flipH="1">
            <a:off x="890628" y="348668"/>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3"/>
          <p:cNvSpPr/>
          <p:nvPr/>
        </p:nvSpPr>
        <p:spPr>
          <a:xfrm rot="10800000" flipH="1">
            <a:off x="201303" y="10527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3"/>
          <p:cNvSpPr/>
          <p:nvPr/>
        </p:nvSpPr>
        <p:spPr>
          <a:xfrm rot="10800000" flipH="1">
            <a:off x="1363978" y="737868"/>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3"/>
          <p:cNvSpPr/>
          <p:nvPr/>
        </p:nvSpPr>
        <p:spPr>
          <a:xfrm rot="10800000">
            <a:off x="8843741" y="105394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six columns 1">
  <p:cSld name="CUSTOM_20">
    <p:spTree>
      <p:nvGrpSpPr>
        <p:cNvPr id="1" name="Shape 608"/>
        <p:cNvGrpSpPr/>
        <p:nvPr/>
      </p:nvGrpSpPr>
      <p:grpSpPr>
        <a:xfrm>
          <a:off x="0" y="0"/>
          <a:ext cx="0" cy="0"/>
          <a:chOff x="0" y="0"/>
          <a:chExt cx="0" cy="0"/>
        </a:xfrm>
      </p:grpSpPr>
      <p:sp>
        <p:nvSpPr>
          <p:cNvPr id="609" name="Google Shape;609;p44"/>
          <p:cNvSpPr/>
          <p:nvPr/>
        </p:nvSpPr>
        <p:spPr>
          <a:xfrm rot="-5400000" flipH="1">
            <a:off x="7394663" y="2761041"/>
            <a:ext cx="2443246" cy="56873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4"/>
          <p:cNvSpPr/>
          <p:nvPr/>
        </p:nvSpPr>
        <p:spPr>
          <a:xfrm rot="-5399497">
            <a:off x="6547057" y="1922604"/>
            <a:ext cx="4515337" cy="678344"/>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4"/>
          <p:cNvSpPr/>
          <p:nvPr/>
        </p:nvSpPr>
        <p:spPr>
          <a:xfrm rot="-5400440" flipH="1">
            <a:off x="6201606" y="2210242"/>
            <a:ext cx="5161707" cy="72292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4"/>
          <p:cNvSpPr txBox="1">
            <a:spLocks noGrp="1"/>
          </p:cNvSpPr>
          <p:nvPr>
            <p:ph type="subTitle" idx="1"/>
          </p:nvPr>
        </p:nvSpPr>
        <p:spPr>
          <a:xfrm>
            <a:off x="3328941"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3" name="Google Shape;613;p44"/>
          <p:cNvSpPr txBox="1">
            <a:spLocks noGrp="1"/>
          </p:cNvSpPr>
          <p:nvPr>
            <p:ph type="subTitle" idx="2"/>
          </p:nvPr>
        </p:nvSpPr>
        <p:spPr>
          <a:xfrm>
            <a:off x="3610941"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4" name="Google Shape;614;p44"/>
          <p:cNvSpPr txBox="1">
            <a:spLocks noGrp="1"/>
          </p:cNvSpPr>
          <p:nvPr>
            <p:ph type="subTitle" idx="3"/>
          </p:nvPr>
        </p:nvSpPr>
        <p:spPr>
          <a:xfrm>
            <a:off x="8120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5" name="Google Shape;615;p44"/>
          <p:cNvSpPr txBox="1">
            <a:spLocks noGrp="1"/>
          </p:cNvSpPr>
          <p:nvPr>
            <p:ph type="subTitle" idx="4"/>
          </p:nvPr>
        </p:nvSpPr>
        <p:spPr>
          <a:xfrm>
            <a:off x="10940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6" name="Google Shape;616;p44"/>
          <p:cNvSpPr txBox="1">
            <a:spLocks noGrp="1"/>
          </p:cNvSpPr>
          <p:nvPr>
            <p:ph type="subTitle" idx="5"/>
          </p:nvPr>
        </p:nvSpPr>
        <p:spPr>
          <a:xfrm>
            <a:off x="3328941"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7" name="Google Shape;617;p44"/>
          <p:cNvSpPr txBox="1">
            <a:spLocks noGrp="1"/>
          </p:cNvSpPr>
          <p:nvPr>
            <p:ph type="subTitle" idx="6"/>
          </p:nvPr>
        </p:nvSpPr>
        <p:spPr>
          <a:xfrm>
            <a:off x="3610941"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18" name="Google Shape;618;p44"/>
          <p:cNvSpPr txBox="1">
            <a:spLocks noGrp="1"/>
          </p:cNvSpPr>
          <p:nvPr>
            <p:ph type="subTitle" idx="7"/>
          </p:nvPr>
        </p:nvSpPr>
        <p:spPr>
          <a:xfrm>
            <a:off x="812063"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19" name="Google Shape;619;p44"/>
          <p:cNvSpPr txBox="1">
            <a:spLocks noGrp="1"/>
          </p:cNvSpPr>
          <p:nvPr>
            <p:ph type="subTitle" idx="8"/>
          </p:nvPr>
        </p:nvSpPr>
        <p:spPr>
          <a:xfrm>
            <a:off x="1094063"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0" name="Google Shape;620;p44"/>
          <p:cNvSpPr txBox="1">
            <a:spLocks noGrp="1"/>
          </p:cNvSpPr>
          <p:nvPr>
            <p:ph type="subTitle" idx="9"/>
          </p:nvPr>
        </p:nvSpPr>
        <p:spPr>
          <a:xfrm>
            <a:off x="5845816"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1" name="Google Shape;621;p44"/>
          <p:cNvSpPr txBox="1">
            <a:spLocks noGrp="1"/>
          </p:cNvSpPr>
          <p:nvPr>
            <p:ph type="subTitle" idx="13"/>
          </p:nvPr>
        </p:nvSpPr>
        <p:spPr>
          <a:xfrm>
            <a:off x="6127816"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2" name="Google Shape;622;p44"/>
          <p:cNvSpPr txBox="1">
            <a:spLocks noGrp="1"/>
          </p:cNvSpPr>
          <p:nvPr>
            <p:ph type="subTitle" idx="14"/>
          </p:nvPr>
        </p:nvSpPr>
        <p:spPr>
          <a:xfrm>
            <a:off x="5845816" y="35097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23" name="Google Shape;623;p44"/>
          <p:cNvSpPr txBox="1">
            <a:spLocks noGrp="1"/>
          </p:cNvSpPr>
          <p:nvPr>
            <p:ph type="subTitle" idx="15"/>
          </p:nvPr>
        </p:nvSpPr>
        <p:spPr>
          <a:xfrm>
            <a:off x="6127816" y="38288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24" name="Google Shape;624;p44"/>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25" name="Google Shape;625;p44"/>
          <p:cNvSpPr/>
          <p:nvPr/>
        </p:nvSpPr>
        <p:spPr>
          <a:xfrm>
            <a:off x="8351719" y="1688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4"/>
          <p:cNvSpPr/>
          <p:nvPr/>
        </p:nvSpPr>
        <p:spPr>
          <a:xfrm>
            <a:off x="8364481" y="48082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4"/>
          <p:cNvSpPr/>
          <p:nvPr/>
        </p:nvSpPr>
        <p:spPr>
          <a:xfrm rot="10800000">
            <a:off x="8515231" y="14905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4"/>
          <p:cNvSpPr/>
          <p:nvPr/>
        </p:nvSpPr>
        <p:spPr>
          <a:xfrm>
            <a:off x="7940944" y="299724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4"/>
          <p:cNvSpPr/>
          <p:nvPr/>
        </p:nvSpPr>
        <p:spPr>
          <a:xfrm rot="5400000">
            <a:off x="-1539825" y="1069929"/>
            <a:ext cx="3336529" cy="605972"/>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4"/>
          <p:cNvSpPr/>
          <p:nvPr/>
        </p:nvSpPr>
        <p:spPr>
          <a:xfrm rot="6392579" flipH="1">
            <a:off x="-2086596" y="339210"/>
            <a:ext cx="4108425" cy="112552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4"/>
          <p:cNvSpPr/>
          <p:nvPr/>
        </p:nvSpPr>
        <p:spPr>
          <a:xfrm rot="5980549">
            <a:off x="-2375690" y="502831"/>
            <a:ext cx="4840630" cy="113463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4"/>
          <p:cNvSpPr/>
          <p:nvPr/>
        </p:nvSpPr>
        <p:spPr>
          <a:xfrm rot="10800000">
            <a:off x="115388" y="2097978"/>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4"/>
          <p:cNvSpPr/>
          <p:nvPr/>
        </p:nvSpPr>
        <p:spPr>
          <a:xfrm rot="10800000">
            <a:off x="361275" y="42206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4"/>
          <p:cNvSpPr/>
          <p:nvPr/>
        </p:nvSpPr>
        <p:spPr>
          <a:xfrm>
            <a:off x="333025" y="1441003"/>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4"/>
          <p:cNvSpPr/>
          <p:nvPr/>
        </p:nvSpPr>
        <p:spPr>
          <a:xfrm rot="10800000">
            <a:off x="1593613" y="-33062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ive columns 1">
  <p:cSld name="CUSTOM_19">
    <p:spTree>
      <p:nvGrpSpPr>
        <p:cNvPr id="1" name="Shape 636"/>
        <p:cNvGrpSpPr/>
        <p:nvPr/>
      </p:nvGrpSpPr>
      <p:grpSpPr>
        <a:xfrm>
          <a:off x="0" y="0"/>
          <a:ext cx="0" cy="0"/>
          <a:chOff x="0" y="0"/>
          <a:chExt cx="0" cy="0"/>
        </a:xfrm>
      </p:grpSpPr>
      <p:sp>
        <p:nvSpPr>
          <p:cNvPr id="637" name="Google Shape;637;p45"/>
          <p:cNvSpPr txBox="1">
            <a:spLocks noGrp="1"/>
          </p:cNvSpPr>
          <p:nvPr>
            <p:ph type="title"/>
          </p:nvPr>
        </p:nvSpPr>
        <p:spPr>
          <a:xfrm>
            <a:off x="1098938"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38" name="Google Shape;638;p45"/>
          <p:cNvSpPr txBox="1">
            <a:spLocks noGrp="1"/>
          </p:cNvSpPr>
          <p:nvPr>
            <p:ph type="subTitle" idx="1"/>
          </p:nvPr>
        </p:nvSpPr>
        <p:spPr>
          <a:xfrm>
            <a:off x="1098938"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9" name="Google Shape;639;p45"/>
          <p:cNvSpPr txBox="1">
            <a:spLocks noGrp="1"/>
          </p:cNvSpPr>
          <p:nvPr>
            <p:ph type="title" idx="2"/>
          </p:nvPr>
        </p:nvSpPr>
        <p:spPr>
          <a:xfrm>
            <a:off x="6001463" y="125692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0" name="Google Shape;640;p45"/>
          <p:cNvSpPr txBox="1">
            <a:spLocks noGrp="1"/>
          </p:cNvSpPr>
          <p:nvPr>
            <p:ph type="subTitle" idx="3"/>
          </p:nvPr>
        </p:nvSpPr>
        <p:spPr>
          <a:xfrm>
            <a:off x="6001463" y="157409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1" name="Google Shape;641;p45"/>
          <p:cNvSpPr txBox="1">
            <a:spLocks noGrp="1"/>
          </p:cNvSpPr>
          <p:nvPr>
            <p:ph type="title" idx="4"/>
          </p:nvPr>
        </p:nvSpPr>
        <p:spPr>
          <a:xfrm>
            <a:off x="1120238"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2" name="Google Shape;642;p45"/>
          <p:cNvSpPr txBox="1">
            <a:spLocks noGrp="1"/>
          </p:cNvSpPr>
          <p:nvPr>
            <p:ph type="subTitle" idx="5"/>
          </p:nvPr>
        </p:nvSpPr>
        <p:spPr>
          <a:xfrm>
            <a:off x="1120238"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3" name="Google Shape;643;p45"/>
          <p:cNvSpPr txBox="1">
            <a:spLocks noGrp="1"/>
          </p:cNvSpPr>
          <p:nvPr>
            <p:ph type="title" idx="6"/>
          </p:nvPr>
        </p:nvSpPr>
        <p:spPr>
          <a:xfrm>
            <a:off x="6022763" y="34032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4" name="Google Shape;644;p45"/>
          <p:cNvSpPr txBox="1">
            <a:spLocks noGrp="1"/>
          </p:cNvSpPr>
          <p:nvPr>
            <p:ph type="subTitle" idx="7"/>
          </p:nvPr>
        </p:nvSpPr>
        <p:spPr>
          <a:xfrm>
            <a:off x="6022763" y="37203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5" name="Google Shape;645;p45"/>
          <p:cNvSpPr txBox="1">
            <a:spLocks noGrp="1"/>
          </p:cNvSpPr>
          <p:nvPr>
            <p:ph type="title" idx="8"/>
          </p:nvPr>
        </p:nvSpPr>
        <p:spPr>
          <a:xfrm>
            <a:off x="3550200" y="23300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46" name="Google Shape;646;p45"/>
          <p:cNvSpPr txBox="1">
            <a:spLocks noGrp="1"/>
          </p:cNvSpPr>
          <p:nvPr>
            <p:ph type="subTitle" idx="9"/>
          </p:nvPr>
        </p:nvSpPr>
        <p:spPr>
          <a:xfrm>
            <a:off x="3550200" y="26472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7" name="Google Shape;647;p45"/>
          <p:cNvSpPr/>
          <p:nvPr/>
        </p:nvSpPr>
        <p:spPr>
          <a:xfrm rot="-1518785" flipH="1">
            <a:off x="108221" y="-13636"/>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5"/>
          <p:cNvSpPr/>
          <p:nvPr/>
        </p:nvSpPr>
        <p:spPr>
          <a:xfrm rot="-1519228" flipH="1">
            <a:off x="-502377" y="-7163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5"/>
          <p:cNvSpPr/>
          <p:nvPr/>
        </p:nvSpPr>
        <p:spPr>
          <a:xfrm rot="-1518617">
            <a:off x="-978642" y="-63361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5"/>
          <p:cNvSpPr/>
          <p:nvPr/>
        </p:nvSpPr>
        <p:spPr>
          <a:xfrm>
            <a:off x="-727683" y="4105400"/>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5"/>
          <p:cNvSpPr/>
          <p:nvPr/>
        </p:nvSpPr>
        <p:spPr>
          <a:xfrm rot="1432117" flipH="1">
            <a:off x="-994133" y="4325918"/>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rot="855778">
            <a:off x="-1530463" y="4208916"/>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txBox="1">
            <a:spLocks noGrp="1"/>
          </p:cNvSpPr>
          <p:nvPr>
            <p:ph type="title" idx="13"/>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Open Sans"/>
                <a:ea typeface="Open Sans"/>
                <a:cs typeface="Open Sans"/>
                <a:sym typeface="Open Sans"/>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654" name="Google Shape;654;p45"/>
          <p:cNvSpPr/>
          <p:nvPr/>
        </p:nvSpPr>
        <p:spPr>
          <a:xfrm rot="5400000">
            <a:off x="2668844" y="152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5"/>
          <p:cNvSpPr/>
          <p:nvPr/>
        </p:nvSpPr>
        <p:spPr>
          <a:xfrm rot="5400000">
            <a:off x="1006581"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5"/>
          <p:cNvSpPr/>
          <p:nvPr/>
        </p:nvSpPr>
        <p:spPr>
          <a:xfrm rot="-5400000">
            <a:off x="2012019" y="-1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5"/>
          <p:cNvSpPr/>
          <p:nvPr/>
        </p:nvSpPr>
        <p:spPr>
          <a:xfrm rot="5400000">
            <a:off x="350369"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five columns">
  <p:cSld name="CUSTOM_23">
    <p:spTree>
      <p:nvGrpSpPr>
        <p:cNvPr id="1" name="Shape 658"/>
        <p:cNvGrpSpPr/>
        <p:nvPr/>
      </p:nvGrpSpPr>
      <p:grpSpPr>
        <a:xfrm>
          <a:off x="0" y="0"/>
          <a:ext cx="0" cy="0"/>
          <a:chOff x="0" y="0"/>
          <a:chExt cx="0" cy="0"/>
        </a:xfrm>
      </p:grpSpPr>
      <p:sp>
        <p:nvSpPr>
          <p:cNvPr id="659" name="Google Shape;659;p4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660" name="Google Shape;660;p46"/>
          <p:cNvSpPr txBox="1">
            <a:spLocks noGrp="1"/>
          </p:cNvSpPr>
          <p:nvPr>
            <p:ph type="title" idx="2"/>
          </p:nvPr>
        </p:nvSpPr>
        <p:spPr>
          <a:xfrm>
            <a:off x="9908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1" name="Google Shape;661;p46"/>
          <p:cNvSpPr txBox="1">
            <a:spLocks noGrp="1"/>
          </p:cNvSpPr>
          <p:nvPr>
            <p:ph type="subTitle" idx="1"/>
          </p:nvPr>
        </p:nvSpPr>
        <p:spPr>
          <a:xfrm>
            <a:off x="9908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2" name="Google Shape;662;p46"/>
          <p:cNvSpPr txBox="1">
            <a:spLocks noGrp="1"/>
          </p:cNvSpPr>
          <p:nvPr>
            <p:ph type="title" idx="3"/>
          </p:nvPr>
        </p:nvSpPr>
        <p:spPr>
          <a:xfrm>
            <a:off x="2272775"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3" name="Google Shape;663;p46"/>
          <p:cNvSpPr txBox="1">
            <a:spLocks noGrp="1"/>
          </p:cNvSpPr>
          <p:nvPr>
            <p:ph type="subTitle" idx="4"/>
          </p:nvPr>
        </p:nvSpPr>
        <p:spPr>
          <a:xfrm>
            <a:off x="2272775"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4" name="Google Shape;664;p46"/>
          <p:cNvSpPr txBox="1">
            <a:spLocks noGrp="1"/>
          </p:cNvSpPr>
          <p:nvPr>
            <p:ph type="title" idx="5"/>
          </p:nvPr>
        </p:nvSpPr>
        <p:spPr>
          <a:xfrm>
            <a:off x="611852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5" name="Google Shape;665;p46"/>
          <p:cNvSpPr txBox="1">
            <a:spLocks noGrp="1"/>
          </p:cNvSpPr>
          <p:nvPr>
            <p:ph type="subTitle" idx="6"/>
          </p:nvPr>
        </p:nvSpPr>
        <p:spPr>
          <a:xfrm>
            <a:off x="611852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6" name="Google Shape;666;p46"/>
          <p:cNvSpPr txBox="1">
            <a:spLocks noGrp="1"/>
          </p:cNvSpPr>
          <p:nvPr>
            <p:ph type="title" idx="7"/>
          </p:nvPr>
        </p:nvSpPr>
        <p:spPr>
          <a:xfrm>
            <a:off x="4836600" y="29638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7" name="Google Shape;667;p46"/>
          <p:cNvSpPr txBox="1">
            <a:spLocks noGrp="1"/>
          </p:cNvSpPr>
          <p:nvPr>
            <p:ph type="subTitle" idx="8"/>
          </p:nvPr>
        </p:nvSpPr>
        <p:spPr>
          <a:xfrm>
            <a:off x="4836600" y="34174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8" name="Google Shape;668;p46"/>
          <p:cNvSpPr txBox="1">
            <a:spLocks noGrp="1"/>
          </p:cNvSpPr>
          <p:nvPr>
            <p:ph type="title" idx="9"/>
          </p:nvPr>
        </p:nvSpPr>
        <p:spPr>
          <a:xfrm>
            <a:off x="3554675" y="1530450"/>
            <a:ext cx="2034600" cy="4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669" name="Google Shape;669;p46"/>
          <p:cNvSpPr txBox="1">
            <a:spLocks noGrp="1"/>
          </p:cNvSpPr>
          <p:nvPr>
            <p:ph type="subTitle" idx="13"/>
          </p:nvPr>
        </p:nvSpPr>
        <p:spPr>
          <a:xfrm>
            <a:off x="3554675" y="1984050"/>
            <a:ext cx="2034600" cy="63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0" name="Google Shape;670;p46"/>
          <p:cNvSpPr/>
          <p:nvPr/>
        </p:nvSpPr>
        <p:spPr>
          <a:xfrm>
            <a:off x="-614789" y="4059903"/>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6"/>
          <p:cNvSpPr/>
          <p:nvPr/>
        </p:nvSpPr>
        <p:spPr>
          <a:xfrm rot="1432117" flipH="1">
            <a:off x="-881240" y="4280420"/>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6"/>
          <p:cNvSpPr/>
          <p:nvPr/>
        </p:nvSpPr>
        <p:spPr>
          <a:xfrm rot="855778">
            <a:off x="-1417570" y="4163418"/>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6"/>
          <p:cNvSpPr/>
          <p:nvPr/>
        </p:nvSpPr>
        <p:spPr>
          <a:xfrm rot="5027361" flipH="1">
            <a:off x="8598824" y="4042096"/>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6"/>
          <p:cNvSpPr/>
          <p:nvPr/>
        </p:nvSpPr>
        <p:spPr>
          <a:xfrm rot="10093095" flipH="1">
            <a:off x="7020027" y="4448297"/>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6"/>
          <p:cNvSpPr/>
          <p:nvPr/>
        </p:nvSpPr>
        <p:spPr>
          <a:xfrm rot="10800000" flipH="1">
            <a:off x="7020070" y="4354984"/>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6"/>
          <p:cNvSpPr/>
          <p:nvPr/>
        </p:nvSpPr>
        <p:spPr>
          <a:xfrm rot="5400000">
            <a:off x="8594081" y="42478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6"/>
          <p:cNvSpPr/>
          <p:nvPr/>
        </p:nvSpPr>
        <p:spPr>
          <a:xfrm rot="5400000">
            <a:off x="810844" y="43237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6"/>
          <p:cNvSpPr/>
          <p:nvPr/>
        </p:nvSpPr>
        <p:spPr>
          <a:xfrm rot="-5400000">
            <a:off x="7937256" y="4095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6"/>
          <p:cNvSpPr/>
          <p:nvPr/>
        </p:nvSpPr>
        <p:spPr>
          <a:xfrm rot="5400000">
            <a:off x="154631" y="36889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four columns">
  <p:cSld name="CUSTOM_7">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2" name="Google Shape;682;p47"/>
          <p:cNvSpPr txBox="1">
            <a:spLocks noGrp="1"/>
          </p:cNvSpPr>
          <p:nvPr>
            <p:ph type="subTitle" idx="1"/>
          </p:nvPr>
        </p:nvSpPr>
        <p:spPr>
          <a:xfrm>
            <a:off x="4875632"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3" name="Google Shape;683;p47"/>
          <p:cNvSpPr txBox="1">
            <a:spLocks noGrp="1"/>
          </p:cNvSpPr>
          <p:nvPr>
            <p:ph type="subTitle" idx="2"/>
          </p:nvPr>
        </p:nvSpPr>
        <p:spPr>
          <a:xfrm>
            <a:off x="5157563"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4" name="Google Shape;684;p47"/>
          <p:cNvSpPr txBox="1">
            <a:spLocks noGrp="1"/>
          </p:cNvSpPr>
          <p:nvPr>
            <p:ph type="subTitle" idx="3"/>
          </p:nvPr>
        </p:nvSpPr>
        <p:spPr>
          <a:xfrm>
            <a:off x="1782263" y="190447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5" name="Google Shape;685;p47"/>
          <p:cNvSpPr txBox="1">
            <a:spLocks noGrp="1"/>
          </p:cNvSpPr>
          <p:nvPr>
            <p:ph type="subTitle" idx="4"/>
          </p:nvPr>
        </p:nvSpPr>
        <p:spPr>
          <a:xfrm>
            <a:off x="2064375" y="2223600"/>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6" name="Google Shape;686;p47"/>
          <p:cNvSpPr txBox="1">
            <a:spLocks noGrp="1"/>
          </p:cNvSpPr>
          <p:nvPr>
            <p:ph type="subTitle" idx="5"/>
          </p:nvPr>
        </p:nvSpPr>
        <p:spPr>
          <a:xfrm>
            <a:off x="4875600"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7" name="Google Shape;687;p47"/>
          <p:cNvSpPr txBox="1">
            <a:spLocks noGrp="1"/>
          </p:cNvSpPr>
          <p:nvPr>
            <p:ph type="subTitle" idx="6"/>
          </p:nvPr>
        </p:nvSpPr>
        <p:spPr>
          <a:xfrm>
            <a:off x="5157563"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88" name="Google Shape;688;p47"/>
          <p:cNvSpPr txBox="1">
            <a:spLocks noGrp="1"/>
          </p:cNvSpPr>
          <p:nvPr>
            <p:ph type="subTitle" idx="7"/>
          </p:nvPr>
        </p:nvSpPr>
        <p:spPr>
          <a:xfrm>
            <a:off x="1782263" y="381450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689" name="Google Shape;689;p47"/>
          <p:cNvSpPr txBox="1">
            <a:spLocks noGrp="1"/>
          </p:cNvSpPr>
          <p:nvPr>
            <p:ph type="subTitle" idx="8"/>
          </p:nvPr>
        </p:nvSpPr>
        <p:spPr>
          <a:xfrm>
            <a:off x="2064375" y="4133628"/>
            <a:ext cx="1922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690" name="Google Shape;690;p47"/>
          <p:cNvSpPr/>
          <p:nvPr/>
        </p:nvSpPr>
        <p:spPr>
          <a:xfrm rot="-5400000" flipH="1">
            <a:off x="-3096997"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7"/>
          <p:cNvSpPr/>
          <p:nvPr/>
        </p:nvSpPr>
        <p:spPr>
          <a:xfrm rot="5400000">
            <a:off x="-1921300" y="309843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7"/>
          <p:cNvSpPr/>
          <p:nvPr/>
        </p:nvSpPr>
        <p:spPr>
          <a:xfrm rot="147" flipH="1">
            <a:off x="-401896" y="3180097"/>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7"/>
          <p:cNvSpPr/>
          <p:nvPr/>
        </p:nvSpPr>
        <p:spPr>
          <a:xfrm rot="-5400000" flipH="1">
            <a:off x="839461" y="386456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7"/>
          <p:cNvSpPr/>
          <p:nvPr/>
        </p:nvSpPr>
        <p:spPr>
          <a:xfrm rot="-5400000" flipH="1">
            <a:off x="376511" y="108498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7"/>
          <p:cNvSpPr/>
          <p:nvPr/>
        </p:nvSpPr>
        <p:spPr>
          <a:xfrm rot="-5400000" flipH="1">
            <a:off x="948986" y="173088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7"/>
          <p:cNvSpPr/>
          <p:nvPr/>
        </p:nvSpPr>
        <p:spPr>
          <a:xfrm rot="5400000" flipH="1">
            <a:off x="5330692" y="2192121"/>
            <a:ext cx="6890071" cy="880003"/>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7"/>
          <p:cNvSpPr/>
          <p:nvPr/>
        </p:nvSpPr>
        <p:spPr>
          <a:xfrm rot="-5400000">
            <a:off x="6773240" y="988358"/>
            <a:ext cx="4271825" cy="1177450"/>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7"/>
          <p:cNvSpPr/>
          <p:nvPr/>
        </p:nvSpPr>
        <p:spPr>
          <a:xfrm rot="-10799853" flipH="1">
            <a:off x="8120822" y="-9700"/>
            <a:ext cx="1404839" cy="2093848"/>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7"/>
          <p:cNvSpPr/>
          <p:nvPr/>
        </p:nvSpPr>
        <p:spPr>
          <a:xfrm rot="5400000" flipH="1">
            <a:off x="7855079" y="51188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7"/>
          <p:cNvSpPr/>
          <p:nvPr/>
        </p:nvSpPr>
        <p:spPr>
          <a:xfrm rot="5400000" flipH="1">
            <a:off x="8120804" y="123618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7"/>
          <p:cNvSpPr/>
          <p:nvPr/>
        </p:nvSpPr>
        <p:spPr>
          <a:xfrm rot="5400000" flipH="1">
            <a:off x="8583754" y="4015757"/>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7"/>
          <p:cNvSpPr/>
          <p:nvPr/>
        </p:nvSpPr>
        <p:spPr>
          <a:xfrm rot="5400000" flipH="1">
            <a:off x="8076379" y="343465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p:nvPr/>
        </p:nvSpPr>
        <p:spPr>
          <a:xfrm rot="-5400000" flipH="1">
            <a:off x="1170286" y="465366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ext">
  <p:cSld name="CUSTOM_8">
    <p:spTree>
      <p:nvGrpSpPr>
        <p:cNvPr id="1" name="Shape 704"/>
        <p:cNvGrpSpPr/>
        <p:nvPr/>
      </p:nvGrpSpPr>
      <p:grpSpPr>
        <a:xfrm>
          <a:off x="0" y="0"/>
          <a:ext cx="0" cy="0"/>
          <a:chOff x="0" y="0"/>
          <a:chExt cx="0" cy="0"/>
        </a:xfrm>
      </p:grpSpPr>
      <p:sp>
        <p:nvSpPr>
          <p:cNvPr id="705" name="Google Shape;705;p48"/>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06" name="Google Shape;706;p48"/>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07" name="Google Shape;707;p48"/>
          <p:cNvSpPr/>
          <p:nvPr/>
        </p:nvSpPr>
        <p:spPr>
          <a:xfrm rot="-132439" flipH="1">
            <a:off x="305871" y="-39916"/>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8"/>
          <p:cNvSpPr/>
          <p:nvPr/>
        </p:nvSpPr>
        <p:spPr>
          <a:xfrm flipH="1">
            <a:off x="402459" y="-132676"/>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8"/>
          <p:cNvSpPr/>
          <p:nvPr/>
        </p:nvSpPr>
        <p:spPr>
          <a:xfrm rot="10800000" flipH="1">
            <a:off x="-272112" y="-10878"/>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8"/>
          <p:cNvSpPr/>
          <p:nvPr/>
        </p:nvSpPr>
        <p:spPr>
          <a:xfrm rot="10800000" flipH="1">
            <a:off x="402451" y="108648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8"/>
          <p:cNvSpPr/>
          <p:nvPr/>
        </p:nvSpPr>
        <p:spPr>
          <a:xfrm rot="10800000" flipH="1">
            <a:off x="1153051" y="648062"/>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8"/>
          <p:cNvSpPr/>
          <p:nvPr/>
        </p:nvSpPr>
        <p:spPr>
          <a:xfrm rot="10800000" flipH="1">
            <a:off x="2859751" y="301212"/>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8"/>
          <p:cNvSpPr/>
          <p:nvPr/>
        </p:nvSpPr>
        <p:spPr>
          <a:xfrm rot="-10667561">
            <a:off x="305871" y="4393835"/>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8"/>
          <p:cNvSpPr/>
          <p:nvPr/>
        </p:nvSpPr>
        <p:spPr>
          <a:xfrm rot="10800000">
            <a:off x="402459" y="4301097"/>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8"/>
          <p:cNvSpPr/>
          <p:nvPr/>
        </p:nvSpPr>
        <p:spPr>
          <a:xfrm>
            <a:off x="-272112" y="4156612"/>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8"/>
          <p:cNvSpPr/>
          <p:nvPr/>
        </p:nvSpPr>
        <p:spPr>
          <a:xfrm>
            <a:off x="402451" y="3949699"/>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8"/>
          <p:cNvSpPr/>
          <p:nvPr/>
        </p:nvSpPr>
        <p:spPr>
          <a:xfrm>
            <a:off x="1153051" y="438812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8"/>
          <p:cNvSpPr/>
          <p:nvPr/>
        </p:nvSpPr>
        <p:spPr>
          <a:xfrm>
            <a:off x="2859751" y="47349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8"/>
          <p:cNvSpPr/>
          <p:nvPr/>
        </p:nvSpPr>
        <p:spPr>
          <a:xfrm>
            <a:off x="5246676" y="481827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8"/>
          <p:cNvSpPr/>
          <p:nvPr/>
        </p:nvSpPr>
        <p:spPr>
          <a:xfrm rot="10800000" flipH="1">
            <a:off x="5246676" y="1531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ext 1">
  <p:cSld name="CUSTOM_24">
    <p:spTree>
      <p:nvGrpSpPr>
        <p:cNvPr id="1" name="Shape 721"/>
        <p:cNvGrpSpPr/>
        <p:nvPr/>
      </p:nvGrpSpPr>
      <p:grpSpPr>
        <a:xfrm>
          <a:off x="0" y="0"/>
          <a:ext cx="0" cy="0"/>
          <a:chOff x="0" y="0"/>
          <a:chExt cx="0" cy="0"/>
        </a:xfrm>
      </p:grpSpPr>
      <p:sp>
        <p:nvSpPr>
          <p:cNvPr id="722" name="Google Shape;722;p49"/>
          <p:cNvSpPr txBox="1">
            <a:spLocks noGrp="1"/>
          </p:cNvSpPr>
          <p:nvPr>
            <p:ph type="title"/>
          </p:nvPr>
        </p:nvSpPr>
        <p:spPr>
          <a:xfrm flipH="1">
            <a:off x="1031425" y="1334306"/>
            <a:ext cx="3201000" cy="1298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vl2pPr>
            <a:lvl3pPr lvl="2" algn="r" rtl="0">
              <a:spcBef>
                <a:spcPts val="0"/>
              </a:spcBef>
              <a:spcAft>
                <a:spcPts val="0"/>
              </a:spcAft>
              <a:buSzPts val="3000"/>
              <a:buNone/>
              <a:defRPr/>
            </a:lvl3pPr>
            <a:lvl4pPr lvl="3" algn="r" rtl="0">
              <a:spcBef>
                <a:spcPts val="0"/>
              </a:spcBef>
              <a:spcAft>
                <a:spcPts val="0"/>
              </a:spcAft>
              <a:buSzPts val="3000"/>
              <a:buNone/>
              <a:defRPr/>
            </a:lvl4pPr>
            <a:lvl5pPr lvl="4" algn="r" rtl="0">
              <a:spcBef>
                <a:spcPts val="0"/>
              </a:spcBef>
              <a:spcAft>
                <a:spcPts val="0"/>
              </a:spcAft>
              <a:buSzPts val="3000"/>
              <a:buNone/>
              <a:defRPr/>
            </a:lvl5pPr>
            <a:lvl6pPr lvl="5" algn="r" rtl="0">
              <a:spcBef>
                <a:spcPts val="0"/>
              </a:spcBef>
              <a:spcAft>
                <a:spcPts val="0"/>
              </a:spcAft>
              <a:buSzPts val="3000"/>
              <a:buNone/>
              <a:defRPr/>
            </a:lvl6pPr>
            <a:lvl7pPr lvl="6" algn="r" rtl="0">
              <a:spcBef>
                <a:spcPts val="0"/>
              </a:spcBef>
              <a:spcAft>
                <a:spcPts val="0"/>
              </a:spcAft>
              <a:buSzPts val="3000"/>
              <a:buNone/>
              <a:defRPr/>
            </a:lvl7pPr>
            <a:lvl8pPr lvl="7" algn="r" rtl="0">
              <a:spcBef>
                <a:spcPts val="0"/>
              </a:spcBef>
              <a:spcAft>
                <a:spcPts val="0"/>
              </a:spcAft>
              <a:buSzPts val="3000"/>
              <a:buNone/>
              <a:defRPr/>
            </a:lvl8pPr>
            <a:lvl9pPr lvl="8" algn="r" rtl="0">
              <a:spcBef>
                <a:spcPts val="0"/>
              </a:spcBef>
              <a:spcAft>
                <a:spcPts val="0"/>
              </a:spcAft>
              <a:buSzPts val="3000"/>
              <a:buNone/>
              <a:defRPr/>
            </a:lvl9pPr>
          </a:lstStyle>
          <a:p>
            <a:endParaRPr/>
          </a:p>
        </p:txBody>
      </p:sp>
      <p:sp>
        <p:nvSpPr>
          <p:cNvPr id="723" name="Google Shape;723;p49"/>
          <p:cNvSpPr txBox="1">
            <a:spLocks noGrp="1"/>
          </p:cNvSpPr>
          <p:nvPr>
            <p:ph type="subTitle" idx="1"/>
          </p:nvPr>
        </p:nvSpPr>
        <p:spPr>
          <a:xfrm flipH="1">
            <a:off x="1212018" y="2794294"/>
            <a:ext cx="3020400" cy="1167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r" rtl="0">
              <a:lnSpc>
                <a:spcPct val="100000"/>
              </a:lnSpc>
              <a:spcBef>
                <a:spcPts val="160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724" name="Google Shape;724;p49"/>
          <p:cNvSpPr/>
          <p:nvPr/>
        </p:nvSpPr>
        <p:spPr>
          <a:xfrm>
            <a:off x="0" y="0"/>
            <a:ext cx="444900" cy="444900"/>
          </a:xfrm>
          <a:prstGeom prst="ellipse">
            <a:avLst/>
          </a:prstGeom>
          <a:solidFill>
            <a:srgbClr val="FF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9"/>
          <p:cNvSpPr/>
          <p:nvPr/>
        </p:nvSpPr>
        <p:spPr>
          <a:xfrm rot="-9281215">
            <a:off x="165301" y="4203731"/>
            <a:ext cx="2228124" cy="918929"/>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9"/>
          <p:cNvSpPr/>
          <p:nvPr/>
        </p:nvSpPr>
        <p:spPr>
          <a:xfrm rot="-9280772">
            <a:off x="-445297" y="4396562"/>
            <a:ext cx="3782980" cy="1428824"/>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9"/>
          <p:cNvSpPr/>
          <p:nvPr/>
        </p:nvSpPr>
        <p:spPr>
          <a:xfrm rot="-9281383" flipH="1">
            <a:off x="-921562" y="3898835"/>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9"/>
          <p:cNvSpPr/>
          <p:nvPr/>
        </p:nvSpPr>
        <p:spPr>
          <a:xfrm rot="10800000" flipH="1">
            <a:off x="-670603" y="7"/>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9"/>
          <p:cNvSpPr/>
          <p:nvPr/>
        </p:nvSpPr>
        <p:spPr>
          <a:xfrm rot="9367883">
            <a:off x="-937053" y="-338044"/>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9"/>
          <p:cNvSpPr/>
          <p:nvPr/>
        </p:nvSpPr>
        <p:spPr>
          <a:xfrm rot="-1518617">
            <a:off x="-992817" y="-870267"/>
            <a:ext cx="4264746" cy="1843807"/>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9"/>
          <p:cNvSpPr/>
          <p:nvPr/>
        </p:nvSpPr>
        <p:spPr>
          <a:xfrm rot="5400000">
            <a:off x="1221931" y="975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9"/>
          <p:cNvSpPr/>
          <p:nvPr/>
        </p:nvSpPr>
        <p:spPr>
          <a:xfrm rot="5400000">
            <a:off x="2202194" y="4596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9"/>
          <p:cNvSpPr/>
          <p:nvPr/>
        </p:nvSpPr>
        <p:spPr>
          <a:xfrm rot="-5400000">
            <a:off x="565106" y="822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9"/>
          <p:cNvSpPr/>
          <p:nvPr/>
        </p:nvSpPr>
        <p:spPr>
          <a:xfrm rot="5400000">
            <a:off x="1545981" y="3961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3">
  <p:cSld name="CUSTOM_25">
    <p:spTree>
      <p:nvGrpSpPr>
        <p:cNvPr id="1" name="Shape 735"/>
        <p:cNvGrpSpPr/>
        <p:nvPr/>
      </p:nvGrpSpPr>
      <p:grpSpPr>
        <a:xfrm>
          <a:off x="0" y="0"/>
          <a:ext cx="0" cy="0"/>
          <a:chOff x="0" y="0"/>
          <a:chExt cx="0" cy="0"/>
        </a:xfrm>
      </p:grpSpPr>
      <p:sp>
        <p:nvSpPr>
          <p:cNvPr id="736" name="Google Shape;736;p50"/>
          <p:cNvSpPr txBox="1">
            <a:spLocks noGrp="1"/>
          </p:cNvSpPr>
          <p:nvPr>
            <p:ph type="title"/>
          </p:nvPr>
        </p:nvSpPr>
        <p:spPr>
          <a:xfrm>
            <a:off x="4253800" y="2019725"/>
            <a:ext cx="3931200" cy="65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r" rtl="0">
              <a:spcBef>
                <a:spcPts val="0"/>
              </a:spcBef>
              <a:spcAft>
                <a:spcPts val="0"/>
              </a:spcAft>
              <a:buSzPts val="3000"/>
              <a:buNone/>
              <a:defRPr>
                <a:latin typeface="Open Sans SemiBold"/>
                <a:ea typeface="Open Sans SemiBold"/>
                <a:cs typeface="Open Sans SemiBold"/>
                <a:sym typeface="Open Sans SemiBold"/>
              </a:defRPr>
            </a:lvl2pPr>
            <a:lvl3pPr lvl="2" algn="r" rtl="0">
              <a:spcBef>
                <a:spcPts val="0"/>
              </a:spcBef>
              <a:spcAft>
                <a:spcPts val="0"/>
              </a:spcAft>
              <a:buSzPts val="3000"/>
              <a:buNone/>
              <a:defRPr>
                <a:latin typeface="Open Sans SemiBold"/>
                <a:ea typeface="Open Sans SemiBold"/>
                <a:cs typeface="Open Sans SemiBold"/>
                <a:sym typeface="Open Sans SemiBold"/>
              </a:defRPr>
            </a:lvl3pPr>
            <a:lvl4pPr lvl="3" algn="r" rtl="0">
              <a:spcBef>
                <a:spcPts val="0"/>
              </a:spcBef>
              <a:spcAft>
                <a:spcPts val="0"/>
              </a:spcAft>
              <a:buSzPts val="3000"/>
              <a:buNone/>
              <a:defRPr>
                <a:latin typeface="Open Sans SemiBold"/>
                <a:ea typeface="Open Sans SemiBold"/>
                <a:cs typeface="Open Sans SemiBold"/>
                <a:sym typeface="Open Sans SemiBold"/>
              </a:defRPr>
            </a:lvl4pPr>
            <a:lvl5pPr lvl="4" algn="r" rtl="0">
              <a:spcBef>
                <a:spcPts val="0"/>
              </a:spcBef>
              <a:spcAft>
                <a:spcPts val="0"/>
              </a:spcAft>
              <a:buSzPts val="3000"/>
              <a:buNone/>
              <a:defRPr>
                <a:latin typeface="Open Sans SemiBold"/>
                <a:ea typeface="Open Sans SemiBold"/>
                <a:cs typeface="Open Sans SemiBold"/>
                <a:sym typeface="Open Sans SemiBold"/>
              </a:defRPr>
            </a:lvl5pPr>
            <a:lvl6pPr lvl="5" algn="r" rtl="0">
              <a:spcBef>
                <a:spcPts val="0"/>
              </a:spcBef>
              <a:spcAft>
                <a:spcPts val="0"/>
              </a:spcAft>
              <a:buSzPts val="3000"/>
              <a:buNone/>
              <a:defRPr>
                <a:latin typeface="Open Sans SemiBold"/>
                <a:ea typeface="Open Sans SemiBold"/>
                <a:cs typeface="Open Sans SemiBold"/>
                <a:sym typeface="Open Sans SemiBold"/>
              </a:defRPr>
            </a:lvl6pPr>
            <a:lvl7pPr lvl="6" algn="r" rtl="0">
              <a:spcBef>
                <a:spcPts val="0"/>
              </a:spcBef>
              <a:spcAft>
                <a:spcPts val="0"/>
              </a:spcAft>
              <a:buSzPts val="3000"/>
              <a:buNone/>
              <a:defRPr>
                <a:latin typeface="Open Sans SemiBold"/>
                <a:ea typeface="Open Sans SemiBold"/>
                <a:cs typeface="Open Sans SemiBold"/>
                <a:sym typeface="Open Sans SemiBold"/>
              </a:defRPr>
            </a:lvl7pPr>
            <a:lvl8pPr lvl="7" algn="r" rtl="0">
              <a:spcBef>
                <a:spcPts val="0"/>
              </a:spcBef>
              <a:spcAft>
                <a:spcPts val="0"/>
              </a:spcAft>
              <a:buSzPts val="3000"/>
              <a:buNone/>
              <a:defRPr>
                <a:latin typeface="Open Sans SemiBold"/>
                <a:ea typeface="Open Sans SemiBold"/>
                <a:cs typeface="Open Sans SemiBold"/>
                <a:sym typeface="Open Sans SemiBold"/>
              </a:defRPr>
            </a:lvl8pPr>
            <a:lvl9pPr lvl="8" algn="r"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37" name="Google Shape;737;p50"/>
          <p:cNvSpPr txBox="1">
            <a:spLocks noGrp="1"/>
          </p:cNvSpPr>
          <p:nvPr>
            <p:ph type="subTitle" idx="1"/>
          </p:nvPr>
        </p:nvSpPr>
        <p:spPr>
          <a:xfrm>
            <a:off x="5186112" y="2565775"/>
            <a:ext cx="2998800" cy="55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500"/>
              <a:buFont typeface="Josefin Sans"/>
              <a:buNone/>
              <a:defRPr sz="1500"/>
            </a:lvl1pPr>
            <a:lvl2pPr lvl="1" algn="r" rtl="0">
              <a:spcBef>
                <a:spcPts val="1600"/>
              </a:spcBef>
              <a:spcAft>
                <a:spcPts val="0"/>
              </a:spcAft>
              <a:buSzPts val="1400"/>
              <a:buNone/>
              <a:defRPr/>
            </a:lvl2pPr>
            <a:lvl3pPr lvl="2" algn="r" rtl="0">
              <a:spcBef>
                <a:spcPts val="1600"/>
              </a:spcBef>
              <a:spcAft>
                <a:spcPts val="0"/>
              </a:spcAft>
              <a:buSzPts val="1400"/>
              <a:buNone/>
              <a:defRPr/>
            </a:lvl3pPr>
            <a:lvl4pPr lvl="3" algn="r" rtl="0">
              <a:spcBef>
                <a:spcPts val="1600"/>
              </a:spcBef>
              <a:spcAft>
                <a:spcPts val="0"/>
              </a:spcAft>
              <a:buSzPts val="1400"/>
              <a:buNone/>
              <a:defRPr/>
            </a:lvl4pPr>
            <a:lvl5pPr lvl="4" algn="r" rtl="0">
              <a:spcBef>
                <a:spcPts val="1600"/>
              </a:spcBef>
              <a:spcAft>
                <a:spcPts val="0"/>
              </a:spcAft>
              <a:buSzPts val="1400"/>
              <a:buNone/>
              <a:defRPr/>
            </a:lvl5pPr>
            <a:lvl6pPr lvl="5" algn="r" rtl="0">
              <a:spcBef>
                <a:spcPts val="1600"/>
              </a:spcBef>
              <a:spcAft>
                <a:spcPts val="0"/>
              </a:spcAft>
              <a:buSzPts val="1400"/>
              <a:buNone/>
              <a:defRPr/>
            </a:lvl6pPr>
            <a:lvl7pPr lvl="6" algn="r" rtl="0">
              <a:spcBef>
                <a:spcPts val="1600"/>
              </a:spcBef>
              <a:spcAft>
                <a:spcPts val="0"/>
              </a:spcAft>
              <a:buSzPts val="1400"/>
              <a:buNone/>
              <a:defRPr/>
            </a:lvl7pPr>
            <a:lvl8pPr lvl="7" algn="r" rtl="0">
              <a:spcBef>
                <a:spcPts val="1600"/>
              </a:spcBef>
              <a:spcAft>
                <a:spcPts val="0"/>
              </a:spcAft>
              <a:buSzPts val="1400"/>
              <a:buNone/>
              <a:defRPr/>
            </a:lvl8pPr>
            <a:lvl9pPr lvl="8" algn="r" rtl="0">
              <a:spcBef>
                <a:spcPts val="1600"/>
              </a:spcBef>
              <a:spcAft>
                <a:spcPts val="1600"/>
              </a:spcAft>
              <a:buSzPts val="1400"/>
              <a:buNone/>
              <a:defRPr/>
            </a:lvl9pPr>
          </a:lstStyle>
          <a:p>
            <a:endParaRPr/>
          </a:p>
        </p:txBody>
      </p:sp>
      <p:sp>
        <p:nvSpPr>
          <p:cNvPr id="738" name="Google Shape;738;p50"/>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0"/>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4">
  <p:cSld name="CUSTOM_26">
    <p:spTree>
      <p:nvGrpSpPr>
        <p:cNvPr id="1" name="Shape 748"/>
        <p:cNvGrpSpPr/>
        <p:nvPr/>
      </p:nvGrpSpPr>
      <p:grpSpPr>
        <a:xfrm>
          <a:off x="0" y="0"/>
          <a:ext cx="0" cy="0"/>
          <a:chOff x="0" y="0"/>
          <a:chExt cx="0" cy="0"/>
        </a:xfrm>
      </p:grpSpPr>
      <p:sp>
        <p:nvSpPr>
          <p:cNvPr id="749" name="Google Shape;749;p51"/>
          <p:cNvSpPr txBox="1">
            <a:spLocks noGrp="1"/>
          </p:cNvSpPr>
          <p:nvPr>
            <p:ph type="title"/>
          </p:nvPr>
        </p:nvSpPr>
        <p:spPr>
          <a:xfrm flipH="1">
            <a:off x="959002" y="2019725"/>
            <a:ext cx="3931200" cy="65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750" name="Google Shape;750;p51"/>
          <p:cNvSpPr txBox="1">
            <a:spLocks noGrp="1"/>
          </p:cNvSpPr>
          <p:nvPr>
            <p:ph type="subTitle" idx="1"/>
          </p:nvPr>
        </p:nvSpPr>
        <p:spPr>
          <a:xfrm flipH="1">
            <a:off x="959090" y="2565775"/>
            <a:ext cx="29988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Font typeface="Josefin Sans"/>
              <a:buNone/>
              <a:defRPr sz="15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751" name="Google Shape;751;p51"/>
          <p:cNvSpPr/>
          <p:nvPr/>
        </p:nvSpPr>
        <p:spPr>
          <a:xfrm rot="-5911893" flipH="1">
            <a:off x="31252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1"/>
          <p:cNvSpPr/>
          <p:nvPr/>
        </p:nvSpPr>
        <p:spPr>
          <a:xfrm rot="-515846" flipH="1">
            <a:off x="-399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1"/>
          <p:cNvSpPr/>
          <p:nvPr/>
        </p:nvSpPr>
        <p:spPr>
          <a:xfrm flipH="1">
            <a:off x="-423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1"/>
          <p:cNvSpPr/>
          <p:nvPr/>
        </p:nvSpPr>
        <p:spPr>
          <a:xfrm>
            <a:off x="-275372" y="4138788"/>
            <a:ext cx="3370532"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1"/>
          <p:cNvSpPr/>
          <p:nvPr/>
        </p:nvSpPr>
        <p:spPr>
          <a:xfrm rot="1067063" flipH="1">
            <a:off x="-556554" y="4319279"/>
            <a:ext cx="4178350" cy="1201199"/>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1"/>
          <p:cNvSpPr/>
          <p:nvPr/>
        </p:nvSpPr>
        <p:spPr>
          <a:xfrm rot="626416">
            <a:off x="-1346735" y="4226168"/>
            <a:ext cx="4901831" cy="1227025"/>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1"/>
          <p:cNvSpPr/>
          <p:nvPr/>
        </p:nvSpPr>
        <p:spPr>
          <a:xfrm rot="5400000">
            <a:off x="2074869" y="43515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1"/>
          <p:cNvSpPr/>
          <p:nvPr/>
        </p:nvSpPr>
        <p:spPr>
          <a:xfrm rot="1364436">
            <a:off x="2082771" y="538417"/>
            <a:ext cx="98562" cy="9883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1"/>
          <p:cNvSpPr/>
          <p:nvPr/>
        </p:nvSpPr>
        <p:spPr>
          <a:xfrm rot="-5400000">
            <a:off x="1418044" y="4198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1"/>
          <p:cNvSpPr/>
          <p:nvPr/>
        </p:nvSpPr>
        <p:spPr>
          <a:xfrm rot="1359618">
            <a:off x="1253917" y="848767"/>
            <a:ext cx="163523" cy="16352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5">
  <p:cSld name="CUSTOM_32">
    <p:spTree>
      <p:nvGrpSpPr>
        <p:cNvPr id="1" name="Shape 761"/>
        <p:cNvGrpSpPr/>
        <p:nvPr/>
      </p:nvGrpSpPr>
      <p:grpSpPr>
        <a:xfrm>
          <a:off x="0" y="0"/>
          <a:ext cx="0" cy="0"/>
          <a:chOff x="0" y="0"/>
          <a:chExt cx="0" cy="0"/>
        </a:xfrm>
      </p:grpSpPr>
      <p:sp>
        <p:nvSpPr>
          <p:cNvPr id="762" name="Google Shape;762;p5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763" name="Google Shape;763;p52"/>
          <p:cNvSpPr txBox="1">
            <a:spLocks noGrp="1"/>
          </p:cNvSpPr>
          <p:nvPr>
            <p:ph type="subTitle" idx="1"/>
          </p:nvPr>
        </p:nvSpPr>
        <p:spPr>
          <a:xfrm>
            <a:off x="5134925" y="1772525"/>
            <a:ext cx="3225000" cy="23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1600"/>
              </a:spcBef>
              <a:spcAft>
                <a:spcPts val="0"/>
              </a:spcAft>
              <a:buSzPts val="2100"/>
              <a:buChar char="○"/>
              <a:defRPr/>
            </a:lvl2pPr>
            <a:lvl3pPr lvl="2" rtl="0">
              <a:lnSpc>
                <a:spcPct val="100000"/>
              </a:lnSpc>
              <a:spcBef>
                <a:spcPts val="0"/>
              </a:spcBef>
              <a:spcAft>
                <a:spcPts val="0"/>
              </a:spcAft>
              <a:buSzPts val="2100"/>
              <a:buChar char="■"/>
              <a:defRPr/>
            </a:lvl3pPr>
            <a:lvl4pPr lvl="3" rtl="0">
              <a:lnSpc>
                <a:spcPct val="100000"/>
              </a:lnSpc>
              <a:spcBef>
                <a:spcPts val="0"/>
              </a:spcBef>
              <a:spcAft>
                <a:spcPts val="0"/>
              </a:spcAft>
              <a:buSzPts val="2100"/>
              <a:buChar char="●"/>
              <a:defRPr/>
            </a:lvl4pPr>
            <a:lvl5pPr lvl="4" rtl="0">
              <a:lnSpc>
                <a:spcPct val="100000"/>
              </a:lnSpc>
              <a:spcBef>
                <a:spcPts val="0"/>
              </a:spcBef>
              <a:spcAft>
                <a:spcPts val="0"/>
              </a:spcAft>
              <a:buSzPts val="2100"/>
              <a:buChar char="○"/>
              <a:defRPr/>
            </a:lvl5pPr>
            <a:lvl6pPr lvl="5" rtl="0">
              <a:lnSpc>
                <a:spcPct val="100000"/>
              </a:lnSpc>
              <a:spcBef>
                <a:spcPts val="0"/>
              </a:spcBef>
              <a:spcAft>
                <a:spcPts val="0"/>
              </a:spcAft>
              <a:buSzPts val="2100"/>
              <a:buChar char="■"/>
              <a:defRPr/>
            </a:lvl6pPr>
            <a:lvl7pPr lvl="6" rtl="0">
              <a:lnSpc>
                <a:spcPct val="100000"/>
              </a:lnSpc>
              <a:spcBef>
                <a:spcPts val="0"/>
              </a:spcBef>
              <a:spcAft>
                <a:spcPts val="0"/>
              </a:spcAft>
              <a:buSzPts val="2100"/>
              <a:buChar char="●"/>
              <a:defRPr/>
            </a:lvl7pPr>
            <a:lvl8pPr lvl="7" rtl="0">
              <a:lnSpc>
                <a:spcPct val="100000"/>
              </a:lnSpc>
              <a:spcBef>
                <a:spcPts val="0"/>
              </a:spcBef>
              <a:spcAft>
                <a:spcPts val="0"/>
              </a:spcAft>
              <a:buSzPts val="2100"/>
              <a:buChar char="○"/>
              <a:defRPr/>
            </a:lvl8pPr>
            <a:lvl9pPr lvl="8" rtl="0">
              <a:lnSpc>
                <a:spcPct val="100000"/>
              </a:lnSpc>
              <a:spcBef>
                <a:spcPts val="0"/>
              </a:spcBef>
              <a:spcAft>
                <a:spcPts val="0"/>
              </a:spcAft>
              <a:buSzPts val="2100"/>
              <a:buChar char="■"/>
              <a:defRPr/>
            </a:lvl9pPr>
          </a:lstStyle>
          <a:p>
            <a:endParaRPr/>
          </a:p>
        </p:txBody>
      </p:sp>
      <p:sp>
        <p:nvSpPr>
          <p:cNvPr id="764" name="Google Shape;764;p52"/>
          <p:cNvSpPr/>
          <p:nvPr/>
        </p:nvSpPr>
        <p:spPr>
          <a:xfrm rot="10800000" flipH="1">
            <a:off x="-394184" y="-47562"/>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rot="9367883">
            <a:off x="-660634" y="-44923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rot="9944222" flipH="1">
            <a:off x="-1196964" y="-40583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rot="3327864">
            <a:off x="2723221" y="251912"/>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rot="3326249">
            <a:off x="1540673" y="961357"/>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rot="-7473751">
            <a:off x="2083361" y="523229"/>
            <a:ext cx="98360" cy="98777"/>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rot="3327864">
            <a:off x="652661" y="787093"/>
            <a:ext cx="163516" cy="163516"/>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6">
  <p:cSld name="CUSTOM_35">
    <p:spTree>
      <p:nvGrpSpPr>
        <p:cNvPr id="1" name="Shape 771"/>
        <p:cNvGrpSpPr/>
        <p:nvPr/>
      </p:nvGrpSpPr>
      <p:grpSpPr>
        <a:xfrm>
          <a:off x="0" y="0"/>
          <a:ext cx="0" cy="0"/>
          <a:chOff x="0" y="0"/>
          <a:chExt cx="0" cy="0"/>
        </a:xfrm>
      </p:grpSpPr>
      <p:sp>
        <p:nvSpPr>
          <p:cNvPr id="772" name="Google Shape;772;p53"/>
          <p:cNvSpPr txBox="1">
            <a:spLocks noGrp="1"/>
          </p:cNvSpPr>
          <p:nvPr>
            <p:ph type="title"/>
          </p:nvPr>
        </p:nvSpPr>
        <p:spPr>
          <a:xfrm flipH="1">
            <a:off x="1993200" y="1404463"/>
            <a:ext cx="5157600" cy="106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6500"/>
              <a:buNone/>
              <a:defRPr sz="6500"/>
            </a:lvl1pPr>
            <a:lvl2pPr lvl="1" algn="ctr" rtl="0">
              <a:lnSpc>
                <a:spcPct val="100000"/>
              </a:lnSpc>
              <a:spcBef>
                <a:spcPts val="0"/>
              </a:spcBef>
              <a:spcAft>
                <a:spcPts val="0"/>
              </a:spcAft>
              <a:buSzPts val="6500"/>
              <a:buNone/>
              <a:defRPr sz="6500"/>
            </a:lvl2pPr>
            <a:lvl3pPr lvl="2" algn="ctr" rtl="0">
              <a:lnSpc>
                <a:spcPct val="100000"/>
              </a:lnSpc>
              <a:spcBef>
                <a:spcPts val="0"/>
              </a:spcBef>
              <a:spcAft>
                <a:spcPts val="0"/>
              </a:spcAft>
              <a:buSzPts val="6500"/>
              <a:buNone/>
              <a:defRPr sz="6500"/>
            </a:lvl3pPr>
            <a:lvl4pPr lvl="3" algn="ctr" rtl="0">
              <a:lnSpc>
                <a:spcPct val="100000"/>
              </a:lnSpc>
              <a:spcBef>
                <a:spcPts val="0"/>
              </a:spcBef>
              <a:spcAft>
                <a:spcPts val="0"/>
              </a:spcAft>
              <a:buSzPts val="6500"/>
              <a:buNone/>
              <a:defRPr sz="6500"/>
            </a:lvl4pPr>
            <a:lvl5pPr lvl="4" algn="ctr" rtl="0">
              <a:lnSpc>
                <a:spcPct val="100000"/>
              </a:lnSpc>
              <a:spcBef>
                <a:spcPts val="0"/>
              </a:spcBef>
              <a:spcAft>
                <a:spcPts val="0"/>
              </a:spcAft>
              <a:buSzPts val="6500"/>
              <a:buNone/>
              <a:defRPr sz="6500"/>
            </a:lvl5pPr>
            <a:lvl6pPr lvl="5" algn="ctr" rtl="0">
              <a:lnSpc>
                <a:spcPct val="100000"/>
              </a:lnSpc>
              <a:spcBef>
                <a:spcPts val="0"/>
              </a:spcBef>
              <a:spcAft>
                <a:spcPts val="0"/>
              </a:spcAft>
              <a:buSzPts val="6500"/>
              <a:buNone/>
              <a:defRPr sz="6500"/>
            </a:lvl6pPr>
            <a:lvl7pPr lvl="6" algn="ctr" rtl="0">
              <a:lnSpc>
                <a:spcPct val="100000"/>
              </a:lnSpc>
              <a:spcBef>
                <a:spcPts val="0"/>
              </a:spcBef>
              <a:spcAft>
                <a:spcPts val="0"/>
              </a:spcAft>
              <a:buSzPts val="6500"/>
              <a:buNone/>
              <a:defRPr sz="6500"/>
            </a:lvl7pPr>
            <a:lvl8pPr lvl="7" algn="ctr" rtl="0">
              <a:lnSpc>
                <a:spcPct val="100000"/>
              </a:lnSpc>
              <a:spcBef>
                <a:spcPts val="0"/>
              </a:spcBef>
              <a:spcAft>
                <a:spcPts val="0"/>
              </a:spcAft>
              <a:buSzPts val="6500"/>
              <a:buNone/>
              <a:defRPr sz="6500"/>
            </a:lvl8pPr>
            <a:lvl9pPr lvl="8" algn="ctr" rtl="0">
              <a:lnSpc>
                <a:spcPct val="100000"/>
              </a:lnSpc>
              <a:spcBef>
                <a:spcPts val="0"/>
              </a:spcBef>
              <a:spcAft>
                <a:spcPts val="0"/>
              </a:spcAft>
              <a:buSzPts val="6500"/>
              <a:buNone/>
              <a:defRPr sz="6500"/>
            </a:lvl9pPr>
          </a:lstStyle>
          <a:p>
            <a:endParaRPr/>
          </a:p>
        </p:txBody>
      </p:sp>
      <p:sp>
        <p:nvSpPr>
          <p:cNvPr id="773" name="Google Shape;773;p53"/>
          <p:cNvSpPr txBox="1">
            <a:spLocks noGrp="1"/>
          </p:cNvSpPr>
          <p:nvPr>
            <p:ph type="body" idx="1"/>
          </p:nvPr>
        </p:nvSpPr>
        <p:spPr>
          <a:xfrm flipH="1">
            <a:off x="2997600" y="2388037"/>
            <a:ext cx="3148800" cy="1252200"/>
          </a:xfrm>
          <a:prstGeom prst="rect">
            <a:avLst/>
          </a:prstGeom>
        </p:spPr>
        <p:txBody>
          <a:bodyPr spcFirstLastPara="1" wrap="square" lIns="91425" tIns="91425" rIns="91425" bIns="91425" anchor="t" anchorCtr="0">
            <a:noAutofit/>
          </a:bodyPr>
          <a:lstStyle>
            <a:lvl1pPr marL="457200" lvl="0" indent="-355600" algn="ctr" rtl="0">
              <a:lnSpc>
                <a:spcPct val="100000"/>
              </a:lnSpc>
              <a:spcBef>
                <a:spcPts val="0"/>
              </a:spcBef>
              <a:spcAft>
                <a:spcPts val="0"/>
              </a:spcAft>
              <a:buSzPts val="2000"/>
              <a:buChar char="●"/>
              <a:defRPr sz="2000"/>
            </a:lvl1pPr>
            <a:lvl2pPr marL="914400" lvl="1" indent="-355600" algn="ctr" rtl="0">
              <a:lnSpc>
                <a:spcPct val="100000"/>
              </a:lnSpc>
              <a:spcBef>
                <a:spcPts val="1600"/>
              </a:spcBef>
              <a:spcAft>
                <a:spcPts val="0"/>
              </a:spcAft>
              <a:buSzPts val="2000"/>
              <a:buChar char="○"/>
              <a:defRPr sz="2000"/>
            </a:lvl2pPr>
            <a:lvl3pPr marL="1371600" lvl="2" indent="-355600" algn="ctr" rtl="0">
              <a:lnSpc>
                <a:spcPct val="100000"/>
              </a:lnSpc>
              <a:spcBef>
                <a:spcPts val="1600"/>
              </a:spcBef>
              <a:spcAft>
                <a:spcPts val="0"/>
              </a:spcAft>
              <a:buSzPts val="2000"/>
              <a:buChar char="■"/>
              <a:defRPr sz="2000"/>
            </a:lvl3pPr>
            <a:lvl4pPr marL="1828800" lvl="3" indent="-355600" algn="ctr" rtl="0">
              <a:lnSpc>
                <a:spcPct val="100000"/>
              </a:lnSpc>
              <a:spcBef>
                <a:spcPts val="1600"/>
              </a:spcBef>
              <a:spcAft>
                <a:spcPts val="0"/>
              </a:spcAft>
              <a:buSzPts val="2000"/>
              <a:buChar char="●"/>
              <a:defRPr sz="2000"/>
            </a:lvl4pPr>
            <a:lvl5pPr marL="2286000" lvl="4" indent="-355600" algn="ctr" rtl="0">
              <a:lnSpc>
                <a:spcPct val="100000"/>
              </a:lnSpc>
              <a:spcBef>
                <a:spcPts val="1600"/>
              </a:spcBef>
              <a:spcAft>
                <a:spcPts val="0"/>
              </a:spcAft>
              <a:buSzPts val="2000"/>
              <a:buChar char="○"/>
              <a:defRPr sz="2000"/>
            </a:lvl5pPr>
            <a:lvl6pPr marL="2743200" lvl="5" indent="-355600" algn="ctr" rtl="0">
              <a:lnSpc>
                <a:spcPct val="100000"/>
              </a:lnSpc>
              <a:spcBef>
                <a:spcPts val="1600"/>
              </a:spcBef>
              <a:spcAft>
                <a:spcPts val="0"/>
              </a:spcAft>
              <a:buSzPts val="2000"/>
              <a:buChar char="■"/>
              <a:defRPr sz="2000"/>
            </a:lvl6pPr>
            <a:lvl7pPr marL="3200400" lvl="6" indent="-355600" algn="ctr" rtl="0">
              <a:lnSpc>
                <a:spcPct val="100000"/>
              </a:lnSpc>
              <a:spcBef>
                <a:spcPts val="1600"/>
              </a:spcBef>
              <a:spcAft>
                <a:spcPts val="0"/>
              </a:spcAft>
              <a:buSzPts val="2000"/>
              <a:buChar char="●"/>
              <a:defRPr sz="2000"/>
            </a:lvl7pPr>
            <a:lvl8pPr marL="3657600" lvl="7" indent="-355600" algn="ctr" rtl="0">
              <a:lnSpc>
                <a:spcPct val="100000"/>
              </a:lnSpc>
              <a:spcBef>
                <a:spcPts val="1600"/>
              </a:spcBef>
              <a:spcAft>
                <a:spcPts val="0"/>
              </a:spcAft>
              <a:buSzPts val="2000"/>
              <a:buChar char="○"/>
              <a:defRPr sz="2000"/>
            </a:lvl8pPr>
            <a:lvl9pPr marL="4114800" lvl="8" indent="-355600" algn="ctr" rtl="0">
              <a:lnSpc>
                <a:spcPct val="100000"/>
              </a:lnSpc>
              <a:spcBef>
                <a:spcPts val="1600"/>
              </a:spcBef>
              <a:spcAft>
                <a:spcPts val="1600"/>
              </a:spcAft>
              <a:buSzPts val="2000"/>
              <a:buChar char="■"/>
              <a:defRPr sz="2000"/>
            </a:lvl9pPr>
          </a:lstStyle>
          <a:p>
            <a:endParaRPr/>
          </a:p>
        </p:txBody>
      </p:sp>
      <p:sp>
        <p:nvSpPr>
          <p:cNvPr id="774" name="Google Shape;774;p53"/>
          <p:cNvSpPr/>
          <p:nvPr/>
        </p:nvSpPr>
        <p:spPr>
          <a:xfrm>
            <a:off x="1030225" y="3960176"/>
            <a:ext cx="7083925" cy="1183297"/>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3"/>
          <p:cNvSpPr/>
          <p:nvPr/>
        </p:nvSpPr>
        <p:spPr>
          <a:xfrm flipH="1">
            <a:off x="-1" y="4362499"/>
            <a:ext cx="9144351" cy="782105"/>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3"/>
          <p:cNvSpPr/>
          <p:nvPr/>
        </p:nvSpPr>
        <p:spPr>
          <a:xfrm rot="6479671">
            <a:off x="5455589" y="-1428985"/>
            <a:ext cx="1502599" cy="3510848"/>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3"/>
          <p:cNvSpPr/>
          <p:nvPr/>
        </p:nvSpPr>
        <p:spPr>
          <a:xfrm>
            <a:off x="0" y="-167425"/>
            <a:ext cx="9144351" cy="831498"/>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3"/>
          <p:cNvSpPr/>
          <p:nvPr/>
        </p:nvSpPr>
        <p:spPr>
          <a:xfrm>
            <a:off x="0" y="-167425"/>
            <a:ext cx="9144078" cy="911830"/>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3"/>
          <p:cNvSpPr/>
          <p:nvPr/>
        </p:nvSpPr>
        <p:spPr>
          <a:xfrm>
            <a:off x="1" y="4416936"/>
            <a:ext cx="9143690" cy="726902"/>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3"/>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3"/>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3"/>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3"/>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3"/>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3"/>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3"/>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7">
  <p:cSld name="CUSTOM_41">
    <p:spTree>
      <p:nvGrpSpPr>
        <p:cNvPr id="1" name="Shape 787"/>
        <p:cNvGrpSpPr/>
        <p:nvPr/>
      </p:nvGrpSpPr>
      <p:grpSpPr>
        <a:xfrm>
          <a:off x="0" y="0"/>
          <a:ext cx="0" cy="0"/>
          <a:chOff x="0" y="0"/>
          <a:chExt cx="0" cy="0"/>
        </a:xfrm>
      </p:grpSpPr>
      <p:sp>
        <p:nvSpPr>
          <p:cNvPr id="788" name="Google Shape;788;p54"/>
          <p:cNvSpPr/>
          <p:nvPr/>
        </p:nvSpPr>
        <p:spPr>
          <a:xfrm rot="10800000">
            <a:off x="7300975" y="6354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4"/>
          <p:cNvSpPr/>
          <p:nvPr/>
        </p:nvSpPr>
        <p:spPr>
          <a:xfrm rot="-9367883" flipH="1">
            <a:off x="6856721" y="-33812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4"/>
          <p:cNvSpPr/>
          <p:nvPr/>
        </p:nvSpPr>
        <p:spPr>
          <a:xfrm rot="-9944222">
            <a:off x="6941636" y="-29472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4"/>
          <p:cNvSpPr/>
          <p:nvPr/>
        </p:nvSpPr>
        <p:spPr>
          <a:xfrm rot="5027361" flipH="1">
            <a:off x="7738224" y="4014283"/>
            <a:ext cx="1671004" cy="1597787"/>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4"/>
          <p:cNvSpPr/>
          <p:nvPr/>
        </p:nvSpPr>
        <p:spPr>
          <a:xfrm rot="10093095" flipH="1">
            <a:off x="6159427" y="4420485"/>
            <a:ext cx="3557278" cy="966682"/>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4"/>
          <p:cNvSpPr/>
          <p:nvPr/>
        </p:nvSpPr>
        <p:spPr>
          <a:xfrm rot="10800000" flipH="1">
            <a:off x="6159470" y="4327171"/>
            <a:ext cx="3556654"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4"/>
          <p:cNvSpPr txBox="1">
            <a:spLocks noGrp="1"/>
          </p:cNvSpPr>
          <p:nvPr>
            <p:ph type="title"/>
          </p:nvPr>
        </p:nvSpPr>
        <p:spPr>
          <a:xfrm>
            <a:off x="4911600" y="1334300"/>
            <a:ext cx="3201000" cy="14601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95" name="Google Shape;795;p54"/>
          <p:cNvSpPr txBox="1">
            <a:spLocks noGrp="1"/>
          </p:cNvSpPr>
          <p:nvPr>
            <p:ph type="subTitle" idx="1"/>
          </p:nvPr>
        </p:nvSpPr>
        <p:spPr>
          <a:xfrm>
            <a:off x="4911607" y="2794294"/>
            <a:ext cx="3020400" cy="1167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160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96" name="Google Shape;796;p54"/>
          <p:cNvSpPr/>
          <p:nvPr/>
        </p:nvSpPr>
        <p:spPr>
          <a:xfrm rot="5400000">
            <a:off x="7721131" y="43245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4"/>
          <p:cNvSpPr/>
          <p:nvPr/>
        </p:nvSpPr>
        <p:spPr>
          <a:xfrm rot="5400000">
            <a:off x="7319469" y="801656"/>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4"/>
          <p:cNvSpPr/>
          <p:nvPr/>
        </p:nvSpPr>
        <p:spPr>
          <a:xfrm rot="-5400000">
            <a:off x="7064306" y="4171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4"/>
          <p:cNvSpPr/>
          <p:nvPr/>
        </p:nvSpPr>
        <p:spPr>
          <a:xfrm rot="5400000">
            <a:off x="6663256" y="166894"/>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8">
  <p:cSld name="CUSTOM_37">
    <p:spTree>
      <p:nvGrpSpPr>
        <p:cNvPr id="1" name="Shape 800"/>
        <p:cNvGrpSpPr/>
        <p:nvPr/>
      </p:nvGrpSpPr>
      <p:grpSpPr>
        <a:xfrm>
          <a:off x="0" y="0"/>
          <a:ext cx="0" cy="0"/>
          <a:chOff x="0" y="0"/>
          <a:chExt cx="0" cy="0"/>
        </a:xfrm>
      </p:grpSpPr>
      <p:sp>
        <p:nvSpPr>
          <p:cNvPr id="801" name="Google Shape;801;p55"/>
          <p:cNvSpPr/>
          <p:nvPr/>
        </p:nvSpPr>
        <p:spPr>
          <a:xfrm rot="10800000">
            <a:off x="5444252" y="4036344"/>
            <a:ext cx="3644607" cy="111842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5"/>
          <p:cNvSpPr/>
          <p:nvPr/>
        </p:nvSpPr>
        <p:spPr>
          <a:xfrm>
            <a:off x="6207850" y="3883665"/>
            <a:ext cx="2936718" cy="1271100"/>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5"/>
          <p:cNvSpPr/>
          <p:nvPr/>
        </p:nvSpPr>
        <p:spPr>
          <a:xfrm flipH="1">
            <a:off x="6645307" y="3883573"/>
            <a:ext cx="2498729" cy="1271173"/>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5"/>
          <p:cNvSpPr txBox="1">
            <a:spLocks noGrp="1"/>
          </p:cNvSpPr>
          <p:nvPr>
            <p:ph type="title"/>
          </p:nvPr>
        </p:nvSpPr>
        <p:spPr>
          <a:xfrm>
            <a:off x="4691800" y="1922950"/>
            <a:ext cx="3543300" cy="8223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805" name="Google Shape;805;p55"/>
          <p:cNvSpPr txBox="1">
            <a:spLocks noGrp="1"/>
          </p:cNvSpPr>
          <p:nvPr>
            <p:ph type="subTitle" idx="1"/>
          </p:nvPr>
        </p:nvSpPr>
        <p:spPr>
          <a:xfrm>
            <a:off x="4691871" y="2757125"/>
            <a:ext cx="3543300" cy="491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806" name="Google Shape;806;p55"/>
          <p:cNvSpPr/>
          <p:nvPr/>
        </p:nvSpPr>
        <p:spPr>
          <a:xfrm rot="10800000">
            <a:off x="6742285" y="22388"/>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5"/>
          <p:cNvSpPr/>
          <p:nvPr/>
        </p:nvSpPr>
        <p:spPr>
          <a:xfrm rot="-9367883" flipH="1">
            <a:off x="6298030" y="-379289"/>
            <a:ext cx="3153951" cy="112115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5"/>
          <p:cNvSpPr/>
          <p:nvPr/>
        </p:nvSpPr>
        <p:spPr>
          <a:xfrm rot="-9944222">
            <a:off x="6382945" y="-335889"/>
            <a:ext cx="3605366" cy="1194753"/>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5"/>
          <p:cNvSpPr/>
          <p:nvPr/>
        </p:nvSpPr>
        <p:spPr>
          <a:xfrm rot="5400000">
            <a:off x="8071681" y="778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5"/>
          <p:cNvSpPr/>
          <p:nvPr/>
        </p:nvSpPr>
        <p:spPr>
          <a:xfrm rot="5400000">
            <a:off x="6004944" y="48636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5"/>
          <p:cNvSpPr/>
          <p:nvPr/>
        </p:nvSpPr>
        <p:spPr>
          <a:xfrm rot="-5400000">
            <a:off x="7414856" y="625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5"/>
          <p:cNvSpPr/>
          <p:nvPr/>
        </p:nvSpPr>
        <p:spPr>
          <a:xfrm rot="5400000">
            <a:off x="5348731" y="4228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four columns 1">
  <p:cSld name="CUSTOM_7_1">
    <p:spTree>
      <p:nvGrpSpPr>
        <p:cNvPr id="1" name="Shape 813"/>
        <p:cNvGrpSpPr/>
        <p:nvPr/>
      </p:nvGrpSpPr>
      <p:grpSpPr>
        <a:xfrm>
          <a:off x="0" y="0"/>
          <a:ext cx="0" cy="0"/>
          <a:chOff x="0" y="0"/>
          <a:chExt cx="0" cy="0"/>
        </a:xfrm>
      </p:grpSpPr>
      <p:sp>
        <p:nvSpPr>
          <p:cNvPr id="814" name="Google Shape;814;p56"/>
          <p:cNvSpPr txBox="1">
            <a:spLocks noGrp="1"/>
          </p:cNvSpPr>
          <p:nvPr>
            <p:ph type="title"/>
          </p:nvPr>
        </p:nvSpPr>
        <p:spPr>
          <a:xfrm>
            <a:off x="2693850" y="363275"/>
            <a:ext cx="3756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15" name="Google Shape;815;p56"/>
          <p:cNvSpPr txBox="1">
            <a:spLocks noGrp="1"/>
          </p:cNvSpPr>
          <p:nvPr>
            <p:ph type="subTitle" idx="1"/>
          </p:nvPr>
        </p:nvSpPr>
        <p:spPr>
          <a:xfrm>
            <a:off x="4655852"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6" name="Google Shape;816;p56"/>
          <p:cNvSpPr txBox="1">
            <a:spLocks noGrp="1"/>
          </p:cNvSpPr>
          <p:nvPr>
            <p:ph type="subTitle" idx="2"/>
          </p:nvPr>
        </p:nvSpPr>
        <p:spPr>
          <a:xfrm>
            <a:off x="4958476"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7" name="Google Shape;817;p56"/>
          <p:cNvSpPr txBox="1">
            <a:spLocks noGrp="1"/>
          </p:cNvSpPr>
          <p:nvPr>
            <p:ph type="subTitle" idx="3"/>
          </p:nvPr>
        </p:nvSpPr>
        <p:spPr>
          <a:xfrm>
            <a:off x="1442838" y="141490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18" name="Google Shape;818;p56"/>
          <p:cNvSpPr txBox="1">
            <a:spLocks noGrp="1"/>
          </p:cNvSpPr>
          <p:nvPr>
            <p:ph type="subTitle" idx="4"/>
          </p:nvPr>
        </p:nvSpPr>
        <p:spPr>
          <a:xfrm>
            <a:off x="1745688" y="1734025"/>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19" name="Google Shape;819;p56"/>
          <p:cNvSpPr txBox="1">
            <a:spLocks noGrp="1"/>
          </p:cNvSpPr>
          <p:nvPr>
            <p:ph type="subTitle" idx="5"/>
          </p:nvPr>
        </p:nvSpPr>
        <p:spPr>
          <a:xfrm>
            <a:off x="4655812"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0" name="Google Shape;820;p56"/>
          <p:cNvSpPr txBox="1">
            <a:spLocks noGrp="1"/>
          </p:cNvSpPr>
          <p:nvPr>
            <p:ph type="subTitle" idx="6"/>
          </p:nvPr>
        </p:nvSpPr>
        <p:spPr>
          <a:xfrm>
            <a:off x="4958476"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1" name="Google Shape;821;p56"/>
          <p:cNvSpPr txBox="1">
            <a:spLocks noGrp="1"/>
          </p:cNvSpPr>
          <p:nvPr>
            <p:ph type="subTitle" idx="7"/>
          </p:nvPr>
        </p:nvSpPr>
        <p:spPr>
          <a:xfrm>
            <a:off x="1442838" y="3160150"/>
            <a:ext cx="30453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22" name="Google Shape;822;p56"/>
          <p:cNvSpPr txBox="1">
            <a:spLocks noGrp="1"/>
          </p:cNvSpPr>
          <p:nvPr>
            <p:ph type="subTitle" idx="8"/>
          </p:nvPr>
        </p:nvSpPr>
        <p:spPr>
          <a:xfrm>
            <a:off x="1745688" y="3479274"/>
            <a:ext cx="2439900" cy="104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23" name="Google Shape;823;p56"/>
          <p:cNvSpPr/>
          <p:nvPr/>
        </p:nvSpPr>
        <p:spPr>
          <a:xfrm rot="-5532439" flipH="1">
            <a:off x="-2045052" y="2322174"/>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6"/>
          <p:cNvSpPr/>
          <p:nvPr/>
        </p:nvSpPr>
        <p:spPr>
          <a:xfrm rot="-5400000" flipH="1">
            <a:off x="-832519" y="2826431"/>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6"/>
          <p:cNvSpPr/>
          <p:nvPr/>
        </p:nvSpPr>
        <p:spPr>
          <a:xfrm rot="5400000" flipH="1">
            <a:off x="-551012" y="3638024"/>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6"/>
          <p:cNvSpPr/>
          <p:nvPr/>
        </p:nvSpPr>
        <p:spPr>
          <a:xfrm rot="5400000" flipH="1">
            <a:off x="1100376" y="4407937"/>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6"/>
          <p:cNvSpPr/>
          <p:nvPr/>
        </p:nvSpPr>
        <p:spPr>
          <a:xfrm rot="5400000" flipH="1">
            <a:off x="661951" y="3657337"/>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6"/>
          <p:cNvSpPr/>
          <p:nvPr/>
        </p:nvSpPr>
        <p:spPr>
          <a:xfrm rot="5400000" flipH="1">
            <a:off x="315101" y="1950637"/>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6"/>
          <p:cNvSpPr/>
          <p:nvPr/>
        </p:nvSpPr>
        <p:spPr>
          <a:xfrm rot="5400000" flipH="1">
            <a:off x="458251" y="248212"/>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6"/>
          <p:cNvSpPr/>
          <p:nvPr/>
        </p:nvSpPr>
        <p:spPr>
          <a:xfrm rot="5267561" flipH="1">
            <a:off x="6370324" y="1912069"/>
            <a:ext cx="4818716" cy="780968"/>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6"/>
          <p:cNvSpPr/>
          <p:nvPr/>
        </p:nvSpPr>
        <p:spPr>
          <a:xfrm rot="5400000" flipH="1">
            <a:off x="7582879" y="1222315"/>
            <a:ext cx="2393629" cy="966464"/>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6"/>
          <p:cNvSpPr/>
          <p:nvPr/>
        </p:nvSpPr>
        <p:spPr>
          <a:xfrm rot="-5400000" flipH="1">
            <a:off x="7598103" y="388035"/>
            <a:ext cx="2096898" cy="989152"/>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6"/>
          <p:cNvSpPr/>
          <p:nvPr/>
        </p:nvSpPr>
        <p:spPr>
          <a:xfrm rot="-5400000" flipH="1">
            <a:off x="7945213" y="508574"/>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6"/>
          <p:cNvSpPr/>
          <p:nvPr/>
        </p:nvSpPr>
        <p:spPr>
          <a:xfrm rot="-5400000" flipH="1">
            <a:off x="8383638" y="125917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6"/>
          <p:cNvSpPr/>
          <p:nvPr/>
        </p:nvSpPr>
        <p:spPr>
          <a:xfrm rot="-5400000" flipH="1">
            <a:off x="8730488" y="296587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6"/>
          <p:cNvSpPr/>
          <p:nvPr/>
        </p:nvSpPr>
        <p:spPr>
          <a:xfrm rot="-5400000" flipH="1">
            <a:off x="8522238" y="4603499"/>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four columns 2">
  <p:cSld name="CUSTOM_36">
    <p:spTree>
      <p:nvGrpSpPr>
        <p:cNvPr id="1" name="Shape 837"/>
        <p:cNvGrpSpPr/>
        <p:nvPr/>
      </p:nvGrpSpPr>
      <p:grpSpPr>
        <a:xfrm>
          <a:off x="0" y="0"/>
          <a:ext cx="0" cy="0"/>
          <a:chOff x="0" y="0"/>
          <a:chExt cx="0" cy="0"/>
        </a:xfrm>
      </p:grpSpPr>
      <p:sp>
        <p:nvSpPr>
          <p:cNvPr id="838" name="Google Shape;838;p57"/>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atin typeface="Open Sans"/>
                <a:ea typeface="Open Sans"/>
                <a:cs typeface="Open Sans"/>
                <a:sym typeface="Open Sans"/>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39" name="Google Shape;839;p57"/>
          <p:cNvSpPr txBox="1">
            <a:spLocks noGrp="1"/>
          </p:cNvSpPr>
          <p:nvPr>
            <p:ph type="title" idx="2"/>
          </p:nvPr>
        </p:nvSpPr>
        <p:spPr>
          <a:xfrm>
            <a:off x="595875" y="18144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0" name="Google Shape;840;p57"/>
          <p:cNvSpPr txBox="1">
            <a:spLocks noGrp="1"/>
          </p:cNvSpPr>
          <p:nvPr>
            <p:ph type="subTitle" idx="1"/>
          </p:nvPr>
        </p:nvSpPr>
        <p:spPr>
          <a:xfrm>
            <a:off x="816075" y="22822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1" name="Google Shape;841;p57"/>
          <p:cNvSpPr txBox="1">
            <a:spLocks noGrp="1"/>
          </p:cNvSpPr>
          <p:nvPr>
            <p:ph type="title" idx="3"/>
          </p:nvPr>
        </p:nvSpPr>
        <p:spPr>
          <a:xfrm>
            <a:off x="5994850" y="18144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2" name="Google Shape;842;p57"/>
          <p:cNvSpPr txBox="1">
            <a:spLocks noGrp="1"/>
          </p:cNvSpPr>
          <p:nvPr>
            <p:ph type="subTitle" idx="4"/>
          </p:nvPr>
        </p:nvSpPr>
        <p:spPr>
          <a:xfrm>
            <a:off x="5994850" y="2282229"/>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3" name="Google Shape;843;p57"/>
          <p:cNvSpPr txBox="1">
            <a:spLocks noGrp="1"/>
          </p:cNvSpPr>
          <p:nvPr>
            <p:ph type="title" idx="5"/>
          </p:nvPr>
        </p:nvSpPr>
        <p:spPr>
          <a:xfrm>
            <a:off x="595875" y="3205300"/>
            <a:ext cx="25431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700"/>
              <a:buNone/>
              <a:defRPr sz="2700"/>
            </a:lvl1pPr>
            <a:lvl2pPr lvl="1" algn="r" rtl="0">
              <a:spcBef>
                <a:spcPts val="0"/>
              </a:spcBef>
              <a:spcAft>
                <a:spcPts val="0"/>
              </a:spcAft>
              <a:buSzPts val="2700"/>
              <a:buNone/>
              <a:defRPr sz="2700"/>
            </a:lvl2pPr>
            <a:lvl3pPr lvl="2" algn="r" rtl="0">
              <a:spcBef>
                <a:spcPts val="0"/>
              </a:spcBef>
              <a:spcAft>
                <a:spcPts val="0"/>
              </a:spcAft>
              <a:buSzPts val="2700"/>
              <a:buNone/>
              <a:defRPr sz="2700"/>
            </a:lvl3pPr>
            <a:lvl4pPr lvl="3" algn="r" rtl="0">
              <a:spcBef>
                <a:spcPts val="0"/>
              </a:spcBef>
              <a:spcAft>
                <a:spcPts val="0"/>
              </a:spcAft>
              <a:buSzPts val="2700"/>
              <a:buNone/>
              <a:defRPr sz="2700"/>
            </a:lvl4pPr>
            <a:lvl5pPr lvl="4" algn="r" rtl="0">
              <a:spcBef>
                <a:spcPts val="0"/>
              </a:spcBef>
              <a:spcAft>
                <a:spcPts val="0"/>
              </a:spcAft>
              <a:buSzPts val="2700"/>
              <a:buNone/>
              <a:defRPr sz="2700"/>
            </a:lvl5pPr>
            <a:lvl6pPr lvl="5" algn="r" rtl="0">
              <a:spcBef>
                <a:spcPts val="0"/>
              </a:spcBef>
              <a:spcAft>
                <a:spcPts val="0"/>
              </a:spcAft>
              <a:buSzPts val="2700"/>
              <a:buNone/>
              <a:defRPr sz="2700"/>
            </a:lvl6pPr>
            <a:lvl7pPr lvl="6" algn="r" rtl="0">
              <a:spcBef>
                <a:spcPts val="0"/>
              </a:spcBef>
              <a:spcAft>
                <a:spcPts val="0"/>
              </a:spcAft>
              <a:buSzPts val="2700"/>
              <a:buNone/>
              <a:defRPr sz="2700"/>
            </a:lvl7pPr>
            <a:lvl8pPr lvl="7" algn="r" rtl="0">
              <a:spcBef>
                <a:spcPts val="0"/>
              </a:spcBef>
              <a:spcAft>
                <a:spcPts val="0"/>
              </a:spcAft>
              <a:buSzPts val="2700"/>
              <a:buNone/>
              <a:defRPr sz="2700"/>
            </a:lvl8pPr>
            <a:lvl9pPr lvl="8" algn="r" rtl="0">
              <a:spcBef>
                <a:spcPts val="0"/>
              </a:spcBef>
              <a:spcAft>
                <a:spcPts val="0"/>
              </a:spcAft>
              <a:buSzPts val="2700"/>
              <a:buNone/>
              <a:defRPr sz="2700"/>
            </a:lvl9pPr>
          </a:lstStyle>
          <a:p>
            <a:endParaRPr/>
          </a:p>
        </p:txBody>
      </p:sp>
      <p:sp>
        <p:nvSpPr>
          <p:cNvPr id="844" name="Google Shape;844;p57"/>
          <p:cNvSpPr txBox="1">
            <a:spLocks noGrp="1"/>
          </p:cNvSpPr>
          <p:nvPr>
            <p:ph type="subTitle" idx="6"/>
          </p:nvPr>
        </p:nvSpPr>
        <p:spPr>
          <a:xfrm>
            <a:off x="816075" y="3673128"/>
            <a:ext cx="23229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5" name="Google Shape;845;p57"/>
          <p:cNvSpPr txBox="1">
            <a:spLocks noGrp="1"/>
          </p:cNvSpPr>
          <p:nvPr>
            <p:ph type="title" idx="7"/>
          </p:nvPr>
        </p:nvSpPr>
        <p:spPr>
          <a:xfrm>
            <a:off x="5994850" y="3205300"/>
            <a:ext cx="2543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700"/>
              <a:buNone/>
              <a:defRPr sz="2700"/>
            </a:lvl1pPr>
            <a:lvl2pPr lvl="1" rtl="0">
              <a:spcBef>
                <a:spcPts val="0"/>
              </a:spcBef>
              <a:spcAft>
                <a:spcPts val="0"/>
              </a:spcAft>
              <a:buSzPts val="2700"/>
              <a:buNone/>
              <a:defRPr sz="2700"/>
            </a:lvl2pPr>
            <a:lvl3pPr lvl="2" rtl="0">
              <a:spcBef>
                <a:spcPts val="0"/>
              </a:spcBef>
              <a:spcAft>
                <a:spcPts val="0"/>
              </a:spcAft>
              <a:buSzPts val="2700"/>
              <a:buNone/>
              <a:defRPr sz="2700"/>
            </a:lvl3pPr>
            <a:lvl4pPr lvl="3" rtl="0">
              <a:spcBef>
                <a:spcPts val="0"/>
              </a:spcBef>
              <a:spcAft>
                <a:spcPts val="0"/>
              </a:spcAft>
              <a:buSzPts val="2700"/>
              <a:buNone/>
              <a:defRPr sz="2700"/>
            </a:lvl4pPr>
            <a:lvl5pPr lvl="4" rtl="0">
              <a:spcBef>
                <a:spcPts val="0"/>
              </a:spcBef>
              <a:spcAft>
                <a:spcPts val="0"/>
              </a:spcAft>
              <a:buSzPts val="2700"/>
              <a:buNone/>
              <a:defRPr sz="2700"/>
            </a:lvl5pPr>
            <a:lvl6pPr lvl="5" rtl="0">
              <a:spcBef>
                <a:spcPts val="0"/>
              </a:spcBef>
              <a:spcAft>
                <a:spcPts val="0"/>
              </a:spcAft>
              <a:buSzPts val="2700"/>
              <a:buNone/>
              <a:defRPr sz="2700"/>
            </a:lvl6pPr>
            <a:lvl7pPr lvl="6" rtl="0">
              <a:spcBef>
                <a:spcPts val="0"/>
              </a:spcBef>
              <a:spcAft>
                <a:spcPts val="0"/>
              </a:spcAft>
              <a:buSzPts val="2700"/>
              <a:buNone/>
              <a:defRPr sz="2700"/>
            </a:lvl7pPr>
            <a:lvl8pPr lvl="7" rtl="0">
              <a:spcBef>
                <a:spcPts val="0"/>
              </a:spcBef>
              <a:spcAft>
                <a:spcPts val="0"/>
              </a:spcAft>
              <a:buSzPts val="2700"/>
              <a:buNone/>
              <a:defRPr sz="2700"/>
            </a:lvl8pPr>
            <a:lvl9pPr lvl="8" rtl="0">
              <a:spcBef>
                <a:spcPts val="0"/>
              </a:spcBef>
              <a:spcAft>
                <a:spcPts val="0"/>
              </a:spcAft>
              <a:buSzPts val="2700"/>
              <a:buNone/>
              <a:defRPr sz="2700"/>
            </a:lvl9pPr>
          </a:lstStyle>
          <a:p>
            <a:endParaRPr/>
          </a:p>
        </p:txBody>
      </p:sp>
      <p:sp>
        <p:nvSpPr>
          <p:cNvPr id="846" name="Google Shape;846;p57"/>
          <p:cNvSpPr txBox="1">
            <a:spLocks noGrp="1"/>
          </p:cNvSpPr>
          <p:nvPr>
            <p:ph type="subTitle" idx="8"/>
          </p:nvPr>
        </p:nvSpPr>
        <p:spPr>
          <a:xfrm>
            <a:off x="5994850" y="3673127"/>
            <a:ext cx="2322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847" name="Google Shape;847;p57"/>
          <p:cNvSpPr/>
          <p:nvPr/>
        </p:nvSpPr>
        <p:spPr>
          <a:xfrm rot="10800000" flipH="1">
            <a:off x="37927" y="4374634"/>
            <a:ext cx="2505013" cy="768740"/>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7"/>
          <p:cNvSpPr/>
          <p:nvPr/>
        </p:nvSpPr>
        <p:spPr>
          <a:xfrm flipH="1">
            <a:off x="6142736" y="0"/>
            <a:ext cx="2594745" cy="68451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7"/>
          <p:cNvSpPr/>
          <p:nvPr/>
        </p:nvSpPr>
        <p:spPr>
          <a:xfrm>
            <a:off x="6632383" y="0"/>
            <a:ext cx="3779755" cy="936000"/>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7"/>
          <p:cNvSpPr/>
          <p:nvPr/>
        </p:nvSpPr>
        <p:spPr>
          <a:xfrm flipH="1">
            <a:off x="-5" y="4269850"/>
            <a:ext cx="2018280" cy="873809"/>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7"/>
          <p:cNvSpPr/>
          <p:nvPr/>
        </p:nvSpPr>
        <p:spPr>
          <a:xfrm>
            <a:off x="-1" y="4269786"/>
            <a:ext cx="1717924" cy="873594"/>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7"/>
          <p:cNvSpPr/>
          <p:nvPr/>
        </p:nvSpPr>
        <p:spPr>
          <a:xfrm flipH="1">
            <a:off x="6962402" y="0"/>
            <a:ext cx="2594826" cy="822238"/>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7"/>
          <p:cNvSpPr/>
          <p:nvPr/>
        </p:nvSpPr>
        <p:spPr>
          <a:xfrm rot="5400000">
            <a:off x="8873931" y="10286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7"/>
          <p:cNvSpPr/>
          <p:nvPr/>
        </p:nvSpPr>
        <p:spPr>
          <a:xfrm rot="5400000">
            <a:off x="989544" y="47098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7"/>
          <p:cNvSpPr/>
          <p:nvPr/>
        </p:nvSpPr>
        <p:spPr>
          <a:xfrm rot="-5400000">
            <a:off x="8183406" y="80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7"/>
          <p:cNvSpPr/>
          <p:nvPr/>
        </p:nvSpPr>
        <p:spPr>
          <a:xfrm rot="5400000">
            <a:off x="333331" y="4075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
  <p:cSld name="CUSTOM_9">
    <p:spTree>
      <p:nvGrpSpPr>
        <p:cNvPr id="1" name="Shape 857"/>
        <p:cNvGrpSpPr/>
        <p:nvPr/>
      </p:nvGrpSpPr>
      <p:grpSpPr>
        <a:xfrm>
          <a:off x="0" y="0"/>
          <a:ext cx="0" cy="0"/>
          <a:chOff x="0" y="0"/>
          <a:chExt cx="0" cy="0"/>
        </a:xfrm>
      </p:grpSpPr>
      <p:sp>
        <p:nvSpPr>
          <p:cNvPr id="858" name="Google Shape;858;p58"/>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59" name="Google Shape;859;p58"/>
          <p:cNvSpPr txBox="1">
            <a:spLocks noGrp="1"/>
          </p:cNvSpPr>
          <p:nvPr>
            <p:ph type="subTitle" idx="1"/>
          </p:nvPr>
        </p:nvSpPr>
        <p:spPr>
          <a:xfrm>
            <a:off x="3328957"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0" name="Google Shape;860;p58"/>
          <p:cNvSpPr txBox="1">
            <a:spLocks noGrp="1"/>
          </p:cNvSpPr>
          <p:nvPr>
            <p:ph type="subTitle" idx="2"/>
          </p:nvPr>
        </p:nvSpPr>
        <p:spPr>
          <a:xfrm>
            <a:off x="3482707"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1" name="Google Shape;861;p58"/>
          <p:cNvSpPr txBox="1">
            <a:spLocks noGrp="1"/>
          </p:cNvSpPr>
          <p:nvPr>
            <p:ph type="subTitle" idx="3"/>
          </p:nvPr>
        </p:nvSpPr>
        <p:spPr>
          <a:xfrm>
            <a:off x="791813"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2" name="Google Shape;862;p58"/>
          <p:cNvSpPr txBox="1">
            <a:spLocks noGrp="1"/>
          </p:cNvSpPr>
          <p:nvPr>
            <p:ph type="subTitle" idx="4"/>
          </p:nvPr>
        </p:nvSpPr>
        <p:spPr>
          <a:xfrm>
            <a:off x="945563"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3" name="Google Shape;863;p58"/>
          <p:cNvSpPr txBox="1">
            <a:spLocks noGrp="1"/>
          </p:cNvSpPr>
          <p:nvPr>
            <p:ph type="subTitle" idx="5"/>
          </p:nvPr>
        </p:nvSpPr>
        <p:spPr>
          <a:xfrm>
            <a:off x="5866075" y="23435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64" name="Google Shape;864;p58"/>
          <p:cNvSpPr txBox="1">
            <a:spLocks noGrp="1"/>
          </p:cNvSpPr>
          <p:nvPr>
            <p:ph type="subTitle" idx="6"/>
          </p:nvPr>
        </p:nvSpPr>
        <p:spPr>
          <a:xfrm>
            <a:off x="6019825" y="2662675"/>
            <a:ext cx="21786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65" name="Google Shape;865;p58"/>
          <p:cNvSpPr/>
          <p:nvPr/>
        </p:nvSpPr>
        <p:spPr>
          <a:xfrm rot="10800000">
            <a:off x="2531291" y="4235323"/>
            <a:ext cx="5428956" cy="1009852"/>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8"/>
          <p:cNvSpPr/>
          <p:nvPr/>
        </p:nvSpPr>
        <p:spPr>
          <a:xfrm rot="5400000">
            <a:off x="3108924" y="2854084"/>
            <a:ext cx="1442280" cy="356381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8"/>
          <p:cNvSpPr/>
          <p:nvPr/>
        </p:nvSpPr>
        <p:spPr>
          <a:xfrm>
            <a:off x="3682950" y="4420625"/>
            <a:ext cx="2132100" cy="12342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8"/>
          <p:cNvSpPr/>
          <p:nvPr/>
        </p:nvSpPr>
        <p:spPr>
          <a:xfrm rot="10800000" flipH="1">
            <a:off x="3968688" y="407182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8"/>
          <p:cNvSpPr/>
          <p:nvPr/>
        </p:nvSpPr>
        <p:spPr>
          <a:xfrm rot="10800000" flipH="1">
            <a:off x="5921426" y="4554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8"/>
          <p:cNvSpPr/>
          <p:nvPr/>
        </p:nvSpPr>
        <p:spPr>
          <a:xfrm rot="10800000" flipH="1">
            <a:off x="1267213" y="45217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8"/>
          <p:cNvSpPr/>
          <p:nvPr/>
        </p:nvSpPr>
        <p:spPr>
          <a:xfrm rot="10800000" flipH="1">
            <a:off x="8100026" y="475290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8"/>
          <p:cNvSpPr/>
          <p:nvPr/>
        </p:nvSpPr>
        <p:spPr>
          <a:xfrm rot="10800000" flipH="1">
            <a:off x="6505813" y="485159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8"/>
          <p:cNvSpPr/>
          <p:nvPr/>
        </p:nvSpPr>
        <p:spPr>
          <a:xfrm rot="10800000" flipH="1">
            <a:off x="1985676" y="410423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hree columns 1">
  <p:cSld name="CUSTOM_29">
    <p:spTree>
      <p:nvGrpSpPr>
        <p:cNvPr id="1" name="Shape 874"/>
        <p:cNvGrpSpPr/>
        <p:nvPr/>
      </p:nvGrpSpPr>
      <p:grpSpPr>
        <a:xfrm>
          <a:off x="0" y="0"/>
          <a:ext cx="0" cy="0"/>
          <a:chOff x="0" y="0"/>
          <a:chExt cx="0" cy="0"/>
        </a:xfrm>
      </p:grpSpPr>
      <p:sp>
        <p:nvSpPr>
          <p:cNvPr id="875" name="Google Shape;875;p59"/>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9"/>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9"/>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9"/>
          <p:cNvSpPr txBox="1">
            <a:spLocks noGrp="1"/>
          </p:cNvSpPr>
          <p:nvPr>
            <p:ph type="title"/>
          </p:nvPr>
        </p:nvSpPr>
        <p:spPr>
          <a:xfrm flipH="1">
            <a:off x="1393306" y="2025275"/>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79" name="Google Shape;879;p59"/>
          <p:cNvSpPr txBox="1">
            <a:spLocks noGrp="1"/>
          </p:cNvSpPr>
          <p:nvPr>
            <p:ph type="subTitle" idx="1"/>
          </p:nvPr>
        </p:nvSpPr>
        <p:spPr>
          <a:xfrm flipH="1">
            <a:off x="1393306" y="2342448"/>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0" name="Google Shape;880;p59"/>
          <p:cNvSpPr txBox="1">
            <a:spLocks noGrp="1"/>
          </p:cNvSpPr>
          <p:nvPr>
            <p:ph type="title" idx="2"/>
          </p:nvPr>
        </p:nvSpPr>
        <p:spPr>
          <a:xfrm flipH="1">
            <a:off x="3560862" y="3479400"/>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1" name="Google Shape;881;p59"/>
          <p:cNvSpPr txBox="1">
            <a:spLocks noGrp="1"/>
          </p:cNvSpPr>
          <p:nvPr>
            <p:ph type="subTitle" idx="3"/>
          </p:nvPr>
        </p:nvSpPr>
        <p:spPr>
          <a:xfrm flipH="1">
            <a:off x="3560862" y="3796573"/>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2" name="Google Shape;882;p59"/>
          <p:cNvSpPr txBox="1">
            <a:spLocks noGrp="1"/>
          </p:cNvSpPr>
          <p:nvPr>
            <p:ph type="title" idx="4"/>
          </p:nvPr>
        </p:nvSpPr>
        <p:spPr>
          <a:xfrm flipH="1">
            <a:off x="5728394" y="2025263"/>
            <a:ext cx="2022300" cy="38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700"/>
              <a:buNone/>
              <a:defRPr sz="2700"/>
            </a:lvl1pPr>
            <a:lvl2pPr lvl="1" algn="ctr" rtl="0">
              <a:spcBef>
                <a:spcPts val="0"/>
              </a:spcBef>
              <a:spcAft>
                <a:spcPts val="0"/>
              </a:spcAft>
              <a:buSzPts val="2700"/>
              <a:buNone/>
              <a:defRPr sz="2700"/>
            </a:lvl2pPr>
            <a:lvl3pPr lvl="2" algn="ctr" rtl="0">
              <a:spcBef>
                <a:spcPts val="0"/>
              </a:spcBef>
              <a:spcAft>
                <a:spcPts val="0"/>
              </a:spcAft>
              <a:buSzPts val="2700"/>
              <a:buNone/>
              <a:defRPr sz="2700"/>
            </a:lvl3pPr>
            <a:lvl4pPr lvl="3" algn="ctr" rtl="0">
              <a:spcBef>
                <a:spcPts val="0"/>
              </a:spcBef>
              <a:spcAft>
                <a:spcPts val="0"/>
              </a:spcAft>
              <a:buSzPts val="2700"/>
              <a:buNone/>
              <a:defRPr sz="2700"/>
            </a:lvl4pPr>
            <a:lvl5pPr lvl="4" algn="ctr" rtl="0">
              <a:spcBef>
                <a:spcPts val="0"/>
              </a:spcBef>
              <a:spcAft>
                <a:spcPts val="0"/>
              </a:spcAft>
              <a:buSzPts val="2700"/>
              <a:buNone/>
              <a:defRPr sz="2700"/>
            </a:lvl5pPr>
            <a:lvl6pPr lvl="5" algn="ctr" rtl="0">
              <a:spcBef>
                <a:spcPts val="0"/>
              </a:spcBef>
              <a:spcAft>
                <a:spcPts val="0"/>
              </a:spcAft>
              <a:buSzPts val="2700"/>
              <a:buNone/>
              <a:defRPr sz="2700"/>
            </a:lvl6pPr>
            <a:lvl7pPr lvl="6" algn="ctr" rtl="0">
              <a:spcBef>
                <a:spcPts val="0"/>
              </a:spcBef>
              <a:spcAft>
                <a:spcPts val="0"/>
              </a:spcAft>
              <a:buSzPts val="2700"/>
              <a:buNone/>
              <a:defRPr sz="2700"/>
            </a:lvl7pPr>
            <a:lvl8pPr lvl="7" algn="ctr" rtl="0">
              <a:spcBef>
                <a:spcPts val="0"/>
              </a:spcBef>
              <a:spcAft>
                <a:spcPts val="0"/>
              </a:spcAft>
              <a:buSzPts val="2700"/>
              <a:buNone/>
              <a:defRPr sz="2700"/>
            </a:lvl8pPr>
            <a:lvl9pPr lvl="8" algn="ctr" rtl="0">
              <a:spcBef>
                <a:spcPts val="0"/>
              </a:spcBef>
              <a:spcAft>
                <a:spcPts val="0"/>
              </a:spcAft>
              <a:buSzPts val="2700"/>
              <a:buNone/>
              <a:defRPr sz="2700"/>
            </a:lvl9pPr>
          </a:lstStyle>
          <a:p>
            <a:endParaRPr/>
          </a:p>
        </p:txBody>
      </p:sp>
      <p:sp>
        <p:nvSpPr>
          <p:cNvPr id="883" name="Google Shape;883;p59"/>
          <p:cNvSpPr txBox="1">
            <a:spLocks noGrp="1"/>
          </p:cNvSpPr>
          <p:nvPr>
            <p:ph type="subTitle" idx="5"/>
          </p:nvPr>
        </p:nvSpPr>
        <p:spPr>
          <a:xfrm flipH="1">
            <a:off x="5728394" y="2342435"/>
            <a:ext cx="2022300" cy="64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4" name="Google Shape;884;p59"/>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9"/>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9"/>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9"/>
          <p:cNvSpPr txBox="1">
            <a:spLocks noGrp="1"/>
          </p:cNvSpPr>
          <p:nvPr>
            <p:ph type="title" idx="6"/>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888" name="Google Shape;888;p59"/>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9"/>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9"/>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9"/>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2">
  <p:cSld name="CUSTOM_10">
    <p:spTree>
      <p:nvGrpSpPr>
        <p:cNvPr id="1" name="Shape 892"/>
        <p:cNvGrpSpPr/>
        <p:nvPr/>
      </p:nvGrpSpPr>
      <p:grpSpPr>
        <a:xfrm>
          <a:off x="0" y="0"/>
          <a:ext cx="0" cy="0"/>
          <a:chOff x="0" y="0"/>
          <a:chExt cx="0" cy="0"/>
        </a:xfrm>
      </p:grpSpPr>
      <p:sp>
        <p:nvSpPr>
          <p:cNvPr id="893" name="Google Shape;893;p60"/>
          <p:cNvSpPr txBox="1">
            <a:spLocks noGrp="1"/>
          </p:cNvSpPr>
          <p:nvPr>
            <p:ph type="title"/>
          </p:nvPr>
        </p:nvSpPr>
        <p:spPr>
          <a:xfrm>
            <a:off x="2571750" y="363275"/>
            <a:ext cx="4000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894" name="Google Shape;894;p60"/>
          <p:cNvSpPr txBox="1">
            <a:spLocks noGrp="1"/>
          </p:cNvSpPr>
          <p:nvPr>
            <p:ph type="subTitle" idx="1"/>
          </p:nvPr>
        </p:nvSpPr>
        <p:spPr>
          <a:xfrm>
            <a:off x="4881606" y="3566100"/>
            <a:ext cx="22056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5" name="Google Shape;895;p60"/>
          <p:cNvSpPr txBox="1">
            <a:spLocks noGrp="1"/>
          </p:cNvSpPr>
          <p:nvPr>
            <p:ph type="subTitle" idx="2"/>
          </p:nvPr>
        </p:nvSpPr>
        <p:spPr>
          <a:xfrm>
            <a:off x="4740306" y="3861150"/>
            <a:ext cx="24882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6" name="Google Shape;896;p60"/>
          <p:cNvSpPr txBox="1">
            <a:spLocks noGrp="1"/>
          </p:cNvSpPr>
          <p:nvPr>
            <p:ph type="subTitle" idx="3"/>
          </p:nvPr>
        </p:nvSpPr>
        <p:spPr>
          <a:xfrm>
            <a:off x="2014344" y="3566100"/>
            <a:ext cx="20079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897" name="Google Shape;897;p60"/>
          <p:cNvSpPr txBox="1">
            <a:spLocks noGrp="1"/>
          </p:cNvSpPr>
          <p:nvPr>
            <p:ph type="subTitle" idx="4"/>
          </p:nvPr>
        </p:nvSpPr>
        <p:spPr>
          <a:xfrm>
            <a:off x="1915494" y="3861150"/>
            <a:ext cx="2205600" cy="64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
        <p:nvSpPr>
          <p:cNvPr id="898" name="Google Shape;898;p60"/>
          <p:cNvSpPr/>
          <p:nvPr/>
        </p:nvSpPr>
        <p:spPr>
          <a:xfrm rot="-5400000">
            <a:off x="-687297" y="596629"/>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60"/>
          <p:cNvSpPr/>
          <p:nvPr/>
        </p:nvSpPr>
        <p:spPr>
          <a:xfrm rot="-5400000">
            <a:off x="-1281850" y="1134665"/>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60"/>
          <p:cNvSpPr/>
          <p:nvPr/>
        </p:nvSpPr>
        <p:spPr>
          <a:xfrm rot="5400000">
            <a:off x="466981" y="11957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0"/>
          <p:cNvSpPr/>
          <p:nvPr/>
        </p:nvSpPr>
        <p:spPr>
          <a:xfrm rot="5400000">
            <a:off x="-494883" y="20869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60"/>
          <p:cNvSpPr/>
          <p:nvPr/>
        </p:nvSpPr>
        <p:spPr>
          <a:xfrm rot="5400000">
            <a:off x="928869" y="9991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60"/>
          <p:cNvSpPr/>
          <p:nvPr/>
        </p:nvSpPr>
        <p:spPr>
          <a:xfrm rot="-5400000">
            <a:off x="269256" y="2842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60"/>
          <p:cNvSpPr/>
          <p:nvPr/>
        </p:nvSpPr>
        <p:spPr>
          <a:xfrm rot="5400000">
            <a:off x="7087547" y="3261706"/>
            <a:ext cx="2810674" cy="1198053"/>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60"/>
          <p:cNvSpPr/>
          <p:nvPr/>
        </p:nvSpPr>
        <p:spPr>
          <a:xfrm rot="5400000">
            <a:off x="7632127" y="3170112"/>
            <a:ext cx="2860647" cy="751611"/>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60"/>
          <p:cNvSpPr/>
          <p:nvPr/>
        </p:nvSpPr>
        <p:spPr>
          <a:xfrm rot="-5400000">
            <a:off x="8580444" y="36971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60"/>
          <p:cNvSpPr/>
          <p:nvPr/>
        </p:nvSpPr>
        <p:spPr>
          <a:xfrm rot="-5400000">
            <a:off x="7715198" y="3793684"/>
            <a:ext cx="1990610" cy="1054010"/>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60"/>
          <p:cNvSpPr/>
          <p:nvPr/>
        </p:nvSpPr>
        <p:spPr>
          <a:xfrm rot="-5400000">
            <a:off x="8183656" y="395849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60"/>
          <p:cNvSpPr/>
          <p:nvPr/>
        </p:nvSpPr>
        <p:spPr>
          <a:xfrm rot="5400000">
            <a:off x="8843269" y="21154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60"/>
          <p:cNvSpPr/>
          <p:nvPr/>
        </p:nvSpPr>
        <p:spPr>
          <a:xfrm rot="-5400000">
            <a:off x="7541144" y="46809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0"/>
          <p:cNvSpPr/>
          <p:nvPr/>
        </p:nvSpPr>
        <p:spPr>
          <a:xfrm rot="5400000">
            <a:off x="1506281" y="2119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912"/>
        <p:cNvGrpSpPr/>
        <p:nvPr/>
      </p:nvGrpSpPr>
      <p:grpSpPr>
        <a:xfrm>
          <a:off x="0" y="0"/>
          <a:ext cx="0" cy="0"/>
          <a:chOff x="0" y="0"/>
          <a:chExt cx="0" cy="0"/>
        </a:xfrm>
      </p:grpSpPr>
      <p:sp>
        <p:nvSpPr>
          <p:cNvPr id="913" name="Google Shape;913;p61"/>
          <p:cNvSpPr txBox="1">
            <a:spLocks noGrp="1"/>
          </p:cNvSpPr>
          <p:nvPr>
            <p:ph type="title"/>
          </p:nvPr>
        </p:nvSpPr>
        <p:spPr>
          <a:xfrm>
            <a:off x="2629950" y="989275"/>
            <a:ext cx="3884100" cy="93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500"/>
            </a:lvl1pPr>
            <a:lvl2pPr lvl="1" algn="ctr" rtl="0">
              <a:spcBef>
                <a:spcPts val="0"/>
              </a:spcBef>
              <a:spcAft>
                <a:spcPts val="0"/>
              </a:spcAft>
              <a:buSzPts val="3000"/>
              <a:buNone/>
              <a:defRPr>
                <a:latin typeface="Open Sans"/>
                <a:ea typeface="Open Sans"/>
                <a:cs typeface="Open Sans"/>
                <a:sym typeface="Open Sans"/>
              </a:defRPr>
            </a:lvl2pPr>
            <a:lvl3pPr lvl="2" algn="ctr" rtl="0">
              <a:spcBef>
                <a:spcPts val="0"/>
              </a:spcBef>
              <a:spcAft>
                <a:spcPts val="0"/>
              </a:spcAft>
              <a:buSzPts val="3000"/>
              <a:buNone/>
              <a:defRPr>
                <a:latin typeface="Open Sans"/>
                <a:ea typeface="Open Sans"/>
                <a:cs typeface="Open Sans"/>
                <a:sym typeface="Open Sans"/>
              </a:defRPr>
            </a:lvl3pPr>
            <a:lvl4pPr lvl="3" algn="ctr" rtl="0">
              <a:spcBef>
                <a:spcPts val="0"/>
              </a:spcBef>
              <a:spcAft>
                <a:spcPts val="0"/>
              </a:spcAft>
              <a:buSzPts val="3000"/>
              <a:buNone/>
              <a:defRPr>
                <a:latin typeface="Open Sans"/>
                <a:ea typeface="Open Sans"/>
                <a:cs typeface="Open Sans"/>
                <a:sym typeface="Open Sans"/>
              </a:defRPr>
            </a:lvl4pPr>
            <a:lvl5pPr lvl="4" algn="ctr" rtl="0">
              <a:spcBef>
                <a:spcPts val="0"/>
              </a:spcBef>
              <a:spcAft>
                <a:spcPts val="0"/>
              </a:spcAft>
              <a:buSzPts val="3000"/>
              <a:buNone/>
              <a:defRPr>
                <a:latin typeface="Open Sans"/>
                <a:ea typeface="Open Sans"/>
                <a:cs typeface="Open Sans"/>
                <a:sym typeface="Open Sans"/>
              </a:defRPr>
            </a:lvl5pPr>
            <a:lvl6pPr lvl="5" algn="ctr" rtl="0">
              <a:spcBef>
                <a:spcPts val="0"/>
              </a:spcBef>
              <a:spcAft>
                <a:spcPts val="0"/>
              </a:spcAft>
              <a:buSzPts val="3000"/>
              <a:buNone/>
              <a:defRPr>
                <a:latin typeface="Open Sans"/>
                <a:ea typeface="Open Sans"/>
                <a:cs typeface="Open Sans"/>
                <a:sym typeface="Open Sans"/>
              </a:defRPr>
            </a:lvl6pPr>
            <a:lvl7pPr lvl="6" algn="ctr" rtl="0">
              <a:spcBef>
                <a:spcPts val="0"/>
              </a:spcBef>
              <a:spcAft>
                <a:spcPts val="0"/>
              </a:spcAft>
              <a:buSzPts val="3000"/>
              <a:buNone/>
              <a:defRPr>
                <a:latin typeface="Open Sans"/>
                <a:ea typeface="Open Sans"/>
                <a:cs typeface="Open Sans"/>
                <a:sym typeface="Open Sans"/>
              </a:defRPr>
            </a:lvl7pPr>
            <a:lvl8pPr lvl="7" algn="ctr" rtl="0">
              <a:spcBef>
                <a:spcPts val="0"/>
              </a:spcBef>
              <a:spcAft>
                <a:spcPts val="0"/>
              </a:spcAft>
              <a:buSzPts val="3000"/>
              <a:buNone/>
              <a:defRPr>
                <a:latin typeface="Open Sans"/>
                <a:ea typeface="Open Sans"/>
                <a:cs typeface="Open Sans"/>
                <a:sym typeface="Open Sans"/>
              </a:defRPr>
            </a:lvl8pPr>
            <a:lvl9pPr lvl="8" algn="ctr" rtl="0">
              <a:spcBef>
                <a:spcPts val="0"/>
              </a:spcBef>
              <a:spcAft>
                <a:spcPts val="0"/>
              </a:spcAft>
              <a:buSzPts val="3000"/>
              <a:buNone/>
              <a:defRPr>
                <a:latin typeface="Open Sans"/>
                <a:ea typeface="Open Sans"/>
                <a:cs typeface="Open Sans"/>
                <a:sym typeface="Open Sans"/>
              </a:defRPr>
            </a:lvl9pPr>
          </a:lstStyle>
          <a:p>
            <a:endParaRPr/>
          </a:p>
        </p:txBody>
      </p:sp>
      <p:sp>
        <p:nvSpPr>
          <p:cNvPr id="914" name="Google Shape;914;p61"/>
          <p:cNvSpPr txBox="1">
            <a:spLocks noGrp="1"/>
          </p:cNvSpPr>
          <p:nvPr>
            <p:ph type="subTitle" idx="1"/>
          </p:nvPr>
        </p:nvSpPr>
        <p:spPr>
          <a:xfrm>
            <a:off x="3043615" y="1769613"/>
            <a:ext cx="3066900" cy="109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5" name="Google Shape;915;p61"/>
          <p:cNvSpPr txBox="1">
            <a:spLocks noGrp="1"/>
          </p:cNvSpPr>
          <p:nvPr>
            <p:ph type="subTitle" idx="2"/>
          </p:nvPr>
        </p:nvSpPr>
        <p:spPr>
          <a:xfrm>
            <a:off x="2676890" y="3876500"/>
            <a:ext cx="3790200" cy="27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100">
                <a:solidFill>
                  <a:schemeClr val="dk1"/>
                </a:solidFill>
              </a:defRPr>
            </a:lvl1pPr>
            <a:lvl2pPr lvl="1" algn="ctr" rtl="0">
              <a:spcBef>
                <a:spcPts val="1600"/>
              </a:spcBef>
              <a:spcAft>
                <a:spcPts val="0"/>
              </a:spcAft>
              <a:buClr>
                <a:schemeClr val="dk1"/>
              </a:buClr>
              <a:buSzPts val="1400"/>
              <a:buNone/>
              <a:defRPr>
                <a:solidFill>
                  <a:schemeClr val="dk1"/>
                </a:solidFill>
              </a:defRPr>
            </a:lvl2pPr>
            <a:lvl3pPr lvl="2" algn="ctr" rtl="0">
              <a:spcBef>
                <a:spcPts val="1600"/>
              </a:spcBef>
              <a:spcAft>
                <a:spcPts val="0"/>
              </a:spcAft>
              <a:buClr>
                <a:schemeClr val="dk1"/>
              </a:buClr>
              <a:buSzPts val="1400"/>
              <a:buNone/>
              <a:defRPr>
                <a:solidFill>
                  <a:schemeClr val="dk1"/>
                </a:solidFill>
              </a:defRPr>
            </a:lvl3pPr>
            <a:lvl4pPr lvl="3" algn="ctr" rtl="0">
              <a:spcBef>
                <a:spcPts val="1600"/>
              </a:spcBef>
              <a:spcAft>
                <a:spcPts val="0"/>
              </a:spcAft>
              <a:buClr>
                <a:schemeClr val="dk1"/>
              </a:buClr>
              <a:buSzPts val="1400"/>
              <a:buNone/>
              <a:defRPr>
                <a:solidFill>
                  <a:schemeClr val="dk1"/>
                </a:solidFill>
              </a:defRPr>
            </a:lvl4pPr>
            <a:lvl5pPr lvl="4" algn="ctr" rtl="0">
              <a:spcBef>
                <a:spcPts val="1600"/>
              </a:spcBef>
              <a:spcAft>
                <a:spcPts val="0"/>
              </a:spcAft>
              <a:buClr>
                <a:schemeClr val="dk1"/>
              </a:buClr>
              <a:buSzPts val="1400"/>
              <a:buNone/>
              <a:defRPr>
                <a:solidFill>
                  <a:schemeClr val="dk1"/>
                </a:solidFill>
              </a:defRPr>
            </a:lvl5pPr>
            <a:lvl6pPr lvl="5" algn="ctr" rtl="0">
              <a:spcBef>
                <a:spcPts val="1600"/>
              </a:spcBef>
              <a:spcAft>
                <a:spcPts val="0"/>
              </a:spcAft>
              <a:buClr>
                <a:schemeClr val="dk1"/>
              </a:buClr>
              <a:buSzPts val="1400"/>
              <a:buNone/>
              <a:defRPr>
                <a:solidFill>
                  <a:schemeClr val="dk1"/>
                </a:solidFill>
              </a:defRPr>
            </a:lvl6pPr>
            <a:lvl7pPr lvl="6" algn="ctr" rtl="0">
              <a:spcBef>
                <a:spcPts val="1600"/>
              </a:spcBef>
              <a:spcAft>
                <a:spcPts val="0"/>
              </a:spcAft>
              <a:buClr>
                <a:schemeClr val="dk1"/>
              </a:buClr>
              <a:buSzPts val="1400"/>
              <a:buNone/>
              <a:defRPr>
                <a:solidFill>
                  <a:schemeClr val="dk1"/>
                </a:solidFill>
              </a:defRPr>
            </a:lvl7pPr>
            <a:lvl8pPr lvl="7" algn="ctr" rtl="0">
              <a:spcBef>
                <a:spcPts val="1600"/>
              </a:spcBef>
              <a:spcAft>
                <a:spcPts val="0"/>
              </a:spcAft>
              <a:buClr>
                <a:schemeClr val="dk1"/>
              </a:buClr>
              <a:buSzPts val="1400"/>
              <a:buNone/>
              <a:defRPr>
                <a:solidFill>
                  <a:schemeClr val="dk1"/>
                </a:solidFill>
              </a:defRPr>
            </a:lvl8pPr>
            <a:lvl9pPr lvl="8" algn="ctr" rtl="0">
              <a:spcBef>
                <a:spcPts val="1600"/>
              </a:spcBef>
              <a:spcAft>
                <a:spcPts val="1600"/>
              </a:spcAft>
              <a:buClr>
                <a:schemeClr val="dk1"/>
              </a:buClr>
              <a:buSzPts val="1400"/>
              <a:buNone/>
              <a:defRPr>
                <a:solidFill>
                  <a:schemeClr val="dk1"/>
                </a:solidFill>
              </a:defRPr>
            </a:lvl9pPr>
          </a:lstStyle>
          <a:p>
            <a:endParaRPr/>
          </a:p>
        </p:txBody>
      </p:sp>
      <p:sp>
        <p:nvSpPr>
          <p:cNvPr id="916" name="Google Shape;916;p61"/>
          <p:cNvSpPr txBox="1"/>
          <p:nvPr/>
        </p:nvSpPr>
        <p:spPr>
          <a:xfrm>
            <a:off x="2924390" y="3270788"/>
            <a:ext cx="3295200" cy="71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1"/>
                </a:solidFill>
                <a:latin typeface="Open Sans"/>
                <a:ea typeface="Open Sans"/>
                <a:cs typeface="Open Sans"/>
                <a:sym typeface="Open Sans"/>
              </a:rPr>
              <a:t>CREDITS</a:t>
            </a:r>
            <a:r>
              <a:rPr lang="en" sz="1100">
                <a:solidFill>
                  <a:schemeClr val="dk1"/>
                </a:solidFill>
                <a:latin typeface="Open Sans"/>
                <a:ea typeface="Open Sans"/>
                <a:cs typeface="Open Sans"/>
                <a:sym typeface="Open Sans"/>
              </a:rPr>
              <a:t>: This presentation template was created by</a:t>
            </a:r>
            <a:r>
              <a:rPr lang="en" sz="1100" b="1">
                <a:solidFill>
                  <a:schemeClr val="dk1"/>
                </a:solidFill>
                <a:latin typeface="Open Sans"/>
                <a:ea typeface="Open Sans"/>
                <a:cs typeface="Open Sans"/>
                <a:sym typeface="Open Sans"/>
              </a:rPr>
              <a:t> </a:t>
            </a:r>
            <a:r>
              <a:rPr lang="en" sz="11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100">
                <a:solidFill>
                  <a:schemeClr val="dk1"/>
                </a:solidFill>
                <a:latin typeface="Open Sans"/>
                <a:ea typeface="Open Sans"/>
                <a:cs typeface="Open Sans"/>
                <a:sym typeface="Open Sans"/>
              </a:rPr>
              <a:t>, including icons by </a:t>
            </a:r>
            <a:r>
              <a:rPr lang="en" sz="11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100">
                <a:solidFill>
                  <a:schemeClr val="dk1"/>
                </a:solidFill>
                <a:latin typeface="Open Sans"/>
                <a:ea typeface="Open Sans"/>
                <a:cs typeface="Open Sans"/>
                <a:sym typeface="Open Sans"/>
              </a:rPr>
              <a:t>, infographics &amp; images by </a:t>
            </a:r>
            <a:r>
              <a:rPr lang="en" sz="11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100" b="1">
              <a:solidFill>
                <a:schemeClr val="dk1"/>
              </a:solidFill>
              <a:latin typeface="Open Sans"/>
              <a:ea typeface="Open Sans"/>
              <a:cs typeface="Open Sans"/>
              <a:sym typeface="Open Sans"/>
            </a:endParaRPr>
          </a:p>
        </p:txBody>
      </p:sp>
      <p:sp>
        <p:nvSpPr>
          <p:cNvPr id="917" name="Google Shape;917;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61"/>
          <p:cNvSpPr/>
          <p:nvPr/>
        </p:nvSpPr>
        <p:spPr>
          <a:xfrm>
            <a:off x="771800" y="27575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61"/>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61"/>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61"/>
          <p:cNvSpPr/>
          <p:nvPr/>
        </p:nvSpPr>
        <p:spPr>
          <a:xfrm>
            <a:off x="1169650" y="35512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61"/>
          <p:cNvSpPr/>
          <p:nvPr/>
        </p:nvSpPr>
        <p:spPr>
          <a:xfrm>
            <a:off x="37648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5" name="Google Shape;925;p61"/>
          <p:cNvGrpSpPr/>
          <p:nvPr/>
        </p:nvGrpSpPr>
        <p:grpSpPr>
          <a:xfrm rot="10800000">
            <a:off x="7695844" y="-223188"/>
            <a:ext cx="1676378" cy="6958517"/>
            <a:chOff x="-174456" y="-1522725"/>
            <a:chExt cx="1676378" cy="6958517"/>
          </a:xfrm>
        </p:grpSpPr>
        <p:sp>
          <p:nvSpPr>
            <p:cNvPr id="926" name="Google Shape;926;p61"/>
            <p:cNvSpPr/>
            <p:nvPr/>
          </p:nvSpPr>
          <p:spPr>
            <a:xfrm rot="-5538951">
              <a:off x="-2574537" y="1029968"/>
              <a:ext cx="6383009" cy="1326004"/>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61"/>
            <p:cNvSpPr/>
            <p:nvPr/>
          </p:nvSpPr>
          <p:spPr>
            <a:xfrm rot="5400000" flipH="1">
              <a:off x="-1065756" y="2741763"/>
              <a:ext cx="3598025" cy="1537331"/>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61"/>
            <p:cNvSpPr/>
            <p:nvPr/>
          </p:nvSpPr>
          <p:spPr>
            <a:xfrm rot="5400000" flipH="1">
              <a:off x="-627512" y="3888154"/>
              <a:ext cx="2023800" cy="1071475"/>
            </a:xfrm>
            <a:custGeom>
              <a:avLst/>
              <a:gdLst/>
              <a:ahLst/>
              <a:cxnLst/>
              <a:rect l="l" t="t" r="r" b="b"/>
              <a:pathLst>
                <a:path w="80952" h="42859" extrusionOk="0">
                  <a:moveTo>
                    <a:pt x="7027" y="1"/>
                  </a:moveTo>
                  <a:cubicBezTo>
                    <a:pt x="6872" y="1"/>
                    <a:pt x="6717" y="3"/>
                    <a:pt x="6562" y="7"/>
                  </a:cubicBezTo>
                  <a:cubicBezTo>
                    <a:pt x="4866" y="30"/>
                    <a:pt x="3192" y="387"/>
                    <a:pt x="1629" y="1056"/>
                  </a:cubicBezTo>
                  <a:cubicBezTo>
                    <a:pt x="0" y="1793"/>
                    <a:pt x="89" y="2418"/>
                    <a:pt x="335" y="4114"/>
                  </a:cubicBezTo>
                  <a:cubicBezTo>
                    <a:pt x="982" y="8332"/>
                    <a:pt x="1652" y="12528"/>
                    <a:pt x="2321" y="16724"/>
                  </a:cubicBezTo>
                  <a:lnTo>
                    <a:pt x="4241" y="29022"/>
                  </a:lnTo>
                  <a:cubicBezTo>
                    <a:pt x="4866" y="32972"/>
                    <a:pt x="6160" y="37347"/>
                    <a:pt x="6160" y="41342"/>
                  </a:cubicBezTo>
                  <a:cubicBezTo>
                    <a:pt x="6227" y="41676"/>
                    <a:pt x="6294" y="42056"/>
                    <a:pt x="6562" y="42257"/>
                  </a:cubicBezTo>
                  <a:cubicBezTo>
                    <a:pt x="6776" y="42374"/>
                    <a:pt x="7008" y="42440"/>
                    <a:pt x="7256" y="42440"/>
                  </a:cubicBezTo>
                  <a:cubicBezTo>
                    <a:pt x="7292" y="42440"/>
                    <a:pt x="7328" y="42438"/>
                    <a:pt x="7365" y="42435"/>
                  </a:cubicBezTo>
                  <a:cubicBezTo>
                    <a:pt x="18275" y="42693"/>
                    <a:pt x="29189" y="42859"/>
                    <a:pt x="40102" y="42859"/>
                  </a:cubicBezTo>
                  <a:cubicBezTo>
                    <a:pt x="53724" y="42859"/>
                    <a:pt x="67345" y="42601"/>
                    <a:pt x="80951" y="41944"/>
                  </a:cubicBezTo>
                  <a:cubicBezTo>
                    <a:pt x="71220" y="38596"/>
                    <a:pt x="61154" y="36409"/>
                    <a:pt x="50910" y="35450"/>
                  </a:cubicBezTo>
                  <a:cubicBezTo>
                    <a:pt x="46357" y="35003"/>
                    <a:pt x="41513" y="34735"/>
                    <a:pt x="37741" y="32124"/>
                  </a:cubicBezTo>
                  <a:cubicBezTo>
                    <a:pt x="33880" y="29423"/>
                    <a:pt x="31939" y="24781"/>
                    <a:pt x="30443" y="20317"/>
                  </a:cubicBezTo>
                  <a:cubicBezTo>
                    <a:pt x="28948" y="15854"/>
                    <a:pt x="27609" y="11144"/>
                    <a:pt x="24439" y="7663"/>
                  </a:cubicBezTo>
                  <a:cubicBezTo>
                    <a:pt x="22676" y="5743"/>
                    <a:pt x="20422" y="4315"/>
                    <a:pt x="18123" y="3087"/>
                  </a:cubicBezTo>
                  <a:cubicBezTo>
                    <a:pt x="14732" y="1327"/>
                    <a:pt x="10908" y="1"/>
                    <a:pt x="7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9" name="Google Shape;929;p61"/>
          <p:cNvSpPr/>
          <p:nvPr/>
        </p:nvSpPr>
        <p:spPr>
          <a:xfrm rot="10800000" flipH="1">
            <a:off x="7981650" y="28604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61"/>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61"/>
          <p:cNvSpPr/>
          <p:nvPr/>
        </p:nvSpPr>
        <p:spPr>
          <a:xfrm rot="10800000" flipH="1">
            <a:off x="7932450" y="42871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61"/>
          <p:cNvSpPr/>
          <p:nvPr/>
        </p:nvSpPr>
        <p:spPr>
          <a:xfrm rot="10800000" flipH="1">
            <a:off x="7695850" y="17277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61"/>
          <p:cNvSpPr/>
          <p:nvPr/>
        </p:nvSpPr>
        <p:spPr>
          <a:xfrm rot="10800000" flipH="1">
            <a:off x="829948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ext 2">
  <p:cSld name="CUSTOM_11_1">
    <p:spTree>
      <p:nvGrpSpPr>
        <p:cNvPr id="1" name="Shape 934"/>
        <p:cNvGrpSpPr/>
        <p:nvPr/>
      </p:nvGrpSpPr>
      <p:grpSpPr>
        <a:xfrm>
          <a:off x="0" y="0"/>
          <a:ext cx="0" cy="0"/>
          <a:chOff x="0" y="0"/>
          <a:chExt cx="0" cy="0"/>
        </a:xfrm>
      </p:grpSpPr>
      <p:sp>
        <p:nvSpPr>
          <p:cNvPr id="935" name="Google Shape;935;p62"/>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Open Sans"/>
                <a:ea typeface="Open Sans"/>
                <a:cs typeface="Open Sans"/>
                <a:sym typeface="Open Sans"/>
              </a:defRPr>
            </a:lvl2pPr>
            <a:lvl3pPr lvl="2" rtl="0">
              <a:spcBef>
                <a:spcPts val="0"/>
              </a:spcBef>
              <a:spcAft>
                <a:spcPts val="0"/>
              </a:spcAft>
              <a:buSzPts val="3000"/>
              <a:buNone/>
              <a:defRPr>
                <a:latin typeface="Open Sans"/>
                <a:ea typeface="Open Sans"/>
                <a:cs typeface="Open Sans"/>
                <a:sym typeface="Open Sans"/>
              </a:defRPr>
            </a:lvl3pPr>
            <a:lvl4pPr lvl="3" rtl="0">
              <a:spcBef>
                <a:spcPts val="0"/>
              </a:spcBef>
              <a:spcAft>
                <a:spcPts val="0"/>
              </a:spcAft>
              <a:buSzPts val="3000"/>
              <a:buNone/>
              <a:defRPr>
                <a:latin typeface="Open Sans"/>
                <a:ea typeface="Open Sans"/>
                <a:cs typeface="Open Sans"/>
                <a:sym typeface="Open Sans"/>
              </a:defRPr>
            </a:lvl4pPr>
            <a:lvl5pPr lvl="4" rtl="0">
              <a:spcBef>
                <a:spcPts val="0"/>
              </a:spcBef>
              <a:spcAft>
                <a:spcPts val="0"/>
              </a:spcAft>
              <a:buSzPts val="3000"/>
              <a:buNone/>
              <a:defRPr>
                <a:latin typeface="Open Sans"/>
                <a:ea typeface="Open Sans"/>
                <a:cs typeface="Open Sans"/>
                <a:sym typeface="Open Sans"/>
              </a:defRPr>
            </a:lvl5pPr>
            <a:lvl6pPr lvl="5" rtl="0">
              <a:spcBef>
                <a:spcPts val="0"/>
              </a:spcBef>
              <a:spcAft>
                <a:spcPts val="0"/>
              </a:spcAft>
              <a:buSzPts val="3000"/>
              <a:buNone/>
              <a:defRPr>
                <a:latin typeface="Open Sans"/>
                <a:ea typeface="Open Sans"/>
                <a:cs typeface="Open Sans"/>
                <a:sym typeface="Open Sans"/>
              </a:defRPr>
            </a:lvl6pPr>
            <a:lvl7pPr lvl="6" rtl="0">
              <a:spcBef>
                <a:spcPts val="0"/>
              </a:spcBef>
              <a:spcAft>
                <a:spcPts val="0"/>
              </a:spcAft>
              <a:buSzPts val="3000"/>
              <a:buNone/>
              <a:defRPr>
                <a:latin typeface="Open Sans"/>
                <a:ea typeface="Open Sans"/>
                <a:cs typeface="Open Sans"/>
                <a:sym typeface="Open Sans"/>
              </a:defRPr>
            </a:lvl7pPr>
            <a:lvl8pPr lvl="7" rtl="0">
              <a:spcBef>
                <a:spcPts val="0"/>
              </a:spcBef>
              <a:spcAft>
                <a:spcPts val="0"/>
              </a:spcAft>
              <a:buSzPts val="3000"/>
              <a:buNone/>
              <a:defRPr>
                <a:latin typeface="Open Sans"/>
                <a:ea typeface="Open Sans"/>
                <a:cs typeface="Open Sans"/>
                <a:sym typeface="Open Sans"/>
              </a:defRPr>
            </a:lvl8pPr>
            <a:lvl9pPr lvl="8" rtl="0">
              <a:spcBef>
                <a:spcPts val="0"/>
              </a:spcBef>
              <a:spcAft>
                <a:spcPts val="0"/>
              </a:spcAft>
              <a:buSzPts val="3000"/>
              <a:buNone/>
              <a:defRPr>
                <a:latin typeface="Open Sans"/>
                <a:ea typeface="Open Sans"/>
                <a:cs typeface="Open Sans"/>
                <a:sym typeface="Open Sans"/>
              </a:defRPr>
            </a:lvl9pPr>
          </a:lstStyle>
          <a:p>
            <a:endParaRPr/>
          </a:p>
        </p:txBody>
      </p:sp>
      <p:sp>
        <p:nvSpPr>
          <p:cNvPr id="936" name="Google Shape;936;p62"/>
          <p:cNvSpPr txBox="1">
            <a:spLocks noGrp="1"/>
          </p:cNvSpPr>
          <p:nvPr>
            <p:ph type="subTitle" idx="1"/>
          </p:nvPr>
        </p:nvSpPr>
        <p:spPr>
          <a:xfrm>
            <a:off x="21155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37" name="Google Shape;937;p62"/>
          <p:cNvSpPr txBox="1">
            <a:spLocks noGrp="1"/>
          </p:cNvSpPr>
          <p:nvPr>
            <p:ph type="subTitle" idx="2"/>
          </p:nvPr>
        </p:nvSpPr>
        <p:spPr>
          <a:xfrm>
            <a:off x="2016350" y="2145400"/>
            <a:ext cx="5111400" cy="1792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38" name="Google Shape;938;p62"/>
          <p:cNvSpPr/>
          <p:nvPr/>
        </p:nvSpPr>
        <p:spPr>
          <a:xfrm flipH="1">
            <a:off x="-178543"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62"/>
          <p:cNvSpPr/>
          <p:nvPr/>
        </p:nvSpPr>
        <p:spPr>
          <a:xfrm rot="10800000" flipH="1">
            <a:off x="-278322"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62"/>
          <p:cNvSpPr/>
          <p:nvPr/>
        </p:nvSpPr>
        <p:spPr>
          <a:xfrm rot="-10484947">
            <a:off x="-734940"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62"/>
          <p:cNvSpPr/>
          <p:nvPr/>
        </p:nvSpPr>
        <p:spPr>
          <a:xfrm rot="10800000" flipH="1">
            <a:off x="17222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62"/>
          <p:cNvSpPr/>
          <p:nvPr/>
        </p:nvSpPr>
        <p:spPr>
          <a:xfrm rot="10800000" flipH="1">
            <a:off x="832326"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62"/>
          <p:cNvSpPr/>
          <p:nvPr/>
        </p:nvSpPr>
        <p:spPr>
          <a:xfrm rot="10800000" flipH="1">
            <a:off x="61551"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3">
  <p:cSld name="CUSTOM_11">
    <p:spTree>
      <p:nvGrpSpPr>
        <p:cNvPr id="1" name="Shape 944"/>
        <p:cNvGrpSpPr/>
        <p:nvPr/>
      </p:nvGrpSpPr>
      <p:grpSpPr>
        <a:xfrm>
          <a:off x="0" y="0"/>
          <a:ext cx="0" cy="0"/>
          <a:chOff x="0" y="0"/>
          <a:chExt cx="0" cy="0"/>
        </a:xfrm>
      </p:grpSpPr>
      <p:sp>
        <p:nvSpPr>
          <p:cNvPr id="945" name="Google Shape;945;p63"/>
          <p:cNvSpPr txBox="1">
            <a:spLocks noGrp="1"/>
          </p:cNvSpPr>
          <p:nvPr>
            <p:ph type="title"/>
          </p:nvPr>
        </p:nvSpPr>
        <p:spPr>
          <a:xfrm>
            <a:off x="3105950" y="363275"/>
            <a:ext cx="29322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endParaRPr/>
          </a:p>
        </p:txBody>
      </p:sp>
      <p:sp>
        <p:nvSpPr>
          <p:cNvPr id="946" name="Google Shape;946;p63"/>
          <p:cNvSpPr txBox="1">
            <a:spLocks noGrp="1"/>
          </p:cNvSpPr>
          <p:nvPr>
            <p:ph type="subTitle" idx="1"/>
          </p:nvPr>
        </p:nvSpPr>
        <p:spPr>
          <a:xfrm>
            <a:off x="760275"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7" name="Google Shape;947;p63"/>
          <p:cNvSpPr txBox="1">
            <a:spLocks noGrp="1"/>
          </p:cNvSpPr>
          <p:nvPr>
            <p:ph type="subTitle" idx="2"/>
          </p:nvPr>
        </p:nvSpPr>
        <p:spPr>
          <a:xfrm>
            <a:off x="5400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48" name="Google Shape;948;p63"/>
          <p:cNvSpPr txBox="1">
            <a:spLocks noGrp="1"/>
          </p:cNvSpPr>
          <p:nvPr>
            <p:ph type="subTitle" idx="3"/>
          </p:nvPr>
        </p:nvSpPr>
        <p:spPr>
          <a:xfrm>
            <a:off x="4564200" y="1535450"/>
            <a:ext cx="2007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100"/>
              <a:buFont typeface="Josefin Sans"/>
              <a:buNone/>
              <a:defRPr sz="27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2pPr>
            <a:lvl3pPr lvl="2"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3pPr>
            <a:lvl4pPr lvl="3"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4pPr>
            <a:lvl5pPr lvl="4"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5pPr>
            <a:lvl6pPr lvl="5"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6pPr>
            <a:lvl7pPr lvl="6"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7pPr>
            <a:lvl8pPr lvl="7" algn="ctr" rtl="0">
              <a:spcBef>
                <a:spcPts val="1600"/>
              </a:spcBef>
              <a:spcAft>
                <a:spcPts val="0"/>
              </a:spcAft>
              <a:buClr>
                <a:schemeClr val="dk1"/>
              </a:buClr>
              <a:buSzPts val="2100"/>
              <a:buFont typeface="Josefin Sans"/>
              <a:buNone/>
              <a:defRPr sz="2100" b="1">
                <a:solidFill>
                  <a:schemeClr val="dk1"/>
                </a:solidFill>
                <a:latin typeface="Josefin Sans"/>
                <a:ea typeface="Josefin Sans"/>
                <a:cs typeface="Josefin Sans"/>
                <a:sym typeface="Josefin Sans"/>
              </a:defRPr>
            </a:lvl8pPr>
            <a:lvl9pPr lvl="8" algn="ctr" rtl="0">
              <a:spcBef>
                <a:spcPts val="1600"/>
              </a:spcBef>
              <a:spcAft>
                <a:spcPts val="1600"/>
              </a:spcAft>
              <a:buClr>
                <a:schemeClr val="dk1"/>
              </a:buClr>
              <a:buSzPts val="2100"/>
              <a:buFont typeface="Josefin Sans"/>
              <a:buNone/>
              <a:defRPr sz="2100" b="1">
                <a:solidFill>
                  <a:schemeClr val="dk1"/>
                </a:solidFill>
                <a:latin typeface="Josefin Sans"/>
                <a:ea typeface="Josefin Sans"/>
                <a:cs typeface="Josefin Sans"/>
                <a:sym typeface="Josefin Sans"/>
              </a:defRPr>
            </a:lvl9pPr>
          </a:lstStyle>
          <a:p>
            <a:endParaRPr/>
          </a:p>
        </p:txBody>
      </p:sp>
      <p:sp>
        <p:nvSpPr>
          <p:cNvPr id="949" name="Google Shape;949;p63"/>
          <p:cNvSpPr txBox="1">
            <a:spLocks noGrp="1"/>
          </p:cNvSpPr>
          <p:nvPr>
            <p:ph type="subTitle" idx="4"/>
          </p:nvPr>
        </p:nvSpPr>
        <p:spPr>
          <a:xfrm>
            <a:off x="4440600" y="2145400"/>
            <a:ext cx="3834000" cy="2336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SzPts val="1400"/>
              <a:buChar char="●"/>
              <a:defRPr sz="1200"/>
            </a:lvl1pPr>
            <a:lvl2pPr lvl="1" algn="ctr" rtl="0">
              <a:spcBef>
                <a:spcPts val="1000"/>
              </a:spcBef>
              <a:spcAft>
                <a:spcPts val="0"/>
              </a:spcAft>
              <a:buSzPts val="1400"/>
              <a:buChar char="○"/>
              <a:defRPr/>
            </a:lvl2pPr>
            <a:lvl3pPr lvl="2" algn="ctr" rtl="0">
              <a:spcBef>
                <a:spcPts val="1600"/>
              </a:spcBef>
              <a:spcAft>
                <a:spcPts val="0"/>
              </a:spcAft>
              <a:buSzPts val="1400"/>
              <a:buChar char="■"/>
              <a:defRPr/>
            </a:lvl3pPr>
            <a:lvl4pPr lvl="3" algn="ctr" rtl="0">
              <a:spcBef>
                <a:spcPts val="1600"/>
              </a:spcBef>
              <a:spcAft>
                <a:spcPts val="0"/>
              </a:spcAft>
              <a:buSzPts val="1400"/>
              <a:buChar char="●"/>
              <a:defRPr/>
            </a:lvl4pPr>
            <a:lvl5pPr lvl="4" algn="ctr" rtl="0">
              <a:spcBef>
                <a:spcPts val="1600"/>
              </a:spcBef>
              <a:spcAft>
                <a:spcPts val="0"/>
              </a:spcAft>
              <a:buSzPts val="1400"/>
              <a:buChar char="○"/>
              <a:defRPr/>
            </a:lvl5pPr>
            <a:lvl6pPr lvl="5" algn="ctr" rtl="0">
              <a:spcBef>
                <a:spcPts val="1600"/>
              </a:spcBef>
              <a:spcAft>
                <a:spcPts val="0"/>
              </a:spcAft>
              <a:buSzPts val="1400"/>
              <a:buChar char="■"/>
              <a:defRPr/>
            </a:lvl6pPr>
            <a:lvl7pPr lvl="6" algn="ctr" rtl="0">
              <a:spcBef>
                <a:spcPts val="1600"/>
              </a:spcBef>
              <a:spcAft>
                <a:spcPts val="0"/>
              </a:spcAft>
              <a:buSzPts val="1400"/>
              <a:buChar char="●"/>
              <a:defRPr/>
            </a:lvl7pPr>
            <a:lvl8pPr lvl="7" algn="ctr" rtl="0">
              <a:spcBef>
                <a:spcPts val="1600"/>
              </a:spcBef>
              <a:spcAft>
                <a:spcPts val="0"/>
              </a:spcAft>
              <a:buSzPts val="1400"/>
              <a:buChar char="○"/>
              <a:defRPr/>
            </a:lvl8pPr>
            <a:lvl9pPr lvl="8" algn="ctr" rtl="0">
              <a:spcBef>
                <a:spcPts val="1600"/>
              </a:spcBef>
              <a:spcAft>
                <a:spcPts val="1600"/>
              </a:spcAft>
              <a:buSzPts val="1400"/>
              <a:buChar char="■"/>
              <a:defRPr/>
            </a:lvl9pPr>
          </a:lstStyle>
          <a:p>
            <a:endParaRPr/>
          </a:p>
        </p:txBody>
      </p:sp>
      <p:sp>
        <p:nvSpPr>
          <p:cNvPr id="950" name="Google Shape;950;p63"/>
          <p:cNvSpPr/>
          <p:nvPr/>
        </p:nvSpPr>
        <p:spPr>
          <a:xfrm>
            <a:off x="6082076" y="-118290"/>
            <a:ext cx="3204343" cy="1651139"/>
          </a:xfrm>
          <a:custGeom>
            <a:avLst/>
            <a:gdLst/>
            <a:ahLst/>
            <a:cxnLst/>
            <a:rect l="l" t="t" r="r" b="b"/>
            <a:pathLst>
              <a:path w="64695" h="36451" extrusionOk="0">
                <a:moveTo>
                  <a:pt x="5503" y="0"/>
                </a:moveTo>
                <a:cubicBezTo>
                  <a:pt x="2589" y="0"/>
                  <a:pt x="1" y="186"/>
                  <a:pt x="237" y="874"/>
                </a:cubicBezTo>
                <a:cubicBezTo>
                  <a:pt x="460" y="1499"/>
                  <a:pt x="4411" y="2169"/>
                  <a:pt x="5259" y="2593"/>
                </a:cubicBezTo>
                <a:cubicBezTo>
                  <a:pt x="7178" y="3552"/>
                  <a:pt x="8897" y="4869"/>
                  <a:pt x="10325" y="6454"/>
                </a:cubicBezTo>
                <a:cubicBezTo>
                  <a:pt x="13673" y="10092"/>
                  <a:pt x="16619" y="21050"/>
                  <a:pt x="24989" y="22345"/>
                </a:cubicBezTo>
                <a:cubicBezTo>
                  <a:pt x="25398" y="22407"/>
                  <a:pt x="25804" y="22437"/>
                  <a:pt x="26206" y="22437"/>
                </a:cubicBezTo>
                <a:cubicBezTo>
                  <a:pt x="31849" y="22437"/>
                  <a:pt x="36809" y="16669"/>
                  <a:pt x="38871" y="15314"/>
                </a:cubicBezTo>
                <a:cubicBezTo>
                  <a:pt x="39863" y="14681"/>
                  <a:pt x="40996" y="14362"/>
                  <a:pt x="42135" y="14362"/>
                </a:cubicBezTo>
                <a:cubicBezTo>
                  <a:pt x="43201" y="14362"/>
                  <a:pt x="44272" y="14642"/>
                  <a:pt x="45232" y="15203"/>
                </a:cubicBezTo>
                <a:cubicBezTo>
                  <a:pt x="49027" y="17502"/>
                  <a:pt x="49071" y="22858"/>
                  <a:pt x="50634" y="27010"/>
                </a:cubicBezTo>
                <a:cubicBezTo>
                  <a:pt x="52642" y="32143"/>
                  <a:pt x="57307" y="35759"/>
                  <a:pt x="62775" y="36450"/>
                </a:cubicBezTo>
                <a:cubicBezTo>
                  <a:pt x="62396" y="25269"/>
                  <a:pt x="63043" y="14065"/>
                  <a:pt x="64694" y="2994"/>
                </a:cubicBezTo>
                <a:cubicBezTo>
                  <a:pt x="57530" y="1745"/>
                  <a:pt x="50232" y="1499"/>
                  <a:pt x="42978" y="1254"/>
                </a:cubicBezTo>
                <a:cubicBezTo>
                  <a:pt x="32957" y="896"/>
                  <a:pt x="22936" y="562"/>
                  <a:pt x="12914" y="249"/>
                </a:cubicBezTo>
                <a:cubicBezTo>
                  <a:pt x="12140" y="215"/>
                  <a:pt x="8634" y="0"/>
                  <a:pt x="5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63"/>
          <p:cNvSpPr/>
          <p:nvPr/>
        </p:nvSpPr>
        <p:spPr>
          <a:xfrm rot="10800000">
            <a:off x="6965676" y="-72669"/>
            <a:ext cx="2420522" cy="1034218"/>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63"/>
          <p:cNvSpPr/>
          <p:nvPr/>
        </p:nvSpPr>
        <p:spPr>
          <a:xfrm rot="10484947" flipH="1">
            <a:off x="7999385" y="-411807"/>
            <a:ext cx="1843431" cy="869285"/>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63"/>
          <p:cNvSpPr/>
          <p:nvPr/>
        </p:nvSpPr>
        <p:spPr>
          <a:xfrm rot="10800000">
            <a:off x="7222138" y="45824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63"/>
          <p:cNvSpPr/>
          <p:nvPr/>
        </p:nvSpPr>
        <p:spPr>
          <a:xfrm rot="10800000">
            <a:off x="8177150" y="69715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63"/>
          <p:cNvSpPr/>
          <p:nvPr/>
        </p:nvSpPr>
        <p:spPr>
          <a:xfrm rot="10800000">
            <a:off x="8947925" y="1581934"/>
            <a:ext cx="98400" cy="98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ckground">
  <p:cSld name="CUSTOM_49">
    <p:spTree>
      <p:nvGrpSpPr>
        <p:cNvPr id="1" name="Shape 956"/>
        <p:cNvGrpSpPr/>
        <p:nvPr/>
      </p:nvGrpSpPr>
      <p:grpSpPr>
        <a:xfrm>
          <a:off x="0" y="0"/>
          <a:ext cx="0" cy="0"/>
          <a:chOff x="0" y="0"/>
          <a:chExt cx="0" cy="0"/>
        </a:xfrm>
      </p:grpSpPr>
      <p:sp>
        <p:nvSpPr>
          <p:cNvPr id="957" name="Google Shape;957;p64"/>
          <p:cNvSpPr/>
          <p:nvPr/>
        </p:nvSpPr>
        <p:spPr>
          <a:xfrm rot="10800000">
            <a:off x="2251306" y="-128"/>
            <a:ext cx="4462873" cy="1059925"/>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64"/>
          <p:cNvSpPr/>
          <p:nvPr/>
        </p:nvSpPr>
        <p:spPr>
          <a:xfrm rot="10799504" flipH="1">
            <a:off x="-6750" y="531"/>
            <a:ext cx="9154265" cy="812300"/>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64"/>
          <p:cNvSpPr/>
          <p:nvPr/>
        </p:nvSpPr>
        <p:spPr>
          <a:xfrm rot="-10799504">
            <a:off x="236" y="485"/>
            <a:ext cx="9154265" cy="865690"/>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64"/>
          <p:cNvSpPr/>
          <p:nvPr/>
        </p:nvSpPr>
        <p:spPr>
          <a:xfrm rot="-4555973" flipH="1">
            <a:off x="4908829" y="2657012"/>
            <a:ext cx="1457076" cy="4557441"/>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64"/>
          <p:cNvSpPr/>
          <p:nvPr/>
        </p:nvSpPr>
        <p:spPr>
          <a:xfrm rot="10800000" flipH="1">
            <a:off x="1" y="4443074"/>
            <a:ext cx="9154264" cy="836745"/>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64"/>
          <p:cNvSpPr/>
          <p:nvPr/>
        </p:nvSpPr>
        <p:spPr>
          <a:xfrm rot="10800000" flipH="1">
            <a:off x="-6750" y="4366693"/>
            <a:ext cx="9161260" cy="9175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64"/>
          <p:cNvSpPr/>
          <p:nvPr/>
        </p:nvSpPr>
        <p:spPr>
          <a:xfrm rot="5400000">
            <a:off x="8226781" y="425343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64"/>
          <p:cNvSpPr/>
          <p:nvPr/>
        </p:nvSpPr>
        <p:spPr>
          <a:xfrm rot="5400000">
            <a:off x="2775969" y="43758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64"/>
          <p:cNvSpPr/>
          <p:nvPr/>
        </p:nvSpPr>
        <p:spPr>
          <a:xfrm rot="-5400000">
            <a:off x="6531806" y="41548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64"/>
          <p:cNvSpPr/>
          <p:nvPr/>
        </p:nvSpPr>
        <p:spPr>
          <a:xfrm rot="5400000">
            <a:off x="420981" y="391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64"/>
          <p:cNvSpPr/>
          <p:nvPr/>
        </p:nvSpPr>
        <p:spPr>
          <a:xfrm rot="5400000">
            <a:off x="7233206" y="8166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64"/>
          <p:cNvSpPr/>
          <p:nvPr/>
        </p:nvSpPr>
        <p:spPr>
          <a:xfrm rot="5400000">
            <a:off x="5881019" y="7165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64"/>
          <p:cNvSpPr/>
          <p:nvPr/>
        </p:nvSpPr>
        <p:spPr>
          <a:xfrm rot="5400000">
            <a:off x="2521581" y="6640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1">
  <p:cSld name="CUSTOM_50">
    <p:spTree>
      <p:nvGrpSpPr>
        <p:cNvPr id="1" name="Shape 970"/>
        <p:cNvGrpSpPr/>
        <p:nvPr/>
      </p:nvGrpSpPr>
      <p:grpSpPr>
        <a:xfrm>
          <a:off x="0" y="0"/>
          <a:ext cx="0" cy="0"/>
          <a:chOff x="0" y="0"/>
          <a:chExt cx="0" cy="0"/>
        </a:xfrm>
      </p:grpSpPr>
      <p:sp>
        <p:nvSpPr>
          <p:cNvPr id="971" name="Google Shape;971;p65"/>
          <p:cNvSpPr/>
          <p:nvPr/>
        </p:nvSpPr>
        <p:spPr>
          <a:xfrm rot="10800000" flipH="1">
            <a:off x="1206036"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65"/>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65"/>
          <p:cNvSpPr/>
          <p:nvPr/>
        </p:nvSpPr>
        <p:spPr>
          <a:xfrm rot="10800000">
            <a:off x="-1374513"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65"/>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65"/>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65"/>
          <p:cNvSpPr/>
          <p:nvPr/>
        </p:nvSpPr>
        <p:spPr>
          <a:xfrm rot="10800000" flipH="1">
            <a:off x="-77156"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65"/>
          <p:cNvSpPr/>
          <p:nvPr/>
        </p:nvSpPr>
        <p:spPr>
          <a:xfrm>
            <a:off x="1958250" y="40720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65"/>
          <p:cNvSpPr/>
          <p:nvPr/>
        </p:nvSpPr>
        <p:spPr>
          <a:xfrm>
            <a:off x="285300" y="38556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65"/>
          <p:cNvSpPr/>
          <p:nvPr/>
        </p:nvSpPr>
        <p:spPr>
          <a:xfrm>
            <a:off x="4522800" y="48927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65"/>
          <p:cNvSpPr/>
          <p:nvPr/>
        </p:nvSpPr>
        <p:spPr>
          <a:xfrm rot="10800000" flipH="1">
            <a:off x="6363775" y="1132525"/>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65"/>
          <p:cNvSpPr/>
          <p:nvPr/>
        </p:nvSpPr>
        <p:spPr>
          <a:xfrm rot="10800000" flipH="1">
            <a:off x="8271400" y="134150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65"/>
          <p:cNvSpPr/>
          <p:nvPr/>
        </p:nvSpPr>
        <p:spPr>
          <a:xfrm rot="10800000" flipH="1">
            <a:off x="4360525" y="3233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2">
  <p:cSld name="CUSTOM_51">
    <p:spTree>
      <p:nvGrpSpPr>
        <p:cNvPr id="1" name="Shape 983"/>
        <p:cNvGrpSpPr/>
        <p:nvPr/>
      </p:nvGrpSpPr>
      <p:grpSpPr>
        <a:xfrm>
          <a:off x="0" y="0"/>
          <a:ext cx="0" cy="0"/>
          <a:chOff x="0" y="0"/>
          <a:chExt cx="0" cy="0"/>
        </a:xfrm>
      </p:grpSpPr>
      <p:sp>
        <p:nvSpPr>
          <p:cNvPr id="984" name="Google Shape;984;p66"/>
          <p:cNvSpPr/>
          <p:nvPr/>
        </p:nvSpPr>
        <p:spPr>
          <a:xfrm rot="-5400000" flipH="1">
            <a:off x="7050252" y="2575411"/>
            <a:ext cx="2443246" cy="939991"/>
          </a:xfrm>
          <a:custGeom>
            <a:avLst/>
            <a:gdLst/>
            <a:ahLst/>
            <a:cxnLst/>
            <a:rect l="l" t="t" r="r" b="b"/>
            <a:pathLst>
              <a:path w="283357" h="76391" extrusionOk="0">
                <a:moveTo>
                  <a:pt x="0" y="76391"/>
                </a:moveTo>
                <a:cubicBezTo>
                  <a:pt x="0" y="76391"/>
                  <a:pt x="7446" y="11303"/>
                  <a:pt x="69809" y="27459"/>
                </a:cubicBezTo>
                <a:cubicBezTo>
                  <a:pt x="163419" y="51659"/>
                  <a:pt x="141479" y="1"/>
                  <a:pt x="215011" y="3524"/>
                </a:cubicBezTo>
                <a:cubicBezTo>
                  <a:pt x="283357" y="6716"/>
                  <a:pt x="283024" y="76391"/>
                  <a:pt x="283024" y="7639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66"/>
          <p:cNvSpPr/>
          <p:nvPr/>
        </p:nvSpPr>
        <p:spPr>
          <a:xfrm rot="-5399497">
            <a:off x="6325430" y="1701197"/>
            <a:ext cx="4515337" cy="1121168"/>
          </a:xfrm>
          <a:custGeom>
            <a:avLst/>
            <a:gdLst/>
            <a:ahLst/>
            <a:cxnLst/>
            <a:rect l="l" t="t" r="r" b="b"/>
            <a:pathLst>
              <a:path w="264364" h="43920" extrusionOk="0">
                <a:moveTo>
                  <a:pt x="219423" y="1"/>
                </a:moveTo>
                <a:cubicBezTo>
                  <a:pt x="218735" y="1"/>
                  <a:pt x="218026" y="14"/>
                  <a:pt x="217297" y="39"/>
                </a:cubicBezTo>
                <a:cubicBezTo>
                  <a:pt x="193855" y="856"/>
                  <a:pt x="190998" y="14255"/>
                  <a:pt x="172689" y="14255"/>
                </a:cubicBezTo>
                <a:cubicBezTo>
                  <a:pt x="167988" y="14255"/>
                  <a:pt x="162268" y="13372"/>
                  <a:pt x="154919" y="11165"/>
                </a:cubicBezTo>
                <a:cubicBezTo>
                  <a:pt x="146746" y="8716"/>
                  <a:pt x="139552" y="7721"/>
                  <a:pt x="133072" y="7721"/>
                </a:cubicBezTo>
                <a:cubicBezTo>
                  <a:pt x="104893" y="7721"/>
                  <a:pt x="90210" y="26543"/>
                  <a:pt x="67183" y="26543"/>
                </a:cubicBezTo>
                <a:cubicBezTo>
                  <a:pt x="66131" y="26543"/>
                  <a:pt x="65061" y="26504"/>
                  <a:pt x="63971" y="26422"/>
                </a:cubicBezTo>
                <a:cubicBezTo>
                  <a:pt x="34457" y="24207"/>
                  <a:pt x="42828" y="9572"/>
                  <a:pt x="0" y="5305"/>
                </a:cubicBezTo>
                <a:lnTo>
                  <a:pt x="0" y="43920"/>
                </a:lnTo>
                <a:lnTo>
                  <a:pt x="264364" y="43920"/>
                </a:lnTo>
                <a:lnTo>
                  <a:pt x="264364" y="9491"/>
                </a:lnTo>
                <a:cubicBezTo>
                  <a:pt x="261782" y="9924"/>
                  <a:pt x="259493" y="10114"/>
                  <a:pt x="257424" y="10114"/>
                </a:cubicBezTo>
                <a:cubicBezTo>
                  <a:pt x="242345" y="10114"/>
                  <a:pt x="238978" y="1"/>
                  <a:pt x="219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66"/>
          <p:cNvSpPr/>
          <p:nvPr/>
        </p:nvSpPr>
        <p:spPr>
          <a:xfrm rot="-5400440" flipH="1">
            <a:off x="5965428" y="1974301"/>
            <a:ext cx="5161707" cy="1194801"/>
          </a:xfrm>
          <a:custGeom>
            <a:avLst/>
            <a:gdLst/>
            <a:ahLst/>
            <a:cxnLst/>
            <a:rect l="l" t="t" r="r" b="b"/>
            <a:pathLst>
              <a:path w="264364" h="40820" extrusionOk="0">
                <a:moveTo>
                  <a:pt x="224094" y="1"/>
                </a:moveTo>
                <a:cubicBezTo>
                  <a:pt x="221694" y="1"/>
                  <a:pt x="219079" y="167"/>
                  <a:pt x="216217" y="530"/>
                </a:cubicBezTo>
                <a:cubicBezTo>
                  <a:pt x="190574" y="3768"/>
                  <a:pt x="189388" y="22268"/>
                  <a:pt x="168921" y="22268"/>
                </a:cubicBezTo>
                <a:cubicBezTo>
                  <a:pt x="166175" y="22268"/>
                  <a:pt x="163082" y="21935"/>
                  <a:pt x="159536" y="21188"/>
                </a:cubicBezTo>
                <a:cubicBezTo>
                  <a:pt x="147862" y="18719"/>
                  <a:pt x="138271" y="17735"/>
                  <a:pt x="130168" y="17735"/>
                </a:cubicBezTo>
                <a:cubicBezTo>
                  <a:pt x="98424" y="17735"/>
                  <a:pt x="89504" y="32828"/>
                  <a:pt x="67530" y="32828"/>
                </a:cubicBezTo>
                <a:cubicBezTo>
                  <a:pt x="66466" y="32828"/>
                  <a:pt x="65371" y="32792"/>
                  <a:pt x="64241" y="32718"/>
                </a:cubicBezTo>
                <a:cubicBezTo>
                  <a:pt x="34727" y="30801"/>
                  <a:pt x="42828" y="18541"/>
                  <a:pt x="0" y="14842"/>
                </a:cubicBezTo>
                <a:lnTo>
                  <a:pt x="0" y="40819"/>
                </a:lnTo>
                <a:lnTo>
                  <a:pt x="264364" y="40819"/>
                </a:lnTo>
                <a:lnTo>
                  <a:pt x="264364" y="17785"/>
                </a:lnTo>
                <a:cubicBezTo>
                  <a:pt x="250431" y="15121"/>
                  <a:pt x="247008" y="1"/>
                  <a:pt x="2240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66"/>
          <p:cNvSpPr/>
          <p:nvPr/>
        </p:nvSpPr>
        <p:spPr>
          <a:xfrm rot="-5400000">
            <a:off x="-1791843" y="1811847"/>
            <a:ext cx="5127422" cy="1543736"/>
          </a:xfrm>
          <a:custGeom>
            <a:avLst/>
            <a:gdLst/>
            <a:ahLst/>
            <a:cxnLst/>
            <a:rect l="l" t="t" r="r" b="b"/>
            <a:pathLst>
              <a:path w="246008" h="61867" extrusionOk="0">
                <a:moveTo>
                  <a:pt x="1" y="0"/>
                </a:moveTo>
                <a:cubicBezTo>
                  <a:pt x="1" y="0"/>
                  <a:pt x="3900" y="44992"/>
                  <a:pt x="39194" y="57840"/>
                </a:cubicBezTo>
                <a:cubicBezTo>
                  <a:pt x="46974" y="60669"/>
                  <a:pt x="53930" y="61867"/>
                  <a:pt x="60240" y="61867"/>
                </a:cubicBezTo>
                <a:cubicBezTo>
                  <a:pt x="95172" y="61867"/>
                  <a:pt x="110319" y="25159"/>
                  <a:pt x="135837" y="25159"/>
                </a:cubicBezTo>
                <a:cubicBezTo>
                  <a:pt x="138295" y="25159"/>
                  <a:pt x="140849" y="25499"/>
                  <a:pt x="143526" y="26246"/>
                </a:cubicBezTo>
                <a:cubicBezTo>
                  <a:pt x="159260" y="30639"/>
                  <a:pt x="172714" y="32419"/>
                  <a:pt x="184185" y="32419"/>
                </a:cubicBezTo>
                <a:cubicBezTo>
                  <a:pt x="233145" y="32419"/>
                  <a:pt x="246008" y="0"/>
                  <a:pt x="246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66"/>
          <p:cNvSpPr/>
          <p:nvPr/>
        </p:nvSpPr>
        <p:spPr>
          <a:xfrm rot="-5400000">
            <a:off x="-1926425" y="1930649"/>
            <a:ext cx="5143202" cy="1290352"/>
          </a:xfrm>
          <a:custGeom>
            <a:avLst/>
            <a:gdLst/>
            <a:ahLst/>
            <a:cxnLst/>
            <a:rect l="l" t="t" r="r" b="b"/>
            <a:pathLst>
              <a:path w="264364" h="61984" extrusionOk="0">
                <a:moveTo>
                  <a:pt x="0" y="0"/>
                </a:moveTo>
                <a:lnTo>
                  <a:pt x="0" y="60406"/>
                </a:lnTo>
                <a:cubicBezTo>
                  <a:pt x="2845" y="61497"/>
                  <a:pt x="5907" y="61983"/>
                  <a:pt x="9094" y="61983"/>
                </a:cubicBezTo>
                <a:cubicBezTo>
                  <a:pt x="26664" y="61983"/>
                  <a:pt x="48053" y="47209"/>
                  <a:pt x="57950" y="37427"/>
                </a:cubicBezTo>
                <a:cubicBezTo>
                  <a:pt x="64434" y="31013"/>
                  <a:pt x="70724" y="28611"/>
                  <a:pt x="76592" y="28611"/>
                </a:cubicBezTo>
                <a:cubicBezTo>
                  <a:pt x="86364" y="28611"/>
                  <a:pt x="94966" y="35275"/>
                  <a:pt x="101344" y="41180"/>
                </a:cubicBezTo>
                <a:cubicBezTo>
                  <a:pt x="109706" y="48911"/>
                  <a:pt x="119411" y="51657"/>
                  <a:pt x="128732" y="51657"/>
                </a:cubicBezTo>
                <a:cubicBezTo>
                  <a:pt x="140963" y="51657"/>
                  <a:pt x="152533" y="46928"/>
                  <a:pt x="159536" y="42530"/>
                </a:cubicBezTo>
                <a:cubicBezTo>
                  <a:pt x="163971" y="39737"/>
                  <a:pt x="167611" y="38614"/>
                  <a:pt x="170732" y="38614"/>
                </a:cubicBezTo>
                <a:cubicBezTo>
                  <a:pt x="183490" y="38614"/>
                  <a:pt x="187572" y="57371"/>
                  <a:pt x="201829" y="57371"/>
                </a:cubicBezTo>
                <a:cubicBezTo>
                  <a:pt x="204682" y="57371"/>
                  <a:pt x="207942" y="56619"/>
                  <a:pt x="211761" y="54817"/>
                </a:cubicBezTo>
                <a:cubicBezTo>
                  <a:pt x="216023" y="52806"/>
                  <a:pt x="220035" y="52096"/>
                  <a:pt x="223864" y="52096"/>
                </a:cubicBezTo>
                <a:cubicBezTo>
                  <a:pt x="233065" y="52096"/>
                  <a:pt x="241204" y="56197"/>
                  <a:pt x="249202" y="56197"/>
                </a:cubicBezTo>
                <a:cubicBezTo>
                  <a:pt x="254235" y="56197"/>
                  <a:pt x="259212" y="54573"/>
                  <a:pt x="264364" y="49281"/>
                </a:cubicBezTo>
                <a:lnTo>
                  <a:pt x="2643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66"/>
          <p:cNvSpPr/>
          <p:nvPr/>
        </p:nvSpPr>
        <p:spPr>
          <a:xfrm rot="-5400000" flipH="1">
            <a:off x="-1877527" y="1881640"/>
            <a:ext cx="5143337" cy="1388283"/>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66"/>
          <p:cNvSpPr/>
          <p:nvPr/>
        </p:nvSpPr>
        <p:spPr>
          <a:xfrm>
            <a:off x="1104550" y="27103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66"/>
          <p:cNvSpPr/>
          <p:nvPr/>
        </p:nvSpPr>
        <p:spPr>
          <a:xfrm>
            <a:off x="1553300" y="3452550"/>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66"/>
          <p:cNvSpPr/>
          <p:nvPr/>
        </p:nvSpPr>
        <p:spPr>
          <a:xfrm>
            <a:off x="804350" y="1051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66"/>
          <p:cNvSpPr/>
          <p:nvPr/>
        </p:nvSpPr>
        <p:spPr>
          <a:xfrm>
            <a:off x="1169650" y="416832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66"/>
          <p:cNvSpPr/>
          <p:nvPr/>
        </p:nvSpPr>
        <p:spPr>
          <a:xfrm>
            <a:off x="1520738" y="7169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66"/>
          <p:cNvSpPr/>
          <p:nvPr/>
        </p:nvSpPr>
        <p:spPr>
          <a:xfrm rot="10800000" flipH="1">
            <a:off x="8332050" y="1975150"/>
            <a:ext cx="98400" cy="98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66"/>
          <p:cNvSpPr/>
          <p:nvPr/>
        </p:nvSpPr>
        <p:spPr>
          <a:xfrm rot="10800000" flipH="1">
            <a:off x="7695850" y="1006475"/>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66"/>
          <p:cNvSpPr/>
          <p:nvPr/>
        </p:nvSpPr>
        <p:spPr>
          <a:xfrm rot="10800000" flipH="1">
            <a:off x="7794238" y="4492000"/>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3">
  <p:cSld name="CUSTOM_52">
    <p:spTree>
      <p:nvGrpSpPr>
        <p:cNvPr id="1" name="Shape 998"/>
        <p:cNvGrpSpPr/>
        <p:nvPr/>
      </p:nvGrpSpPr>
      <p:grpSpPr>
        <a:xfrm>
          <a:off x="0" y="0"/>
          <a:ext cx="0" cy="0"/>
          <a:chOff x="0" y="0"/>
          <a:chExt cx="0" cy="0"/>
        </a:xfrm>
      </p:grpSpPr>
      <p:sp>
        <p:nvSpPr>
          <p:cNvPr id="999" name="Google Shape;999;p67"/>
          <p:cNvSpPr/>
          <p:nvPr/>
        </p:nvSpPr>
        <p:spPr>
          <a:xfrm rot="-5911893" flipH="1">
            <a:off x="-358275" y="-757650"/>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67"/>
          <p:cNvSpPr/>
          <p:nvPr/>
        </p:nvSpPr>
        <p:spPr>
          <a:xfrm rot="-515846" flipH="1">
            <a:off x="-1764995" y="-321140"/>
            <a:ext cx="4858752" cy="984749"/>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67"/>
          <p:cNvSpPr/>
          <p:nvPr/>
        </p:nvSpPr>
        <p:spPr>
          <a:xfrm flipH="1">
            <a:off x="-1788061" y="-312190"/>
            <a:ext cx="4906095" cy="1060078"/>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67"/>
          <p:cNvSpPr/>
          <p:nvPr/>
        </p:nvSpPr>
        <p:spPr>
          <a:xfrm rot="4888107" flipH="1">
            <a:off x="1137128" y="4138487"/>
            <a:ext cx="1679785" cy="2039064"/>
          </a:xfrm>
          <a:custGeom>
            <a:avLst/>
            <a:gdLst/>
            <a:ahLst/>
            <a:cxnLst/>
            <a:rect l="l" t="t" r="r" b="b"/>
            <a:pathLst>
              <a:path w="184937" h="139852" extrusionOk="0">
                <a:moveTo>
                  <a:pt x="59024" y="1"/>
                </a:moveTo>
                <a:cubicBezTo>
                  <a:pt x="37702" y="1"/>
                  <a:pt x="17942" y="12858"/>
                  <a:pt x="11925" y="32587"/>
                </a:cubicBezTo>
                <a:cubicBezTo>
                  <a:pt x="1" y="71595"/>
                  <a:pt x="35681" y="113191"/>
                  <a:pt x="79310" y="130384"/>
                </a:cubicBezTo>
                <a:cubicBezTo>
                  <a:pt x="95983" y="136984"/>
                  <a:pt x="112612" y="139851"/>
                  <a:pt x="127490" y="139851"/>
                </a:cubicBezTo>
                <a:cubicBezTo>
                  <a:pt x="160532" y="139851"/>
                  <a:pt x="184937" y="125708"/>
                  <a:pt x="182005" y="106905"/>
                </a:cubicBezTo>
                <a:cubicBezTo>
                  <a:pt x="175997" y="67251"/>
                  <a:pt x="140409" y="105334"/>
                  <a:pt x="114805" y="42848"/>
                </a:cubicBezTo>
                <a:cubicBezTo>
                  <a:pt x="102395" y="12395"/>
                  <a:pt x="79957" y="1"/>
                  <a:pt x="590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67"/>
          <p:cNvSpPr/>
          <p:nvPr/>
        </p:nvSpPr>
        <p:spPr>
          <a:xfrm rot="-9922098" flipH="1">
            <a:off x="-1214868" y="4347472"/>
            <a:ext cx="4858620" cy="984751"/>
          </a:xfrm>
          <a:custGeom>
            <a:avLst/>
            <a:gdLst/>
            <a:ahLst/>
            <a:cxnLst/>
            <a:rect l="l" t="t" r="r" b="b"/>
            <a:pathLst>
              <a:path w="264364" h="48804" extrusionOk="0">
                <a:moveTo>
                  <a:pt x="0" y="1"/>
                </a:moveTo>
                <a:lnTo>
                  <a:pt x="0" y="34052"/>
                </a:lnTo>
                <a:cubicBezTo>
                  <a:pt x="3219" y="35165"/>
                  <a:pt x="6028" y="35625"/>
                  <a:pt x="8547" y="35625"/>
                </a:cubicBezTo>
                <a:cubicBezTo>
                  <a:pt x="20567" y="35625"/>
                  <a:pt x="25980" y="25146"/>
                  <a:pt x="37813" y="25146"/>
                </a:cubicBezTo>
                <a:cubicBezTo>
                  <a:pt x="42388" y="25146"/>
                  <a:pt x="47922" y="26712"/>
                  <a:pt x="55168" y="31055"/>
                </a:cubicBezTo>
                <a:cubicBezTo>
                  <a:pt x="70462" y="40234"/>
                  <a:pt x="80176" y="48502"/>
                  <a:pt x="91777" y="48502"/>
                </a:cubicBezTo>
                <a:cubicBezTo>
                  <a:pt x="98366" y="48502"/>
                  <a:pt x="105563" y="45836"/>
                  <a:pt x="114738" y="39155"/>
                </a:cubicBezTo>
                <a:cubicBezTo>
                  <a:pt x="122916" y="33205"/>
                  <a:pt x="129075" y="31386"/>
                  <a:pt x="134351" y="31386"/>
                </a:cubicBezTo>
                <a:cubicBezTo>
                  <a:pt x="142654" y="31386"/>
                  <a:pt x="148772" y="35892"/>
                  <a:pt x="157136" y="35892"/>
                </a:cubicBezTo>
                <a:cubicBezTo>
                  <a:pt x="163427" y="35892"/>
                  <a:pt x="170988" y="33343"/>
                  <a:pt x="181706" y="24412"/>
                </a:cubicBezTo>
                <a:cubicBezTo>
                  <a:pt x="184794" y="21838"/>
                  <a:pt x="187774" y="20762"/>
                  <a:pt x="190680" y="20762"/>
                </a:cubicBezTo>
                <a:cubicBezTo>
                  <a:pt x="205031" y="20762"/>
                  <a:pt x="217584" y="46994"/>
                  <a:pt x="232473" y="48634"/>
                </a:cubicBezTo>
                <a:cubicBezTo>
                  <a:pt x="233525" y="48749"/>
                  <a:pt x="234513" y="48803"/>
                  <a:pt x="235446" y="48803"/>
                </a:cubicBezTo>
                <a:cubicBezTo>
                  <a:pt x="246713" y="48803"/>
                  <a:pt x="250150" y="40916"/>
                  <a:pt x="264364" y="38048"/>
                </a:cubicBezTo>
                <a:lnTo>
                  <a:pt x="26436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67"/>
          <p:cNvSpPr/>
          <p:nvPr/>
        </p:nvSpPr>
        <p:spPr>
          <a:xfrm rot="-10346708" flipH="1">
            <a:off x="-752392" y="4478612"/>
            <a:ext cx="4905724" cy="1060054"/>
          </a:xfrm>
          <a:custGeom>
            <a:avLst/>
            <a:gdLst/>
            <a:ahLst/>
            <a:cxnLst/>
            <a:rect l="l" t="t" r="r" b="b"/>
            <a:pathLst>
              <a:path w="264337" h="53519" extrusionOk="0">
                <a:moveTo>
                  <a:pt x="0" y="0"/>
                </a:moveTo>
                <a:lnTo>
                  <a:pt x="0" y="15527"/>
                </a:lnTo>
                <a:cubicBezTo>
                  <a:pt x="1926" y="15152"/>
                  <a:pt x="3735" y="14976"/>
                  <a:pt x="5438" y="14976"/>
                </a:cubicBezTo>
                <a:cubicBezTo>
                  <a:pt x="30663" y="14976"/>
                  <a:pt x="32875" y="53519"/>
                  <a:pt x="53900" y="53519"/>
                </a:cubicBezTo>
                <a:cubicBezTo>
                  <a:pt x="54445" y="53519"/>
                  <a:pt x="55002" y="53493"/>
                  <a:pt x="55573" y="53440"/>
                </a:cubicBezTo>
                <a:cubicBezTo>
                  <a:pt x="76094" y="51555"/>
                  <a:pt x="75382" y="25592"/>
                  <a:pt x="95618" y="25592"/>
                </a:cubicBezTo>
                <a:cubicBezTo>
                  <a:pt x="98284" y="25592"/>
                  <a:pt x="101312" y="26042"/>
                  <a:pt x="104800" y="27057"/>
                </a:cubicBezTo>
                <a:cubicBezTo>
                  <a:pt x="116474" y="30462"/>
                  <a:pt x="126065" y="31818"/>
                  <a:pt x="134168" y="31818"/>
                </a:cubicBezTo>
                <a:cubicBezTo>
                  <a:pt x="165913" y="31818"/>
                  <a:pt x="174833" y="11001"/>
                  <a:pt x="196809" y="11001"/>
                </a:cubicBezTo>
                <a:cubicBezTo>
                  <a:pt x="197872" y="11001"/>
                  <a:pt x="198967" y="11050"/>
                  <a:pt x="200095" y="11152"/>
                </a:cubicBezTo>
                <a:cubicBezTo>
                  <a:pt x="229610" y="13799"/>
                  <a:pt x="221509" y="30730"/>
                  <a:pt x="264337" y="35806"/>
                </a:cubicBezTo>
                <a:lnTo>
                  <a:pt x="2643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67"/>
          <p:cNvSpPr/>
          <p:nvPr/>
        </p:nvSpPr>
        <p:spPr>
          <a:xfrm rot="5400000">
            <a:off x="1196981" y="84405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67"/>
          <p:cNvSpPr/>
          <p:nvPr/>
        </p:nvSpPr>
        <p:spPr>
          <a:xfrm rot="5400000">
            <a:off x="1196219" y="44671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67"/>
          <p:cNvSpPr/>
          <p:nvPr/>
        </p:nvSpPr>
        <p:spPr>
          <a:xfrm rot="-5400000">
            <a:off x="540156" y="69136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7"/>
          <p:cNvSpPr/>
          <p:nvPr/>
        </p:nvSpPr>
        <p:spPr>
          <a:xfrm rot="5400000">
            <a:off x="540006" y="38324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4">
  <p:cSld name="CUSTOM_53">
    <p:spTree>
      <p:nvGrpSpPr>
        <p:cNvPr id="1" name="Shape 1009"/>
        <p:cNvGrpSpPr/>
        <p:nvPr/>
      </p:nvGrpSpPr>
      <p:grpSpPr>
        <a:xfrm>
          <a:off x="0" y="0"/>
          <a:ext cx="0" cy="0"/>
          <a:chOff x="0" y="0"/>
          <a:chExt cx="0" cy="0"/>
        </a:xfrm>
      </p:grpSpPr>
      <p:sp>
        <p:nvSpPr>
          <p:cNvPr id="1010" name="Google Shape;1010;p68"/>
          <p:cNvSpPr/>
          <p:nvPr/>
        </p:nvSpPr>
        <p:spPr>
          <a:xfrm rot="10800000">
            <a:off x="3937512" y="4410874"/>
            <a:ext cx="3936983" cy="732774"/>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68"/>
          <p:cNvSpPr/>
          <p:nvPr/>
        </p:nvSpPr>
        <p:spPr>
          <a:xfrm flipH="1">
            <a:off x="3939637" y="98"/>
            <a:ext cx="5126677" cy="1295929"/>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68"/>
          <p:cNvSpPr/>
          <p:nvPr/>
        </p:nvSpPr>
        <p:spPr>
          <a:xfrm rot="10800000" flipH="1">
            <a:off x="4720014" y="4141676"/>
            <a:ext cx="5735030" cy="1001972"/>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68"/>
          <p:cNvSpPr/>
          <p:nvPr/>
        </p:nvSpPr>
        <p:spPr>
          <a:xfrm rot="10800000" flipH="1">
            <a:off x="5013459" y="204"/>
            <a:ext cx="4130832" cy="1472837"/>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8"/>
          <p:cNvSpPr/>
          <p:nvPr/>
        </p:nvSpPr>
        <p:spPr>
          <a:xfrm rot="10800000">
            <a:off x="5628786" y="490"/>
            <a:ext cx="3515148" cy="1472658"/>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8"/>
          <p:cNvSpPr/>
          <p:nvPr/>
        </p:nvSpPr>
        <p:spPr>
          <a:xfrm rot="10800000">
            <a:off x="5220582" y="4263470"/>
            <a:ext cx="3937105" cy="880179"/>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8"/>
          <p:cNvSpPr/>
          <p:nvPr/>
        </p:nvSpPr>
        <p:spPr>
          <a:xfrm rot="5400000">
            <a:off x="6527856" y="4483306"/>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68"/>
          <p:cNvSpPr/>
          <p:nvPr/>
        </p:nvSpPr>
        <p:spPr>
          <a:xfrm rot="5400000">
            <a:off x="5530219" y="945244"/>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68"/>
          <p:cNvSpPr/>
          <p:nvPr/>
        </p:nvSpPr>
        <p:spPr>
          <a:xfrm rot="-5400000">
            <a:off x="5871031" y="4330619"/>
            <a:ext cx="98400" cy="9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8"/>
          <p:cNvSpPr/>
          <p:nvPr/>
        </p:nvSpPr>
        <p:spPr>
          <a:xfrm rot="5400000">
            <a:off x="4874006" y="310481"/>
            <a:ext cx="163500" cy="16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5387228-C423-ED4D-9833-44513B08F9A9}"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9BFAEB-1FE8-8A49-A1BB-69C55E4C796D}" type="slidenum">
              <a:rPr lang="en-US" smtClean="0"/>
              <a:t>‹#›</a:t>
            </a:fld>
            <a:endParaRPr lang="en-US"/>
          </a:p>
        </p:txBody>
      </p:sp>
    </p:spTree>
    <p:extLst>
      <p:ext uri="{BB962C8B-B14F-4D97-AF65-F5344CB8AC3E}">
        <p14:creationId xmlns:p14="http://schemas.microsoft.com/office/powerpoint/2010/main" val="60614533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0000" y="363275"/>
            <a:ext cx="8064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1pPr>
            <a:lvl2pPr lvl="1">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2pPr>
            <a:lvl3pPr lvl="2">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3pPr>
            <a:lvl4pPr lvl="3">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4pPr>
            <a:lvl5pPr lvl="4">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5pPr>
            <a:lvl6pPr lvl="5">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6pPr>
            <a:lvl7pPr lvl="6">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7pPr>
            <a:lvl8pPr lvl="7">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8pPr>
            <a:lvl9pPr lvl="8">
              <a:spcBef>
                <a:spcPts val="0"/>
              </a:spcBef>
              <a:spcAft>
                <a:spcPts val="0"/>
              </a:spcAft>
              <a:buClr>
                <a:schemeClr val="accent6"/>
              </a:buClr>
              <a:buSzPts val="3000"/>
              <a:buFont typeface="Josefin Sans"/>
              <a:buNone/>
              <a:defRPr sz="3000" b="1">
                <a:solidFill>
                  <a:schemeClr val="accent6"/>
                </a:solidFill>
                <a:latin typeface="Josefin Sans"/>
                <a:ea typeface="Josefin Sans"/>
                <a:cs typeface="Josefin Sans"/>
                <a:sym typeface="Josefin Sans"/>
              </a:defRPr>
            </a:lvl9pPr>
          </a:lstStyle>
          <a:p>
            <a:endParaRPr/>
          </a:p>
        </p:txBody>
      </p:sp>
      <p:sp>
        <p:nvSpPr>
          <p:cNvPr id="7" name="Google Shape;7;p1"/>
          <p:cNvSpPr txBox="1">
            <a:spLocks noGrp="1"/>
          </p:cNvSpPr>
          <p:nvPr>
            <p:ph type="body" idx="1"/>
          </p:nvPr>
        </p:nvSpPr>
        <p:spPr>
          <a:xfrm>
            <a:off x="540000" y="1152475"/>
            <a:ext cx="80640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21" r:id="rId6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jpe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46.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search?gs_ssp=eJzj4tZP1zcsSy-3KKrMNWC0UjWoMEtMMTMxSTa0sDA2SbQ0SLEyqDA3TUsxsjA0sjS2NE0zNTbwEs9LLc9JzEspVigoysxNLKpUKE7OyM_PAQBilxeg&amp;q=newlands+primary+school&amp;rlz=1C1GCEA_enAU1057AU1057&amp;oq=newla&amp;gs_lcrp=EgZjaHJvbWUqFQgBEC4YJxivARjHARiABBiKBRiOBTIGCAAQRRg8MhUIARAuGCcYrwEYxwEYgAQYigUYjgUyBggCEEUYOTIGCAMQRRg8MgYIBBBFGDwyBggFEEUYPDIGCAYQRRg8MgYIBxBFGDzSAQgxNTg5ajBqNKgCALACAA&amp;sourceid=chrome&amp;ie=UTF-8"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hyperlink" Target="mailto:newlands.ps@education.vic.gov.a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74"/>
          <p:cNvSpPr txBox="1">
            <a:spLocks noGrp="1"/>
          </p:cNvSpPr>
          <p:nvPr>
            <p:ph type="ctrTitle"/>
          </p:nvPr>
        </p:nvSpPr>
        <p:spPr>
          <a:xfrm>
            <a:off x="678600" y="755559"/>
            <a:ext cx="7787100" cy="20865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t>Parent Information Session</a:t>
            </a:r>
            <a:endParaRPr lang="en-US"/>
          </a:p>
        </p:txBody>
      </p:sp>
      <p:sp>
        <p:nvSpPr>
          <p:cNvPr id="1035" name="Google Shape;1035;p74"/>
          <p:cNvSpPr txBox="1">
            <a:spLocks noGrp="1"/>
          </p:cNvSpPr>
          <p:nvPr>
            <p:ph type="subTitle" idx="1"/>
          </p:nvPr>
        </p:nvSpPr>
        <p:spPr>
          <a:xfrm>
            <a:off x="2562614" y="2725979"/>
            <a:ext cx="4048800" cy="382500"/>
          </a:xfrm>
          <a:prstGeom prst="rect">
            <a:avLst/>
          </a:prstGeom>
        </p:spPr>
        <p:txBody>
          <a:bodyPr spcFirstLastPara="1" wrap="square" lIns="91425" tIns="91425" rIns="91425" bIns="91425" anchor="t" anchorCtr="0">
            <a:noAutofit/>
          </a:bodyPr>
          <a:lstStyle/>
          <a:p>
            <a:pPr marL="0" indent="0"/>
            <a:r>
              <a:rPr lang="en" sz="2800">
                <a:solidFill>
                  <a:srgbClr val="285E89"/>
                </a:solidFill>
              </a:rPr>
              <a:t>Foundation</a:t>
            </a:r>
            <a:endParaRPr lang="en-US" sz="2800"/>
          </a:p>
        </p:txBody>
      </p:sp>
      <p:pic>
        <p:nvPicPr>
          <p:cNvPr id="2" name="Picture 1" descr="Logo&#10;&#10;Description automatically generated">
            <a:extLst>
              <a:ext uri="{FF2B5EF4-FFF2-40B4-BE49-F238E27FC236}">
                <a16:creationId xmlns:a16="http://schemas.microsoft.com/office/drawing/2014/main" id="{8C399293-1910-5692-C59C-95E2E5056A58}"/>
              </a:ext>
            </a:extLst>
          </p:cNvPr>
          <p:cNvPicPr>
            <a:picLocks noChangeAspect="1"/>
          </p:cNvPicPr>
          <p:nvPr/>
        </p:nvPicPr>
        <p:blipFill>
          <a:blip r:embed="rId3"/>
          <a:srcRect r="-1681" b="800"/>
          <a:stretch/>
        </p:blipFill>
        <p:spPr>
          <a:xfrm>
            <a:off x="3965888" y="3428664"/>
            <a:ext cx="1228268" cy="1256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1000"/>
                                        <p:tgtEl>
                                          <p:spTgt spid="103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5"/>
                                        </p:tgtEl>
                                        <p:attrNameLst>
                                          <p:attrName>style.visibility</p:attrName>
                                        </p:attrNameLst>
                                      </p:cBhvr>
                                      <p:to>
                                        <p:strVal val="visible"/>
                                      </p:to>
                                    </p:set>
                                    <p:animEffect transition="in" filter="fade">
                                      <p:cBhvr>
                                        <p:cTn id="11" dur="10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A2232D79-DB4A-2AA7-4E18-AAFA2D31B34C}"/>
            </a:ext>
          </a:extLst>
        </p:cNvPr>
        <p:cNvGrpSpPr/>
        <p:nvPr/>
      </p:nvGrpSpPr>
      <p:grpSpPr>
        <a:xfrm>
          <a:off x="0" y="0"/>
          <a:ext cx="0" cy="0"/>
          <a:chOff x="0" y="0"/>
          <a:chExt cx="0" cy="0"/>
        </a:xfrm>
      </p:grpSpPr>
      <p:sp>
        <p:nvSpPr>
          <p:cNvPr id="1900" name="Google Shape;1900;p120">
            <a:extLst>
              <a:ext uri="{FF2B5EF4-FFF2-40B4-BE49-F238E27FC236}">
                <a16:creationId xmlns:a16="http://schemas.microsoft.com/office/drawing/2014/main" id="{CC4FF6C7-A085-A345-95B9-A8921B843150}"/>
              </a:ext>
            </a:extLst>
          </p:cNvPr>
          <p:cNvSpPr txBox="1">
            <a:spLocks noGrp="1"/>
          </p:cNvSpPr>
          <p:nvPr>
            <p:ph type="subTitle" idx="1"/>
          </p:nvPr>
        </p:nvSpPr>
        <p:spPr>
          <a:xfrm>
            <a:off x="2178421" y="25645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Colleen</a:t>
            </a:r>
            <a:endParaRPr lang="en-US"/>
          </a:p>
        </p:txBody>
      </p:sp>
      <p:sp>
        <p:nvSpPr>
          <p:cNvPr id="1902" name="Google Shape;1902;p120">
            <a:extLst>
              <a:ext uri="{FF2B5EF4-FFF2-40B4-BE49-F238E27FC236}">
                <a16:creationId xmlns:a16="http://schemas.microsoft.com/office/drawing/2014/main" id="{507FE896-1FA2-EFAB-C852-0215F9549B9A}"/>
              </a:ext>
            </a:extLst>
          </p:cNvPr>
          <p:cNvSpPr txBox="1">
            <a:spLocks noGrp="1"/>
          </p:cNvSpPr>
          <p:nvPr>
            <p:ph type="subTitle" idx="3"/>
          </p:nvPr>
        </p:nvSpPr>
        <p:spPr>
          <a:xfrm>
            <a:off x="-338457" y="2564517"/>
            <a:ext cx="2486100" cy="357000"/>
          </a:xfrm>
          <a:prstGeom prst="rect">
            <a:avLst/>
          </a:prstGeom>
        </p:spPr>
        <p:txBody>
          <a:bodyPr spcFirstLastPara="1" wrap="square" lIns="91425" tIns="91425" rIns="91425" bIns="91425" anchor="ctr" anchorCtr="0">
            <a:noAutofit/>
          </a:bodyPr>
          <a:lstStyle/>
          <a:p>
            <a:pPr marL="0" indent="0"/>
            <a:r>
              <a:rPr lang="en"/>
              <a:t>Jose</a:t>
            </a:r>
            <a:endParaRPr lang="en-US"/>
          </a:p>
        </p:txBody>
      </p:sp>
      <p:sp>
        <p:nvSpPr>
          <p:cNvPr id="1904" name="Google Shape;1904;p120">
            <a:extLst>
              <a:ext uri="{FF2B5EF4-FFF2-40B4-BE49-F238E27FC236}">
                <a16:creationId xmlns:a16="http://schemas.microsoft.com/office/drawing/2014/main" id="{704CFC13-45C7-6B1A-FEDA-4E25726FA957}"/>
              </a:ext>
            </a:extLst>
          </p:cNvPr>
          <p:cNvSpPr txBox="1">
            <a:spLocks noGrp="1"/>
          </p:cNvSpPr>
          <p:nvPr>
            <p:ph type="subTitle" idx="5"/>
          </p:nvPr>
        </p:nvSpPr>
        <p:spPr>
          <a:xfrm>
            <a:off x="2178421" y="474929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Paula</a:t>
            </a:r>
            <a:endParaRPr lang="en-US"/>
          </a:p>
        </p:txBody>
      </p:sp>
      <p:sp>
        <p:nvSpPr>
          <p:cNvPr id="1906" name="Google Shape;1906;p120">
            <a:extLst>
              <a:ext uri="{FF2B5EF4-FFF2-40B4-BE49-F238E27FC236}">
                <a16:creationId xmlns:a16="http://schemas.microsoft.com/office/drawing/2014/main" id="{12A424E6-3655-BE53-83E2-99803A93F07C}"/>
              </a:ext>
            </a:extLst>
          </p:cNvPr>
          <p:cNvSpPr txBox="1">
            <a:spLocks noGrp="1"/>
          </p:cNvSpPr>
          <p:nvPr>
            <p:ph type="subTitle" idx="7"/>
          </p:nvPr>
        </p:nvSpPr>
        <p:spPr>
          <a:xfrm>
            <a:off x="-338457" y="474929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Katherine</a:t>
            </a:r>
            <a:endParaRPr lang="en-US"/>
          </a:p>
        </p:txBody>
      </p:sp>
      <p:sp>
        <p:nvSpPr>
          <p:cNvPr id="1908" name="Google Shape;1908;p120">
            <a:extLst>
              <a:ext uri="{FF2B5EF4-FFF2-40B4-BE49-F238E27FC236}">
                <a16:creationId xmlns:a16="http://schemas.microsoft.com/office/drawing/2014/main" id="{2DA32BAE-7C71-ABDB-7558-CE4F2EB75865}"/>
              </a:ext>
            </a:extLst>
          </p:cNvPr>
          <p:cNvSpPr txBox="1">
            <a:spLocks noGrp="1"/>
          </p:cNvSpPr>
          <p:nvPr>
            <p:ph type="subTitle" idx="9"/>
          </p:nvPr>
        </p:nvSpPr>
        <p:spPr>
          <a:xfrm>
            <a:off x="4695296" y="25645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Sole</a:t>
            </a:r>
            <a:endParaRPr lang="en-US"/>
          </a:p>
        </p:txBody>
      </p:sp>
      <p:sp>
        <p:nvSpPr>
          <p:cNvPr id="1910" name="Google Shape;1910;p120">
            <a:extLst>
              <a:ext uri="{FF2B5EF4-FFF2-40B4-BE49-F238E27FC236}">
                <a16:creationId xmlns:a16="http://schemas.microsoft.com/office/drawing/2014/main" id="{54E618CD-1F1D-38BA-477D-38CD948B5393}"/>
              </a:ext>
            </a:extLst>
          </p:cNvPr>
          <p:cNvSpPr txBox="1">
            <a:spLocks noGrp="1"/>
          </p:cNvSpPr>
          <p:nvPr>
            <p:ph type="subTitle" idx="14"/>
          </p:nvPr>
        </p:nvSpPr>
        <p:spPr>
          <a:xfrm>
            <a:off x="4695296" y="474929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Lizzie</a:t>
            </a:r>
            <a:endParaRPr lang="en-US"/>
          </a:p>
        </p:txBody>
      </p:sp>
      <p:sp>
        <p:nvSpPr>
          <p:cNvPr id="1912" name="Google Shape;1912;p120">
            <a:extLst>
              <a:ext uri="{FF2B5EF4-FFF2-40B4-BE49-F238E27FC236}">
                <a16:creationId xmlns:a16="http://schemas.microsoft.com/office/drawing/2014/main" id="{8D51514F-840F-B061-D565-DB20DF20B232}"/>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latin typeface="Josefin Sans"/>
                <a:sym typeface="Josefin Sans"/>
              </a:rPr>
              <a:t>Foundation Team</a:t>
            </a:r>
            <a:endParaRPr lang="en-US"/>
          </a:p>
        </p:txBody>
      </p:sp>
      <p:pic>
        <p:nvPicPr>
          <p:cNvPr id="2" name="Picture 1" descr="A person with a beard and earrings smiling&#10;&#10;AI-generated content may be incorrect.">
            <a:extLst>
              <a:ext uri="{FF2B5EF4-FFF2-40B4-BE49-F238E27FC236}">
                <a16:creationId xmlns:a16="http://schemas.microsoft.com/office/drawing/2014/main" id="{8A6C1C36-E4EA-C226-D958-F547BB095324}"/>
              </a:ext>
            </a:extLst>
          </p:cNvPr>
          <p:cNvPicPr>
            <a:picLocks noChangeAspect="1"/>
          </p:cNvPicPr>
          <p:nvPr/>
        </p:nvPicPr>
        <p:blipFill>
          <a:blip r:embed="rId3"/>
          <a:stretch>
            <a:fillRect/>
          </a:stretch>
        </p:blipFill>
        <p:spPr>
          <a:xfrm>
            <a:off x="319931" y="1035321"/>
            <a:ext cx="962025" cy="1400175"/>
          </a:xfrm>
          <a:prstGeom prst="rect">
            <a:avLst/>
          </a:prstGeom>
        </p:spPr>
      </p:pic>
      <p:pic>
        <p:nvPicPr>
          <p:cNvPr id="4" name="Picture 3" descr="A close-up of a person smiling&#10;&#10;AI-generated content may be incorrect.">
            <a:extLst>
              <a:ext uri="{FF2B5EF4-FFF2-40B4-BE49-F238E27FC236}">
                <a16:creationId xmlns:a16="http://schemas.microsoft.com/office/drawing/2014/main" id="{580B5159-B140-3893-FC8A-427F3858CC03}"/>
              </a:ext>
            </a:extLst>
          </p:cNvPr>
          <p:cNvPicPr>
            <a:picLocks noChangeAspect="1"/>
          </p:cNvPicPr>
          <p:nvPr/>
        </p:nvPicPr>
        <p:blipFill>
          <a:blip r:embed="rId4"/>
          <a:stretch>
            <a:fillRect/>
          </a:stretch>
        </p:blipFill>
        <p:spPr>
          <a:xfrm>
            <a:off x="2930943" y="1036483"/>
            <a:ext cx="981075" cy="1495425"/>
          </a:xfrm>
          <a:prstGeom prst="rect">
            <a:avLst/>
          </a:prstGeom>
        </p:spPr>
      </p:pic>
      <p:pic>
        <p:nvPicPr>
          <p:cNvPr id="5" name="Picture 4" descr="A person with long hair wearing glasses&#10;&#10;AI-generated content may be incorrect.">
            <a:extLst>
              <a:ext uri="{FF2B5EF4-FFF2-40B4-BE49-F238E27FC236}">
                <a16:creationId xmlns:a16="http://schemas.microsoft.com/office/drawing/2014/main" id="{5CDFFC52-2012-8BEB-FCE3-828A5A9340AD}"/>
              </a:ext>
            </a:extLst>
          </p:cNvPr>
          <p:cNvPicPr>
            <a:picLocks noChangeAspect="1"/>
          </p:cNvPicPr>
          <p:nvPr/>
        </p:nvPicPr>
        <p:blipFill>
          <a:blip r:embed="rId5"/>
          <a:stretch>
            <a:fillRect/>
          </a:stretch>
        </p:blipFill>
        <p:spPr>
          <a:xfrm>
            <a:off x="373133" y="3057641"/>
            <a:ext cx="981075" cy="1495425"/>
          </a:xfrm>
          <a:prstGeom prst="rect">
            <a:avLst/>
          </a:prstGeom>
        </p:spPr>
      </p:pic>
      <p:pic>
        <p:nvPicPr>
          <p:cNvPr id="6" name="Picture 5" descr="A person with short red hair&#10;&#10;AI-generated content may be incorrect.">
            <a:extLst>
              <a:ext uri="{FF2B5EF4-FFF2-40B4-BE49-F238E27FC236}">
                <a16:creationId xmlns:a16="http://schemas.microsoft.com/office/drawing/2014/main" id="{EA14BDEC-AA39-248A-0861-989698EC24C1}"/>
              </a:ext>
            </a:extLst>
          </p:cNvPr>
          <p:cNvPicPr>
            <a:picLocks noChangeAspect="1"/>
          </p:cNvPicPr>
          <p:nvPr/>
        </p:nvPicPr>
        <p:blipFill>
          <a:blip r:embed="rId6"/>
          <a:stretch>
            <a:fillRect/>
          </a:stretch>
        </p:blipFill>
        <p:spPr>
          <a:xfrm>
            <a:off x="2910035" y="3155215"/>
            <a:ext cx="981075" cy="1495425"/>
          </a:xfrm>
          <a:prstGeom prst="rect">
            <a:avLst/>
          </a:prstGeom>
        </p:spPr>
      </p:pic>
      <p:pic>
        <p:nvPicPr>
          <p:cNvPr id="7" name="Picture 6" descr="A person with long hair wearing a black turtleneck&#10;&#10;AI-generated content may be incorrect.">
            <a:extLst>
              <a:ext uri="{FF2B5EF4-FFF2-40B4-BE49-F238E27FC236}">
                <a16:creationId xmlns:a16="http://schemas.microsoft.com/office/drawing/2014/main" id="{5A9B280B-38FF-2039-B281-E14061867113}"/>
              </a:ext>
            </a:extLst>
          </p:cNvPr>
          <p:cNvPicPr>
            <a:picLocks noChangeAspect="1"/>
          </p:cNvPicPr>
          <p:nvPr/>
        </p:nvPicPr>
        <p:blipFill>
          <a:blip r:embed="rId7"/>
          <a:stretch>
            <a:fillRect/>
          </a:stretch>
        </p:blipFill>
        <p:spPr>
          <a:xfrm>
            <a:off x="5508500" y="1038225"/>
            <a:ext cx="885825" cy="1352550"/>
          </a:xfrm>
          <a:prstGeom prst="rect">
            <a:avLst/>
          </a:prstGeom>
        </p:spPr>
      </p:pic>
      <p:pic>
        <p:nvPicPr>
          <p:cNvPr id="8" name="Picture 7" descr="A person with blonde hair wearing a green shirt&#10;&#10;AI-generated content may be incorrect.">
            <a:extLst>
              <a:ext uri="{FF2B5EF4-FFF2-40B4-BE49-F238E27FC236}">
                <a16:creationId xmlns:a16="http://schemas.microsoft.com/office/drawing/2014/main" id="{B9A64A14-3D1A-8F08-5E5F-A79EB9764AD2}"/>
              </a:ext>
            </a:extLst>
          </p:cNvPr>
          <p:cNvPicPr>
            <a:picLocks noChangeAspect="1"/>
          </p:cNvPicPr>
          <p:nvPr/>
        </p:nvPicPr>
        <p:blipFill>
          <a:blip r:embed="rId8"/>
          <a:stretch>
            <a:fillRect/>
          </a:stretch>
        </p:blipFill>
        <p:spPr>
          <a:xfrm>
            <a:off x="5547414" y="3156957"/>
            <a:ext cx="933450" cy="1352550"/>
          </a:xfrm>
          <a:prstGeom prst="rect">
            <a:avLst/>
          </a:prstGeom>
        </p:spPr>
      </p:pic>
      <p:pic>
        <p:nvPicPr>
          <p:cNvPr id="11" name="Picture 10" descr="A person smiling at the camera&#10;&#10;AI-generated content may be incorrect.">
            <a:extLst>
              <a:ext uri="{FF2B5EF4-FFF2-40B4-BE49-F238E27FC236}">
                <a16:creationId xmlns:a16="http://schemas.microsoft.com/office/drawing/2014/main" id="{710AD688-0B21-BD52-A81A-3B8FB5E07F55}"/>
              </a:ext>
            </a:extLst>
          </p:cNvPr>
          <p:cNvPicPr>
            <a:picLocks noChangeAspect="1"/>
          </p:cNvPicPr>
          <p:nvPr/>
        </p:nvPicPr>
        <p:blipFill>
          <a:blip r:embed="rId9"/>
          <a:stretch>
            <a:fillRect/>
          </a:stretch>
        </p:blipFill>
        <p:spPr>
          <a:xfrm>
            <a:off x="7470357" y="1838392"/>
            <a:ext cx="918411" cy="1354556"/>
          </a:xfrm>
          <a:prstGeom prst="rect">
            <a:avLst/>
          </a:prstGeom>
        </p:spPr>
      </p:pic>
      <p:sp>
        <p:nvSpPr>
          <p:cNvPr id="13" name="Google Shape;1908;p120">
            <a:extLst>
              <a:ext uri="{FF2B5EF4-FFF2-40B4-BE49-F238E27FC236}">
                <a16:creationId xmlns:a16="http://schemas.microsoft.com/office/drawing/2014/main" id="{2683E5AA-AE83-6161-1F76-AC069EDE7CD6}"/>
              </a:ext>
            </a:extLst>
          </p:cNvPr>
          <p:cNvSpPr txBox="1">
            <a:spLocks/>
          </p:cNvSpPr>
          <p:nvPr/>
        </p:nvSpPr>
        <p:spPr>
          <a:xfrm>
            <a:off x="6659953" y="3378972"/>
            <a:ext cx="24861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r>
              <a:rPr lang="en"/>
              <a:t>Sandra</a:t>
            </a:r>
            <a:endParaRPr lang="en-US"/>
          </a:p>
        </p:txBody>
      </p:sp>
    </p:spTree>
    <p:extLst>
      <p:ext uri="{BB962C8B-B14F-4D97-AF65-F5344CB8AC3E}">
        <p14:creationId xmlns:p14="http://schemas.microsoft.com/office/powerpoint/2010/main" val="300860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4"/>
                                        </p:tgtEl>
                                        <p:attrNameLst>
                                          <p:attrName>style.visibility</p:attrName>
                                        </p:attrNameLst>
                                      </p:cBhvr>
                                      <p:to>
                                        <p:strVal val="visible"/>
                                      </p:to>
                                    </p:set>
                                    <p:anim calcmode="lin" valueType="num">
                                      <p:cBhvr additive="base">
                                        <p:cTn id="17" dur="1000"/>
                                        <p:tgtEl>
                                          <p:spTgt spid="1904"/>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6"/>
                                        </p:tgtEl>
                                        <p:attrNameLst>
                                          <p:attrName>style.visibility</p:attrName>
                                        </p:attrNameLst>
                                      </p:cBhvr>
                                      <p:to>
                                        <p:strVal val="visible"/>
                                      </p:to>
                                    </p:set>
                                    <p:anim calcmode="lin" valueType="num">
                                      <p:cBhvr additive="base">
                                        <p:cTn id="20" dur="1000"/>
                                        <p:tgtEl>
                                          <p:spTgt spid="1906"/>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08"/>
                                        </p:tgtEl>
                                        <p:attrNameLst>
                                          <p:attrName>style.visibility</p:attrName>
                                        </p:attrNameLst>
                                      </p:cBhvr>
                                      <p:to>
                                        <p:strVal val="visible"/>
                                      </p:to>
                                    </p:set>
                                    <p:anim calcmode="lin" valueType="num">
                                      <p:cBhvr additive="base">
                                        <p:cTn id="23" dur="1000"/>
                                        <p:tgtEl>
                                          <p:spTgt spid="1908"/>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910"/>
                                        </p:tgtEl>
                                        <p:attrNameLst>
                                          <p:attrName>style.visibility</p:attrName>
                                        </p:attrNameLst>
                                      </p:cBhvr>
                                      <p:to>
                                        <p:strVal val="visible"/>
                                      </p:to>
                                    </p:set>
                                    <p:anim calcmode="lin" valueType="num">
                                      <p:cBhvr additive="base">
                                        <p:cTn id="26" dur="1000"/>
                                        <p:tgtEl>
                                          <p:spTgt spid="1910"/>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000"/>
                                        <p:tgtEl>
                                          <p:spTgt spid="1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9">
          <a:extLst>
            <a:ext uri="{FF2B5EF4-FFF2-40B4-BE49-F238E27FC236}">
              <a16:creationId xmlns:a16="http://schemas.microsoft.com/office/drawing/2014/main" id="{5BD74787-505B-D82A-E6C8-5A48F905A0F3}"/>
            </a:ext>
          </a:extLst>
        </p:cNvPr>
        <p:cNvGrpSpPr/>
        <p:nvPr/>
      </p:nvGrpSpPr>
      <p:grpSpPr>
        <a:xfrm>
          <a:off x="0" y="0"/>
          <a:ext cx="0" cy="0"/>
          <a:chOff x="0" y="0"/>
          <a:chExt cx="0" cy="0"/>
        </a:xfrm>
      </p:grpSpPr>
      <p:sp>
        <p:nvSpPr>
          <p:cNvPr id="1040" name="Google Shape;1040;p75">
            <a:extLst>
              <a:ext uri="{FF2B5EF4-FFF2-40B4-BE49-F238E27FC236}">
                <a16:creationId xmlns:a16="http://schemas.microsoft.com/office/drawing/2014/main" id="{0DD8A00C-CFE1-6055-ED72-F0B7FA43373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The Learning Community Leader</a:t>
            </a:r>
            <a:endParaRPr lang="en-US"/>
          </a:p>
        </p:txBody>
      </p:sp>
      <p:pic>
        <p:nvPicPr>
          <p:cNvPr id="2" name="Graphic 1" descr="Bar chart">
            <a:extLst>
              <a:ext uri="{FF2B5EF4-FFF2-40B4-BE49-F238E27FC236}">
                <a16:creationId xmlns:a16="http://schemas.microsoft.com/office/drawing/2014/main" id="{62AE2473-1465-828D-1D8C-D2592D22D79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t="63" b="63"/>
          <a:stretch>
            <a:fillRect/>
          </a:stretch>
        </p:blipFill>
        <p:spPr>
          <a:xfrm>
            <a:off x="372977" y="183693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3" name="Graphic 2" descr="Clock">
            <a:extLst>
              <a:ext uri="{FF2B5EF4-FFF2-40B4-BE49-F238E27FC236}">
                <a16:creationId xmlns:a16="http://schemas.microsoft.com/office/drawing/2014/main" id="{4FE09C85-C53F-8B47-8ED1-283997E6A41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7620232" y="1914465"/>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4" name="Graphic 3" descr="Microscope">
            <a:extLst>
              <a:ext uri="{FF2B5EF4-FFF2-40B4-BE49-F238E27FC236}">
                <a16:creationId xmlns:a16="http://schemas.microsoft.com/office/drawing/2014/main" id="{185B13DF-1C36-C551-5C00-E08B4E7EEC6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63" b="63"/>
          <a:stretch>
            <a:fillRect/>
          </a:stretch>
        </p:blipFill>
        <p:spPr>
          <a:xfrm>
            <a:off x="2149899" y="1845652"/>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5" name="Graphic 4" descr="Magnifying glass">
            <a:extLst>
              <a:ext uri="{FF2B5EF4-FFF2-40B4-BE49-F238E27FC236}">
                <a16:creationId xmlns:a16="http://schemas.microsoft.com/office/drawing/2014/main" id="{5EDAEA66-1CAC-B4C7-2476-4B7EC6E2E18A}"/>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a:off x="3977143" y="1849969"/>
            <a:ext cx="1259505" cy="1259505"/>
          </a:xfrm>
          <a:prstGeom prst="ellipse">
            <a:avLst/>
          </a:prstGeom>
          <a:pattFill prst="wdUpDiag">
            <a:fgClr>
              <a:srgbClr val="0C4360"/>
            </a:fgClr>
            <a:bgClr>
              <a:schemeClr val="accent1">
                <a:lumMod val="50000"/>
              </a:schemeClr>
            </a:bgClr>
          </a:pattFill>
          <a:ln w="38100">
            <a:solidFill>
              <a:schemeClr val="accent2"/>
            </a:solidFill>
          </a:ln>
        </p:spPr>
      </p:pic>
      <p:pic>
        <p:nvPicPr>
          <p:cNvPr id="6" name="Graphic 5" descr="Head with Gears">
            <a:extLst>
              <a:ext uri="{FF2B5EF4-FFF2-40B4-BE49-F238E27FC236}">
                <a16:creationId xmlns:a16="http://schemas.microsoft.com/office/drawing/2014/main" id="{B911C6FB-F891-9875-722C-63C0194C352C}"/>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t="63" b="63"/>
          <a:stretch>
            <a:fillRect/>
          </a:stretch>
        </p:blipFill>
        <p:spPr>
          <a:xfrm>
            <a:off x="5838652" y="1874238"/>
            <a:ext cx="1259505" cy="1259505"/>
          </a:xfrm>
          <a:prstGeom prst="ellipse">
            <a:avLst/>
          </a:prstGeom>
          <a:pattFill prst="wdUpDiag">
            <a:fgClr>
              <a:srgbClr val="0C4360"/>
            </a:fgClr>
            <a:bgClr>
              <a:schemeClr val="accent1">
                <a:lumMod val="50000"/>
              </a:schemeClr>
            </a:bgClr>
          </a:pattFill>
          <a:ln w="38100">
            <a:solidFill>
              <a:schemeClr val="accent2"/>
            </a:solidFill>
          </a:ln>
        </p:spPr>
      </p:pic>
      <p:sp>
        <p:nvSpPr>
          <p:cNvPr id="7" name="TextBox 6">
            <a:extLst>
              <a:ext uri="{FF2B5EF4-FFF2-40B4-BE49-F238E27FC236}">
                <a16:creationId xmlns:a16="http://schemas.microsoft.com/office/drawing/2014/main" id="{ECD185D5-45A4-C22B-7D0A-36E40BC35E28}"/>
              </a:ext>
            </a:extLst>
          </p:cNvPr>
          <p:cNvSpPr txBox="1"/>
          <p:nvPr/>
        </p:nvSpPr>
        <p:spPr>
          <a:xfrm>
            <a:off x="87897" y="3541894"/>
            <a:ext cx="182533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Running morning</a:t>
            </a:r>
          </a:p>
          <a:p>
            <a:pPr algn="ctr"/>
            <a:r>
              <a:rPr lang="en-US">
                <a:solidFill>
                  <a:schemeClr val="tx1"/>
                </a:solidFill>
                <a:latin typeface="Open Sans"/>
                <a:ea typeface="Open Sans"/>
                <a:cs typeface="Open Sans"/>
              </a:rPr>
              <a:t>Writing/ </a:t>
            </a:r>
            <a:r>
              <a:rPr lang="en-US" err="1">
                <a:solidFill>
                  <a:schemeClr val="tx1"/>
                </a:solidFill>
                <a:latin typeface="Open Sans"/>
                <a:ea typeface="Open Sans"/>
                <a:cs typeface="Open Sans"/>
              </a:rPr>
              <a:t>Maths</a:t>
            </a:r>
            <a:r>
              <a:rPr lang="en-US">
                <a:solidFill>
                  <a:schemeClr val="tx1"/>
                </a:solidFill>
                <a:latin typeface="Open Sans"/>
                <a:ea typeface="Open Sans"/>
                <a:cs typeface="Open Sans"/>
              </a:rPr>
              <a:t> programs (with teachers) </a:t>
            </a:r>
          </a:p>
          <a:p>
            <a:pPr algn="ctr"/>
            <a:r>
              <a:rPr lang="en-US">
                <a:solidFill>
                  <a:schemeClr val="tx1"/>
                </a:solidFill>
                <a:latin typeface="Open Sans"/>
                <a:ea typeface="Open Sans"/>
                <a:cs typeface="Open Sans"/>
              </a:rPr>
              <a:t>Term 2 &amp; Term 3</a:t>
            </a:r>
            <a:endParaRPr lang="en-US">
              <a:solidFill>
                <a:schemeClr val="tx1"/>
              </a:solidFill>
            </a:endParaRPr>
          </a:p>
        </p:txBody>
      </p:sp>
      <p:sp>
        <p:nvSpPr>
          <p:cNvPr id="8" name="TextBox 7">
            <a:extLst>
              <a:ext uri="{FF2B5EF4-FFF2-40B4-BE49-F238E27FC236}">
                <a16:creationId xmlns:a16="http://schemas.microsoft.com/office/drawing/2014/main" id="{9E1A93CE-281D-EA41-FB13-0473A03F1A11}"/>
              </a:ext>
            </a:extLst>
          </p:cNvPr>
          <p:cNvSpPr txBox="1"/>
          <p:nvPr/>
        </p:nvSpPr>
        <p:spPr>
          <a:xfrm>
            <a:off x="7393819" y="3535152"/>
            <a:ext cx="15049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A4568"/>
                </a:solidFill>
                <a:latin typeface="Open Sans"/>
                <a:ea typeface="Open Sans"/>
                <a:cs typeface="Open Sans"/>
              </a:rPr>
              <a:t>Before &amp; After school yard duty ensuring visibility to Parent Cohort Community</a:t>
            </a:r>
          </a:p>
        </p:txBody>
      </p:sp>
      <p:sp>
        <p:nvSpPr>
          <p:cNvPr id="10" name="Text Placeholder 9">
            <a:extLst>
              <a:ext uri="{FF2B5EF4-FFF2-40B4-BE49-F238E27FC236}">
                <a16:creationId xmlns:a16="http://schemas.microsoft.com/office/drawing/2014/main" id="{9F22CA79-EEFE-B045-06FE-87D7D91AD5BC}"/>
              </a:ext>
            </a:extLst>
          </p:cNvPr>
          <p:cNvSpPr>
            <a:spLocks noGrp="1"/>
          </p:cNvSpPr>
          <p:nvPr>
            <p:ph type="body" idx="1"/>
          </p:nvPr>
        </p:nvSpPr>
        <p:spPr>
          <a:xfrm>
            <a:off x="649402" y="933450"/>
            <a:ext cx="7706400" cy="3574800"/>
          </a:xfrm>
        </p:spPr>
        <p:txBody>
          <a:bodyPr/>
          <a:lstStyle/>
          <a:p>
            <a:pPr marL="152400" indent="0">
              <a:buNone/>
            </a:pPr>
            <a:r>
              <a:rPr lang="en-US" sz="1400">
                <a:solidFill>
                  <a:schemeClr val="tx1"/>
                </a:solidFill>
              </a:rPr>
              <a:t>Learning Community Leaders primary role is to </a:t>
            </a:r>
            <a:r>
              <a:rPr lang="en-US" sz="1400" b="1">
                <a:solidFill>
                  <a:schemeClr val="tx1"/>
                </a:solidFill>
              </a:rPr>
              <a:t>Build Effective Professional Learning Teams </a:t>
            </a:r>
            <a:r>
              <a:rPr lang="en-US" sz="1400">
                <a:solidFill>
                  <a:schemeClr val="tx1"/>
                </a:solidFill>
              </a:rPr>
              <a:t>that support and develop the teachers and students within their team.</a:t>
            </a:r>
          </a:p>
          <a:p>
            <a:endParaRPr lang="en-GB" sz="1400"/>
          </a:p>
        </p:txBody>
      </p:sp>
      <p:sp>
        <p:nvSpPr>
          <p:cNvPr id="11" name="TextBox 10">
            <a:extLst>
              <a:ext uri="{FF2B5EF4-FFF2-40B4-BE49-F238E27FC236}">
                <a16:creationId xmlns:a16="http://schemas.microsoft.com/office/drawing/2014/main" id="{1D201DF3-D8BF-CC9A-1CED-D99028A7D375}"/>
              </a:ext>
            </a:extLst>
          </p:cNvPr>
          <p:cNvSpPr txBox="1"/>
          <p:nvPr/>
        </p:nvSpPr>
        <p:spPr>
          <a:xfrm>
            <a:off x="2027682" y="3539413"/>
            <a:ext cx="148824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Leading Newlands Planning Model in all subject areas</a:t>
            </a:r>
            <a:endParaRPr lang="en-US">
              <a:latin typeface="Open Sans"/>
              <a:ea typeface="Open Sans"/>
              <a:cs typeface="Open Sans"/>
            </a:endParaRPr>
          </a:p>
        </p:txBody>
      </p:sp>
      <p:sp>
        <p:nvSpPr>
          <p:cNvPr id="12" name="TextBox 11">
            <a:extLst>
              <a:ext uri="{FF2B5EF4-FFF2-40B4-BE49-F238E27FC236}">
                <a16:creationId xmlns:a16="http://schemas.microsoft.com/office/drawing/2014/main" id="{8246190C-4E5C-F80A-00A7-3FEA8B5985F3}"/>
              </a:ext>
            </a:extLst>
          </p:cNvPr>
          <p:cNvSpPr txBox="1"/>
          <p:nvPr/>
        </p:nvSpPr>
        <p:spPr>
          <a:xfrm>
            <a:off x="3724771" y="3494173"/>
            <a:ext cx="177338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1A4568"/>
                </a:solidFill>
                <a:latin typeface="Open Sans"/>
                <a:ea typeface="Open Sans"/>
                <a:cs typeface="Open Sans"/>
              </a:rPr>
              <a:t>Visibility in cohort classrooms and supporting teachers with individual students when needed</a:t>
            </a:r>
            <a:endParaRPr lang="en-GB">
              <a:solidFill>
                <a:srgbClr val="1A4568"/>
              </a:solidFill>
              <a:latin typeface="Open Sans"/>
              <a:ea typeface="Open Sans"/>
              <a:cs typeface="Open Sans"/>
            </a:endParaRPr>
          </a:p>
          <a:p>
            <a:endParaRPr lang="en-GB">
              <a:solidFill>
                <a:srgbClr val="1A4568"/>
              </a:solidFill>
              <a:latin typeface="Open Sans"/>
              <a:ea typeface="Open Sans"/>
              <a:cs typeface="Open Sans"/>
            </a:endParaRPr>
          </a:p>
        </p:txBody>
      </p:sp>
      <p:sp>
        <p:nvSpPr>
          <p:cNvPr id="13" name="TextBox 12">
            <a:extLst>
              <a:ext uri="{FF2B5EF4-FFF2-40B4-BE49-F238E27FC236}">
                <a16:creationId xmlns:a16="http://schemas.microsoft.com/office/drawing/2014/main" id="{E205203A-03D4-EFD9-FAD4-156FBFD54D43}"/>
              </a:ext>
            </a:extLst>
          </p:cNvPr>
          <p:cNvSpPr txBox="1"/>
          <p:nvPr/>
        </p:nvSpPr>
        <p:spPr>
          <a:xfrm>
            <a:off x="5808291" y="3527401"/>
            <a:ext cx="12931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latin typeface="Open Sans"/>
                <a:ea typeface="Open Sans"/>
                <a:cs typeface="Open Sans"/>
              </a:rPr>
              <a:t>Mentoring and coaching classroom teachers</a:t>
            </a:r>
          </a:p>
        </p:txBody>
      </p:sp>
      <p:pic>
        <p:nvPicPr>
          <p:cNvPr id="9" name="Picture 8" descr="A person with long hair smiling&#10;&#10;AI-generated content may be incorrect.">
            <a:extLst>
              <a:ext uri="{FF2B5EF4-FFF2-40B4-BE49-F238E27FC236}">
                <a16:creationId xmlns:a16="http://schemas.microsoft.com/office/drawing/2014/main" id="{9D50CD90-7F7D-9EC8-0199-73225F27A11B}"/>
              </a:ext>
            </a:extLst>
          </p:cNvPr>
          <p:cNvPicPr>
            <a:picLocks noChangeAspect="1"/>
          </p:cNvPicPr>
          <p:nvPr/>
        </p:nvPicPr>
        <p:blipFill>
          <a:blip r:embed="rId13"/>
          <a:stretch>
            <a:fillRect/>
          </a:stretch>
        </p:blipFill>
        <p:spPr>
          <a:xfrm>
            <a:off x="8317532" y="104077"/>
            <a:ext cx="760839" cy="1095144"/>
          </a:xfrm>
          <a:prstGeom prst="rect">
            <a:avLst/>
          </a:prstGeom>
        </p:spPr>
      </p:pic>
      <p:pic>
        <p:nvPicPr>
          <p:cNvPr id="14" name="Picture 13" descr="A person wearing a white shirt and black pants&#10;&#10;AI-generated content may be incorrect.">
            <a:extLst>
              <a:ext uri="{FF2B5EF4-FFF2-40B4-BE49-F238E27FC236}">
                <a16:creationId xmlns:a16="http://schemas.microsoft.com/office/drawing/2014/main" id="{3C084064-B64B-F2E5-23E6-371AF66F2CDC}"/>
              </a:ext>
            </a:extLst>
          </p:cNvPr>
          <p:cNvPicPr>
            <a:picLocks noChangeAspect="1"/>
          </p:cNvPicPr>
          <p:nvPr/>
        </p:nvPicPr>
        <p:blipFill>
          <a:blip r:embed="rId14"/>
          <a:stretch>
            <a:fillRect/>
          </a:stretch>
        </p:blipFill>
        <p:spPr>
          <a:xfrm>
            <a:off x="86654" y="97225"/>
            <a:ext cx="384253" cy="1666411"/>
          </a:xfrm>
          <a:prstGeom prst="rect">
            <a:avLst/>
          </a:prstGeom>
        </p:spPr>
      </p:pic>
    </p:spTree>
    <p:extLst>
      <p:ext uri="{BB962C8B-B14F-4D97-AF65-F5344CB8AC3E}">
        <p14:creationId xmlns:p14="http://schemas.microsoft.com/office/powerpoint/2010/main" val="275634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40"/>
                                        </p:tgtEl>
                                        <p:attrNameLst>
                                          <p:attrName>style.visibility</p:attrName>
                                        </p:attrNameLst>
                                      </p:cBhvr>
                                      <p:to>
                                        <p:strVal val="visible"/>
                                      </p:to>
                                    </p:set>
                                    <p:anim calcmode="lin" valueType="num">
                                      <p:cBhvr additive="base">
                                        <p:cTn id="7" dur="1000"/>
                                        <p:tgtEl>
                                          <p:spTgt spid="10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03"/>
          <p:cNvSpPr/>
          <p:nvPr/>
        </p:nvSpPr>
        <p:spPr>
          <a:xfrm>
            <a:off x="231261" y="3992269"/>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03"/>
          <p:cNvSpPr/>
          <p:nvPr/>
        </p:nvSpPr>
        <p:spPr>
          <a:xfrm>
            <a:off x="231261" y="2579413"/>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03"/>
          <p:cNvSpPr/>
          <p:nvPr/>
        </p:nvSpPr>
        <p:spPr>
          <a:xfrm>
            <a:off x="231261" y="1244062"/>
            <a:ext cx="777300" cy="777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3"/>
          <p:cNvSpPr txBox="1">
            <a:spLocks noGrp="1"/>
          </p:cNvSpPr>
          <p:nvPr>
            <p:ph type="title"/>
          </p:nvPr>
        </p:nvSpPr>
        <p:spPr>
          <a:xfrm>
            <a:off x="1290363" y="2798"/>
            <a:ext cx="5784323" cy="1258093"/>
          </a:xfrm>
          <a:prstGeom prst="rect">
            <a:avLst/>
          </a:prstGeom>
        </p:spPr>
        <p:txBody>
          <a:bodyPr spcFirstLastPara="1" wrap="square" lIns="91425" tIns="91425" rIns="91425" bIns="91425" anchor="ctr" anchorCtr="0">
            <a:noAutofit/>
          </a:bodyPr>
          <a:lstStyle/>
          <a:p>
            <a:pPr algn="ctr"/>
            <a:r>
              <a:rPr lang="en"/>
              <a:t>Communication Flowchart </a:t>
            </a:r>
            <a:endParaRPr lang="en-US"/>
          </a:p>
        </p:txBody>
      </p:sp>
      <p:sp>
        <p:nvSpPr>
          <p:cNvPr id="1468" name="Google Shape;1468;p103"/>
          <p:cNvSpPr txBox="1">
            <a:spLocks noGrp="1"/>
          </p:cNvSpPr>
          <p:nvPr>
            <p:ph type="subTitle" idx="4294967295"/>
          </p:nvPr>
        </p:nvSpPr>
        <p:spPr>
          <a:xfrm>
            <a:off x="1261330" y="1408233"/>
            <a:ext cx="1606800" cy="45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700" b="1">
                <a:solidFill>
                  <a:schemeClr val="dk1"/>
                </a:solidFill>
                <a:latin typeface="Josefin Sans"/>
                <a:ea typeface="Josefin Sans"/>
                <a:cs typeface="Josefin Sans"/>
              </a:rPr>
              <a:t>Teachers</a:t>
            </a:r>
          </a:p>
        </p:txBody>
      </p:sp>
      <p:sp>
        <p:nvSpPr>
          <p:cNvPr id="1469" name="Google Shape;1469;p103"/>
          <p:cNvSpPr txBox="1">
            <a:spLocks noGrp="1"/>
          </p:cNvSpPr>
          <p:nvPr>
            <p:ph type="subTitle" idx="4294967295"/>
          </p:nvPr>
        </p:nvSpPr>
        <p:spPr>
          <a:xfrm>
            <a:off x="1172142" y="2431619"/>
            <a:ext cx="2059851" cy="453301"/>
          </a:xfrm>
          <a:prstGeom prst="rect">
            <a:avLst/>
          </a:prstGeom>
        </p:spPr>
        <p:txBody>
          <a:bodyPr spcFirstLastPara="1" wrap="square" lIns="91425" tIns="91425" rIns="91425" bIns="91425" anchor="t" anchorCtr="0">
            <a:noAutofit/>
          </a:bodyPr>
          <a:lstStyle/>
          <a:p>
            <a:pPr marL="0" indent="0">
              <a:lnSpc>
                <a:spcPct val="114999"/>
              </a:lnSpc>
              <a:spcAft>
                <a:spcPts val="1600"/>
              </a:spcAft>
              <a:buNone/>
            </a:pPr>
            <a:r>
              <a:rPr lang="en" sz="1900" b="1">
                <a:solidFill>
                  <a:schemeClr val="dk1"/>
                </a:solidFill>
                <a:latin typeface="Josefin Sans"/>
              </a:rPr>
              <a:t>Learning Community Leader</a:t>
            </a:r>
          </a:p>
        </p:txBody>
      </p:sp>
      <p:sp>
        <p:nvSpPr>
          <p:cNvPr id="1471" name="Google Shape;1471;p103"/>
          <p:cNvSpPr txBox="1">
            <a:spLocks noGrp="1"/>
          </p:cNvSpPr>
          <p:nvPr>
            <p:ph type="subTitle" idx="4294967295"/>
          </p:nvPr>
        </p:nvSpPr>
        <p:spPr>
          <a:xfrm>
            <a:off x="1293526" y="4131932"/>
            <a:ext cx="1719490" cy="477447"/>
          </a:xfrm>
          <a:prstGeom prst="rect">
            <a:avLst/>
          </a:prstGeom>
        </p:spPr>
        <p:txBody>
          <a:bodyPr spcFirstLastPara="1" wrap="square" lIns="91425" tIns="91425" rIns="91425" bIns="91425" anchor="t" anchorCtr="0">
            <a:noAutofit/>
          </a:bodyPr>
          <a:lstStyle/>
          <a:p>
            <a:pPr marL="0" indent="0">
              <a:spcAft>
                <a:spcPts val="1600"/>
              </a:spcAft>
              <a:buNone/>
            </a:pPr>
            <a:r>
              <a:rPr lang="en" sz="2700" b="1">
                <a:solidFill>
                  <a:schemeClr val="dk1"/>
                </a:solidFill>
                <a:latin typeface="Josefin Sans"/>
                <a:ea typeface="Josefin Sans"/>
                <a:cs typeface="Josefin Sans"/>
              </a:rPr>
              <a:t>Principal</a:t>
            </a:r>
          </a:p>
        </p:txBody>
      </p:sp>
      <p:cxnSp>
        <p:nvCxnSpPr>
          <p:cNvPr id="1500" name="Google Shape;1500;p103"/>
          <p:cNvCxnSpPr>
            <a:cxnSpLocks/>
          </p:cNvCxnSpPr>
          <p:nvPr/>
        </p:nvCxnSpPr>
        <p:spPr>
          <a:xfrm>
            <a:off x="619911" y="2021362"/>
            <a:ext cx="0" cy="558051"/>
          </a:xfrm>
          <a:prstGeom prst="straightConnector1">
            <a:avLst/>
          </a:prstGeom>
          <a:noFill/>
          <a:ln w="28575" cap="flat" cmpd="sng">
            <a:solidFill>
              <a:schemeClr val="dk1"/>
            </a:solidFill>
            <a:prstDash val="solid"/>
            <a:round/>
            <a:headEnd type="none" w="med" len="med"/>
            <a:tailEnd type="none" w="med" len="med"/>
          </a:ln>
        </p:spPr>
      </p:cxnSp>
      <p:cxnSp>
        <p:nvCxnSpPr>
          <p:cNvPr id="1501" name="Google Shape;1501;p103"/>
          <p:cNvCxnSpPr>
            <a:cxnSpLocks/>
          </p:cNvCxnSpPr>
          <p:nvPr/>
        </p:nvCxnSpPr>
        <p:spPr>
          <a:xfrm>
            <a:off x="619911" y="3356713"/>
            <a:ext cx="0" cy="635556"/>
          </a:xfrm>
          <a:prstGeom prst="straightConnector1">
            <a:avLst/>
          </a:prstGeom>
          <a:noFill/>
          <a:ln w="28575" cap="flat" cmpd="sng">
            <a:solidFill>
              <a:schemeClr val="dk2"/>
            </a:solidFill>
            <a:prstDash val="solid"/>
            <a:round/>
            <a:headEnd type="none" w="med" len="med"/>
            <a:tailEnd type="none" w="med" len="med"/>
          </a:ln>
        </p:spPr>
      </p:cxnSp>
      <p:grpSp>
        <p:nvGrpSpPr>
          <p:cNvPr id="7" name="Google Shape;10583;p160">
            <a:extLst>
              <a:ext uri="{FF2B5EF4-FFF2-40B4-BE49-F238E27FC236}">
                <a16:creationId xmlns:a16="http://schemas.microsoft.com/office/drawing/2014/main" id="{907FFD7F-6BEC-6BA9-E2A2-2A84CE273A4D}"/>
              </a:ext>
            </a:extLst>
          </p:cNvPr>
          <p:cNvGrpSpPr/>
          <p:nvPr/>
        </p:nvGrpSpPr>
        <p:grpSpPr>
          <a:xfrm>
            <a:off x="491937" y="2751098"/>
            <a:ext cx="460729" cy="437815"/>
            <a:chOff x="4529475" y="3220950"/>
            <a:chExt cx="267950" cy="267950"/>
          </a:xfrm>
        </p:grpSpPr>
        <p:sp>
          <p:nvSpPr>
            <p:cNvPr id="5" name="Google Shape;10584;p160">
              <a:extLst>
                <a:ext uri="{FF2B5EF4-FFF2-40B4-BE49-F238E27FC236}">
                  <a16:creationId xmlns:a16="http://schemas.microsoft.com/office/drawing/2014/main" id="{E8990717-12BD-D1D3-D79B-B3710F95A095}"/>
                </a:ext>
              </a:extLst>
            </p:cNvPr>
            <p:cNvSpPr/>
            <p:nvPr/>
          </p:nvSpPr>
          <p:spPr>
            <a:xfrm>
              <a:off x="4606450" y="3284050"/>
              <a:ext cx="190975" cy="125650"/>
            </a:xfrm>
            <a:custGeom>
              <a:avLst/>
              <a:gdLst/>
              <a:ahLst/>
              <a:cxnLst/>
              <a:rect l="l" t="t" r="r" b="b"/>
              <a:pathLst>
                <a:path w="7639" h="5026" extrusionOk="0">
                  <a:moveTo>
                    <a:pt x="2922" y="1874"/>
                  </a:moveTo>
                  <a:cubicBezTo>
                    <a:pt x="3084" y="1874"/>
                    <a:pt x="3233" y="2001"/>
                    <a:pt x="3233" y="2192"/>
                  </a:cubicBezTo>
                  <a:cubicBezTo>
                    <a:pt x="3233" y="2359"/>
                    <a:pt x="3090" y="2502"/>
                    <a:pt x="2923" y="2502"/>
                  </a:cubicBezTo>
                  <a:cubicBezTo>
                    <a:pt x="2637" y="2502"/>
                    <a:pt x="2494" y="2168"/>
                    <a:pt x="2685" y="1978"/>
                  </a:cubicBezTo>
                  <a:cubicBezTo>
                    <a:pt x="2756" y="1906"/>
                    <a:pt x="2841" y="1874"/>
                    <a:pt x="2922" y="1874"/>
                  </a:cubicBezTo>
                  <a:close/>
                  <a:moveTo>
                    <a:pt x="4184" y="1874"/>
                  </a:moveTo>
                  <a:cubicBezTo>
                    <a:pt x="4347" y="1874"/>
                    <a:pt x="4495" y="2001"/>
                    <a:pt x="4495" y="2192"/>
                  </a:cubicBezTo>
                  <a:cubicBezTo>
                    <a:pt x="4495" y="2359"/>
                    <a:pt x="4352" y="2502"/>
                    <a:pt x="4185" y="2502"/>
                  </a:cubicBezTo>
                  <a:cubicBezTo>
                    <a:pt x="3899" y="2502"/>
                    <a:pt x="3757" y="2168"/>
                    <a:pt x="3947" y="1978"/>
                  </a:cubicBezTo>
                  <a:cubicBezTo>
                    <a:pt x="4019" y="1906"/>
                    <a:pt x="4103" y="1874"/>
                    <a:pt x="4184" y="1874"/>
                  </a:cubicBezTo>
                  <a:close/>
                  <a:moveTo>
                    <a:pt x="5436" y="1874"/>
                  </a:moveTo>
                  <a:cubicBezTo>
                    <a:pt x="5598" y="1874"/>
                    <a:pt x="5757" y="2001"/>
                    <a:pt x="5757" y="2192"/>
                  </a:cubicBezTo>
                  <a:cubicBezTo>
                    <a:pt x="5757" y="2359"/>
                    <a:pt x="5614" y="2502"/>
                    <a:pt x="5447" y="2502"/>
                  </a:cubicBezTo>
                  <a:cubicBezTo>
                    <a:pt x="5162" y="2502"/>
                    <a:pt x="5019" y="2168"/>
                    <a:pt x="5209" y="1978"/>
                  </a:cubicBezTo>
                  <a:cubicBezTo>
                    <a:pt x="5273" y="1906"/>
                    <a:pt x="5355" y="1874"/>
                    <a:pt x="5436" y="1874"/>
                  </a:cubicBezTo>
                  <a:close/>
                  <a:moveTo>
                    <a:pt x="2894" y="1"/>
                  </a:moveTo>
                  <a:cubicBezTo>
                    <a:pt x="961" y="1"/>
                    <a:pt x="1" y="2342"/>
                    <a:pt x="1351" y="3716"/>
                  </a:cubicBezTo>
                  <a:lnTo>
                    <a:pt x="1351" y="4716"/>
                  </a:lnTo>
                  <a:cubicBezTo>
                    <a:pt x="1351" y="4835"/>
                    <a:pt x="1423" y="4954"/>
                    <a:pt x="1542" y="5002"/>
                  </a:cubicBezTo>
                  <a:cubicBezTo>
                    <a:pt x="1582" y="5018"/>
                    <a:pt x="1624" y="5026"/>
                    <a:pt x="1665" y="5026"/>
                  </a:cubicBezTo>
                  <a:cubicBezTo>
                    <a:pt x="1748" y="5026"/>
                    <a:pt x="1828" y="4994"/>
                    <a:pt x="1875" y="4931"/>
                  </a:cubicBezTo>
                  <a:lnTo>
                    <a:pt x="2471" y="4335"/>
                  </a:lnTo>
                  <a:cubicBezTo>
                    <a:pt x="2637" y="4383"/>
                    <a:pt x="2780" y="4383"/>
                    <a:pt x="2923" y="4383"/>
                  </a:cubicBezTo>
                  <a:lnTo>
                    <a:pt x="5447" y="4383"/>
                  </a:lnTo>
                  <a:cubicBezTo>
                    <a:pt x="6662" y="4383"/>
                    <a:pt x="7638" y="3406"/>
                    <a:pt x="7638" y="2192"/>
                  </a:cubicBezTo>
                  <a:cubicBezTo>
                    <a:pt x="7638" y="977"/>
                    <a:pt x="6662" y="1"/>
                    <a:pt x="5447" y="1"/>
                  </a:cubicBezTo>
                  <a:lnTo>
                    <a:pt x="2923" y="1"/>
                  </a:lnTo>
                  <a:cubicBezTo>
                    <a:pt x="2913" y="1"/>
                    <a:pt x="2903" y="1"/>
                    <a:pt x="289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585;p160">
              <a:extLst>
                <a:ext uri="{FF2B5EF4-FFF2-40B4-BE49-F238E27FC236}">
                  <a16:creationId xmlns:a16="http://schemas.microsoft.com/office/drawing/2014/main" id="{2C56388F-1A81-AEEB-5844-E0E0D1B74536}"/>
                </a:ext>
              </a:extLst>
            </p:cNvPr>
            <p:cNvSpPr/>
            <p:nvPr/>
          </p:nvSpPr>
          <p:spPr>
            <a:xfrm>
              <a:off x="4529475" y="3220950"/>
              <a:ext cx="157800" cy="267950"/>
            </a:xfrm>
            <a:custGeom>
              <a:avLst/>
              <a:gdLst/>
              <a:ahLst/>
              <a:cxnLst/>
              <a:rect l="l" t="t" r="r" b="b"/>
              <a:pathLst>
                <a:path w="6312" h="10718" extrusionOk="0">
                  <a:moveTo>
                    <a:pt x="3197" y="1262"/>
                  </a:moveTo>
                  <a:cubicBezTo>
                    <a:pt x="3465" y="1262"/>
                    <a:pt x="3614" y="1580"/>
                    <a:pt x="3430" y="1787"/>
                  </a:cubicBezTo>
                  <a:cubicBezTo>
                    <a:pt x="3359" y="1858"/>
                    <a:pt x="3274" y="1890"/>
                    <a:pt x="3193" y="1890"/>
                  </a:cubicBezTo>
                  <a:cubicBezTo>
                    <a:pt x="3031" y="1890"/>
                    <a:pt x="2882" y="1763"/>
                    <a:pt x="2882" y="1572"/>
                  </a:cubicBezTo>
                  <a:cubicBezTo>
                    <a:pt x="2882" y="1406"/>
                    <a:pt x="3001" y="1263"/>
                    <a:pt x="3168" y="1263"/>
                  </a:cubicBezTo>
                  <a:cubicBezTo>
                    <a:pt x="3178" y="1262"/>
                    <a:pt x="3187" y="1262"/>
                    <a:pt x="3197" y="1262"/>
                  </a:cubicBezTo>
                  <a:close/>
                  <a:moveTo>
                    <a:pt x="3544" y="8810"/>
                  </a:moveTo>
                  <a:cubicBezTo>
                    <a:pt x="3940" y="8810"/>
                    <a:pt x="3940" y="9433"/>
                    <a:pt x="3544" y="9433"/>
                  </a:cubicBezTo>
                  <a:cubicBezTo>
                    <a:pt x="3530" y="9433"/>
                    <a:pt x="3516" y="9433"/>
                    <a:pt x="3502" y="9431"/>
                  </a:cubicBezTo>
                  <a:lnTo>
                    <a:pt x="2882" y="9431"/>
                  </a:lnTo>
                  <a:cubicBezTo>
                    <a:pt x="2867" y="9433"/>
                    <a:pt x="2852" y="9433"/>
                    <a:pt x="2838" y="9433"/>
                  </a:cubicBezTo>
                  <a:cubicBezTo>
                    <a:pt x="2421" y="9433"/>
                    <a:pt x="2421" y="8810"/>
                    <a:pt x="2838" y="8810"/>
                  </a:cubicBezTo>
                  <a:cubicBezTo>
                    <a:pt x="2852" y="8810"/>
                    <a:pt x="2867" y="8810"/>
                    <a:pt x="2882" y="8812"/>
                  </a:cubicBezTo>
                  <a:lnTo>
                    <a:pt x="3502" y="8812"/>
                  </a:lnTo>
                  <a:cubicBezTo>
                    <a:pt x="3516" y="8810"/>
                    <a:pt x="3530" y="8810"/>
                    <a:pt x="3544" y="8810"/>
                  </a:cubicBezTo>
                  <a:close/>
                  <a:moveTo>
                    <a:pt x="953" y="1"/>
                  </a:moveTo>
                  <a:cubicBezTo>
                    <a:pt x="429" y="1"/>
                    <a:pt x="1" y="406"/>
                    <a:pt x="1" y="929"/>
                  </a:cubicBezTo>
                  <a:lnTo>
                    <a:pt x="1" y="9788"/>
                  </a:lnTo>
                  <a:cubicBezTo>
                    <a:pt x="25" y="10288"/>
                    <a:pt x="429" y="10693"/>
                    <a:pt x="953" y="10717"/>
                  </a:cubicBezTo>
                  <a:lnTo>
                    <a:pt x="5383" y="10717"/>
                  </a:lnTo>
                  <a:cubicBezTo>
                    <a:pt x="5883" y="10717"/>
                    <a:pt x="6312" y="10288"/>
                    <a:pt x="6312" y="9765"/>
                  </a:cubicBezTo>
                  <a:lnTo>
                    <a:pt x="6312" y="7550"/>
                  </a:lnTo>
                  <a:lnTo>
                    <a:pt x="5764" y="7550"/>
                  </a:lnTo>
                  <a:lnTo>
                    <a:pt x="5407" y="7907"/>
                  </a:lnTo>
                  <a:cubicBezTo>
                    <a:pt x="5227" y="8087"/>
                    <a:pt x="4981" y="8188"/>
                    <a:pt x="4728" y="8188"/>
                  </a:cubicBezTo>
                  <a:cubicBezTo>
                    <a:pt x="4612" y="8188"/>
                    <a:pt x="4495" y="8166"/>
                    <a:pt x="4383" y="8121"/>
                  </a:cubicBezTo>
                  <a:cubicBezTo>
                    <a:pt x="4025" y="7955"/>
                    <a:pt x="3787" y="7621"/>
                    <a:pt x="3811" y="7240"/>
                  </a:cubicBezTo>
                  <a:lnTo>
                    <a:pt x="3811" y="6502"/>
                  </a:lnTo>
                  <a:cubicBezTo>
                    <a:pt x="3406" y="6002"/>
                    <a:pt x="3168" y="5359"/>
                    <a:pt x="3168" y="4716"/>
                  </a:cubicBezTo>
                  <a:cubicBezTo>
                    <a:pt x="3168" y="3168"/>
                    <a:pt x="4430" y="1906"/>
                    <a:pt x="6002" y="1906"/>
                  </a:cubicBezTo>
                  <a:lnTo>
                    <a:pt x="6312" y="1906"/>
                  </a:lnTo>
                  <a:lnTo>
                    <a:pt x="6312" y="929"/>
                  </a:lnTo>
                  <a:cubicBezTo>
                    <a:pt x="6312" y="406"/>
                    <a:pt x="5883" y="1"/>
                    <a:pt x="535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10580;p160">
            <a:extLst>
              <a:ext uri="{FF2B5EF4-FFF2-40B4-BE49-F238E27FC236}">
                <a16:creationId xmlns:a16="http://schemas.microsoft.com/office/drawing/2014/main" id="{D51D3CC5-22CE-25CB-6A9D-C038879C4560}"/>
              </a:ext>
            </a:extLst>
          </p:cNvPr>
          <p:cNvGrpSpPr/>
          <p:nvPr/>
        </p:nvGrpSpPr>
        <p:grpSpPr>
          <a:xfrm>
            <a:off x="389938" y="1414870"/>
            <a:ext cx="454985" cy="486892"/>
            <a:chOff x="3949000" y="3220925"/>
            <a:chExt cx="269725" cy="268550"/>
          </a:xfrm>
        </p:grpSpPr>
        <p:sp>
          <p:nvSpPr>
            <p:cNvPr id="9" name="Google Shape;10581;p160">
              <a:extLst>
                <a:ext uri="{FF2B5EF4-FFF2-40B4-BE49-F238E27FC236}">
                  <a16:creationId xmlns:a16="http://schemas.microsoft.com/office/drawing/2014/main" id="{773E578C-D359-9856-BB0A-792848F0C8FD}"/>
                </a:ext>
              </a:extLst>
            </p:cNvPr>
            <p:cNvSpPr/>
            <p:nvPr/>
          </p:nvSpPr>
          <p:spPr>
            <a:xfrm>
              <a:off x="4027175" y="3362650"/>
              <a:ext cx="191550" cy="126825"/>
            </a:xfrm>
            <a:custGeom>
              <a:avLst/>
              <a:gdLst/>
              <a:ahLst/>
              <a:cxnLst/>
              <a:rect l="l" t="t" r="r" b="b"/>
              <a:pathLst>
                <a:path w="7662" h="5073" extrusionOk="0">
                  <a:moveTo>
                    <a:pt x="2935" y="1874"/>
                  </a:moveTo>
                  <a:cubicBezTo>
                    <a:pt x="3097" y="1874"/>
                    <a:pt x="3256" y="2001"/>
                    <a:pt x="3256" y="2191"/>
                  </a:cubicBezTo>
                  <a:cubicBezTo>
                    <a:pt x="3256" y="2358"/>
                    <a:pt x="3113" y="2501"/>
                    <a:pt x="2946" y="2501"/>
                  </a:cubicBezTo>
                  <a:cubicBezTo>
                    <a:pt x="2661" y="2501"/>
                    <a:pt x="2518" y="2168"/>
                    <a:pt x="2708" y="1977"/>
                  </a:cubicBezTo>
                  <a:cubicBezTo>
                    <a:pt x="2772" y="1906"/>
                    <a:pt x="2854" y="1874"/>
                    <a:pt x="2935" y="1874"/>
                  </a:cubicBezTo>
                  <a:close/>
                  <a:moveTo>
                    <a:pt x="4197" y="1874"/>
                  </a:moveTo>
                  <a:cubicBezTo>
                    <a:pt x="4359" y="1874"/>
                    <a:pt x="4518" y="2001"/>
                    <a:pt x="4518" y="2191"/>
                  </a:cubicBezTo>
                  <a:cubicBezTo>
                    <a:pt x="4518" y="2358"/>
                    <a:pt x="4375" y="2501"/>
                    <a:pt x="4185" y="2501"/>
                  </a:cubicBezTo>
                  <a:cubicBezTo>
                    <a:pt x="3899" y="2501"/>
                    <a:pt x="3780" y="2168"/>
                    <a:pt x="3970" y="1977"/>
                  </a:cubicBezTo>
                  <a:cubicBezTo>
                    <a:pt x="4034" y="1906"/>
                    <a:pt x="4116" y="1874"/>
                    <a:pt x="4197" y="1874"/>
                  </a:cubicBezTo>
                  <a:close/>
                  <a:moveTo>
                    <a:pt x="5435" y="1874"/>
                  </a:moveTo>
                  <a:cubicBezTo>
                    <a:pt x="5598" y="1874"/>
                    <a:pt x="5756" y="2001"/>
                    <a:pt x="5756" y="2191"/>
                  </a:cubicBezTo>
                  <a:cubicBezTo>
                    <a:pt x="5756" y="2358"/>
                    <a:pt x="5614" y="2501"/>
                    <a:pt x="5447" y="2501"/>
                  </a:cubicBezTo>
                  <a:cubicBezTo>
                    <a:pt x="5437" y="2502"/>
                    <a:pt x="5428" y="2502"/>
                    <a:pt x="5418" y="2502"/>
                  </a:cubicBezTo>
                  <a:cubicBezTo>
                    <a:pt x="5152" y="2502"/>
                    <a:pt x="5025" y="2184"/>
                    <a:pt x="5209" y="1977"/>
                  </a:cubicBezTo>
                  <a:cubicBezTo>
                    <a:pt x="5272" y="1906"/>
                    <a:pt x="5354" y="1874"/>
                    <a:pt x="5435" y="1874"/>
                  </a:cubicBezTo>
                  <a:close/>
                  <a:moveTo>
                    <a:pt x="2917" y="0"/>
                  </a:moveTo>
                  <a:cubicBezTo>
                    <a:pt x="984" y="0"/>
                    <a:pt x="0" y="2341"/>
                    <a:pt x="1375" y="3716"/>
                  </a:cubicBezTo>
                  <a:lnTo>
                    <a:pt x="1375" y="4740"/>
                  </a:lnTo>
                  <a:cubicBezTo>
                    <a:pt x="1351" y="4859"/>
                    <a:pt x="1446" y="4978"/>
                    <a:pt x="1565" y="5049"/>
                  </a:cubicBezTo>
                  <a:cubicBezTo>
                    <a:pt x="1605" y="5065"/>
                    <a:pt x="1645" y="5073"/>
                    <a:pt x="1683" y="5073"/>
                  </a:cubicBezTo>
                  <a:cubicBezTo>
                    <a:pt x="1761" y="5073"/>
                    <a:pt x="1835" y="5041"/>
                    <a:pt x="1899" y="4978"/>
                  </a:cubicBezTo>
                  <a:lnTo>
                    <a:pt x="2494" y="4382"/>
                  </a:lnTo>
                  <a:cubicBezTo>
                    <a:pt x="2637" y="4406"/>
                    <a:pt x="2780" y="4406"/>
                    <a:pt x="2946" y="4406"/>
                  </a:cubicBezTo>
                  <a:lnTo>
                    <a:pt x="5447" y="4406"/>
                  </a:lnTo>
                  <a:cubicBezTo>
                    <a:pt x="6661" y="4406"/>
                    <a:pt x="7662" y="3430"/>
                    <a:pt x="7662" y="2215"/>
                  </a:cubicBezTo>
                  <a:cubicBezTo>
                    <a:pt x="7662" y="1001"/>
                    <a:pt x="6661" y="0"/>
                    <a:pt x="5447" y="0"/>
                  </a:cubicBezTo>
                  <a:lnTo>
                    <a:pt x="2946" y="0"/>
                  </a:lnTo>
                  <a:cubicBezTo>
                    <a:pt x="2937" y="0"/>
                    <a:pt x="2927" y="0"/>
                    <a:pt x="291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582;p160">
              <a:extLst>
                <a:ext uri="{FF2B5EF4-FFF2-40B4-BE49-F238E27FC236}">
                  <a16:creationId xmlns:a16="http://schemas.microsoft.com/office/drawing/2014/main" id="{0AA9D736-4356-C38B-AFB7-75C489469C8E}"/>
                </a:ext>
              </a:extLst>
            </p:cNvPr>
            <p:cNvSpPr/>
            <p:nvPr/>
          </p:nvSpPr>
          <p:spPr>
            <a:xfrm>
              <a:off x="3949000" y="3220925"/>
              <a:ext cx="193525" cy="125900"/>
            </a:xfrm>
            <a:custGeom>
              <a:avLst/>
              <a:gdLst/>
              <a:ahLst/>
              <a:cxnLst/>
              <a:rect l="l" t="t" r="r" b="b"/>
              <a:pathLst>
                <a:path w="7741" h="5036" extrusionOk="0">
                  <a:moveTo>
                    <a:pt x="2287" y="1883"/>
                  </a:moveTo>
                  <a:cubicBezTo>
                    <a:pt x="2573" y="1883"/>
                    <a:pt x="2716" y="2240"/>
                    <a:pt x="2501" y="2431"/>
                  </a:cubicBezTo>
                  <a:cubicBezTo>
                    <a:pt x="2441" y="2491"/>
                    <a:pt x="2365" y="2518"/>
                    <a:pt x="2291" y="2518"/>
                  </a:cubicBezTo>
                  <a:cubicBezTo>
                    <a:pt x="2132" y="2518"/>
                    <a:pt x="1977" y="2395"/>
                    <a:pt x="1977" y="2216"/>
                  </a:cubicBezTo>
                  <a:cubicBezTo>
                    <a:pt x="1977" y="2026"/>
                    <a:pt x="2120" y="1883"/>
                    <a:pt x="2287" y="1883"/>
                  </a:cubicBezTo>
                  <a:close/>
                  <a:moveTo>
                    <a:pt x="3549" y="1883"/>
                  </a:moveTo>
                  <a:cubicBezTo>
                    <a:pt x="3835" y="1883"/>
                    <a:pt x="3978" y="2216"/>
                    <a:pt x="3763" y="2431"/>
                  </a:cubicBezTo>
                  <a:cubicBezTo>
                    <a:pt x="3703" y="2491"/>
                    <a:pt x="3628" y="2518"/>
                    <a:pt x="3553" y="2518"/>
                  </a:cubicBezTo>
                  <a:cubicBezTo>
                    <a:pt x="3394" y="2518"/>
                    <a:pt x="3239" y="2395"/>
                    <a:pt x="3239" y="2216"/>
                  </a:cubicBezTo>
                  <a:cubicBezTo>
                    <a:pt x="3239" y="2026"/>
                    <a:pt x="3382" y="1883"/>
                    <a:pt x="3549" y="1883"/>
                  </a:cubicBezTo>
                  <a:close/>
                  <a:moveTo>
                    <a:pt x="4811" y="1883"/>
                  </a:moveTo>
                  <a:cubicBezTo>
                    <a:pt x="5097" y="1883"/>
                    <a:pt x="5216" y="2240"/>
                    <a:pt x="5026" y="2431"/>
                  </a:cubicBezTo>
                  <a:cubicBezTo>
                    <a:pt x="4965" y="2491"/>
                    <a:pt x="4890" y="2518"/>
                    <a:pt x="4816" y="2518"/>
                  </a:cubicBezTo>
                  <a:cubicBezTo>
                    <a:pt x="4657" y="2518"/>
                    <a:pt x="4502" y="2395"/>
                    <a:pt x="4502" y="2216"/>
                  </a:cubicBezTo>
                  <a:cubicBezTo>
                    <a:pt x="4478" y="2026"/>
                    <a:pt x="4621" y="1883"/>
                    <a:pt x="4811" y="1883"/>
                  </a:cubicBezTo>
                  <a:close/>
                  <a:moveTo>
                    <a:pt x="2202" y="0"/>
                  </a:moveTo>
                  <a:cubicBezTo>
                    <a:pt x="1001" y="0"/>
                    <a:pt x="1" y="983"/>
                    <a:pt x="1" y="2193"/>
                  </a:cubicBezTo>
                  <a:cubicBezTo>
                    <a:pt x="1" y="3426"/>
                    <a:pt x="1001" y="4409"/>
                    <a:pt x="2202" y="4409"/>
                  </a:cubicBezTo>
                  <a:cubicBezTo>
                    <a:pt x="2230" y="4409"/>
                    <a:pt x="2258" y="4408"/>
                    <a:pt x="2287" y="4407"/>
                  </a:cubicBezTo>
                  <a:lnTo>
                    <a:pt x="4811" y="4407"/>
                  </a:lnTo>
                  <a:cubicBezTo>
                    <a:pt x="4954" y="4407"/>
                    <a:pt x="5097" y="4384"/>
                    <a:pt x="5240" y="4360"/>
                  </a:cubicBezTo>
                  <a:lnTo>
                    <a:pt x="5835" y="4955"/>
                  </a:lnTo>
                  <a:cubicBezTo>
                    <a:pt x="5907" y="5009"/>
                    <a:pt x="6005" y="5035"/>
                    <a:pt x="6100" y="5035"/>
                  </a:cubicBezTo>
                  <a:cubicBezTo>
                    <a:pt x="6131" y="5035"/>
                    <a:pt x="6163" y="5032"/>
                    <a:pt x="6192" y="5027"/>
                  </a:cubicBezTo>
                  <a:cubicBezTo>
                    <a:pt x="6312" y="4955"/>
                    <a:pt x="6383" y="4836"/>
                    <a:pt x="6383" y="4717"/>
                  </a:cubicBezTo>
                  <a:lnTo>
                    <a:pt x="6383" y="3741"/>
                  </a:lnTo>
                  <a:cubicBezTo>
                    <a:pt x="7740" y="2335"/>
                    <a:pt x="6740" y="2"/>
                    <a:pt x="4811" y="2"/>
                  </a:cubicBezTo>
                  <a:lnTo>
                    <a:pt x="2287" y="2"/>
                  </a:lnTo>
                  <a:cubicBezTo>
                    <a:pt x="2258" y="1"/>
                    <a:pt x="2230" y="0"/>
                    <a:pt x="220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1903;p120">
            <a:extLst>
              <a:ext uri="{FF2B5EF4-FFF2-40B4-BE49-F238E27FC236}">
                <a16:creationId xmlns:a16="http://schemas.microsoft.com/office/drawing/2014/main" id="{B2FBEE48-91F6-3334-B494-11E6E9C24795}"/>
              </a:ext>
            </a:extLst>
          </p:cNvPr>
          <p:cNvSpPr txBox="1">
            <a:spLocks/>
          </p:cNvSpPr>
          <p:nvPr/>
        </p:nvSpPr>
        <p:spPr>
          <a:xfrm>
            <a:off x="3233611" y="1398995"/>
            <a:ext cx="4433479" cy="61860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The teachers are the first point of contact. Contact for day to day questions, updates or concerns.</a:t>
            </a:r>
            <a:endParaRPr lang="en-US">
              <a:solidFill>
                <a:schemeClr val="bg2"/>
              </a:solidFill>
              <a:latin typeface="Open Sans"/>
            </a:endParaRPr>
          </a:p>
        </p:txBody>
      </p:sp>
      <p:sp>
        <p:nvSpPr>
          <p:cNvPr id="8" name="Google Shape;1903;p120">
            <a:extLst>
              <a:ext uri="{FF2B5EF4-FFF2-40B4-BE49-F238E27FC236}">
                <a16:creationId xmlns:a16="http://schemas.microsoft.com/office/drawing/2014/main" id="{FF6C0D0A-5645-76AD-01E8-5DCE8CEF0E34}"/>
              </a:ext>
            </a:extLst>
          </p:cNvPr>
          <p:cNvSpPr txBox="1">
            <a:spLocks/>
          </p:cNvSpPr>
          <p:nvPr/>
        </p:nvSpPr>
        <p:spPr>
          <a:xfrm>
            <a:off x="3227022" y="2432345"/>
            <a:ext cx="4900338" cy="63469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Contact LCL when requiring further support. This may include, setting up formal meetings, wellbeing, targeted support.</a:t>
            </a:r>
            <a:endParaRPr lang="en-US">
              <a:solidFill>
                <a:schemeClr val="bg2"/>
              </a:solidFill>
            </a:endParaRPr>
          </a:p>
        </p:txBody>
      </p:sp>
      <p:pic>
        <p:nvPicPr>
          <p:cNvPr id="14" name="Picture 13" descr="Wellbeing - Free people icons">
            <a:extLst>
              <a:ext uri="{FF2B5EF4-FFF2-40B4-BE49-F238E27FC236}">
                <a16:creationId xmlns:a16="http://schemas.microsoft.com/office/drawing/2014/main" id="{95D4A44A-1E96-9677-779D-68FACE945A51}"/>
              </a:ext>
            </a:extLst>
          </p:cNvPr>
          <p:cNvPicPr>
            <a:picLocks noChangeAspect="1"/>
          </p:cNvPicPr>
          <p:nvPr/>
        </p:nvPicPr>
        <p:blipFill>
          <a:blip r:embed="rId3"/>
          <a:stretch>
            <a:fillRect/>
          </a:stretch>
        </p:blipFill>
        <p:spPr>
          <a:xfrm>
            <a:off x="375671" y="4132824"/>
            <a:ext cx="498453" cy="491988"/>
          </a:xfrm>
          <a:prstGeom prst="rect">
            <a:avLst/>
          </a:prstGeom>
          <a:ln>
            <a:noFill/>
          </a:ln>
        </p:spPr>
      </p:pic>
      <p:sp>
        <p:nvSpPr>
          <p:cNvPr id="15" name="Google Shape;1903;p120">
            <a:extLst>
              <a:ext uri="{FF2B5EF4-FFF2-40B4-BE49-F238E27FC236}">
                <a16:creationId xmlns:a16="http://schemas.microsoft.com/office/drawing/2014/main" id="{844A87F7-3C69-8EAE-4460-D62C58E64C11}"/>
              </a:ext>
            </a:extLst>
          </p:cNvPr>
          <p:cNvSpPr txBox="1">
            <a:spLocks/>
          </p:cNvSpPr>
          <p:nvPr/>
        </p:nvSpPr>
        <p:spPr>
          <a:xfrm>
            <a:off x="3226004" y="3791178"/>
            <a:ext cx="4892289" cy="674945"/>
          </a:xfrm>
          <a:prstGeom prst="rect">
            <a:avLst/>
          </a:prstGeom>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a:solidFill>
                  <a:schemeClr val="bg2"/>
                </a:solidFill>
                <a:latin typeface="Open Sans"/>
              </a:rPr>
              <a:t>If the issue has not been resolved at the previous levels, or if it involves a school-wide concern (e.g., bullying, major academic challenges, safety), the Principal or Assistant Principal should be contacted.</a:t>
            </a:r>
            <a:endParaRPr lang="en-US">
              <a:solidFill>
                <a:schemeClr val="bg2"/>
              </a:solidFill>
              <a:latin typeface="Open Sans"/>
            </a:endParaRPr>
          </a:p>
        </p:txBody>
      </p:sp>
    </p:spTree>
    <p:extLst>
      <p:ext uri="{BB962C8B-B14F-4D97-AF65-F5344CB8AC3E}">
        <p14:creationId xmlns:p14="http://schemas.microsoft.com/office/powerpoint/2010/main" val="148042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par>
                                <p:cTn id="8" presetID="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p:tgtEl>
                                          <p:spTgt spid="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p:tgtEl>
                                          <p:spTgt spid="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p:tgtEl>
                                          <p:spTgt spid="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3C55-FE34-FA9C-C22D-378495293692}"/>
              </a:ext>
            </a:extLst>
          </p:cNvPr>
          <p:cNvSpPr>
            <a:spLocks noGrp="1"/>
          </p:cNvSpPr>
          <p:nvPr>
            <p:ph type="title"/>
          </p:nvPr>
        </p:nvSpPr>
        <p:spPr/>
        <p:txBody>
          <a:bodyPr/>
          <a:lstStyle/>
          <a:p>
            <a:r>
              <a:rPr lang="en-GB"/>
              <a:t>Weekly Timetable </a:t>
            </a:r>
          </a:p>
        </p:txBody>
      </p:sp>
      <p:sp>
        <p:nvSpPr>
          <p:cNvPr id="3" name="Text Placeholder 2">
            <a:extLst>
              <a:ext uri="{FF2B5EF4-FFF2-40B4-BE49-F238E27FC236}">
                <a16:creationId xmlns:a16="http://schemas.microsoft.com/office/drawing/2014/main" id="{F57DEFB8-AC73-3EEB-9A7D-EB0552A9A298}"/>
              </a:ext>
            </a:extLst>
          </p:cNvPr>
          <p:cNvSpPr>
            <a:spLocks noGrp="1"/>
          </p:cNvSpPr>
          <p:nvPr>
            <p:ph type="body" idx="1"/>
          </p:nvPr>
        </p:nvSpPr>
        <p:spPr/>
        <p:txBody>
          <a:bodyPr/>
          <a:lstStyle/>
          <a:p>
            <a:pPr marL="152400" indent="0">
              <a:spcBef>
                <a:spcPts val="1000"/>
              </a:spcBef>
              <a:buNone/>
            </a:pPr>
            <a:endParaRPr lang="en-US" sz="1400">
              <a:solidFill>
                <a:schemeClr val="tx1"/>
              </a:solidFill>
            </a:endParaRPr>
          </a:p>
          <a:p>
            <a:endParaRPr lang="en-GB"/>
          </a:p>
        </p:txBody>
      </p:sp>
      <p:pic>
        <p:nvPicPr>
          <p:cNvPr id="5" name="Picture 4">
            <a:extLst>
              <a:ext uri="{FF2B5EF4-FFF2-40B4-BE49-F238E27FC236}">
                <a16:creationId xmlns:a16="http://schemas.microsoft.com/office/drawing/2014/main" id="{86F2E7FD-6069-B48C-394C-41351904ABD1}"/>
              </a:ext>
            </a:extLst>
          </p:cNvPr>
          <p:cNvPicPr>
            <a:picLocks noChangeAspect="1"/>
          </p:cNvPicPr>
          <p:nvPr/>
        </p:nvPicPr>
        <p:blipFill>
          <a:blip r:embed="rId3"/>
          <a:stretch>
            <a:fillRect/>
          </a:stretch>
        </p:blipFill>
        <p:spPr>
          <a:xfrm>
            <a:off x="396509" y="1133724"/>
            <a:ext cx="5927727" cy="3469776"/>
          </a:xfrm>
          <a:prstGeom prst="rect">
            <a:avLst/>
          </a:prstGeom>
        </p:spPr>
      </p:pic>
      <p:sp>
        <p:nvSpPr>
          <p:cNvPr id="4" name="Content Placeholder 2">
            <a:extLst>
              <a:ext uri="{FF2B5EF4-FFF2-40B4-BE49-F238E27FC236}">
                <a16:creationId xmlns:a16="http://schemas.microsoft.com/office/drawing/2014/main" id="{63C7EE9E-3BD8-EE94-1CA7-F140DCB05663}"/>
              </a:ext>
            </a:extLst>
          </p:cNvPr>
          <p:cNvSpPr txBox="1">
            <a:spLocks/>
          </p:cNvSpPr>
          <p:nvPr/>
        </p:nvSpPr>
        <p:spPr>
          <a:xfrm>
            <a:off x="6324236" y="1400715"/>
            <a:ext cx="2590312" cy="2935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lnSpc>
                <a:spcPct val="114999"/>
              </a:lnSpc>
              <a:buFont typeface="Arial"/>
              <a:buChar char="•"/>
            </a:pPr>
            <a:r>
              <a:rPr lang="en-US" sz="1400" dirty="0">
                <a:latin typeface="Open Sans"/>
                <a:ea typeface="Open Sans"/>
                <a:cs typeface="Open Sans"/>
              </a:rPr>
              <a:t>Find your classroom timetable link in the newsletter. </a:t>
            </a:r>
          </a:p>
          <a:p>
            <a:endParaRPr lang="en-US" sz="1400" dirty="0">
              <a:latin typeface="Open Sans"/>
              <a:ea typeface="Open Sans"/>
              <a:cs typeface="Arial"/>
            </a:endParaRPr>
          </a:p>
        </p:txBody>
      </p:sp>
    </p:spTree>
    <p:extLst>
      <p:ext uri="{BB962C8B-B14F-4D97-AF65-F5344CB8AC3E}">
        <p14:creationId xmlns:p14="http://schemas.microsoft.com/office/powerpoint/2010/main" val="170812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B612AD9F-5EAE-BEBE-5D19-8916F79EA14B}"/>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8022E85D-A93F-2E25-A96B-99F0372FCE52}"/>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Cohort Specific Information</a:t>
            </a:r>
            <a:endParaRPr lang="en-US"/>
          </a:p>
        </p:txBody>
      </p:sp>
      <p:sp>
        <p:nvSpPr>
          <p:cNvPr id="4" name="Content Placeholder 2">
            <a:extLst>
              <a:ext uri="{FF2B5EF4-FFF2-40B4-BE49-F238E27FC236}">
                <a16:creationId xmlns:a16="http://schemas.microsoft.com/office/drawing/2014/main" id="{6C00BEFC-775D-98DC-D9D9-D66671ECA50D}"/>
              </a:ext>
            </a:extLst>
          </p:cNvPr>
          <p:cNvSpPr txBox="1">
            <a:spLocks/>
          </p:cNvSpPr>
          <p:nvPr/>
        </p:nvSpPr>
        <p:spPr>
          <a:xfrm>
            <a:off x="386081" y="1235232"/>
            <a:ext cx="8514079"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r>
              <a:rPr lang="en-US" sz="1400" b="1" dirty="0">
                <a:solidFill>
                  <a:schemeClr val="bg2"/>
                </a:solidFill>
                <a:latin typeface="Open Sans"/>
                <a:ea typeface="Open Sans"/>
                <a:cs typeface="Open Sans"/>
              </a:rPr>
              <a:t>Buddies</a:t>
            </a:r>
            <a:r>
              <a:rPr lang="en-US" sz="1400" dirty="0">
                <a:solidFill>
                  <a:schemeClr val="bg2"/>
                </a:solidFill>
                <a:latin typeface="Open Sans"/>
                <a:ea typeface="Open Sans"/>
                <a:cs typeface="Open Sans"/>
              </a:rPr>
              <a:t> – Foundation and Year 6</a:t>
            </a:r>
          </a:p>
          <a:p>
            <a:r>
              <a:rPr lang="en-US" sz="1400" dirty="0">
                <a:solidFill>
                  <a:schemeClr val="bg2"/>
                </a:solidFill>
                <a:latin typeface="Open Sans"/>
                <a:ea typeface="Open Sans"/>
                <a:cs typeface="Open Sans"/>
              </a:rPr>
              <a:t>	Every two Fridays our Foundation students will spend some time with the students from Grades 5 and 6. </a:t>
            </a:r>
            <a:r>
              <a:rPr lang="en-AU" sz="1400" dirty="0">
                <a:solidFill>
                  <a:schemeClr val="bg2"/>
                </a:solidFill>
                <a:latin typeface="Open Sans"/>
                <a:ea typeface="Open Sans"/>
                <a:cs typeface="Open Sans"/>
              </a:rPr>
              <a:t>The Buddy Program helps students to develop positive social skills. The activities focus on our school values.</a:t>
            </a:r>
          </a:p>
          <a:p>
            <a:endParaRPr lang="en-US" sz="1400" dirty="0">
              <a:solidFill>
                <a:schemeClr val="bg2"/>
              </a:solidFill>
              <a:latin typeface="Open Sans"/>
              <a:ea typeface="Open Sans"/>
              <a:cs typeface="Open Sans"/>
            </a:endParaRPr>
          </a:p>
          <a:p>
            <a:pPr>
              <a:buFont typeface="Calibri"/>
              <a:buChar char="-"/>
            </a:pPr>
            <a:endParaRPr lang="en-US" sz="1400" dirty="0">
              <a:solidFill>
                <a:schemeClr val="bg2"/>
              </a:solidFill>
              <a:latin typeface="Open Sans"/>
              <a:ea typeface="Open Sans"/>
              <a:cs typeface="Open Sans"/>
            </a:endParaRPr>
          </a:p>
          <a:p>
            <a:endParaRPr lang="en-US" sz="1400" dirty="0">
              <a:solidFill>
                <a:schemeClr val="bg2"/>
              </a:solidFill>
              <a:latin typeface="Open Sans"/>
              <a:ea typeface="Open Sans"/>
              <a:cs typeface="Open Sans"/>
            </a:endParaRPr>
          </a:p>
          <a:p>
            <a:endParaRPr lang="en-US" sz="1400" dirty="0">
              <a:solidFill>
                <a:schemeClr val="bg2"/>
              </a:solidFill>
              <a:latin typeface="Open Sans"/>
              <a:ea typeface="Open Sans"/>
              <a:cs typeface="Open Sans"/>
            </a:endParaRPr>
          </a:p>
          <a:p>
            <a:r>
              <a:rPr lang="en-US" sz="1400" b="1" dirty="0">
                <a:solidFill>
                  <a:schemeClr val="bg2"/>
                </a:solidFill>
                <a:latin typeface="Open Sans"/>
                <a:ea typeface="Open Sans"/>
                <a:cs typeface="Open Sans"/>
              </a:rPr>
              <a:t>Lunch boxes </a:t>
            </a:r>
            <a:r>
              <a:rPr lang="en-US" sz="1400" dirty="0">
                <a:solidFill>
                  <a:schemeClr val="bg2"/>
                </a:solidFill>
                <a:latin typeface="Open Sans"/>
                <a:ea typeface="Open Sans"/>
                <a:cs typeface="Open Sans"/>
              </a:rPr>
              <a:t>– Fruit snack at 10am. </a:t>
            </a:r>
          </a:p>
          <a:p>
            <a:r>
              <a:rPr lang="en-US" sz="1400" dirty="0">
                <a:solidFill>
                  <a:schemeClr val="bg2"/>
                </a:solidFill>
                <a:latin typeface="Open Sans"/>
                <a:ea typeface="Open Sans"/>
                <a:cs typeface="Open Sans"/>
              </a:rPr>
              <a:t>Lunch orders can be done on our website. (Classroom Cuisine).</a:t>
            </a:r>
          </a:p>
          <a:p>
            <a:endParaRPr lang="en-US" sz="1400" dirty="0">
              <a:solidFill>
                <a:schemeClr val="bg2"/>
              </a:solidFill>
              <a:latin typeface="Open Sans"/>
              <a:ea typeface="Open Sans"/>
              <a:cs typeface="Open Sans"/>
            </a:endParaRPr>
          </a:p>
          <a:p>
            <a:endParaRPr lang="en-US" sz="1400" dirty="0">
              <a:solidFill>
                <a:schemeClr val="bg2"/>
              </a:solidFill>
              <a:latin typeface="Open Sans"/>
              <a:ea typeface="Open Sans"/>
              <a:cs typeface="Open Sans"/>
            </a:endParaRPr>
          </a:p>
          <a:p>
            <a:r>
              <a:rPr lang="en-US" sz="1400" b="1" dirty="0">
                <a:solidFill>
                  <a:schemeClr val="bg2"/>
                </a:solidFill>
                <a:latin typeface="Open Sans"/>
                <a:ea typeface="Open Sans"/>
                <a:cs typeface="Open Sans"/>
              </a:rPr>
              <a:t>Toys/Personal Items. </a:t>
            </a:r>
            <a:r>
              <a:rPr lang="en-US" sz="1400" dirty="0">
                <a:solidFill>
                  <a:schemeClr val="bg2"/>
                </a:solidFill>
                <a:latin typeface="Open Sans"/>
                <a:ea typeface="Open Sans"/>
                <a:cs typeface="Open Sans"/>
              </a:rPr>
              <a:t>Do not bring valuable items to school. </a:t>
            </a:r>
            <a:endParaRPr lang="en-US" sz="1400" b="1" dirty="0">
              <a:solidFill>
                <a:schemeClr val="bg2"/>
              </a:solidFill>
              <a:cs typeface="Arial"/>
            </a:endParaRPr>
          </a:p>
          <a:p>
            <a:endParaRPr lang="en-US" sz="1400" dirty="0">
              <a:solidFill>
                <a:schemeClr val="bg2"/>
              </a:solidFill>
              <a:latin typeface="Open Sans"/>
              <a:ea typeface="Open Sans"/>
              <a:cs typeface="Open Sans"/>
            </a:endParaRPr>
          </a:p>
          <a:p>
            <a:endParaRPr lang="en-US" sz="1400" dirty="0">
              <a:solidFill>
                <a:schemeClr val="bg2"/>
              </a:solidFill>
              <a:latin typeface="Open Sans"/>
              <a:ea typeface="Open Sans"/>
              <a:cs typeface="Open Sans"/>
            </a:endParaRPr>
          </a:p>
          <a:p>
            <a:endParaRPr lang="en-US" sz="1400" dirty="0">
              <a:solidFill>
                <a:schemeClr val="bg2"/>
              </a:solidFill>
              <a:latin typeface="Open Sans"/>
              <a:ea typeface="Open Sans"/>
              <a:cs typeface="Open Sans"/>
            </a:endParaRPr>
          </a:p>
          <a:p>
            <a:endParaRPr lang="en-US" sz="1400" dirty="0">
              <a:solidFill>
                <a:schemeClr val="bg2"/>
              </a:solidFill>
              <a:highlight>
                <a:srgbClr val="FFFF00"/>
              </a:highlight>
              <a:latin typeface="Open Sans"/>
              <a:ea typeface="Open Sans"/>
              <a:cs typeface="Open Sans"/>
            </a:endParaRPr>
          </a:p>
        </p:txBody>
      </p:sp>
      <p:pic>
        <p:nvPicPr>
          <p:cNvPr id="3" name="Picture 2">
            <a:extLst>
              <a:ext uri="{FF2B5EF4-FFF2-40B4-BE49-F238E27FC236}">
                <a16:creationId xmlns:a16="http://schemas.microsoft.com/office/drawing/2014/main" id="{74697BDC-D6EC-E3CD-5A3A-03EC42E486AB}"/>
              </a:ext>
            </a:extLst>
          </p:cNvPr>
          <p:cNvPicPr>
            <a:picLocks noChangeAspect="1"/>
          </p:cNvPicPr>
          <p:nvPr/>
        </p:nvPicPr>
        <p:blipFill>
          <a:blip r:embed="rId3"/>
          <a:stretch>
            <a:fillRect/>
          </a:stretch>
        </p:blipFill>
        <p:spPr>
          <a:xfrm>
            <a:off x="3108960" y="2015616"/>
            <a:ext cx="4525006" cy="862133"/>
          </a:xfrm>
          <a:prstGeom prst="rect">
            <a:avLst/>
          </a:prstGeom>
        </p:spPr>
      </p:pic>
    </p:spTree>
    <p:extLst>
      <p:ext uri="{BB962C8B-B14F-4D97-AF65-F5344CB8AC3E}">
        <p14:creationId xmlns:p14="http://schemas.microsoft.com/office/powerpoint/2010/main" val="343894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9">
          <a:extLst>
            <a:ext uri="{FF2B5EF4-FFF2-40B4-BE49-F238E27FC236}">
              <a16:creationId xmlns:a16="http://schemas.microsoft.com/office/drawing/2014/main" id="{85B656AE-AA72-34ED-556B-A798F0BCC3E1}"/>
            </a:ext>
          </a:extLst>
        </p:cNvPr>
        <p:cNvGrpSpPr/>
        <p:nvPr/>
      </p:nvGrpSpPr>
      <p:grpSpPr>
        <a:xfrm>
          <a:off x="0" y="0"/>
          <a:ext cx="0" cy="0"/>
          <a:chOff x="0" y="0"/>
          <a:chExt cx="0" cy="0"/>
        </a:xfrm>
      </p:grpSpPr>
      <p:sp>
        <p:nvSpPr>
          <p:cNvPr id="1900" name="Google Shape;1900;p120">
            <a:extLst>
              <a:ext uri="{FF2B5EF4-FFF2-40B4-BE49-F238E27FC236}">
                <a16:creationId xmlns:a16="http://schemas.microsoft.com/office/drawing/2014/main" id="{23123A38-0076-5163-D9C6-EF3627CE0B0C}"/>
              </a:ext>
            </a:extLst>
          </p:cNvPr>
          <p:cNvSpPr txBox="1">
            <a:spLocks noGrp="1"/>
          </p:cNvSpPr>
          <p:nvPr>
            <p:ph type="subTitle" idx="1"/>
          </p:nvPr>
        </p:nvSpPr>
        <p:spPr>
          <a:xfrm>
            <a:off x="3260361" y="23740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Paula-STEAM</a:t>
            </a:r>
            <a:endParaRPr lang="en-US"/>
          </a:p>
        </p:txBody>
      </p:sp>
      <p:sp>
        <p:nvSpPr>
          <p:cNvPr id="1902" name="Google Shape;1902;p120">
            <a:extLst>
              <a:ext uri="{FF2B5EF4-FFF2-40B4-BE49-F238E27FC236}">
                <a16:creationId xmlns:a16="http://schemas.microsoft.com/office/drawing/2014/main" id="{68614F4E-E4B5-2851-DF13-114F8C4CB579}"/>
              </a:ext>
            </a:extLst>
          </p:cNvPr>
          <p:cNvSpPr txBox="1">
            <a:spLocks noGrp="1"/>
          </p:cNvSpPr>
          <p:nvPr>
            <p:ph type="subTitle" idx="3"/>
          </p:nvPr>
        </p:nvSpPr>
        <p:spPr>
          <a:xfrm>
            <a:off x="743483" y="2374017"/>
            <a:ext cx="2486100" cy="357000"/>
          </a:xfrm>
          <a:prstGeom prst="rect">
            <a:avLst/>
          </a:prstGeom>
        </p:spPr>
        <p:txBody>
          <a:bodyPr spcFirstLastPara="1" wrap="square" lIns="91425" tIns="91425" rIns="91425" bIns="91425" anchor="ctr" anchorCtr="0">
            <a:noAutofit/>
          </a:bodyPr>
          <a:lstStyle/>
          <a:p>
            <a:pPr marL="0" indent="0"/>
            <a:r>
              <a:rPr lang="en"/>
              <a:t>Raul-HPE </a:t>
            </a:r>
            <a:endParaRPr lang="en-US"/>
          </a:p>
        </p:txBody>
      </p:sp>
      <p:sp>
        <p:nvSpPr>
          <p:cNvPr id="1906" name="Google Shape;1906;p120">
            <a:extLst>
              <a:ext uri="{FF2B5EF4-FFF2-40B4-BE49-F238E27FC236}">
                <a16:creationId xmlns:a16="http://schemas.microsoft.com/office/drawing/2014/main" id="{798B5C1C-681B-8924-10DF-73A7109B43EE}"/>
              </a:ext>
            </a:extLst>
          </p:cNvPr>
          <p:cNvSpPr txBox="1">
            <a:spLocks noGrp="1"/>
          </p:cNvSpPr>
          <p:nvPr>
            <p:ph type="subTitle" idx="7"/>
          </p:nvPr>
        </p:nvSpPr>
        <p:spPr>
          <a:xfrm>
            <a:off x="743483" y="464261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Felipe-PA/Music</a:t>
            </a:r>
            <a:endParaRPr lang="en-US"/>
          </a:p>
        </p:txBody>
      </p:sp>
      <p:sp>
        <p:nvSpPr>
          <p:cNvPr id="1908" name="Google Shape;1908;p120">
            <a:extLst>
              <a:ext uri="{FF2B5EF4-FFF2-40B4-BE49-F238E27FC236}">
                <a16:creationId xmlns:a16="http://schemas.microsoft.com/office/drawing/2014/main" id="{0DAF71B6-3E03-045E-B9A1-4AEFAA8B2859}"/>
              </a:ext>
            </a:extLst>
          </p:cNvPr>
          <p:cNvSpPr txBox="1">
            <a:spLocks noGrp="1"/>
          </p:cNvSpPr>
          <p:nvPr>
            <p:ph type="subTitle" idx="9"/>
          </p:nvPr>
        </p:nvSpPr>
        <p:spPr>
          <a:xfrm>
            <a:off x="5777236" y="2374017"/>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Margaret-Art</a:t>
            </a:r>
            <a:endParaRPr lang="en-US"/>
          </a:p>
        </p:txBody>
      </p:sp>
      <p:sp>
        <p:nvSpPr>
          <p:cNvPr id="1910" name="Google Shape;1910;p120">
            <a:extLst>
              <a:ext uri="{FF2B5EF4-FFF2-40B4-BE49-F238E27FC236}">
                <a16:creationId xmlns:a16="http://schemas.microsoft.com/office/drawing/2014/main" id="{245E85E1-1304-E36C-E085-1B03E7B3C8B6}"/>
              </a:ext>
            </a:extLst>
          </p:cNvPr>
          <p:cNvSpPr txBox="1">
            <a:spLocks noGrp="1"/>
          </p:cNvSpPr>
          <p:nvPr>
            <p:ph type="subTitle" idx="14"/>
          </p:nvPr>
        </p:nvSpPr>
        <p:spPr>
          <a:xfrm>
            <a:off x="5754376" y="4627371"/>
            <a:ext cx="24861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Karren-Wellbeing</a:t>
            </a:r>
            <a:endParaRPr lang="en-US"/>
          </a:p>
        </p:txBody>
      </p:sp>
      <p:sp>
        <p:nvSpPr>
          <p:cNvPr id="1912" name="Google Shape;1912;p120">
            <a:extLst>
              <a:ext uri="{FF2B5EF4-FFF2-40B4-BE49-F238E27FC236}">
                <a16:creationId xmlns:a16="http://schemas.microsoft.com/office/drawing/2014/main" id="{9384E413-AD97-44F5-AF60-9194366845C1}"/>
              </a:ext>
            </a:extLst>
          </p:cNvPr>
          <p:cNvSpPr txBox="1">
            <a:spLocks noGrp="1"/>
          </p:cNvSpPr>
          <p:nvPr>
            <p:ph type="title"/>
          </p:nvPr>
        </p:nvSpPr>
        <p:spPr>
          <a:xfrm>
            <a:off x="540000" y="88955"/>
            <a:ext cx="8064000" cy="572700"/>
          </a:xfrm>
          <a:prstGeom prst="rect">
            <a:avLst/>
          </a:prstGeom>
        </p:spPr>
        <p:txBody>
          <a:bodyPr spcFirstLastPara="1" wrap="square" lIns="91425" tIns="91425" rIns="91425" bIns="91425" anchor="t" anchorCtr="0">
            <a:noAutofit/>
          </a:bodyPr>
          <a:lstStyle/>
          <a:p>
            <a:r>
              <a:rPr lang="en">
                <a:latin typeface="Josefin Sans"/>
                <a:sym typeface="Josefin Sans"/>
              </a:rPr>
              <a:t>Specialist Team</a:t>
            </a:r>
            <a:endParaRPr lang="en-US"/>
          </a:p>
        </p:txBody>
      </p:sp>
      <p:pic>
        <p:nvPicPr>
          <p:cNvPr id="11" name="Picture 10" descr="A person with long black hair&#10;&#10;AI-generated content may be incorrect.">
            <a:extLst>
              <a:ext uri="{FF2B5EF4-FFF2-40B4-BE49-F238E27FC236}">
                <a16:creationId xmlns:a16="http://schemas.microsoft.com/office/drawing/2014/main" id="{D3C8865D-02E0-7461-DD57-DE5A349EDC13}"/>
              </a:ext>
            </a:extLst>
          </p:cNvPr>
          <p:cNvPicPr>
            <a:picLocks noChangeAspect="1"/>
          </p:cNvPicPr>
          <p:nvPr/>
        </p:nvPicPr>
        <p:blipFill>
          <a:blip r:embed="rId3"/>
          <a:stretch>
            <a:fillRect/>
          </a:stretch>
        </p:blipFill>
        <p:spPr>
          <a:xfrm>
            <a:off x="6497970" y="763946"/>
            <a:ext cx="1041713" cy="1528159"/>
          </a:xfrm>
          <a:prstGeom prst="rect">
            <a:avLst/>
          </a:prstGeom>
        </p:spPr>
      </p:pic>
      <p:pic>
        <p:nvPicPr>
          <p:cNvPr id="12" name="Picture 11" descr="A person with a beard and mustache&#10;&#10;AI-generated content may be incorrect.">
            <a:extLst>
              <a:ext uri="{FF2B5EF4-FFF2-40B4-BE49-F238E27FC236}">
                <a16:creationId xmlns:a16="http://schemas.microsoft.com/office/drawing/2014/main" id="{FE521E76-5A62-CCA4-9645-E6C754559161}"/>
              </a:ext>
            </a:extLst>
          </p:cNvPr>
          <p:cNvPicPr>
            <a:picLocks noChangeAspect="1"/>
          </p:cNvPicPr>
          <p:nvPr/>
        </p:nvPicPr>
        <p:blipFill>
          <a:blip r:embed="rId4"/>
          <a:stretch>
            <a:fillRect/>
          </a:stretch>
        </p:blipFill>
        <p:spPr>
          <a:xfrm>
            <a:off x="1469306" y="2894729"/>
            <a:ext cx="1029371" cy="1516621"/>
          </a:xfrm>
          <a:prstGeom prst="rect">
            <a:avLst/>
          </a:prstGeom>
        </p:spPr>
      </p:pic>
      <p:pic>
        <p:nvPicPr>
          <p:cNvPr id="17" name="Picture 16" descr="A person in a blue shirt&#10;&#10;Description automatically generated">
            <a:extLst>
              <a:ext uri="{FF2B5EF4-FFF2-40B4-BE49-F238E27FC236}">
                <a16:creationId xmlns:a16="http://schemas.microsoft.com/office/drawing/2014/main" id="{691C2704-9766-D019-EB73-BAB7D31E87A8}"/>
              </a:ext>
            </a:extLst>
          </p:cNvPr>
          <p:cNvPicPr>
            <a:picLocks noChangeAspect="1"/>
          </p:cNvPicPr>
          <p:nvPr/>
        </p:nvPicPr>
        <p:blipFill>
          <a:blip r:embed="rId5"/>
          <a:stretch>
            <a:fillRect/>
          </a:stretch>
        </p:blipFill>
        <p:spPr>
          <a:xfrm>
            <a:off x="1469306" y="769715"/>
            <a:ext cx="1029371" cy="1508572"/>
          </a:xfrm>
          <a:prstGeom prst="rect">
            <a:avLst/>
          </a:prstGeom>
        </p:spPr>
      </p:pic>
      <p:pic>
        <p:nvPicPr>
          <p:cNvPr id="18" name="Picture 17" descr="A person with long hair smiling&#10;&#10;Description automatically generated">
            <a:extLst>
              <a:ext uri="{FF2B5EF4-FFF2-40B4-BE49-F238E27FC236}">
                <a16:creationId xmlns:a16="http://schemas.microsoft.com/office/drawing/2014/main" id="{4FD288E7-730B-D4B2-9028-EF6829746AC8}"/>
              </a:ext>
            </a:extLst>
          </p:cNvPr>
          <p:cNvPicPr>
            <a:picLocks noChangeAspect="1"/>
          </p:cNvPicPr>
          <p:nvPr/>
        </p:nvPicPr>
        <p:blipFill>
          <a:blip r:embed="rId6"/>
          <a:stretch>
            <a:fillRect/>
          </a:stretch>
        </p:blipFill>
        <p:spPr>
          <a:xfrm>
            <a:off x="6511451" y="2894729"/>
            <a:ext cx="1014748" cy="1500523"/>
          </a:xfrm>
          <a:prstGeom prst="rect">
            <a:avLst/>
          </a:prstGeom>
        </p:spPr>
      </p:pic>
      <p:pic>
        <p:nvPicPr>
          <p:cNvPr id="20" name="Picture 19" descr="A person smiling for the camera&#10;&#10;AI-generated content may be incorrect.">
            <a:extLst>
              <a:ext uri="{FF2B5EF4-FFF2-40B4-BE49-F238E27FC236}">
                <a16:creationId xmlns:a16="http://schemas.microsoft.com/office/drawing/2014/main" id="{158D6278-18D5-3F7E-6A03-AA1E63680AA9}"/>
              </a:ext>
            </a:extLst>
          </p:cNvPr>
          <p:cNvPicPr>
            <a:picLocks noChangeAspect="1"/>
          </p:cNvPicPr>
          <p:nvPr/>
        </p:nvPicPr>
        <p:blipFill>
          <a:blip r:embed="rId7"/>
          <a:stretch>
            <a:fillRect/>
          </a:stretch>
        </p:blipFill>
        <p:spPr>
          <a:xfrm>
            <a:off x="3981367" y="752348"/>
            <a:ext cx="1044531" cy="1542245"/>
          </a:xfrm>
          <a:prstGeom prst="rect">
            <a:avLst/>
          </a:prstGeom>
        </p:spPr>
      </p:pic>
    </p:spTree>
    <p:extLst>
      <p:ext uri="{BB962C8B-B14F-4D97-AF65-F5344CB8AC3E}">
        <p14:creationId xmlns:p14="http://schemas.microsoft.com/office/powerpoint/2010/main" val="141284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12"/>
                                        </p:tgtEl>
                                        <p:attrNameLst>
                                          <p:attrName>style.visibility</p:attrName>
                                        </p:attrNameLst>
                                      </p:cBhvr>
                                      <p:to>
                                        <p:strVal val="visible"/>
                                      </p:to>
                                    </p:set>
                                    <p:animEffect transition="in" filter="fade">
                                      <p:cBhvr>
                                        <p:cTn id="7" dur="1000"/>
                                        <p:tgtEl>
                                          <p:spTgt spid="19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00"/>
                                        </p:tgtEl>
                                        <p:attrNameLst>
                                          <p:attrName>style.visibility</p:attrName>
                                        </p:attrNameLst>
                                      </p:cBhvr>
                                      <p:to>
                                        <p:strVal val="visible"/>
                                      </p:to>
                                    </p:set>
                                    <p:anim calcmode="lin" valueType="num">
                                      <p:cBhvr additive="base">
                                        <p:cTn id="11" dur="1000"/>
                                        <p:tgtEl>
                                          <p:spTgt spid="1900"/>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1902"/>
                                        </p:tgtEl>
                                        <p:attrNameLst>
                                          <p:attrName>style.visibility</p:attrName>
                                        </p:attrNameLst>
                                      </p:cBhvr>
                                      <p:to>
                                        <p:strVal val="visible"/>
                                      </p:to>
                                    </p:set>
                                    <p:anim calcmode="lin" valueType="num">
                                      <p:cBhvr additive="base">
                                        <p:cTn id="14" dur="1000"/>
                                        <p:tgtEl>
                                          <p:spTgt spid="1902"/>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1906"/>
                                        </p:tgtEl>
                                        <p:attrNameLst>
                                          <p:attrName>style.visibility</p:attrName>
                                        </p:attrNameLst>
                                      </p:cBhvr>
                                      <p:to>
                                        <p:strVal val="visible"/>
                                      </p:to>
                                    </p:set>
                                    <p:anim calcmode="lin" valueType="num">
                                      <p:cBhvr additive="base">
                                        <p:cTn id="17" dur="1000"/>
                                        <p:tgtEl>
                                          <p:spTgt spid="1906"/>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1908"/>
                                        </p:tgtEl>
                                        <p:attrNameLst>
                                          <p:attrName>style.visibility</p:attrName>
                                        </p:attrNameLst>
                                      </p:cBhvr>
                                      <p:to>
                                        <p:strVal val="visible"/>
                                      </p:to>
                                    </p:set>
                                    <p:anim calcmode="lin" valueType="num">
                                      <p:cBhvr additive="base">
                                        <p:cTn id="20" dur="1000"/>
                                        <p:tgtEl>
                                          <p:spTgt spid="1908"/>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910"/>
                                        </p:tgtEl>
                                        <p:attrNameLst>
                                          <p:attrName>style.visibility</p:attrName>
                                        </p:attrNameLst>
                                      </p:cBhvr>
                                      <p:to>
                                        <p:strVal val="visible"/>
                                      </p:to>
                                    </p:set>
                                    <p:anim calcmode="lin" valueType="num">
                                      <p:cBhvr additive="base">
                                        <p:cTn id="23" dur="1000"/>
                                        <p:tgtEl>
                                          <p:spTgt spid="191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F6FEF69E-7127-DD70-828B-A7E1E983111D}"/>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CCC794DB-93C8-EF75-2F6E-5219381E0A18}"/>
              </a:ext>
            </a:extLst>
          </p:cNvPr>
          <p:cNvSpPr txBox="1">
            <a:spLocks noGrp="1"/>
          </p:cNvSpPr>
          <p:nvPr>
            <p:ph type="title"/>
          </p:nvPr>
        </p:nvSpPr>
        <p:spPr>
          <a:xfrm>
            <a:off x="1543350" y="111815"/>
            <a:ext cx="6057300" cy="572700"/>
          </a:xfrm>
          <a:prstGeom prst="rect">
            <a:avLst/>
          </a:prstGeom>
        </p:spPr>
        <p:txBody>
          <a:bodyPr spcFirstLastPara="1" wrap="square" lIns="91425" tIns="91425" rIns="91425" bIns="91425" anchor="t" anchorCtr="0">
            <a:noAutofit/>
          </a:bodyPr>
          <a:lstStyle/>
          <a:p>
            <a:r>
              <a:rPr lang="en"/>
              <a:t>Specialist </a:t>
            </a:r>
            <a:endParaRPr lang="en-US"/>
          </a:p>
        </p:txBody>
      </p:sp>
      <p:sp>
        <p:nvSpPr>
          <p:cNvPr id="8" name="Content Placeholder 2">
            <a:extLst>
              <a:ext uri="{FF2B5EF4-FFF2-40B4-BE49-F238E27FC236}">
                <a16:creationId xmlns:a16="http://schemas.microsoft.com/office/drawing/2014/main" id="{23B234AA-B5AC-2815-2B7A-4C347DD31C24}"/>
              </a:ext>
            </a:extLst>
          </p:cNvPr>
          <p:cNvSpPr>
            <a:spLocks noGrp="1"/>
          </p:cNvSpPr>
          <p:nvPr/>
        </p:nvSpPr>
        <p:spPr>
          <a:xfrm>
            <a:off x="1133442" y="478177"/>
            <a:ext cx="6479827" cy="90514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nSpc>
                <a:spcPct val="114999"/>
              </a:lnSpc>
              <a:buNone/>
            </a:pPr>
            <a:endParaRPr lang="en-US" sz="1000" dirty="0">
              <a:latin typeface="Open Sans"/>
              <a:ea typeface="Open Sans"/>
              <a:cs typeface="Open Sans"/>
            </a:endParaRPr>
          </a:p>
          <a:p>
            <a:pPr>
              <a:lnSpc>
                <a:spcPct val="114999"/>
              </a:lnSpc>
            </a:pPr>
            <a:r>
              <a:rPr lang="en-US" sz="1400" dirty="0">
                <a:latin typeface="Open Sans"/>
                <a:ea typeface="Open Sans"/>
                <a:cs typeface="Open Sans"/>
              </a:rPr>
              <a:t>Specialist teachers can be messaged on Sentral</a:t>
            </a:r>
          </a:p>
          <a:p>
            <a:pPr>
              <a:lnSpc>
                <a:spcPct val="114999"/>
              </a:lnSpc>
            </a:pPr>
            <a:r>
              <a:rPr lang="en-US" sz="1400" dirty="0">
                <a:latin typeface="Open Sans"/>
                <a:ea typeface="Open Sans"/>
                <a:cs typeface="Open Sans"/>
              </a:rPr>
              <a:t>Specialist Program: STEAM, Art, HPE, PA/Music and Wellbeing</a:t>
            </a:r>
          </a:p>
          <a:p>
            <a:pPr>
              <a:lnSpc>
                <a:spcPct val="114999"/>
              </a:lnSpc>
            </a:pPr>
            <a:r>
              <a:rPr lang="en-US" sz="1400" dirty="0">
                <a:latin typeface="Open Sans"/>
                <a:ea typeface="Open Sans"/>
                <a:cs typeface="Open Sans"/>
              </a:rPr>
              <a:t>Whole School Events</a:t>
            </a:r>
            <a:endParaRPr lang="en-US" dirty="0">
              <a:cs typeface="Arial"/>
            </a:endParaRPr>
          </a:p>
        </p:txBody>
      </p:sp>
      <p:pic>
        <p:nvPicPr>
          <p:cNvPr id="2" name="Picture 1">
            <a:extLst>
              <a:ext uri="{FF2B5EF4-FFF2-40B4-BE49-F238E27FC236}">
                <a16:creationId xmlns:a16="http://schemas.microsoft.com/office/drawing/2014/main" id="{00AAA407-AD9C-F21A-9A9C-369AB2B171BE}"/>
              </a:ext>
            </a:extLst>
          </p:cNvPr>
          <p:cNvPicPr>
            <a:picLocks noChangeAspect="1"/>
          </p:cNvPicPr>
          <p:nvPr/>
        </p:nvPicPr>
        <p:blipFill>
          <a:blip r:embed="rId3"/>
          <a:stretch>
            <a:fillRect/>
          </a:stretch>
        </p:blipFill>
        <p:spPr>
          <a:xfrm>
            <a:off x="3852927" y="4498729"/>
            <a:ext cx="539003" cy="529478"/>
          </a:xfrm>
          <a:prstGeom prst="rect">
            <a:avLst/>
          </a:prstGeom>
        </p:spPr>
      </p:pic>
      <p:pic>
        <p:nvPicPr>
          <p:cNvPr id="3" name="Picture 2">
            <a:extLst>
              <a:ext uri="{FF2B5EF4-FFF2-40B4-BE49-F238E27FC236}">
                <a16:creationId xmlns:a16="http://schemas.microsoft.com/office/drawing/2014/main" id="{AFDDB92E-E6EB-ED10-8257-BB723AB1F1AA}"/>
              </a:ext>
            </a:extLst>
          </p:cNvPr>
          <p:cNvPicPr>
            <a:picLocks noChangeAspect="1"/>
          </p:cNvPicPr>
          <p:nvPr/>
        </p:nvPicPr>
        <p:blipFill>
          <a:blip r:embed="rId4"/>
          <a:stretch>
            <a:fillRect/>
          </a:stretch>
        </p:blipFill>
        <p:spPr>
          <a:xfrm>
            <a:off x="1555663" y="4437767"/>
            <a:ext cx="558053" cy="548528"/>
          </a:xfrm>
          <a:prstGeom prst="rect">
            <a:avLst/>
          </a:prstGeom>
        </p:spPr>
      </p:pic>
      <p:pic>
        <p:nvPicPr>
          <p:cNvPr id="4" name="Picture 3">
            <a:extLst>
              <a:ext uri="{FF2B5EF4-FFF2-40B4-BE49-F238E27FC236}">
                <a16:creationId xmlns:a16="http://schemas.microsoft.com/office/drawing/2014/main" id="{FB23AD35-59B2-8D89-D071-203DE6D8BBB8}"/>
              </a:ext>
            </a:extLst>
          </p:cNvPr>
          <p:cNvPicPr>
            <a:picLocks noChangeAspect="1"/>
          </p:cNvPicPr>
          <p:nvPr/>
        </p:nvPicPr>
        <p:blipFill>
          <a:blip r:embed="rId5"/>
          <a:stretch>
            <a:fillRect/>
          </a:stretch>
        </p:blipFill>
        <p:spPr>
          <a:xfrm>
            <a:off x="7293718" y="4524671"/>
            <a:ext cx="633133" cy="558053"/>
          </a:xfrm>
          <a:prstGeom prst="rect">
            <a:avLst/>
          </a:prstGeom>
        </p:spPr>
      </p:pic>
      <p:pic>
        <p:nvPicPr>
          <p:cNvPr id="5" name="Picture 4">
            <a:extLst>
              <a:ext uri="{FF2B5EF4-FFF2-40B4-BE49-F238E27FC236}">
                <a16:creationId xmlns:a16="http://schemas.microsoft.com/office/drawing/2014/main" id="{8B04C193-E1CD-C72A-31BF-72C77DA3E2B1}"/>
              </a:ext>
            </a:extLst>
          </p:cNvPr>
          <p:cNvPicPr>
            <a:picLocks noChangeAspect="1"/>
          </p:cNvPicPr>
          <p:nvPr/>
        </p:nvPicPr>
        <p:blipFill>
          <a:blip r:embed="rId6"/>
          <a:stretch>
            <a:fillRect/>
          </a:stretch>
        </p:blipFill>
        <p:spPr>
          <a:xfrm>
            <a:off x="6182906" y="4483126"/>
            <a:ext cx="579905" cy="529478"/>
          </a:xfrm>
          <a:prstGeom prst="rect">
            <a:avLst/>
          </a:prstGeom>
        </p:spPr>
      </p:pic>
      <p:pic>
        <p:nvPicPr>
          <p:cNvPr id="6" name="Picture 5">
            <a:extLst>
              <a:ext uri="{FF2B5EF4-FFF2-40B4-BE49-F238E27FC236}">
                <a16:creationId xmlns:a16="http://schemas.microsoft.com/office/drawing/2014/main" id="{4558F0F0-A394-D732-99D5-02E429AE88DD}"/>
              </a:ext>
            </a:extLst>
          </p:cNvPr>
          <p:cNvPicPr>
            <a:picLocks noChangeAspect="1"/>
          </p:cNvPicPr>
          <p:nvPr/>
        </p:nvPicPr>
        <p:blipFill>
          <a:blip r:embed="rId7"/>
          <a:stretch>
            <a:fillRect/>
          </a:stretch>
        </p:blipFill>
        <p:spPr>
          <a:xfrm>
            <a:off x="4915445" y="4466793"/>
            <a:ext cx="633133" cy="611281"/>
          </a:xfrm>
          <a:prstGeom prst="rect">
            <a:avLst/>
          </a:prstGeom>
        </p:spPr>
      </p:pic>
      <p:pic>
        <p:nvPicPr>
          <p:cNvPr id="7" name="Picture 6">
            <a:extLst>
              <a:ext uri="{FF2B5EF4-FFF2-40B4-BE49-F238E27FC236}">
                <a16:creationId xmlns:a16="http://schemas.microsoft.com/office/drawing/2014/main" id="{66FFEA21-8F4A-FD68-CEBF-846595C3F9EE}"/>
              </a:ext>
            </a:extLst>
          </p:cNvPr>
          <p:cNvPicPr>
            <a:picLocks noChangeAspect="1"/>
          </p:cNvPicPr>
          <p:nvPr/>
        </p:nvPicPr>
        <p:blipFill>
          <a:blip r:embed="rId8"/>
          <a:stretch>
            <a:fillRect/>
          </a:stretch>
        </p:blipFill>
        <p:spPr>
          <a:xfrm>
            <a:off x="2697659" y="4505002"/>
            <a:ext cx="601756" cy="548528"/>
          </a:xfrm>
          <a:prstGeom prst="rect">
            <a:avLst/>
          </a:prstGeom>
        </p:spPr>
      </p:pic>
      <p:graphicFrame>
        <p:nvGraphicFramePr>
          <p:cNvPr id="9" name="Table 8">
            <a:extLst>
              <a:ext uri="{FF2B5EF4-FFF2-40B4-BE49-F238E27FC236}">
                <a16:creationId xmlns:a16="http://schemas.microsoft.com/office/drawing/2014/main" id="{13BA7671-883B-23CB-913D-66D13F0ED743}"/>
              </a:ext>
            </a:extLst>
          </p:cNvPr>
          <p:cNvGraphicFramePr>
            <a:graphicFrameLocks noGrp="1"/>
          </p:cNvGraphicFramePr>
          <p:nvPr>
            <p:extLst>
              <p:ext uri="{D42A27DB-BD31-4B8C-83A1-F6EECF244321}">
                <p14:modId xmlns:p14="http://schemas.microsoft.com/office/powerpoint/2010/main" val="840188699"/>
              </p:ext>
            </p:extLst>
          </p:nvPr>
        </p:nvGraphicFramePr>
        <p:xfrm>
          <a:off x="1166319" y="1792862"/>
          <a:ext cx="7062065" cy="2471068"/>
        </p:xfrm>
        <a:graphic>
          <a:graphicData uri="http://schemas.openxmlformats.org/drawingml/2006/table">
            <a:tbl>
              <a:tblPr firstRow="1" bandRow="1">
                <a:tableStyleId>{44054152-5F01-44D2-8E37-8AADE1102FE2}</a:tableStyleId>
              </a:tblPr>
              <a:tblGrid>
                <a:gridCol w="1479777">
                  <a:extLst>
                    <a:ext uri="{9D8B030D-6E8A-4147-A177-3AD203B41FA5}">
                      <a16:colId xmlns:a16="http://schemas.microsoft.com/office/drawing/2014/main" val="1504360580"/>
                    </a:ext>
                  </a:extLst>
                </a:gridCol>
                <a:gridCol w="590718">
                  <a:extLst>
                    <a:ext uri="{9D8B030D-6E8A-4147-A177-3AD203B41FA5}">
                      <a16:colId xmlns:a16="http://schemas.microsoft.com/office/drawing/2014/main" val="2347038396"/>
                    </a:ext>
                  </a:extLst>
                </a:gridCol>
                <a:gridCol w="663547">
                  <a:extLst>
                    <a:ext uri="{9D8B030D-6E8A-4147-A177-3AD203B41FA5}">
                      <a16:colId xmlns:a16="http://schemas.microsoft.com/office/drawing/2014/main" val="2495543256"/>
                    </a:ext>
                  </a:extLst>
                </a:gridCol>
                <a:gridCol w="736375">
                  <a:extLst>
                    <a:ext uri="{9D8B030D-6E8A-4147-A177-3AD203B41FA5}">
                      <a16:colId xmlns:a16="http://schemas.microsoft.com/office/drawing/2014/main" val="2587569074"/>
                    </a:ext>
                  </a:extLst>
                </a:gridCol>
                <a:gridCol w="736376">
                  <a:extLst>
                    <a:ext uri="{9D8B030D-6E8A-4147-A177-3AD203B41FA5}">
                      <a16:colId xmlns:a16="http://schemas.microsoft.com/office/drawing/2014/main" val="2637567291"/>
                    </a:ext>
                  </a:extLst>
                </a:gridCol>
                <a:gridCol w="704007">
                  <a:extLst>
                    <a:ext uri="{9D8B030D-6E8A-4147-A177-3AD203B41FA5}">
                      <a16:colId xmlns:a16="http://schemas.microsoft.com/office/drawing/2014/main" val="907783936"/>
                    </a:ext>
                  </a:extLst>
                </a:gridCol>
                <a:gridCol w="801111">
                  <a:extLst>
                    <a:ext uri="{9D8B030D-6E8A-4147-A177-3AD203B41FA5}">
                      <a16:colId xmlns:a16="http://schemas.microsoft.com/office/drawing/2014/main" val="3611443712"/>
                    </a:ext>
                  </a:extLst>
                </a:gridCol>
                <a:gridCol w="663547">
                  <a:extLst>
                    <a:ext uri="{9D8B030D-6E8A-4147-A177-3AD203B41FA5}">
                      <a16:colId xmlns:a16="http://schemas.microsoft.com/office/drawing/2014/main" val="708610026"/>
                    </a:ext>
                  </a:extLst>
                </a:gridCol>
                <a:gridCol w="686607">
                  <a:extLst>
                    <a:ext uri="{9D8B030D-6E8A-4147-A177-3AD203B41FA5}">
                      <a16:colId xmlns:a16="http://schemas.microsoft.com/office/drawing/2014/main" val="2049314726"/>
                    </a:ext>
                  </a:extLst>
                </a:gridCol>
              </a:tblGrid>
              <a:tr h="320040">
                <a:tc>
                  <a:txBody>
                    <a:bodyPr/>
                    <a:lstStyle/>
                    <a:p>
                      <a:endParaRPr lang="en-US" sz="1200"/>
                    </a:p>
                  </a:txBody>
                  <a:tcPr/>
                </a:tc>
                <a:tc gridSpan="2">
                  <a:txBody>
                    <a:bodyPr/>
                    <a:lstStyle/>
                    <a:p>
                      <a:pPr lvl="0" algn="ctr">
                        <a:buNone/>
                      </a:pPr>
                      <a:r>
                        <a:rPr lang="en-US" sz="1200" b="1"/>
                        <a:t>Tuesday</a:t>
                      </a:r>
                    </a:p>
                  </a:txBody>
                  <a:tcPr/>
                </a:tc>
                <a:tc hMerge="1">
                  <a:txBody>
                    <a:bodyPr/>
                    <a:lstStyle/>
                    <a:p>
                      <a:pPr lvl="0" algn="ctr">
                        <a:buNone/>
                      </a:pPr>
                      <a:endParaRPr lang="en-US" b="1"/>
                    </a:p>
                  </a:txBody>
                  <a:tcPr/>
                </a:tc>
                <a:tc gridSpan="2">
                  <a:txBody>
                    <a:bodyPr/>
                    <a:lstStyle/>
                    <a:p>
                      <a:pPr algn="ctr"/>
                      <a:r>
                        <a:rPr lang="en-US" sz="1200" b="1"/>
                        <a:t>Wednesday</a:t>
                      </a:r>
                    </a:p>
                  </a:txBody>
                  <a:tcPr/>
                </a:tc>
                <a:tc hMerge="1">
                  <a:txBody>
                    <a:bodyPr/>
                    <a:lstStyle/>
                    <a:p>
                      <a:endParaRPr lang="en-US"/>
                    </a:p>
                  </a:txBody>
                  <a:tcPr/>
                </a:tc>
                <a:tc gridSpan="2">
                  <a:txBody>
                    <a:bodyPr/>
                    <a:lstStyle/>
                    <a:p>
                      <a:pPr algn="ctr"/>
                      <a:r>
                        <a:rPr lang="en-US" sz="1200" b="1"/>
                        <a:t>Thursday</a:t>
                      </a:r>
                    </a:p>
                  </a:txBody>
                  <a:tcPr/>
                </a:tc>
                <a:tc hMerge="1">
                  <a:txBody>
                    <a:bodyPr/>
                    <a:lstStyle/>
                    <a:p>
                      <a:endParaRPr lang="en-US"/>
                    </a:p>
                  </a:txBody>
                  <a:tcPr/>
                </a:tc>
                <a:tc gridSpan="2">
                  <a:txBody>
                    <a:bodyPr/>
                    <a:lstStyle/>
                    <a:p>
                      <a:pPr lvl="0" algn="ctr">
                        <a:buNone/>
                      </a:pPr>
                      <a:r>
                        <a:rPr lang="en-US" sz="1200" b="1"/>
                        <a:t>Friday</a:t>
                      </a:r>
                    </a:p>
                  </a:txBody>
                  <a:tcPr/>
                </a:tc>
                <a:tc hMerge="1">
                  <a:txBody>
                    <a:bodyPr/>
                    <a:lstStyle/>
                    <a:p>
                      <a:pPr lvl="0" algn="ctr">
                        <a:buNone/>
                      </a:pPr>
                      <a:endParaRPr lang="en-US" b="1"/>
                    </a:p>
                  </a:txBody>
                  <a:tcPr/>
                </a:tc>
                <a:extLst>
                  <a:ext uri="{0D108BD9-81ED-4DB2-BD59-A6C34878D82A}">
                    <a16:rowId xmlns:a16="http://schemas.microsoft.com/office/drawing/2014/main" val="2666219684"/>
                  </a:ext>
                </a:extLst>
              </a:tr>
              <a:tr h="423457">
                <a:tc>
                  <a:txBody>
                    <a:bodyPr/>
                    <a:lstStyle/>
                    <a:p>
                      <a:endParaRPr lang="en-US" sz="1200"/>
                    </a:p>
                  </a:txBody>
                  <a:tcPr/>
                </a:tc>
                <a:tc>
                  <a:txBody>
                    <a:bodyPr/>
                    <a:lstStyle/>
                    <a:p>
                      <a:pPr lvl="0" algn="ctr">
                        <a:buNone/>
                      </a:pPr>
                      <a:r>
                        <a:rPr lang="en-US" sz="1200" b="1" i="0" u="none" strike="noStrike" noProof="0">
                          <a:solidFill>
                            <a:srgbClr val="000000"/>
                          </a:solidFill>
                          <a:latin typeface="Arial"/>
                        </a:rPr>
                        <a:t>9am</a:t>
                      </a:r>
                      <a:endParaRPr lang="en-US" sz="1200"/>
                    </a:p>
                  </a:txBody>
                  <a:tcPr/>
                </a:tc>
                <a:tc>
                  <a:txBody>
                    <a:bodyPr/>
                    <a:lstStyle/>
                    <a:p>
                      <a:pPr lvl="0" algn="ctr">
                        <a:buNone/>
                      </a:pPr>
                      <a:r>
                        <a:rPr lang="en-US" sz="1200" b="1" i="0" u="none" strike="noStrike" noProof="0">
                          <a:solidFill>
                            <a:srgbClr val="000000"/>
                          </a:solidFill>
                          <a:latin typeface="Arial"/>
                        </a:rPr>
                        <a:t>10am</a:t>
                      </a:r>
                      <a:endParaRPr lang="en-US" sz="1200"/>
                    </a:p>
                  </a:txBody>
                  <a:tcPr/>
                </a:tc>
                <a:tc>
                  <a:txBody>
                    <a:bodyPr/>
                    <a:lstStyle/>
                    <a:p>
                      <a:pPr algn="ctr"/>
                      <a:r>
                        <a:rPr lang="en-US" sz="1200" b="1"/>
                        <a:t>9am</a:t>
                      </a:r>
                    </a:p>
                  </a:txBody>
                  <a:tcPr/>
                </a:tc>
                <a:tc>
                  <a:txBody>
                    <a:bodyPr/>
                    <a:lstStyle/>
                    <a:p>
                      <a:pPr algn="ctr"/>
                      <a:r>
                        <a:rPr lang="en-US" sz="1200" b="1"/>
                        <a:t>10am</a:t>
                      </a:r>
                    </a:p>
                  </a:txBody>
                  <a:tcPr/>
                </a:tc>
                <a:tc>
                  <a:txBody>
                    <a:bodyPr/>
                    <a:lstStyle/>
                    <a:p>
                      <a:pPr algn="ctr"/>
                      <a:r>
                        <a:rPr lang="en-US" sz="1200" b="1"/>
                        <a:t>9am</a:t>
                      </a:r>
                    </a:p>
                  </a:txBody>
                  <a:tcPr/>
                </a:tc>
                <a:tc>
                  <a:txBody>
                    <a:bodyPr/>
                    <a:lstStyle/>
                    <a:p>
                      <a:pPr algn="ctr"/>
                      <a:r>
                        <a:rPr lang="en-US" sz="1200" b="1"/>
                        <a:t>10am</a:t>
                      </a:r>
                    </a:p>
                  </a:txBody>
                  <a:tcPr/>
                </a:tc>
                <a:tc>
                  <a:txBody>
                    <a:bodyPr/>
                    <a:lstStyle/>
                    <a:p>
                      <a:pPr lvl="0" algn="ctr">
                        <a:buNone/>
                      </a:pPr>
                      <a:r>
                        <a:rPr lang="en-US" sz="1200" b="1"/>
                        <a:t>9am</a:t>
                      </a:r>
                    </a:p>
                  </a:txBody>
                  <a:tcPr/>
                </a:tc>
                <a:tc>
                  <a:txBody>
                    <a:bodyPr/>
                    <a:lstStyle/>
                    <a:p>
                      <a:pPr lvl="0" algn="ctr">
                        <a:buNone/>
                      </a:pPr>
                      <a:r>
                        <a:rPr lang="en-US" sz="1200" b="1"/>
                        <a:t>10am</a:t>
                      </a:r>
                    </a:p>
                  </a:txBody>
                  <a:tcPr/>
                </a:tc>
                <a:extLst>
                  <a:ext uri="{0D108BD9-81ED-4DB2-BD59-A6C34878D82A}">
                    <a16:rowId xmlns:a16="http://schemas.microsoft.com/office/drawing/2014/main" val="79215853"/>
                  </a:ext>
                </a:extLst>
              </a:tr>
              <a:tr h="423457">
                <a:tc>
                  <a:txBody>
                    <a:bodyPr/>
                    <a:lstStyle/>
                    <a:p>
                      <a:r>
                        <a:rPr lang="en-US" sz="1200" b="1" dirty="0"/>
                        <a:t>Katherine - FA</a:t>
                      </a:r>
                    </a:p>
                  </a:txBody>
                  <a:tcPr>
                    <a:solidFill>
                      <a:schemeClr val="accent1">
                        <a:lumMod val="20000"/>
                        <a:lumOff val="80000"/>
                      </a:schemeClr>
                    </a:solidFill>
                  </a:tcPr>
                </a:tc>
                <a:tc>
                  <a:txBody>
                    <a:bodyPr/>
                    <a:lstStyle/>
                    <a:p>
                      <a:pPr lvl="0">
                        <a:buNone/>
                      </a:pPr>
                      <a:endParaRPr lang="en-US" sz="1200" dirty="0"/>
                    </a:p>
                  </a:txBody>
                  <a:tcPr anchor="ctr">
                    <a:solidFill>
                      <a:schemeClr val="accent1">
                        <a:lumMod val="20000"/>
                        <a:lumOff val="80000"/>
                      </a:schemeClr>
                    </a:solidFill>
                  </a:tcPr>
                </a:tc>
                <a:tc>
                  <a:txBody>
                    <a:bodyPr/>
                    <a:lstStyle/>
                    <a:p>
                      <a:pPr lvl="0">
                        <a:buNone/>
                      </a:pPr>
                      <a:endParaRPr lang="en-US" sz="1200"/>
                    </a:p>
                  </a:txBody>
                  <a:tcPr anchor="ctr">
                    <a:solidFill>
                      <a:schemeClr val="accent1">
                        <a:lumMod val="20000"/>
                        <a:lumOff val="80000"/>
                      </a:schemeClr>
                    </a:solidFill>
                  </a:tcPr>
                </a:tc>
                <a:tc>
                  <a:txBody>
                    <a:bodyPr/>
                    <a:lstStyle/>
                    <a:p>
                      <a:r>
                        <a:rPr lang="en-US" sz="1200"/>
                        <a:t>Art</a:t>
                      </a:r>
                    </a:p>
                  </a:txBody>
                  <a:tcPr anchor="ctr">
                    <a:solidFill>
                      <a:schemeClr val="accent1">
                        <a:lumMod val="20000"/>
                        <a:lumOff val="80000"/>
                      </a:schemeClr>
                    </a:solidFill>
                  </a:tcPr>
                </a:tc>
                <a:tc>
                  <a:txBody>
                    <a:bodyPr/>
                    <a:lstStyle/>
                    <a:p>
                      <a:r>
                        <a:rPr lang="en-US" sz="1200"/>
                        <a:t>STEAM</a:t>
                      </a:r>
                    </a:p>
                  </a:txBody>
                  <a:tcPr anchor="ctr">
                    <a:solidFill>
                      <a:schemeClr val="accent1">
                        <a:lumMod val="20000"/>
                        <a:lumOff val="80000"/>
                      </a:schemeClr>
                    </a:solidFill>
                  </a:tcPr>
                </a:tc>
                <a:tc>
                  <a:txBody>
                    <a:bodyPr/>
                    <a:lstStyle/>
                    <a:p>
                      <a:r>
                        <a:rPr lang="en-US" sz="1200"/>
                        <a:t>PE</a:t>
                      </a:r>
                    </a:p>
                  </a:txBody>
                  <a:tcPr anchor="ctr">
                    <a:solidFill>
                      <a:schemeClr val="accent1">
                        <a:lumMod val="20000"/>
                        <a:lumOff val="80000"/>
                      </a:schemeClr>
                    </a:solidFill>
                  </a:tcPr>
                </a:tc>
                <a:tc>
                  <a:txBody>
                    <a:bodyPr/>
                    <a:lstStyle/>
                    <a:p>
                      <a:r>
                        <a:rPr lang="en-US" sz="1200"/>
                        <a:t>Music</a:t>
                      </a:r>
                    </a:p>
                  </a:txBody>
                  <a:tcPr anchor="ctr">
                    <a:solidFill>
                      <a:schemeClr val="accent1">
                        <a:lumMod val="20000"/>
                        <a:lumOff val="80000"/>
                      </a:schemeClr>
                    </a:solidFill>
                  </a:tcPr>
                </a:tc>
                <a:tc>
                  <a:txBody>
                    <a:bodyPr/>
                    <a:lstStyle/>
                    <a:p>
                      <a:pPr lvl="0">
                        <a:buNone/>
                      </a:pPr>
                      <a:endParaRPr lang="en-US" sz="1200"/>
                    </a:p>
                  </a:txBody>
                  <a:tcPr anchor="ctr">
                    <a:solidFill>
                      <a:schemeClr val="accent1">
                        <a:lumMod val="20000"/>
                        <a:lumOff val="80000"/>
                      </a:schemeClr>
                    </a:solidFill>
                  </a:tcPr>
                </a:tc>
                <a:tc>
                  <a:txBody>
                    <a:bodyPr/>
                    <a:lstStyle/>
                    <a:p>
                      <a:pPr lvl="0">
                        <a:buNone/>
                      </a:pPr>
                      <a:r>
                        <a:rPr lang="en-US" sz="1200" dirty="0"/>
                        <a:t>WB</a:t>
                      </a:r>
                    </a:p>
                  </a:txBody>
                  <a:tcPr anchor="ctr">
                    <a:solidFill>
                      <a:schemeClr val="accent1">
                        <a:lumMod val="20000"/>
                        <a:lumOff val="80000"/>
                      </a:schemeClr>
                    </a:solidFill>
                  </a:tcPr>
                </a:tc>
                <a:extLst>
                  <a:ext uri="{0D108BD9-81ED-4DB2-BD59-A6C34878D82A}">
                    <a16:rowId xmlns:a16="http://schemas.microsoft.com/office/drawing/2014/main" val="624467184"/>
                  </a:ext>
                </a:extLst>
              </a:tr>
              <a:tr h="423457">
                <a:tc>
                  <a:txBody>
                    <a:bodyPr/>
                    <a:lstStyle/>
                    <a:p>
                      <a:r>
                        <a:rPr lang="en-US" sz="1200" b="1" dirty="0"/>
                        <a:t>Paula - FB</a:t>
                      </a:r>
                    </a:p>
                  </a:txBody>
                  <a:tcPr/>
                </a:tc>
                <a:tc>
                  <a:txBody>
                    <a:bodyPr/>
                    <a:lstStyle/>
                    <a:p>
                      <a:pPr lvl="0">
                        <a:buNone/>
                      </a:pPr>
                      <a:endParaRPr lang="en-US" sz="1200"/>
                    </a:p>
                  </a:txBody>
                  <a:tcPr anchor="ctr"/>
                </a:tc>
                <a:tc>
                  <a:txBody>
                    <a:bodyPr/>
                    <a:lstStyle/>
                    <a:p>
                      <a:pPr lvl="0">
                        <a:buNone/>
                      </a:pPr>
                      <a:endParaRPr lang="en-US" sz="1200" dirty="0"/>
                    </a:p>
                  </a:txBody>
                  <a:tcPr anchor="ctr"/>
                </a:tc>
                <a:tc>
                  <a:txBody>
                    <a:bodyPr/>
                    <a:lstStyle/>
                    <a:p>
                      <a:r>
                        <a:rPr lang="en-US" sz="1200"/>
                        <a:t>STEAM</a:t>
                      </a:r>
                    </a:p>
                  </a:txBody>
                  <a:tcPr anchor="ctr"/>
                </a:tc>
                <a:tc>
                  <a:txBody>
                    <a:bodyPr/>
                    <a:lstStyle/>
                    <a:p>
                      <a:r>
                        <a:rPr lang="en-US" sz="1200"/>
                        <a:t>Art</a:t>
                      </a:r>
                    </a:p>
                  </a:txBody>
                  <a:tcPr anchor="ctr"/>
                </a:tc>
                <a:tc>
                  <a:txBody>
                    <a:bodyPr/>
                    <a:lstStyle/>
                    <a:p>
                      <a:r>
                        <a:rPr lang="en-US" sz="1200"/>
                        <a:t>Music</a:t>
                      </a:r>
                    </a:p>
                  </a:txBody>
                  <a:tcPr anchor="ctr"/>
                </a:tc>
                <a:tc>
                  <a:txBody>
                    <a:bodyPr/>
                    <a:lstStyle/>
                    <a:p>
                      <a:r>
                        <a:rPr lang="en-US" sz="1200"/>
                        <a:t>PE</a:t>
                      </a:r>
                    </a:p>
                  </a:txBody>
                  <a:tcPr anchor="ctr"/>
                </a:tc>
                <a:tc>
                  <a:txBody>
                    <a:bodyPr/>
                    <a:lstStyle/>
                    <a:p>
                      <a:pPr lvl="0">
                        <a:buNone/>
                      </a:pPr>
                      <a:r>
                        <a:rPr lang="en-US" sz="1200" dirty="0"/>
                        <a:t>WB</a:t>
                      </a:r>
                    </a:p>
                  </a:txBody>
                  <a:tcPr anchor="ctr"/>
                </a:tc>
                <a:tc>
                  <a:txBody>
                    <a:bodyPr/>
                    <a:lstStyle/>
                    <a:p>
                      <a:pPr lvl="0">
                        <a:buNone/>
                      </a:pPr>
                      <a:endParaRPr lang="en-US" sz="1200"/>
                    </a:p>
                  </a:txBody>
                  <a:tcPr anchor="ctr"/>
                </a:tc>
                <a:extLst>
                  <a:ext uri="{0D108BD9-81ED-4DB2-BD59-A6C34878D82A}">
                    <a16:rowId xmlns:a16="http://schemas.microsoft.com/office/drawing/2014/main" val="2157437572"/>
                  </a:ext>
                </a:extLst>
              </a:tr>
              <a:tr h="423457">
                <a:tc>
                  <a:txBody>
                    <a:bodyPr/>
                    <a:lstStyle/>
                    <a:p>
                      <a:r>
                        <a:rPr lang="en-US" sz="1200" b="1" dirty="0"/>
                        <a:t>Colleen - FC</a:t>
                      </a:r>
                    </a:p>
                  </a:txBody>
                  <a:tcPr>
                    <a:solidFill>
                      <a:schemeClr val="accent1">
                        <a:lumMod val="20000"/>
                        <a:lumOff val="80000"/>
                      </a:schemeClr>
                    </a:solidFill>
                  </a:tcPr>
                </a:tc>
                <a:tc>
                  <a:txBody>
                    <a:bodyPr/>
                    <a:lstStyle/>
                    <a:p>
                      <a:pPr lvl="0">
                        <a:buNone/>
                      </a:pPr>
                      <a:endParaRPr lang="en-US" sz="1200" dirty="0"/>
                    </a:p>
                  </a:txBody>
                  <a:tcPr anchor="ctr">
                    <a:solidFill>
                      <a:schemeClr val="accent1">
                        <a:lumMod val="20000"/>
                        <a:lumOff val="80000"/>
                      </a:schemeClr>
                    </a:solidFill>
                  </a:tcPr>
                </a:tc>
                <a:tc>
                  <a:txBody>
                    <a:bodyPr/>
                    <a:lstStyle/>
                    <a:p>
                      <a:pPr lvl="0">
                        <a:buNone/>
                      </a:pPr>
                      <a:r>
                        <a:rPr lang="en-US" sz="1200" dirty="0"/>
                        <a:t>WB</a:t>
                      </a:r>
                    </a:p>
                  </a:txBody>
                  <a:tcPr anchor="ctr">
                    <a:solidFill>
                      <a:schemeClr val="accent1">
                        <a:lumMod val="20000"/>
                        <a:lumOff val="80000"/>
                      </a:schemeClr>
                    </a:solidFill>
                  </a:tcPr>
                </a:tc>
                <a:tc>
                  <a:txBody>
                    <a:bodyPr/>
                    <a:lstStyle/>
                    <a:p>
                      <a:r>
                        <a:rPr lang="en-US" sz="1200"/>
                        <a:t>PE</a:t>
                      </a:r>
                    </a:p>
                  </a:txBody>
                  <a:tcPr anchor="ctr">
                    <a:solidFill>
                      <a:schemeClr val="accent1">
                        <a:lumMod val="20000"/>
                        <a:lumOff val="80000"/>
                      </a:schemeClr>
                    </a:solidFill>
                  </a:tcPr>
                </a:tc>
                <a:tc>
                  <a:txBody>
                    <a:bodyPr/>
                    <a:lstStyle/>
                    <a:p>
                      <a:r>
                        <a:rPr lang="en-US" sz="1200"/>
                        <a:t>Music</a:t>
                      </a:r>
                    </a:p>
                  </a:txBody>
                  <a:tcPr anchor="ctr">
                    <a:solidFill>
                      <a:schemeClr val="accent1">
                        <a:lumMod val="20000"/>
                        <a:lumOff val="80000"/>
                      </a:schemeClr>
                    </a:solidFill>
                  </a:tcPr>
                </a:tc>
                <a:tc>
                  <a:txBody>
                    <a:bodyPr/>
                    <a:lstStyle/>
                    <a:p>
                      <a:r>
                        <a:rPr lang="en-US" sz="1200"/>
                        <a:t>Art</a:t>
                      </a:r>
                    </a:p>
                  </a:txBody>
                  <a:tcPr anchor="ctr">
                    <a:solidFill>
                      <a:schemeClr val="accent1">
                        <a:lumMod val="20000"/>
                        <a:lumOff val="80000"/>
                      </a:schemeClr>
                    </a:solidFill>
                  </a:tcPr>
                </a:tc>
                <a:tc>
                  <a:txBody>
                    <a:bodyPr/>
                    <a:lstStyle/>
                    <a:p>
                      <a:r>
                        <a:rPr lang="en-US" sz="1200"/>
                        <a:t>STEAM</a:t>
                      </a:r>
                    </a:p>
                  </a:txBody>
                  <a:tcPr anchor="ctr">
                    <a:solidFill>
                      <a:schemeClr val="accent1">
                        <a:lumMod val="20000"/>
                        <a:lumOff val="80000"/>
                      </a:schemeClr>
                    </a:solidFill>
                  </a:tcPr>
                </a:tc>
                <a:tc>
                  <a:txBody>
                    <a:bodyPr/>
                    <a:lstStyle/>
                    <a:p>
                      <a:pPr lvl="0">
                        <a:buNone/>
                      </a:pPr>
                      <a:endParaRPr lang="en-US" sz="1200" dirty="0"/>
                    </a:p>
                  </a:txBody>
                  <a:tcPr anchor="ctr">
                    <a:solidFill>
                      <a:schemeClr val="accent1">
                        <a:lumMod val="20000"/>
                        <a:lumOff val="80000"/>
                      </a:schemeClr>
                    </a:solidFill>
                  </a:tcPr>
                </a:tc>
                <a:tc>
                  <a:txBody>
                    <a:bodyPr/>
                    <a:lstStyle/>
                    <a:p>
                      <a:pPr lvl="0">
                        <a:buNone/>
                      </a:pPr>
                      <a:endParaRPr lang="en-US" sz="1200"/>
                    </a:p>
                  </a:txBody>
                  <a:tcPr anchor="ctr">
                    <a:solidFill>
                      <a:schemeClr val="accent1">
                        <a:lumMod val="20000"/>
                        <a:lumOff val="80000"/>
                      </a:schemeClr>
                    </a:solidFill>
                  </a:tcPr>
                </a:tc>
                <a:extLst>
                  <a:ext uri="{0D108BD9-81ED-4DB2-BD59-A6C34878D82A}">
                    <a16:rowId xmlns:a16="http://schemas.microsoft.com/office/drawing/2014/main" val="685060347"/>
                  </a:ext>
                </a:extLst>
              </a:tr>
              <a:tr h="423457">
                <a:tc>
                  <a:txBody>
                    <a:bodyPr/>
                    <a:lstStyle/>
                    <a:p>
                      <a:r>
                        <a:rPr lang="en-US" sz="1200" b="1" dirty="0"/>
                        <a:t>Jose - FD</a:t>
                      </a:r>
                    </a:p>
                  </a:txBody>
                  <a:tcPr/>
                </a:tc>
                <a:tc>
                  <a:txBody>
                    <a:bodyPr/>
                    <a:lstStyle/>
                    <a:p>
                      <a:pPr lvl="0">
                        <a:buNone/>
                      </a:pPr>
                      <a:r>
                        <a:rPr lang="en-US" sz="1200" dirty="0"/>
                        <a:t>WB</a:t>
                      </a:r>
                    </a:p>
                  </a:txBody>
                  <a:tcPr anchor="ctr"/>
                </a:tc>
                <a:tc>
                  <a:txBody>
                    <a:bodyPr/>
                    <a:lstStyle/>
                    <a:p>
                      <a:pPr lvl="0">
                        <a:buNone/>
                      </a:pPr>
                      <a:endParaRPr lang="en-US" dirty="0"/>
                    </a:p>
                  </a:txBody>
                  <a:tcPr anchor="ctr"/>
                </a:tc>
                <a:tc>
                  <a:txBody>
                    <a:bodyPr/>
                    <a:lstStyle/>
                    <a:p>
                      <a:r>
                        <a:rPr lang="en-US" sz="1200"/>
                        <a:t>Music</a:t>
                      </a:r>
                    </a:p>
                  </a:txBody>
                  <a:tcPr anchor="ctr"/>
                </a:tc>
                <a:tc>
                  <a:txBody>
                    <a:bodyPr/>
                    <a:lstStyle/>
                    <a:p>
                      <a:r>
                        <a:rPr lang="en-US" sz="1200"/>
                        <a:t>PE</a:t>
                      </a:r>
                    </a:p>
                  </a:txBody>
                  <a:tcPr anchor="ctr"/>
                </a:tc>
                <a:tc>
                  <a:txBody>
                    <a:bodyPr/>
                    <a:lstStyle/>
                    <a:p>
                      <a:r>
                        <a:rPr lang="en-US" sz="1200"/>
                        <a:t>STEAM</a:t>
                      </a:r>
                    </a:p>
                  </a:txBody>
                  <a:tcPr anchor="ctr"/>
                </a:tc>
                <a:tc>
                  <a:txBody>
                    <a:bodyPr/>
                    <a:lstStyle/>
                    <a:p>
                      <a:r>
                        <a:rPr lang="en-US" sz="1200"/>
                        <a:t>Art</a:t>
                      </a:r>
                    </a:p>
                  </a:txBody>
                  <a:tcPr anchor="ctr"/>
                </a:tc>
                <a:tc>
                  <a:txBody>
                    <a:bodyPr/>
                    <a:lstStyle/>
                    <a:p>
                      <a:pPr lvl="0">
                        <a:buNone/>
                      </a:pPr>
                      <a:endParaRPr lang="en-US" sz="1200"/>
                    </a:p>
                  </a:txBody>
                  <a:tcPr anchor="ctr"/>
                </a:tc>
                <a:tc>
                  <a:txBody>
                    <a:bodyPr/>
                    <a:lstStyle/>
                    <a:p>
                      <a:pPr lvl="0">
                        <a:buNone/>
                      </a:pPr>
                      <a:endParaRPr lang="en-US" sz="1200" dirty="0"/>
                    </a:p>
                  </a:txBody>
                  <a:tcPr anchor="ctr"/>
                </a:tc>
                <a:extLst>
                  <a:ext uri="{0D108BD9-81ED-4DB2-BD59-A6C34878D82A}">
                    <a16:rowId xmlns:a16="http://schemas.microsoft.com/office/drawing/2014/main" val="3258204588"/>
                  </a:ext>
                </a:extLst>
              </a:tr>
            </a:tbl>
          </a:graphicData>
        </a:graphic>
      </p:graphicFrame>
    </p:spTree>
    <p:extLst>
      <p:ext uri="{BB962C8B-B14F-4D97-AF65-F5344CB8AC3E}">
        <p14:creationId xmlns:p14="http://schemas.microsoft.com/office/powerpoint/2010/main" val="23382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8">
          <a:extLst>
            <a:ext uri="{FF2B5EF4-FFF2-40B4-BE49-F238E27FC236}">
              <a16:creationId xmlns:a16="http://schemas.microsoft.com/office/drawing/2014/main" id="{0245B10C-A903-A639-D038-F6F70F94F20F}"/>
            </a:ext>
          </a:extLst>
        </p:cNvPr>
        <p:cNvGrpSpPr/>
        <p:nvPr/>
      </p:nvGrpSpPr>
      <p:grpSpPr>
        <a:xfrm>
          <a:off x="0" y="0"/>
          <a:ext cx="0" cy="0"/>
          <a:chOff x="0" y="0"/>
          <a:chExt cx="0" cy="0"/>
        </a:xfrm>
      </p:grpSpPr>
      <p:sp>
        <p:nvSpPr>
          <p:cNvPr id="1239" name="Google Shape;1239;p91">
            <a:extLst>
              <a:ext uri="{FF2B5EF4-FFF2-40B4-BE49-F238E27FC236}">
                <a16:creationId xmlns:a16="http://schemas.microsoft.com/office/drawing/2014/main" id="{853679F4-8667-F9DC-AA79-D53BFD5FEBD2}"/>
              </a:ext>
            </a:extLst>
          </p:cNvPr>
          <p:cNvSpPr txBox="1">
            <a:spLocks noGrp="1"/>
          </p:cNvSpPr>
          <p:nvPr>
            <p:ph type="title"/>
          </p:nvPr>
        </p:nvSpPr>
        <p:spPr>
          <a:xfrm>
            <a:off x="540000" y="411571"/>
            <a:ext cx="8064000" cy="572700"/>
          </a:xfrm>
          <a:prstGeom prst="rect">
            <a:avLst/>
          </a:prstGeom>
        </p:spPr>
        <p:txBody>
          <a:bodyPr spcFirstLastPara="1" wrap="square" lIns="91425" tIns="91425" rIns="91425" bIns="91425" anchor="t" anchorCtr="0">
            <a:noAutofit/>
          </a:bodyPr>
          <a:lstStyle/>
          <a:p>
            <a:r>
              <a:rPr lang="en"/>
              <a:t>School / Parent Communication</a:t>
            </a:r>
            <a:endParaRPr lang="en-US"/>
          </a:p>
        </p:txBody>
      </p:sp>
      <p:sp>
        <p:nvSpPr>
          <p:cNvPr id="1264" name="Google Shape;1264;p91">
            <a:extLst>
              <a:ext uri="{FF2B5EF4-FFF2-40B4-BE49-F238E27FC236}">
                <a16:creationId xmlns:a16="http://schemas.microsoft.com/office/drawing/2014/main" id="{533460F3-E7F3-CE2A-5EE9-6DA1181C13D1}"/>
              </a:ext>
            </a:extLst>
          </p:cNvPr>
          <p:cNvSpPr txBox="1"/>
          <p:nvPr/>
        </p:nvSpPr>
        <p:spPr>
          <a:xfrm>
            <a:off x="165208" y="2221513"/>
            <a:ext cx="2707868" cy="2183213"/>
          </a:xfrm>
          <a:prstGeom prst="rect">
            <a:avLst/>
          </a:prstGeom>
          <a:noFill/>
          <a:ln>
            <a:noFill/>
          </a:ln>
        </p:spPr>
        <p:txBody>
          <a:bodyPr spcFirstLastPara="1" wrap="square" lIns="0" tIns="91425" rIns="0" bIns="91425" anchor="t" anchorCtr="0">
            <a:noAutofit/>
          </a:bodyPr>
          <a:lstStyle/>
          <a:p>
            <a:pPr marL="285750" lvl="1" indent="-285750">
              <a:buChar char="•"/>
            </a:pPr>
            <a:r>
              <a:rPr lang="en-US">
                <a:solidFill>
                  <a:srgbClr val="1A4568"/>
                </a:solidFill>
                <a:latin typeface="Open Sans"/>
                <a:ea typeface="Open Sans"/>
                <a:cs typeface="Open Sans"/>
                <a:sym typeface="Open Sans"/>
              </a:rPr>
              <a:t>School Communication</a:t>
            </a:r>
          </a:p>
          <a:p>
            <a:pPr marL="285750" lvl="1" indent="-285750">
              <a:buChar char="•"/>
            </a:pPr>
            <a:r>
              <a:rPr lang="en-US">
                <a:solidFill>
                  <a:srgbClr val="1A4568"/>
                </a:solidFill>
                <a:latin typeface="Open Sans"/>
                <a:ea typeface="Open Sans"/>
                <a:cs typeface="Open Sans"/>
                <a:sym typeface="Open Sans"/>
              </a:rPr>
              <a:t>Payment and Permissions</a:t>
            </a:r>
          </a:p>
          <a:p>
            <a:pPr marL="285750" lvl="1" indent="-285750">
              <a:buChar char="•"/>
            </a:pPr>
            <a:r>
              <a:rPr lang="en-US">
                <a:solidFill>
                  <a:srgbClr val="1A4568"/>
                </a:solidFill>
                <a:latin typeface="Open Sans"/>
                <a:ea typeface="Open Sans"/>
                <a:cs typeface="Open Sans"/>
                <a:sym typeface="Open Sans"/>
              </a:rPr>
              <a:t>Absence Management</a:t>
            </a:r>
          </a:p>
          <a:p>
            <a:pPr marL="285750" lvl="1" indent="-285750">
              <a:buChar char="•"/>
            </a:pPr>
            <a:r>
              <a:rPr lang="en-US">
                <a:solidFill>
                  <a:srgbClr val="1A4568"/>
                </a:solidFill>
                <a:latin typeface="Open Sans"/>
                <a:ea typeface="Open Sans"/>
                <a:cs typeface="Open Sans"/>
                <a:sym typeface="Open Sans"/>
              </a:rPr>
              <a:t>Notifications and Notices</a:t>
            </a:r>
          </a:p>
          <a:p>
            <a:pPr marL="285750" lvl="1" indent="-285750">
              <a:buChar char="•"/>
            </a:pPr>
            <a:r>
              <a:rPr lang="en-US">
                <a:solidFill>
                  <a:srgbClr val="1A4568"/>
                </a:solidFill>
                <a:latin typeface="Open Sans"/>
                <a:ea typeface="Open Sans"/>
                <a:cs typeface="Open Sans"/>
                <a:sym typeface="Open Sans"/>
              </a:rPr>
              <a:t>Parent/Teacher Interview Booking.</a:t>
            </a:r>
          </a:p>
          <a:p>
            <a:pPr marL="285750" lvl="1" indent="-285750">
              <a:buChar char="•"/>
            </a:pPr>
            <a:r>
              <a:rPr lang="en-US">
                <a:solidFill>
                  <a:srgbClr val="1A4568"/>
                </a:solidFill>
                <a:latin typeface="Open Sans"/>
                <a:ea typeface="Open Sans"/>
                <a:cs typeface="Open Sans"/>
                <a:sym typeface="Open Sans"/>
              </a:rPr>
              <a:t>Access to School Calendar</a:t>
            </a:r>
            <a:endParaRPr lang="en-US">
              <a:solidFill>
                <a:srgbClr val="1A4568"/>
              </a:solidFill>
              <a:latin typeface="Open Sans"/>
              <a:ea typeface="Open Sans"/>
              <a:cs typeface="Open Sans"/>
            </a:endParaRPr>
          </a:p>
          <a:p>
            <a:pPr marL="285750" lvl="1" indent="-285750">
              <a:buChar char="•"/>
            </a:pPr>
            <a:r>
              <a:rPr lang="en-US">
                <a:solidFill>
                  <a:srgbClr val="1A4568"/>
                </a:solidFill>
                <a:latin typeface="Open Sans"/>
                <a:ea typeface="Open Sans"/>
                <a:cs typeface="Open Sans"/>
                <a:sym typeface="Open Sans"/>
              </a:rPr>
              <a:t>Semester</a:t>
            </a:r>
            <a:r>
              <a:rPr lang="en-US">
                <a:solidFill>
                  <a:srgbClr val="1A4568"/>
                </a:solidFill>
                <a:latin typeface="Open Sans"/>
                <a:ea typeface="Open Sans"/>
                <a:cs typeface="Open Sans"/>
              </a:rPr>
              <a:t> Reports</a:t>
            </a:r>
          </a:p>
        </p:txBody>
      </p:sp>
      <p:pic>
        <p:nvPicPr>
          <p:cNvPr id="4" name="Picture 3" descr="Seesaw - St Peter's Primary School">
            <a:extLst>
              <a:ext uri="{FF2B5EF4-FFF2-40B4-BE49-F238E27FC236}">
                <a16:creationId xmlns:a16="http://schemas.microsoft.com/office/drawing/2014/main" id="{BA1F6F9C-789C-244F-490F-33015CAB5803}"/>
              </a:ext>
            </a:extLst>
          </p:cNvPr>
          <p:cNvPicPr>
            <a:picLocks noChangeAspect="1"/>
          </p:cNvPicPr>
          <p:nvPr/>
        </p:nvPicPr>
        <p:blipFill>
          <a:blip r:embed="rId3"/>
          <a:stretch>
            <a:fillRect/>
          </a:stretch>
        </p:blipFill>
        <p:spPr>
          <a:xfrm>
            <a:off x="6726384" y="3530977"/>
            <a:ext cx="1047750" cy="609600"/>
          </a:xfrm>
          <a:prstGeom prst="rect">
            <a:avLst/>
          </a:prstGeom>
        </p:spPr>
      </p:pic>
      <p:pic>
        <p:nvPicPr>
          <p:cNvPr id="5" name="Picture 4" descr="A building with a sign&#10;&#10;AI-generated content may be incorrect.">
            <a:extLst>
              <a:ext uri="{FF2B5EF4-FFF2-40B4-BE49-F238E27FC236}">
                <a16:creationId xmlns:a16="http://schemas.microsoft.com/office/drawing/2014/main" id="{FC354C38-9737-D084-6EF8-206ADD20E061}"/>
              </a:ext>
            </a:extLst>
          </p:cNvPr>
          <p:cNvPicPr>
            <a:picLocks noChangeAspect="1"/>
          </p:cNvPicPr>
          <p:nvPr/>
        </p:nvPicPr>
        <p:blipFill>
          <a:blip r:embed="rId4"/>
          <a:stretch>
            <a:fillRect/>
          </a:stretch>
        </p:blipFill>
        <p:spPr>
          <a:xfrm>
            <a:off x="6806916" y="1161196"/>
            <a:ext cx="893157" cy="847018"/>
          </a:xfrm>
          <a:prstGeom prst="rect">
            <a:avLst/>
          </a:prstGeom>
        </p:spPr>
      </p:pic>
      <p:pic>
        <p:nvPicPr>
          <p:cNvPr id="6" name="Picture 5" descr="Sentral | LinkedIn">
            <a:extLst>
              <a:ext uri="{FF2B5EF4-FFF2-40B4-BE49-F238E27FC236}">
                <a16:creationId xmlns:a16="http://schemas.microsoft.com/office/drawing/2014/main" id="{79991FDB-6941-86E8-6575-722C7211FC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737852" y="983068"/>
            <a:ext cx="1231447" cy="1200831"/>
          </a:xfrm>
          <a:prstGeom prst="rect">
            <a:avLst/>
          </a:prstGeom>
        </p:spPr>
      </p:pic>
      <p:sp>
        <p:nvSpPr>
          <p:cNvPr id="8" name="TextBox 7">
            <a:extLst>
              <a:ext uri="{FF2B5EF4-FFF2-40B4-BE49-F238E27FC236}">
                <a16:creationId xmlns:a16="http://schemas.microsoft.com/office/drawing/2014/main" id="{A13D9FD2-8513-273F-1F91-C3601118C6EA}"/>
              </a:ext>
            </a:extLst>
          </p:cNvPr>
          <p:cNvSpPr txBox="1"/>
          <p:nvPr/>
        </p:nvSpPr>
        <p:spPr>
          <a:xfrm>
            <a:off x="2869948" y="2190070"/>
            <a:ext cx="27432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1" indent="-228600">
              <a:buFont typeface=""/>
              <a:buChar char="•"/>
            </a:pPr>
            <a:r>
              <a:rPr lang="en-US">
                <a:solidFill>
                  <a:schemeClr val="tx1"/>
                </a:solidFill>
                <a:latin typeface="Open Sans"/>
                <a:ea typeface="Open Sans"/>
                <a:cs typeface="Open Sans"/>
              </a:rPr>
              <a:t>Published weekly (Friday)​</a:t>
            </a:r>
          </a:p>
          <a:p>
            <a:pPr marL="228600" lvl="1" indent="-228600">
              <a:buFont typeface=""/>
              <a:buChar char="•"/>
            </a:pPr>
            <a:r>
              <a:rPr lang="en-US">
                <a:solidFill>
                  <a:schemeClr val="tx1"/>
                </a:solidFill>
                <a:latin typeface="Open Sans"/>
                <a:ea typeface="Open Sans"/>
                <a:cs typeface="Open Sans"/>
              </a:rPr>
              <a:t>Essential school-based communication​</a:t>
            </a:r>
          </a:p>
          <a:p>
            <a:pPr marL="228600" lvl="1" indent="-228600">
              <a:buFont typeface=""/>
              <a:buChar char="•"/>
            </a:pPr>
            <a:r>
              <a:rPr lang="en-US">
                <a:solidFill>
                  <a:schemeClr val="tx1"/>
                </a:solidFill>
                <a:latin typeface="Open Sans"/>
                <a:ea typeface="Open Sans"/>
                <a:cs typeface="Open Sans"/>
              </a:rPr>
              <a:t>Upcoming events, classroom news, community news, school initiatives and  ensures families stay up to date with essential and current happenings at Newlands. </a:t>
            </a:r>
          </a:p>
        </p:txBody>
      </p:sp>
      <p:sp>
        <p:nvSpPr>
          <p:cNvPr id="9" name="TextBox 8">
            <a:extLst>
              <a:ext uri="{FF2B5EF4-FFF2-40B4-BE49-F238E27FC236}">
                <a16:creationId xmlns:a16="http://schemas.microsoft.com/office/drawing/2014/main" id="{90179AD7-65CA-D703-9382-B5998A9D3B17}"/>
              </a:ext>
            </a:extLst>
          </p:cNvPr>
          <p:cNvSpPr txBox="1"/>
          <p:nvPr/>
        </p:nvSpPr>
        <p:spPr>
          <a:xfrm>
            <a:off x="5719973" y="2128838"/>
            <a:ext cx="322716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a:solidFill>
                  <a:srgbClr val="1A4568"/>
                </a:solidFill>
                <a:latin typeface="Open Sans"/>
                <a:ea typeface="Open Sans"/>
                <a:cs typeface="Open Sans"/>
              </a:rPr>
              <a:t>Ensure urgent/timely communication via the office</a:t>
            </a:r>
          </a:p>
          <a:p>
            <a:pPr marL="285750" lvl="1" indent="-285750">
              <a:buFont typeface="Arial,Sans-Serif"/>
              <a:buChar char="•"/>
            </a:pPr>
            <a:r>
              <a:rPr lang="en-US">
                <a:solidFill>
                  <a:srgbClr val="1A4568"/>
                </a:solidFill>
                <a:latin typeface="Open Sans"/>
                <a:ea typeface="Open Sans"/>
                <a:cs typeface="Open Sans"/>
              </a:rPr>
              <a:t>Payment and Permissions</a:t>
            </a:r>
          </a:p>
          <a:p>
            <a:pPr marL="285750" lvl="1" indent="-285750">
              <a:buFont typeface="Arial,Sans-Serif"/>
              <a:buChar char="•"/>
            </a:pPr>
            <a:r>
              <a:rPr lang="en-US">
                <a:solidFill>
                  <a:srgbClr val="1A4568"/>
                </a:solidFill>
                <a:latin typeface="Open Sans"/>
                <a:ea typeface="Open Sans"/>
                <a:cs typeface="Open Sans"/>
              </a:rPr>
              <a:t>Absence Management</a:t>
            </a:r>
          </a:p>
          <a:p>
            <a:pPr marL="285750" lvl="1" indent="-285750">
              <a:buFont typeface="Arial,Sans-Serif"/>
              <a:buChar char="•"/>
            </a:pPr>
            <a:r>
              <a:rPr lang="en-US" b="1">
                <a:solidFill>
                  <a:srgbClr val="1A4568"/>
                </a:solidFill>
                <a:latin typeface="Open Sans"/>
                <a:ea typeface="Open Sans"/>
                <a:cs typeface="Open Sans"/>
              </a:rPr>
              <a:t>Communicate medical/health care plans</a:t>
            </a:r>
          </a:p>
        </p:txBody>
      </p:sp>
      <p:pic>
        <p:nvPicPr>
          <p:cNvPr id="10" name="Picture 9" descr="A grey and black text&#10;&#10;AI-generated content may be incorrect.">
            <a:extLst>
              <a:ext uri="{FF2B5EF4-FFF2-40B4-BE49-F238E27FC236}">
                <a16:creationId xmlns:a16="http://schemas.microsoft.com/office/drawing/2014/main" id="{6526AFFB-0722-1FB4-7B34-9FE9049242C4}"/>
              </a:ext>
            </a:extLst>
          </p:cNvPr>
          <p:cNvPicPr>
            <a:picLocks noChangeAspect="1"/>
          </p:cNvPicPr>
          <p:nvPr/>
        </p:nvPicPr>
        <p:blipFill>
          <a:blip r:embed="rId7"/>
          <a:stretch>
            <a:fillRect/>
          </a:stretch>
        </p:blipFill>
        <p:spPr>
          <a:xfrm>
            <a:off x="3006499" y="1235144"/>
            <a:ext cx="2212522" cy="693371"/>
          </a:xfrm>
          <a:prstGeom prst="rect">
            <a:avLst/>
          </a:prstGeom>
        </p:spPr>
      </p:pic>
      <p:sp>
        <p:nvSpPr>
          <p:cNvPr id="11" name="TextBox 10">
            <a:extLst>
              <a:ext uri="{FF2B5EF4-FFF2-40B4-BE49-F238E27FC236}">
                <a16:creationId xmlns:a16="http://schemas.microsoft.com/office/drawing/2014/main" id="{ADB40A4E-9BE9-FD7D-1BF9-C8C6D81E0F5C}"/>
              </a:ext>
            </a:extLst>
          </p:cNvPr>
          <p:cNvSpPr txBox="1"/>
          <p:nvPr/>
        </p:nvSpPr>
        <p:spPr>
          <a:xfrm>
            <a:off x="5712067" y="4161572"/>
            <a:ext cx="322285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1" indent="-285750">
              <a:buChar char="•"/>
            </a:pPr>
            <a:r>
              <a:rPr lang="en-US">
                <a:solidFill>
                  <a:srgbClr val="1A4568"/>
                </a:solidFill>
                <a:latin typeface="Open Sans"/>
                <a:ea typeface="Open Sans"/>
                <a:cs typeface="Open Sans"/>
              </a:rPr>
              <a:t>Visibility into learning experience to support and celebrate learning.</a:t>
            </a:r>
            <a:endParaRPr lang="en-US">
              <a:latin typeface="Open Sans"/>
              <a:ea typeface="Open Sans"/>
              <a:cs typeface="Open Sans"/>
            </a:endParaRPr>
          </a:p>
          <a:p>
            <a:pPr marL="285750" lvl="1" indent="-285750">
              <a:buChar char="•"/>
            </a:pPr>
            <a:r>
              <a:rPr lang="en-US">
                <a:solidFill>
                  <a:srgbClr val="1A4568"/>
                </a:solidFill>
                <a:latin typeface="Open Sans"/>
                <a:ea typeface="Open Sans"/>
                <a:cs typeface="Open Sans"/>
              </a:rPr>
              <a:t>Assessment posts/recording.</a:t>
            </a:r>
            <a:endParaRPr lang="en-US">
              <a:latin typeface="Open Sans"/>
              <a:ea typeface="Open Sans"/>
              <a:cs typeface="Open Sans"/>
            </a:endParaRPr>
          </a:p>
        </p:txBody>
      </p:sp>
    </p:spTree>
    <p:extLst>
      <p:ext uri="{BB962C8B-B14F-4D97-AF65-F5344CB8AC3E}">
        <p14:creationId xmlns:p14="http://schemas.microsoft.com/office/powerpoint/2010/main" val="268269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9"/>
                                        </p:tgtEl>
                                        <p:attrNameLst>
                                          <p:attrName>style.visibility</p:attrName>
                                        </p:attrNameLst>
                                      </p:cBhvr>
                                      <p:to>
                                        <p:strVal val="visible"/>
                                      </p:to>
                                    </p:set>
                                    <p:animEffect transition="in" filter="fade">
                                      <p:cBhvr>
                                        <p:cTn id="7" dur="1000"/>
                                        <p:tgtEl>
                                          <p:spTgt spid="1239"/>
                                        </p:tgtEl>
                                      </p:cBhvr>
                                    </p:animEffect>
                                  </p:childTnLst>
                                </p:cTn>
                              </p:par>
                              <p:par>
                                <p:cTn id="8" presetID="10" presetClass="entr" presetSubtype="0" fill="hold" nodeType="withEffect">
                                  <p:stCondLst>
                                    <p:cond delay="0"/>
                                  </p:stCondLst>
                                  <p:childTnLst>
                                    <p:set>
                                      <p:cBhvr>
                                        <p:cTn id="9" dur="1" fill="hold">
                                          <p:stCondLst>
                                            <p:cond delay="0"/>
                                          </p:stCondLst>
                                        </p:cTn>
                                        <p:tgtEl>
                                          <p:spTgt spid="1264"/>
                                        </p:tgtEl>
                                        <p:attrNameLst>
                                          <p:attrName>style.visibility</p:attrName>
                                        </p:attrNameLst>
                                      </p:cBhvr>
                                      <p:to>
                                        <p:strVal val="visible"/>
                                      </p:to>
                                    </p:set>
                                    <p:animEffect transition="in" filter="fade">
                                      <p:cBhvr>
                                        <p:cTn id="10" dur="1000"/>
                                        <p:tgtEl>
                                          <p:spTgt spid="1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1" name="Google Shape;1111;p82"/>
          <p:cNvSpPr txBox="1">
            <a:spLocks noGrp="1"/>
          </p:cNvSpPr>
          <p:nvPr>
            <p:ph type="subTitle" idx="1"/>
          </p:nvPr>
        </p:nvSpPr>
        <p:spPr>
          <a:xfrm>
            <a:off x="3071650" y="2710324"/>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Hats</a:t>
            </a:r>
            <a:endParaRPr lang="en-US"/>
          </a:p>
        </p:txBody>
      </p:sp>
      <p:sp>
        <p:nvSpPr>
          <p:cNvPr id="1112" name="Google Shape;1112;p82"/>
          <p:cNvSpPr txBox="1">
            <a:spLocks noGrp="1"/>
          </p:cNvSpPr>
          <p:nvPr>
            <p:ph type="subTitle" idx="2"/>
          </p:nvPr>
        </p:nvSpPr>
        <p:spPr>
          <a:xfrm>
            <a:off x="3143037" y="3065836"/>
            <a:ext cx="2884800" cy="782100"/>
          </a:xfrm>
          <a:prstGeom prst="rect">
            <a:avLst/>
          </a:prstGeom>
        </p:spPr>
        <p:txBody>
          <a:bodyPr spcFirstLastPara="1" wrap="square" lIns="91425" tIns="91425" rIns="91425" bIns="91425" anchor="t" anchorCtr="0">
            <a:noAutofit/>
          </a:bodyPr>
          <a:lstStyle/>
          <a:p>
            <a:pPr marL="0" indent="0"/>
            <a:r>
              <a:rPr lang="en">
                <a:solidFill>
                  <a:schemeClr val="dk2"/>
                </a:solidFill>
              </a:rPr>
              <a:t>Hats are compulsory to wear in term 1 and 4.  We are setting up a Wellbeing hub where students can go if they don't have a hat. </a:t>
            </a:r>
          </a:p>
        </p:txBody>
      </p:sp>
      <p:sp>
        <p:nvSpPr>
          <p:cNvPr id="1113" name="Google Shape;1113;p82"/>
          <p:cNvSpPr txBox="1">
            <a:spLocks noGrp="1"/>
          </p:cNvSpPr>
          <p:nvPr>
            <p:ph type="subTitle" idx="3"/>
          </p:nvPr>
        </p:nvSpPr>
        <p:spPr>
          <a:xfrm>
            <a:off x="103468" y="3626656"/>
            <a:ext cx="2884800" cy="3570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Uniform</a:t>
            </a:r>
            <a:endParaRPr lang="en-US"/>
          </a:p>
        </p:txBody>
      </p:sp>
      <p:sp>
        <p:nvSpPr>
          <p:cNvPr id="1114" name="Google Shape;1114;p82"/>
          <p:cNvSpPr txBox="1">
            <a:spLocks noGrp="1"/>
          </p:cNvSpPr>
          <p:nvPr>
            <p:ph type="subTitle" idx="4"/>
          </p:nvPr>
        </p:nvSpPr>
        <p:spPr>
          <a:xfrm>
            <a:off x="257016" y="3983234"/>
            <a:ext cx="2577726" cy="782100"/>
          </a:xfrm>
          <a:prstGeom prst="rect">
            <a:avLst/>
          </a:prstGeom>
        </p:spPr>
        <p:txBody>
          <a:bodyPr spcFirstLastPara="1" wrap="square" lIns="91425" tIns="91425" rIns="91425" bIns="91425" anchor="t" anchorCtr="0">
            <a:noAutofit/>
          </a:bodyPr>
          <a:lstStyle/>
          <a:p>
            <a:pPr marL="114300" indent="0"/>
            <a:r>
              <a:rPr lang="en-US" dirty="0">
                <a:solidFill>
                  <a:schemeClr val="dk2"/>
                </a:solidFill>
              </a:rPr>
              <a:t>Ensure all uniform/ personal items are </a:t>
            </a:r>
            <a:r>
              <a:rPr lang="en-US" u="sng" dirty="0">
                <a:solidFill>
                  <a:schemeClr val="dk2"/>
                </a:solidFill>
              </a:rPr>
              <a:t>clearly labelled </a:t>
            </a:r>
            <a:endParaRPr lang="en" u="sng" dirty="0">
              <a:solidFill>
                <a:schemeClr val="dk2"/>
              </a:solidFill>
            </a:endParaRPr>
          </a:p>
          <a:p>
            <a:pPr marL="0" lvl="0" indent="0">
              <a:spcBef>
                <a:spcPts val="0"/>
              </a:spcBef>
              <a:spcAft>
                <a:spcPts val="0"/>
              </a:spcAft>
            </a:pPr>
            <a:endParaRPr lang="en" dirty="0">
              <a:solidFill>
                <a:schemeClr val="dk2"/>
              </a:solidFill>
            </a:endParaRPr>
          </a:p>
        </p:txBody>
      </p:sp>
      <p:sp>
        <p:nvSpPr>
          <p:cNvPr id="7" name="Google Shape;1040;p75">
            <a:extLst>
              <a:ext uri="{FF2B5EF4-FFF2-40B4-BE49-F238E27FC236}">
                <a16:creationId xmlns:a16="http://schemas.microsoft.com/office/drawing/2014/main" id="{F5442D6D-E3E4-55BF-81F4-745BC1EE80A6}"/>
              </a:ext>
            </a:extLst>
          </p:cNvPr>
          <p:cNvSpPr txBox="1">
            <a:spLocks/>
          </p:cNvSpPr>
          <p:nvPr/>
        </p:nvSpPr>
        <p:spPr>
          <a:xfrm>
            <a:off x="4462148" y="260805"/>
            <a:ext cx="4678133" cy="62661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000" b="1">
                <a:solidFill>
                  <a:schemeClr val="tx1"/>
                </a:solidFill>
                <a:latin typeface="Josefin Sans"/>
              </a:rPr>
              <a:t>Uniform, Hats and</a:t>
            </a:r>
            <a:endParaRPr lang="en-US" b="1">
              <a:solidFill>
                <a:schemeClr val="tx1"/>
              </a:solidFill>
              <a:latin typeface="Josefin Sans"/>
            </a:endParaRPr>
          </a:p>
          <a:p>
            <a:pPr algn="ctr"/>
            <a:r>
              <a:rPr lang="en" sz="3000" b="1">
                <a:solidFill>
                  <a:schemeClr val="tx1"/>
                </a:solidFill>
                <a:latin typeface="Josefin Sans"/>
              </a:rPr>
              <a:t> Lost Property </a:t>
            </a:r>
            <a:endParaRPr lang="en-US" b="1">
              <a:solidFill>
                <a:schemeClr val="tx1"/>
              </a:solidFill>
              <a:latin typeface="Josefin Sans"/>
            </a:endParaRPr>
          </a:p>
        </p:txBody>
      </p:sp>
      <p:sp>
        <p:nvSpPr>
          <p:cNvPr id="10" name="Google Shape;1111;p82">
            <a:extLst>
              <a:ext uri="{FF2B5EF4-FFF2-40B4-BE49-F238E27FC236}">
                <a16:creationId xmlns:a16="http://schemas.microsoft.com/office/drawing/2014/main" id="{56DE6092-5CD4-884B-B9E6-D65D9698D3B6}"/>
              </a:ext>
            </a:extLst>
          </p:cNvPr>
          <p:cNvSpPr txBox="1">
            <a:spLocks/>
          </p:cNvSpPr>
          <p:nvPr/>
        </p:nvSpPr>
        <p:spPr>
          <a:xfrm>
            <a:off x="6180405" y="2128488"/>
            <a:ext cx="2884800" cy="357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100"/>
              <a:buFont typeface="Josefin Sans"/>
              <a:buNone/>
              <a:defRPr sz="2700" b="1" i="0" u="none" strike="noStrike" cap="none">
                <a:solidFill>
                  <a:schemeClr val="dk1"/>
                </a:solidFill>
                <a:latin typeface="Josefin Sans"/>
                <a:ea typeface="Josefin Sans"/>
                <a:cs typeface="Josefin Sans"/>
                <a:sym typeface="Josefin Sans"/>
              </a:defRPr>
            </a:lvl1pPr>
            <a:lvl2pPr marL="914400" marR="0" lvl="1" indent="-317500" algn="ctr" rtl="0">
              <a:lnSpc>
                <a:spcPct val="115000"/>
              </a:lnSpc>
              <a:spcBef>
                <a:spcPts val="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2pPr>
            <a:lvl3pPr marL="1371600" marR="0" lvl="2"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3pPr>
            <a:lvl4pPr marL="1828800" marR="0" lvl="3"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4pPr>
            <a:lvl5pPr marL="2286000" marR="0" lvl="4"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5pPr>
            <a:lvl6pPr marL="2743200" marR="0" lvl="5"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6pPr>
            <a:lvl7pPr marL="3200400" marR="0" lvl="6"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7pPr>
            <a:lvl8pPr marL="3657600" marR="0" lvl="7" indent="-317500" algn="ctr" rtl="0">
              <a:lnSpc>
                <a:spcPct val="115000"/>
              </a:lnSpc>
              <a:spcBef>
                <a:spcPts val="1600"/>
              </a:spcBef>
              <a:spcAft>
                <a:spcPts val="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8pPr>
            <a:lvl9pPr marL="4114800" marR="0" lvl="8" indent="-317500" algn="ctr" rtl="0">
              <a:lnSpc>
                <a:spcPct val="115000"/>
              </a:lnSpc>
              <a:spcBef>
                <a:spcPts val="1600"/>
              </a:spcBef>
              <a:spcAft>
                <a:spcPts val="1600"/>
              </a:spcAft>
              <a:buClr>
                <a:schemeClr val="dk1"/>
              </a:buClr>
              <a:buSzPts val="2100"/>
              <a:buFont typeface="Josefin Sans"/>
              <a:buNone/>
              <a:defRPr sz="2100" b="1" i="0" u="none" strike="noStrike" cap="none">
                <a:solidFill>
                  <a:schemeClr val="dk1"/>
                </a:solidFill>
                <a:latin typeface="Josefin Sans"/>
                <a:ea typeface="Josefin Sans"/>
                <a:cs typeface="Josefin Sans"/>
                <a:sym typeface="Josefin Sans"/>
              </a:defRPr>
            </a:lvl9pPr>
          </a:lstStyle>
          <a:p>
            <a:pPr marL="0" indent="0"/>
            <a:r>
              <a:rPr lang="en"/>
              <a:t>Lost Property</a:t>
            </a:r>
            <a:endParaRPr lang="en-US"/>
          </a:p>
        </p:txBody>
      </p:sp>
      <p:sp>
        <p:nvSpPr>
          <p:cNvPr id="12" name="Google Shape;1112;p82">
            <a:extLst>
              <a:ext uri="{FF2B5EF4-FFF2-40B4-BE49-F238E27FC236}">
                <a16:creationId xmlns:a16="http://schemas.microsoft.com/office/drawing/2014/main" id="{9BF3CFE4-F1E0-8EA3-BC97-39D4A61FD68C}"/>
              </a:ext>
            </a:extLst>
          </p:cNvPr>
          <p:cNvSpPr txBox="1">
            <a:spLocks/>
          </p:cNvSpPr>
          <p:nvPr/>
        </p:nvSpPr>
        <p:spPr>
          <a:xfrm>
            <a:off x="6045418" y="2484000"/>
            <a:ext cx="2884800" cy="782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15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pPr marL="0" indent="0"/>
            <a:r>
              <a:rPr lang="en-US">
                <a:solidFill>
                  <a:schemeClr val="dk2"/>
                </a:solidFill>
              </a:rPr>
              <a:t>Located in Specialist Hub outside the STEAM classroom. We have got one on top of our lockers too if the items are found in the classroom.</a:t>
            </a:r>
          </a:p>
        </p:txBody>
      </p:sp>
      <p:pic>
        <p:nvPicPr>
          <p:cNvPr id="2" name="Picture 1" descr="Two girls in a garden&#10;&#10;AI-generated content may be incorrect.">
            <a:extLst>
              <a:ext uri="{FF2B5EF4-FFF2-40B4-BE49-F238E27FC236}">
                <a16:creationId xmlns:a16="http://schemas.microsoft.com/office/drawing/2014/main" id="{6374B063-DC5F-C76F-B296-43C5DA63D7A5}"/>
              </a:ext>
            </a:extLst>
          </p:cNvPr>
          <p:cNvPicPr>
            <a:picLocks noChangeAspect="1"/>
          </p:cNvPicPr>
          <p:nvPr/>
        </p:nvPicPr>
        <p:blipFill>
          <a:blip r:embed="rId3"/>
          <a:stretch>
            <a:fillRect/>
          </a:stretch>
        </p:blipFill>
        <p:spPr>
          <a:xfrm>
            <a:off x="408945" y="1288499"/>
            <a:ext cx="2274887" cy="207345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3" name="Picture 2" descr="Brilliant Basics Kids School Hat - Royal Blue | BIG W">
            <a:extLst>
              <a:ext uri="{FF2B5EF4-FFF2-40B4-BE49-F238E27FC236}">
                <a16:creationId xmlns:a16="http://schemas.microsoft.com/office/drawing/2014/main" id="{5F26DBEA-82A2-C5F2-8454-37726614384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179728" y="884546"/>
            <a:ext cx="2512894" cy="2478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11"/>
                                        </p:tgtEl>
                                        <p:attrNameLst>
                                          <p:attrName>style.visibility</p:attrName>
                                        </p:attrNameLst>
                                      </p:cBhvr>
                                      <p:to>
                                        <p:strVal val="visible"/>
                                      </p:to>
                                    </p:set>
                                    <p:anim calcmode="lin" valueType="num">
                                      <p:cBhvr additive="base">
                                        <p:cTn id="7" dur="1000"/>
                                        <p:tgtEl>
                                          <p:spTgt spid="1111"/>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112"/>
                                        </p:tgtEl>
                                        <p:attrNameLst>
                                          <p:attrName>style.visibility</p:attrName>
                                        </p:attrNameLst>
                                      </p:cBhvr>
                                      <p:to>
                                        <p:strVal val="visible"/>
                                      </p:to>
                                    </p:set>
                                    <p:anim calcmode="lin" valueType="num">
                                      <p:cBhvr additive="base">
                                        <p:cTn id="10" dur="1000"/>
                                        <p:tgtEl>
                                          <p:spTgt spid="111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13"/>
                                        </p:tgtEl>
                                        <p:attrNameLst>
                                          <p:attrName>style.visibility</p:attrName>
                                        </p:attrNameLst>
                                      </p:cBhvr>
                                      <p:to>
                                        <p:strVal val="visible"/>
                                      </p:to>
                                    </p:set>
                                    <p:anim calcmode="lin" valueType="num">
                                      <p:cBhvr additive="base">
                                        <p:cTn id="13" dur="1000"/>
                                        <p:tgtEl>
                                          <p:spTgt spid="1113"/>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114"/>
                                        </p:tgtEl>
                                        <p:attrNameLst>
                                          <p:attrName>style.visibility</p:attrName>
                                        </p:attrNameLst>
                                      </p:cBhvr>
                                      <p:to>
                                        <p:strVal val="visible"/>
                                      </p:to>
                                    </p:set>
                                    <p:anim calcmode="lin" valueType="num">
                                      <p:cBhvr additive="base">
                                        <p:cTn id="16" dur="1000"/>
                                        <p:tgtEl>
                                          <p:spTgt spid="1114"/>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p:tgtEl>
                                          <p:spTgt spid="10"/>
                                        </p:tgtEl>
                                        <p:attrNameLst>
                                          <p:attrName>ppt_x</p:attrName>
                                        </p:attrNameLst>
                                      </p:cBhvr>
                                      <p:tavLst>
                                        <p:tav tm="0">
                                          <p:val>
                                            <p:strVal val="#ppt_x+1"/>
                                          </p:val>
                                        </p:tav>
                                        <p:tav tm="100000">
                                          <p:val>
                                            <p:strVal val="#ppt_x"/>
                                          </p:val>
                                        </p:tav>
                                      </p:tavLst>
                                    </p:anim>
                                  </p:childTnLst>
                                </p:cTn>
                              </p:par>
                              <p:par>
                                <p:cTn id="25" presetID="2" presetClass="entr" presetSubtype="2"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2BA776A1-D5A3-387F-26EA-B71FB185D97E}"/>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367BF48A-0ECC-0EA4-9850-7D0B6AF88387}"/>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Play Areas</a:t>
            </a:r>
            <a:endParaRPr lang="en-US" sz="3000"/>
          </a:p>
        </p:txBody>
      </p:sp>
      <p:pic>
        <p:nvPicPr>
          <p:cNvPr id="5" name="Picture 4" descr="A map of a school&#10;&#10;AI-generated content may be incorrect.">
            <a:extLst>
              <a:ext uri="{FF2B5EF4-FFF2-40B4-BE49-F238E27FC236}">
                <a16:creationId xmlns:a16="http://schemas.microsoft.com/office/drawing/2014/main" id="{F48FF74A-50BE-A4A5-0AF6-B7D27D13C927}"/>
              </a:ext>
            </a:extLst>
          </p:cNvPr>
          <p:cNvPicPr>
            <a:picLocks noChangeAspect="1"/>
          </p:cNvPicPr>
          <p:nvPr/>
        </p:nvPicPr>
        <p:blipFill>
          <a:blip r:embed="rId3"/>
          <a:srcRect l="978" t="27147" r="-196" b="171"/>
          <a:stretch/>
        </p:blipFill>
        <p:spPr>
          <a:xfrm>
            <a:off x="1144109" y="1067085"/>
            <a:ext cx="6855734" cy="3548113"/>
          </a:xfrm>
          <a:prstGeom prst="rect">
            <a:avLst/>
          </a:prstGeom>
        </p:spPr>
      </p:pic>
      <p:sp>
        <p:nvSpPr>
          <p:cNvPr id="6" name="Rectangle 3">
            <a:extLst>
              <a:ext uri="{FF2B5EF4-FFF2-40B4-BE49-F238E27FC236}">
                <a16:creationId xmlns:a16="http://schemas.microsoft.com/office/drawing/2014/main" id="{4C6694AE-F6B5-4A4E-91BD-2EC13B8906E6}"/>
              </a:ext>
            </a:extLst>
          </p:cNvPr>
          <p:cNvSpPr/>
          <p:nvPr/>
        </p:nvSpPr>
        <p:spPr>
          <a:xfrm>
            <a:off x="4138863" y="3272682"/>
            <a:ext cx="1318476" cy="1062461"/>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Arial"/>
              </a:rPr>
              <a:t>Out of Bounds</a:t>
            </a:r>
            <a:endParaRPr lang="en-US"/>
          </a:p>
        </p:txBody>
      </p:sp>
    </p:spTree>
    <p:extLst>
      <p:ext uri="{BB962C8B-B14F-4D97-AF65-F5344CB8AC3E}">
        <p14:creationId xmlns:p14="http://schemas.microsoft.com/office/powerpoint/2010/main" val="226547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63" name="Google Shape;1463;p103"/>
          <p:cNvSpPr txBox="1">
            <a:spLocks noGrp="1"/>
          </p:cNvSpPr>
          <p:nvPr>
            <p:ph type="title"/>
          </p:nvPr>
        </p:nvSpPr>
        <p:spPr>
          <a:xfrm>
            <a:off x="3457137" y="116330"/>
            <a:ext cx="2474325" cy="91738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 dirty="0"/>
              <a:t>Attendance</a:t>
            </a:r>
            <a:endParaRPr lang="en-US" dirty="0"/>
          </a:p>
        </p:txBody>
      </p:sp>
      <p:sp>
        <p:nvSpPr>
          <p:cNvPr id="3" name="Text Placeholder 2">
            <a:extLst>
              <a:ext uri="{FF2B5EF4-FFF2-40B4-BE49-F238E27FC236}">
                <a16:creationId xmlns:a16="http://schemas.microsoft.com/office/drawing/2014/main" id="{E967A69B-D656-A453-EDFD-B824FA41B6D5}"/>
              </a:ext>
            </a:extLst>
          </p:cNvPr>
          <p:cNvSpPr txBox="1">
            <a:spLocks/>
          </p:cNvSpPr>
          <p:nvPr/>
        </p:nvSpPr>
        <p:spPr>
          <a:xfrm>
            <a:off x="718675" y="1028830"/>
            <a:ext cx="7025822" cy="357467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000"/>
              </a:spcBef>
            </a:pPr>
            <a:endParaRPr lang="en-US" sz="1800">
              <a:solidFill>
                <a:schemeClr val="tx1"/>
              </a:solidFill>
              <a:latin typeface="Open Sans"/>
            </a:endParaRPr>
          </a:p>
          <a:p>
            <a:r>
              <a:rPr lang="en-GB" sz="1800" b="1">
                <a:solidFill>
                  <a:schemeClr val="tx1"/>
                </a:solidFill>
                <a:latin typeface="Open Sans"/>
              </a:rPr>
              <a:t>Student Late Arrivals</a:t>
            </a:r>
            <a:endParaRPr lang="en-US" sz="1800" b="1">
              <a:solidFill>
                <a:schemeClr val="tx1"/>
              </a:solidFill>
              <a:latin typeface="Open Sans"/>
            </a:endParaRPr>
          </a:p>
          <a:p>
            <a:endParaRPr lang="en-GB" sz="1800">
              <a:solidFill>
                <a:schemeClr val="tx1"/>
              </a:solidFill>
              <a:latin typeface="Open Sans"/>
            </a:endParaRPr>
          </a:p>
          <a:p>
            <a:pPr marL="285750" indent="-285750">
              <a:buChar char="•"/>
            </a:pPr>
            <a:r>
              <a:rPr lang="en-GB" sz="1600">
                <a:solidFill>
                  <a:schemeClr val="tx1"/>
                </a:solidFill>
                <a:latin typeface="Open Sans"/>
              </a:rPr>
              <a:t>Students that arrive at school later than 9:15 am, must sign in at the office. If a student arrives between 9:00 and 9:15am are to be marked as present by the classroom teacher.</a:t>
            </a:r>
            <a:endParaRPr lang="en-US" sz="1600">
              <a:solidFill>
                <a:schemeClr val="tx1"/>
              </a:solidFill>
              <a:latin typeface="Open Sans"/>
            </a:endParaRPr>
          </a:p>
          <a:p>
            <a:endParaRPr lang="en-GB" sz="1600">
              <a:solidFill>
                <a:schemeClr val="tx1"/>
              </a:solidFill>
              <a:latin typeface="Open Sans"/>
            </a:endParaRPr>
          </a:p>
          <a:p>
            <a:pPr marL="285750" indent="-285750">
              <a:buChar char="•"/>
            </a:pPr>
            <a:r>
              <a:rPr lang="en-AU" sz="1600">
                <a:solidFill>
                  <a:schemeClr val="tx1"/>
                </a:solidFill>
                <a:latin typeface="Open Sans"/>
              </a:rPr>
              <a:t>All students who are late to school or are collected early are required to sign out at the office.</a:t>
            </a:r>
          </a:p>
          <a:p>
            <a:pPr marL="285750" indent="-285750">
              <a:buChar char="•"/>
            </a:pPr>
            <a:endParaRPr lang="en-AU" sz="1600">
              <a:solidFill>
                <a:schemeClr val="tx1"/>
              </a:solidFill>
              <a:latin typeface="Open Sans"/>
            </a:endParaRPr>
          </a:p>
          <a:p>
            <a:pPr marL="285750" indent="-285750">
              <a:buChar char="•"/>
            </a:pPr>
            <a:r>
              <a:rPr lang="en-AU" sz="1600">
                <a:solidFill>
                  <a:schemeClr val="tx1"/>
                </a:solidFill>
                <a:latin typeface="Open Sans"/>
              </a:rPr>
              <a:t>If your child is leaving early, we ask that it is not between 3:00- 3:30 or during playtime.</a:t>
            </a:r>
          </a:p>
          <a:p>
            <a:pPr>
              <a:spcBef>
                <a:spcPts val="1000"/>
              </a:spcBef>
            </a:pPr>
            <a:endParaRPr lang="en-US" sz="1800">
              <a:solidFill>
                <a:schemeClr val="tx1"/>
              </a:solidFill>
              <a:highlight>
                <a:srgbClr val="FFFF00"/>
              </a:highlight>
              <a:latin typeface="Open Sans"/>
            </a:endParaRPr>
          </a:p>
          <a:p>
            <a:pPr>
              <a:spcBef>
                <a:spcPts val="1000"/>
              </a:spcBef>
            </a:pPr>
            <a:endParaRPr lang="en-US" sz="1800">
              <a:solidFill>
                <a:schemeClr val="tx1"/>
              </a:solidFill>
              <a:highlight>
                <a:srgbClr val="FFFF00"/>
              </a:highlight>
              <a:latin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3"/>
                                        </p:tgtEl>
                                        <p:attrNameLst>
                                          <p:attrName>style.visibility</p:attrName>
                                        </p:attrNameLst>
                                      </p:cBhvr>
                                      <p:to>
                                        <p:strVal val="visible"/>
                                      </p:to>
                                    </p:set>
                                    <p:animEffect transition="in" filter="fade">
                                      <p:cBhvr>
                                        <p:cTn id="7" dur="1000"/>
                                        <p:tgtEl>
                                          <p:spTgt spid="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F3F2487-3EC0-D386-562D-043766CC67D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2421E12-8C30-07E2-B542-38AF2B634C4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Soft Start</a:t>
            </a:r>
          </a:p>
        </p:txBody>
      </p:sp>
      <p:sp>
        <p:nvSpPr>
          <p:cNvPr id="14" name="TextBox 13">
            <a:extLst>
              <a:ext uri="{FF2B5EF4-FFF2-40B4-BE49-F238E27FC236}">
                <a16:creationId xmlns:a16="http://schemas.microsoft.com/office/drawing/2014/main" id="{5064D4EB-EB4C-491B-EDED-6DD3CFC723D2}"/>
              </a:ext>
            </a:extLst>
          </p:cNvPr>
          <p:cNvSpPr txBox="1"/>
          <p:nvPr/>
        </p:nvSpPr>
        <p:spPr>
          <a:xfrm>
            <a:off x="1158655" y="1285047"/>
            <a:ext cx="6822390" cy="1563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14999"/>
              </a:lnSpc>
              <a:buFont typeface="Arial"/>
              <a:buChar char="•"/>
            </a:pPr>
            <a:r>
              <a:rPr lang="en-US" dirty="0">
                <a:solidFill>
                  <a:srgbClr val="1A4568"/>
                </a:solidFill>
                <a:latin typeface="Open Sans"/>
              </a:rPr>
              <a:t>8.50 – 9am students enter the learning space. It is a good opportunity to chat with teachers informally. </a:t>
            </a:r>
          </a:p>
          <a:p>
            <a:pPr marL="285750" indent="-285750">
              <a:lnSpc>
                <a:spcPct val="114999"/>
              </a:lnSpc>
              <a:buFont typeface="Arial"/>
              <a:buChar char="•"/>
            </a:pPr>
            <a:endParaRPr lang="en-US" dirty="0">
              <a:solidFill>
                <a:srgbClr val="1A4568"/>
              </a:solidFill>
              <a:latin typeface="Open Sans"/>
            </a:endParaRPr>
          </a:p>
          <a:p>
            <a:pPr marL="285750" indent="-285750">
              <a:lnSpc>
                <a:spcPct val="114999"/>
              </a:lnSpc>
              <a:buFont typeface="Arial"/>
              <a:buChar char="•"/>
            </a:pPr>
            <a:r>
              <a:rPr lang="en-US" dirty="0">
                <a:solidFill>
                  <a:srgbClr val="1A4568"/>
                </a:solidFill>
                <a:latin typeface="Open Sans"/>
              </a:rPr>
              <a:t> We ask families to say farewell to their child after swapping the reader. </a:t>
            </a:r>
          </a:p>
          <a:p>
            <a:pPr marL="285750" indent="-285750">
              <a:lnSpc>
                <a:spcPct val="114999"/>
              </a:lnSpc>
              <a:buFont typeface="Arial"/>
              <a:buChar char="•"/>
            </a:pPr>
            <a:endParaRPr lang="en-US" dirty="0">
              <a:solidFill>
                <a:srgbClr val="1A4568"/>
              </a:solidFill>
              <a:latin typeface="Open Sans"/>
            </a:endParaRPr>
          </a:p>
          <a:p>
            <a:pPr marL="285750" indent="-285750">
              <a:lnSpc>
                <a:spcPct val="114999"/>
              </a:lnSpc>
              <a:buFont typeface="Arial"/>
              <a:buChar char="•"/>
            </a:pPr>
            <a:endParaRPr lang="en-US" dirty="0">
              <a:solidFill>
                <a:srgbClr val="1A4568"/>
              </a:solidFill>
              <a:latin typeface="Open Sans"/>
            </a:endParaRPr>
          </a:p>
        </p:txBody>
      </p:sp>
    </p:spTree>
    <p:extLst>
      <p:ext uri="{BB962C8B-B14F-4D97-AF65-F5344CB8AC3E}">
        <p14:creationId xmlns:p14="http://schemas.microsoft.com/office/powerpoint/2010/main" val="135740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D0614C6-CFB6-2A32-F5FD-184D7212F454}"/>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0F0839BC-E5E9-76DE-15AE-36B10AA207B4}"/>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sz="3000"/>
              <a:t>Home Learning</a:t>
            </a:r>
            <a:endParaRPr lang="en-US" sz="3000"/>
          </a:p>
        </p:txBody>
      </p:sp>
      <p:sp>
        <p:nvSpPr>
          <p:cNvPr id="4" name="Content Placeholder 2">
            <a:extLst>
              <a:ext uri="{FF2B5EF4-FFF2-40B4-BE49-F238E27FC236}">
                <a16:creationId xmlns:a16="http://schemas.microsoft.com/office/drawing/2014/main" id="{68B8845E-C92D-335E-B1F5-0336CEA49E5F}"/>
              </a:ext>
            </a:extLst>
          </p:cNvPr>
          <p:cNvSpPr txBox="1">
            <a:spLocks/>
          </p:cNvSpPr>
          <p:nvPr/>
        </p:nvSpPr>
        <p:spPr>
          <a:xfrm>
            <a:off x="1040751" y="1242699"/>
            <a:ext cx="7062497" cy="29105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14999"/>
              </a:lnSpc>
            </a:pPr>
            <a:r>
              <a:rPr lang="en" sz="1800" b="1" dirty="0">
                <a:latin typeface="Josefin Sans"/>
                <a:ea typeface="Open Sans"/>
                <a:cs typeface="Open Sans"/>
              </a:rPr>
              <a:t>Take Home Literacy Program </a:t>
            </a:r>
            <a:endParaRPr lang="en-US" sz="1800" dirty="0">
              <a:solidFill>
                <a:srgbClr val="000000"/>
              </a:solidFill>
              <a:latin typeface="Josefin Sans"/>
              <a:ea typeface="Open Sans"/>
              <a:cs typeface="Open Sans"/>
            </a:endParaRPr>
          </a:p>
          <a:p>
            <a:pPr marL="285750" indent="-285750">
              <a:lnSpc>
                <a:spcPct val="114999"/>
              </a:lnSpc>
              <a:buFont typeface="Arial,Sans-Serif"/>
              <a:buChar char="•"/>
            </a:pPr>
            <a:r>
              <a:rPr lang="en-US" sz="1400" dirty="0">
                <a:latin typeface="Open Sans"/>
                <a:ea typeface="Open Sans"/>
                <a:cs typeface="Open Sans"/>
              </a:rPr>
              <a:t>Bring your child’s reader every Monday and help them change their books.</a:t>
            </a:r>
          </a:p>
          <a:p>
            <a:pPr marL="285750" indent="-285750">
              <a:lnSpc>
                <a:spcPct val="114999"/>
              </a:lnSpc>
              <a:buFont typeface="Arial,Sans-Serif"/>
              <a:buChar char="•"/>
            </a:pPr>
            <a:endParaRPr lang="en-US" dirty="0"/>
          </a:p>
          <a:p>
            <a:pPr marL="285750" indent="-285750">
              <a:lnSpc>
                <a:spcPct val="114999"/>
              </a:lnSpc>
              <a:buFont typeface="Arial,Sans-Serif"/>
              <a:buChar char="•"/>
            </a:pPr>
            <a:r>
              <a:rPr lang="en-US" sz="1400" dirty="0">
                <a:latin typeface="Open Sans"/>
                <a:ea typeface="Open Sans"/>
                <a:cs typeface="Open Sans"/>
              </a:rPr>
              <a:t>Students will take home English readers and Spanish readers (Spanish readers from Term 2)</a:t>
            </a:r>
          </a:p>
          <a:p>
            <a:pPr marL="285750" indent="-285750">
              <a:lnSpc>
                <a:spcPct val="114999"/>
              </a:lnSpc>
              <a:buFont typeface="Arial,Sans-Serif"/>
              <a:buChar char="•"/>
            </a:pPr>
            <a:endParaRPr lang="en-US" sz="1400" dirty="0">
              <a:latin typeface="Open Sans"/>
              <a:ea typeface="Open Sans"/>
              <a:cs typeface="Open Sans"/>
            </a:endParaRPr>
          </a:p>
          <a:p>
            <a:pPr marL="285750" indent="-285750">
              <a:lnSpc>
                <a:spcPct val="114999"/>
              </a:lnSpc>
              <a:buFont typeface="Arial,Sans-Serif"/>
              <a:buChar char="•"/>
            </a:pPr>
            <a:r>
              <a:rPr lang="en-US" sz="1400" dirty="0">
                <a:latin typeface="Open Sans"/>
                <a:ea typeface="Open Sans"/>
                <a:cs typeface="Open Sans"/>
              </a:rPr>
              <a:t>5 minutes daily is much better than 20 minutes on one day!</a:t>
            </a:r>
          </a:p>
          <a:p>
            <a:pPr marL="285750" indent="-285750">
              <a:lnSpc>
                <a:spcPct val="114999"/>
              </a:lnSpc>
              <a:buFont typeface="Arial,Sans-Serif"/>
              <a:buChar char="•"/>
            </a:pPr>
            <a:endParaRPr lang="en-US" sz="1400" dirty="0">
              <a:latin typeface="Open Sans"/>
              <a:ea typeface="Open Sans"/>
              <a:cs typeface="Open Sans"/>
            </a:endParaRPr>
          </a:p>
          <a:p>
            <a:pPr marL="285750" indent="-285750">
              <a:lnSpc>
                <a:spcPct val="114999"/>
              </a:lnSpc>
              <a:buFont typeface="Arial,Sans-Serif"/>
              <a:buChar char="•"/>
            </a:pPr>
            <a:r>
              <a:rPr lang="en-US" sz="1400" dirty="0">
                <a:latin typeface="Open Sans"/>
                <a:ea typeface="Open Sans"/>
                <a:cs typeface="Open Sans"/>
              </a:rPr>
              <a:t>Students can also practice reading using </a:t>
            </a:r>
            <a:r>
              <a:rPr lang="en-US" sz="1400" dirty="0" err="1">
                <a:latin typeface="Open Sans"/>
                <a:ea typeface="Open Sans"/>
                <a:cs typeface="Open Sans"/>
              </a:rPr>
              <a:t>Nessy</a:t>
            </a:r>
            <a:r>
              <a:rPr lang="en-US" sz="1400" dirty="0">
                <a:latin typeface="Open Sans"/>
                <a:ea typeface="Open Sans"/>
                <a:cs typeface="Open Sans"/>
              </a:rPr>
              <a:t> (English) and </a:t>
            </a:r>
            <a:r>
              <a:rPr lang="en-US" sz="1400" dirty="0" err="1">
                <a:latin typeface="Open Sans"/>
                <a:ea typeface="Open Sans"/>
                <a:cs typeface="Open Sans"/>
              </a:rPr>
              <a:t>Razkids</a:t>
            </a:r>
            <a:r>
              <a:rPr lang="en-US" sz="1400" dirty="0">
                <a:latin typeface="Open Sans"/>
                <a:ea typeface="Open Sans"/>
                <a:cs typeface="Open Sans"/>
              </a:rPr>
              <a:t> (Spanish)</a:t>
            </a:r>
          </a:p>
          <a:p>
            <a:pPr marL="285750" indent="-285750">
              <a:lnSpc>
                <a:spcPct val="114999"/>
              </a:lnSpc>
              <a:buFont typeface="Arial,Sans-Serif"/>
              <a:buChar char="•"/>
            </a:pPr>
            <a:endParaRPr lang="en-US" sz="1400" dirty="0">
              <a:latin typeface="Open Sans"/>
              <a:ea typeface="Open Sans"/>
              <a:cs typeface="Open Sans"/>
            </a:endParaRPr>
          </a:p>
          <a:p>
            <a:endParaRPr lang="en-US" sz="1400" dirty="0">
              <a:highlight>
                <a:srgbClr val="FFFF00"/>
              </a:highlight>
              <a:latin typeface="Open Sans"/>
              <a:ea typeface="Open Sans"/>
              <a:cs typeface="Open Sans"/>
            </a:endParaRPr>
          </a:p>
          <a:p>
            <a:pPr indent="0">
              <a:lnSpc>
                <a:spcPct val="114999"/>
              </a:lnSpc>
              <a:buFont typeface="Arial"/>
            </a:pPr>
            <a:endParaRPr lang="en-US" sz="1400" dirty="0">
              <a:highlight>
                <a:srgbClr val="FFFF00"/>
              </a:highlight>
              <a:latin typeface="Open Sans"/>
              <a:ea typeface="Open Sans"/>
              <a:cs typeface="Open Sans"/>
            </a:endParaRPr>
          </a:p>
          <a:p>
            <a:endParaRPr lang="en-US" dirty="0">
              <a:highlight>
                <a:srgbClr val="FFFF00"/>
              </a:highlight>
              <a:cs typeface="Arial"/>
            </a:endParaRPr>
          </a:p>
        </p:txBody>
      </p:sp>
    </p:spTree>
    <p:extLst>
      <p:ext uri="{BB962C8B-B14F-4D97-AF65-F5344CB8AC3E}">
        <p14:creationId xmlns:p14="http://schemas.microsoft.com/office/powerpoint/2010/main" val="12160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19E3C3D2-9A78-1F2E-F839-0B56646199F9}"/>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C1C627C-3E80-1B7A-A9D4-19DB64941B88}"/>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Helper Program</a:t>
            </a:r>
            <a:endParaRPr lang="en-US"/>
          </a:p>
        </p:txBody>
      </p:sp>
      <p:sp>
        <p:nvSpPr>
          <p:cNvPr id="3" name="Content Placeholder 2">
            <a:extLst>
              <a:ext uri="{FF2B5EF4-FFF2-40B4-BE49-F238E27FC236}">
                <a16:creationId xmlns:a16="http://schemas.microsoft.com/office/drawing/2014/main" id="{EED6A2AA-E3F1-BE4A-5FED-EF5C69254E73}"/>
              </a:ext>
            </a:extLst>
          </p:cNvPr>
          <p:cNvSpPr txBox="1">
            <a:spLocks/>
          </p:cNvSpPr>
          <p:nvPr/>
        </p:nvSpPr>
        <p:spPr>
          <a:xfrm>
            <a:off x="1345128" y="1113227"/>
            <a:ext cx="6447501" cy="15406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lnSpc>
                <a:spcPct val="114999"/>
              </a:lnSpc>
              <a:buFont typeface="Arial,Sans-Serif"/>
              <a:buChar char="•"/>
            </a:pPr>
            <a:r>
              <a:rPr lang="en-US" sz="1400">
                <a:latin typeface="Open Sans"/>
                <a:ea typeface="Open Sans"/>
                <a:cs typeface="Open Sans"/>
              </a:rPr>
              <a:t>Begins in Week 6.</a:t>
            </a:r>
          </a:p>
          <a:p>
            <a:pPr marL="285750" indent="-285750">
              <a:lnSpc>
                <a:spcPct val="114999"/>
              </a:lnSpc>
              <a:buFont typeface="Arial,Sans-Serif"/>
              <a:buChar char="•"/>
            </a:pPr>
            <a:endParaRPr lang="en-US" sz="1400">
              <a:latin typeface="Open Sans"/>
              <a:ea typeface="Open Sans"/>
              <a:cs typeface="Open Sans"/>
            </a:endParaRPr>
          </a:p>
          <a:p>
            <a:pPr marL="285750" indent="-285750">
              <a:lnSpc>
                <a:spcPct val="114999"/>
              </a:lnSpc>
              <a:buFont typeface="Arial,Sans-Serif"/>
              <a:buChar char="•"/>
            </a:pPr>
            <a:r>
              <a:rPr lang="en-US" sz="1400">
                <a:latin typeface="Open Sans"/>
                <a:ea typeface="Open Sans"/>
                <a:cs typeface="Open Sans"/>
              </a:rPr>
              <a:t>Times available at the beginning and end of the school day.</a:t>
            </a:r>
            <a:endParaRPr lang="en-US"/>
          </a:p>
          <a:p>
            <a:pPr marL="285750" indent="-285750">
              <a:lnSpc>
                <a:spcPct val="114999"/>
              </a:lnSpc>
              <a:buFont typeface="Arial,Sans-Serif"/>
              <a:buChar char="•"/>
            </a:pPr>
            <a:endParaRPr lang="en-US" sz="1400">
              <a:latin typeface="Open Sans"/>
              <a:ea typeface="Open Sans"/>
              <a:cs typeface="Open Sans"/>
            </a:endParaRPr>
          </a:p>
          <a:p>
            <a:pPr marL="285750" indent="-285750">
              <a:lnSpc>
                <a:spcPct val="114999"/>
              </a:lnSpc>
              <a:buFont typeface="Arial,Sans-Serif"/>
              <a:buChar char="•"/>
            </a:pPr>
            <a:r>
              <a:rPr lang="en-US" sz="1400">
                <a:latin typeface="Open Sans"/>
                <a:ea typeface="Open Sans"/>
                <a:cs typeface="Open Sans"/>
              </a:rPr>
              <a:t>Teachers will provide parents with literacy activities and books to read with students.</a:t>
            </a:r>
          </a:p>
          <a:p>
            <a:pPr marL="285750" indent="-285750">
              <a:lnSpc>
                <a:spcPct val="114999"/>
              </a:lnSpc>
              <a:buFont typeface="Arial,Sans-Serif"/>
              <a:buChar char="•"/>
            </a:pPr>
            <a:endParaRPr lang="en-US" sz="1400">
              <a:latin typeface="Open Sans"/>
              <a:ea typeface="Open Sans"/>
              <a:cs typeface="Open Sans"/>
            </a:endParaRPr>
          </a:p>
          <a:p>
            <a:pPr marL="285750" indent="-285750">
              <a:lnSpc>
                <a:spcPct val="114999"/>
              </a:lnSpc>
              <a:buFont typeface="Arial,Sans-Serif"/>
              <a:buChar char="•"/>
            </a:pPr>
            <a:r>
              <a:rPr lang="en-US" sz="1400">
                <a:latin typeface="Open Sans"/>
                <a:ea typeface="Open Sans"/>
                <a:cs typeface="Open Sans"/>
              </a:rPr>
              <a:t>Parent help is a valuable support for our students. </a:t>
            </a:r>
          </a:p>
          <a:p>
            <a:endParaRPr lang="en-US" sz="1400">
              <a:highlight>
                <a:srgbClr val="FFFF00"/>
              </a:highlight>
              <a:latin typeface="Open Sans"/>
              <a:ea typeface="Open Sans"/>
              <a:cs typeface="Open Sans"/>
            </a:endParaRPr>
          </a:p>
          <a:p>
            <a:endParaRPr lang="en-US" sz="1400">
              <a:highlight>
                <a:srgbClr val="FFFF00"/>
              </a:highlight>
              <a:latin typeface="Open Sans"/>
              <a:ea typeface="Open Sans"/>
              <a:cs typeface="Open Sans"/>
            </a:endParaRPr>
          </a:p>
          <a:p>
            <a:pPr indent="0">
              <a:lnSpc>
                <a:spcPct val="114999"/>
              </a:lnSpc>
              <a:buFont typeface="Arial"/>
            </a:pPr>
            <a:endParaRPr lang="en-US" sz="1400">
              <a:highlight>
                <a:srgbClr val="FFFF00"/>
              </a:highlight>
              <a:latin typeface="Open Sans"/>
              <a:ea typeface="Open Sans"/>
              <a:cs typeface="Open Sans"/>
            </a:endParaRPr>
          </a:p>
          <a:p>
            <a:endParaRPr lang="en-US">
              <a:highlight>
                <a:srgbClr val="FFFF00"/>
              </a:highlight>
              <a:cs typeface="Arial"/>
            </a:endParaRPr>
          </a:p>
        </p:txBody>
      </p:sp>
    </p:spTree>
    <p:extLst>
      <p:ext uri="{BB962C8B-B14F-4D97-AF65-F5344CB8AC3E}">
        <p14:creationId xmlns:p14="http://schemas.microsoft.com/office/powerpoint/2010/main" val="248252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DA9CC520-A0CA-9FC4-3DD5-9FB49C220B17}"/>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33D3834B-3F99-C62C-98C4-7D7B6A407A9E}"/>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Reporting / Parent Teacher Interviews</a:t>
            </a:r>
            <a:endParaRPr lang="en-US"/>
          </a:p>
        </p:txBody>
      </p:sp>
      <p:sp>
        <p:nvSpPr>
          <p:cNvPr id="1677" name="Google Shape;1677;p112">
            <a:extLst>
              <a:ext uri="{FF2B5EF4-FFF2-40B4-BE49-F238E27FC236}">
                <a16:creationId xmlns:a16="http://schemas.microsoft.com/office/drawing/2014/main" id="{FC7950F8-D8AA-CC8D-4A3D-E8A96D70C043}"/>
              </a:ext>
            </a:extLst>
          </p:cNvPr>
          <p:cNvSpPr txBox="1">
            <a:spLocks noGrp="1"/>
          </p:cNvSpPr>
          <p:nvPr>
            <p:ph type="subTitle" idx="2"/>
          </p:nvPr>
        </p:nvSpPr>
        <p:spPr>
          <a:xfrm>
            <a:off x="5781203" y="3089920"/>
            <a:ext cx="1922100" cy="618600"/>
          </a:xfrm>
          <a:prstGeom prst="rect">
            <a:avLst/>
          </a:prstGeom>
        </p:spPr>
        <p:txBody>
          <a:bodyPr spcFirstLastPara="1" wrap="square" lIns="91425" tIns="91425" rIns="91425" bIns="91425" anchor="t" anchorCtr="0">
            <a:noAutofit/>
          </a:bodyPr>
          <a:lstStyle/>
          <a:p>
            <a:pPr marL="0" indent="0"/>
            <a:r>
              <a:rPr lang="en-US">
                <a:solidFill>
                  <a:srgbClr val="1A4568"/>
                </a:solidFill>
                <a:cs typeface="Arial"/>
              </a:rPr>
              <a:t>Alternate between Spanish and English teacher</a:t>
            </a:r>
            <a:br>
              <a:rPr lang="en-US">
                <a:cs typeface="Arial"/>
              </a:rPr>
            </a:br>
            <a:r>
              <a:rPr lang="en-US">
                <a:solidFill>
                  <a:srgbClr val="1A4568"/>
                </a:solidFill>
                <a:cs typeface="Arial"/>
              </a:rPr>
              <a:t> </a:t>
            </a:r>
            <a:br>
              <a:rPr lang="en-US">
                <a:cs typeface="Arial"/>
              </a:rPr>
            </a:br>
            <a:endParaRPr lang="en-US">
              <a:solidFill>
                <a:srgbClr val="1A4568"/>
              </a:solidFill>
              <a:cs typeface="Arial"/>
            </a:endParaRPr>
          </a:p>
        </p:txBody>
      </p:sp>
      <p:sp>
        <p:nvSpPr>
          <p:cNvPr id="1679" name="Google Shape;1679;p112">
            <a:extLst>
              <a:ext uri="{FF2B5EF4-FFF2-40B4-BE49-F238E27FC236}">
                <a16:creationId xmlns:a16="http://schemas.microsoft.com/office/drawing/2014/main" id="{12B7A61F-6A70-84D1-BD1C-9824257347CC}"/>
              </a:ext>
            </a:extLst>
          </p:cNvPr>
          <p:cNvSpPr txBox="1">
            <a:spLocks noGrp="1"/>
          </p:cNvSpPr>
          <p:nvPr>
            <p:ph type="subTitle" idx="4"/>
          </p:nvPr>
        </p:nvSpPr>
        <p:spPr>
          <a:xfrm>
            <a:off x="1400007" y="3029370"/>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b="1">
                <a:solidFill>
                  <a:srgbClr val="1A4568"/>
                </a:solidFill>
                <a:cs typeface="Arial"/>
              </a:rPr>
              <a:t>Termly </a:t>
            </a:r>
            <a:r>
              <a:rPr lang="en-US">
                <a:solidFill>
                  <a:srgbClr val="1A4568"/>
                </a:solidFill>
                <a:cs typeface="Arial"/>
              </a:rPr>
              <a:t>Parent Teacher Interviews</a:t>
            </a:r>
            <a:endParaRPr lang="en-US"/>
          </a:p>
          <a:p>
            <a:pPr marL="0" lvl="0" indent="0" algn="ctr">
              <a:spcBef>
                <a:spcPts val="0"/>
              </a:spcBef>
              <a:spcAft>
                <a:spcPts val="0"/>
              </a:spcAft>
              <a:buNone/>
            </a:pPr>
            <a:endParaRPr lang="en"/>
          </a:p>
        </p:txBody>
      </p:sp>
      <p:sp>
        <p:nvSpPr>
          <p:cNvPr id="1683" name="Google Shape;1683;p112">
            <a:extLst>
              <a:ext uri="{FF2B5EF4-FFF2-40B4-BE49-F238E27FC236}">
                <a16:creationId xmlns:a16="http://schemas.microsoft.com/office/drawing/2014/main" id="{9D2BD502-7FA3-141E-7A2E-27F08623F3F0}"/>
              </a:ext>
            </a:extLst>
          </p:cNvPr>
          <p:cNvSpPr txBox="1">
            <a:spLocks noGrp="1"/>
          </p:cNvSpPr>
          <p:nvPr>
            <p:ph type="subTitle" idx="8"/>
          </p:nvPr>
        </p:nvSpPr>
        <p:spPr>
          <a:xfrm>
            <a:off x="3592660" y="3026789"/>
            <a:ext cx="1922100" cy="618600"/>
          </a:xfrm>
          <a:prstGeom prst="rect">
            <a:avLst/>
          </a:prstGeom>
        </p:spPr>
        <p:txBody>
          <a:bodyPr spcFirstLastPara="1" wrap="square" lIns="91425" tIns="91425" rIns="91425" bIns="91425" anchor="t" anchorCtr="0">
            <a:noAutofit/>
          </a:bodyPr>
          <a:lstStyle/>
          <a:p>
            <a:pPr marL="0" indent="0">
              <a:lnSpc>
                <a:spcPct val="114999"/>
              </a:lnSpc>
            </a:pPr>
            <a:r>
              <a:rPr lang="en-US">
                <a:solidFill>
                  <a:srgbClr val="1A4568"/>
                </a:solidFill>
                <a:cs typeface="Arial"/>
              </a:rPr>
              <a:t>Reports published Semester 1 and Semester 2 </a:t>
            </a:r>
            <a:endParaRPr lang="en-US"/>
          </a:p>
          <a:p>
            <a:pPr marL="0" lvl="0" indent="0" algn="ctr">
              <a:spcBef>
                <a:spcPts val="0"/>
              </a:spcBef>
              <a:spcAft>
                <a:spcPts val="0"/>
              </a:spcAft>
              <a:buNone/>
            </a:pPr>
            <a:endParaRPr lang="en"/>
          </a:p>
        </p:txBody>
      </p:sp>
      <p:sp>
        <p:nvSpPr>
          <p:cNvPr id="1684" name="Google Shape;1684;p112">
            <a:extLst>
              <a:ext uri="{FF2B5EF4-FFF2-40B4-BE49-F238E27FC236}">
                <a16:creationId xmlns:a16="http://schemas.microsoft.com/office/drawing/2014/main" id="{1B8EE3D0-9A9C-732F-0ECC-3AD48E71BEC4}"/>
              </a:ext>
            </a:extLst>
          </p:cNvPr>
          <p:cNvSpPr/>
          <p:nvPr/>
        </p:nvSpPr>
        <p:spPr>
          <a:xfrm>
            <a:off x="1964808" y="1910418"/>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12">
            <a:extLst>
              <a:ext uri="{FF2B5EF4-FFF2-40B4-BE49-F238E27FC236}">
                <a16:creationId xmlns:a16="http://schemas.microsoft.com/office/drawing/2014/main" id="{143D3404-FF89-AAD0-6277-E4C00D81502A}"/>
              </a:ext>
            </a:extLst>
          </p:cNvPr>
          <p:cNvSpPr/>
          <p:nvPr/>
        </p:nvSpPr>
        <p:spPr>
          <a:xfrm>
            <a:off x="4165510" y="1945931"/>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12">
            <a:extLst>
              <a:ext uri="{FF2B5EF4-FFF2-40B4-BE49-F238E27FC236}">
                <a16:creationId xmlns:a16="http://schemas.microsoft.com/office/drawing/2014/main" id="{FC48BEBF-396B-169B-3810-AA190E08F08D}"/>
              </a:ext>
            </a:extLst>
          </p:cNvPr>
          <p:cNvSpPr/>
          <p:nvPr/>
        </p:nvSpPr>
        <p:spPr>
          <a:xfrm>
            <a:off x="6346166" y="1914623"/>
            <a:ext cx="792300" cy="792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8" name="Google Shape;1688;p112">
            <a:extLst>
              <a:ext uri="{FF2B5EF4-FFF2-40B4-BE49-F238E27FC236}">
                <a16:creationId xmlns:a16="http://schemas.microsoft.com/office/drawing/2014/main" id="{8455BA47-3C3D-F607-2325-4484E9A74937}"/>
              </a:ext>
            </a:extLst>
          </p:cNvPr>
          <p:cNvGrpSpPr/>
          <p:nvPr/>
        </p:nvGrpSpPr>
        <p:grpSpPr>
          <a:xfrm>
            <a:off x="4342390" y="2180473"/>
            <a:ext cx="435761" cy="396842"/>
            <a:chOff x="-40378075" y="3267450"/>
            <a:chExt cx="317425" cy="289075"/>
          </a:xfrm>
        </p:grpSpPr>
        <p:sp>
          <p:nvSpPr>
            <p:cNvPr id="1689" name="Google Shape;1689;p112">
              <a:extLst>
                <a:ext uri="{FF2B5EF4-FFF2-40B4-BE49-F238E27FC236}">
                  <a16:creationId xmlns:a16="http://schemas.microsoft.com/office/drawing/2014/main" id="{E0140DE4-43E9-CC1C-6CCE-5EE22FB60DEC}"/>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12">
              <a:extLst>
                <a:ext uri="{FF2B5EF4-FFF2-40B4-BE49-F238E27FC236}">
                  <a16:creationId xmlns:a16="http://schemas.microsoft.com/office/drawing/2014/main" id="{1FD2F870-D6EA-D5FA-87B8-9C77C3218050}"/>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12">
              <a:extLst>
                <a:ext uri="{FF2B5EF4-FFF2-40B4-BE49-F238E27FC236}">
                  <a16:creationId xmlns:a16="http://schemas.microsoft.com/office/drawing/2014/main" id="{00A24BF9-0090-4D16-BB3C-2A1B501089EC}"/>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12">
              <a:extLst>
                <a:ext uri="{FF2B5EF4-FFF2-40B4-BE49-F238E27FC236}">
                  <a16:creationId xmlns:a16="http://schemas.microsoft.com/office/drawing/2014/main" id="{27549900-2E51-CFE1-5291-2FF05F710565}"/>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C15E269-117A-D482-78E4-EC698CA0C7B0}"/>
              </a:ext>
            </a:extLst>
          </p:cNvPr>
          <p:cNvSpPr txBox="1"/>
          <p:nvPr/>
        </p:nvSpPr>
        <p:spPr>
          <a:xfrm>
            <a:off x="5518596" y="4210587"/>
            <a:ext cx="27673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Char char="•"/>
            </a:pPr>
            <a:r>
              <a:rPr lang="en-US">
                <a:solidFill>
                  <a:srgbClr val="1A4568"/>
                </a:solidFill>
                <a:latin typeface="Open Sans"/>
                <a:cs typeface="Segoe UI"/>
              </a:rPr>
              <a:t>Term 1 with both teachers​</a:t>
            </a:r>
            <a:endParaRPr lang="en-US">
              <a:latin typeface="Open Sans"/>
            </a:endParaRPr>
          </a:p>
          <a:p>
            <a:pPr marL="285750" indent="-285750" algn="ctr">
              <a:buChar char="•"/>
            </a:pPr>
            <a:r>
              <a:rPr lang="en-US">
                <a:solidFill>
                  <a:srgbClr val="1A4568"/>
                </a:solidFill>
                <a:latin typeface="Open Sans"/>
                <a:cs typeface="Segoe UI"/>
              </a:rPr>
              <a:t>Term 2-4 with one teacher </a:t>
            </a:r>
            <a:endParaRPr lang="en-US">
              <a:latin typeface="Open Sans"/>
            </a:endParaRPr>
          </a:p>
        </p:txBody>
      </p:sp>
      <p:pic>
        <p:nvPicPr>
          <p:cNvPr id="3" name="Picture 2">
            <a:extLst>
              <a:ext uri="{FF2B5EF4-FFF2-40B4-BE49-F238E27FC236}">
                <a16:creationId xmlns:a16="http://schemas.microsoft.com/office/drawing/2014/main" id="{4B9651B1-E428-377A-E923-DFB758C51BB2}"/>
              </a:ext>
            </a:extLst>
          </p:cNvPr>
          <p:cNvPicPr>
            <a:picLocks noChangeAspect="1"/>
          </p:cNvPicPr>
          <p:nvPr/>
        </p:nvPicPr>
        <p:blipFill>
          <a:blip r:embed="rId3"/>
          <a:stretch>
            <a:fillRect/>
          </a:stretch>
        </p:blipFill>
        <p:spPr>
          <a:xfrm>
            <a:off x="2203226" y="2120393"/>
            <a:ext cx="323850" cy="381000"/>
          </a:xfrm>
          <a:prstGeom prst="rect">
            <a:avLst/>
          </a:prstGeom>
        </p:spPr>
      </p:pic>
      <p:pic>
        <p:nvPicPr>
          <p:cNvPr id="4" name="Picture 3">
            <a:extLst>
              <a:ext uri="{FF2B5EF4-FFF2-40B4-BE49-F238E27FC236}">
                <a16:creationId xmlns:a16="http://schemas.microsoft.com/office/drawing/2014/main" id="{2B011B7F-B776-8BC7-71F1-5E08F6DDDBAF}"/>
              </a:ext>
            </a:extLst>
          </p:cNvPr>
          <p:cNvPicPr>
            <a:picLocks noChangeAspect="1"/>
          </p:cNvPicPr>
          <p:nvPr/>
        </p:nvPicPr>
        <p:blipFill>
          <a:blip r:embed="rId4"/>
          <a:stretch>
            <a:fillRect/>
          </a:stretch>
        </p:blipFill>
        <p:spPr>
          <a:xfrm>
            <a:off x="6559856" y="2145793"/>
            <a:ext cx="352425" cy="457200"/>
          </a:xfrm>
          <a:prstGeom prst="rect">
            <a:avLst/>
          </a:prstGeom>
        </p:spPr>
      </p:pic>
    </p:spTree>
    <p:extLst>
      <p:ext uri="{BB962C8B-B14F-4D97-AF65-F5344CB8AC3E}">
        <p14:creationId xmlns:p14="http://schemas.microsoft.com/office/powerpoint/2010/main" val="21300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par>
                                <p:cTn id="8" presetID="10" presetClass="entr" presetSubtype="0" fill="hold" nodeType="withEffect">
                                  <p:stCondLst>
                                    <p:cond delay="0"/>
                                  </p:stCondLst>
                                  <p:childTnLst>
                                    <p:set>
                                      <p:cBhvr>
                                        <p:cTn id="9" dur="1" fill="hold">
                                          <p:stCondLst>
                                            <p:cond delay="0"/>
                                          </p:stCondLst>
                                        </p:cTn>
                                        <p:tgtEl>
                                          <p:spTgt spid="1677"/>
                                        </p:tgtEl>
                                        <p:attrNameLst>
                                          <p:attrName>style.visibility</p:attrName>
                                        </p:attrNameLst>
                                      </p:cBhvr>
                                      <p:to>
                                        <p:strVal val="visible"/>
                                      </p:to>
                                    </p:set>
                                    <p:animEffect transition="in" filter="fade">
                                      <p:cBhvr>
                                        <p:cTn id="10" dur="1000"/>
                                        <p:tgtEl>
                                          <p:spTgt spid="1677"/>
                                        </p:tgtEl>
                                      </p:cBhvr>
                                    </p:animEffect>
                                  </p:childTnLst>
                                </p:cTn>
                              </p:par>
                              <p:par>
                                <p:cTn id="11" presetID="10" presetClass="entr" presetSubtype="0" fill="hold" nodeType="withEffect">
                                  <p:stCondLst>
                                    <p:cond delay="0"/>
                                  </p:stCondLst>
                                  <p:childTnLst>
                                    <p:set>
                                      <p:cBhvr>
                                        <p:cTn id="12" dur="1" fill="hold">
                                          <p:stCondLst>
                                            <p:cond delay="0"/>
                                          </p:stCondLst>
                                        </p:cTn>
                                        <p:tgtEl>
                                          <p:spTgt spid="1679"/>
                                        </p:tgtEl>
                                        <p:attrNameLst>
                                          <p:attrName>style.visibility</p:attrName>
                                        </p:attrNameLst>
                                      </p:cBhvr>
                                      <p:to>
                                        <p:strVal val="visible"/>
                                      </p:to>
                                    </p:set>
                                    <p:animEffect transition="in" filter="fade">
                                      <p:cBhvr>
                                        <p:cTn id="13" dur="1000"/>
                                        <p:tgtEl>
                                          <p:spTgt spid="1679"/>
                                        </p:tgtEl>
                                      </p:cBhvr>
                                    </p:animEffect>
                                  </p:childTnLst>
                                </p:cTn>
                              </p:par>
                              <p:par>
                                <p:cTn id="14" presetID="10" presetClass="entr" presetSubtype="0" fill="hold" nodeType="withEffect">
                                  <p:stCondLst>
                                    <p:cond delay="0"/>
                                  </p:stCondLst>
                                  <p:childTnLst>
                                    <p:set>
                                      <p:cBhvr>
                                        <p:cTn id="15" dur="1" fill="hold">
                                          <p:stCondLst>
                                            <p:cond delay="0"/>
                                          </p:stCondLst>
                                        </p:cTn>
                                        <p:tgtEl>
                                          <p:spTgt spid="1683"/>
                                        </p:tgtEl>
                                        <p:attrNameLst>
                                          <p:attrName>style.visibility</p:attrName>
                                        </p:attrNameLst>
                                      </p:cBhvr>
                                      <p:to>
                                        <p:strVal val="visible"/>
                                      </p:to>
                                    </p:set>
                                    <p:animEffect transition="in" filter="fade">
                                      <p:cBhvr>
                                        <p:cTn id="16" dur="1000"/>
                                        <p:tgtEl>
                                          <p:spTgt spid="1683"/>
                                        </p:tgtEl>
                                      </p:cBhvr>
                                    </p:animEffect>
                                  </p:childTnLst>
                                </p:cTn>
                              </p:par>
                              <p:par>
                                <p:cTn id="17" presetID="10" presetClass="entr" presetSubtype="0" fill="hold" nodeType="withEffect">
                                  <p:stCondLst>
                                    <p:cond delay="0"/>
                                  </p:stCondLst>
                                  <p:childTnLst>
                                    <p:set>
                                      <p:cBhvr>
                                        <p:cTn id="18" dur="1" fill="hold">
                                          <p:stCondLst>
                                            <p:cond delay="0"/>
                                          </p:stCondLst>
                                        </p:cTn>
                                        <p:tgtEl>
                                          <p:spTgt spid="1684"/>
                                        </p:tgtEl>
                                        <p:attrNameLst>
                                          <p:attrName>style.visibility</p:attrName>
                                        </p:attrNameLst>
                                      </p:cBhvr>
                                      <p:to>
                                        <p:strVal val="visible"/>
                                      </p:to>
                                    </p:set>
                                    <p:animEffect transition="in" filter="fade">
                                      <p:cBhvr>
                                        <p:cTn id="19" dur="1000"/>
                                        <p:tgtEl>
                                          <p:spTgt spid="1684"/>
                                        </p:tgtEl>
                                      </p:cBhvr>
                                    </p:animEffect>
                                  </p:childTnLst>
                                </p:cTn>
                              </p:par>
                              <p:par>
                                <p:cTn id="20" presetID="10" presetClass="entr" presetSubtype="0" fill="hold" nodeType="withEffect">
                                  <p:stCondLst>
                                    <p:cond delay="0"/>
                                  </p:stCondLst>
                                  <p:childTnLst>
                                    <p:set>
                                      <p:cBhvr>
                                        <p:cTn id="21" dur="1" fill="hold">
                                          <p:stCondLst>
                                            <p:cond delay="0"/>
                                          </p:stCondLst>
                                        </p:cTn>
                                        <p:tgtEl>
                                          <p:spTgt spid="1685"/>
                                        </p:tgtEl>
                                        <p:attrNameLst>
                                          <p:attrName>style.visibility</p:attrName>
                                        </p:attrNameLst>
                                      </p:cBhvr>
                                      <p:to>
                                        <p:strVal val="visible"/>
                                      </p:to>
                                    </p:set>
                                    <p:animEffect transition="in" filter="fade">
                                      <p:cBhvr>
                                        <p:cTn id="22" dur="1000"/>
                                        <p:tgtEl>
                                          <p:spTgt spid="1685"/>
                                        </p:tgtEl>
                                      </p:cBhvr>
                                    </p:animEffect>
                                  </p:childTnLst>
                                </p:cTn>
                              </p:par>
                              <p:par>
                                <p:cTn id="23" presetID="10" presetClass="entr" presetSubtype="0" fill="hold" nodeType="withEffect">
                                  <p:stCondLst>
                                    <p:cond delay="0"/>
                                  </p:stCondLst>
                                  <p:childTnLst>
                                    <p:set>
                                      <p:cBhvr>
                                        <p:cTn id="24" dur="1" fill="hold">
                                          <p:stCondLst>
                                            <p:cond delay="0"/>
                                          </p:stCondLst>
                                        </p:cTn>
                                        <p:tgtEl>
                                          <p:spTgt spid="1687"/>
                                        </p:tgtEl>
                                        <p:attrNameLst>
                                          <p:attrName>style.visibility</p:attrName>
                                        </p:attrNameLst>
                                      </p:cBhvr>
                                      <p:to>
                                        <p:strVal val="visible"/>
                                      </p:to>
                                    </p:set>
                                    <p:animEffect transition="in" filter="fade">
                                      <p:cBhvr>
                                        <p:cTn id="25" dur="1000"/>
                                        <p:tgtEl>
                                          <p:spTgt spid="1687"/>
                                        </p:tgtEl>
                                      </p:cBhvr>
                                    </p:animEffect>
                                  </p:childTnLst>
                                </p:cTn>
                              </p:par>
                              <p:par>
                                <p:cTn id="26" presetID="10" presetClass="entr" presetSubtype="0" fill="hold" nodeType="withEffect">
                                  <p:stCondLst>
                                    <p:cond delay="0"/>
                                  </p:stCondLst>
                                  <p:childTnLst>
                                    <p:set>
                                      <p:cBhvr>
                                        <p:cTn id="27" dur="1" fill="hold">
                                          <p:stCondLst>
                                            <p:cond delay="0"/>
                                          </p:stCondLst>
                                        </p:cTn>
                                        <p:tgtEl>
                                          <p:spTgt spid="1688"/>
                                        </p:tgtEl>
                                        <p:attrNameLst>
                                          <p:attrName>style.visibility</p:attrName>
                                        </p:attrNameLst>
                                      </p:cBhvr>
                                      <p:to>
                                        <p:strVal val="visible"/>
                                      </p:to>
                                    </p:set>
                                    <p:animEffect transition="in" filter="fade">
                                      <p:cBhvr>
                                        <p:cTn id="28" dur="1000"/>
                                        <p:tgtEl>
                                          <p:spTgt spid="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3C004885-5EB2-1CB8-B844-C3D446C5D817}"/>
            </a:ext>
          </a:extLst>
        </p:cNvPr>
        <p:cNvGrpSpPr/>
        <p:nvPr/>
      </p:nvGrpSpPr>
      <p:grpSpPr>
        <a:xfrm>
          <a:off x="0" y="0"/>
          <a:ext cx="0" cy="0"/>
          <a:chOff x="0" y="0"/>
          <a:chExt cx="0" cy="0"/>
        </a:xfrm>
      </p:grpSpPr>
      <p:sp>
        <p:nvSpPr>
          <p:cNvPr id="7" name="Google Shape;1163;p86">
            <a:extLst>
              <a:ext uri="{FF2B5EF4-FFF2-40B4-BE49-F238E27FC236}">
                <a16:creationId xmlns:a16="http://schemas.microsoft.com/office/drawing/2014/main" id="{AF769348-624E-ED04-DFE1-85D479C946D2}"/>
              </a:ext>
            </a:extLst>
          </p:cNvPr>
          <p:cNvSpPr txBox="1">
            <a:spLocks noGrp="1"/>
          </p:cNvSpPr>
          <p:nvPr>
            <p:ph type="title"/>
          </p:nvPr>
        </p:nvSpPr>
        <p:spPr>
          <a:xfrm>
            <a:off x="533214" y="506150"/>
            <a:ext cx="8064000" cy="572700"/>
          </a:xfrm>
          <a:prstGeom prst="rect">
            <a:avLst/>
          </a:prstGeom>
        </p:spPr>
        <p:txBody>
          <a:bodyPr spcFirstLastPara="1" wrap="square" lIns="91425" tIns="91425" rIns="91425" bIns="91425" anchor="t" anchorCtr="0">
            <a:noAutofit/>
          </a:bodyPr>
          <a:lstStyle/>
          <a:p>
            <a:r>
              <a:rPr lang="en" sz="3000" dirty="0"/>
              <a:t>Camps, Excursions and Incursions </a:t>
            </a:r>
            <a:endParaRPr lang="en-US" sz="3000" dirty="0"/>
          </a:p>
        </p:txBody>
      </p:sp>
      <p:sp>
        <p:nvSpPr>
          <p:cNvPr id="4" name="Content Placeholder 2">
            <a:extLst>
              <a:ext uri="{FF2B5EF4-FFF2-40B4-BE49-F238E27FC236}">
                <a16:creationId xmlns:a16="http://schemas.microsoft.com/office/drawing/2014/main" id="{AA3C5888-3E8A-86DD-AB36-20EF0C071B8A}"/>
              </a:ext>
            </a:extLst>
          </p:cNvPr>
          <p:cNvSpPr txBox="1">
            <a:spLocks/>
          </p:cNvSpPr>
          <p:nvPr/>
        </p:nvSpPr>
        <p:spPr>
          <a:xfrm>
            <a:off x="533214" y="1296704"/>
            <a:ext cx="8178810" cy="2935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marL="285750" indent="-285750">
              <a:lnSpc>
                <a:spcPct val="114999"/>
              </a:lnSpc>
              <a:buFont typeface="Arial"/>
              <a:buChar char="•"/>
            </a:pPr>
            <a:r>
              <a:rPr lang="en-US" sz="1400" dirty="0">
                <a:latin typeface="Open Sans"/>
                <a:ea typeface="Open Sans"/>
                <a:cs typeface="Open Sans"/>
              </a:rPr>
              <a:t>What is coming up this year? Our Excursions/Incursions are linked with Cultural Studies. Keep an eye on Sentral communication. It is essential that you process payment and authorization through Sentral. </a:t>
            </a:r>
          </a:p>
          <a:p>
            <a:pPr marL="285750" indent="-285750">
              <a:lnSpc>
                <a:spcPct val="114999"/>
              </a:lnSpc>
              <a:buFont typeface="Arial"/>
              <a:buChar char="•"/>
            </a:pPr>
            <a:endParaRPr lang="en-US" sz="1400" dirty="0">
              <a:latin typeface="Open Sans"/>
              <a:ea typeface="Open Sans"/>
              <a:cs typeface="Open Sans"/>
            </a:endParaRPr>
          </a:p>
          <a:p>
            <a:pPr marL="285750" indent="-285750">
              <a:lnSpc>
                <a:spcPct val="114999"/>
              </a:lnSpc>
              <a:buFont typeface="Arial"/>
              <a:buChar char="•"/>
            </a:pPr>
            <a:r>
              <a:rPr lang="en-US" sz="1400" dirty="0">
                <a:latin typeface="Open Sans"/>
                <a:ea typeface="Open Sans"/>
                <a:cs typeface="Open Sans"/>
              </a:rPr>
              <a:t>Expectations each term – there is one related to specialist or classroom Cultural Studies program. </a:t>
            </a:r>
          </a:p>
          <a:p>
            <a:endParaRPr lang="en-US" sz="1400" dirty="0">
              <a:latin typeface="Open Sans"/>
              <a:ea typeface="Open Sans"/>
              <a:cs typeface="Arial"/>
            </a:endParaRPr>
          </a:p>
        </p:txBody>
      </p:sp>
      <p:graphicFrame>
        <p:nvGraphicFramePr>
          <p:cNvPr id="2" name="Table 1">
            <a:extLst>
              <a:ext uri="{FF2B5EF4-FFF2-40B4-BE49-F238E27FC236}">
                <a16:creationId xmlns:a16="http://schemas.microsoft.com/office/drawing/2014/main" id="{EC329B66-9CA9-BC89-2ECB-E1A974BB5FD8}"/>
              </a:ext>
            </a:extLst>
          </p:cNvPr>
          <p:cNvGraphicFramePr>
            <a:graphicFrameLocks noGrp="1"/>
          </p:cNvGraphicFramePr>
          <p:nvPr>
            <p:extLst>
              <p:ext uri="{D42A27DB-BD31-4B8C-83A1-F6EECF244321}">
                <p14:modId xmlns:p14="http://schemas.microsoft.com/office/powerpoint/2010/main" val="2101000839"/>
              </p:ext>
            </p:extLst>
          </p:nvPr>
        </p:nvGraphicFramePr>
        <p:xfrm>
          <a:off x="2011680" y="3016780"/>
          <a:ext cx="5120640" cy="1102360"/>
        </p:xfrm>
        <a:graphic>
          <a:graphicData uri="http://schemas.openxmlformats.org/drawingml/2006/table">
            <a:tbl>
              <a:tblPr firstRow="1" bandRow="1">
                <a:tableStyleId>{44054152-5F01-44D2-8E37-8AADE1102FE2}</a:tableStyleId>
              </a:tblPr>
              <a:tblGrid>
                <a:gridCol w="1280160">
                  <a:extLst>
                    <a:ext uri="{9D8B030D-6E8A-4147-A177-3AD203B41FA5}">
                      <a16:colId xmlns:a16="http://schemas.microsoft.com/office/drawing/2014/main" val="2846579071"/>
                    </a:ext>
                  </a:extLst>
                </a:gridCol>
                <a:gridCol w="1280160">
                  <a:extLst>
                    <a:ext uri="{9D8B030D-6E8A-4147-A177-3AD203B41FA5}">
                      <a16:colId xmlns:a16="http://schemas.microsoft.com/office/drawing/2014/main" val="3220987831"/>
                    </a:ext>
                  </a:extLst>
                </a:gridCol>
                <a:gridCol w="1280160">
                  <a:extLst>
                    <a:ext uri="{9D8B030D-6E8A-4147-A177-3AD203B41FA5}">
                      <a16:colId xmlns:a16="http://schemas.microsoft.com/office/drawing/2014/main" val="621984964"/>
                    </a:ext>
                  </a:extLst>
                </a:gridCol>
                <a:gridCol w="1280160">
                  <a:extLst>
                    <a:ext uri="{9D8B030D-6E8A-4147-A177-3AD203B41FA5}">
                      <a16:colId xmlns:a16="http://schemas.microsoft.com/office/drawing/2014/main" val="473286379"/>
                    </a:ext>
                  </a:extLst>
                </a:gridCol>
              </a:tblGrid>
              <a:tr h="370840">
                <a:tc>
                  <a:txBody>
                    <a:bodyPr/>
                    <a:lstStyle/>
                    <a:p>
                      <a:pPr algn="ctr"/>
                      <a:r>
                        <a:rPr lang="en-US" b="1"/>
                        <a:t>Term 1</a:t>
                      </a:r>
                    </a:p>
                  </a:txBody>
                  <a:tcPr anchor="ctr"/>
                </a:tc>
                <a:tc>
                  <a:txBody>
                    <a:bodyPr/>
                    <a:lstStyle/>
                    <a:p>
                      <a:pPr algn="ctr"/>
                      <a:r>
                        <a:rPr lang="en-US" b="1"/>
                        <a:t>Term 2</a:t>
                      </a:r>
                    </a:p>
                  </a:txBody>
                  <a:tcPr anchor="ctr"/>
                </a:tc>
                <a:tc>
                  <a:txBody>
                    <a:bodyPr/>
                    <a:lstStyle/>
                    <a:p>
                      <a:pPr algn="ctr"/>
                      <a:r>
                        <a:rPr lang="en-US" b="1"/>
                        <a:t>Term 3</a:t>
                      </a:r>
                    </a:p>
                  </a:txBody>
                  <a:tcPr anchor="ctr"/>
                </a:tc>
                <a:tc>
                  <a:txBody>
                    <a:bodyPr/>
                    <a:lstStyle/>
                    <a:p>
                      <a:pPr algn="ctr"/>
                      <a:r>
                        <a:rPr lang="en-US" b="1"/>
                        <a:t>Term 4</a:t>
                      </a:r>
                    </a:p>
                  </a:txBody>
                  <a:tcPr anchor="ctr"/>
                </a:tc>
                <a:extLst>
                  <a:ext uri="{0D108BD9-81ED-4DB2-BD59-A6C34878D82A}">
                    <a16:rowId xmlns:a16="http://schemas.microsoft.com/office/drawing/2014/main" val="42113777"/>
                  </a:ext>
                </a:extLst>
              </a:tr>
              <a:tr h="370840">
                <a:tc>
                  <a:txBody>
                    <a:bodyPr/>
                    <a:lstStyle/>
                    <a:p>
                      <a:r>
                        <a:rPr lang="en-US"/>
                        <a:t>Personal and social wellbeing</a:t>
                      </a:r>
                    </a:p>
                  </a:txBody>
                  <a:tcPr/>
                </a:tc>
                <a:tc>
                  <a:txBody>
                    <a:bodyPr/>
                    <a:lstStyle/>
                    <a:p>
                      <a:r>
                        <a:rPr lang="en-US"/>
                        <a:t>Indigenous perspectives</a:t>
                      </a:r>
                    </a:p>
                  </a:txBody>
                  <a:tcPr/>
                </a:tc>
                <a:tc>
                  <a:txBody>
                    <a:bodyPr/>
                    <a:lstStyle/>
                    <a:p>
                      <a:pPr lvl="0">
                        <a:buNone/>
                      </a:pPr>
                      <a:r>
                        <a:rPr lang="en-US"/>
                        <a:t>Ethical Capability</a:t>
                      </a:r>
                    </a:p>
                  </a:txBody>
                  <a:tcPr/>
                </a:tc>
                <a:tc>
                  <a:txBody>
                    <a:bodyPr/>
                    <a:lstStyle/>
                    <a:p>
                      <a:r>
                        <a:rPr lang="en-US"/>
                        <a:t>Geography</a:t>
                      </a:r>
                    </a:p>
                  </a:txBody>
                  <a:tcPr/>
                </a:tc>
                <a:extLst>
                  <a:ext uri="{0D108BD9-81ED-4DB2-BD59-A6C34878D82A}">
                    <a16:rowId xmlns:a16="http://schemas.microsoft.com/office/drawing/2014/main" val="817132394"/>
                  </a:ext>
                </a:extLst>
              </a:tr>
            </a:tbl>
          </a:graphicData>
        </a:graphic>
      </p:graphicFrame>
    </p:spTree>
    <p:extLst>
      <p:ext uri="{BB962C8B-B14F-4D97-AF65-F5344CB8AC3E}">
        <p14:creationId xmlns:p14="http://schemas.microsoft.com/office/powerpoint/2010/main" val="313513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3" name="Google Shape;1163;p86"/>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Local Excursions / Photography</a:t>
            </a:r>
            <a:endParaRPr lang="en-US"/>
          </a:p>
        </p:txBody>
      </p:sp>
      <p:sp>
        <p:nvSpPr>
          <p:cNvPr id="14" name="TextBox 13">
            <a:extLst>
              <a:ext uri="{FF2B5EF4-FFF2-40B4-BE49-F238E27FC236}">
                <a16:creationId xmlns:a16="http://schemas.microsoft.com/office/drawing/2014/main" id="{414E9C09-BD44-743C-799C-422F5815B2DF}"/>
              </a:ext>
            </a:extLst>
          </p:cNvPr>
          <p:cNvSpPr txBox="1"/>
          <p:nvPr/>
        </p:nvSpPr>
        <p:spPr>
          <a:xfrm>
            <a:off x="1127647" y="1285449"/>
            <a:ext cx="6888707"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AU" dirty="0">
                <a:solidFill>
                  <a:srgbClr val="1A4568"/>
                </a:solidFill>
                <a:latin typeface="Open Sans"/>
              </a:rPr>
              <a:t>A Permission Slip has been published on Sentral to obtain consent for all local excursion and photography that may take place in 2025.</a:t>
            </a:r>
            <a:r>
              <a:rPr lang="en-US" dirty="0">
                <a:solidFill>
                  <a:srgbClr val="1A4568"/>
                </a:solidFill>
                <a:latin typeface="Open Sans"/>
              </a:rPr>
              <a:t>​</a:t>
            </a:r>
            <a:br>
              <a:rPr lang="en-US" dirty="0">
                <a:solidFill>
                  <a:srgbClr val="1A4568"/>
                </a:solidFill>
                <a:latin typeface="Open Sans"/>
              </a:rPr>
            </a:br>
            <a:endParaRPr lang="en-US" dirty="0"/>
          </a:p>
          <a:p>
            <a:pPr marL="285750" indent="-285750">
              <a:buChar char="•"/>
            </a:pPr>
            <a:r>
              <a:rPr lang="en-AU" dirty="0">
                <a:solidFill>
                  <a:srgbClr val="1A4568"/>
                </a:solidFill>
                <a:latin typeface="Open Sans"/>
              </a:rPr>
              <a:t>If you do not want to give consent for local excursions, please indicate this on the Sentral Permission Slip. </a:t>
            </a:r>
            <a:r>
              <a:rPr lang="en-US" dirty="0">
                <a:solidFill>
                  <a:srgbClr val="1A4568"/>
                </a:solidFill>
                <a:latin typeface="Open Sans"/>
              </a:rPr>
              <a:t>​</a:t>
            </a:r>
            <a:br>
              <a:rPr lang="en-US" dirty="0">
                <a:solidFill>
                  <a:srgbClr val="1A4568"/>
                </a:solidFill>
                <a:latin typeface="Open Sans"/>
              </a:rPr>
            </a:br>
            <a:endParaRPr lang="en-US" dirty="0">
              <a:solidFill>
                <a:srgbClr val="1A4568"/>
              </a:solidFill>
              <a:latin typeface="Open Sans"/>
            </a:endParaRPr>
          </a:p>
          <a:p>
            <a:pPr marL="285750" indent="-285750">
              <a:buChar char="•"/>
            </a:pPr>
            <a:r>
              <a:rPr lang="en-AU" dirty="0">
                <a:solidFill>
                  <a:srgbClr val="1A4568"/>
                </a:solidFill>
                <a:latin typeface="Open Sans"/>
              </a:rPr>
              <a:t>Local excursions may include walking local kindergartens, parks and community spaces. </a:t>
            </a:r>
            <a:r>
              <a:rPr lang="en-US" dirty="0">
                <a:solidFill>
                  <a:srgbClr val="1A4568"/>
                </a:solidFill>
                <a:latin typeface="Open Sans"/>
              </a:rPr>
              <a:t>​</a:t>
            </a:r>
            <a:br>
              <a:rPr lang="en-US" dirty="0">
                <a:solidFill>
                  <a:srgbClr val="1A4568"/>
                </a:solidFill>
                <a:latin typeface="Open Sans"/>
              </a:rPr>
            </a:br>
            <a:endParaRPr lang="en-US" dirty="0">
              <a:solidFill>
                <a:srgbClr val="1A4568"/>
              </a:solidFill>
              <a:latin typeface="Open Sans"/>
            </a:endParaRPr>
          </a:p>
          <a:p>
            <a:pPr marL="285750" indent="-285750">
              <a:buChar char="•"/>
            </a:pPr>
            <a:r>
              <a:rPr lang="en-AU" dirty="0">
                <a:solidFill>
                  <a:srgbClr val="1A4568"/>
                </a:solidFill>
                <a:latin typeface="Open Sans"/>
              </a:rPr>
              <a:t>Parents and Caregivers will be notified of any upcoming local excursion beforehand. </a:t>
            </a:r>
            <a:r>
              <a:rPr lang="en-US" dirty="0">
                <a:solidFill>
                  <a:srgbClr val="1A4568"/>
                </a:solidFill>
                <a:latin typeface="Open Sans"/>
              </a:rPr>
              <a:t>​</a:t>
            </a:r>
            <a:br>
              <a:rPr lang="en-US" dirty="0">
                <a:solidFill>
                  <a:srgbClr val="1A4568"/>
                </a:solidFill>
                <a:latin typeface="Open Sans"/>
              </a:rPr>
            </a:br>
            <a:endParaRPr lang="en-US" dirty="0">
              <a:solidFill>
                <a:srgbClr val="1A4568"/>
              </a:solidFill>
              <a:latin typeface="Open Sans"/>
            </a:endParaRPr>
          </a:p>
          <a:p>
            <a:pPr marL="285750" indent="-285750">
              <a:buChar char="•"/>
            </a:pPr>
            <a:r>
              <a:rPr lang="en-AU" dirty="0">
                <a:solidFill>
                  <a:srgbClr val="1A4568"/>
                </a:solidFill>
                <a:latin typeface="Open Sans"/>
              </a:rPr>
              <a:t>You may withdraw consent for local excursions at point in the year by calling the school on </a:t>
            </a:r>
            <a:r>
              <a:rPr lang="en-AU" u="sng" dirty="0">
                <a:latin typeface="Open Sans"/>
                <a:hlinkClick r:id="rId3">
                  <a:extLst>
                    <a:ext uri="{A12FA001-AC4F-418D-AE19-62706E023703}">
                      <ahyp:hlinkClr xmlns:ahyp="http://schemas.microsoft.com/office/drawing/2018/hyperlinkcolor" val="tx"/>
                    </a:ext>
                  </a:extLst>
                </a:hlinkClick>
              </a:rPr>
              <a:t>(03) 9354 2928</a:t>
            </a:r>
            <a:r>
              <a:rPr lang="en-AU" dirty="0">
                <a:solidFill>
                  <a:srgbClr val="1A4568"/>
                </a:solidFill>
                <a:latin typeface="Open Sans"/>
              </a:rPr>
              <a:t> or emailing the school at </a:t>
            </a:r>
            <a:r>
              <a:rPr lang="en-AU" u="sng" dirty="0">
                <a:solidFill>
                  <a:srgbClr val="285E89"/>
                </a:solidFill>
                <a:latin typeface="Open Sans"/>
                <a:hlinkClick r:id="rId4"/>
              </a:rPr>
              <a:t>newlands.ps@education.vic.gov.au</a:t>
            </a:r>
            <a:r>
              <a:rPr lang="en-AU" dirty="0">
                <a:solidFill>
                  <a:srgbClr val="1A4568"/>
                </a:solidFill>
                <a:latin typeface="Open San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26">
          <a:extLst>
            <a:ext uri="{FF2B5EF4-FFF2-40B4-BE49-F238E27FC236}">
              <a16:creationId xmlns:a16="http://schemas.microsoft.com/office/drawing/2014/main" id="{58306150-6F38-9C70-18FE-A0C529B88C19}"/>
            </a:ext>
          </a:extLst>
        </p:cNvPr>
        <p:cNvGrpSpPr/>
        <p:nvPr/>
      </p:nvGrpSpPr>
      <p:grpSpPr>
        <a:xfrm>
          <a:off x="0" y="0"/>
          <a:ext cx="0" cy="0"/>
          <a:chOff x="0" y="0"/>
          <a:chExt cx="0" cy="0"/>
        </a:xfrm>
      </p:grpSpPr>
      <p:sp>
        <p:nvSpPr>
          <p:cNvPr id="1132" name="Google Shape;1132;p83">
            <a:extLst>
              <a:ext uri="{FF2B5EF4-FFF2-40B4-BE49-F238E27FC236}">
                <a16:creationId xmlns:a16="http://schemas.microsoft.com/office/drawing/2014/main" id="{08D1E65C-4590-3734-D68B-F20D340594FD}"/>
              </a:ext>
            </a:extLst>
          </p:cNvPr>
          <p:cNvSpPr txBox="1">
            <a:spLocks noGrp="1"/>
          </p:cNvSpPr>
          <p:nvPr>
            <p:ph type="title" idx="3"/>
          </p:nvPr>
        </p:nvSpPr>
        <p:spPr>
          <a:xfrm>
            <a:off x="302071" y="201099"/>
            <a:ext cx="4800192" cy="635700"/>
          </a:xfrm>
          <a:prstGeom prst="rect">
            <a:avLst/>
          </a:prstGeom>
        </p:spPr>
        <p:txBody>
          <a:bodyPr spcFirstLastPara="1" wrap="square" lIns="91425" tIns="91425" rIns="91425" bIns="91425" anchor="b" anchorCtr="0">
            <a:noAutofit/>
          </a:bodyPr>
          <a:lstStyle/>
          <a:p>
            <a:r>
              <a:rPr lang="en">
                <a:cs typeface="Arial"/>
              </a:rPr>
              <a:t>Student ICT Account Details</a:t>
            </a:r>
          </a:p>
        </p:txBody>
      </p:sp>
      <p:sp>
        <p:nvSpPr>
          <p:cNvPr id="3" name="Content Placeholder 2">
            <a:extLst>
              <a:ext uri="{FF2B5EF4-FFF2-40B4-BE49-F238E27FC236}">
                <a16:creationId xmlns:a16="http://schemas.microsoft.com/office/drawing/2014/main" id="{B1B04B83-DC35-5E8B-C51A-0E053C86068A}"/>
              </a:ext>
            </a:extLst>
          </p:cNvPr>
          <p:cNvSpPr txBox="1">
            <a:spLocks/>
          </p:cNvSpPr>
          <p:nvPr/>
        </p:nvSpPr>
        <p:spPr>
          <a:xfrm>
            <a:off x="870021" y="1286909"/>
            <a:ext cx="7468353" cy="22919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00000"/>
              </a:lnSpc>
              <a:spcBef>
                <a:spcPts val="0"/>
              </a:spcBef>
              <a:spcAft>
                <a:spcPts val="0"/>
              </a:spcAft>
              <a:buClr>
                <a:schemeClr val="dk2"/>
              </a:buClr>
              <a:buSzPts val="1400"/>
              <a:buFont typeface="Open Sans"/>
              <a:buNone/>
              <a:defRPr sz="1350" b="0" i="0" u="none" strike="noStrike" kern="1200" cap="none">
                <a:solidFill>
                  <a:schemeClr val="tx1"/>
                </a:solidFill>
                <a:latin typeface="+mn-lt"/>
                <a:ea typeface="+mn-ea"/>
                <a:cs typeface="+mn-cs"/>
                <a:sym typeface="Open Sans"/>
              </a:defRPr>
            </a:lvl9pPr>
          </a:lstStyle>
          <a:p>
            <a:pPr marL="285750" indent="-285750">
              <a:buFont typeface="Arial"/>
              <a:buChar char="•"/>
            </a:pPr>
            <a:r>
              <a:rPr lang="en-US" sz="1400">
                <a:solidFill>
                  <a:srgbClr val="1A4568"/>
                </a:solidFill>
                <a:latin typeface="Open Sans"/>
                <a:ea typeface="Open Sans"/>
                <a:cs typeface="Open Sans"/>
              </a:rPr>
              <a:t>Student ICT account details are emailed at the start of each school year. </a:t>
            </a:r>
            <a:br>
              <a:rPr lang="en-US" sz="1400">
                <a:solidFill>
                  <a:srgbClr val="1A4568"/>
                </a:solidFill>
                <a:latin typeface="Open Sans"/>
                <a:ea typeface="Open Sans"/>
                <a:cs typeface="Open Sans"/>
              </a:rPr>
            </a:br>
            <a:endParaRPr lang="en-US" sz="1400">
              <a:solidFill>
                <a:srgbClr val="1A4568"/>
              </a:solidFill>
              <a:latin typeface="Open Sans"/>
              <a:ea typeface="Open Sans"/>
              <a:cs typeface="Open Sans"/>
            </a:endParaRPr>
          </a:p>
          <a:p>
            <a:pPr marL="285750" indent="-285750">
              <a:buFont typeface="Arial"/>
              <a:buChar char="•"/>
            </a:pPr>
            <a:r>
              <a:rPr lang="en-US" sz="1400">
                <a:solidFill>
                  <a:srgbClr val="1A4568"/>
                </a:solidFill>
                <a:latin typeface="Open Sans"/>
                <a:ea typeface="Open Sans"/>
                <a:cs typeface="Open Sans"/>
              </a:rPr>
              <a:t>You can also request your child’s account details by completing the Student ICT Account Details Form on the school's website.</a:t>
            </a:r>
            <a:br>
              <a:rPr lang="en-US" sz="1400">
                <a:solidFill>
                  <a:srgbClr val="1A4568"/>
                </a:solidFill>
                <a:latin typeface="Open Sans"/>
                <a:ea typeface="Open Sans"/>
                <a:cs typeface="Open Sans"/>
              </a:rPr>
            </a:br>
            <a:endParaRPr lang="en-US">
              <a:solidFill>
                <a:srgbClr val="1A4568"/>
              </a:solidFill>
              <a:latin typeface="Arial"/>
              <a:ea typeface="Open Sans"/>
              <a:cs typeface="Arial"/>
            </a:endParaRPr>
          </a:p>
          <a:p>
            <a:pPr marL="285750" indent="-285750">
              <a:buFont typeface="Arial"/>
              <a:buChar char="•"/>
            </a:pPr>
            <a:r>
              <a:rPr lang="en-US" sz="1400">
                <a:solidFill>
                  <a:srgbClr val="1A4568"/>
                </a:solidFill>
                <a:latin typeface="Open Sans"/>
                <a:ea typeface="Open Sans"/>
                <a:cs typeface="Open Sans"/>
              </a:rPr>
              <a:t>Please</a:t>
            </a:r>
            <a:r>
              <a:rPr lang="en-US" sz="1400">
                <a:latin typeface="Open Sans"/>
                <a:ea typeface="Open Sans"/>
                <a:cs typeface="Open Sans"/>
              </a:rPr>
              <a:t> contact the classroom teacher if you are having trouble signing in to any platforms.</a:t>
            </a:r>
          </a:p>
        </p:txBody>
      </p:sp>
      <p:pic>
        <p:nvPicPr>
          <p:cNvPr id="9" name="Picture 8" descr="A blue and white card&#10;&#10;AI-generated content may be incorrect.">
            <a:extLst>
              <a:ext uri="{FF2B5EF4-FFF2-40B4-BE49-F238E27FC236}">
                <a16:creationId xmlns:a16="http://schemas.microsoft.com/office/drawing/2014/main" id="{65772022-EC58-82AB-5602-C5556615472A}"/>
              </a:ext>
            </a:extLst>
          </p:cNvPr>
          <p:cNvPicPr>
            <a:picLocks noChangeAspect="1"/>
          </p:cNvPicPr>
          <p:nvPr/>
        </p:nvPicPr>
        <p:blipFill>
          <a:blip r:embed="rId3"/>
          <a:stretch>
            <a:fillRect/>
          </a:stretch>
        </p:blipFill>
        <p:spPr>
          <a:xfrm>
            <a:off x="5120261" y="2841401"/>
            <a:ext cx="3749153" cy="2100867"/>
          </a:xfrm>
          <a:prstGeom prst="rect">
            <a:avLst/>
          </a:prstGeom>
        </p:spPr>
      </p:pic>
    </p:spTree>
    <p:extLst>
      <p:ext uri="{BB962C8B-B14F-4D97-AF65-F5344CB8AC3E}">
        <p14:creationId xmlns:p14="http://schemas.microsoft.com/office/powerpoint/2010/main" val="27990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32"/>
                                        </p:tgtEl>
                                        <p:attrNameLst>
                                          <p:attrName>style.visibility</p:attrName>
                                        </p:attrNameLst>
                                      </p:cBhvr>
                                      <p:to>
                                        <p:strVal val="visible"/>
                                      </p:to>
                                    </p:set>
                                    <p:anim calcmode="lin" valueType="num">
                                      <p:cBhvr additive="base">
                                        <p:cTn id="7" dur="1000"/>
                                        <p:tgtEl>
                                          <p:spTgt spid="11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D5511E3F-A31F-1886-FC9F-069A31DB1E58}"/>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14819DFD-A559-9079-5D21-80AFB870C47C}"/>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dirty="0"/>
              <a:t>Spanish for families</a:t>
            </a:r>
            <a:endParaRPr lang="en-US" dirty="0"/>
          </a:p>
        </p:txBody>
      </p:sp>
      <p:pic>
        <p:nvPicPr>
          <p:cNvPr id="3" name="Picture 2">
            <a:extLst>
              <a:ext uri="{FF2B5EF4-FFF2-40B4-BE49-F238E27FC236}">
                <a16:creationId xmlns:a16="http://schemas.microsoft.com/office/drawing/2014/main" id="{5897B185-A064-610B-9767-E1D6BF9948C8}"/>
              </a:ext>
            </a:extLst>
          </p:cNvPr>
          <p:cNvPicPr>
            <a:picLocks noChangeAspect="1"/>
          </p:cNvPicPr>
          <p:nvPr/>
        </p:nvPicPr>
        <p:blipFill>
          <a:blip r:embed="rId3"/>
          <a:stretch>
            <a:fillRect/>
          </a:stretch>
        </p:blipFill>
        <p:spPr>
          <a:xfrm>
            <a:off x="679103" y="1113780"/>
            <a:ext cx="2896417" cy="3788229"/>
          </a:xfrm>
          <a:prstGeom prst="rect">
            <a:avLst/>
          </a:prstGeom>
        </p:spPr>
      </p:pic>
      <p:pic>
        <p:nvPicPr>
          <p:cNvPr id="5" name="Picture 4">
            <a:extLst>
              <a:ext uri="{FF2B5EF4-FFF2-40B4-BE49-F238E27FC236}">
                <a16:creationId xmlns:a16="http://schemas.microsoft.com/office/drawing/2014/main" id="{8E86FFDA-DDE0-EAA4-9791-DBB299080BB6}"/>
              </a:ext>
            </a:extLst>
          </p:cNvPr>
          <p:cNvPicPr>
            <a:picLocks noChangeAspect="1"/>
          </p:cNvPicPr>
          <p:nvPr/>
        </p:nvPicPr>
        <p:blipFill>
          <a:blip r:embed="rId4"/>
          <a:stretch>
            <a:fillRect/>
          </a:stretch>
        </p:blipFill>
        <p:spPr>
          <a:xfrm>
            <a:off x="4572000" y="3061146"/>
            <a:ext cx="3398523" cy="572700"/>
          </a:xfrm>
          <a:prstGeom prst="rect">
            <a:avLst/>
          </a:prstGeom>
        </p:spPr>
      </p:pic>
      <p:pic>
        <p:nvPicPr>
          <p:cNvPr id="7" name="Picture 6">
            <a:extLst>
              <a:ext uri="{FF2B5EF4-FFF2-40B4-BE49-F238E27FC236}">
                <a16:creationId xmlns:a16="http://schemas.microsoft.com/office/drawing/2014/main" id="{B8B45B84-6245-962D-E1A8-C042B14D4FF1}"/>
              </a:ext>
            </a:extLst>
          </p:cNvPr>
          <p:cNvPicPr>
            <a:picLocks noChangeAspect="1"/>
          </p:cNvPicPr>
          <p:nvPr/>
        </p:nvPicPr>
        <p:blipFill>
          <a:blip r:embed="rId5"/>
          <a:stretch>
            <a:fillRect/>
          </a:stretch>
        </p:blipFill>
        <p:spPr>
          <a:xfrm>
            <a:off x="5641610" y="3535842"/>
            <a:ext cx="1421142" cy="1244383"/>
          </a:xfrm>
          <a:prstGeom prst="rect">
            <a:avLst/>
          </a:prstGeom>
        </p:spPr>
      </p:pic>
      <p:sp>
        <p:nvSpPr>
          <p:cNvPr id="8" name="Content Placeholder 2">
            <a:extLst>
              <a:ext uri="{FF2B5EF4-FFF2-40B4-BE49-F238E27FC236}">
                <a16:creationId xmlns:a16="http://schemas.microsoft.com/office/drawing/2014/main" id="{C3DA0A73-6510-2260-ABEE-46924803C38E}"/>
              </a:ext>
            </a:extLst>
          </p:cNvPr>
          <p:cNvSpPr txBox="1">
            <a:spLocks/>
          </p:cNvSpPr>
          <p:nvPr/>
        </p:nvSpPr>
        <p:spPr>
          <a:xfrm>
            <a:off x="3956509" y="1032307"/>
            <a:ext cx="4791344" cy="193250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00000"/>
              </a:lnSpc>
              <a:spcBef>
                <a:spcPts val="0"/>
              </a:spcBef>
              <a:spcAft>
                <a:spcPts val="0"/>
              </a:spcAft>
              <a:buClr>
                <a:schemeClr val="accent4"/>
              </a:buClr>
              <a:buSzPts val="2400"/>
              <a:buFont typeface="Open Sans"/>
              <a:buNone/>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2400"/>
              <a:buFont typeface="Open Sans"/>
              <a:buNone/>
              <a:defRPr sz="1350" b="0" i="0" u="none" strike="noStrike" kern="1200" cap="none">
                <a:solidFill>
                  <a:schemeClr val="tx1"/>
                </a:solidFill>
                <a:latin typeface="+mn-lt"/>
                <a:ea typeface="+mn-ea"/>
                <a:cs typeface="+mn-cs"/>
                <a:sym typeface="Open Sans"/>
              </a:defRPr>
            </a:lvl9pPr>
          </a:lstStyle>
          <a:p>
            <a:pPr indent="0">
              <a:lnSpc>
                <a:spcPct val="114999"/>
              </a:lnSpc>
            </a:pPr>
            <a:r>
              <a:rPr lang="en-US" sz="1400" dirty="0">
                <a:latin typeface="Open Sans"/>
                <a:ea typeface="Open Sans"/>
                <a:cs typeface="Open Sans"/>
              </a:rPr>
              <a:t>Join the classroom Duolingo group to enhance your Spanish experience at Newlands. This group is for Foundation families and careers, a little bit of competition is a great way to keep motivated in acquiring a second language. </a:t>
            </a:r>
          </a:p>
          <a:p>
            <a:pPr indent="0">
              <a:lnSpc>
                <a:spcPct val="114999"/>
              </a:lnSpc>
            </a:pPr>
            <a:endParaRPr lang="en-US" sz="1400" dirty="0">
              <a:latin typeface="Open Sans"/>
              <a:ea typeface="Open Sans"/>
              <a:cs typeface="Open Sans"/>
            </a:endParaRPr>
          </a:p>
          <a:p>
            <a:pPr indent="0">
              <a:lnSpc>
                <a:spcPct val="114999"/>
              </a:lnSpc>
            </a:pPr>
            <a:r>
              <a:rPr lang="en-US" sz="1400" dirty="0">
                <a:latin typeface="Open Sans"/>
                <a:ea typeface="Open Sans"/>
                <a:cs typeface="Open Sans"/>
              </a:rPr>
              <a:t>We are all learners! </a:t>
            </a:r>
            <a:endParaRPr lang="en-US" sz="1400" dirty="0">
              <a:latin typeface="Open Sans"/>
              <a:ea typeface="Open Sans"/>
              <a:cs typeface="Arial"/>
            </a:endParaRPr>
          </a:p>
        </p:txBody>
      </p:sp>
    </p:spTree>
    <p:extLst>
      <p:ext uri="{BB962C8B-B14F-4D97-AF65-F5344CB8AC3E}">
        <p14:creationId xmlns:p14="http://schemas.microsoft.com/office/powerpoint/2010/main" val="149019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9">
          <a:extLst>
            <a:ext uri="{FF2B5EF4-FFF2-40B4-BE49-F238E27FC236}">
              <a16:creationId xmlns:a16="http://schemas.microsoft.com/office/drawing/2014/main" id="{D7A86C2D-76C9-CB4B-D313-DDC3FB79BD6A}"/>
            </a:ext>
          </a:extLst>
        </p:cNvPr>
        <p:cNvGrpSpPr/>
        <p:nvPr/>
      </p:nvGrpSpPr>
      <p:grpSpPr>
        <a:xfrm>
          <a:off x="0" y="0"/>
          <a:ext cx="0" cy="0"/>
          <a:chOff x="0" y="0"/>
          <a:chExt cx="0" cy="0"/>
        </a:xfrm>
      </p:grpSpPr>
      <p:sp>
        <p:nvSpPr>
          <p:cNvPr id="1380" name="Google Shape;1380;p98">
            <a:extLst>
              <a:ext uri="{FF2B5EF4-FFF2-40B4-BE49-F238E27FC236}">
                <a16:creationId xmlns:a16="http://schemas.microsoft.com/office/drawing/2014/main" id="{FCE6EE39-B726-ABEA-3CA6-994C705349B8}"/>
              </a:ext>
            </a:extLst>
          </p:cNvPr>
          <p:cNvSpPr txBox="1">
            <a:spLocks noGrp="1"/>
          </p:cNvSpPr>
          <p:nvPr>
            <p:ph type="title"/>
          </p:nvPr>
        </p:nvSpPr>
        <p:spPr>
          <a:xfrm>
            <a:off x="2123696" y="388488"/>
            <a:ext cx="4888054" cy="572700"/>
          </a:xfrm>
          <a:prstGeom prst="rect">
            <a:avLst/>
          </a:prstGeom>
        </p:spPr>
        <p:txBody>
          <a:bodyPr spcFirstLastPara="1" wrap="square" lIns="91425" tIns="91425" rIns="91425" bIns="91425" anchor="t" anchorCtr="0">
            <a:noAutofit/>
          </a:bodyPr>
          <a:lstStyle/>
          <a:p>
            <a:r>
              <a:rPr lang="en"/>
              <a:t>Term 1 Community Events</a:t>
            </a:r>
            <a:endParaRPr lang="en-US"/>
          </a:p>
        </p:txBody>
      </p:sp>
      <p:sp>
        <p:nvSpPr>
          <p:cNvPr id="1384" name="Google Shape;1384;p98">
            <a:extLst>
              <a:ext uri="{FF2B5EF4-FFF2-40B4-BE49-F238E27FC236}">
                <a16:creationId xmlns:a16="http://schemas.microsoft.com/office/drawing/2014/main" id="{E748563D-6070-CAE2-A883-19C4403CCDEE}"/>
              </a:ext>
            </a:extLst>
          </p:cNvPr>
          <p:cNvSpPr txBox="1">
            <a:spLocks noGrp="1"/>
          </p:cNvSpPr>
          <p:nvPr>
            <p:ph type="subTitle" idx="4"/>
          </p:nvPr>
        </p:nvSpPr>
        <p:spPr>
          <a:xfrm>
            <a:off x="509750" y="1212739"/>
            <a:ext cx="6330110" cy="1980000"/>
          </a:xfrm>
          <a:prstGeom prst="rect">
            <a:avLst/>
          </a:prstGeom>
        </p:spPr>
        <p:txBody>
          <a:bodyPr spcFirstLastPara="1" wrap="square" lIns="91425" tIns="91425" rIns="91425" bIns="91425" anchor="t" anchorCtr="0">
            <a:noAutofit/>
          </a:bodyPr>
          <a:lstStyle/>
          <a:p>
            <a:pPr indent="-317500" algn="l">
              <a:spcBef>
                <a:spcPts val="1000"/>
              </a:spcBef>
            </a:pPr>
            <a:r>
              <a:rPr lang="en" sz="1600" dirty="0"/>
              <a:t>Parent teachers interview Friday 28th March</a:t>
            </a:r>
            <a:endParaRPr lang="en-US" dirty="0"/>
          </a:p>
          <a:p>
            <a:pPr marL="139700" indent="0" algn="l">
              <a:spcBef>
                <a:spcPts val="1000"/>
              </a:spcBef>
              <a:buNone/>
            </a:pPr>
            <a:endParaRPr lang="en" sz="1600" dirty="0"/>
          </a:p>
          <a:p>
            <a:pPr indent="-317500" algn="l">
              <a:spcBef>
                <a:spcPts val="1000"/>
              </a:spcBef>
            </a:pPr>
            <a:r>
              <a:rPr lang="en" sz="1600" dirty="0"/>
              <a:t>School photos March 31st</a:t>
            </a:r>
          </a:p>
          <a:p>
            <a:pPr marL="139700" indent="0" algn="l">
              <a:spcBef>
                <a:spcPts val="1000"/>
              </a:spcBef>
              <a:buNone/>
            </a:pPr>
            <a:endParaRPr lang="en" sz="1600" dirty="0"/>
          </a:p>
          <a:p>
            <a:pPr indent="-317500" algn="l">
              <a:spcBef>
                <a:spcPts val="1000"/>
              </a:spcBef>
            </a:pPr>
            <a:r>
              <a:rPr lang="en" sz="1600" dirty="0"/>
              <a:t>Cultural week assembly 4th April 1:30 –2:30pm</a:t>
            </a:r>
          </a:p>
          <a:p>
            <a:pPr marL="139700" indent="0" algn="l">
              <a:spcBef>
                <a:spcPts val="1000"/>
              </a:spcBef>
              <a:buNone/>
            </a:pPr>
            <a:endParaRPr lang="en" sz="1600" dirty="0"/>
          </a:p>
          <a:p>
            <a:pPr indent="-317500" algn="l">
              <a:spcBef>
                <a:spcPts val="1000"/>
              </a:spcBef>
              <a:spcAft>
                <a:spcPts val="1000"/>
              </a:spcAft>
            </a:pPr>
            <a:r>
              <a:rPr lang="en" sz="1600" dirty="0"/>
              <a:t>Last day of the term 4th April School finishes at  2:30pm</a:t>
            </a:r>
          </a:p>
          <a:p>
            <a:pPr marL="139700" indent="0" algn="l">
              <a:spcBef>
                <a:spcPts val="1000"/>
              </a:spcBef>
              <a:spcAft>
                <a:spcPts val="1000"/>
              </a:spcAft>
              <a:buNone/>
            </a:pPr>
            <a:endParaRPr lang="en" sz="600" dirty="0"/>
          </a:p>
          <a:p>
            <a:pPr indent="-317500" algn="l">
              <a:spcBef>
                <a:spcPts val="1000"/>
              </a:spcBef>
              <a:spcAft>
                <a:spcPts val="1000"/>
              </a:spcAft>
            </a:pPr>
            <a:r>
              <a:rPr lang="en" sz="1600" dirty="0"/>
              <a:t>Bilingual Fiesta 4th April 3pm-6pm</a:t>
            </a:r>
            <a:endParaRPr lang="en-US" sz="1600" dirty="0">
              <a:solidFill>
                <a:srgbClr val="1A4568"/>
              </a:solidFill>
            </a:endParaRPr>
          </a:p>
          <a:p>
            <a:pPr indent="-317500" algn="l">
              <a:spcBef>
                <a:spcPts val="1000"/>
              </a:spcBef>
              <a:spcAft>
                <a:spcPts val="1000"/>
              </a:spcAft>
            </a:pPr>
            <a:endParaRPr lang="en" sz="1600" dirty="0"/>
          </a:p>
        </p:txBody>
      </p:sp>
      <p:pic>
        <p:nvPicPr>
          <p:cNvPr id="3" name="Picture 2">
            <a:extLst>
              <a:ext uri="{FF2B5EF4-FFF2-40B4-BE49-F238E27FC236}">
                <a16:creationId xmlns:a16="http://schemas.microsoft.com/office/drawing/2014/main" id="{8FD982ED-A81E-FE86-B007-7BE73FF35436}"/>
              </a:ext>
            </a:extLst>
          </p:cNvPr>
          <p:cNvPicPr>
            <a:picLocks noChangeAspect="1"/>
          </p:cNvPicPr>
          <p:nvPr/>
        </p:nvPicPr>
        <p:blipFill>
          <a:blip r:embed="rId3"/>
          <a:stretch>
            <a:fillRect/>
          </a:stretch>
        </p:blipFill>
        <p:spPr>
          <a:xfrm>
            <a:off x="7081442" y="2823873"/>
            <a:ext cx="1491917" cy="2147747"/>
          </a:xfrm>
          <a:prstGeom prst="rect">
            <a:avLst/>
          </a:prstGeom>
        </p:spPr>
      </p:pic>
    </p:spTree>
    <p:extLst>
      <p:ext uri="{BB962C8B-B14F-4D97-AF65-F5344CB8AC3E}">
        <p14:creationId xmlns:p14="http://schemas.microsoft.com/office/powerpoint/2010/main" val="18219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80"/>
                                        </p:tgtEl>
                                        <p:attrNameLst>
                                          <p:attrName>style.visibility</p:attrName>
                                        </p:attrNameLst>
                                      </p:cBhvr>
                                      <p:to>
                                        <p:strVal val="visible"/>
                                      </p:to>
                                    </p:set>
                                    <p:animEffect transition="in" filter="fade">
                                      <p:cBhvr>
                                        <p:cTn id="7" dur="1000"/>
                                        <p:tgtEl>
                                          <p:spTgt spid="1380"/>
                                        </p:tgtEl>
                                      </p:cBhvr>
                                    </p:animEffect>
                                  </p:childTnLst>
                                </p:cTn>
                              </p:par>
                              <p:par>
                                <p:cTn id="8" presetID="2" presetClass="entr" presetSubtype="4" fill="hold" nodeType="withEffect">
                                  <p:stCondLst>
                                    <p:cond delay="0"/>
                                  </p:stCondLst>
                                  <p:childTnLst>
                                    <p:set>
                                      <p:cBhvr>
                                        <p:cTn id="9" dur="1" fill="hold">
                                          <p:stCondLst>
                                            <p:cond delay="0"/>
                                          </p:stCondLst>
                                        </p:cTn>
                                        <p:tgtEl>
                                          <p:spTgt spid="1384"/>
                                        </p:tgtEl>
                                        <p:attrNameLst>
                                          <p:attrName>style.visibility</p:attrName>
                                        </p:attrNameLst>
                                      </p:cBhvr>
                                      <p:to>
                                        <p:strVal val="visible"/>
                                      </p:to>
                                    </p:set>
                                    <p:anim calcmode="lin" valueType="num">
                                      <p:cBhvr additive="base">
                                        <p:cTn id="10" dur="1000"/>
                                        <p:tgtEl>
                                          <p:spTgt spid="13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54">
          <a:extLst>
            <a:ext uri="{FF2B5EF4-FFF2-40B4-BE49-F238E27FC236}">
              <a16:creationId xmlns:a16="http://schemas.microsoft.com/office/drawing/2014/main" id="{E3FDB3F5-40D1-46BB-1367-4D17C407EFEB}"/>
            </a:ext>
          </a:extLst>
        </p:cNvPr>
        <p:cNvGrpSpPr/>
        <p:nvPr/>
      </p:nvGrpSpPr>
      <p:grpSpPr>
        <a:xfrm>
          <a:off x="0" y="0"/>
          <a:ext cx="0" cy="0"/>
          <a:chOff x="0" y="0"/>
          <a:chExt cx="0" cy="0"/>
        </a:xfrm>
      </p:grpSpPr>
      <p:sp>
        <p:nvSpPr>
          <p:cNvPr id="1155" name="Google Shape;1155;p85">
            <a:extLst>
              <a:ext uri="{FF2B5EF4-FFF2-40B4-BE49-F238E27FC236}">
                <a16:creationId xmlns:a16="http://schemas.microsoft.com/office/drawing/2014/main" id="{C7421C67-A11A-9452-FF1F-8DCC987CA8D7}"/>
              </a:ext>
            </a:extLst>
          </p:cNvPr>
          <p:cNvSpPr txBox="1">
            <a:spLocks noGrp="1"/>
          </p:cNvSpPr>
          <p:nvPr>
            <p:ph type="title"/>
          </p:nvPr>
        </p:nvSpPr>
        <p:spPr>
          <a:xfrm>
            <a:off x="2285575" y="398630"/>
            <a:ext cx="4044000" cy="497700"/>
          </a:xfrm>
          <a:prstGeom prst="rect">
            <a:avLst/>
          </a:prstGeom>
        </p:spPr>
        <p:txBody>
          <a:bodyPr spcFirstLastPara="1" wrap="square" lIns="91425" tIns="91425" rIns="91425" bIns="91425" anchor="ctr" anchorCtr="0">
            <a:noAutofit/>
          </a:bodyPr>
          <a:lstStyle/>
          <a:p>
            <a:pPr>
              <a:spcAft>
                <a:spcPts val="1600"/>
              </a:spcAft>
            </a:pPr>
            <a:r>
              <a:rPr lang="en">
                <a:solidFill>
                  <a:schemeClr val="dk1"/>
                </a:solidFill>
              </a:rPr>
              <a:t>Outside of School Hours Care</a:t>
            </a:r>
            <a:endParaRPr lang="en-US">
              <a:solidFill>
                <a:schemeClr val="dk1"/>
              </a:solidFill>
            </a:endParaRPr>
          </a:p>
        </p:txBody>
      </p:sp>
      <p:sp>
        <p:nvSpPr>
          <p:cNvPr id="4" name="Content Placeholder 2">
            <a:extLst>
              <a:ext uri="{FF2B5EF4-FFF2-40B4-BE49-F238E27FC236}">
                <a16:creationId xmlns:a16="http://schemas.microsoft.com/office/drawing/2014/main" id="{E73B50DE-23F5-6418-3556-32DEADB13412}"/>
              </a:ext>
            </a:extLst>
          </p:cNvPr>
          <p:cNvSpPr>
            <a:spLocks noGrp="1"/>
          </p:cNvSpPr>
          <p:nvPr/>
        </p:nvSpPr>
        <p:spPr>
          <a:xfrm>
            <a:off x="762899" y="1176041"/>
            <a:ext cx="5567556" cy="3093142"/>
          </a:xfrm>
          <a:prstGeom prst="rect">
            <a:avLst/>
          </a:prstGeom>
          <a:noFill/>
          <a:ln>
            <a:noFill/>
          </a:ln>
        </p:spPr>
        <p:txBody>
          <a:bodyPr spcFirstLastPara="1" vert="horz" wrap="square" lIns="68580" tIns="34290" rIns="68580" bIns="34290" rtlCol="0"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lnSpc>
                <a:spcPct val="100000"/>
              </a:lnSpc>
              <a:buNone/>
            </a:pPr>
            <a:r>
              <a:rPr lang="en-AU" sz="1200">
                <a:latin typeface="Open Sans"/>
                <a:ea typeface="Open Sans"/>
                <a:cs typeface="Open Sans"/>
              </a:rPr>
              <a:t>Newlands Primary School offers a nationally accredited before and after school care program.</a:t>
            </a:r>
            <a:endParaRPr lang="en-US" sz="1200">
              <a:latin typeface="Open Sans"/>
              <a:ea typeface="Open Sans"/>
              <a:cs typeface="Open Sans"/>
            </a:endParaRPr>
          </a:p>
          <a:p>
            <a:pPr indent="0">
              <a:lnSpc>
                <a:spcPct val="100000"/>
              </a:lnSpc>
              <a:buNone/>
            </a:pPr>
            <a:endParaRPr lang="en-AU" sz="1200">
              <a:latin typeface="Open Sans"/>
              <a:ea typeface="Open Sans"/>
              <a:cs typeface="Open Sans"/>
            </a:endParaRPr>
          </a:p>
          <a:p>
            <a:pPr marL="285750" indent="-285750">
              <a:lnSpc>
                <a:spcPct val="150000"/>
              </a:lnSpc>
            </a:pPr>
            <a:r>
              <a:rPr lang="en-AU" sz="1200">
                <a:latin typeface="Open Sans"/>
                <a:ea typeface="Open Sans"/>
                <a:cs typeface="Open Sans"/>
              </a:rPr>
              <a:t>Care is provided from 7:00am until 8.50am each day, and until 6:00 pm after school from Monday to Friday.</a:t>
            </a:r>
          </a:p>
          <a:p>
            <a:pPr marL="285750" indent="-285750">
              <a:lnSpc>
                <a:spcPct val="150000"/>
              </a:lnSpc>
            </a:pPr>
            <a:r>
              <a:rPr lang="en-AU" sz="1200">
                <a:latin typeface="Open Sans"/>
                <a:ea typeface="Open Sans"/>
                <a:cs typeface="Open Sans"/>
              </a:rPr>
              <a:t>OSHC Phone Number: 0491 273 710</a:t>
            </a:r>
            <a:endParaRPr lang="en-US" sz="1200">
              <a:latin typeface="Open Sans"/>
              <a:ea typeface="Open Sans"/>
              <a:cs typeface="Open Sans"/>
            </a:endParaRPr>
          </a:p>
          <a:p>
            <a:pPr marL="285750" indent="-285750">
              <a:lnSpc>
                <a:spcPct val="150000"/>
              </a:lnSpc>
            </a:pPr>
            <a:r>
              <a:rPr lang="en-AU" sz="1200">
                <a:latin typeface="Open Sans"/>
                <a:ea typeface="Open Sans"/>
                <a:cs typeface="Open Sans"/>
              </a:rPr>
              <a:t>You are able to book in advance for the whole term, or book in casually.</a:t>
            </a:r>
          </a:p>
          <a:p>
            <a:pPr marL="285750" indent="-285750">
              <a:lnSpc>
                <a:spcPct val="150000"/>
              </a:lnSpc>
            </a:pPr>
            <a:r>
              <a:rPr lang="en-AU" sz="1200">
                <a:latin typeface="Open Sans"/>
                <a:ea typeface="Open Sans"/>
                <a:cs typeface="Open Sans"/>
              </a:rPr>
              <a:t>Registrations are be completed online. The link can be found on our website.</a:t>
            </a:r>
          </a:p>
          <a:p>
            <a:pPr marL="285750" indent="-285750">
              <a:lnSpc>
                <a:spcPct val="150000"/>
              </a:lnSpc>
            </a:pPr>
            <a:r>
              <a:rPr lang="en-AU" sz="1200">
                <a:latin typeface="Open Sans"/>
                <a:ea typeface="Open Sans"/>
                <a:cs typeface="Open Sans"/>
              </a:rPr>
              <a:t>Most families are eligible for a fee reduction through the child care subsidy system. </a:t>
            </a:r>
            <a:endParaRPr lang="en-US" sz="1200"/>
          </a:p>
          <a:p>
            <a:pPr marL="285750" indent="-285750">
              <a:lnSpc>
                <a:spcPct val="150000"/>
              </a:lnSpc>
            </a:pPr>
            <a:r>
              <a:rPr lang="en-AU" sz="1200">
                <a:latin typeface="Open Sans"/>
                <a:ea typeface="Open Sans"/>
                <a:cs typeface="Open Sans"/>
              </a:rPr>
              <a:t>Example Activities: Arts and craft, sport, cooking, relaxation and quiet corners. </a:t>
            </a:r>
            <a:endParaRPr lang="en-US" sz="1200">
              <a:latin typeface="Open Sans"/>
              <a:ea typeface="Open Sans"/>
              <a:cs typeface="Open Sans"/>
            </a:endParaRPr>
          </a:p>
        </p:txBody>
      </p:sp>
      <p:pic>
        <p:nvPicPr>
          <p:cNvPr id="7" name="Google Shape;1402;p101" descr="A person smiling at the camera&#10;&#10;AI-generated content may be incorrect.">
            <a:extLst>
              <a:ext uri="{FF2B5EF4-FFF2-40B4-BE49-F238E27FC236}">
                <a16:creationId xmlns:a16="http://schemas.microsoft.com/office/drawing/2014/main" id="{026A59C8-0320-0EB0-D249-C15365299D8E}"/>
              </a:ext>
            </a:extLst>
          </p:cNvPr>
          <p:cNvPicPr preferRelativeResize="0"/>
          <p:nvPr/>
        </p:nvPicPr>
        <p:blipFill rotWithShape="1">
          <a:blip r:embed="rId3"/>
          <a:srcRect t="12415" b="12415"/>
          <a:stretch/>
        </p:blipFill>
        <p:spPr>
          <a:xfrm>
            <a:off x="6473458" y="1609314"/>
            <a:ext cx="2049402" cy="1928664"/>
          </a:xfrm>
          <a:prstGeom prst="ellipse">
            <a:avLst/>
          </a:prstGeom>
          <a:noFill/>
          <a:ln>
            <a:noFill/>
          </a:ln>
        </p:spPr>
      </p:pic>
    </p:spTree>
    <p:extLst>
      <p:ext uri="{BB962C8B-B14F-4D97-AF65-F5344CB8AC3E}">
        <p14:creationId xmlns:p14="http://schemas.microsoft.com/office/powerpoint/2010/main" val="301022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55"/>
                                        </p:tgtEl>
                                        <p:attrNameLst>
                                          <p:attrName>style.visibility</p:attrName>
                                        </p:attrNameLst>
                                      </p:cBhvr>
                                      <p:to>
                                        <p:strVal val="visible"/>
                                      </p:to>
                                    </p:set>
                                    <p:anim calcmode="lin" valueType="num">
                                      <p:cBhvr additive="base">
                                        <p:cTn id="7" dur="1000"/>
                                        <p:tgtEl>
                                          <p:spTgt spid="1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998E9D58-EF27-6727-F4F9-5B4F87F6381A}"/>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EEDF4AE3-CA36-D4B3-1BD5-72EC724E5CDE}"/>
              </a:ext>
            </a:extLst>
          </p:cNvPr>
          <p:cNvSpPr txBox="1">
            <a:spLocks noGrp="1"/>
          </p:cNvSpPr>
          <p:nvPr>
            <p:ph type="title"/>
          </p:nvPr>
        </p:nvSpPr>
        <p:spPr>
          <a:xfrm>
            <a:off x="1280535" y="194240"/>
            <a:ext cx="8064000" cy="572700"/>
          </a:xfrm>
          <a:prstGeom prst="rect">
            <a:avLst/>
          </a:prstGeom>
        </p:spPr>
        <p:txBody>
          <a:bodyPr spcFirstLastPara="1" wrap="square" lIns="91425" tIns="91425" rIns="91425" bIns="91425" anchor="t" anchorCtr="0">
            <a:noAutofit/>
          </a:bodyPr>
          <a:lstStyle/>
          <a:p>
            <a:r>
              <a:rPr lang="en"/>
              <a:t>Supporting Your Child’s </a:t>
            </a:r>
            <a:br>
              <a:rPr lang="en"/>
            </a:br>
            <a:r>
              <a:rPr lang="en"/>
              <a:t>Wellbeing at School </a:t>
            </a:r>
            <a:endParaRPr lang="en-US"/>
          </a:p>
        </p:txBody>
      </p:sp>
      <p:pic>
        <p:nvPicPr>
          <p:cNvPr id="2" name="Picture 1" descr="A group of children in blue and yellow uniforms&#10;&#10;AI-generated content may be incorrect.">
            <a:extLst>
              <a:ext uri="{FF2B5EF4-FFF2-40B4-BE49-F238E27FC236}">
                <a16:creationId xmlns:a16="http://schemas.microsoft.com/office/drawing/2014/main" id="{12C6631E-506A-0708-7252-1239D5399704}"/>
              </a:ext>
            </a:extLst>
          </p:cNvPr>
          <p:cNvPicPr>
            <a:picLocks noChangeAspect="1"/>
          </p:cNvPicPr>
          <p:nvPr/>
        </p:nvPicPr>
        <p:blipFill>
          <a:blip r:embed="rId3"/>
          <a:stretch>
            <a:fillRect/>
          </a:stretch>
        </p:blipFill>
        <p:spPr>
          <a:xfrm>
            <a:off x="1645007" y="1282588"/>
            <a:ext cx="2545723" cy="3689126"/>
          </a:xfrm>
          <a:prstGeom prst="rect">
            <a:avLst/>
          </a:prstGeom>
        </p:spPr>
      </p:pic>
      <p:pic>
        <p:nvPicPr>
          <p:cNvPr id="3" name="Picture 2" descr="A diagram of a tier system&#10;&#10;AI-generated content may be incorrect.">
            <a:extLst>
              <a:ext uri="{FF2B5EF4-FFF2-40B4-BE49-F238E27FC236}">
                <a16:creationId xmlns:a16="http://schemas.microsoft.com/office/drawing/2014/main" id="{BA5D7FFA-F212-B781-BA3B-D8A53C845CCC}"/>
              </a:ext>
            </a:extLst>
          </p:cNvPr>
          <p:cNvPicPr>
            <a:picLocks noChangeAspect="1"/>
          </p:cNvPicPr>
          <p:nvPr/>
        </p:nvPicPr>
        <p:blipFill>
          <a:blip r:embed="rId4"/>
          <a:stretch>
            <a:fillRect/>
          </a:stretch>
        </p:blipFill>
        <p:spPr>
          <a:xfrm>
            <a:off x="4571671" y="1279837"/>
            <a:ext cx="2544234" cy="3678528"/>
          </a:xfrm>
          <a:prstGeom prst="rect">
            <a:avLst/>
          </a:prstGeom>
        </p:spPr>
      </p:pic>
    </p:spTree>
    <p:extLst>
      <p:ext uri="{BB962C8B-B14F-4D97-AF65-F5344CB8AC3E}">
        <p14:creationId xmlns:p14="http://schemas.microsoft.com/office/powerpoint/2010/main" val="69462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B82D3E43-6EA4-08F4-1B01-24F3C6E49FEE}"/>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A1B5A7A0-C5D7-BA54-581C-5ACA31D2BDDE}"/>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t>Parent Involvement</a:t>
            </a:r>
            <a:br>
              <a:rPr lang="en"/>
            </a:br>
            <a:r>
              <a:rPr lang="en"/>
              <a:t>Sub-Committees </a:t>
            </a:r>
            <a:endParaRPr lang="en-US"/>
          </a:p>
        </p:txBody>
      </p:sp>
      <p:pic>
        <p:nvPicPr>
          <p:cNvPr id="2" name="Picture 1" descr="A qr code with a black background&#10;&#10;AI-generated content may be incorrect.">
            <a:extLst>
              <a:ext uri="{FF2B5EF4-FFF2-40B4-BE49-F238E27FC236}">
                <a16:creationId xmlns:a16="http://schemas.microsoft.com/office/drawing/2014/main" id="{5C6BC793-C40E-E277-DD42-52A5A431FF32}"/>
              </a:ext>
            </a:extLst>
          </p:cNvPr>
          <p:cNvPicPr>
            <a:picLocks noChangeAspect="1"/>
          </p:cNvPicPr>
          <p:nvPr/>
        </p:nvPicPr>
        <p:blipFill>
          <a:blip r:embed="rId3"/>
          <a:stretch>
            <a:fillRect/>
          </a:stretch>
        </p:blipFill>
        <p:spPr>
          <a:xfrm>
            <a:off x="5034426" y="1493696"/>
            <a:ext cx="2723882" cy="2723882"/>
          </a:xfrm>
          <a:prstGeom prst="rect">
            <a:avLst/>
          </a:prstGeom>
        </p:spPr>
      </p:pic>
      <p:sp>
        <p:nvSpPr>
          <p:cNvPr id="3" name="TextBox 2">
            <a:extLst>
              <a:ext uri="{FF2B5EF4-FFF2-40B4-BE49-F238E27FC236}">
                <a16:creationId xmlns:a16="http://schemas.microsoft.com/office/drawing/2014/main" id="{C14836A2-0A9F-18F3-8CE2-236DBBCFE3FC}"/>
              </a:ext>
            </a:extLst>
          </p:cNvPr>
          <p:cNvSpPr txBox="1"/>
          <p:nvPr/>
        </p:nvSpPr>
        <p:spPr>
          <a:xfrm>
            <a:off x="1228322" y="1489924"/>
            <a:ext cx="3660819" cy="3289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Font typeface=""/>
              <a:buChar char="•"/>
            </a:pPr>
            <a:r>
              <a:rPr lang="en-US">
                <a:solidFill>
                  <a:schemeClr val="tx1"/>
                </a:solidFill>
                <a:latin typeface="Open Sans"/>
              </a:rPr>
              <a:t>Parent &amp; Friends Association -  Community Events &amp; Fundraising</a:t>
            </a:r>
          </a:p>
          <a:p>
            <a:pPr>
              <a:lnSpc>
                <a:spcPct val="150000"/>
              </a:lnSpc>
              <a:buFont typeface=""/>
              <a:buChar char="•"/>
            </a:pPr>
            <a:r>
              <a:rPr lang="en-US">
                <a:solidFill>
                  <a:schemeClr val="tx1"/>
                </a:solidFill>
                <a:latin typeface="Open Sans"/>
              </a:rPr>
              <a:t>Education Sub-Committee</a:t>
            </a:r>
          </a:p>
          <a:p>
            <a:pPr>
              <a:lnSpc>
                <a:spcPct val="150000"/>
              </a:lnSpc>
              <a:buFont typeface=""/>
              <a:buChar char="•"/>
            </a:pPr>
            <a:r>
              <a:rPr lang="en-US">
                <a:solidFill>
                  <a:schemeClr val="tx1"/>
                </a:solidFill>
                <a:latin typeface="Open Sans"/>
              </a:rPr>
              <a:t>Buildings and Grounds Sub-Committee</a:t>
            </a:r>
          </a:p>
          <a:p>
            <a:pPr>
              <a:lnSpc>
                <a:spcPct val="150000"/>
              </a:lnSpc>
              <a:buFont typeface=""/>
              <a:buChar char="•"/>
            </a:pPr>
            <a:r>
              <a:rPr lang="en-US">
                <a:solidFill>
                  <a:schemeClr val="tx1"/>
                </a:solidFill>
                <a:latin typeface="Open Sans"/>
              </a:rPr>
              <a:t>Finance Sub-Committee (School Council Members Only)</a:t>
            </a:r>
          </a:p>
          <a:p>
            <a:pPr>
              <a:lnSpc>
                <a:spcPct val="150000"/>
              </a:lnSpc>
              <a:buFont typeface=""/>
              <a:buChar char="•"/>
            </a:pPr>
            <a:r>
              <a:rPr lang="en-US">
                <a:solidFill>
                  <a:schemeClr val="tx1"/>
                </a:solidFill>
                <a:latin typeface="Open Sans"/>
              </a:rPr>
              <a:t>OSHC Sub-Committee</a:t>
            </a:r>
          </a:p>
          <a:p>
            <a:pPr>
              <a:lnSpc>
                <a:spcPct val="150000"/>
              </a:lnSpc>
              <a:buFont typeface=""/>
              <a:buChar char="•"/>
            </a:pPr>
            <a:r>
              <a:rPr lang="en-US">
                <a:solidFill>
                  <a:schemeClr val="tx1"/>
                </a:solidFill>
                <a:latin typeface="Open Sans"/>
              </a:rPr>
              <a:t>Reconciliation Action Plan Group (RAP)</a:t>
            </a:r>
          </a:p>
          <a:p>
            <a:pPr>
              <a:lnSpc>
                <a:spcPct val="150000"/>
              </a:lnSpc>
              <a:buFont typeface=""/>
              <a:buChar char="•"/>
            </a:pPr>
            <a:r>
              <a:rPr lang="en-US">
                <a:solidFill>
                  <a:schemeClr val="tx1"/>
                </a:solidFill>
                <a:latin typeface="Open Sans"/>
              </a:rPr>
              <a:t>Spanish Sub Committee</a:t>
            </a:r>
          </a:p>
          <a:p>
            <a:pPr>
              <a:lnSpc>
                <a:spcPct val="150000"/>
              </a:lnSpc>
              <a:buFont typeface=""/>
              <a:buChar char="•"/>
            </a:pPr>
            <a:r>
              <a:rPr lang="en-US">
                <a:solidFill>
                  <a:schemeClr val="tx1"/>
                </a:solidFill>
                <a:latin typeface="Open Sans"/>
              </a:rPr>
              <a:t>School Council</a:t>
            </a:r>
          </a:p>
        </p:txBody>
      </p:sp>
    </p:spTree>
    <p:extLst>
      <p:ext uri="{BB962C8B-B14F-4D97-AF65-F5344CB8AC3E}">
        <p14:creationId xmlns:p14="http://schemas.microsoft.com/office/powerpoint/2010/main" val="25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74">
          <a:extLst>
            <a:ext uri="{FF2B5EF4-FFF2-40B4-BE49-F238E27FC236}">
              <a16:creationId xmlns:a16="http://schemas.microsoft.com/office/drawing/2014/main" id="{0DA1B38A-48F4-9A02-99EE-76F46263C156}"/>
            </a:ext>
          </a:extLst>
        </p:cNvPr>
        <p:cNvGrpSpPr/>
        <p:nvPr/>
      </p:nvGrpSpPr>
      <p:grpSpPr>
        <a:xfrm>
          <a:off x="0" y="0"/>
          <a:ext cx="0" cy="0"/>
          <a:chOff x="0" y="0"/>
          <a:chExt cx="0" cy="0"/>
        </a:xfrm>
      </p:grpSpPr>
      <p:sp>
        <p:nvSpPr>
          <p:cNvPr id="1675" name="Google Shape;1675;p112">
            <a:extLst>
              <a:ext uri="{FF2B5EF4-FFF2-40B4-BE49-F238E27FC236}">
                <a16:creationId xmlns:a16="http://schemas.microsoft.com/office/drawing/2014/main" id="{02BCDFA5-EAC9-5061-530B-B096A6A99407}"/>
              </a:ext>
            </a:extLst>
          </p:cNvPr>
          <p:cNvSpPr txBox="1">
            <a:spLocks noGrp="1"/>
          </p:cNvSpPr>
          <p:nvPr>
            <p:ph type="title"/>
          </p:nvPr>
        </p:nvSpPr>
        <p:spPr>
          <a:xfrm>
            <a:off x="1543350" y="363275"/>
            <a:ext cx="6057300" cy="572700"/>
          </a:xfrm>
          <a:prstGeom prst="rect">
            <a:avLst/>
          </a:prstGeom>
        </p:spPr>
        <p:txBody>
          <a:bodyPr spcFirstLastPara="1" wrap="square" lIns="91425" tIns="91425" rIns="91425" bIns="91425" anchor="t" anchorCtr="0">
            <a:noAutofit/>
          </a:bodyPr>
          <a:lstStyle/>
          <a:p>
            <a:r>
              <a:rPr lang="en"/>
              <a:t>2026 Sibling Enrolments </a:t>
            </a:r>
            <a:endParaRPr lang="en-US"/>
          </a:p>
        </p:txBody>
      </p:sp>
      <p:sp>
        <p:nvSpPr>
          <p:cNvPr id="2" name="TextBox 1">
            <a:extLst>
              <a:ext uri="{FF2B5EF4-FFF2-40B4-BE49-F238E27FC236}">
                <a16:creationId xmlns:a16="http://schemas.microsoft.com/office/drawing/2014/main" id="{ABE3F2AA-02B4-BD35-8141-6E1F29419B63}"/>
              </a:ext>
            </a:extLst>
          </p:cNvPr>
          <p:cNvSpPr txBox="1"/>
          <p:nvPr/>
        </p:nvSpPr>
        <p:spPr>
          <a:xfrm>
            <a:off x="1996915" y="1283654"/>
            <a:ext cx="5427515" cy="1349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chemeClr val="tx1"/>
                </a:solidFill>
                <a:latin typeface="Open Sans"/>
              </a:rPr>
              <a:t>If your child is currently in kindergarten and will be joining us next year, please complete the enrolment form on our school website, and send it to the school via email or directly to the office. </a:t>
            </a:r>
            <a:endParaRPr lang="en-US">
              <a:solidFill>
                <a:schemeClr val="tx1"/>
              </a:solidFill>
            </a:endParaRPr>
          </a:p>
        </p:txBody>
      </p:sp>
      <p:pic>
        <p:nvPicPr>
          <p:cNvPr id="3" name="Picture 2" descr="A blue sign with white text&#10;&#10;AI-generated content may be incorrect.">
            <a:extLst>
              <a:ext uri="{FF2B5EF4-FFF2-40B4-BE49-F238E27FC236}">
                <a16:creationId xmlns:a16="http://schemas.microsoft.com/office/drawing/2014/main" id="{5D65E377-34AE-180D-0863-2D91393DC260}"/>
              </a:ext>
            </a:extLst>
          </p:cNvPr>
          <p:cNvPicPr>
            <a:picLocks noChangeAspect="1"/>
          </p:cNvPicPr>
          <p:nvPr/>
        </p:nvPicPr>
        <p:blipFill>
          <a:blip r:embed="rId3"/>
          <a:stretch>
            <a:fillRect/>
          </a:stretch>
        </p:blipFill>
        <p:spPr>
          <a:xfrm>
            <a:off x="0" y="3538490"/>
            <a:ext cx="9144000" cy="1608210"/>
          </a:xfrm>
          <a:prstGeom prst="rect">
            <a:avLst/>
          </a:prstGeom>
        </p:spPr>
      </p:pic>
    </p:spTree>
    <p:extLst>
      <p:ext uri="{BB962C8B-B14F-4D97-AF65-F5344CB8AC3E}">
        <p14:creationId xmlns:p14="http://schemas.microsoft.com/office/powerpoint/2010/main" val="227070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fade">
                                      <p:cBhvr>
                                        <p:cTn id="7" dur="1000"/>
                                        <p:tgtEl>
                                          <p:spTgt spid="1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60">
          <a:extLst>
            <a:ext uri="{FF2B5EF4-FFF2-40B4-BE49-F238E27FC236}">
              <a16:creationId xmlns:a16="http://schemas.microsoft.com/office/drawing/2014/main" id="{AEC8D6A3-083E-6E9E-9D41-3B985F37ACF5}"/>
            </a:ext>
          </a:extLst>
        </p:cNvPr>
        <p:cNvGrpSpPr/>
        <p:nvPr/>
      </p:nvGrpSpPr>
      <p:grpSpPr>
        <a:xfrm>
          <a:off x="0" y="0"/>
          <a:ext cx="0" cy="0"/>
          <a:chOff x="0" y="0"/>
          <a:chExt cx="0" cy="0"/>
        </a:xfrm>
      </p:grpSpPr>
      <p:sp>
        <p:nvSpPr>
          <p:cNvPr id="1163" name="Google Shape;1163;p86">
            <a:extLst>
              <a:ext uri="{FF2B5EF4-FFF2-40B4-BE49-F238E27FC236}">
                <a16:creationId xmlns:a16="http://schemas.microsoft.com/office/drawing/2014/main" id="{99255F36-F7F8-40F7-79AA-0F22B20A6CFA}"/>
              </a:ext>
            </a:extLst>
          </p:cNvPr>
          <p:cNvSpPr txBox="1">
            <a:spLocks noGrp="1"/>
          </p:cNvSpPr>
          <p:nvPr>
            <p:ph type="title"/>
          </p:nvPr>
        </p:nvSpPr>
        <p:spPr>
          <a:xfrm>
            <a:off x="540000" y="363275"/>
            <a:ext cx="8064000" cy="572700"/>
          </a:xfrm>
          <a:prstGeom prst="rect">
            <a:avLst/>
          </a:prstGeom>
        </p:spPr>
        <p:txBody>
          <a:bodyPr spcFirstLastPara="1" wrap="square" lIns="91425" tIns="91425" rIns="91425" bIns="91425" anchor="t" anchorCtr="0">
            <a:noAutofit/>
          </a:bodyPr>
          <a:lstStyle/>
          <a:p>
            <a:r>
              <a:rPr lang="en">
                <a:cs typeface="Arial"/>
              </a:rPr>
              <a:t>Want to Know more </a:t>
            </a:r>
            <a:br>
              <a:rPr lang="en">
                <a:cs typeface="Arial"/>
              </a:rPr>
            </a:br>
            <a:r>
              <a:rPr lang="en">
                <a:cs typeface="Arial"/>
              </a:rPr>
              <a:t>about Learning at NPS? </a:t>
            </a:r>
            <a:endParaRPr lang="en-US"/>
          </a:p>
        </p:txBody>
      </p:sp>
      <p:sp>
        <p:nvSpPr>
          <p:cNvPr id="2" name="Content Placeholder 2">
            <a:extLst>
              <a:ext uri="{FF2B5EF4-FFF2-40B4-BE49-F238E27FC236}">
                <a16:creationId xmlns:a16="http://schemas.microsoft.com/office/drawing/2014/main" id="{088357C3-AB78-4025-C086-FBEBC24E7E62}"/>
              </a:ext>
            </a:extLst>
          </p:cNvPr>
          <p:cNvSpPr>
            <a:spLocks noGrp="1"/>
          </p:cNvSpPr>
          <p:nvPr/>
        </p:nvSpPr>
        <p:spPr>
          <a:xfrm>
            <a:off x="1232239" y="1780320"/>
            <a:ext cx="6236811" cy="22090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n-US"/>
            </a:defPPr>
            <a:lvl1pPr marL="0" marR="0" lvl="0" indent="-342900" algn="l" defTabSz="342900" rtl="0" eaLnBrk="1" latinLnBrk="0" hangingPunct="1">
              <a:lnSpc>
                <a:spcPct val="115000"/>
              </a:lnSpc>
              <a:spcBef>
                <a:spcPts val="0"/>
              </a:spcBef>
              <a:spcAft>
                <a:spcPts val="0"/>
              </a:spcAft>
              <a:buClr>
                <a:schemeClr val="dk2"/>
              </a:buClr>
              <a:buSzPts val="1800"/>
              <a:buFont typeface="Open Sans"/>
              <a:buChar char="●"/>
              <a:defRPr sz="1350" b="0" i="0" u="none" strike="noStrike" kern="1200" cap="none">
                <a:solidFill>
                  <a:schemeClr val="tx1"/>
                </a:solidFill>
                <a:latin typeface="+mn-lt"/>
                <a:ea typeface="+mn-ea"/>
                <a:cs typeface="+mn-cs"/>
                <a:sym typeface="Open Sans"/>
              </a:defRPr>
            </a:lvl1pPr>
            <a:lvl2pPr marL="342900" marR="0" lvl="1"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2pPr>
            <a:lvl3pPr marL="685800" marR="0" lvl="2"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3pPr>
            <a:lvl4pPr marL="1028700" marR="0" lvl="3"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4pPr>
            <a:lvl5pPr marL="1371600" marR="0" lvl="4"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5pPr>
            <a:lvl6pPr marL="1714500" marR="0" lvl="5"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6pPr>
            <a:lvl7pPr marL="2057400" marR="0" lvl="6"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7pPr>
            <a:lvl8pPr marL="2400300" marR="0" lvl="7" indent="-317500" algn="l" defTabSz="342900" rtl="0" eaLnBrk="1" latinLnBrk="0" hangingPunct="1">
              <a:lnSpc>
                <a:spcPct val="115000"/>
              </a:lnSpc>
              <a:spcBef>
                <a:spcPts val="1600"/>
              </a:spcBef>
              <a:spcAft>
                <a:spcPts val="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8pPr>
            <a:lvl9pPr marL="2743200" marR="0" lvl="8" indent="-317500" algn="l" defTabSz="342900" rtl="0" eaLnBrk="1" latinLnBrk="0" hangingPunct="1">
              <a:lnSpc>
                <a:spcPct val="115000"/>
              </a:lnSpc>
              <a:spcBef>
                <a:spcPts val="1600"/>
              </a:spcBef>
              <a:spcAft>
                <a:spcPts val="1600"/>
              </a:spcAft>
              <a:buClr>
                <a:schemeClr val="dk2"/>
              </a:buClr>
              <a:buSzPts val="1400"/>
              <a:buFont typeface="Open Sans"/>
              <a:buChar char="■"/>
              <a:defRPr sz="1350" b="0" i="0" u="none" strike="noStrike" kern="1200" cap="none">
                <a:solidFill>
                  <a:schemeClr val="tx1"/>
                </a:solidFill>
                <a:latin typeface="+mn-lt"/>
                <a:ea typeface="+mn-ea"/>
                <a:cs typeface="+mn-cs"/>
                <a:sym typeface="Open Sans"/>
              </a:defRPr>
            </a:lvl9pPr>
          </a:lstStyle>
          <a:p>
            <a:pPr indent="0">
              <a:buNone/>
            </a:pPr>
            <a:r>
              <a:rPr lang="en-US" sz="1400" b="1">
                <a:latin typeface="Open Sans"/>
                <a:ea typeface="Open Sans"/>
                <a:cs typeface="Open Sans"/>
              </a:rPr>
              <a:t>Who: </a:t>
            </a:r>
            <a:r>
              <a:rPr lang="en-US" sz="1400">
                <a:latin typeface="Open Sans"/>
                <a:ea typeface="Open Sans"/>
                <a:cs typeface="Open Sans"/>
              </a:rPr>
              <a:t>Parents and families interested in knowing more about teaching and learning at Newlands are invited to a presentation.</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What:</a:t>
            </a:r>
            <a:r>
              <a:rPr lang="en-US" sz="1400">
                <a:latin typeface="Open Sans"/>
                <a:ea typeface="Open Sans"/>
                <a:cs typeface="Open Sans"/>
              </a:rPr>
              <a:t> A presentation from our Learning Community Leaders regarding:</a:t>
            </a:r>
          </a:p>
          <a:p>
            <a:pPr marL="285750" indent="-285750">
              <a:lnSpc>
                <a:spcPct val="114999"/>
              </a:lnSpc>
            </a:pPr>
            <a:r>
              <a:rPr lang="en-US" sz="1400">
                <a:latin typeface="Open Sans"/>
                <a:ea typeface="Open Sans"/>
                <a:cs typeface="Open Sans"/>
              </a:rPr>
              <a:t>Instructional Model</a:t>
            </a:r>
          </a:p>
          <a:p>
            <a:pPr marL="285750" indent="-285750">
              <a:lnSpc>
                <a:spcPct val="114999"/>
              </a:lnSpc>
            </a:pPr>
            <a:r>
              <a:rPr lang="en-US" sz="1400">
                <a:latin typeface="Open Sans"/>
                <a:ea typeface="Open Sans"/>
                <a:cs typeface="Open Sans"/>
              </a:rPr>
              <a:t>Assessments / Rubrics</a:t>
            </a:r>
          </a:p>
          <a:p>
            <a:pPr marL="285750" indent="-285750">
              <a:lnSpc>
                <a:spcPct val="114999"/>
              </a:lnSpc>
            </a:pPr>
            <a:r>
              <a:rPr lang="en-US" sz="1400">
                <a:latin typeface="Open Sans"/>
                <a:ea typeface="Open Sans"/>
                <a:cs typeface="Open Sans"/>
              </a:rPr>
              <a:t>Tiered Learning Model</a:t>
            </a:r>
            <a:br>
              <a:rPr lang="en-US" sz="1400">
                <a:latin typeface="Open Sans"/>
                <a:ea typeface="Open Sans"/>
                <a:cs typeface="Open Sans"/>
              </a:rPr>
            </a:br>
            <a:endParaRPr lang="en-US" sz="1400">
              <a:latin typeface="Open Sans"/>
              <a:ea typeface="Open Sans"/>
              <a:cs typeface="Open Sans"/>
            </a:endParaRPr>
          </a:p>
          <a:p>
            <a:pPr indent="0">
              <a:lnSpc>
                <a:spcPct val="114999"/>
              </a:lnSpc>
              <a:buNone/>
            </a:pPr>
            <a:r>
              <a:rPr lang="en-US" sz="1400" b="1">
                <a:latin typeface="Open Sans"/>
                <a:ea typeface="Open Sans"/>
                <a:cs typeface="Open Sans"/>
              </a:rPr>
              <a:t>When: </a:t>
            </a:r>
            <a:r>
              <a:rPr lang="en-US" sz="1400">
                <a:latin typeface="Open Sans"/>
                <a:ea typeface="Open Sans"/>
                <a:cs typeface="Open Sans"/>
              </a:rPr>
              <a:t>Thursday, 20th of March</a:t>
            </a:r>
            <a:r>
              <a:rPr lang="en-US" sz="1400" b="1">
                <a:latin typeface="Open Sans"/>
                <a:ea typeface="Open Sans"/>
                <a:cs typeface="Open Sans"/>
              </a:rPr>
              <a:t> </a:t>
            </a:r>
            <a:br>
              <a:rPr lang="en-US" sz="1400" b="1">
                <a:latin typeface="Open Sans"/>
                <a:ea typeface="Open Sans"/>
                <a:cs typeface="Open Sans"/>
              </a:rPr>
            </a:br>
            <a:endParaRPr lang="en-US" sz="1400" b="1">
              <a:latin typeface="Open Sans"/>
              <a:ea typeface="Open Sans"/>
              <a:cs typeface="Open Sans"/>
            </a:endParaRPr>
          </a:p>
          <a:p>
            <a:pPr indent="0">
              <a:lnSpc>
                <a:spcPct val="114999"/>
              </a:lnSpc>
              <a:buNone/>
            </a:pPr>
            <a:r>
              <a:rPr lang="en-US" sz="1400" b="1">
                <a:latin typeface="Open Sans"/>
                <a:ea typeface="Open Sans"/>
                <a:cs typeface="Open Sans"/>
              </a:rPr>
              <a:t>Where: </a:t>
            </a:r>
            <a:r>
              <a:rPr lang="en-US" sz="1400">
                <a:latin typeface="Open Sans"/>
                <a:ea typeface="Open Sans"/>
                <a:cs typeface="Open Sans"/>
              </a:rPr>
              <a:t>Staffroom</a:t>
            </a:r>
          </a:p>
          <a:p>
            <a:pPr indent="0">
              <a:lnSpc>
                <a:spcPct val="114999"/>
              </a:lnSpc>
              <a:buNone/>
            </a:pPr>
            <a:endParaRPr lang="en-US" sz="1400">
              <a:latin typeface="Open Sans"/>
              <a:ea typeface="Open Sans"/>
              <a:cs typeface="Open Sans"/>
            </a:endParaRPr>
          </a:p>
        </p:txBody>
      </p:sp>
    </p:spTree>
    <p:extLst>
      <p:ext uri="{BB962C8B-B14F-4D97-AF65-F5344CB8AC3E}">
        <p14:creationId xmlns:p14="http://schemas.microsoft.com/office/powerpoint/2010/main" val="125706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3"/>
                                        </p:tgtEl>
                                        <p:attrNameLst>
                                          <p:attrName>style.visibility</p:attrName>
                                        </p:attrNameLst>
                                      </p:cBhvr>
                                      <p:to>
                                        <p:strVal val="visible"/>
                                      </p:to>
                                    </p:set>
                                    <p:animEffect transition="in" filter="fade">
                                      <p:cBhvr>
                                        <p:cTn id="7" dur="1000"/>
                                        <p:tgtEl>
                                          <p:spTgt spid="1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16"/>
          <p:cNvSpPr txBox="1">
            <a:spLocks noGrp="1"/>
          </p:cNvSpPr>
          <p:nvPr>
            <p:ph type="title"/>
          </p:nvPr>
        </p:nvSpPr>
        <p:spPr>
          <a:xfrm flipH="1">
            <a:off x="959002" y="1617260"/>
            <a:ext cx="3931200" cy="657000"/>
          </a:xfrm>
          <a:prstGeom prst="rect">
            <a:avLst/>
          </a:prstGeom>
        </p:spPr>
        <p:txBody>
          <a:bodyPr spcFirstLastPara="1" wrap="square" lIns="91425" tIns="91425" rIns="91425" bIns="91425" anchor="ctr" anchorCtr="0">
            <a:noAutofit/>
          </a:bodyPr>
          <a:lstStyle/>
          <a:p>
            <a:r>
              <a:rPr lang="en"/>
              <a:t>Further Questions </a:t>
            </a:r>
            <a:endParaRPr lang="en-US"/>
          </a:p>
        </p:txBody>
      </p:sp>
      <p:sp>
        <p:nvSpPr>
          <p:cNvPr id="1747" name="Google Shape;1747;p116"/>
          <p:cNvSpPr txBox="1">
            <a:spLocks noGrp="1"/>
          </p:cNvSpPr>
          <p:nvPr>
            <p:ph type="subTitle" idx="1"/>
          </p:nvPr>
        </p:nvSpPr>
        <p:spPr>
          <a:xfrm flipH="1">
            <a:off x="959090" y="2163310"/>
            <a:ext cx="2998800" cy="558000"/>
          </a:xfrm>
          <a:prstGeom prst="rect">
            <a:avLst/>
          </a:prstGeom>
        </p:spPr>
        <p:txBody>
          <a:bodyPr spcFirstLastPara="1" wrap="square" lIns="91425" tIns="91425" rIns="91425" bIns="91425" anchor="t" anchorCtr="0">
            <a:noAutofit/>
          </a:bodyPr>
          <a:lstStyle/>
          <a:p>
            <a:pPr marL="0" indent="0">
              <a:spcAft>
                <a:spcPts val="1600"/>
              </a:spcAft>
            </a:pPr>
            <a:r>
              <a:rPr lang="en"/>
              <a:t>If you have a question that hasn't been addressed, please ask away in the QR code. </a:t>
            </a:r>
          </a:p>
          <a:p>
            <a:pPr marL="0" indent="0">
              <a:spcAft>
                <a:spcPts val="1600"/>
              </a:spcAft>
            </a:pPr>
            <a:r>
              <a:rPr lang="en"/>
              <a:t>All responses will be published in next weeks newsletter.</a:t>
            </a:r>
          </a:p>
        </p:txBody>
      </p:sp>
      <p:pic>
        <p:nvPicPr>
          <p:cNvPr id="3" name="Picture 2" descr="A qr code on a white background&#10;&#10;AI-generated content may be incorrect.">
            <a:extLst>
              <a:ext uri="{FF2B5EF4-FFF2-40B4-BE49-F238E27FC236}">
                <a16:creationId xmlns:a16="http://schemas.microsoft.com/office/drawing/2014/main" id="{F7B94DD0-1A4E-51C2-3CE4-B3F8BAACBD3A}"/>
              </a:ext>
            </a:extLst>
          </p:cNvPr>
          <p:cNvPicPr>
            <a:picLocks noChangeAspect="1"/>
          </p:cNvPicPr>
          <p:nvPr/>
        </p:nvPicPr>
        <p:blipFill>
          <a:blip r:embed="rId3"/>
          <a:stretch>
            <a:fillRect/>
          </a:stretch>
        </p:blipFill>
        <p:spPr>
          <a:xfrm>
            <a:off x="4891869" y="818865"/>
            <a:ext cx="3488709" cy="351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6"/>
                                        </p:tgtEl>
                                        <p:attrNameLst>
                                          <p:attrName>style.visibility</p:attrName>
                                        </p:attrNameLst>
                                      </p:cBhvr>
                                      <p:to>
                                        <p:strVal val="visible"/>
                                      </p:to>
                                    </p:set>
                                    <p:anim calcmode="lin" valueType="num">
                                      <p:cBhvr additive="base">
                                        <p:cTn id="7" dur="1000"/>
                                        <p:tgtEl>
                                          <p:spTgt spid="174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47"/>
                                        </p:tgtEl>
                                        <p:attrNameLst>
                                          <p:attrName>style.visibility</p:attrName>
                                        </p:attrNameLst>
                                      </p:cBhvr>
                                      <p:to>
                                        <p:strVal val="visible"/>
                                      </p:to>
                                    </p:set>
                                    <p:anim calcmode="lin" valueType="num">
                                      <p:cBhvr additive="base">
                                        <p:cTn id="10" dur="1000"/>
                                        <p:tgtEl>
                                          <p:spTgt spid="174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quatic and Physical Therapy Center XL by Slidesgo">
  <a:themeElements>
    <a:clrScheme name="Simple Light">
      <a:dk1>
        <a:srgbClr val="1A4568"/>
      </a:dk1>
      <a:lt1>
        <a:srgbClr val="FFFFFF"/>
      </a:lt1>
      <a:dk2>
        <a:srgbClr val="285E89"/>
      </a:dk2>
      <a:lt2>
        <a:srgbClr val="80C9DD"/>
      </a:lt2>
      <a:accent1>
        <a:srgbClr val="285E89"/>
      </a:accent1>
      <a:accent2>
        <a:srgbClr val="9DCEDF"/>
      </a:accent2>
      <a:accent3>
        <a:srgbClr val="EFEFEF"/>
      </a:accent3>
      <a:accent4>
        <a:srgbClr val="66A5BB"/>
      </a:accent4>
      <a:accent5>
        <a:srgbClr val="EFEFEF"/>
      </a:accent5>
      <a:accent6>
        <a:srgbClr val="1A4568"/>
      </a:accent6>
      <a:hlink>
        <a:srgbClr val="285E8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331b76-865c-44c9-b027-34ed4041bd64">
      <Terms xmlns="http://schemas.microsoft.com/office/infopath/2007/PartnerControls"/>
    </lcf76f155ced4ddcb4097134ff3c332f>
    <TaxCatchAll xmlns="37a2b200-f654-4ad0-9a63-c032a64fd97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969970B12B7842866C77DFE2A240D1" ma:contentTypeVersion="13" ma:contentTypeDescription="Create a new document." ma:contentTypeScope="" ma:versionID="222ce6a96e7fdc5993c906237e2d11c3">
  <xsd:schema xmlns:xsd="http://www.w3.org/2001/XMLSchema" xmlns:xs="http://www.w3.org/2001/XMLSchema" xmlns:p="http://schemas.microsoft.com/office/2006/metadata/properties" xmlns:ns2="82331b76-865c-44c9-b027-34ed4041bd64" xmlns:ns3="37a2b200-f654-4ad0-9a63-c032a64fd972" targetNamespace="http://schemas.microsoft.com/office/2006/metadata/properties" ma:root="true" ma:fieldsID="c2db8eadfc9976861f5c0cf83d855e33" ns2:_="" ns3:_="">
    <xsd:import namespace="82331b76-865c-44c9-b027-34ed4041bd64"/>
    <xsd:import namespace="37a2b200-f654-4ad0-9a63-c032a64fd9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31b76-865c-44c9-b027-34ed4041b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a2b200-f654-4ad0-9a63-c032a64fd97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546dd6e-083e-49d1-87ca-df60b143d5df}" ma:internalName="TaxCatchAll" ma:showField="CatchAllData" ma:web="7d7b17af-260d-4eed-9510-f4d8a2932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BCAC47-DFC1-47A5-89DC-BE261D992601}">
  <ds:schemaRefs>
    <ds:schemaRef ds:uri="http://schemas.microsoft.com/sharepoint/v3/contenttype/forms"/>
  </ds:schemaRefs>
</ds:datastoreItem>
</file>

<file path=customXml/itemProps2.xml><?xml version="1.0" encoding="utf-8"?>
<ds:datastoreItem xmlns:ds="http://schemas.openxmlformats.org/officeDocument/2006/customXml" ds:itemID="{33BCBAEE-1D09-4F3B-B727-6E583A431732}">
  <ds:schemaRef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37a2b200-f654-4ad0-9a63-c032a64fd972"/>
    <ds:schemaRef ds:uri="82331b76-865c-44c9-b027-34ed4041bd64"/>
    <ds:schemaRef ds:uri="http://www.w3.org/XML/1998/namespace"/>
    <ds:schemaRef ds:uri="http://purl.org/dc/dcmitype/"/>
    <ds:schemaRef ds:uri="http://purl.org/dc/elements/1.1/"/>
  </ds:schemaRefs>
</ds:datastoreItem>
</file>

<file path=customXml/itemProps3.xml><?xml version="1.0" encoding="utf-8"?>
<ds:datastoreItem xmlns:ds="http://schemas.openxmlformats.org/officeDocument/2006/customXml" ds:itemID="{2379A0D7-FE5E-4524-A117-3E9813CC35D7}">
  <ds:schemaRefs>
    <ds:schemaRef ds:uri="37a2b200-f654-4ad0-9a63-c032a64fd972"/>
    <ds:schemaRef ds:uri="82331b76-865c-44c9-b027-34ed4041b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2142</Words>
  <Application>Microsoft Office PowerPoint</Application>
  <PresentationFormat>On-screen Show (16:9)</PresentationFormat>
  <Paragraphs>289</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Anaheim</vt:lpstr>
      <vt:lpstr>Open Sans SemiBold</vt:lpstr>
      <vt:lpstr>Roboto Condensed Light</vt:lpstr>
      <vt:lpstr>Calibri</vt:lpstr>
      <vt:lpstr>Josefin Sans</vt:lpstr>
      <vt:lpstr>Arial,Sans-Serif</vt:lpstr>
      <vt:lpstr>Fira Sans Condensed</vt:lpstr>
      <vt:lpstr>Open Sans</vt:lpstr>
      <vt:lpstr>Arial</vt:lpstr>
      <vt:lpstr>Aquatic and Physical Therapy Center XL by Slidesgo</vt:lpstr>
      <vt:lpstr>Parent Information Session</vt:lpstr>
      <vt:lpstr>Foundation Team</vt:lpstr>
      <vt:lpstr>The Learning Community Leader</vt:lpstr>
      <vt:lpstr>Communication Flowchart </vt:lpstr>
      <vt:lpstr>Weekly Timetable </vt:lpstr>
      <vt:lpstr>Cohort Specific Information</vt:lpstr>
      <vt:lpstr>Specialist Team</vt:lpstr>
      <vt:lpstr>Specialist </vt:lpstr>
      <vt:lpstr>School / Parent Communication</vt:lpstr>
      <vt:lpstr>PowerPoint Presentation</vt:lpstr>
      <vt:lpstr>Play Areas</vt:lpstr>
      <vt:lpstr>Attendance</vt:lpstr>
      <vt:lpstr>Soft Start</vt:lpstr>
      <vt:lpstr>Home Learning</vt:lpstr>
      <vt:lpstr>Parent Helper Program</vt:lpstr>
      <vt:lpstr>Reporting / Parent Teacher Interviews</vt:lpstr>
      <vt:lpstr>Camps, Excursions and Incursions </vt:lpstr>
      <vt:lpstr>Local Excursions / Photography</vt:lpstr>
      <vt:lpstr>Student ICT Account Details</vt:lpstr>
      <vt:lpstr>Spanish for families</vt:lpstr>
      <vt:lpstr>Term 1 Community Events</vt:lpstr>
      <vt:lpstr>Outside of School Hours Care</vt:lpstr>
      <vt:lpstr>Supporting Your Child’s  Wellbeing at School </vt:lpstr>
      <vt:lpstr>Parent Involvement Sub-Committees </vt:lpstr>
      <vt:lpstr>2026 Sibling Enrolments </vt:lpstr>
      <vt:lpstr>Want to Know more  about Learning at NPS? </vt:lpstr>
      <vt:lpstr>Further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Sophia Moshis (09610956)</dc:creator>
  <cp:lastModifiedBy>Jose Ortega Ribera</cp:lastModifiedBy>
  <cp:revision>1</cp:revision>
  <cp:lastPrinted>2025-02-28T00:44:56Z</cp:lastPrinted>
  <dcterms:modified xsi:type="dcterms:W3CDTF">2025-03-06T21:32:04Z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0x010100F5969970B12B7842866C77DFE2A240D1</vt:lpwstr>
  </property>
  <property fmtid="{D5CDD505-2E9C-101B-9397-08002B2CF9AE}" pid="3" name="MediaServiceImageTags">
    <vt:lpwstr/>
  </property>
</Properties>
</file>