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6"/>
  </p:notesMasterIdLst>
  <p:sldIdLst>
    <p:sldId id="258" r:id="rId5"/>
  </p:sldIdLst>
  <p:sldSz cx="6858000" cy="9906000" type="A4"/>
  <p:notesSz cx="7099300" cy="9385300"/>
  <p:embeddedFontLst>
    <p:embeddedFont>
      <p:font typeface="Arial Nova" panose="020B0504020202020204" pitchFamily="34" charset="0"/>
      <p:regular r:id="rId7"/>
      <p:bold r:id="rId8"/>
      <p:italic r:id="rId9"/>
      <p:boldItalic r:id="rId10"/>
    </p:embeddedFont>
    <p:embeddedFont>
      <p:font typeface="Arial Nova Light" panose="020B0304020202020204" pitchFamily="34" charset="0"/>
      <p:regular r:id="rId11"/>
      <p:italic r:id="rId12"/>
    </p:embeddedFont>
    <p:embeddedFont>
      <p:font typeface="Barlow Condensed" panose="00000506000000000000" pitchFamily="2" charset="0"/>
      <p:regular r:id="rId13"/>
      <p:bold r:id="rId14"/>
      <p:italic r:id="rId15"/>
      <p:boldItalic r:id="rId16"/>
    </p:embeddedFont>
    <p:embeddedFont>
      <p:font typeface="Futura Std Book" panose="020B0502020204020303" charset="0"/>
      <p:regular r:id="rId17"/>
      <p:bold r:id="rId18"/>
    </p:embeddedFont>
    <p:embeddedFont>
      <p:font typeface="Futura Std Medium" panose="020B0502020204020303" charset="0"/>
      <p:regular r:id="rId19"/>
      <p:bold r:id="rId20"/>
    </p:embeddedFont>
    <p:embeddedFont>
      <p:font typeface="Montserrat" panose="00000500000000000000" pitchFamily="2"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E00"/>
    <a:srgbClr val="FF8500"/>
    <a:srgbClr val="005DB7"/>
    <a:srgbClr val="F2F2F2"/>
    <a:srgbClr val="F3F3F3"/>
    <a:srgbClr val="F1F1F1"/>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5D25FD-2CF3-47B1-94D5-D87F2B7D2D1E}" v="8" dt="2024-06-25T22:26:58.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3701" y="-2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15.fntdata"/><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10.fntdata"/><Relationship Id="rId20" Type="http://schemas.openxmlformats.org/officeDocument/2006/relationships/font" Target="fonts/font14.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5.fntdata"/><Relationship Id="rId24" Type="http://schemas.openxmlformats.org/officeDocument/2006/relationships/font" Target="fonts/font18.fntdata"/><Relationship Id="rId5" Type="http://schemas.openxmlformats.org/officeDocument/2006/relationships/slide" Target="slides/slide1.xml"/><Relationship Id="rId15" Type="http://schemas.openxmlformats.org/officeDocument/2006/relationships/font" Target="fonts/font9.fntdata"/><Relationship Id="rId23" Type="http://schemas.openxmlformats.org/officeDocument/2006/relationships/font" Target="fonts/font17.fntdata"/><Relationship Id="rId28" Type="http://schemas.openxmlformats.org/officeDocument/2006/relationships/tableStyles" Target="tableStyles.xml"/><Relationship Id="rId10" Type="http://schemas.openxmlformats.org/officeDocument/2006/relationships/font" Target="fonts/font4.fntdata"/><Relationship Id="rId19"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font" Target="fonts/font16.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amKids - Wyndham Vale Primary School Junior" userId="c724ff17-72f8-4b6c-84cd-7a619805ec91" providerId="ADAL" clId="{3ADB0980-BED7-4660-8FE6-84D5B1FE944F}"/>
    <pc:docChg chg="modSld">
      <pc:chgData name="TeamKids - Wyndham Vale Primary School Junior" userId="c724ff17-72f8-4b6c-84cd-7a619805ec91" providerId="ADAL" clId="{3ADB0980-BED7-4660-8FE6-84D5B1FE944F}" dt="2024-06-26T04:06:34.396" v="79" actId="20577"/>
      <pc:docMkLst>
        <pc:docMk/>
      </pc:docMkLst>
      <pc:sldChg chg="addSp modSp mod">
        <pc:chgData name="TeamKids - Wyndham Vale Primary School Junior" userId="c724ff17-72f8-4b6c-84cd-7a619805ec91" providerId="ADAL" clId="{3ADB0980-BED7-4660-8FE6-84D5B1FE944F}" dt="2024-06-26T04:06:34.396" v="79" actId="20577"/>
        <pc:sldMkLst>
          <pc:docMk/>
          <pc:sldMk cId="874476574" sldId="258"/>
        </pc:sldMkLst>
        <pc:spChg chg="add mod">
          <ac:chgData name="TeamKids - Wyndham Vale Primary School Junior" userId="c724ff17-72f8-4b6c-84cd-7a619805ec91" providerId="ADAL" clId="{3ADB0980-BED7-4660-8FE6-84D5B1FE944F}" dt="2024-06-26T04:05:05.708" v="75" actId="14100"/>
          <ac:spMkLst>
            <pc:docMk/>
            <pc:sldMk cId="874476574" sldId="258"/>
            <ac:spMk id="3" creationId="{16E76362-900A-100E-2B18-EB0019268555}"/>
          </ac:spMkLst>
        </pc:spChg>
        <pc:spChg chg="mod">
          <ac:chgData name="TeamKids - Wyndham Vale Primary School Junior" userId="c724ff17-72f8-4b6c-84cd-7a619805ec91" providerId="ADAL" clId="{3ADB0980-BED7-4660-8FE6-84D5B1FE944F}" dt="2024-06-26T04:05:46.542" v="76" actId="2711"/>
          <ac:spMkLst>
            <pc:docMk/>
            <pc:sldMk cId="874476574" sldId="258"/>
            <ac:spMk id="21" creationId="{189A6A34-B22C-F44A-BFFB-12B3B2F6DCD9}"/>
          </ac:spMkLst>
        </pc:spChg>
        <pc:spChg chg="mod">
          <ac:chgData name="TeamKids - Wyndham Vale Primary School Junior" userId="c724ff17-72f8-4b6c-84cd-7a619805ec91" providerId="ADAL" clId="{3ADB0980-BED7-4660-8FE6-84D5B1FE944F}" dt="2024-06-26T04:02:53.366" v="19" actId="20577"/>
          <ac:spMkLst>
            <pc:docMk/>
            <pc:sldMk cId="874476574" sldId="258"/>
            <ac:spMk id="23" creationId="{09636A4C-275D-9A44-ADEA-C3A87B4DE85D}"/>
          </ac:spMkLst>
        </pc:spChg>
        <pc:spChg chg="mod">
          <ac:chgData name="TeamKids - Wyndham Vale Primary School Junior" userId="c724ff17-72f8-4b6c-84cd-7a619805ec91" providerId="ADAL" clId="{3ADB0980-BED7-4660-8FE6-84D5B1FE944F}" dt="2024-06-26T04:06:34.396" v="79" actId="20577"/>
          <ac:spMkLst>
            <pc:docMk/>
            <pc:sldMk cId="874476574" sldId="258"/>
            <ac:spMk id="58" creationId="{A5A07ABA-DB90-8C46-B4D7-57D3FE53E5A2}"/>
          </ac:spMkLst>
        </pc:spChg>
        <pc:spChg chg="mod">
          <ac:chgData name="TeamKids - Wyndham Vale Primary School Junior" userId="c724ff17-72f8-4b6c-84cd-7a619805ec91" providerId="ADAL" clId="{3ADB0980-BED7-4660-8FE6-84D5B1FE944F}" dt="2024-06-26T04:06:21.932" v="78" actId="20577"/>
          <ac:spMkLst>
            <pc:docMk/>
            <pc:sldMk cId="874476574" sldId="258"/>
            <ac:spMk id="86" creationId="{63E343B8-5F02-974F-8CDE-DAAB32F1165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3" cy="470895"/>
          </a:xfrm>
          <a:prstGeom prst="rect">
            <a:avLst/>
          </a:prstGeom>
        </p:spPr>
        <p:txBody>
          <a:bodyPr vert="horz" lIns="94184" tIns="47092" rIns="94184" bIns="47092" rtlCol="0"/>
          <a:lstStyle>
            <a:lvl1pPr algn="l">
              <a:defRPr sz="1200"/>
            </a:lvl1pPr>
          </a:lstStyle>
          <a:p>
            <a:endParaRPr lang="en-US"/>
          </a:p>
        </p:txBody>
      </p:sp>
      <p:sp>
        <p:nvSpPr>
          <p:cNvPr id="3" name="Date Placeholder 2"/>
          <p:cNvSpPr>
            <a:spLocks noGrp="1"/>
          </p:cNvSpPr>
          <p:nvPr>
            <p:ph type="dt" idx="1"/>
          </p:nvPr>
        </p:nvSpPr>
        <p:spPr>
          <a:xfrm>
            <a:off x="4021294" y="1"/>
            <a:ext cx="3076363" cy="470895"/>
          </a:xfrm>
          <a:prstGeom prst="rect">
            <a:avLst/>
          </a:prstGeom>
        </p:spPr>
        <p:txBody>
          <a:bodyPr vert="horz" lIns="94184" tIns="47092" rIns="94184" bIns="47092" rtlCol="0"/>
          <a:lstStyle>
            <a:lvl1pPr algn="r">
              <a:defRPr sz="1200"/>
            </a:lvl1pPr>
          </a:lstStyle>
          <a:p>
            <a:fld id="{96B90C4D-3640-C842-867E-1B8C73EB0031}" type="datetimeFigureOut">
              <a:rPr lang="en-US" smtClean="0"/>
              <a:t>6/26/2024</a:t>
            </a:fld>
            <a:endParaRPr lang="en-US"/>
          </a:p>
        </p:txBody>
      </p:sp>
      <p:sp>
        <p:nvSpPr>
          <p:cNvPr id="4" name="Slide Image Placeholder 3"/>
          <p:cNvSpPr>
            <a:spLocks noGrp="1" noRot="1" noChangeAspect="1"/>
          </p:cNvSpPr>
          <p:nvPr>
            <p:ph type="sldImg" idx="2"/>
          </p:nvPr>
        </p:nvSpPr>
        <p:spPr>
          <a:xfrm>
            <a:off x="2452688" y="1173163"/>
            <a:ext cx="2193925" cy="3167062"/>
          </a:xfrm>
          <a:prstGeom prst="rect">
            <a:avLst/>
          </a:prstGeom>
          <a:noFill/>
          <a:ln w="12700">
            <a:solidFill>
              <a:prstClr val="black"/>
            </a:solidFill>
          </a:ln>
        </p:spPr>
        <p:txBody>
          <a:bodyPr vert="horz" lIns="94184" tIns="47092" rIns="94184" bIns="47092"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84" tIns="47092" rIns="94184" bIns="4709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8"/>
            <a:ext cx="3076363" cy="470894"/>
          </a:xfrm>
          <a:prstGeom prst="rect">
            <a:avLst/>
          </a:prstGeom>
        </p:spPr>
        <p:txBody>
          <a:bodyPr vert="horz" lIns="94184" tIns="47092" rIns="94184" bIns="47092"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8"/>
            <a:ext cx="3076363" cy="470894"/>
          </a:xfrm>
          <a:prstGeom prst="rect">
            <a:avLst/>
          </a:prstGeom>
        </p:spPr>
        <p:txBody>
          <a:bodyPr vert="horz" lIns="94184" tIns="47092" rIns="94184" bIns="47092" rtlCol="0" anchor="b"/>
          <a:lstStyle>
            <a:lvl1pPr algn="r">
              <a:defRPr sz="1200"/>
            </a:lvl1pPr>
          </a:lstStyle>
          <a:p>
            <a:fld id="{A7471D9A-46E7-694C-AB00-B25DE6656492}" type="slidenum">
              <a:rPr lang="en-US" smtClean="0"/>
              <a:t>‹#›</a:t>
            </a:fld>
            <a:endParaRPr lang="en-US"/>
          </a:p>
        </p:txBody>
      </p:sp>
    </p:spTree>
    <p:extLst>
      <p:ext uri="{BB962C8B-B14F-4D97-AF65-F5344CB8AC3E}">
        <p14:creationId xmlns:p14="http://schemas.microsoft.com/office/powerpoint/2010/main" val="36482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471D9A-46E7-694C-AB00-B25DE6656492}" type="slidenum">
              <a:rPr lang="en-US" smtClean="0"/>
              <a:t>1</a:t>
            </a:fld>
            <a:endParaRPr lang="en-US"/>
          </a:p>
        </p:txBody>
      </p:sp>
    </p:spTree>
    <p:extLst>
      <p:ext uri="{BB962C8B-B14F-4D97-AF65-F5344CB8AC3E}">
        <p14:creationId xmlns:p14="http://schemas.microsoft.com/office/powerpoint/2010/main" val="4174597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a:solidFill>
                  <a:schemeClr val="bg1"/>
                </a:solidFill>
                <a:latin typeface="Futura Std Medium" panose="020B0502020204020303" pitchFamily="34" charset="0"/>
              </a:rPr>
              <a:t>NEWSLETTER TEMPLATE</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a:solidFill>
                  <a:schemeClr val="bg1"/>
                </a:solidFill>
                <a:latin typeface="Futura Std Book" panose="020B0502020204020303" pitchFamily="34" charset="0"/>
              </a:rPr>
              <a:t>MANUAL</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a:solidFill>
                  <a:srgbClr val="005DB7"/>
                </a:solidFill>
                <a:latin typeface="Barlow Condensed" pitchFamily="2" charset="77"/>
              </a:rPr>
              <a:t>HOW TO EDIT THIS TEMPLATE…</a:t>
            </a:r>
            <a:endParaRPr lang="en-US" sz="1600">
              <a:solidFill>
                <a:srgbClr val="005DB7"/>
              </a:solidFill>
              <a:latin typeface="Barlow Condensed" pitchFamily="2" charset="77"/>
            </a:endParaRPr>
          </a:p>
        </p:txBody>
      </p:sp>
      <p:sp>
        <p:nvSpPr>
          <p:cNvPr id="38" name="TextBox 37">
            <a:extLst>
              <a:ext uri="{FF2B5EF4-FFF2-40B4-BE49-F238E27FC236}">
                <a16:creationId xmlns:a16="http://schemas.microsoft.com/office/drawing/2014/main" id="{FE9802CE-C763-5748-8E8E-D6CAD429146D}"/>
              </a:ext>
            </a:extLst>
          </p:cNvPr>
          <p:cNvSpPr txBox="1"/>
          <p:nvPr userDrawn="1"/>
        </p:nvSpPr>
        <p:spPr>
          <a:xfrm>
            <a:off x="998386" y="4773704"/>
            <a:ext cx="5208644" cy="2315377"/>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a:solidFill>
                  <a:schemeClr val="tx1">
                    <a:lumMod val="75000"/>
                    <a:lumOff val="25000"/>
                  </a:schemeClr>
                </a:solidFill>
                <a:latin typeface="Arial Nova Light" panose="020B0304020202020204" pitchFamily="34" charset="0"/>
              </a:rPr>
              <a:t>To replace </a:t>
            </a:r>
            <a:r>
              <a:rPr lang="en-US" sz="1200" b="1" i="0">
                <a:solidFill>
                  <a:schemeClr val="tx1">
                    <a:lumMod val="75000"/>
                    <a:lumOff val="25000"/>
                  </a:schemeClr>
                </a:solidFill>
                <a:latin typeface="Arial Nova Light" panose="020B0304020202020204" pitchFamily="34" charset="0"/>
              </a:rPr>
              <a:t>club icons</a:t>
            </a:r>
            <a:r>
              <a:rPr lang="en-US" sz="1200" b="0" i="0">
                <a:solidFill>
                  <a:schemeClr val="tx1">
                    <a:lumMod val="75000"/>
                    <a:lumOff val="25000"/>
                  </a:schemeClr>
                </a:solidFill>
                <a:latin typeface="Arial Nova Light" panose="020B0304020202020204" pitchFamily="34" charset="0"/>
              </a:rPr>
              <a:t>, go to “View” &gt; “Slide Master” then find the icons you need and copy them onto your newsletter slide in “Normal” view.</a:t>
            </a:r>
          </a:p>
          <a:p>
            <a:pPr marL="0" indent="0" algn="l">
              <a:lnSpc>
                <a:spcPct val="120000"/>
              </a:lnSpc>
              <a:spcBef>
                <a:spcPts val="0"/>
              </a:spcBef>
              <a:spcAft>
                <a:spcPts val="1800"/>
              </a:spcAft>
              <a:buNone/>
            </a:pPr>
            <a:r>
              <a:rPr lang="en-US" sz="1200" b="0" i="0">
                <a:solidFill>
                  <a:schemeClr val="tx1">
                    <a:lumMod val="75000"/>
                    <a:lumOff val="25000"/>
                  </a:schemeClr>
                </a:solidFill>
                <a:latin typeface="Arial Nova Light" panose="020B0304020202020204" pitchFamily="34" charset="0"/>
              </a:rPr>
              <a:t>To add</a:t>
            </a:r>
            <a:r>
              <a:rPr lang="en-US" sz="1200" b="1" i="0">
                <a:solidFill>
                  <a:schemeClr val="tx1">
                    <a:lumMod val="75000"/>
                    <a:lumOff val="25000"/>
                  </a:schemeClr>
                </a:solidFill>
                <a:latin typeface="Arial Nova Light" panose="020B0304020202020204" pitchFamily="34" charset="0"/>
              </a:rPr>
              <a:t> images, </a:t>
            </a:r>
            <a:r>
              <a:rPr lang="en-US" sz="1200" b="0" i="0">
                <a:solidFill>
                  <a:schemeClr val="tx1">
                    <a:lumMod val="75000"/>
                    <a:lumOff val="25000"/>
                  </a:schemeClr>
                </a:solidFill>
                <a:latin typeface="Arial Nova Light" panose="020B0304020202020204" pitchFamily="34" charset="0"/>
              </a:rPr>
              <a:t>click on the image icon and select an image file on your computer.  </a:t>
            </a:r>
          </a:p>
          <a:p>
            <a:pPr marL="0" indent="0" algn="l">
              <a:lnSpc>
                <a:spcPct val="120000"/>
              </a:lnSpc>
              <a:spcBef>
                <a:spcPts val="0"/>
              </a:spcBef>
              <a:spcAft>
                <a:spcPts val="1800"/>
              </a:spcAft>
              <a:buNone/>
            </a:pPr>
            <a:r>
              <a:rPr lang="en-US" sz="1200" b="0" i="0">
                <a:solidFill>
                  <a:schemeClr val="tx1">
                    <a:lumMod val="75000"/>
                    <a:lumOff val="25000"/>
                  </a:schemeClr>
                </a:solidFill>
                <a:latin typeface="Arial Nova Light" panose="020B0304020202020204" pitchFamily="34" charset="0"/>
              </a:rPr>
              <a:t>Don’t forget to update your </a:t>
            </a:r>
            <a:r>
              <a:rPr lang="en-US" sz="1200" b="1" i="0">
                <a:solidFill>
                  <a:schemeClr val="tx1">
                    <a:lumMod val="75000"/>
                    <a:lumOff val="25000"/>
                  </a:schemeClr>
                </a:solidFill>
                <a:latin typeface="Arial Nova Light" panose="020B0304020202020204" pitchFamily="34" charset="0"/>
              </a:rPr>
              <a:t>service details </a:t>
            </a:r>
            <a:r>
              <a:rPr lang="en-US" sz="1200" b="0" i="0">
                <a:solidFill>
                  <a:schemeClr val="tx1">
                    <a:lumMod val="75000"/>
                    <a:lumOff val="25000"/>
                  </a:schemeClr>
                </a:solidFill>
                <a:latin typeface="Arial Nova Light" panose="020B0304020202020204" pitchFamily="34" charset="0"/>
              </a:rPr>
              <a:t>in the footer.</a:t>
            </a:r>
          </a:p>
          <a:p>
            <a:pPr marL="0" indent="0" algn="l">
              <a:lnSpc>
                <a:spcPct val="120000"/>
              </a:lnSpc>
              <a:spcBef>
                <a:spcPts val="0"/>
              </a:spcBef>
              <a:spcAft>
                <a:spcPts val="1800"/>
              </a:spcAft>
              <a:buNone/>
            </a:pPr>
            <a:r>
              <a:rPr lang="en-US" sz="1200" b="0" i="0">
                <a:solidFill>
                  <a:schemeClr val="tx1">
                    <a:lumMod val="75000"/>
                    <a:lumOff val="25000"/>
                  </a:schemeClr>
                </a:solidFill>
                <a:latin typeface="Arial Nova Light" panose="020B0304020202020204" pitchFamily="34" charset="0"/>
              </a:rPr>
              <a:t>If required, go to “View” &gt; “Slide Master” and </a:t>
            </a:r>
            <a:r>
              <a:rPr lang="en-US" sz="1200" b="1" i="0">
                <a:solidFill>
                  <a:schemeClr val="tx1">
                    <a:lumMod val="75000"/>
                    <a:lumOff val="25000"/>
                  </a:schemeClr>
                </a:solidFill>
                <a:latin typeface="Arial Nova Light" panose="020B0304020202020204" pitchFamily="34" charset="0"/>
              </a:rPr>
              <a:t>adjust the master elements </a:t>
            </a:r>
            <a:r>
              <a:rPr lang="en-US" sz="1200" b="0" i="0">
                <a:solidFill>
                  <a:schemeClr val="tx1">
                    <a:lumMod val="75000"/>
                    <a:lumOff val="25000"/>
                  </a:schemeClr>
                </a:solidFill>
                <a:latin typeface="Arial Nova Light" panose="020B0304020202020204" pitchFamily="34" charset="0"/>
              </a:rPr>
              <a:t>to better fit your content.</a:t>
            </a:r>
          </a:p>
        </p:txBody>
      </p:sp>
      <p:sp>
        <p:nvSpPr>
          <p:cNvPr id="41" name="Oval 40">
            <a:extLst>
              <a:ext uri="{FF2B5EF4-FFF2-40B4-BE49-F238E27FC236}">
                <a16:creationId xmlns:a16="http://schemas.microsoft.com/office/drawing/2014/main" id="{321DBAD2-2269-E345-98A4-3330930A6EF1}"/>
              </a:ext>
            </a:extLst>
          </p:cNvPr>
          <p:cNvSpPr>
            <a:spLocks noChangeAspect="1"/>
          </p:cNvSpPr>
          <p:nvPr userDrawn="1"/>
        </p:nvSpPr>
        <p:spPr>
          <a:xfrm>
            <a:off x="550336" y="3197413"/>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a:latin typeface="Futura Std Book" panose="020B0502020204020303" pitchFamily="34" charset="0"/>
              </a:rPr>
              <a:t>1</a:t>
            </a:r>
          </a:p>
        </p:txBody>
      </p:sp>
      <p:sp>
        <p:nvSpPr>
          <p:cNvPr id="42" name="Oval 41">
            <a:extLst>
              <a:ext uri="{FF2B5EF4-FFF2-40B4-BE49-F238E27FC236}">
                <a16:creationId xmlns:a16="http://schemas.microsoft.com/office/drawing/2014/main" id="{83D1FB18-6ABF-554A-8A1E-6092992D7736}"/>
              </a:ext>
            </a:extLst>
          </p:cNvPr>
          <p:cNvSpPr>
            <a:spLocks noChangeAspect="1"/>
          </p:cNvSpPr>
          <p:nvPr userDrawn="1"/>
        </p:nvSpPr>
        <p:spPr>
          <a:xfrm>
            <a:off x="550336" y="4773704"/>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a:latin typeface="Futura Std Book" panose="020B0502020204020303" pitchFamily="34" charset="0"/>
              </a:rPr>
              <a:t>2</a:t>
            </a:r>
          </a:p>
        </p:txBody>
      </p:sp>
      <p:sp>
        <p:nvSpPr>
          <p:cNvPr id="43" name="Oval 42">
            <a:extLst>
              <a:ext uri="{FF2B5EF4-FFF2-40B4-BE49-F238E27FC236}">
                <a16:creationId xmlns:a16="http://schemas.microsoft.com/office/drawing/2014/main" id="{A30AFF85-3C90-EA48-A225-CEA605925CEE}"/>
              </a:ext>
            </a:extLst>
          </p:cNvPr>
          <p:cNvSpPr>
            <a:spLocks noChangeAspect="1"/>
          </p:cNvSpPr>
          <p:nvPr userDrawn="1"/>
        </p:nvSpPr>
        <p:spPr>
          <a:xfrm>
            <a:off x="550336" y="5444611"/>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a:latin typeface="Futura Std Book" panose="020B0502020204020303" pitchFamily="34" charset="0"/>
              </a:rPr>
              <a:t>3</a:t>
            </a:r>
          </a:p>
        </p:txBody>
      </p:sp>
      <p:sp>
        <p:nvSpPr>
          <p:cNvPr id="44" name="Oval 43">
            <a:extLst>
              <a:ext uri="{FF2B5EF4-FFF2-40B4-BE49-F238E27FC236}">
                <a16:creationId xmlns:a16="http://schemas.microsoft.com/office/drawing/2014/main" id="{52455DEA-4B5C-6C48-BC4B-F6E06289B99B}"/>
              </a:ext>
            </a:extLst>
          </p:cNvPr>
          <p:cNvSpPr>
            <a:spLocks noChangeAspect="1"/>
          </p:cNvSpPr>
          <p:nvPr userDrawn="1"/>
        </p:nvSpPr>
        <p:spPr>
          <a:xfrm>
            <a:off x="550336" y="609564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a:latin typeface="Futura Std Book" panose="020B0502020204020303" pitchFamily="34" charset="0"/>
              </a:rPr>
              <a:t>4</a:t>
            </a:r>
          </a:p>
        </p:txBody>
      </p:sp>
      <p:sp>
        <p:nvSpPr>
          <p:cNvPr id="45" name="Oval 44">
            <a:extLst>
              <a:ext uri="{FF2B5EF4-FFF2-40B4-BE49-F238E27FC236}">
                <a16:creationId xmlns:a16="http://schemas.microsoft.com/office/drawing/2014/main" id="{49A46A9F-350A-744E-B93D-D646140AF959}"/>
              </a:ext>
            </a:extLst>
          </p:cNvPr>
          <p:cNvSpPr>
            <a:spLocks noChangeAspect="1"/>
          </p:cNvSpPr>
          <p:nvPr userDrawn="1"/>
        </p:nvSpPr>
        <p:spPr>
          <a:xfrm>
            <a:off x="550336" y="654898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a:latin typeface="Futura Std Book" panose="020B0502020204020303" pitchFamily="34" charset="0"/>
              </a:rPr>
              <a:t>5</a:t>
            </a:r>
          </a:p>
        </p:txBody>
      </p:sp>
      <p:pic>
        <p:nvPicPr>
          <p:cNvPr id="47" name="Picture 46" descr="A screenshot of a cell phone&#10;&#10;Description automatically generated">
            <a:extLst>
              <a:ext uri="{FF2B5EF4-FFF2-40B4-BE49-F238E27FC236}">
                <a16:creationId xmlns:a16="http://schemas.microsoft.com/office/drawing/2014/main" id="{E157BF49-6D9E-F84F-966C-1548866A6812}"/>
              </a:ext>
            </a:extLst>
          </p:cNvPr>
          <p:cNvPicPr>
            <a:picLocks noChangeAspect="1"/>
          </p:cNvPicPr>
          <p:nvPr userDrawn="1"/>
        </p:nvPicPr>
        <p:blipFill rotWithShape="1">
          <a:blip r:embed="rId3"/>
          <a:srcRect t="-1" r="26888" b="32287"/>
          <a:stretch/>
        </p:blipFill>
        <p:spPr>
          <a:xfrm>
            <a:off x="3880396" y="3333270"/>
            <a:ext cx="1679117" cy="1259655"/>
          </a:xfrm>
          <a:prstGeom prst="rect">
            <a:avLst/>
          </a:prstGeom>
        </p:spPr>
      </p:pic>
      <p:sp>
        <p:nvSpPr>
          <p:cNvPr id="49" name="TextBox 48">
            <a:extLst>
              <a:ext uri="{FF2B5EF4-FFF2-40B4-BE49-F238E27FC236}">
                <a16:creationId xmlns:a16="http://schemas.microsoft.com/office/drawing/2014/main" id="{A401C2B8-9160-CB47-80F9-471831727B7E}"/>
              </a:ext>
            </a:extLst>
          </p:cNvPr>
          <p:cNvSpPr txBox="1"/>
          <p:nvPr userDrawn="1"/>
        </p:nvSpPr>
        <p:spPr>
          <a:xfrm>
            <a:off x="998386" y="3219282"/>
            <a:ext cx="2520455" cy="1401281"/>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a:solidFill>
                  <a:schemeClr val="tx1">
                    <a:lumMod val="75000"/>
                    <a:lumOff val="25000"/>
                  </a:schemeClr>
                </a:solidFill>
                <a:latin typeface="Arial Nova Light" panose="020B0304020202020204" pitchFamily="34" charset="0"/>
              </a:rPr>
              <a:t>Paste </a:t>
            </a:r>
            <a:r>
              <a:rPr lang="en-US" sz="1200" b="1" i="0">
                <a:solidFill>
                  <a:schemeClr val="tx1">
                    <a:lumMod val="75000"/>
                    <a:lumOff val="25000"/>
                  </a:schemeClr>
                </a:solidFill>
                <a:latin typeface="Arial Nova Light" panose="020B0304020202020204" pitchFamily="34" charset="0"/>
              </a:rPr>
              <a:t>your text </a:t>
            </a:r>
            <a:r>
              <a:rPr lang="en-US" sz="1200" b="0" i="0">
                <a:solidFill>
                  <a:schemeClr val="tx1">
                    <a:lumMod val="75000"/>
                    <a:lumOff val="25000"/>
                  </a:schemeClr>
                </a:solidFill>
                <a:latin typeface="Arial Nova Light" panose="020B0304020202020204" pitchFamily="34" charset="0"/>
              </a:rPr>
              <a:t>into the editable elements. Make sure you’re using the “Keep Text Only” option from the menu when pasting copy from other sources to maintain the text styling specified in this template.</a:t>
            </a:r>
          </a:p>
        </p:txBody>
      </p:sp>
      <p:sp>
        <p:nvSpPr>
          <p:cNvPr id="50" name="Left Arrow 49">
            <a:extLst>
              <a:ext uri="{FF2B5EF4-FFF2-40B4-BE49-F238E27FC236}">
                <a16:creationId xmlns:a16="http://schemas.microsoft.com/office/drawing/2014/main" id="{430E0E8B-E14B-8448-8A53-1EBBFA5D0D91}"/>
              </a:ext>
            </a:extLst>
          </p:cNvPr>
          <p:cNvSpPr/>
          <p:nvPr userDrawn="1"/>
        </p:nvSpPr>
        <p:spPr>
          <a:xfrm rot="21177467">
            <a:off x="5494856" y="4241769"/>
            <a:ext cx="695915" cy="308053"/>
          </a:xfrm>
          <a:prstGeom prst="leftArrow">
            <a:avLst/>
          </a:prstGeom>
          <a:solidFill>
            <a:srgbClr val="0070C0"/>
          </a:solidFill>
          <a:ln>
            <a:noFill/>
          </a:ln>
          <a:effectLst>
            <a:outerShdw blurRad="2159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21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a:solidFill>
                  <a:schemeClr val="bg1"/>
                </a:solidFill>
                <a:latin typeface="Futura Std Medium" panose="020B0502020204020303" pitchFamily="34" charset="0"/>
              </a:rPr>
              <a:t>NEWSLETTER</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a:solidFill>
                  <a:schemeClr val="bg1"/>
                </a:solidFill>
                <a:latin typeface="Futura Std Book" panose="020B0502020204020303" pitchFamily="34" charset="0"/>
              </a:rPr>
              <a:t>ASSETS</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a:solidFill>
                  <a:srgbClr val="005DB7"/>
                </a:solidFill>
                <a:latin typeface="Barlow Condensed" pitchFamily="2" charset="77"/>
              </a:rPr>
              <a:t>CLUBS ICONS </a:t>
            </a:r>
            <a:r>
              <a:rPr lang="en-US" sz="1600">
                <a:solidFill>
                  <a:srgbClr val="005DB7"/>
                </a:solidFill>
                <a:latin typeface="Barlow Condensed" pitchFamily="2" charset="77"/>
              </a:rPr>
              <a:t>(COPY AND PASTE THE ICONS AS REQUIRED )</a:t>
            </a:r>
          </a:p>
        </p:txBody>
      </p:sp>
      <p:pic>
        <p:nvPicPr>
          <p:cNvPr id="38" name="Picture 37" descr="A picture containing room&#10;&#10;Description automatically generated">
            <a:extLst>
              <a:ext uri="{FF2B5EF4-FFF2-40B4-BE49-F238E27FC236}">
                <a16:creationId xmlns:a16="http://schemas.microsoft.com/office/drawing/2014/main" id="{47D7F737-1B12-864D-951D-A8C1D6A2D6FC}"/>
              </a:ext>
            </a:extLst>
          </p:cNvPr>
          <p:cNvPicPr>
            <a:picLocks noChangeAspect="1"/>
          </p:cNvPicPr>
          <p:nvPr userDrawn="1"/>
        </p:nvPicPr>
        <p:blipFill>
          <a:blip r:embed="rId3"/>
          <a:stretch>
            <a:fillRect/>
          </a:stretch>
        </p:blipFill>
        <p:spPr>
          <a:xfrm>
            <a:off x="5189560" y="4995820"/>
            <a:ext cx="729326" cy="729326"/>
          </a:xfrm>
          <a:prstGeom prst="rect">
            <a:avLst/>
          </a:prstGeom>
        </p:spPr>
      </p:pic>
      <p:pic>
        <p:nvPicPr>
          <p:cNvPr id="39" name="Picture 38" descr="A picture containing room&#10;&#10;Description automatically generated">
            <a:extLst>
              <a:ext uri="{FF2B5EF4-FFF2-40B4-BE49-F238E27FC236}">
                <a16:creationId xmlns:a16="http://schemas.microsoft.com/office/drawing/2014/main" id="{CB3BE0AA-B5F4-7841-A02A-F91CB960F2BC}"/>
              </a:ext>
            </a:extLst>
          </p:cNvPr>
          <p:cNvPicPr>
            <a:picLocks noChangeAspect="1"/>
          </p:cNvPicPr>
          <p:nvPr userDrawn="1"/>
        </p:nvPicPr>
        <p:blipFill>
          <a:blip r:embed="rId4"/>
          <a:stretch>
            <a:fillRect/>
          </a:stretch>
        </p:blipFill>
        <p:spPr>
          <a:xfrm>
            <a:off x="5190840" y="3484621"/>
            <a:ext cx="726767" cy="726767"/>
          </a:xfrm>
          <a:prstGeom prst="rect">
            <a:avLst/>
          </a:prstGeom>
        </p:spPr>
      </p:pic>
      <p:pic>
        <p:nvPicPr>
          <p:cNvPr id="40" name="Picture 39" descr="A picture containing room&#10;&#10;Description automatically generated">
            <a:extLst>
              <a:ext uri="{FF2B5EF4-FFF2-40B4-BE49-F238E27FC236}">
                <a16:creationId xmlns:a16="http://schemas.microsoft.com/office/drawing/2014/main" id="{8F85D3B0-03B5-8A4F-BAD9-6ECB05A5F669}"/>
              </a:ext>
            </a:extLst>
          </p:cNvPr>
          <p:cNvPicPr>
            <a:picLocks noChangeAspect="1"/>
          </p:cNvPicPr>
          <p:nvPr userDrawn="1"/>
        </p:nvPicPr>
        <p:blipFill>
          <a:blip r:embed="rId5"/>
          <a:stretch>
            <a:fillRect/>
          </a:stretch>
        </p:blipFill>
        <p:spPr>
          <a:xfrm>
            <a:off x="2298444" y="3484621"/>
            <a:ext cx="729326" cy="726767"/>
          </a:xfrm>
          <a:prstGeom prst="rect">
            <a:avLst/>
          </a:prstGeom>
        </p:spPr>
      </p:pic>
      <p:pic>
        <p:nvPicPr>
          <p:cNvPr id="41" name="Picture 40" descr="A picture containing room&#10;&#10;Description automatically generated">
            <a:extLst>
              <a:ext uri="{FF2B5EF4-FFF2-40B4-BE49-F238E27FC236}">
                <a16:creationId xmlns:a16="http://schemas.microsoft.com/office/drawing/2014/main" id="{67052510-2899-1444-A2CA-256BB78DDB30}"/>
              </a:ext>
            </a:extLst>
          </p:cNvPr>
          <p:cNvPicPr>
            <a:picLocks noChangeAspect="1"/>
          </p:cNvPicPr>
          <p:nvPr userDrawn="1"/>
        </p:nvPicPr>
        <p:blipFill>
          <a:blip r:embed="rId6"/>
          <a:stretch>
            <a:fillRect/>
          </a:stretch>
        </p:blipFill>
        <p:spPr>
          <a:xfrm>
            <a:off x="5189560" y="6463670"/>
            <a:ext cx="729326" cy="729326"/>
          </a:xfrm>
          <a:prstGeom prst="rect">
            <a:avLst/>
          </a:prstGeom>
        </p:spPr>
      </p:pic>
      <p:pic>
        <p:nvPicPr>
          <p:cNvPr id="42" name="Picture 41" descr="A picture containing room&#10;&#10;Description automatically generated">
            <a:extLst>
              <a:ext uri="{FF2B5EF4-FFF2-40B4-BE49-F238E27FC236}">
                <a16:creationId xmlns:a16="http://schemas.microsoft.com/office/drawing/2014/main" id="{4BCEECD1-E7BE-9541-9DFC-FBC3DC379E84}"/>
              </a:ext>
            </a:extLst>
          </p:cNvPr>
          <p:cNvPicPr>
            <a:picLocks noChangeAspect="1"/>
          </p:cNvPicPr>
          <p:nvPr userDrawn="1"/>
        </p:nvPicPr>
        <p:blipFill>
          <a:blip r:embed="rId7"/>
          <a:stretch>
            <a:fillRect/>
          </a:stretch>
        </p:blipFill>
        <p:spPr>
          <a:xfrm>
            <a:off x="3720322" y="6463670"/>
            <a:ext cx="726767" cy="729326"/>
          </a:xfrm>
          <a:prstGeom prst="rect">
            <a:avLst/>
          </a:prstGeom>
        </p:spPr>
      </p:pic>
      <p:pic>
        <p:nvPicPr>
          <p:cNvPr id="43" name="Picture 42" descr="A picture containing room&#10;&#10;Description automatically generated">
            <a:extLst>
              <a:ext uri="{FF2B5EF4-FFF2-40B4-BE49-F238E27FC236}">
                <a16:creationId xmlns:a16="http://schemas.microsoft.com/office/drawing/2014/main" id="{56073885-5CE1-F146-8CA1-5236B3173D92}"/>
              </a:ext>
            </a:extLst>
          </p:cNvPr>
          <p:cNvPicPr>
            <a:picLocks noChangeAspect="1"/>
          </p:cNvPicPr>
          <p:nvPr userDrawn="1"/>
        </p:nvPicPr>
        <p:blipFill>
          <a:blip r:embed="rId8"/>
          <a:stretch>
            <a:fillRect/>
          </a:stretch>
        </p:blipFill>
        <p:spPr>
          <a:xfrm>
            <a:off x="3720322" y="4997100"/>
            <a:ext cx="726767" cy="726767"/>
          </a:xfrm>
          <a:prstGeom prst="rect">
            <a:avLst/>
          </a:prstGeom>
        </p:spPr>
      </p:pic>
      <p:pic>
        <p:nvPicPr>
          <p:cNvPr id="44" name="Picture 43" descr="A close up of a sign&#10;&#10;Description automatically generated">
            <a:extLst>
              <a:ext uri="{FF2B5EF4-FFF2-40B4-BE49-F238E27FC236}">
                <a16:creationId xmlns:a16="http://schemas.microsoft.com/office/drawing/2014/main" id="{486CE676-7106-724C-946A-245C1F6892A3}"/>
              </a:ext>
            </a:extLst>
          </p:cNvPr>
          <p:cNvPicPr>
            <a:picLocks noChangeAspect="1"/>
          </p:cNvPicPr>
          <p:nvPr userDrawn="1"/>
        </p:nvPicPr>
        <p:blipFill>
          <a:blip r:embed="rId9"/>
          <a:stretch>
            <a:fillRect/>
          </a:stretch>
        </p:blipFill>
        <p:spPr>
          <a:xfrm>
            <a:off x="3719042" y="3483341"/>
            <a:ext cx="729326" cy="729326"/>
          </a:xfrm>
          <a:prstGeom prst="rect">
            <a:avLst/>
          </a:prstGeom>
        </p:spPr>
      </p:pic>
      <p:pic>
        <p:nvPicPr>
          <p:cNvPr id="45" name="Picture 44" descr="A close up of a logo&#10;&#10;Description automatically generated">
            <a:extLst>
              <a:ext uri="{FF2B5EF4-FFF2-40B4-BE49-F238E27FC236}">
                <a16:creationId xmlns:a16="http://schemas.microsoft.com/office/drawing/2014/main" id="{D52E2968-729B-6742-950C-C6B7C0AD508E}"/>
              </a:ext>
            </a:extLst>
          </p:cNvPr>
          <p:cNvPicPr>
            <a:picLocks noChangeAspect="1"/>
          </p:cNvPicPr>
          <p:nvPr userDrawn="1"/>
        </p:nvPicPr>
        <p:blipFill>
          <a:blip r:embed="rId10"/>
          <a:stretch>
            <a:fillRect/>
          </a:stretch>
        </p:blipFill>
        <p:spPr>
          <a:xfrm>
            <a:off x="2298444" y="4997100"/>
            <a:ext cx="729326" cy="726767"/>
          </a:xfrm>
          <a:prstGeom prst="rect">
            <a:avLst/>
          </a:prstGeom>
        </p:spPr>
      </p:pic>
      <p:pic>
        <p:nvPicPr>
          <p:cNvPr id="46" name="Picture 45" descr="A picture containing room, drawing, plate&#10;&#10;Description automatically generated">
            <a:extLst>
              <a:ext uri="{FF2B5EF4-FFF2-40B4-BE49-F238E27FC236}">
                <a16:creationId xmlns:a16="http://schemas.microsoft.com/office/drawing/2014/main" id="{5BF1628E-7D04-6747-99AA-AA958225878B}"/>
              </a:ext>
            </a:extLst>
          </p:cNvPr>
          <p:cNvPicPr>
            <a:picLocks noChangeAspect="1"/>
          </p:cNvPicPr>
          <p:nvPr userDrawn="1"/>
        </p:nvPicPr>
        <p:blipFill>
          <a:blip r:embed="rId11"/>
          <a:stretch>
            <a:fillRect/>
          </a:stretch>
        </p:blipFill>
        <p:spPr>
          <a:xfrm>
            <a:off x="2298444" y="6464950"/>
            <a:ext cx="729326" cy="726767"/>
          </a:xfrm>
          <a:prstGeom prst="rect">
            <a:avLst/>
          </a:prstGeom>
        </p:spPr>
      </p:pic>
      <p:pic>
        <p:nvPicPr>
          <p:cNvPr id="47" name="Picture 46" descr="A picture containing room&#10;&#10;Description automatically generated">
            <a:extLst>
              <a:ext uri="{FF2B5EF4-FFF2-40B4-BE49-F238E27FC236}">
                <a16:creationId xmlns:a16="http://schemas.microsoft.com/office/drawing/2014/main" id="{3483E14D-D21A-6841-9739-CF1ECA27598F}"/>
              </a:ext>
            </a:extLst>
          </p:cNvPr>
          <p:cNvPicPr>
            <a:picLocks noChangeAspect="1"/>
          </p:cNvPicPr>
          <p:nvPr userDrawn="1"/>
        </p:nvPicPr>
        <p:blipFill>
          <a:blip r:embed="rId12"/>
          <a:stretch>
            <a:fillRect/>
          </a:stretch>
        </p:blipFill>
        <p:spPr>
          <a:xfrm>
            <a:off x="2299724" y="7921492"/>
            <a:ext cx="726767" cy="726767"/>
          </a:xfrm>
          <a:prstGeom prst="rect">
            <a:avLst/>
          </a:prstGeom>
        </p:spPr>
      </p:pic>
      <p:pic>
        <p:nvPicPr>
          <p:cNvPr id="48" name="Picture 47" descr="A picture containing room, drawing&#10;&#10;Description automatically generated">
            <a:extLst>
              <a:ext uri="{FF2B5EF4-FFF2-40B4-BE49-F238E27FC236}">
                <a16:creationId xmlns:a16="http://schemas.microsoft.com/office/drawing/2014/main" id="{C44AD7FA-CB85-CB4C-B099-884DAFF37027}"/>
              </a:ext>
            </a:extLst>
          </p:cNvPr>
          <p:cNvPicPr>
            <a:picLocks noChangeAspect="1"/>
          </p:cNvPicPr>
          <p:nvPr userDrawn="1"/>
        </p:nvPicPr>
        <p:blipFill>
          <a:blip r:embed="rId13"/>
          <a:stretch>
            <a:fillRect/>
          </a:stretch>
        </p:blipFill>
        <p:spPr>
          <a:xfrm>
            <a:off x="873056" y="3483341"/>
            <a:ext cx="729326" cy="729326"/>
          </a:xfrm>
          <a:prstGeom prst="rect">
            <a:avLst/>
          </a:prstGeom>
        </p:spPr>
      </p:pic>
      <p:pic>
        <p:nvPicPr>
          <p:cNvPr id="49" name="Picture 48" descr="A picture containing room&#10;&#10;Description automatically generated">
            <a:extLst>
              <a:ext uri="{FF2B5EF4-FFF2-40B4-BE49-F238E27FC236}">
                <a16:creationId xmlns:a16="http://schemas.microsoft.com/office/drawing/2014/main" id="{219214A5-43F8-F14C-9225-D7712FC82006}"/>
              </a:ext>
            </a:extLst>
          </p:cNvPr>
          <p:cNvPicPr>
            <a:picLocks noChangeAspect="1"/>
          </p:cNvPicPr>
          <p:nvPr userDrawn="1"/>
        </p:nvPicPr>
        <p:blipFill>
          <a:blip r:embed="rId14"/>
          <a:stretch>
            <a:fillRect/>
          </a:stretch>
        </p:blipFill>
        <p:spPr>
          <a:xfrm>
            <a:off x="874336" y="4995820"/>
            <a:ext cx="726767" cy="729326"/>
          </a:xfrm>
          <a:prstGeom prst="rect">
            <a:avLst/>
          </a:prstGeom>
        </p:spPr>
      </p:pic>
      <p:pic>
        <p:nvPicPr>
          <p:cNvPr id="50" name="Picture 49" descr="A close up of a logo&#10;&#10;Description automatically generated">
            <a:extLst>
              <a:ext uri="{FF2B5EF4-FFF2-40B4-BE49-F238E27FC236}">
                <a16:creationId xmlns:a16="http://schemas.microsoft.com/office/drawing/2014/main" id="{0AEBBD23-FC6C-F044-92D0-A149403A1990}"/>
              </a:ext>
            </a:extLst>
          </p:cNvPr>
          <p:cNvPicPr>
            <a:picLocks noChangeAspect="1"/>
          </p:cNvPicPr>
          <p:nvPr userDrawn="1"/>
        </p:nvPicPr>
        <p:blipFill>
          <a:blip r:embed="rId15"/>
          <a:stretch>
            <a:fillRect/>
          </a:stretch>
        </p:blipFill>
        <p:spPr>
          <a:xfrm>
            <a:off x="874336" y="7921492"/>
            <a:ext cx="726767" cy="729326"/>
          </a:xfrm>
          <a:prstGeom prst="rect">
            <a:avLst/>
          </a:prstGeom>
        </p:spPr>
      </p:pic>
      <p:pic>
        <p:nvPicPr>
          <p:cNvPr id="51" name="Picture 50" descr="A close up of a sign&#10;&#10;Description automatically generated">
            <a:extLst>
              <a:ext uri="{FF2B5EF4-FFF2-40B4-BE49-F238E27FC236}">
                <a16:creationId xmlns:a16="http://schemas.microsoft.com/office/drawing/2014/main" id="{9C8B1509-3459-274D-A716-EE7DFBBFF839}"/>
              </a:ext>
            </a:extLst>
          </p:cNvPr>
          <p:cNvPicPr>
            <a:picLocks noChangeAspect="1"/>
          </p:cNvPicPr>
          <p:nvPr userDrawn="1"/>
        </p:nvPicPr>
        <p:blipFill>
          <a:blip r:embed="rId16"/>
          <a:stretch>
            <a:fillRect/>
          </a:stretch>
        </p:blipFill>
        <p:spPr>
          <a:xfrm>
            <a:off x="874336" y="6463670"/>
            <a:ext cx="726767" cy="729326"/>
          </a:xfrm>
          <a:prstGeom prst="rect">
            <a:avLst/>
          </a:prstGeom>
        </p:spPr>
      </p:pic>
      <p:sp>
        <p:nvSpPr>
          <p:cNvPr id="52" name="TextBox 51">
            <a:extLst>
              <a:ext uri="{FF2B5EF4-FFF2-40B4-BE49-F238E27FC236}">
                <a16:creationId xmlns:a16="http://schemas.microsoft.com/office/drawing/2014/main" id="{525918BA-E934-3845-9B22-4829D963DFE9}"/>
              </a:ext>
            </a:extLst>
          </p:cNvPr>
          <p:cNvSpPr txBox="1"/>
          <p:nvPr userDrawn="1"/>
        </p:nvSpPr>
        <p:spPr>
          <a:xfrm>
            <a:off x="701135" y="4256708"/>
            <a:ext cx="1073169" cy="323165"/>
          </a:xfrm>
          <a:prstGeom prst="rect">
            <a:avLst/>
          </a:prstGeom>
          <a:noFill/>
        </p:spPr>
        <p:txBody>
          <a:bodyPr wrap="square" rtlCol="0">
            <a:spAutoFit/>
          </a:bodyPr>
          <a:lstStyle/>
          <a:p>
            <a:pPr algn="ctr"/>
            <a:r>
              <a:rPr lang="en-US" sz="1500">
                <a:solidFill>
                  <a:srgbClr val="005DB7"/>
                </a:solidFill>
                <a:latin typeface="Barlow Condensed" pitchFamily="2" charset="77"/>
              </a:rPr>
              <a:t>ADVENTURE</a:t>
            </a:r>
          </a:p>
        </p:txBody>
      </p:sp>
      <p:sp>
        <p:nvSpPr>
          <p:cNvPr id="53" name="TextBox 52">
            <a:extLst>
              <a:ext uri="{FF2B5EF4-FFF2-40B4-BE49-F238E27FC236}">
                <a16:creationId xmlns:a16="http://schemas.microsoft.com/office/drawing/2014/main" id="{7E1365B5-C6E0-8E45-853E-89A66B894208}"/>
              </a:ext>
            </a:extLst>
          </p:cNvPr>
          <p:cNvSpPr txBox="1"/>
          <p:nvPr userDrawn="1"/>
        </p:nvSpPr>
        <p:spPr>
          <a:xfrm>
            <a:off x="660440" y="5759667"/>
            <a:ext cx="1154558" cy="323165"/>
          </a:xfrm>
          <a:prstGeom prst="rect">
            <a:avLst/>
          </a:prstGeom>
          <a:noFill/>
        </p:spPr>
        <p:txBody>
          <a:bodyPr wrap="square" rtlCol="0">
            <a:spAutoFit/>
          </a:bodyPr>
          <a:lstStyle/>
          <a:p>
            <a:pPr algn="ctr"/>
            <a:r>
              <a:rPr lang="en-US" sz="1500">
                <a:solidFill>
                  <a:srgbClr val="005DB7"/>
                </a:solidFill>
                <a:latin typeface="Barlow Condensed" pitchFamily="2" charset="77"/>
              </a:rPr>
              <a:t>LEGO MASTERS</a:t>
            </a:r>
          </a:p>
        </p:txBody>
      </p:sp>
      <p:sp>
        <p:nvSpPr>
          <p:cNvPr id="54" name="TextBox 53">
            <a:extLst>
              <a:ext uri="{FF2B5EF4-FFF2-40B4-BE49-F238E27FC236}">
                <a16:creationId xmlns:a16="http://schemas.microsoft.com/office/drawing/2014/main" id="{12575B08-7D01-B443-ACAA-BA2B69285265}"/>
              </a:ext>
            </a:extLst>
          </p:cNvPr>
          <p:cNvSpPr txBox="1"/>
          <p:nvPr userDrawn="1"/>
        </p:nvSpPr>
        <p:spPr>
          <a:xfrm>
            <a:off x="660440" y="7219277"/>
            <a:ext cx="1154558" cy="323165"/>
          </a:xfrm>
          <a:prstGeom prst="rect">
            <a:avLst/>
          </a:prstGeom>
          <a:noFill/>
        </p:spPr>
        <p:txBody>
          <a:bodyPr wrap="square" rtlCol="0">
            <a:spAutoFit/>
          </a:bodyPr>
          <a:lstStyle/>
          <a:p>
            <a:pPr algn="ctr"/>
            <a:r>
              <a:rPr lang="en-US" sz="1500">
                <a:solidFill>
                  <a:srgbClr val="005DB7"/>
                </a:solidFill>
                <a:latin typeface="Barlow Condensed" pitchFamily="2" charset="77"/>
              </a:rPr>
              <a:t>CODING</a:t>
            </a:r>
          </a:p>
        </p:txBody>
      </p:sp>
      <p:sp>
        <p:nvSpPr>
          <p:cNvPr id="55" name="TextBox 54">
            <a:extLst>
              <a:ext uri="{FF2B5EF4-FFF2-40B4-BE49-F238E27FC236}">
                <a16:creationId xmlns:a16="http://schemas.microsoft.com/office/drawing/2014/main" id="{B3CA881B-7767-1E4C-BC1C-B90F9003AE98}"/>
              </a:ext>
            </a:extLst>
          </p:cNvPr>
          <p:cNvSpPr txBox="1"/>
          <p:nvPr userDrawn="1"/>
        </p:nvSpPr>
        <p:spPr>
          <a:xfrm>
            <a:off x="613199" y="8695754"/>
            <a:ext cx="1249041" cy="323165"/>
          </a:xfrm>
          <a:prstGeom prst="rect">
            <a:avLst/>
          </a:prstGeom>
          <a:noFill/>
        </p:spPr>
        <p:txBody>
          <a:bodyPr wrap="square" rtlCol="0">
            <a:spAutoFit/>
          </a:bodyPr>
          <a:lstStyle/>
          <a:p>
            <a:pPr algn="ctr"/>
            <a:r>
              <a:rPr lang="en-US" sz="1500">
                <a:solidFill>
                  <a:srgbClr val="005DB7"/>
                </a:solidFill>
                <a:latin typeface="Barlow Condensed" pitchFamily="2" charset="77"/>
              </a:rPr>
              <a:t>SUSTAINABILITY</a:t>
            </a:r>
          </a:p>
        </p:txBody>
      </p:sp>
      <p:sp>
        <p:nvSpPr>
          <p:cNvPr id="56" name="TextBox 55">
            <a:extLst>
              <a:ext uri="{FF2B5EF4-FFF2-40B4-BE49-F238E27FC236}">
                <a16:creationId xmlns:a16="http://schemas.microsoft.com/office/drawing/2014/main" id="{4F0C8F34-A3ED-8A43-B535-3B9EE29D807D}"/>
              </a:ext>
            </a:extLst>
          </p:cNvPr>
          <p:cNvSpPr txBox="1"/>
          <p:nvPr userDrawn="1"/>
        </p:nvSpPr>
        <p:spPr>
          <a:xfrm>
            <a:off x="2126523" y="4256708"/>
            <a:ext cx="1073169" cy="323165"/>
          </a:xfrm>
          <a:prstGeom prst="rect">
            <a:avLst/>
          </a:prstGeom>
          <a:noFill/>
        </p:spPr>
        <p:txBody>
          <a:bodyPr wrap="square" rtlCol="0">
            <a:spAutoFit/>
          </a:bodyPr>
          <a:lstStyle/>
          <a:p>
            <a:pPr algn="ctr"/>
            <a:r>
              <a:rPr lang="en-US" sz="1500">
                <a:solidFill>
                  <a:srgbClr val="005DB7"/>
                </a:solidFill>
                <a:latin typeface="Barlow Condensed" pitchFamily="2" charset="77"/>
              </a:rPr>
              <a:t>COOKING</a:t>
            </a:r>
          </a:p>
        </p:txBody>
      </p:sp>
      <p:sp>
        <p:nvSpPr>
          <p:cNvPr id="57" name="TextBox 56">
            <a:extLst>
              <a:ext uri="{FF2B5EF4-FFF2-40B4-BE49-F238E27FC236}">
                <a16:creationId xmlns:a16="http://schemas.microsoft.com/office/drawing/2014/main" id="{F57A2ACC-BBE6-0640-96B4-443FF1BA8288}"/>
              </a:ext>
            </a:extLst>
          </p:cNvPr>
          <p:cNvSpPr txBox="1"/>
          <p:nvPr userDrawn="1"/>
        </p:nvSpPr>
        <p:spPr>
          <a:xfrm>
            <a:off x="2085828" y="5768632"/>
            <a:ext cx="1154558" cy="323165"/>
          </a:xfrm>
          <a:prstGeom prst="rect">
            <a:avLst/>
          </a:prstGeom>
          <a:noFill/>
        </p:spPr>
        <p:txBody>
          <a:bodyPr wrap="square" rtlCol="0">
            <a:spAutoFit/>
          </a:bodyPr>
          <a:lstStyle/>
          <a:p>
            <a:pPr algn="ctr"/>
            <a:r>
              <a:rPr lang="en-US" sz="1500">
                <a:solidFill>
                  <a:srgbClr val="005DB7"/>
                </a:solidFill>
                <a:latin typeface="Barlow Condensed" pitchFamily="2" charset="77"/>
              </a:rPr>
              <a:t>HOMEWORK</a:t>
            </a:r>
          </a:p>
        </p:txBody>
      </p:sp>
      <p:sp>
        <p:nvSpPr>
          <p:cNvPr id="58" name="TextBox 57">
            <a:extLst>
              <a:ext uri="{FF2B5EF4-FFF2-40B4-BE49-F238E27FC236}">
                <a16:creationId xmlns:a16="http://schemas.microsoft.com/office/drawing/2014/main" id="{03EF412C-9CBB-4D49-AAC7-3CE501462C8C}"/>
              </a:ext>
            </a:extLst>
          </p:cNvPr>
          <p:cNvSpPr txBox="1"/>
          <p:nvPr userDrawn="1"/>
        </p:nvSpPr>
        <p:spPr>
          <a:xfrm>
            <a:off x="2085828" y="7237207"/>
            <a:ext cx="1154558" cy="323165"/>
          </a:xfrm>
          <a:prstGeom prst="rect">
            <a:avLst/>
          </a:prstGeom>
          <a:noFill/>
        </p:spPr>
        <p:txBody>
          <a:bodyPr wrap="square" rtlCol="0">
            <a:spAutoFit/>
          </a:bodyPr>
          <a:lstStyle/>
          <a:p>
            <a:pPr algn="ctr"/>
            <a:r>
              <a:rPr lang="en-US" sz="1500">
                <a:solidFill>
                  <a:srgbClr val="005DB7"/>
                </a:solidFill>
                <a:latin typeface="Barlow Condensed" pitchFamily="2" charset="77"/>
              </a:rPr>
              <a:t>WRITING</a:t>
            </a:r>
          </a:p>
        </p:txBody>
      </p:sp>
      <p:sp>
        <p:nvSpPr>
          <p:cNvPr id="59" name="TextBox 58">
            <a:extLst>
              <a:ext uri="{FF2B5EF4-FFF2-40B4-BE49-F238E27FC236}">
                <a16:creationId xmlns:a16="http://schemas.microsoft.com/office/drawing/2014/main" id="{F95C2676-703C-CE45-B1DC-94FB302017A6}"/>
              </a:ext>
            </a:extLst>
          </p:cNvPr>
          <p:cNvSpPr txBox="1"/>
          <p:nvPr userDrawn="1"/>
        </p:nvSpPr>
        <p:spPr>
          <a:xfrm>
            <a:off x="2038587" y="8695754"/>
            <a:ext cx="1249041" cy="323165"/>
          </a:xfrm>
          <a:prstGeom prst="rect">
            <a:avLst/>
          </a:prstGeom>
          <a:noFill/>
        </p:spPr>
        <p:txBody>
          <a:bodyPr wrap="square" rtlCol="0">
            <a:spAutoFit/>
          </a:bodyPr>
          <a:lstStyle/>
          <a:p>
            <a:pPr algn="ctr"/>
            <a:r>
              <a:rPr lang="en-US" sz="1500">
                <a:solidFill>
                  <a:srgbClr val="005DB7"/>
                </a:solidFill>
                <a:latin typeface="Barlow Condensed" pitchFamily="2" charset="77"/>
              </a:rPr>
              <a:t>MINDFULNESS</a:t>
            </a:r>
          </a:p>
        </p:txBody>
      </p:sp>
      <p:sp>
        <p:nvSpPr>
          <p:cNvPr id="60" name="TextBox 59">
            <a:extLst>
              <a:ext uri="{FF2B5EF4-FFF2-40B4-BE49-F238E27FC236}">
                <a16:creationId xmlns:a16="http://schemas.microsoft.com/office/drawing/2014/main" id="{0F4FB9C7-F190-1E40-851D-D9B132F588E6}"/>
              </a:ext>
            </a:extLst>
          </p:cNvPr>
          <p:cNvSpPr txBox="1"/>
          <p:nvPr userDrawn="1"/>
        </p:nvSpPr>
        <p:spPr>
          <a:xfrm>
            <a:off x="3547121" y="4256708"/>
            <a:ext cx="1073169" cy="323165"/>
          </a:xfrm>
          <a:prstGeom prst="rect">
            <a:avLst/>
          </a:prstGeom>
          <a:noFill/>
        </p:spPr>
        <p:txBody>
          <a:bodyPr wrap="square" rtlCol="0">
            <a:spAutoFit/>
          </a:bodyPr>
          <a:lstStyle/>
          <a:p>
            <a:pPr algn="ctr"/>
            <a:r>
              <a:rPr lang="en-US" sz="1500">
                <a:solidFill>
                  <a:srgbClr val="005DB7"/>
                </a:solidFill>
                <a:latin typeface="Barlow Condensed" pitchFamily="2" charset="77"/>
              </a:rPr>
              <a:t>S.T.E.M</a:t>
            </a:r>
          </a:p>
        </p:txBody>
      </p:sp>
      <p:sp>
        <p:nvSpPr>
          <p:cNvPr id="61" name="TextBox 60">
            <a:extLst>
              <a:ext uri="{FF2B5EF4-FFF2-40B4-BE49-F238E27FC236}">
                <a16:creationId xmlns:a16="http://schemas.microsoft.com/office/drawing/2014/main" id="{5603089E-081B-4B4A-B1A7-8A262B1A721A}"/>
              </a:ext>
            </a:extLst>
          </p:cNvPr>
          <p:cNvSpPr txBox="1"/>
          <p:nvPr userDrawn="1"/>
        </p:nvSpPr>
        <p:spPr>
          <a:xfrm>
            <a:off x="3506426" y="5768632"/>
            <a:ext cx="1154558" cy="323165"/>
          </a:xfrm>
          <a:prstGeom prst="rect">
            <a:avLst/>
          </a:prstGeom>
          <a:noFill/>
        </p:spPr>
        <p:txBody>
          <a:bodyPr wrap="square" rtlCol="0">
            <a:spAutoFit/>
          </a:bodyPr>
          <a:lstStyle/>
          <a:p>
            <a:pPr algn="ctr"/>
            <a:r>
              <a:rPr lang="en-US" sz="1500">
                <a:solidFill>
                  <a:srgbClr val="005DB7"/>
                </a:solidFill>
                <a:latin typeface="Barlow Condensed" pitchFamily="2" charset="77"/>
              </a:rPr>
              <a:t>GARDENING</a:t>
            </a:r>
          </a:p>
        </p:txBody>
      </p:sp>
      <p:sp>
        <p:nvSpPr>
          <p:cNvPr id="62" name="TextBox 61">
            <a:extLst>
              <a:ext uri="{FF2B5EF4-FFF2-40B4-BE49-F238E27FC236}">
                <a16:creationId xmlns:a16="http://schemas.microsoft.com/office/drawing/2014/main" id="{65B7820C-CBED-1142-937E-AF844D66D7E1}"/>
              </a:ext>
            </a:extLst>
          </p:cNvPr>
          <p:cNvSpPr txBox="1"/>
          <p:nvPr userDrawn="1"/>
        </p:nvSpPr>
        <p:spPr>
          <a:xfrm>
            <a:off x="3439013" y="7237207"/>
            <a:ext cx="1289384" cy="323165"/>
          </a:xfrm>
          <a:prstGeom prst="rect">
            <a:avLst/>
          </a:prstGeom>
          <a:noFill/>
        </p:spPr>
        <p:txBody>
          <a:bodyPr wrap="square" rtlCol="0">
            <a:spAutoFit/>
          </a:bodyPr>
          <a:lstStyle/>
          <a:p>
            <a:pPr algn="ctr"/>
            <a:r>
              <a:rPr lang="en-US" sz="1500">
                <a:solidFill>
                  <a:srgbClr val="005DB7"/>
                </a:solidFill>
                <a:latin typeface="Barlow Condensed" pitchFamily="2" charset="77"/>
              </a:rPr>
              <a:t>MUSIC THEATRE</a:t>
            </a:r>
          </a:p>
        </p:txBody>
      </p:sp>
      <p:sp>
        <p:nvSpPr>
          <p:cNvPr id="63" name="TextBox 62">
            <a:extLst>
              <a:ext uri="{FF2B5EF4-FFF2-40B4-BE49-F238E27FC236}">
                <a16:creationId xmlns:a16="http://schemas.microsoft.com/office/drawing/2014/main" id="{4D1CD62A-768B-654B-AF72-B6587481A157}"/>
              </a:ext>
            </a:extLst>
          </p:cNvPr>
          <p:cNvSpPr txBox="1"/>
          <p:nvPr userDrawn="1"/>
        </p:nvSpPr>
        <p:spPr>
          <a:xfrm>
            <a:off x="5017639" y="4256708"/>
            <a:ext cx="1073169" cy="323165"/>
          </a:xfrm>
          <a:prstGeom prst="rect">
            <a:avLst/>
          </a:prstGeom>
          <a:noFill/>
        </p:spPr>
        <p:txBody>
          <a:bodyPr wrap="square" rtlCol="0">
            <a:spAutoFit/>
          </a:bodyPr>
          <a:lstStyle/>
          <a:p>
            <a:pPr algn="ctr"/>
            <a:r>
              <a:rPr lang="en-US" sz="1500">
                <a:solidFill>
                  <a:srgbClr val="005DB7"/>
                </a:solidFill>
                <a:latin typeface="Barlow Condensed" pitchFamily="2" charset="77"/>
              </a:rPr>
              <a:t>ART ATTACK</a:t>
            </a:r>
          </a:p>
        </p:txBody>
      </p:sp>
      <p:sp>
        <p:nvSpPr>
          <p:cNvPr id="64" name="TextBox 63">
            <a:extLst>
              <a:ext uri="{FF2B5EF4-FFF2-40B4-BE49-F238E27FC236}">
                <a16:creationId xmlns:a16="http://schemas.microsoft.com/office/drawing/2014/main" id="{61D8353A-FFF9-8F47-8BF5-0ABBDC9FFA9A}"/>
              </a:ext>
            </a:extLst>
          </p:cNvPr>
          <p:cNvSpPr txBox="1"/>
          <p:nvPr userDrawn="1"/>
        </p:nvSpPr>
        <p:spPr>
          <a:xfrm>
            <a:off x="4976944" y="5768632"/>
            <a:ext cx="1154558" cy="323165"/>
          </a:xfrm>
          <a:prstGeom prst="rect">
            <a:avLst/>
          </a:prstGeom>
          <a:noFill/>
        </p:spPr>
        <p:txBody>
          <a:bodyPr wrap="square" rtlCol="0">
            <a:spAutoFit/>
          </a:bodyPr>
          <a:lstStyle/>
          <a:p>
            <a:pPr algn="ctr"/>
            <a:r>
              <a:rPr lang="en-US" sz="1500">
                <a:solidFill>
                  <a:srgbClr val="005DB7"/>
                </a:solidFill>
                <a:latin typeface="Barlow Condensed" pitchFamily="2" charset="77"/>
              </a:rPr>
              <a:t>EPIC GAMES</a:t>
            </a:r>
          </a:p>
        </p:txBody>
      </p:sp>
      <p:sp>
        <p:nvSpPr>
          <p:cNvPr id="65" name="TextBox 64">
            <a:extLst>
              <a:ext uri="{FF2B5EF4-FFF2-40B4-BE49-F238E27FC236}">
                <a16:creationId xmlns:a16="http://schemas.microsoft.com/office/drawing/2014/main" id="{34E0AC51-9AB3-BB43-9387-1B2EBC20FB1E}"/>
              </a:ext>
            </a:extLst>
          </p:cNvPr>
          <p:cNvSpPr txBox="1"/>
          <p:nvPr userDrawn="1"/>
        </p:nvSpPr>
        <p:spPr>
          <a:xfrm>
            <a:off x="4976944" y="7237207"/>
            <a:ext cx="1154558" cy="323165"/>
          </a:xfrm>
          <a:prstGeom prst="rect">
            <a:avLst/>
          </a:prstGeom>
          <a:noFill/>
        </p:spPr>
        <p:txBody>
          <a:bodyPr wrap="square" rtlCol="0">
            <a:spAutoFit/>
          </a:bodyPr>
          <a:lstStyle/>
          <a:p>
            <a:pPr algn="ctr"/>
            <a:r>
              <a:rPr lang="en-US" sz="1500">
                <a:solidFill>
                  <a:srgbClr val="005DB7"/>
                </a:solidFill>
                <a:latin typeface="Barlow Condensed" pitchFamily="2" charset="77"/>
              </a:rPr>
              <a:t>CULTURE</a:t>
            </a:r>
          </a:p>
        </p:txBody>
      </p:sp>
      <p:pic>
        <p:nvPicPr>
          <p:cNvPr id="66" name="Picture 65">
            <a:extLst>
              <a:ext uri="{FF2B5EF4-FFF2-40B4-BE49-F238E27FC236}">
                <a16:creationId xmlns:a16="http://schemas.microsoft.com/office/drawing/2014/main" id="{535606C0-2918-6A45-A3A4-1DADE7F1B312}"/>
              </a:ext>
            </a:extLst>
          </p:cNvPr>
          <p:cNvPicPr>
            <a:picLocks noChangeAspect="1"/>
          </p:cNvPicPr>
          <p:nvPr userDrawn="1"/>
        </p:nvPicPr>
        <p:blipFill>
          <a:blip r:embed="rId17"/>
          <a:srcRect/>
          <a:stretch/>
        </p:blipFill>
        <p:spPr>
          <a:xfrm>
            <a:off x="3730959" y="7921492"/>
            <a:ext cx="726767" cy="726767"/>
          </a:xfrm>
          <a:prstGeom prst="rect">
            <a:avLst/>
          </a:prstGeom>
        </p:spPr>
      </p:pic>
      <p:sp>
        <p:nvSpPr>
          <p:cNvPr id="67" name="TextBox 66">
            <a:extLst>
              <a:ext uri="{FF2B5EF4-FFF2-40B4-BE49-F238E27FC236}">
                <a16:creationId xmlns:a16="http://schemas.microsoft.com/office/drawing/2014/main" id="{BD729833-C33E-8A49-A719-51C4942CFF9F}"/>
              </a:ext>
            </a:extLst>
          </p:cNvPr>
          <p:cNvSpPr txBox="1"/>
          <p:nvPr userDrawn="1"/>
        </p:nvSpPr>
        <p:spPr>
          <a:xfrm>
            <a:off x="3469822" y="8695754"/>
            <a:ext cx="1249041" cy="323165"/>
          </a:xfrm>
          <a:prstGeom prst="rect">
            <a:avLst/>
          </a:prstGeom>
          <a:noFill/>
        </p:spPr>
        <p:txBody>
          <a:bodyPr wrap="square" rtlCol="0">
            <a:spAutoFit/>
          </a:bodyPr>
          <a:lstStyle/>
          <a:p>
            <a:pPr algn="ctr"/>
            <a:r>
              <a:rPr lang="en-US" sz="1500">
                <a:solidFill>
                  <a:srgbClr val="005DB7"/>
                </a:solidFill>
                <a:latin typeface="Barlow Condensed" pitchFamily="2" charset="77"/>
              </a:rPr>
              <a:t>MINDFULNESS</a:t>
            </a:r>
          </a:p>
        </p:txBody>
      </p:sp>
    </p:spTree>
    <p:extLst>
      <p:ext uri="{BB962C8B-B14F-4D97-AF65-F5344CB8AC3E}">
        <p14:creationId xmlns:p14="http://schemas.microsoft.com/office/powerpoint/2010/main" val="611291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8AA2EA-9799-3142-8CE8-F3580CBF3CA2}"/>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AEFD7C1-4F33-E247-B62D-0AF4076458F7}"/>
              </a:ext>
            </a:extLst>
          </p:cNvPr>
          <p:cNvSpPr/>
          <p:nvPr userDrawn="1"/>
        </p:nvSpPr>
        <p:spPr>
          <a:xfrm>
            <a:off x="4013646" y="1944725"/>
            <a:ext cx="2661474" cy="4154059"/>
          </a:xfrm>
          <a:prstGeom prst="rect">
            <a:avLst/>
          </a:prstGeom>
          <a:solidFill>
            <a:srgbClr val="FF85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350676-8E92-8B4D-9D31-3692ACBC0AE6}"/>
              </a:ext>
            </a:extLst>
          </p:cNvPr>
          <p:cNvSpPr txBox="1"/>
          <p:nvPr userDrawn="1"/>
        </p:nvSpPr>
        <p:spPr>
          <a:xfrm>
            <a:off x="334068" y="758027"/>
            <a:ext cx="5798820" cy="923330"/>
          </a:xfrm>
          <a:prstGeom prst="rect">
            <a:avLst/>
          </a:prstGeom>
          <a:noFill/>
        </p:spPr>
        <p:txBody>
          <a:bodyPr wrap="square" rtlCol="0">
            <a:spAutoFit/>
          </a:bodyPr>
          <a:lstStyle/>
          <a:p>
            <a:r>
              <a:rPr lang="en-US" sz="5400" b="1" spc="300">
                <a:solidFill>
                  <a:schemeClr val="bg1"/>
                </a:solidFill>
                <a:latin typeface="Futura Std Book" panose="020B0502020204020303" pitchFamily="34" charset="0"/>
              </a:rPr>
              <a:t>NEWSLETTER</a:t>
            </a:r>
          </a:p>
        </p:txBody>
      </p:sp>
      <p:sp>
        <p:nvSpPr>
          <p:cNvPr id="10" name="TextBox 9">
            <a:extLst>
              <a:ext uri="{FF2B5EF4-FFF2-40B4-BE49-F238E27FC236}">
                <a16:creationId xmlns:a16="http://schemas.microsoft.com/office/drawing/2014/main" id="{320C35CA-E619-1F47-9455-9D127C8324AF}"/>
              </a:ext>
            </a:extLst>
          </p:cNvPr>
          <p:cNvSpPr txBox="1"/>
          <p:nvPr userDrawn="1"/>
        </p:nvSpPr>
        <p:spPr>
          <a:xfrm>
            <a:off x="270884" y="6330542"/>
            <a:ext cx="3122565" cy="523220"/>
          </a:xfrm>
          <a:prstGeom prst="rect">
            <a:avLst/>
          </a:prstGeom>
          <a:noFill/>
        </p:spPr>
        <p:txBody>
          <a:bodyPr wrap="square" rtlCol="0">
            <a:spAutoFit/>
          </a:bodyPr>
          <a:lstStyle/>
          <a:p>
            <a:r>
              <a:rPr lang="en-US" sz="2800">
                <a:solidFill>
                  <a:srgbClr val="005DB7"/>
                </a:solidFill>
                <a:latin typeface="Barlow Condensed" pitchFamily="2" charset="77"/>
              </a:rPr>
              <a:t>IMPORTANT DATES</a:t>
            </a:r>
          </a:p>
        </p:txBody>
      </p:sp>
      <p:sp>
        <p:nvSpPr>
          <p:cNvPr id="11" name="Rectangle 10">
            <a:extLst>
              <a:ext uri="{FF2B5EF4-FFF2-40B4-BE49-F238E27FC236}">
                <a16:creationId xmlns:a16="http://schemas.microsoft.com/office/drawing/2014/main" id="{E3E28E80-E395-6A48-8CF3-8876A9ABF79D}"/>
              </a:ext>
            </a:extLst>
          </p:cNvPr>
          <p:cNvSpPr/>
          <p:nvPr userDrawn="1"/>
        </p:nvSpPr>
        <p:spPr>
          <a:xfrm>
            <a:off x="198120" y="9014850"/>
            <a:ext cx="6477000" cy="745264"/>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38B1D2-E6C8-254E-8280-11E09B74D0AC}"/>
              </a:ext>
            </a:extLst>
          </p:cNvPr>
          <p:cNvSpPr txBox="1"/>
          <p:nvPr userDrawn="1"/>
        </p:nvSpPr>
        <p:spPr>
          <a:xfrm>
            <a:off x="403859" y="9133840"/>
            <a:ext cx="1437641" cy="276999"/>
          </a:xfrm>
          <a:prstGeom prst="rect">
            <a:avLst/>
          </a:prstGeom>
          <a:noFill/>
        </p:spPr>
        <p:txBody>
          <a:bodyPr wrap="square" rtlCol="0">
            <a:spAutoFit/>
          </a:bodyPr>
          <a:lstStyle/>
          <a:p>
            <a:r>
              <a:rPr lang="en-US" sz="1200" b="1">
                <a:solidFill>
                  <a:schemeClr val="tx1">
                    <a:lumMod val="65000"/>
                    <a:lumOff val="35000"/>
                  </a:schemeClr>
                </a:solidFill>
                <a:latin typeface="Futura Std Book" panose="020B0502020204020303" pitchFamily="34" charset="0"/>
              </a:rPr>
              <a:t>Service Mobile:</a:t>
            </a:r>
          </a:p>
        </p:txBody>
      </p:sp>
      <p:sp>
        <p:nvSpPr>
          <p:cNvPr id="15" name="TextBox 14">
            <a:extLst>
              <a:ext uri="{FF2B5EF4-FFF2-40B4-BE49-F238E27FC236}">
                <a16:creationId xmlns:a16="http://schemas.microsoft.com/office/drawing/2014/main" id="{24EC228E-6E02-514F-9977-90126BCF2D3F}"/>
              </a:ext>
            </a:extLst>
          </p:cNvPr>
          <p:cNvSpPr txBox="1"/>
          <p:nvPr userDrawn="1"/>
        </p:nvSpPr>
        <p:spPr>
          <a:xfrm>
            <a:off x="3055619" y="9133840"/>
            <a:ext cx="1437641" cy="276999"/>
          </a:xfrm>
          <a:prstGeom prst="rect">
            <a:avLst/>
          </a:prstGeom>
          <a:noFill/>
        </p:spPr>
        <p:txBody>
          <a:bodyPr wrap="square" rtlCol="0">
            <a:spAutoFit/>
          </a:bodyPr>
          <a:lstStyle/>
          <a:p>
            <a:r>
              <a:rPr lang="en-US" sz="1200" b="1">
                <a:solidFill>
                  <a:schemeClr val="tx1">
                    <a:lumMod val="65000"/>
                    <a:lumOff val="35000"/>
                  </a:schemeClr>
                </a:solidFill>
                <a:latin typeface="Futura Std Book" panose="020B0502020204020303" pitchFamily="34" charset="0"/>
              </a:rPr>
              <a:t>Service Email:</a:t>
            </a:r>
          </a:p>
        </p:txBody>
      </p:sp>
      <p:cxnSp>
        <p:nvCxnSpPr>
          <p:cNvPr id="16" name="Straight Connector 15">
            <a:extLst>
              <a:ext uri="{FF2B5EF4-FFF2-40B4-BE49-F238E27FC236}">
                <a16:creationId xmlns:a16="http://schemas.microsoft.com/office/drawing/2014/main" id="{BBA09AE8-5A83-8447-822B-7C591B4F3A5A}"/>
              </a:ext>
            </a:extLst>
          </p:cNvPr>
          <p:cNvCxnSpPr/>
          <p:nvPr userDrawn="1"/>
        </p:nvCxnSpPr>
        <p:spPr>
          <a:xfrm>
            <a:off x="2992119" y="9132736"/>
            <a:ext cx="0" cy="543699"/>
          </a:xfrm>
          <a:prstGeom prst="line">
            <a:avLst/>
          </a:prstGeom>
          <a:ln w="28575">
            <a:solidFill>
              <a:srgbClr val="FF85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A877E43-134D-1349-B957-2F1E31791F35}"/>
              </a:ext>
            </a:extLst>
          </p:cNvPr>
          <p:cNvSpPr txBox="1"/>
          <p:nvPr userDrawn="1"/>
        </p:nvSpPr>
        <p:spPr>
          <a:xfrm>
            <a:off x="403859" y="9400540"/>
            <a:ext cx="1437641" cy="276999"/>
          </a:xfrm>
          <a:prstGeom prst="rect">
            <a:avLst/>
          </a:prstGeom>
          <a:noFill/>
        </p:spPr>
        <p:txBody>
          <a:bodyPr wrap="square" rtlCol="0">
            <a:spAutoFit/>
          </a:bodyPr>
          <a:lstStyle/>
          <a:p>
            <a:r>
              <a:rPr lang="en-US" sz="1200" b="1">
                <a:solidFill>
                  <a:schemeClr val="tx1">
                    <a:lumMod val="65000"/>
                    <a:lumOff val="35000"/>
                  </a:schemeClr>
                </a:solidFill>
                <a:latin typeface="Futura Std Book" panose="020B0502020204020303" pitchFamily="34" charset="0"/>
              </a:rPr>
              <a:t>Office Phone:</a:t>
            </a:r>
          </a:p>
        </p:txBody>
      </p:sp>
      <p:sp>
        <p:nvSpPr>
          <p:cNvPr id="18" name="TextBox 17">
            <a:extLst>
              <a:ext uri="{FF2B5EF4-FFF2-40B4-BE49-F238E27FC236}">
                <a16:creationId xmlns:a16="http://schemas.microsoft.com/office/drawing/2014/main" id="{93B01B0C-C15B-9047-A7B0-E2403B99E0D6}"/>
              </a:ext>
            </a:extLst>
          </p:cNvPr>
          <p:cNvSpPr txBox="1"/>
          <p:nvPr userDrawn="1"/>
        </p:nvSpPr>
        <p:spPr>
          <a:xfrm>
            <a:off x="3055619" y="9400540"/>
            <a:ext cx="1437641" cy="276999"/>
          </a:xfrm>
          <a:prstGeom prst="rect">
            <a:avLst/>
          </a:prstGeom>
          <a:noFill/>
        </p:spPr>
        <p:txBody>
          <a:bodyPr wrap="square" rtlCol="0">
            <a:spAutoFit/>
          </a:bodyPr>
          <a:lstStyle/>
          <a:p>
            <a:r>
              <a:rPr lang="en-US" sz="1200" b="1">
                <a:solidFill>
                  <a:schemeClr val="tx1">
                    <a:lumMod val="65000"/>
                    <a:lumOff val="35000"/>
                  </a:schemeClr>
                </a:solidFill>
                <a:latin typeface="Futura Std Book" panose="020B0502020204020303" pitchFamily="34" charset="0"/>
              </a:rPr>
              <a:t>Office Email:</a:t>
            </a:r>
          </a:p>
        </p:txBody>
      </p:sp>
      <p:sp>
        <p:nvSpPr>
          <p:cNvPr id="19" name="TextBox 18">
            <a:extLst>
              <a:ext uri="{FF2B5EF4-FFF2-40B4-BE49-F238E27FC236}">
                <a16:creationId xmlns:a16="http://schemas.microsoft.com/office/drawing/2014/main" id="{A0D5FBDE-AA33-9147-B4B1-BB6D97B12B5D}"/>
              </a:ext>
            </a:extLst>
          </p:cNvPr>
          <p:cNvSpPr txBox="1"/>
          <p:nvPr userDrawn="1"/>
        </p:nvSpPr>
        <p:spPr>
          <a:xfrm>
            <a:off x="4216653" y="2449768"/>
            <a:ext cx="1102985" cy="313932"/>
          </a:xfrm>
          <a:prstGeom prst="rect">
            <a:avLst/>
          </a:prstGeom>
          <a:noFill/>
        </p:spPr>
        <p:txBody>
          <a:bodyPr wrap="square" rtlCol="0">
            <a:spAutoFit/>
          </a:bodyPr>
          <a:lstStyle/>
          <a:p>
            <a:pPr>
              <a:lnSpc>
                <a:spcPct val="80000"/>
              </a:lnSpc>
            </a:pPr>
            <a:r>
              <a:rPr lang="en-AU" sz="1800">
                <a:solidFill>
                  <a:srgbClr val="005DB7"/>
                </a:solidFill>
                <a:latin typeface="Barlow Condensed" pitchFamily="2" charset="77"/>
              </a:rPr>
              <a:t>ASC WEEK:</a:t>
            </a:r>
            <a:endParaRPr lang="en-US" sz="1800">
              <a:solidFill>
                <a:srgbClr val="005DB7"/>
              </a:solidFill>
              <a:latin typeface="Barlow Condensed" pitchFamily="2" charset="77"/>
            </a:endParaRPr>
          </a:p>
        </p:txBody>
      </p:sp>
      <p:sp>
        <p:nvSpPr>
          <p:cNvPr id="20" name="TextBox 19">
            <a:extLst>
              <a:ext uri="{FF2B5EF4-FFF2-40B4-BE49-F238E27FC236}">
                <a16:creationId xmlns:a16="http://schemas.microsoft.com/office/drawing/2014/main" id="{EF256C27-46BB-A148-8776-F2DAF2A8EB7D}"/>
              </a:ext>
            </a:extLst>
          </p:cNvPr>
          <p:cNvSpPr txBox="1"/>
          <p:nvPr userDrawn="1"/>
        </p:nvSpPr>
        <p:spPr>
          <a:xfrm>
            <a:off x="4228969" y="2885852"/>
            <a:ext cx="1437641" cy="292388"/>
          </a:xfrm>
          <a:prstGeom prst="rect">
            <a:avLst/>
          </a:prstGeom>
          <a:noFill/>
        </p:spPr>
        <p:txBody>
          <a:bodyPr wrap="square" lIns="90000" rtlCol="0">
            <a:spAutoFit/>
          </a:bodyPr>
          <a:lstStyle/>
          <a:p>
            <a:r>
              <a:rPr lang="en-AU" sz="1300" b="1">
                <a:solidFill>
                  <a:srgbClr val="FF8500"/>
                </a:solidFill>
                <a:latin typeface="Futura Std Book" panose="020B0502020204020303" pitchFamily="34" charset="0"/>
              </a:rPr>
              <a:t>MONDAY</a:t>
            </a:r>
          </a:p>
        </p:txBody>
      </p:sp>
      <p:sp>
        <p:nvSpPr>
          <p:cNvPr id="21" name="TextBox 20">
            <a:extLst>
              <a:ext uri="{FF2B5EF4-FFF2-40B4-BE49-F238E27FC236}">
                <a16:creationId xmlns:a16="http://schemas.microsoft.com/office/drawing/2014/main" id="{933EEDD0-A623-4146-B510-A54BD1F5549C}"/>
              </a:ext>
            </a:extLst>
          </p:cNvPr>
          <p:cNvSpPr txBox="1"/>
          <p:nvPr userDrawn="1"/>
        </p:nvSpPr>
        <p:spPr>
          <a:xfrm>
            <a:off x="4228969" y="3494668"/>
            <a:ext cx="1437641" cy="292388"/>
          </a:xfrm>
          <a:prstGeom prst="rect">
            <a:avLst/>
          </a:prstGeom>
          <a:noFill/>
        </p:spPr>
        <p:txBody>
          <a:bodyPr wrap="square" lIns="90000" rtlCol="0">
            <a:spAutoFit/>
          </a:bodyPr>
          <a:lstStyle/>
          <a:p>
            <a:r>
              <a:rPr lang="en-AU" sz="1300" b="1">
                <a:solidFill>
                  <a:srgbClr val="FF8500"/>
                </a:solidFill>
                <a:latin typeface="Futura Std Book" panose="020B0502020204020303" pitchFamily="34" charset="0"/>
              </a:rPr>
              <a:t>TUESDAY</a:t>
            </a:r>
          </a:p>
        </p:txBody>
      </p:sp>
      <p:sp>
        <p:nvSpPr>
          <p:cNvPr id="22" name="TextBox 21">
            <a:extLst>
              <a:ext uri="{FF2B5EF4-FFF2-40B4-BE49-F238E27FC236}">
                <a16:creationId xmlns:a16="http://schemas.microsoft.com/office/drawing/2014/main" id="{B91309C6-D069-5B4E-B274-BFA60E2D6311}"/>
              </a:ext>
            </a:extLst>
          </p:cNvPr>
          <p:cNvSpPr txBox="1"/>
          <p:nvPr userDrawn="1"/>
        </p:nvSpPr>
        <p:spPr>
          <a:xfrm>
            <a:off x="4228969" y="4103484"/>
            <a:ext cx="1437641" cy="292388"/>
          </a:xfrm>
          <a:prstGeom prst="rect">
            <a:avLst/>
          </a:prstGeom>
          <a:noFill/>
        </p:spPr>
        <p:txBody>
          <a:bodyPr wrap="square" lIns="90000" rtlCol="0">
            <a:spAutoFit/>
          </a:bodyPr>
          <a:lstStyle/>
          <a:p>
            <a:r>
              <a:rPr lang="en-AU" sz="1300" b="1">
                <a:solidFill>
                  <a:srgbClr val="FF8500"/>
                </a:solidFill>
                <a:latin typeface="Futura Std Book" panose="020B0502020204020303" pitchFamily="34" charset="0"/>
              </a:rPr>
              <a:t>WEDNESDAY</a:t>
            </a:r>
          </a:p>
        </p:txBody>
      </p:sp>
      <p:sp>
        <p:nvSpPr>
          <p:cNvPr id="23" name="TextBox 22">
            <a:extLst>
              <a:ext uri="{FF2B5EF4-FFF2-40B4-BE49-F238E27FC236}">
                <a16:creationId xmlns:a16="http://schemas.microsoft.com/office/drawing/2014/main" id="{DE7F91B1-AAEC-E847-824E-AB32505F7D1E}"/>
              </a:ext>
            </a:extLst>
          </p:cNvPr>
          <p:cNvSpPr txBox="1"/>
          <p:nvPr userDrawn="1"/>
        </p:nvSpPr>
        <p:spPr>
          <a:xfrm>
            <a:off x="4228969" y="4712300"/>
            <a:ext cx="1437641" cy="292388"/>
          </a:xfrm>
          <a:prstGeom prst="rect">
            <a:avLst/>
          </a:prstGeom>
          <a:noFill/>
        </p:spPr>
        <p:txBody>
          <a:bodyPr wrap="square" lIns="90000" rtlCol="0">
            <a:spAutoFit/>
          </a:bodyPr>
          <a:lstStyle/>
          <a:p>
            <a:r>
              <a:rPr lang="en-AU" sz="1300" b="1">
                <a:solidFill>
                  <a:srgbClr val="FF8500"/>
                </a:solidFill>
                <a:latin typeface="Futura Std Book" panose="020B0502020204020303" pitchFamily="34" charset="0"/>
              </a:rPr>
              <a:t>THURSDAY</a:t>
            </a:r>
          </a:p>
        </p:txBody>
      </p:sp>
      <p:sp>
        <p:nvSpPr>
          <p:cNvPr id="24" name="TextBox 23">
            <a:extLst>
              <a:ext uri="{FF2B5EF4-FFF2-40B4-BE49-F238E27FC236}">
                <a16:creationId xmlns:a16="http://schemas.microsoft.com/office/drawing/2014/main" id="{2BBC027B-CEC9-8A42-BCF1-20A7FBD6538B}"/>
              </a:ext>
            </a:extLst>
          </p:cNvPr>
          <p:cNvSpPr txBox="1"/>
          <p:nvPr userDrawn="1"/>
        </p:nvSpPr>
        <p:spPr>
          <a:xfrm>
            <a:off x="4228969" y="5321116"/>
            <a:ext cx="1437641" cy="292388"/>
          </a:xfrm>
          <a:prstGeom prst="rect">
            <a:avLst/>
          </a:prstGeom>
          <a:noFill/>
        </p:spPr>
        <p:txBody>
          <a:bodyPr wrap="square" lIns="90000" rtlCol="0">
            <a:spAutoFit/>
          </a:bodyPr>
          <a:lstStyle/>
          <a:p>
            <a:r>
              <a:rPr lang="en-AU" sz="1300" b="1">
                <a:solidFill>
                  <a:srgbClr val="FF8500"/>
                </a:solidFill>
                <a:latin typeface="Futura Std Book" panose="020B0502020204020303" pitchFamily="34" charset="0"/>
              </a:rPr>
              <a:t>FRIDAY</a:t>
            </a:r>
          </a:p>
        </p:txBody>
      </p:sp>
      <p:pic>
        <p:nvPicPr>
          <p:cNvPr id="25" name="Graphic 24" descr="Daily calendar">
            <a:extLst>
              <a:ext uri="{FF2B5EF4-FFF2-40B4-BE49-F238E27FC236}">
                <a16:creationId xmlns:a16="http://schemas.microsoft.com/office/drawing/2014/main" id="{127FD304-4098-4443-B81D-6CF4C584DA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6934563"/>
            <a:ext cx="291339" cy="291339"/>
          </a:xfrm>
          <a:prstGeom prst="rect">
            <a:avLst/>
          </a:prstGeom>
        </p:spPr>
      </p:pic>
      <p:pic>
        <p:nvPicPr>
          <p:cNvPr id="26" name="Graphic 25" descr="Daily calendar">
            <a:extLst>
              <a:ext uri="{FF2B5EF4-FFF2-40B4-BE49-F238E27FC236}">
                <a16:creationId xmlns:a16="http://schemas.microsoft.com/office/drawing/2014/main" id="{36107040-4F3E-FB48-BE04-5B101EF00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7521544"/>
            <a:ext cx="291339" cy="291339"/>
          </a:xfrm>
          <a:prstGeom prst="rect">
            <a:avLst/>
          </a:prstGeom>
        </p:spPr>
      </p:pic>
      <p:pic>
        <p:nvPicPr>
          <p:cNvPr id="27" name="Graphic 26" descr="Daily calendar">
            <a:extLst>
              <a:ext uri="{FF2B5EF4-FFF2-40B4-BE49-F238E27FC236}">
                <a16:creationId xmlns:a16="http://schemas.microsoft.com/office/drawing/2014/main" id="{ECD00F7F-97B2-8649-A4CA-EA2E6136D7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8131102"/>
            <a:ext cx="291339" cy="291339"/>
          </a:xfrm>
          <a:prstGeom prst="rect">
            <a:avLst/>
          </a:prstGeom>
        </p:spPr>
      </p:pic>
      <p:pic>
        <p:nvPicPr>
          <p:cNvPr id="41" name="Picture 40">
            <a:extLst>
              <a:ext uri="{FF2B5EF4-FFF2-40B4-BE49-F238E27FC236}">
                <a16:creationId xmlns:a16="http://schemas.microsoft.com/office/drawing/2014/main" id="{04BADB93-1587-5149-B639-1261B00FA0DA}"/>
              </a:ext>
            </a:extLst>
          </p:cNvPr>
          <p:cNvPicPr>
            <a:picLocks noChangeAspect="1"/>
          </p:cNvPicPr>
          <p:nvPr userDrawn="1"/>
        </p:nvPicPr>
        <p:blipFill>
          <a:blip r:embed="rId4"/>
          <a:stretch>
            <a:fillRect/>
          </a:stretch>
        </p:blipFill>
        <p:spPr>
          <a:xfrm>
            <a:off x="5559513" y="558658"/>
            <a:ext cx="885037" cy="785780"/>
          </a:xfrm>
          <a:prstGeom prst="rect">
            <a:avLst/>
          </a:prstGeom>
        </p:spPr>
      </p:pic>
      <p:sp>
        <p:nvSpPr>
          <p:cNvPr id="42" name="TextBox 41">
            <a:extLst>
              <a:ext uri="{FF2B5EF4-FFF2-40B4-BE49-F238E27FC236}">
                <a16:creationId xmlns:a16="http://schemas.microsoft.com/office/drawing/2014/main" id="{E33E1794-D275-3A4E-B1B0-62067EB9D553}"/>
              </a:ext>
            </a:extLst>
          </p:cNvPr>
          <p:cNvSpPr txBox="1"/>
          <p:nvPr userDrawn="1"/>
        </p:nvSpPr>
        <p:spPr>
          <a:xfrm>
            <a:off x="270884" y="1986981"/>
            <a:ext cx="3308167" cy="954107"/>
          </a:xfrm>
          <a:prstGeom prst="rect">
            <a:avLst/>
          </a:prstGeom>
          <a:noFill/>
        </p:spPr>
        <p:txBody>
          <a:bodyPr wrap="square" rtlCol="0">
            <a:spAutoFit/>
          </a:bodyPr>
          <a:lstStyle/>
          <a:p>
            <a:r>
              <a:rPr lang="en-US" sz="2800">
                <a:solidFill>
                  <a:srgbClr val="005DB7"/>
                </a:solidFill>
                <a:latin typeface="Barlow Condensed" pitchFamily="2" charset="77"/>
              </a:rPr>
              <a:t>WHAT’S BEEN HAPPENING</a:t>
            </a:r>
          </a:p>
          <a:p>
            <a:endParaRPr lang="en-US" sz="2800">
              <a:solidFill>
                <a:srgbClr val="005DB7"/>
              </a:solidFill>
              <a:latin typeface="Barlow Condensed" pitchFamily="2" charset="77"/>
            </a:endParaRPr>
          </a:p>
        </p:txBody>
      </p:sp>
      <p:sp>
        <p:nvSpPr>
          <p:cNvPr id="43" name="TextBox 42">
            <a:extLst>
              <a:ext uri="{FF2B5EF4-FFF2-40B4-BE49-F238E27FC236}">
                <a16:creationId xmlns:a16="http://schemas.microsoft.com/office/drawing/2014/main" id="{62685A07-0DDE-624F-BC00-7270FCB6BF21}"/>
              </a:ext>
            </a:extLst>
          </p:cNvPr>
          <p:cNvSpPr txBox="1"/>
          <p:nvPr userDrawn="1"/>
        </p:nvSpPr>
        <p:spPr>
          <a:xfrm>
            <a:off x="4182383" y="2062667"/>
            <a:ext cx="2162250" cy="430887"/>
          </a:xfrm>
          <a:prstGeom prst="rect">
            <a:avLst/>
          </a:prstGeom>
          <a:noFill/>
        </p:spPr>
        <p:txBody>
          <a:bodyPr wrap="square" rtlCol="0">
            <a:spAutoFit/>
          </a:bodyPr>
          <a:lstStyle/>
          <a:p>
            <a:r>
              <a:rPr lang="en-US" sz="2200">
                <a:solidFill>
                  <a:srgbClr val="005DB7"/>
                </a:solidFill>
                <a:latin typeface="Barlow Condensed" pitchFamily="2" charset="77"/>
              </a:rPr>
              <a:t>TEAMKIDS CLUBS</a:t>
            </a:r>
          </a:p>
        </p:txBody>
      </p:sp>
      <p:pic>
        <p:nvPicPr>
          <p:cNvPr id="44" name="Picture 43">
            <a:extLst>
              <a:ext uri="{FF2B5EF4-FFF2-40B4-BE49-F238E27FC236}">
                <a16:creationId xmlns:a16="http://schemas.microsoft.com/office/drawing/2014/main" id="{EFB3A36F-6FAC-D547-AB03-199A01AFBBEE}"/>
              </a:ext>
            </a:extLst>
          </p:cNvPr>
          <p:cNvPicPr>
            <a:picLocks noChangeAspect="1"/>
          </p:cNvPicPr>
          <p:nvPr userDrawn="1"/>
        </p:nvPicPr>
        <p:blipFill>
          <a:blip r:embed="rId5"/>
          <a:stretch>
            <a:fillRect/>
          </a:stretch>
        </p:blipFill>
        <p:spPr>
          <a:xfrm rot="11566090">
            <a:off x="2875601" y="6617303"/>
            <a:ext cx="792693" cy="206100"/>
          </a:xfrm>
          <a:prstGeom prst="rect">
            <a:avLst/>
          </a:prstGeom>
        </p:spPr>
      </p:pic>
      <p:pic>
        <p:nvPicPr>
          <p:cNvPr id="45" name="Picture 44">
            <a:extLst>
              <a:ext uri="{FF2B5EF4-FFF2-40B4-BE49-F238E27FC236}">
                <a16:creationId xmlns:a16="http://schemas.microsoft.com/office/drawing/2014/main" id="{20C3FA3E-E68D-E240-A789-89E0E237DEAE}"/>
              </a:ext>
            </a:extLst>
          </p:cNvPr>
          <p:cNvPicPr>
            <a:picLocks noChangeAspect="1"/>
          </p:cNvPicPr>
          <p:nvPr userDrawn="1"/>
        </p:nvPicPr>
        <p:blipFill>
          <a:blip r:embed="rId6"/>
          <a:stretch>
            <a:fillRect/>
          </a:stretch>
        </p:blipFill>
        <p:spPr>
          <a:xfrm rot="793448">
            <a:off x="6002031" y="2095101"/>
            <a:ext cx="900810" cy="1365290"/>
          </a:xfrm>
          <a:prstGeom prst="rect">
            <a:avLst/>
          </a:prstGeom>
        </p:spPr>
      </p:pic>
      <p:sp>
        <p:nvSpPr>
          <p:cNvPr id="3" name="Picture Placeholder 2">
            <a:extLst>
              <a:ext uri="{FF2B5EF4-FFF2-40B4-BE49-F238E27FC236}">
                <a16:creationId xmlns:a16="http://schemas.microsoft.com/office/drawing/2014/main" id="{9A6D460D-148F-3145-855D-4A182B6A6988}"/>
              </a:ext>
            </a:extLst>
          </p:cNvPr>
          <p:cNvSpPr>
            <a:spLocks noGrp="1"/>
          </p:cNvSpPr>
          <p:nvPr>
            <p:ph type="pic" sz="quarter" idx="10" hasCustomPrompt="1"/>
          </p:nvPr>
        </p:nvSpPr>
        <p:spPr>
          <a:xfrm>
            <a:off x="4012882" y="6226175"/>
            <a:ext cx="2661474" cy="1465263"/>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a:t>Click to Insert Picture</a:t>
            </a:r>
          </a:p>
        </p:txBody>
      </p:sp>
      <p:sp>
        <p:nvSpPr>
          <p:cNvPr id="46" name="Picture Placeholder 45">
            <a:extLst>
              <a:ext uri="{FF2B5EF4-FFF2-40B4-BE49-F238E27FC236}">
                <a16:creationId xmlns:a16="http://schemas.microsoft.com/office/drawing/2014/main" id="{1B2B9AF4-F40F-7B47-A287-8BD6D96E287E}"/>
              </a:ext>
            </a:extLst>
          </p:cNvPr>
          <p:cNvSpPr>
            <a:spLocks noGrp="1"/>
          </p:cNvSpPr>
          <p:nvPr>
            <p:ph type="pic" sz="quarter" idx="11" hasCustomPrompt="1"/>
          </p:nvPr>
        </p:nvSpPr>
        <p:spPr>
          <a:xfrm>
            <a:off x="4012883" y="7799388"/>
            <a:ext cx="1363272"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a:t>Click to Insert Picture</a:t>
            </a:r>
          </a:p>
        </p:txBody>
      </p:sp>
      <p:sp>
        <p:nvSpPr>
          <p:cNvPr id="48" name="Picture Placeholder 47">
            <a:extLst>
              <a:ext uri="{FF2B5EF4-FFF2-40B4-BE49-F238E27FC236}">
                <a16:creationId xmlns:a16="http://schemas.microsoft.com/office/drawing/2014/main" id="{CFE75158-7F9A-3D48-A60F-8F464ED72CB7}"/>
              </a:ext>
            </a:extLst>
          </p:cNvPr>
          <p:cNvSpPr>
            <a:spLocks noGrp="1"/>
          </p:cNvSpPr>
          <p:nvPr>
            <p:ph type="pic" sz="quarter" idx="12" hasCustomPrompt="1"/>
          </p:nvPr>
        </p:nvSpPr>
        <p:spPr>
          <a:xfrm>
            <a:off x="5501958" y="7799388"/>
            <a:ext cx="1172826"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a:t>Click to Insert Picture</a:t>
            </a:r>
          </a:p>
        </p:txBody>
      </p:sp>
    </p:spTree>
    <p:extLst>
      <p:ext uri="{BB962C8B-B14F-4D97-AF65-F5344CB8AC3E}">
        <p14:creationId xmlns:p14="http://schemas.microsoft.com/office/powerpoint/2010/main" val="3970600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90150"/>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49" r:id="rId3"/>
  </p:sldLayoutIdLst>
  <p:txStyles>
    <p:titleStyle>
      <a:lvl1pPr algn="l" defTabSz="1073117" rtl="0" eaLnBrk="1" latinLnBrk="0" hangingPunct="1">
        <a:lnSpc>
          <a:spcPct val="90000"/>
        </a:lnSpc>
        <a:spcBef>
          <a:spcPct val="0"/>
        </a:spcBef>
        <a:buNone/>
        <a:defRPr sz="5164" kern="1200">
          <a:solidFill>
            <a:schemeClr val="tx1"/>
          </a:solidFill>
          <a:latin typeface="+mj-lt"/>
          <a:ea typeface="+mj-ea"/>
          <a:cs typeface="+mj-cs"/>
        </a:defRPr>
      </a:lvl1pPr>
    </p:titleStyle>
    <p:bodyStyle>
      <a:lvl1pPr marL="268280" indent="-268280" algn="l" defTabSz="1073117" rtl="0" eaLnBrk="1" latinLnBrk="0" hangingPunct="1">
        <a:lnSpc>
          <a:spcPct val="90000"/>
        </a:lnSpc>
        <a:spcBef>
          <a:spcPts val="1174"/>
        </a:spcBef>
        <a:buFont typeface="Arial" panose="020B0604020202020204" pitchFamily="34" charset="0"/>
        <a:buChar char="•"/>
        <a:defRPr sz="3286" kern="1200">
          <a:solidFill>
            <a:schemeClr val="tx1"/>
          </a:solidFill>
          <a:latin typeface="+mn-lt"/>
          <a:ea typeface="+mn-ea"/>
          <a:cs typeface="+mn-cs"/>
        </a:defRPr>
      </a:lvl1pPr>
      <a:lvl2pPr marL="804838" indent="-268280" algn="l" defTabSz="1073117" rtl="0" eaLnBrk="1" latinLnBrk="0" hangingPunct="1">
        <a:lnSpc>
          <a:spcPct val="90000"/>
        </a:lnSpc>
        <a:spcBef>
          <a:spcPts val="586"/>
        </a:spcBef>
        <a:buFont typeface="Arial" panose="020B0604020202020204" pitchFamily="34" charset="0"/>
        <a:buChar char="•"/>
        <a:defRPr sz="2817" kern="1200">
          <a:solidFill>
            <a:schemeClr val="tx1"/>
          </a:solidFill>
          <a:latin typeface="+mn-lt"/>
          <a:ea typeface="+mn-ea"/>
          <a:cs typeface="+mn-cs"/>
        </a:defRPr>
      </a:lvl2pPr>
      <a:lvl3pPr marL="1341397" indent="-268280" algn="l" defTabSz="1073117" rtl="0" eaLnBrk="1" latinLnBrk="0" hangingPunct="1">
        <a:lnSpc>
          <a:spcPct val="90000"/>
        </a:lnSpc>
        <a:spcBef>
          <a:spcPts val="586"/>
        </a:spcBef>
        <a:buFont typeface="Arial" panose="020B0604020202020204" pitchFamily="34" charset="0"/>
        <a:buChar char="•"/>
        <a:defRPr sz="2347" kern="1200">
          <a:solidFill>
            <a:schemeClr val="tx1"/>
          </a:solidFill>
          <a:latin typeface="+mn-lt"/>
          <a:ea typeface="+mn-ea"/>
          <a:cs typeface="+mn-cs"/>
        </a:defRPr>
      </a:lvl3pPr>
      <a:lvl4pPr marL="1877955"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4pPr>
      <a:lvl5pPr marL="2414514"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5pPr>
      <a:lvl6pPr marL="2951072"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6pPr>
      <a:lvl7pPr marL="3487631"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7pPr>
      <a:lvl8pPr marL="4024189"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8pPr>
      <a:lvl9pPr marL="4560748"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9pPr>
    </p:bodyStyle>
    <p:otherStyle>
      <a:defPPr>
        <a:defRPr lang="en-US"/>
      </a:defPPr>
      <a:lvl1pPr marL="0" algn="l" defTabSz="1073117" rtl="0" eaLnBrk="1" latinLnBrk="0" hangingPunct="1">
        <a:defRPr sz="2113" kern="1200">
          <a:solidFill>
            <a:schemeClr val="tx1"/>
          </a:solidFill>
          <a:latin typeface="+mn-lt"/>
          <a:ea typeface="+mn-ea"/>
          <a:cs typeface="+mn-cs"/>
        </a:defRPr>
      </a:lvl1pPr>
      <a:lvl2pPr marL="536558" algn="l" defTabSz="1073117" rtl="0" eaLnBrk="1" latinLnBrk="0" hangingPunct="1">
        <a:defRPr sz="2113" kern="1200">
          <a:solidFill>
            <a:schemeClr val="tx1"/>
          </a:solidFill>
          <a:latin typeface="+mn-lt"/>
          <a:ea typeface="+mn-ea"/>
          <a:cs typeface="+mn-cs"/>
        </a:defRPr>
      </a:lvl2pPr>
      <a:lvl3pPr marL="1073117" algn="l" defTabSz="1073117" rtl="0" eaLnBrk="1" latinLnBrk="0" hangingPunct="1">
        <a:defRPr sz="2113" kern="1200">
          <a:solidFill>
            <a:schemeClr val="tx1"/>
          </a:solidFill>
          <a:latin typeface="+mn-lt"/>
          <a:ea typeface="+mn-ea"/>
          <a:cs typeface="+mn-cs"/>
        </a:defRPr>
      </a:lvl3pPr>
      <a:lvl4pPr marL="1609675" algn="l" defTabSz="1073117" rtl="0" eaLnBrk="1" latinLnBrk="0" hangingPunct="1">
        <a:defRPr sz="2113" kern="1200">
          <a:solidFill>
            <a:schemeClr val="tx1"/>
          </a:solidFill>
          <a:latin typeface="+mn-lt"/>
          <a:ea typeface="+mn-ea"/>
          <a:cs typeface="+mn-cs"/>
        </a:defRPr>
      </a:lvl4pPr>
      <a:lvl5pPr marL="2146234" algn="l" defTabSz="1073117" rtl="0" eaLnBrk="1" latinLnBrk="0" hangingPunct="1">
        <a:defRPr sz="2113" kern="1200">
          <a:solidFill>
            <a:schemeClr val="tx1"/>
          </a:solidFill>
          <a:latin typeface="+mn-lt"/>
          <a:ea typeface="+mn-ea"/>
          <a:cs typeface="+mn-cs"/>
        </a:defRPr>
      </a:lvl5pPr>
      <a:lvl6pPr marL="2682792" algn="l" defTabSz="1073117" rtl="0" eaLnBrk="1" latinLnBrk="0" hangingPunct="1">
        <a:defRPr sz="2113" kern="1200">
          <a:solidFill>
            <a:schemeClr val="tx1"/>
          </a:solidFill>
          <a:latin typeface="+mn-lt"/>
          <a:ea typeface="+mn-ea"/>
          <a:cs typeface="+mn-cs"/>
        </a:defRPr>
      </a:lvl6pPr>
      <a:lvl7pPr marL="3219351" algn="l" defTabSz="1073117" rtl="0" eaLnBrk="1" latinLnBrk="0" hangingPunct="1">
        <a:defRPr sz="2113" kern="1200">
          <a:solidFill>
            <a:schemeClr val="tx1"/>
          </a:solidFill>
          <a:latin typeface="+mn-lt"/>
          <a:ea typeface="+mn-ea"/>
          <a:cs typeface="+mn-cs"/>
        </a:defRPr>
      </a:lvl7pPr>
      <a:lvl8pPr marL="3755909" algn="l" defTabSz="1073117" rtl="0" eaLnBrk="1" latinLnBrk="0" hangingPunct="1">
        <a:defRPr sz="2113" kern="1200">
          <a:solidFill>
            <a:schemeClr val="tx1"/>
          </a:solidFill>
          <a:latin typeface="+mn-lt"/>
          <a:ea typeface="+mn-ea"/>
          <a:cs typeface="+mn-cs"/>
        </a:defRPr>
      </a:lvl8pPr>
      <a:lvl9pPr marL="4292468" algn="l" defTabSz="1073117" rtl="0" eaLnBrk="1" latinLnBrk="0" hangingPunct="1">
        <a:defRPr sz="21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189A6A34-B22C-F44A-BFFB-12B3B2F6DCD9}"/>
              </a:ext>
            </a:extLst>
          </p:cNvPr>
          <p:cNvSpPr txBox="1"/>
          <p:nvPr/>
        </p:nvSpPr>
        <p:spPr>
          <a:xfrm>
            <a:off x="563564" y="7172326"/>
            <a:ext cx="3155888" cy="276999"/>
          </a:xfrm>
          <a:prstGeom prst="rect">
            <a:avLst/>
          </a:prstGeom>
          <a:noFill/>
        </p:spPr>
        <p:txBody>
          <a:bodyPr wrap="square" rtlCol="0">
            <a:spAutoFit/>
          </a:bodyPr>
          <a:lstStyle/>
          <a:p>
            <a:pPr algn="l"/>
            <a:r>
              <a:rPr lang="en-AU" sz="1200" dirty="0">
                <a:solidFill>
                  <a:srgbClr val="000000"/>
                </a:solidFill>
                <a:latin typeface="Montserrat" panose="00000500000000000000" pitchFamily="2" charset="0"/>
              </a:rPr>
              <a:t> </a:t>
            </a:r>
            <a:r>
              <a:rPr lang="en-AU" sz="1200" dirty="0">
                <a:solidFill>
                  <a:srgbClr val="000000"/>
                </a:solidFill>
                <a:latin typeface="Arial Nova Light" panose="020B0304020202020204" pitchFamily="34" charset="0"/>
              </a:rPr>
              <a:t>Vacation Care Begins</a:t>
            </a:r>
            <a:r>
              <a:rPr lang="en-AU" sz="1200" dirty="0">
                <a:solidFill>
                  <a:srgbClr val="000000"/>
                </a:solidFill>
                <a:latin typeface="Montserrat" panose="00000500000000000000" pitchFamily="2" charset="0"/>
              </a:rPr>
              <a:t>!</a:t>
            </a:r>
            <a:endParaRPr lang="en-AU" sz="1200" i="0" dirty="0">
              <a:solidFill>
                <a:srgbClr val="000000"/>
              </a:solidFill>
              <a:effectLst/>
              <a:latin typeface="Montserrat" panose="00000500000000000000" pitchFamily="2" charset="0"/>
            </a:endParaRPr>
          </a:p>
        </p:txBody>
      </p:sp>
      <p:sp>
        <p:nvSpPr>
          <p:cNvPr id="23" name="TextBox 22">
            <a:extLst>
              <a:ext uri="{FF2B5EF4-FFF2-40B4-BE49-F238E27FC236}">
                <a16:creationId xmlns:a16="http://schemas.microsoft.com/office/drawing/2014/main" id="{09636A4C-275D-9A44-ADEA-C3A87B4DE85D}"/>
              </a:ext>
            </a:extLst>
          </p:cNvPr>
          <p:cNvSpPr txBox="1"/>
          <p:nvPr/>
        </p:nvSpPr>
        <p:spPr>
          <a:xfrm>
            <a:off x="563564" y="7755976"/>
            <a:ext cx="3310139" cy="276999"/>
          </a:xfrm>
          <a:prstGeom prst="rect">
            <a:avLst/>
          </a:prstGeom>
          <a:noFill/>
        </p:spPr>
        <p:txBody>
          <a:bodyPr wrap="square" rtlCol="0">
            <a:spAutoFit/>
          </a:bodyPr>
          <a:lstStyle/>
          <a:p>
            <a:r>
              <a:rPr lang="en-AU" sz="1200" dirty="0">
                <a:latin typeface="Arial Nova Light" panose="020B0304020202020204" pitchFamily="34" charset="0"/>
              </a:rPr>
              <a:t> NAIDOC Week</a:t>
            </a:r>
            <a:endParaRPr lang="en-AU" sz="1200" dirty="0">
              <a:latin typeface="Montserrat" panose="00000500000000000000" pitchFamily="2" charset="0"/>
            </a:endParaRPr>
          </a:p>
        </p:txBody>
      </p:sp>
      <p:sp>
        <p:nvSpPr>
          <p:cNvPr id="30" name="TextBox 29">
            <a:extLst>
              <a:ext uri="{FF2B5EF4-FFF2-40B4-BE49-F238E27FC236}">
                <a16:creationId xmlns:a16="http://schemas.microsoft.com/office/drawing/2014/main" id="{0F06AA1B-A670-B74D-9E4D-992D2C674986}"/>
              </a:ext>
            </a:extLst>
          </p:cNvPr>
          <p:cNvSpPr txBox="1"/>
          <p:nvPr/>
        </p:nvSpPr>
        <p:spPr>
          <a:xfrm>
            <a:off x="4219205" y="9133840"/>
            <a:ext cx="2482538" cy="246221"/>
          </a:xfrm>
          <a:prstGeom prst="rect">
            <a:avLst/>
          </a:prstGeom>
          <a:noFill/>
        </p:spPr>
        <p:txBody>
          <a:bodyPr wrap="square" rtlCol="0">
            <a:spAutoFit/>
          </a:bodyPr>
          <a:lstStyle/>
          <a:p>
            <a:r>
              <a:rPr lang="en-US" sz="1000" dirty="0">
                <a:solidFill>
                  <a:schemeClr val="tx1">
                    <a:lumMod val="65000"/>
                    <a:lumOff val="35000"/>
                  </a:schemeClr>
                </a:solidFill>
                <a:latin typeface="Arial Nova Light" panose="020B0304020202020204" pitchFamily="34" charset="0"/>
              </a:rPr>
              <a:t>wyndhamvalePSjunior@teamkids.com.au</a:t>
            </a:r>
          </a:p>
        </p:txBody>
      </p:sp>
      <p:sp>
        <p:nvSpPr>
          <p:cNvPr id="35" name="TextBox 34">
            <a:extLst>
              <a:ext uri="{FF2B5EF4-FFF2-40B4-BE49-F238E27FC236}">
                <a16:creationId xmlns:a16="http://schemas.microsoft.com/office/drawing/2014/main" id="{B9AE16FF-8047-1346-AE91-20AFCECECC74}"/>
              </a:ext>
            </a:extLst>
          </p:cNvPr>
          <p:cNvSpPr txBox="1"/>
          <p:nvPr/>
        </p:nvSpPr>
        <p:spPr>
          <a:xfrm>
            <a:off x="1699259" y="9400540"/>
            <a:ext cx="1437641" cy="276999"/>
          </a:xfrm>
          <a:prstGeom prst="rect">
            <a:avLst/>
          </a:prstGeom>
          <a:noFill/>
        </p:spPr>
        <p:txBody>
          <a:bodyPr wrap="square" rtlCol="0">
            <a:spAutoFit/>
          </a:bodyPr>
          <a:lstStyle/>
          <a:p>
            <a:r>
              <a:rPr lang="en-US" sz="1200">
                <a:solidFill>
                  <a:schemeClr val="tx1">
                    <a:lumMod val="65000"/>
                    <a:lumOff val="35000"/>
                  </a:schemeClr>
                </a:solidFill>
                <a:latin typeface="Arial Nova Light" panose="020B0304020202020204" pitchFamily="34" charset="0"/>
              </a:rPr>
              <a:t>1300 035 000</a:t>
            </a:r>
          </a:p>
        </p:txBody>
      </p:sp>
      <p:sp>
        <p:nvSpPr>
          <p:cNvPr id="36" name="TextBox 35">
            <a:extLst>
              <a:ext uri="{FF2B5EF4-FFF2-40B4-BE49-F238E27FC236}">
                <a16:creationId xmlns:a16="http://schemas.microsoft.com/office/drawing/2014/main" id="{662DEABD-4483-F24B-A572-5C55836B2445}"/>
              </a:ext>
            </a:extLst>
          </p:cNvPr>
          <p:cNvSpPr txBox="1"/>
          <p:nvPr/>
        </p:nvSpPr>
        <p:spPr>
          <a:xfrm>
            <a:off x="4300219" y="9400540"/>
            <a:ext cx="2926080"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info@teamkids.com.au</a:t>
            </a:r>
          </a:p>
        </p:txBody>
      </p:sp>
      <p:sp>
        <p:nvSpPr>
          <p:cNvPr id="44" name="TextBox 43">
            <a:extLst>
              <a:ext uri="{FF2B5EF4-FFF2-40B4-BE49-F238E27FC236}">
                <a16:creationId xmlns:a16="http://schemas.microsoft.com/office/drawing/2014/main" id="{8645B0F2-6465-3346-A86A-B833168191A8}"/>
              </a:ext>
            </a:extLst>
          </p:cNvPr>
          <p:cNvSpPr txBox="1"/>
          <p:nvPr/>
        </p:nvSpPr>
        <p:spPr>
          <a:xfrm>
            <a:off x="4136944" y="3167658"/>
            <a:ext cx="2363065"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ART ATTACK</a:t>
            </a:r>
          </a:p>
        </p:txBody>
      </p:sp>
      <p:sp>
        <p:nvSpPr>
          <p:cNvPr id="51" name="TextBox 50">
            <a:extLst>
              <a:ext uri="{FF2B5EF4-FFF2-40B4-BE49-F238E27FC236}">
                <a16:creationId xmlns:a16="http://schemas.microsoft.com/office/drawing/2014/main" id="{EBD1FCF4-43EE-784A-870C-2741A185C0C7}"/>
              </a:ext>
            </a:extLst>
          </p:cNvPr>
          <p:cNvSpPr txBox="1"/>
          <p:nvPr/>
        </p:nvSpPr>
        <p:spPr>
          <a:xfrm>
            <a:off x="4220863" y="5650805"/>
            <a:ext cx="2363065"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COOKING CLUB</a:t>
            </a:r>
          </a:p>
        </p:txBody>
      </p:sp>
      <p:sp>
        <p:nvSpPr>
          <p:cNvPr id="58" name="TextBox 57">
            <a:extLst>
              <a:ext uri="{FF2B5EF4-FFF2-40B4-BE49-F238E27FC236}">
                <a16:creationId xmlns:a16="http://schemas.microsoft.com/office/drawing/2014/main" id="{A5A07ABA-DB90-8C46-B4D7-57D3FE53E5A2}"/>
              </a:ext>
            </a:extLst>
          </p:cNvPr>
          <p:cNvSpPr txBox="1"/>
          <p:nvPr/>
        </p:nvSpPr>
        <p:spPr>
          <a:xfrm>
            <a:off x="588010" y="6938523"/>
            <a:ext cx="3066355" cy="338554"/>
          </a:xfrm>
          <a:prstGeom prst="rect">
            <a:avLst/>
          </a:prstGeom>
          <a:noFill/>
        </p:spPr>
        <p:txBody>
          <a:bodyPr wrap="square" rtlCol="0">
            <a:spAutoFit/>
          </a:bodyPr>
          <a:lstStyle/>
          <a:p>
            <a:pPr algn="l"/>
            <a:r>
              <a:rPr lang="en-AU" sz="1600" b="1" baseline="30000">
                <a:solidFill>
                  <a:srgbClr val="FF8500"/>
                </a:solidFill>
                <a:latin typeface="Montserrat" panose="00000500000000000000" pitchFamily="2" charset="0"/>
              </a:rPr>
              <a:t>Monday  01st  </a:t>
            </a:r>
            <a:r>
              <a:rPr lang="en-AU" sz="1600" b="1" baseline="30000" dirty="0">
                <a:solidFill>
                  <a:srgbClr val="FF8500"/>
                </a:solidFill>
                <a:latin typeface="Montserrat" panose="00000500000000000000" pitchFamily="2" charset="0"/>
              </a:rPr>
              <a:t>July 2024</a:t>
            </a:r>
            <a:endParaRPr lang="en-AU" sz="1200" b="0" i="0" dirty="0">
              <a:solidFill>
                <a:srgbClr val="000000"/>
              </a:solidFill>
              <a:effectLst/>
              <a:latin typeface="Montserrat" panose="00000500000000000000" pitchFamily="2" charset="0"/>
            </a:endParaRPr>
          </a:p>
        </p:txBody>
      </p:sp>
      <p:sp>
        <p:nvSpPr>
          <p:cNvPr id="86" name="TextBox 85">
            <a:extLst>
              <a:ext uri="{FF2B5EF4-FFF2-40B4-BE49-F238E27FC236}">
                <a16:creationId xmlns:a16="http://schemas.microsoft.com/office/drawing/2014/main" id="{63E343B8-5F02-974F-8CDE-DAAB32F1165F}"/>
              </a:ext>
            </a:extLst>
          </p:cNvPr>
          <p:cNvSpPr txBox="1"/>
          <p:nvPr/>
        </p:nvSpPr>
        <p:spPr>
          <a:xfrm>
            <a:off x="119797" y="2585891"/>
            <a:ext cx="3842290" cy="3808735"/>
          </a:xfrm>
          <a:prstGeom prst="rect">
            <a:avLst/>
          </a:prstGeom>
          <a:noFill/>
        </p:spPr>
        <p:txBody>
          <a:bodyPr wrap="square" rtlCol="0">
            <a:spAutoFit/>
          </a:bodyPr>
          <a:lstStyle/>
          <a:p>
            <a:pPr algn="l"/>
            <a:r>
              <a:rPr lang="en-US" sz="1050" b="0" i="0" dirty="0">
                <a:effectLst/>
                <a:latin typeface="Arial Nova Light" panose="020B0304020202020204" pitchFamily="34" charset="0"/>
              </a:rPr>
              <a:t>We're thrilled to share some wonderful updates from Teamkids Wyndham Vale. On Thursday 13th of June, we had the winter disco, the afternoon kicked off with an energetic guessing game “Guess how many snowballs in the jar” that had everyone’s minds buzzing with excitement. The children also competed in a dancing competition and their enthusiasm and energy lit up the room. </a:t>
            </a:r>
          </a:p>
          <a:p>
            <a:pPr algn="l"/>
            <a:endParaRPr lang="en-US" sz="1050" b="0" i="0" dirty="0">
              <a:effectLst/>
              <a:latin typeface="Arial Nova Light" panose="020B0304020202020204" pitchFamily="34" charset="0"/>
            </a:endParaRPr>
          </a:p>
          <a:p>
            <a:pPr algn="l"/>
            <a:r>
              <a:rPr lang="en-US" sz="1050" b="0" i="0" dirty="0">
                <a:effectLst/>
                <a:latin typeface="Arial Nova Light" panose="020B0304020202020204" pitchFamily="34" charset="0"/>
              </a:rPr>
              <a:t>Over the past few weeks, the children participated in a variety of group games such as Red-light Green-light, Gaga, and Build a Snowman. They also engaged in art and craft activities that showcased their artistic talents. The penguin craft activity allowed them to explore their imagination as they crafted adorable penguins. They also used pastel crayons to create their own artworks which allowed them to express themselves in unique ways.</a:t>
            </a:r>
          </a:p>
          <a:p>
            <a:pPr algn="l"/>
            <a:endParaRPr lang="en-US" sz="1050" b="0" i="0" dirty="0">
              <a:effectLst/>
              <a:latin typeface="Arial Nova Light" panose="020B0304020202020204" pitchFamily="34" charset="0"/>
            </a:endParaRPr>
          </a:p>
          <a:p>
            <a:pPr algn="l"/>
            <a:r>
              <a:rPr lang="en-US" sz="1050" b="0" i="0" dirty="0">
                <a:effectLst/>
                <a:latin typeface="Arial Nova Light" panose="020B0304020202020204" pitchFamily="34" charset="0"/>
              </a:rPr>
              <a:t> For cooking club, the children engaged in a delightful biscuit decorating activity that encouraged the children to express themselves artistically while collaborating with peers. They designed adorable biscuits using colourful icing and toppings. </a:t>
            </a:r>
            <a:br>
              <a:rPr lang="en-US" sz="1050" b="0" i="0" dirty="0">
                <a:effectLst/>
                <a:latin typeface="Arial Nova Light" panose="020B0304020202020204" pitchFamily="34" charset="0"/>
              </a:rPr>
            </a:br>
            <a:endParaRPr lang="en-US" sz="1050" b="0" i="0" dirty="0">
              <a:effectLst/>
              <a:latin typeface="Arial Nova Light" panose="020B0304020202020204" pitchFamily="34" charset="0"/>
            </a:endParaRPr>
          </a:p>
          <a:p>
            <a:pPr algn="l"/>
            <a:r>
              <a:rPr lang="en-US" sz="1050" b="0" i="0" dirty="0">
                <a:effectLst/>
                <a:latin typeface="Arial Nova Light" panose="020B0304020202020204" pitchFamily="34" charset="0"/>
              </a:rPr>
              <a:t>Stay turned for updates on upcoming events!</a:t>
            </a:r>
          </a:p>
        </p:txBody>
      </p:sp>
      <p:sp>
        <p:nvSpPr>
          <p:cNvPr id="37" name="TextBox 36">
            <a:extLst>
              <a:ext uri="{FF2B5EF4-FFF2-40B4-BE49-F238E27FC236}">
                <a16:creationId xmlns:a16="http://schemas.microsoft.com/office/drawing/2014/main" id="{1F6660A4-4371-454B-BF82-609300558EAB}"/>
              </a:ext>
            </a:extLst>
          </p:cNvPr>
          <p:cNvSpPr txBox="1"/>
          <p:nvPr/>
        </p:nvSpPr>
        <p:spPr>
          <a:xfrm>
            <a:off x="364547" y="463083"/>
            <a:ext cx="4091339" cy="461665"/>
          </a:xfrm>
          <a:prstGeom prst="rect">
            <a:avLst/>
          </a:prstGeom>
          <a:noFill/>
        </p:spPr>
        <p:txBody>
          <a:bodyPr wrap="square" rtlCol="0">
            <a:spAutoFit/>
          </a:bodyPr>
          <a:lstStyle/>
          <a:p>
            <a:r>
              <a:rPr lang="en-US" sz="2400" dirty="0">
                <a:solidFill>
                  <a:schemeClr val="bg1"/>
                </a:solidFill>
                <a:latin typeface="Arial Nova" panose="020B0504020202020204" pitchFamily="34" charset="0"/>
              </a:rPr>
              <a:t>Wyndham Vale TEAMKIDS</a:t>
            </a:r>
          </a:p>
        </p:txBody>
      </p:sp>
      <p:sp>
        <p:nvSpPr>
          <p:cNvPr id="17" name="TextBox 16">
            <a:extLst>
              <a:ext uri="{FF2B5EF4-FFF2-40B4-BE49-F238E27FC236}">
                <a16:creationId xmlns:a16="http://schemas.microsoft.com/office/drawing/2014/main" id="{C76FF769-0D7F-99C9-5488-D41F89F0C372}"/>
              </a:ext>
            </a:extLst>
          </p:cNvPr>
          <p:cNvSpPr txBox="1"/>
          <p:nvPr/>
        </p:nvSpPr>
        <p:spPr>
          <a:xfrm>
            <a:off x="1691395" y="9133840"/>
            <a:ext cx="1437641"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0478 752 381</a:t>
            </a:r>
          </a:p>
        </p:txBody>
      </p:sp>
      <p:sp>
        <p:nvSpPr>
          <p:cNvPr id="5" name="TextBox 4">
            <a:extLst>
              <a:ext uri="{FF2B5EF4-FFF2-40B4-BE49-F238E27FC236}">
                <a16:creationId xmlns:a16="http://schemas.microsoft.com/office/drawing/2014/main" id="{EBE7FFFE-32B0-6A79-1DAF-10DE85096163}"/>
              </a:ext>
            </a:extLst>
          </p:cNvPr>
          <p:cNvSpPr txBox="1"/>
          <p:nvPr/>
        </p:nvSpPr>
        <p:spPr>
          <a:xfrm>
            <a:off x="5148964" y="2410120"/>
            <a:ext cx="1194686" cy="584775"/>
          </a:xfrm>
          <a:prstGeom prst="rect">
            <a:avLst/>
          </a:prstGeom>
          <a:noFill/>
        </p:spPr>
        <p:txBody>
          <a:bodyPr wrap="square" rtlCol="0">
            <a:spAutoFit/>
          </a:bodyPr>
          <a:lstStyle/>
          <a:p>
            <a:r>
              <a:rPr lang="en-AU" sz="1600" b="1" dirty="0">
                <a:solidFill>
                  <a:srgbClr val="F27E00"/>
                </a:solidFill>
              </a:rPr>
              <a:t>Week 9, 10 &amp; 11</a:t>
            </a:r>
          </a:p>
        </p:txBody>
      </p:sp>
      <p:sp>
        <p:nvSpPr>
          <p:cNvPr id="14" name="Rectangle 2">
            <a:extLst>
              <a:ext uri="{FF2B5EF4-FFF2-40B4-BE49-F238E27FC236}">
                <a16:creationId xmlns:a16="http://schemas.microsoft.com/office/drawing/2014/main" id="{32B1D950-268D-563A-BB4B-488DD40CC52D}"/>
              </a:ext>
            </a:extLst>
          </p:cNvPr>
          <p:cNvSpPr>
            <a:spLocks noChangeArrowheads="1"/>
          </p:cNvSpPr>
          <p:nvPr/>
        </p:nvSpPr>
        <p:spPr bwMode="auto">
          <a:xfrm>
            <a:off x="-7326445" y="-24598113"/>
            <a:ext cx="45719" cy="15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A5B6B358-2479-1CF2-82A6-381F4F202C94}"/>
              </a:ext>
            </a:extLst>
          </p:cNvPr>
          <p:cNvPicPr>
            <a:picLocks noChangeAspect="1"/>
          </p:cNvPicPr>
          <p:nvPr/>
        </p:nvPicPr>
        <p:blipFill>
          <a:blip r:embed="rId3"/>
          <a:stretch>
            <a:fillRect/>
          </a:stretch>
        </p:blipFill>
        <p:spPr>
          <a:xfrm>
            <a:off x="4977539" y="7634239"/>
            <a:ext cx="1724204" cy="1293153"/>
          </a:xfrm>
          <a:prstGeom prst="rect">
            <a:avLst/>
          </a:prstGeom>
        </p:spPr>
      </p:pic>
      <p:pic>
        <p:nvPicPr>
          <p:cNvPr id="8" name="Picture 7" descr="A snowman on a blue board in front of a silver curtain&#10;&#10;Description automatically generated">
            <a:extLst>
              <a:ext uri="{FF2B5EF4-FFF2-40B4-BE49-F238E27FC236}">
                <a16:creationId xmlns:a16="http://schemas.microsoft.com/office/drawing/2014/main" id="{D3E70A55-C77D-E327-3782-C5FCDB484928}"/>
              </a:ext>
            </a:extLst>
          </p:cNvPr>
          <p:cNvPicPr>
            <a:picLocks noChangeAspect="1"/>
          </p:cNvPicPr>
          <p:nvPr/>
        </p:nvPicPr>
        <p:blipFill>
          <a:blip r:embed="rId4"/>
          <a:stretch>
            <a:fillRect/>
          </a:stretch>
        </p:blipFill>
        <p:spPr>
          <a:xfrm>
            <a:off x="3067912" y="7558775"/>
            <a:ext cx="1788349" cy="1341262"/>
          </a:xfrm>
          <a:prstGeom prst="rect">
            <a:avLst/>
          </a:prstGeom>
        </p:spPr>
      </p:pic>
      <p:pic>
        <p:nvPicPr>
          <p:cNvPr id="18" name="Picture 17" descr="A child drawing on paper&#10;&#10;Description automatically generated">
            <a:extLst>
              <a:ext uri="{FF2B5EF4-FFF2-40B4-BE49-F238E27FC236}">
                <a16:creationId xmlns:a16="http://schemas.microsoft.com/office/drawing/2014/main" id="{FF43A9A9-01CE-DC22-1689-ED1631E1FA33}"/>
              </a:ext>
            </a:extLst>
          </p:cNvPr>
          <p:cNvPicPr>
            <a:picLocks noChangeAspect="1"/>
          </p:cNvPicPr>
          <p:nvPr/>
        </p:nvPicPr>
        <p:blipFill rotWithShape="1">
          <a:blip r:embed="rId5"/>
          <a:srcRect l="44978" b="12592"/>
          <a:stretch/>
        </p:blipFill>
        <p:spPr>
          <a:xfrm rot="5400000">
            <a:off x="5409771" y="6058544"/>
            <a:ext cx="1179105" cy="1404840"/>
          </a:xfrm>
          <a:prstGeom prst="rect">
            <a:avLst/>
          </a:prstGeom>
        </p:spPr>
      </p:pic>
      <p:pic>
        <p:nvPicPr>
          <p:cNvPr id="24" name="Picture 23">
            <a:extLst>
              <a:ext uri="{FF2B5EF4-FFF2-40B4-BE49-F238E27FC236}">
                <a16:creationId xmlns:a16="http://schemas.microsoft.com/office/drawing/2014/main" id="{65602EC4-EA63-97B6-4383-847C4AAD44A3}"/>
              </a:ext>
            </a:extLst>
          </p:cNvPr>
          <p:cNvPicPr>
            <a:picLocks noChangeAspect="1"/>
          </p:cNvPicPr>
          <p:nvPr/>
        </p:nvPicPr>
        <p:blipFill rotWithShape="1">
          <a:blip r:embed="rId6"/>
          <a:srcRect l="32714" t="22238" r="26446" b="16780"/>
          <a:stretch/>
        </p:blipFill>
        <p:spPr>
          <a:xfrm rot="5400000">
            <a:off x="3815904" y="6098154"/>
            <a:ext cx="1254435" cy="1404840"/>
          </a:xfrm>
          <a:prstGeom prst="rect">
            <a:avLst/>
          </a:prstGeom>
        </p:spPr>
      </p:pic>
      <p:sp>
        <p:nvSpPr>
          <p:cNvPr id="3" name="TextBox 2">
            <a:extLst>
              <a:ext uri="{FF2B5EF4-FFF2-40B4-BE49-F238E27FC236}">
                <a16:creationId xmlns:a16="http://schemas.microsoft.com/office/drawing/2014/main" id="{16E76362-900A-100E-2B18-EB0019268555}"/>
              </a:ext>
            </a:extLst>
          </p:cNvPr>
          <p:cNvSpPr txBox="1"/>
          <p:nvPr/>
        </p:nvSpPr>
        <p:spPr>
          <a:xfrm>
            <a:off x="608331" y="7508766"/>
            <a:ext cx="5686105" cy="338554"/>
          </a:xfrm>
          <a:prstGeom prst="rect">
            <a:avLst/>
          </a:prstGeom>
          <a:noFill/>
        </p:spPr>
        <p:txBody>
          <a:bodyPr wrap="square">
            <a:spAutoFit/>
          </a:bodyPr>
          <a:lstStyle/>
          <a:p>
            <a:pPr algn="l"/>
            <a:r>
              <a:rPr lang="en-AU" sz="1600" b="1" baseline="30000" dirty="0">
                <a:solidFill>
                  <a:srgbClr val="FF8500"/>
                </a:solidFill>
                <a:latin typeface="Montserrat" panose="00000500000000000000" pitchFamily="2" charset="0"/>
              </a:rPr>
              <a:t>Monday 08th- 12th July 2024</a:t>
            </a:r>
            <a:endParaRPr lang="en-AU" sz="1200" b="0" i="0" dirty="0">
              <a:solidFill>
                <a:srgbClr val="000000"/>
              </a:solidFill>
              <a:effectLst/>
              <a:latin typeface="Montserrat" panose="00000500000000000000" pitchFamily="2" charset="0"/>
            </a:endParaRPr>
          </a:p>
        </p:txBody>
      </p:sp>
    </p:spTree>
    <p:extLst>
      <p:ext uri="{BB962C8B-B14F-4D97-AF65-F5344CB8AC3E}">
        <p14:creationId xmlns:p14="http://schemas.microsoft.com/office/powerpoint/2010/main" val="874476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C9F2788A78D1479B16D2587CE01A51" ma:contentTypeVersion="21" ma:contentTypeDescription="Create a new document." ma:contentTypeScope="" ma:versionID="b53973fb0ea26435c4db7aea82955da0">
  <xsd:schema xmlns:xsd="http://www.w3.org/2001/XMLSchema" xmlns:xs="http://www.w3.org/2001/XMLSchema" xmlns:p="http://schemas.microsoft.com/office/2006/metadata/properties" xmlns:ns1="http://schemas.microsoft.com/sharepoint/v3" xmlns:ns2="7dc1a043-6973-4e10-a3f7-6faef345c42e" xmlns:ns3="b938677c-22a8-4b08-ba8b-5bd7ec35fd74" targetNamespace="http://schemas.microsoft.com/office/2006/metadata/properties" ma:root="true" ma:fieldsID="ef50fd237d91d5d06355c655ded0e8b6" ns1:_="" ns2:_="" ns3:_="">
    <xsd:import namespace="http://schemas.microsoft.com/sharepoint/v3"/>
    <xsd:import namespace="7dc1a043-6973-4e10-a3f7-6faef345c42e"/>
    <xsd:import namespace="b938677c-22a8-4b08-ba8b-5bd7ec35fd7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_Flow_SignoffStatus"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c1a043-6973-4e10-a3f7-6faef345c42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6" nillable="true" ma:displayName="Taxonomy Catch All Column" ma:hidden="true" ma:list="{891b83cf-e5af-40ef-a7df-bcf2dc592613}" ma:internalName="TaxCatchAll" ma:showField="CatchAllData" ma:web="7dc1a043-6973-4e10-a3f7-6faef345c42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38677c-22a8-4b08-ba8b-5bd7ec35fd7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_Flow_SignoffStatus" ma:index="18" nillable="true" ma:displayName="Sign-off status" ma:internalName="_x0024_Resources_x003a_core_x002c_Signoff_Status_x003b_">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d541f90-fa6d-4a6d-9680-2165315a52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7dc1a043-6973-4e10-a3f7-6faef345c42e" xsi:nil="true"/>
    <_Flow_SignoffStatus xmlns="b938677c-22a8-4b08-ba8b-5bd7ec35fd74" xsi:nil="true"/>
    <_ip_UnifiedCompliancePolicyProperties xmlns="http://schemas.microsoft.com/sharepoint/v3" xsi:nil="true"/>
    <lcf76f155ced4ddcb4097134ff3c332f xmlns="b938677c-22a8-4b08-ba8b-5bd7ec35fd7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582FA5-F985-4567-B334-DC6D4D578D00}">
  <ds:schemaRefs>
    <ds:schemaRef ds:uri="7dc1a043-6973-4e10-a3f7-6faef345c42e"/>
    <ds:schemaRef ds:uri="b938677c-22a8-4b08-ba8b-5bd7ec35fd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EF388E7-8F3E-4839-A5CA-A47788AFA65F}">
  <ds:schemaRefs>
    <ds:schemaRef ds:uri="7dc1a043-6973-4e10-a3f7-6faef345c42e"/>
    <ds:schemaRef ds:uri="b938677c-22a8-4b08-ba8b-5bd7ec35fd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AA9F55D-B84E-4463-8DF3-DBFF668BFB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TotalTime>
  <Words>242</Words>
  <Application>Microsoft Office PowerPoint</Application>
  <PresentationFormat>A4 Paper (210x297 mm)</PresentationFormat>
  <Paragraphs>19</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Calibri</vt:lpstr>
      <vt:lpstr>Futura Std Book</vt:lpstr>
      <vt:lpstr>Arial Nova</vt:lpstr>
      <vt:lpstr>Barlow Condensed</vt:lpstr>
      <vt:lpstr>Montserrat</vt:lpstr>
      <vt:lpstr>Arial Nova Light</vt:lpstr>
      <vt:lpstr>Futura Std Medium</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Zofia Szyszka</dc:creator>
  <cp:lastModifiedBy>TeamKids - Wyndham Vale Primary School Junior</cp:lastModifiedBy>
  <cp:revision>3</cp:revision>
  <cp:lastPrinted>2024-05-26T21:25:13Z</cp:lastPrinted>
  <dcterms:created xsi:type="dcterms:W3CDTF">2019-04-12T06:09:32Z</dcterms:created>
  <dcterms:modified xsi:type="dcterms:W3CDTF">2024-06-26T04:06:36Z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0x010100A2C9F2788A78D1479B16D2587CE01A51</vt:lpwstr>
  </property>
  <property fmtid="{D5CDD505-2E9C-101B-9397-08002B2CF9AE}" pid="3" name="MediaServiceImageTags">
    <vt:lpwstr/>
  </property>
</Properties>
</file>