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57" r:id="rId4"/>
    <p:sldId id="258" r:id="rId5"/>
    <p:sldId id="259" r:id="rId6"/>
    <p:sldId id="260" r:id="rId7"/>
    <p:sldId id="261" r:id="rId8"/>
    <p:sldId id="264" r:id="rId9"/>
    <p:sldId id="263"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a:xfrm>
            <a:off x="2692397" y="5037663"/>
            <a:ext cx="5214635" cy="279400"/>
          </a:xfrm>
        </p:spPr>
        <p:txBody>
          <a:bodyPr/>
          <a:lstStyle/>
          <a:p>
            <a:endParaRPr lang="en-AU" dirty="0"/>
          </a:p>
        </p:txBody>
      </p:sp>
      <p:sp>
        <p:nvSpPr>
          <p:cNvPr id="6" name="Slide Number Placeholder 5"/>
          <p:cNvSpPr>
            <a:spLocks noGrp="1"/>
          </p:cNvSpPr>
          <p:nvPr>
            <p:ph type="sldNum" sz="quarter" idx="12"/>
          </p:nvPr>
        </p:nvSpPr>
        <p:spPr>
          <a:xfrm>
            <a:off x="8956900" y="5037663"/>
            <a:ext cx="551167" cy="279400"/>
          </a:xfrm>
        </p:spPr>
        <p:txBody>
          <a:bodyPr/>
          <a:lstStyle/>
          <a:p>
            <a:fld id="{B251B9F9-CE7F-4048-AD64-5BDEE313FBCB}" type="slidenum">
              <a:rPr lang="en-AU" smtClean="0"/>
              <a:t>‹#›</a:t>
            </a:fld>
            <a:endParaRPr lang="en-AU"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0154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251B9F9-CE7F-4048-AD64-5BDEE313FBCB}" type="slidenum">
              <a:rPr lang="en-AU" smtClean="0"/>
              <a:t>‹#›</a:t>
            </a:fld>
            <a:endParaRPr lang="en-AU" dirty="0"/>
          </a:p>
        </p:txBody>
      </p:sp>
    </p:spTree>
    <p:extLst>
      <p:ext uri="{BB962C8B-B14F-4D97-AF65-F5344CB8AC3E}">
        <p14:creationId xmlns:p14="http://schemas.microsoft.com/office/powerpoint/2010/main" val="80330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466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234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spTree>
    <p:extLst>
      <p:ext uri="{BB962C8B-B14F-4D97-AF65-F5344CB8AC3E}">
        <p14:creationId xmlns:p14="http://schemas.microsoft.com/office/powerpoint/2010/main" val="2545335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85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5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6136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81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spTree>
    <p:extLst>
      <p:ext uri="{BB962C8B-B14F-4D97-AF65-F5344CB8AC3E}">
        <p14:creationId xmlns:p14="http://schemas.microsoft.com/office/powerpoint/2010/main" val="196464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B251B9F9-CE7F-4048-AD64-5BDEE313FBCB}" type="slidenum">
              <a:rPr lang="en-AU" smtClean="0"/>
              <a:t>‹#›</a:t>
            </a:fld>
            <a:endParaRPr lang="en-AU"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3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251B9F9-CE7F-4048-AD64-5BDEE313FBCB}" type="slidenum">
              <a:rPr lang="en-AU" smtClean="0"/>
              <a:t>‹#›</a:t>
            </a:fld>
            <a:endParaRPr lang="en-AU"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482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B251B9F9-CE7F-4048-AD64-5BDEE313FBCB}" type="slidenum">
              <a:rPr lang="en-AU" smtClean="0"/>
              <a:t>‹#›</a:t>
            </a:fld>
            <a:endParaRPr lang="en-AU"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7475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B251B9F9-CE7F-4048-AD64-5BDEE313FBCB}" type="slidenum">
              <a:rPr lang="en-AU" smtClean="0"/>
              <a:t>‹#›</a:t>
            </a:fld>
            <a:endParaRPr lang="en-A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18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B251B9F9-CE7F-4048-AD64-5BDEE313FBCB}" type="slidenum">
              <a:rPr lang="en-AU" smtClean="0"/>
              <a:t>‹#›</a:t>
            </a:fld>
            <a:endParaRPr lang="en-AU" dirty="0"/>
          </a:p>
        </p:txBody>
      </p:sp>
    </p:spTree>
    <p:extLst>
      <p:ext uri="{BB962C8B-B14F-4D97-AF65-F5344CB8AC3E}">
        <p14:creationId xmlns:p14="http://schemas.microsoft.com/office/powerpoint/2010/main" val="237491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251B9F9-CE7F-4048-AD64-5BDEE313FBCB}" type="slidenum">
              <a:rPr lang="en-AU" smtClean="0"/>
              <a:t>‹#›</a:t>
            </a:fld>
            <a:endParaRPr lang="en-AU"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03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50DDAB-1C7A-4AF0-9997-7714DAF1FD6B}" type="datetimeFigureOut">
              <a:rPr lang="en-AU" smtClean="0"/>
              <a:t>14/07/2023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B251B9F9-CE7F-4048-AD64-5BDEE313FBCB}" type="slidenum">
              <a:rPr lang="en-AU" smtClean="0"/>
              <a:t>‹#›</a:t>
            </a:fld>
            <a:endParaRPr lang="en-AU" dirty="0"/>
          </a:p>
        </p:txBody>
      </p:sp>
    </p:spTree>
    <p:extLst>
      <p:ext uri="{BB962C8B-B14F-4D97-AF65-F5344CB8AC3E}">
        <p14:creationId xmlns:p14="http://schemas.microsoft.com/office/powerpoint/2010/main" val="293683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450DDAB-1C7A-4AF0-9997-7714DAF1FD6B}" type="datetimeFigureOut">
              <a:rPr lang="en-AU" smtClean="0"/>
              <a:t>14/07/2023</a:t>
            </a:fld>
            <a:endParaRPr lang="en-AU"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51B9F9-CE7F-4048-AD64-5BDEE313FBCB}" type="slidenum">
              <a:rPr lang="en-AU" smtClean="0"/>
              <a:t>‹#›</a:t>
            </a:fld>
            <a:endParaRPr lang="en-AU" dirty="0"/>
          </a:p>
        </p:txBody>
      </p:sp>
    </p:spTree>
    <p:extLst>
      <p:ext uri="{BB962C8B-B14F-4D97-AF65-F5344CB8AC3E}">
        <p14:creationId xmlns:p14="http://schemas.microsoft.com/office/powerpoint/2010/main" val="20041367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australian.museum/learn/animals/insects/velvet-ant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B7EC-4AC8-AD9B-CE8F-5602F0714CC2}"/>
              </a:ext>
            </a:extLst>
          </p:cNvPr>
          <p:cNvSpPr>
            <a:spLocks noGrp="1"/>
          </p:cNvSpPr>
          <p:nvPr>
            <p:ph type="ctrTitle"/>
          </p:nvPr>
        </p:nvSpPr>
        <p:spPr/>
        <p:txBody>
          <a:bodyPr/>
          <a:lstStyle/>
          <a:p>
            <a:r>
              <a:rPr lang="en-AU" dirty="0"/>
              <a:t>The velvet ant</a:t>
            </a:r>
          </a:p>
        </p:txBody>
      </p:sp>
      <p:sp>
        <p:nvSpPr>
          <p:cNvPr id="3" name="Subtitle 2">
            <a:extLst>
              <a:ext uri="{FF2B5EF4-FFF2-40B4-BE49-F238E27FC236}">
                <a16:creationId xmlns:a16="http://schemas.microsoft.com/office/drawing/2014/main" id="{6B087195-4630-EA16-99CC-0346C0939214}"/>
              </a:ext>
            </a:extLst>
          </p:cNvPr>
          <p:cNvSpPr>
            <a:spLocks noGrp="1"/>
          </p:cNvSpPr>
          <p:nvPr>
            <p:ph type="subTitle" idx="1"/>
          </p:nvPr>
        </p:nvSpPr>
        <p:spPr/>
        <p:txBody>
          <a:bodyPr/>
          <a:lstStyle/>
          <a:p>
            <a:r>
              <a:rPr lang="en-AU" dirty="0"/>
              <a:t>By Harrison</a:t>
            </a:r>
          </a:p>
        </p:txBody>
      </p:sp>
    </p:spTree>
    <p:extLst>
      <p:ext uri="{BB962C8B-B14F-4D97-AF65-F5344CB8AC3E}">
        <p14:creationId xmlns:p14="http://schemas.microsoft.com/office/powerpoint/2010/main" val="3215678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12ED5-DD5B-F02C-8DD8-8016A2073DF6}"/>
              </a:ext>
            </a:extLst>
          </p:cNvPr>
          <p:cNvSpPr>
            <a:spLocks noGrp="1"/>
          </p:cNvSpPr>
          <p:nvPr>
            <p:ph type="title"/>
          </p:nvPr>
        </p:nvSpPr>
        <p:spPr/>
        <p:txBody>
          <a:bodyPr/>
          <a:lstStyle/>
          <a:p>
            <a:r>
              <a:rPr lang="en-AU" dirty="0"/>
              <a:t>Bibliography</a:t>
            </a:r>
          </a:p>
        </p:txBody>
      </p:sp>
      <p:sp>
        <p:nvSpPr>
          <p:cNvPr id="3" name="Content Placeholder 2">
            <a:extLst>
              <a:ext uri="{FF2B5EF4-FFF2-40B4-BE49-F238E27FC236}">
                <a16:creationId xmlns:a16="http://schemas.microsoft.com/office/drawing/2014/main" id="{8C03D83B-BC23-CB5A-B88D-C88D809BCA09}"/>
              </a:ext>
            </a:extLst>
          </p:cNvPr>
          <p:cNvSpPr>
            <a:spLocks noGrp="1"/>
          </p:cNvSpPr>
          <p:nvPr>
            <p:ph idx="1"/>
          </p:nvPr>
        </p:nvSpPr>
        <p:spPr/>
        <p:txBody>
          <a:bodyPr/>
          <a:lstStyle/>
          <a:p>
            <a:pPr marL="0" indent="0">
              <a:buNone/>
            </a:pPr>
            <a:r>
              <a:rPr lang="en-AU" dirty="0"/>
              <a:t>I used these sites</a:t>
            </a:r>
          </a:p>
          <a:p>
            <a:pPr marL="0" indent="0">
              <a:buNone/>
            </a:pPr>
            <a:r>
              <a:rPr lang="en-AU" dirty="0"/>
              <a:t>Google</a:t>
            </a:r>
          </a:p>
          <a:p>
            <a:pPr marL="0" indent="0">
              <a:buNone/>
            </a:pPr>
            <a:r>
              <a:rPr lang="en-AU">
                <a:hlinkClick r:id="rId2"/>
              </a:rPr>
              <a:t>https://australian.museum/learn/animals/insects/velvet-ants/</a:t>
            </a:r>
            <a:endParaRPr lang="en-AU" dirty="0"/>
          </a:p>
          <a:p>
            <a:pPr marL="0" indent="0">
              <a:buNone/>
            </a:pPr>
            <a:endParaRPr lang="en-AU"/>
          </a:p>
        </p:txBody>
      </p:sp>
    </p:spTree>
    <p:extLst>
      <p:ext uri="{BB962C8B-B14F-4D97-AF65-F5344CB8AC3E}">
        <p14:creationId xmlns:p14="http://schemas.microsoft.com/office/powerpoint/2010/main" val="3688980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3F680-2DFB-6F2D-FCCC-EB9B4D60C4CA}"/>
              </a:ext>
            </a:extLst>
          </p:cNvPr>
          <p:cNvSpPr>
            <a:spLocks noGrp="1"/>
          </p:cNvSpPr>
          <p:nvPr>
            <p:ph type="title"/>
          </p:nvPr>
        </p:nvSpPr>
        <p:spPr/>
        <p:txBody>
          <a:bodyPr/>
          <a:lstStyle/>
          <a:p>
            <a:r>
              <a:rPr lang="en-AU" dirty="0"/>
              <a:t>Contents</a:t>
            </a:r>
          </a:p>
        </p:txBody>
      </p:sp>
      <p:sp>
        <p:nvSpPr>
          <p:cNvPr id="3" name="Content Placeholder 2">
            <a:extLst>
              <a:ext uri="{FF2B5EF4-FFF2-40B4-BE49-F238E27FC236}">
                <a16:creationId xmlns:a16="http://schemas.microsoft.com/office/drawing/2014/main" id="{C3235C80-D691-08EF-5534-4D2FBC639A15}"/>
              </a:ext>
            </a:extLst>
          </p:cNvPr>
          <p:cNvSpPr>
            <a:spLocks noGrp="1"/>
          </p:cNvSpPr>
          <p:nvPr>
            <p:ph idx="1"/>
          </p:nvPr>
        </p:nvSpPr>
        <p:spPr/>
        <p:txBody>
          <a:bodyPr>
            <a:normAutofit lnSpcReduction="10000"/>
          </a:bodyPr>
          <a:lstStyle/>
          <a:p>
            <a:pPr marL="0" indent="0">
              <a:buNone/>
            </a:pPr>
            <a:r>
              <a:rPr lang="en-AU" dirty="0"/>
              <a:t>1.What is a velvet ant</a:t>
            </a:r>
          </a:p>
          <a:p>
            <a:pPr marL="0" indent="0">
              <a:buNone/>
            </a:pPr>
            <a:r>
              <a:rPr lang="en-AU" dirty="0"/>
              <a:t>2.Apperrance</a:t>
            </a:r>
          </a:p>
          <a:p>
            <a:pPr marL="0" indent="0">
              <a:buNone/>
            </a:pPr>
            <a:r>
              <a:rPr lang="en-AU" dirty="0"/>
              <a:t>3.Habitat</a:t>
            </a:r>
          </a:p>
          <a:p>
            <a:pPr marL="0" indent="0">
              <a:buNone/>
            </a:pPr>
            <a:r>
              <a:rPr lang="en-AU" dirty="0"/>
              <a:t>4.dite</a:t>
            </a:r>
          </a:p>
          <a:p>
            <a:pPr marL="0" indent="0">
              <a:buNone/>
            </a:pPr>
            <a:r>
              <a:rPr lang="en-AU" dirty="0"/>
              <a:t>5.Behavoir</a:t>
            </a:r>
          </a:p>
          <a:p>
            <a:pPr marL="0" indent="0">
              <a:buNone/>
            </a:pPr>
            <a:r>
              <a:rPr lang="en-AU" dirty="0"/>
              <a:t>6.Reprodution</a:t>
            </a:r>
          </a:p>
          <a:p>
            <a:pPr marL="0" indent="0">
              <a:buNone/>
            </a:pPr>
            <a:r>
              <a:rPr lang="en-AU" dirty="0"/>
              <a:t>7.Status and threats</a:t>
            </a:r>
          </a:p>
        </p:txBody>
      </p:sp>
    </p:spTree>
    <p:extLst>
      <p:ext uri="{BB962C8B-B14F-4D97-AF65-F5344CB8AC3E}">
        <p14:creationId xmlns:p14="http://schemas.microsoft.com/office/powerpoint/2010/main" val="2430117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58F9-B345-D0B6-276E-9AC84EE6E30F}"/>
              </a:ext>
            </a:extLst>
          </p:cNvPr>
          <p:cNvSpPr>
            <a:spLocks noGrp="1"/>
          </p:cNvSpPr>
          <p:nvPr>
            <p:ph type="title"/>
          </p:nvPr>
        </p:nvSpPr>
        <p:spPr/>
        <p:txBody>
          <a:bodyPr/>
          <a:lstStyle/>
          <a:p>
            <a:r>
              <a:rPr lang="en-AU" dirty="0"/>
              <a:t>What is a velvet ant</a:t>
            </a:r>
          </a:p>
        </p:txBody>
      </p:sp>
      <p:sp>
        <p:nvSpPr>
          <p:cNvPr id="3" name="Content Placeholder 2">
            <a:extLst>
              <a:ext uri="{FF2B5EF4-FFF2-40B4-BE49-F238E27FC236}">
                <a16:creationId xmlns:a16="http://schemas.microsoft.com/office/drawing/2014/main" id="{7A177DD2-DBB9-2DD3-81C0-1CA40A8CC5E8}"/>
              </a:ext>
            </a:extLst>
          </p:cNvPr>
          <p:cNvSpPr>
            <a:spLocks noGrp="1"/>
          </p:cNvSpPr>
          <p:nvPr>
            <p:ph idx="1"/>
          </p:nvPr>
        </p:nvSpPr>
        <p:spPr/>
        <p:txBody>
          <a:bodyPr/>
          <a:lstStyle/>
          <a:p>
            <a:pPr marL="0" indent="0">
              <a:buNone/>
            </a:pPr>
            <a:r>
              <a:rPr lang="en-AU" dirty="0"/>
              <a:t>Also know as the cow killer the velvet ant is the 4</a:t>
            </a:r>
            <a:r>
              <a:rPr lang="en-AU" baseline="30000" dirty="0"/>
              <a:t>th</a:t>
            </a:r>
            <a:r>
              <a:rPr lang="en-AU" dirty="0"/>
              <a:t> most painful sting on the pain scale now don’ t mistake this as an ant though as this is actually a wasp and its sting is apparently so painful it can kill a cow.</a:t>
            </a:r>
          </a:p>
        </p:txBody>
      </p:sp>
      <p:pic>
        <p:nvPicPr>
          <p:cNvPr id="1026" name="Picture 2" descr="Red Velvet Ants &amp; Cow Killer Ants: Stinging Ant Profile">
            <a:extLst>
              <a:ext uri="{FF2B5EF4-FFF2-40B4-BE49-F238E27FC236}">
                <a16:creationId xmlns:a16="http://schemas.microsoft.com/office/drawing/2014/main" id="{3C04154A-4D31-CA2E-BB10-CB5DA3F13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374" y="3913528"/>
            <a:ext cx="3674483" cy="275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3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5E690-E69C-A6A4-A436-373E43458AC8}"/>
              </a:ext>
            </a:extLst>
          </p:cNvPr>
          <p:cNvSpPr>
            <a:spLocks noGrp="1"/>
          </p:cNvSpPr>
          <p:nvPr>
            <p:ph type="title"/>
          </p:nvPr>
        </p:nvSpPr>
        <p:spPr/>
        <p:txBody>
          <a:bodyPr/>
          <a:lstStyle/>
          <a:p>
            <a:r>
              <a:rPr lang="en-AU" dirty="0"/>
              <a:t>Appearance</a:t>
            </a:r>
          </a:p>
        </p:txBody>
      </p:sp>
      <p:sp>
        <p:nvSpPr>
          <p:cNvPr id="3" name="Content Placeholder 2">
            <a:extLst>
              <a:ext uri="{FF2B5EF4-FFF2-40B4-BE49-F238E27FC236}">
                <a16:creationId xmlns:a16="http://schemas.microsoft.com/office/drawing/2014/main" id="{6EF25AC3-881B-BE73-0F1C-2A8E2D3944F4}"/>
              </a:ext>
            </a:extLst>
          </p:cNvPr>
          <p:cNvSpPr>
            <a:spLocks noGrp="1"/>
          </p:cNvSpPr>
          <p:nvPr>
            <p:ph idx="1"/>
          </p:nvPr>
        </p:nvSpPr>
        <p:spPr/>
        <p:txBody>
          <a:bodyPr/>
          <a:lstStyle/>
          <a:p>
            <a:pPr marL="0" indent="0">
              <a:buNone/>
            </a:pPr>
            <a:r>
              <a:rPr lang="en-AU" dirty="0"/>
              <a:t>The velvet ant looks like a queen ant with fur stuff on its back they come in many shades of red and orange the ones with wings are the males and the ones without are females but females are the ones with stingers that carry the 4</a:t>
            </a:r>
            <a:r>
              <a:rPr lang="en-AU" baseline="30000" dirty="0"/>
              <a:t>th</a:t>
            </a:r>
            <a:r>
              <a:rPr lang="en-AU" dirty="0"/>
              <a:t> most painful sting in the world.</a:t>
            </a:r>
          </a:p>
        </p:txBody>
      </p:sp>
      <p:pic>
        <p:nvPicPr>
          <p:cNvPr id="2054" name="Picture 6">
            <a:extLst>
              <a:ext uri="{FF2B5EF4-FFF2-40B4-BE49-F238E27FC236}">
                <a16:creationId xmlns:a16="http://schemas.microsoft.com/office/drawing/2014/main" id="{52C081AD-13E2-BD1C-0763-A447C69E74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83044" cy="2317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25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B7156-7CEA-7409-C3CD-C6F2D79D3ECA}"/>
              </a:ext>
            </a:extLst>
          </p:cNvPr>
          <p:cNvSpPr>
            <a:spLocks noGrp="1"/>
          </p:cNvSpPr>
          <p:nvPr>
            <p:ph type="title"/>
          </p:nvPr>
        </p:nvSpPr>
        <p:spPr/>
        <p:txBody>
          <a:bodyPr/>
          <a:lstStyle/>
          <a:p>
            <a:r>
              <a:rPr lang="en-AU" dirty="0"/>
              <a:t>Habitat </a:t>
            </a:r>
          </a:p>
        </p:txBody>
      </p:sp>
      <p:sp>
        <p:nvSpPr>
          <p:cNvPr id="4" name="Content Placeholder 3">
            <a:extLst>
              <a:ext uri="{FF2B5EF4-FFF2-40B4-BE49-F238E27FC236}">
                <a16:creationId xmlns:a16="http://schemas.microsoft.com/office/drawing/2014/main" id="{87FD8FC3-10EE-38FD-0FE5-E5F5F54E9782}"/>
              </a:ext>
            </a:extLst>
          </p:cNvPr>
          <p:cNvSpPr>
            <a:spLocks noGrp="1"/>
          </p:cNvSpPr>
          <p:nvPr>
            <p:ph idx="1"/>
          </p:nvPr>
        </p:nvSpPr>
        <p:spPr>
          <a:xfrm>
            <a:off x="1295402" y="2606628"/>
            <a:ext cx="9601196" cy="3318936"/>
          </a:xfrm>
        </p:spPr>
        <p:txBody>
          <a:bodyPr/>
          <a:lstStyle/>
          <a:p>
            <a:pPr marL="0" indent="0">
              <a:buNone/>
            </a:pPr>
            <a:r>
              <a:rPr lang="en-AU" dirty="0"/>
              <a:t>As you can see above the velvet ant lives where the red spots are where it lives it is mainly found in Australia they live in deserted areas.</a:t>
            </a:r>
          </a:p>
        </p:txBody>
      </p:sp>
      <p:pic>
        <p:nvPicPr>
          <p:cNvPr id="12" name="Picture 11">
            <a:extLst>
              <a:ext uri="{FF2B5EF4-FFF2-40B4-BE49-F238E27FC236}">
                <a16:creationId xmlns:a16="http://schemas.microsoft.com/office/drawing/2014/main" id="{A1E0E7E5-3BD2-5854-E5C7-BC37C9474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965" y="0"/>
            <a:ext cx="2261745" cy="2285999"/>
          </a:xfrm>
          <a:prstGeom prst="rect">
            <a:avLst/>
          </a:prstGeom>
        </p:spPr>
      </p:pic>
    </p:spTree>
    <p:extLst>
      <p:ext uri="{BB962C8B-B14F-4D97-AF65-F5344CB8AC3E}">
        <p14:creationId xmlns:p14="http://schemas.microsoft.com/office/powerpoint/2010/main" val="4067887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648D-A774-E3A6-51C9-1F3718BBAAEB}"/>
              </a:ext>
            </a:extLst>
          </p:cNvPr>
          <p:cNvSpPr>
            <a:spLocks noGrp="1"/>
          </p:cNvSpPr>
          <p:nvPr>
            <p:ph type="title"/>
          </p:nvPr>
        </p:nvSpPr>
        <p:spPr/>
        <p:txBody>
          <a:bodyPr/>
          <a:lstStyle/>
          <a:p>
            <a:r>
              <a:rPr lang="en-AU" dirty="0"/>
              <a:t>Diet</a:t>
            </a:r>
          </a:p>
        </p:txBody>
      </p:sp>
      <p:sp>
        <p:nvSpPr>
          <p:cNvPr id="3" name="Content Placeholder 2">
            <a:extLst>
              <a:ext uri="{FF2B5EF4-FFF2-40B4-BE49-F238E27FC236}">
                <a16:creationId xmlns:a16="http://schemas.microsoft.com/office/drawing/2014/main" id="{57C2589E-DC35-CDE3-A015-907B8A7F6B9A}"/>
              </a:ext>
            </a:extLst>
          </p:cNvPr>
          <p:cNvSpPr>
            <a:spLocks noGrp="1"/>
          </p:cNvSpPr>
          <p:nvPr>
            <p:ph idx="1"/>
          </p:nvPr>
        </p:nvSpPr>
        <p:spPr/>
        <p:txBody>
          <a:bodyPr/>
          <a:lstStyle/>
          <a:p>
            <a:pPr marL="0" indent="0">
              <a:buNone/>
            </a:pPr>
            <a:r>
              <a:rPr lang="en-AU" dirty="0"/>
              <a:t>They feed on nectar and water but some species feed on flies and beetles (the larva will feed on ground bee or wasp larva).</a:t>
            </a:r>
          </a:p>
        </p:txBody>
      </p:sp>
    </p:spTree>
    <p:extLst>
      <p:ext uri="{BB962C8B-B14F-4D97-AF65-F5344CB8AC3E}">
        <p14:creationId xmlns:p14="http://schemas.microsoft.com/office/powerpoint/2010/main" val="2881543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77482-123C-8421-8C43-124D5825D3C8}"/>
              </a:ext>
            </a:extLst>
          </p:cNvPr>
          <p:cNvSpPr>
            <a:spLocks noGrp="1"/>
          </p:cNvSpPr>
          <p:nvPr>
            <p:ph type="title"/>
          </p:nvPr>
        </p:nvSpPr>
        <p:spPr/>
        <p:txBody>
          <a:bodyPr/>
          <a:lstStyle/>
          <a:p>
            <a:r>
              <a:rPr lang="en-AU" dirty="0"/>
              <a:t>Behaviour</a:t>
            </a:r>
          </a:p>
        </p:txBody>
      </p:sp>
      <p:sp>
        <p:nvSpPr>
          <p:cNvPr id="3" name="Content Placeholder 2">
            <a:extLst>
              <a:ext uri="{FF2B5EF4-FFF2-40B4-BE49-F238E27FC236}">
                <a16:creationId xmlns:a16="http://schemas.microsoft.com/office/drawing/2014/main" id="{8750383A-EB7B-78E8-20A4-6C3559670D82}"/>
              </a:ext>
            </a:extLst>
          </p:cNvPr>
          <p:cNvSpPr>
            <a:spLocks noGrp="1"/>
          </p:cNvSpPr>
          <p:nvPr>
            <p:ph idx="1"/>
          </p:nvPr>
        </p:nvSpPr>
        <p:spPr/>
        <p:txBody>
          <a:bodyPr/>
          <a:lstStyle/>
          <a:p>
            <a:pPr marL="0" indent="0">
              <a:buNone/>
            </a:pPr>
            <a:r>
              <a:rPr lang="en-AU" dirty="0"/>
              <a:t>The velvet ant is a nocturnal creature though females are active during the day they are mostly active during temperatures that occur after sunset.</a:t>
            </a:r>
          </a:p>
        </p:txBody>
      </p:sp>
    </p:spTree>
    <p:extLst>
      <p:ext uri="{BB962C8B-B14F-4D97-AF65-F5344CB8AC3E}">
        <p14:creationId xmlns:p14="http://schemas.microsoft.com/office/powerpoint/2010/main" val="3006418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2816-CAE0-1442-066C-437A4933EED6}"/>
              </a:ext>
            </a:extLst>
          </p:cNvPr>
          <p:cNvSpPr>
            <a:spLocks noGrp="1"/>
          </p:cNvSpPr>
          <p:nvPr>
            <p:ph type="title"/>
          </p:nvPr>
        </p:nvSpPr>
        <p:spPr/>
        <p:txBody>
          <a:bodyPr/>
          <a:lstStyle/>
          <a:p>
            <a:r>
              <a:rPr lang="en-AU" dirty="0"/>
              <a:t>Reproduction</a:t>
            </a:r>
          </a:p>
        </p:txBody>
      </p:sp>
      <p:sp>
        <p:nvSpPr>
          <p:cNvPr id="3" name="Content Placeholder 2">
            <a:extLst>
              <a:ext uri="{FF2B5EF4-FFF2-40B4-BE49-F238E27FC236}">
                <a16:creationId xmlns:a16="http://schemas.microsoft.com/office/drawing/2014/main" id="{75CA75DE-2156-9EEE-EC93-FC09B960FC62}"/>
              </a:ext>
            </a:extLst>
          </p:cNvPr>
          <p:cNvSpPr>
            <a:spLocks noGrp="1"/>
          </p:cNvSpPr>
          <p:nvPr>
            <p:ph idx="1"/>
          </p:nvPr>
        </p:nvSpPr>
        <p:spPr/>
        <p:txBody>
          <a:bodyPr/>
          <a:lstStyle/>
          <a:p>
            <a:pPr marL="0" indent="0">
              <a:buNone/>
            </a:pPr>
            <a:r>
              <a:rPr lang="en-AU" dirty="0"/>
              <a:t>Male velvet ants fly above plants looking for a mate once it has found a mate the female will borrow into a nest of a ground bee or wasp and then lay a egg in there once they do this a grub will hatch then it will start eating the bee or wasp’s larva.</a:t>
            </a:r>
          </a:p>
        </p:txBody>
      </p:sp>
    </p:spTree>
    <p:extLst>
      <p:ext uri="{BB962C8B-B14F-4D97-AF65-F5344CB8AC3E}">
        <p14:creationId xmlns:p14="http://schemas.microsoft.com/office/powerpoint/2010/main" val="328286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29B2-76ED-4131-63B0-5B96CCEA4F8D}"/>
              </a:ext>
            </a:extLst>
          </p:cNvPr>
          <p:cNvSpPr>
            <a:spLocks noGrp="1"/>
          </p:cNvSpPr>
          <p:nvPr>
            <p:ph type="title"/>
          </p:nvPr>
        </p:nvSpPr>
        <p:spPr/>
        <p:txBody>
          <a:bodyPr/>
          <a:lstStyle/>
          <a:p>
            <a:r>
              <a:rPr lang="en-AU" dirty="0"/>
              <a:t>Status and threats</a:t>
            </a:r>
          </a:p>
        </p:txBody>
      </p:sp>
      <p:sp>
        <p:nvSpPr>
          <p:cNvPr id="3" name="Content Placeholder 2">
            <a:extLst>
              <a:ext uri="{FF2B5EF4-FFF2-40B4-BE49-F238E27FC236}">
                <a16:creationId xmlns:a16="http://schemas.microsoft.com/office/drawing/2014/main" id="{2A2423F0-4890-1D91-9AF7-2C8F5490D349}"/>
              </a:ext>
            </a:extLst>
          </p:cNvPr>
          <p:cNvSpPr>
            <a:spLocks noGrp="1"/>
          </p:cNvSpPr>
          <p:nvPr>
            <p:ph idx="1"/>
          </p:nvPr>
        </p:nvSpPr>
        <p:spPr/>
        <p:txBody>
          <a:bodyPr/>
          <a:lstStyle/>
          <a:p>
            <a:pPr marL="0" indent="0">
              <a:buNone/>
            </a:pPr>
            <a:r>
              <a:rPr lang="en-AU" dirty="0"/>
              <a:t>There status is not listed however there threats inclued toads, lizards, birds, shrews and moles.</a:t>
            </a:r>
          </a:p>
        </p:txBody>
      </p:sp>
    </p:spTree>
    <p:extLst>
      <p:ext uri="{BB962C8B-B14F-4D97-AF65-F5344CB8AC3E}">
        <p14:creationId xmlns:p14="http://schemas.microsoft.com/office/powerpoint/2010/main" val="30430204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110</TotalTime>
  <Words>322</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The velvet ant</vt:lpstr>
      <vt:lpstr>Contents</vt:lpstr>
      <vt:lpstr>What is a velvet ant</vt:lpstr>
      <vt:lpstr>Appearance</vt:lpstr>
      <vt:lpstr>Habitat </vt:lpstr>
      <vt:lpstr>Diet</vt:lpstr>
      <vt:lpstr>Behaviour</vt:lpstr>
      <vt:lpstr>Reproduction</vt:lpstr>
      <vt:lpstr>Status and threats</vt:lpstr>
      <vt:lpstr>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velvet ant</dc:title>
  <dc:creator>Harrison TURNBULL</dc:creator>
  <cp:lastModifiedBy>Harrison TURNBULL</cp:lastModifiedBy>
  <cp:revision>4</cp:revision>
  <dcterms:created xsi:type="dcterms:W3CDTF">2023-07-11T00:11:34Z</dcterms:created>
  <dcterms:modified xsi:type="dcterms:W3CDTF">2023-07-14T00:07:04Z</dcterms:modified>
</cp:coreProperties>
</file>