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57" r:id="rId2"/>
    <p:sldId id="264" r:id="rId3"/>
    <p:sldId id="265" r:id="rId4"/>
    <p:sldId id="266" r:id="rId5"/>
    <p:sldId id="267" r:id="rId6"/>
    <p:sldId id="269" r:id="rId7"/>
    <p:sldId id="268" r:id="rId8"/>
    <p:sldId id="270" r:id="rId9"/>
    <p:sldId id="271" r:id="rId10"/>
    <p:sldId id="272" r:id="rId11"/>
    <p:sldId id="273" r:id="rId12"/>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792">
          <p15:clr>
            <a:srgbClr val="A4A3A4"/>
          </p15:clr>
        </p15:guide>
        <p15:guide id="4" orient="horz" pos="1152">
          <p15:clr>
            <a:srgbClr val="A4A3A4"/>
          </p15:clr>
        </p15:guide>
        <p15:guide id="5" orient="horz" pos="3360">
          <p15:clr>
            <a:srgbClr val="A4A3A4"/>
          </p15:clr>
        </p15:guide>
        <p15:guide id="6" orient="horz" pos="3072">
          <p15:clr>
            <a:srgbClr val="A4A3A4"/>
          </p15:clr>
        </p15:guide>
        <p15:guide id="7" orient="horz" pos="864">
          <p15:clr>
            <a:srgbClr val="A4A3A4"/>
          </p15:clr>
        </p15:guide>
        <p15:guide id="8" orient="horz" pos="528">
          <p15:clr>
            <a:srgbClr val="A4A3A4"/>
          </p15:clr>
        </p15:guide>
        <p15:guide id="9" orient="horz" pos="2784">
          <p15:clr>
            <a:srgbClr val="A4A3A4"/>
          </p15:clr>
        </p15:guide>
        <p15:guide id="10" pos="3839">
          <p15:clr>
            <a:srgbClr val="A4A3A4"/>
          </p15:clr>
        </p15:guide>
        <p15:guide id="11" pos="959">
          <p15:clr>
            <a:srgbClr val="A4A3A4"/>
          </p15:clr>
        </p15:guide>
        <p15:guide id="12" pos="7007">
          <p15:clr>
            <a:srgbClr val="A4A3A4"/>
          </p15:clr>
        </p15:guide>
        <p15:guide id="13" pos="6719">
          <p15:clr>
            <a:srgbClr val="A4A3A4"/>
          </p15:clr>
        </p15:guide>
        <p15:guide id="14" pos="6143">
          <p15:clr>
            <a:srgbClr val="A4A3A4"/>
          </p15:clr>
        </p15:guide>
        <p15:guide id="15" pos="3983">
          <p15:clr>
            <a:srgbClr val="A4A3A4"/>
          </p15:clr>
        </p15:guide>
        <p15:guide id="16" pos="527">
          <p15:clr>
            <a:srgbClr val="A4A3A4"/>
          </p15:clr>
        </p15:guide>
        <p15:guide id="17" pos="715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39" autoAdjust="0"/>
    <p:restoredTop sz="93615" autoAdjust="0"/>
  </p:normalViewPr>
  <p:slideViewPr>
    <p:cSldViewPr>
      <p:cViewPr varScale="1">
        <p:scale>
          <a:sx n="65" d="100"/>
          <a:sy n="65" d="100"/>
        </p:scale>
        <p:origin x="762" y="66"/>
      </p:cViewPr>
      <p:guideLst>
        <p:guide orient="horz" pos="2160"/>
        <p:guide orient="horz" pos="1008"/>
        <p:guide orient="horz" pos="3792"/>
        <p:guide orient="horz" pos="1152"/>
        <p:guide orient="horz" pos="3360"/>
        <p:guide orient="horz" pos="3072"/>
        <p:guide orient="horz" pos="864"/>
        <p:guide orient="horz" pos="528"/>
        <p:guide orient="horz" pos="2784"/>
        <p:guide pos="3839"/>
        <p:guide pos="959"/>
        <p:guide pos="7007"/>
        <p:guide pos="6719"/>
        <p:guide pos="6143"/>
        <p:guide pos="3983"/>
        <p:guide pos="527"/>
        <p:guide pos="7151"/>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4" d="100"/>
          <a:sy n="84" d="100"/>
        </p:scale>
        <p:origin x="1002" y="6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04A8D02-4E65-4CCD-8312-4AB164C6C77D}" type="datetimeFigureOut">
              <a:rPr lang="en-US"/>
              <a:t>23/10/2017</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C119DBA-4540-49B3-8FA9-6259387ECF9E}" type="slidenum">
              <a:rPr/>
              <a:t>‹#›</a:t>
            </a:fld>
            <a:endParaRPr/>
          </a:p>
        </p:txBody>
      </p:sp>
    </p:spTree>
    <p:extLst>
      <p:ext uri="{BB962C8B-B14F-4D97-AF65-F5344CB8AC3E}">
        <p14:creationId xmlns:p14="http://schemas.microsoft.com/office/powerpoint/2010/main" val="35876198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A755D9-D361-47B8-9652-3B4EA9776CE5}" type="datetimeFigureOut">
              <a:rPr lang="en-US"/>
              <a:t>23/10/2017</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B36274-F2B9-4C45-BBB4-0EDF4CD651A7}" type="slidenum">
              <a:rPr/>
              <a:t>‹#›</a:t>
            </a:fld>
            <a:endParaRPr/>
          </a:p>
        </p:txBody>
      </p:sp>
    </p:spTree>
    <p:extLst>
      <p:ext uri="{BB962C8B-B14F-4D97-AF65-F5344CB8AC3E}">
        <p14:creationId xmlns:p14="http://schemas.microsoft.com/office/powerpoint/2010/main" val="2147688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a:t>1</a:t>
            </a:fld>
            <a:endParaRPr lang="en-US"/>
          </a:p>
        </p:txBody>
      </p:sp>
    </p:spTree>
    <p:extLst>
      <p:ext uri="{BB962C8B-B14F-4D97-AF65-F5344CB8AC3E}">
        <p14:creationId xmlns:p14="http://schemas.microsoft.com/office/powerpoint/2010/main" val="1245023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B36274-F2B9-4C45-BBB4-0EDF4CD651A7}" type="slidenum">
              <a:rPr lang="en-US"/>
              <a:t>2</a:t>
            </a:fld>
            <a:endParaRPr lang="en-US"/>
          </a:p>
        </p:txBody>
      </p:sp>
    </p:spTree>
    <p:extLst>
      <p:ext uri="{BB962C8B-B14F-4D97-AF65-F5344CB8AC3E}">
        <p14:creationId xmlns:p14="http://schemas.microsoft.com/office/powerpoint/2010/main" val="1838885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3B36274-F2B9-4C45-BBB4-0EDF4CD651A7}" type="slidenum">
              <a:rPr lang="en-AU" smtClean="0"/>
              <a:t>9</a:t>
            </a:fld>
            <a:endParaRPr lang="en-AU"/>
          </a:p>
        </p:txBody>
      </p:sp>
    </p:spTree>
    <p:extLst>
      <p:ext uri="{BB962C8B-B14F-4D97-AF65-F5344CB8AC3E}">
        <p14:creationId xmlns:p14="http://schemas.microsoft.com/office/powerpoint/2010/main" val="4048748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2413" y="1371600"/>
            <a:ext cx="9144000" cy="3505200"/>
          </a:xfrm>
        </p:spPr>
        <p:txBody>
          <a:bodyPr>
            <a:noAutofit/>
          </a:bodyPr>
          <a:lstStyle>
            <a:lvl1pPr>
              <a:defRPr sz="7200"/>
            </a:lvl1pPr>
          </a:lstStyle>
          <a:p>
            <a:r>
              <a:rPr lang="en-US" smtClean="0"/>
              <a:t>Click to edit Master title style</a:t>
            </a:r>
            <a:endParaRPr/>
          </a:p>
        </p:txBody>
      </p:sp>
      <p:sp>
        <p:nvSpPr>
          <p:cNvPr id="3" name="Subtitle 2"/>
          <p:cNvSpPr>
            <a:spLocks noGrp="1"/>
          </p:cNvSpPr>
          <p:nvPr>
            <p:ph type="subTitle" idx="1"/>
          </p:nvPr>
        </p:nvSpPr>
        <p:spPr>
          <a:xfrm>
            <a:off x="1522413" y="4953000"/>
            <a:ext cx="8229600" cy="10668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5" name="Footer Placeholder 3"/>
          <p:cNvSpPr>
            <a:spLocks noGrp="1"/>
          </p:cNvSpPr>
          <p:nvPr>
            <p:ph type="ftr" sz="quarter" idx="11"/>
          </p:nvPr>
        </p:nvSpPr>
        <p:spPr/>
        <p:txBody>
          <a:bodyPr/>
          <a:lstStyle/>
          <a:p>
            <a:endParaRPr dirty="0"/>
          </a:p>
        </p:txBody>
      </p:sp>
      <p:sp>
        <p:nvSpPr>
          <p:cNvPr id="4" name="Date Placeholder 4"/>
          <p:cNvSpPr>
            <a:spLocks noGrp="1"/>
          </p:cNvSpPr>
          <p:nvPr>
            <p:ph type="dt" sz="half" idx="10"/>
          </p:nvPr>
        </p:nvSpPr>
        <p:spPr/>
        <p:txBody>
          <a:bodyPr/>
          <a:lstStyle/>
          <a:p>
            <a:fld id="{83829175-527E-46A3-863C-1BB1F163B849}" type="datetimeFigureOut">
              <a:rPr lang="en-US"/>
              <a:t>23/10/2017</a:t>
            </a:fld>
            <a:endParaRPr dirty="0"/>
          </a:p>
        </p:txBody>
      </p:sp>
      <p:sp>
        <p:nvSpPr>
          <p:cNvPr id="6" name="Slide Number Placeholder 5"/>
          <p:cNvSpPr>
            <a:spLocks noGrp="1"/>
          </p:cNvSpPr>
          <p:nvPr>
            <p:ph type="sldNum" sz="quarter" idx="12"/>
          </p:nvPr>
        </p:nvSpPr>
        <p:spPr/>
        <p:txBody>
          <a:bodyPr/>
          <a:lstStyle/>
          <a:p>
            <a:fld id="{E5137D0E-4A4F-4307-8994-C1891D747D59}" type="slidenum">
              <a:rPr/>
              <a:t>‹#›</a:t>
            </a:fld>
            <a:endParaRPr dirty="0"/>
          </a:p>
        </p:txBody>
      </p:sp>
    </p:spTree>
    <p:extLst>
      <p:ext uri="{BB962C8B-B14F-4D97-AF65-F5344CB8AC3E}">
        <p14:creationId xmlns:p14="http://schemas.microsoft.com/office/powerpoint/2010/main" val="2856865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baseline="0"/>
            </a:lvl6pPr>
            <a:lvl7pPr>
              <a:defRPr baseline="0"/>
            </a:lvl7pPr>
            <a:lvl8pPr>
              <a:defRPr baseline="0"/>
            </a:lvl8pPr>
            <a:lvl9pPr>
              <a:defRPr baseline="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3"/>
          <p:cNvSpPr>
            <a:spLocks noGrp="1"/>
          </p:cNvSpPr>
          <p:nvPr>
            <p:ph type="ftr" sz="quarter" idx="11"/>
          </p:nvPr>
        </p:nvSpPr>
        <p:spPr/>
        <p:txBody>
          <a:bodyPr/>
          <a:lstStyle/>
          <a:p>
            <a:endParaRPr dirty="0"/>
          </a:p>
        </p:txBody>
      </p:sp>
      <p:sp>
        <p:nvSpPr>
          <p:cNvPr id="4" name="Date Placeholder 4"/>
          <p:cNvSpPr>
            <a:spLocks noGrp="1"/>
          </p:cNvSpPr>
          <p:nvPr>
            <p:ph type="dt" sz="half" idx="10"/>
          </p:nvPr>
        </p:nvSpPr>
        <p:spPr/>
        <p:txBody>
          <a:bodyPr/>
          <a:lstStyle/>
          <a:p>
            <a:fld id="{83829175-527E-46A3-863C-1BB1F163B849}" type="datetimeFigureOut">
              <a:rPr lang="en-US"/>
              <a:t>23/10/2017</a:t>
            </a:fld>
            <a:endParaRPr dirty="0"/>
          </a:p>
        </p:txBody>
      </p:sp>
      <p:sp>
        <p:nvSpPr>
          <p:cNvPr id="6" name="Slide Number Placeholder 5"/>
          <p:cNvSpPr>
            <a:spLocks noGrp="1"/>
          </p:cNvSpPr>
          <p:nvPr>
            <p:ph type="sldNum" sz="quarter" idx="12"/>
          </p:nvPr>
        </p:nvSpPr>
        <p:spPr/>
        <p:txBody>
          <a:bodyPr/>
          <a:lstStyle/>
          <a:p>
            <a:fld id="{E5137D0E-4A4F-4307-8994-C1891D747D59}" type="slidenum">
              <a:rPr/>
              <a:t>‹#›</a:t>
            </a:fld>
            <a:endParaRPr dirty="0"/>
          </a:p>
        </p:txBody>
      </p:sp>
    </p:spTree>
    <p:extLst>
      <p:ext uri="{BB962C8B-B14F-4D97-AF65-F5344CB8AC3E}">
        <p14:creationId xmlns:p14="http://schemas.microsoft.com/office/powerpoint/2010/main" val="1299455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2414" y="2514601"/>
            <a:ext cx="9144000" cy="2819400"/>
          </a:xfrm>
        </p:spPr>
        <p:txBody>
          <a:bodyPr anchor="b">
            <a:noAutofit/>
          </a:bodyPr>
          <a:lstStyle>
            <a:lvl1pPr algn="l">
              <a:defRPr sz="6600" b="0" i="0" cap="none" baseline="0"/>
            </a:lvl1pPr>
          </a:lstStyle>
          <a:p>
            <a:r>
              <a:rPr lang="en-US" smtClean="0"/>
              <a:t>Click to edit Master title style</a:t>
            </a:r>
            <a:endParaRPr dirty="0"/>
          </a:p>
        </p:txBody>
      </p:sp>
      <p:sp>
        <p:nvSpPr>
          <p:cNvPr id="3" name="Text Placeholder 2"/>
          <p:cNvSpPr>
            <a:spLocks noGrp="1"/>
          </p:cNvSpPr>
          <p:nvPr>
            <p:ph type="body" idx="1"/>
          </p:nvPr>
        </p:nvSpPr>
        <p:spPr>
          <a:xfrm>
            <a:off x="1522413" y="990600"/>
            <a:ext cx="8229600"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5" name="Footer Placeholder 3"/>
          <p:cNvSpPr>
            <a:spLocks noGrp="1"/>
          </p:cNvSpPr>
          <p:nvPr>
            <p:ph type="ftr" sz="quarter" idx="11"/>
          </p:nvPr>
        </p:nvSpPr>
        <p:spPr/>
        <p:txBody>
          <a:bodyPr/>
          <a:lstStyle/>
          <a:p>
            <a:endParaRPr dirty="0"/>
          </a:p>
        </p:txBody>
      </p:sp>
      <p:sp>
        <p:nvSpPr>
          <p:cNvPr id="4" name="Date Placeholder 4"/>
          <p:cNvSpPr>
            <a:spLocks noGrp="1"/>
          </p:cNvSpPr>
          <p:nvPr>
            <p:ph type="dt" sz="half" idx="10"/>
          </p:nvPr>
        </p:nvSpPr>
        <p:spPr/>
        <p:txBody>
          <a:bodyPr/>
          <a:lstStyle/>
          <a:p>
            <a:fld id="{83829175-527E-46A3-863C-1BB1F163B849}" type="datetimeFigureOut">
              <a:rPr lang="en-US"/>
              <a:t>23/10/2017</a:t>
            </a:fld>
            <a:endParaRPr dirty="0"/>
          </a:p>
        </p:txBody>
      </p:sp>
      <p:sp>
        <p:nvSpPr>
          <p:cNvPr id="6" name="Slide Number Placeholder 5"/>
          <p:cNvSpPr>
            <a:spLocks noGrp="1"/>
          </p:cNvSpPr>
          <p:nvPr>
            <p:ph type="sldNum" sz="quarter" idx="12"/>
          </p:nvPr>
        </p:nvSpPr>
        <p:spPr/>
        <p:txBody>
          <a:bodyPr/>
          <a:lstStyle/>
          <a:p>
            <a:fld id="{E5137D0E-4A4F-4307-8994-C1891D747D59}" type="slidenum">
              <a:rPr/>
              <a:t>‹#›</a:t>
            </a:fld>
            <a:endParaRPr dirty="0"/>
          </a:p>
        </p:txBody>
      </p:sp>
    </p:spTree>
    <p:extLst>
      <p:ext uri="{BB962C8B-B14F-4D97-AF65-F5344CB8AC3E}">
        <p14:creationId xmlns:p14="http://schemas.microsoft.com/office/powerpoint/2010/main" val="2606994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4" y="533400"/>
            <a:ext cx="9601200"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1522414" y="1828800"/>
            <a:ext cx="4645152"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475412" y="1828800"/>
            <a:ext cx="4648201"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Footer Placeholder 4"/>
          <p:cNvSpPr>
            <a:spLocks noGrp="1"/>
          </p:cNvSpPr>
          <p:nvPr>
            <p:ph type="ftr" sz="quarter" idx="11"/>
          </p:nvPr>
        </p:nvSpPr>
        <p:spPr/>
        <p:txBody>
          <a:bodyPr/>
          <a:lstStyle/>
          <a:p>
            <a:endParaRPr dirty="0"/>
          </a:p>
        </p:txBody>
      </p:sp>
      <p:sp>
        <p:nvSpPr>
          <p:cNvPr id="5" name="Date Placeholder 5"/>
          <p:cNvSpPr>
            <a:spLocks noGrp="1"/>
          </p:cNvSpPr>
          <p:nvPr>
            <p:ph type="dt" sz="half" idx="10"/>
          </p:nvPr>
        </p:nvSpPr>
        <p:spPr/>
        <p:txBody>
          <a:bodyPr/>
          <a:lstStyle/>
          <a:p>
            <a:fld id="{83829175-527E-46A3-863C-1BB1F163B849}" type="datetimeFigureOut">
              <a:rPr lang="en-US"/>
              <a:t>23/10/2017</a:t>
            </a:fld>
            <a:endParaRPr/>
          </a:p>
        </p:txBody>
      </p:sp>
      <p:sp>
        <p:nvSpPr>
          <p:cNvPr id="7" name="Slide Number Placeholder 6"/>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2576970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2414" y="533400"/>
            <a:ext cx="9601200" cy="11430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522414" y="1828800"/>
            <a:ext cx="46451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522414" y="2667000"/>
            <a:ext cx="4645152" cy="3352800"/>
          </a:xfrm>
        </p:spPr>
        <p:txBody>
          <a:bodyPr>
            <a:normAutofit/>
          </a:bodyPr>
          <a:lstStyle>
            <a:lvl1pPr>
              <a:defRPr sz="2000"/>
            </a:lvl1pPr>
            <a:lvl2pPr>
              <a:defRPr sz="1800"/>
            </a:lvl2pPr>
            <a:lvl3pPr>
              <a:defRPr sz="1600"/>
            </a:lvl3pPr>
            <a:lvl4pPr>
              <a:defRPr sz="1400"/>
            </a:lvl4pPr>
            <a:lvl5pPr>
              <a:defRPr sz="1400"/>
            </a:lvl5pPr>
            <a:lvl6pPr>
              <a:defRPr sz="1400" baseline="0"/>
            </a:lvl6pPr>
            <a:lvl7pPr>
              <a:defRPr sz="1400" baseline="0"/>
            </a:lvl7pPr>
            <a:lvl8pPr>
              <a:defRPr sz="1400" baseline="0"/>
            </a:lvl8pPr>
            <a:lvl9pPr>
              <a:defRPr sz="1400" baseline="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478462" y="1828800"/>
            <a:ext cx="46451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478462" y="2667000"/>
            <a:ext cx="4645152" cy="33528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Footer Placeholder 6"/>
          <p:cNvSpPr>
            <a:spLocks noGrp="1"/>
          </p:cNvSpPr>
          <p:nvPr>
            <p:ph type="ftr" sz="quarter" idx="11"/>
          </p:nvPr>
        </p:nvSpPr>
        <p:spPr/>
        <p:txBody>
          <a:bodyPr/>
          <a:lstStyle/>
          <a:p>
            <a:endParaRPr dirty="0"/>
          </a:p>
        </p:txBody>
      </p:sp>
      <p:sp>
        <p:nvSpPr>
          <p:cNvPr id="7" name="Date Placeholder 7"/>
          <p:cNvSpPr>
            <a:spLocks noGrp="1"/>
          </p:cNvSpPr>
          <p:nvPr>
            <p:ph type="dt" sz="half" idx="10"/>
          </p:nvPr>
        </p:nvSpPr>
        <p:spPr/>
        <p:txBody>
          <a:bodyPr/>
          <a:lstStyle/>
          <a:p>
            <a:fld id="{83829175-527E-46A3-863C-1BB1F163B849}" type="datetimeFigureOut">
              <a:rPr lang="en-US"/>
              <a:t>23/10/2017</a:t>
            </a:fld>
            <a:endParaRPr dirty="0"/>
          </a:p>
        </p:txBody>
      </p:sp>
      <p:sp>
        <p:nvSpPr>
          <p:cNvPr id="9" name="Slide Number Placeholder 8"/>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501231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4" name="Footer Placeholder 2"/>
          <p:cNvSpPr>
            <a:spLocks noGrp="1"/>
          </p:cNvSpPr>
          <p:nvPr>
            <p:ph type="ftr" sz="quarter" idx="11"/>
          </p:nvPr>
        </p:nvSpPr>
        <p:spPr/>
        <p:txBody>
          <a:bodyPr/>
          <a:lstStyle/>
          <a:p>
            <a:endParaRPr dirty="0"/>
          </a:p>
        </p:txBody>
      </p:sp>
      <p:sp>
        <p:nvSpPr>
          <p:cNvPr id="3" name="Date Placeholder 3"/>
          <p:cNvSpPr>
            <a:spLocks noGrp="1"/>
          </p:cNvSpPr>
          <p:nvPr>
            <p:ph type="dt" sz="half" idx="10"/>
          </p:nvPr>
        </p:nvSpPr>
        <p:spPr/>
        <p:txBody>
          <a:bodyPr/>
          <a:lstStyle/>
          <a:p>
            <a:fld id="{83829175-527E-46A3-863C-1BB1F163B849}" type="datetimeFigureOut">
              <a:rPr lang="en-US"/>
              <a:t>23/10/2017</a:t>
            </a:fld>
            <a:endParaRPr/>
          </a:p>
        </p:txBody>
      </p:sp>
      <p:sp>
        <p:nvSpPr>
          <p:cNvPr id="5" name="Slide Number Placeholder 4"/>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2455701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1"/>
          <p:cNvSpPr>
            <a:spLocks noGrp="1"/>
          </p:cNvSpPr>
          <p:nvPr>
            <p:ph type="ftr" sz="quarter" idx="11"/>
          </p:nvPr>
        </p:nvSpPr>
        <p:spPr/>
        <p:txBody>
          <a:bodyPr/>
          <a:lstStyle/>
          <a:p>
            <a:endParaRPr/>
          </a:p>
        </p:txBody>
      </p:sp>
      <p:sp>
        <p:nvSpPr>
          <p:cNvPr id="2" name="Date Placeholder 2"/>
          <p:cNvSpPr>
            <a:spLocks noGrp="1"/>
          </p:cNvSpPr>
          <p:nvPr>
            <p:ph type="dt" sz="half" idx="10"/>
          </p:nvPr>
        </p:nvSpPr>
        <p:spPr/>
        <p:txBody>
          <a:bodyPr/>
          <a:lstStyle/>
          <a:p>
            <a:fld id="{83829175-527E-46A3-863C-1BB1F163B849}" type="datetimeFigureOut">
              <a:rPr lang="en-US"/>
              <a:t>23/10/2017</a:t>
            </a:fld>
            <a:endParaRPr/>
          </a:p>
        </p:txBody>
      </p:sp>
      <p:sp>
        <p:nvSpPr>
          <p:cNvPr id="4" name="Slide Number Placeholder 3"/>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3952017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6613" y="2590800"/>
            <a:ext cx="3276599" cy="1924050"/>
          </a:xfrm>
        </p:spPr>
        <p:txBody>
          <a:bodyPr anchor="b">
            <a:normAutofit/>
          </a:bodyPr>
          <a:lstStyle>
            <a:lvl1pPr algn="l">
              <a:defRPr sz="3200" b="0"/>
            </a:lvl1pPr>
          </a:lstStyle>
          <a:p>
            <a:r>
              <a:rPr lang="en-US" smtClean="0"/>
              <a:t>Click to edit Master title style</a:t>
            </a:r>
            <a:endParaRPr dirty="0"/>
          </a:p>
        </p:txBody>
      </p:sp>
      <p:sp>
        <p:nvSpPr>
          <p:cNvPr id="4" name="Text Placeholder 2"/>
          <p:cNvSpPr>
            <a:spLocks noGrp="1"/>
          </p:cNvSpPr>
          <p:nvPr>
            <p:ph type="body" sz="half" idx="2"/>
          </p:nvPr>
        </p:nvSpPr>
        <p:spPr>
          <a:xfrm>
            <a:off x="836613" y="4648200"/>
            <a:ext cx="3276599" cy="1371600"/>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Content Placeholder 3"/>
          <p:cNvSpPr>
            <a:spLocks noGrp="1"/>
          </p:cNvSpPr>
          <p:nvPr>
            <p:ph idx="1"/>
          </p:nvPr>
        </p:nvSpPr>
        <p:spPr>
          <a:xfrm>
            <a:off x="5180012" y="838200"/>
            <a:ext cx="6172201" cy="51816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9" name="Footer Placeholder 4"/>
          <p:cNvSpPr>
            <a:spLocks noGrp="1"/>
          </p:cNvSpPr>
          <p:nvPr>
            <p:ph type="ftr" sz="quarter" idx="11"/>
          </p:nvPr>
        </p:nvSpPr>
        <p:spPr/>
        <p:txBody>
          <a:bodyPr/>
          <a:lstStyle/>
          <a:p>
            <a:endParaRPr dirty="0"/>
          </a:p>
        </p:txBody>
      </p:sp>
      <p:sp>
        <p:nvSpPr>
          <p:cNvPr id="8" name="Date Placeholder 5"/>
          <p:cNvSpPr>
            <a:spLocks noGrp="1"/>
          </p:cNvSpPr>
          <p:nvPr>
            <p:ph type="dt" sz="half" idx="10"/>
          </p:nvPr>
        </p:nvSpPr>
        <p:spPr/>
        <p:txBody>
          <a:bodyPr/>
          <a:lstStyle/>
          <a:p>
            <a:fld id="{83829175-527E-46A3-863C-1BB1F163B849}" type="datetimeFigureOut">
              <a:rPr lang="en-US"/>
              <a:pPr/>
              <a:t>23/10/2017</a:t>
            </a:fld>
            <a:endParaRPr dirty="0"/>
          </a:p>
        </p:txBody>
      </p:sp>
      <p:sp>
        <p:nvSpPr>
          <p:cNvPr id="10" name="Slide Number Placeholder 6"/>
          <p:cNvSpPr>
            <a:spLocks noGrp="1"/>
          </p:cNvSpPr>
          <p:nvPr>
            <p:ph type="sldNum" sz="quarter" idx="12"/>
          </p:nvPr>
        </p:nvSpPr>
        <p:spPr/>
        <p:txBody>
          <a:bodyPr/>
          <a:lstStyle/>
          <a:p>
            <a:fld id="{E5137D0E-4A4F-4307-8994-C1891D747D59}" type="slidenum">
              <a:rPr/>
              <a:pPr/>
              <a:t>‹#›</a:t>
            </a:fld>
            <a:endParaRPr dirty="0"/>
          </a:p>
        </p:txBody>
      </p:sp>
    </p:spTree>
    <p:extLst>
      <p:ext uri="{BB962C8B-B14F-4D97-AF65-F5344CB8AC3E}">
        <p14:creationId xmlns:p14="http://schemas.microsoft.com/office/powerpoint/2010/main" val="2018280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6613" y="2590800"/>
            <a:ext cx="3276599" cy="1924050"/>
          </a:xfrm>
        </p:spPr>
        <p:txBody>
          <a:bodyPr anchor="b">
            <a:normAutofit/>
          </a:bodyPr>
          <a:lstStyle>
            <a:lvl1pPr algn="l">
              <a:defRPr sz="3200" b="0"/>
            </a:lvl1pPr>
          </a:lstStyle>
          <a:p>
            <a:r>
              <a:rPr lang="en-US" smtClean="0"/>
              <a:t>Click to edit Master title style</a:t>
            </a:r>
            <a:endParaRPr/>
          </a:p>
        </p:txBody>
      </p:sp>
      <p:sp>
        <p:nvSpPr>
          <p:cNvPr id="4" name="Text Placeholder 2"/>
          <p:cNvSpPr>
            <a:spLocks noGrp="1"/>
          </p:cNvSpPr>
          <p:nvPr>
            <p:ph type="body" sz="half" idx="2"/>
          </p:nvPr>
        </p:nvSpPr>
        <p:spPr>
          <a:xfrm>
            <a:off x="836613" y="4648200"/>
            <a:ext cx="3276599" cy="1371600"/>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Picture Placeholder 3"/>
          <p:cNvSpPr>
            <a:spLocks noGrp="1"/>
          </p:cNvSpPr>
          <p:nvPr>
            <p:ph type="pic" idx="1"/>
          </p:nvPr>
        </p:nvSpPr>
        <p:spPr>
          <a:xfrm>
            <a:off x="5484812" y="836610"/>
            <a:ext cx="5867401" cy="5183190"/>
          </a:xfrm>
          <a:solidFill>
            <a:schemeClr val="bg2"/>
          </a:solidFill>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dirty="0"/>
          </a:p>
        </p:txBody>
      </p:sp>
      <p:pic>
        <p:nvPicPr>
          <p:cNvPr id="9" name="Picture 4" descr="An empty placeholder to add an image. Click on the placeholder and select the image that you wish to ad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3812" y="458787"/>
            <a:ext cx="6626225" cy="5938837"/>
          </a:xfrm>
          <a:prstGeom prst="rect">
            <a:avLst/>
          </a:prstGeom>
          <a:noFill/>
          <a:ln>
            <a:noFill/>
          </a:ln>
          <a:effectLst>
            <a:outerShdw blurRad="292100" algn="ctr" rotWithShape="0">
              <a:prstClr val="black">
                <a:alpha val="36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44693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baseline="0"/>
            </a:lvl6pPr>
            <a:lvl7pPr>
              <a:defRPr baseline="0"/>
            </a:lvl7pPr>
            <a:lvl8pPr>
              <a:defRPr baseline="0"/>
            </a:lvl8pPr>
            <a:lvl9pPr>
              <a:defRPr baseline="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3"/>
          <p:cNvSpPr>
            <a:spLocks noGrp="1"/>
          </p:cNvSpPr>
          <p:nvPr>
            <p:ph type="ftr" sz="quarter" idx="11"/>
          </p:nvPr>
        </p:nvSpPr>
        <p:spPr/>
        <p:txBody>
          <a:bodyPr/>
          <a:lstStyle/>
          <a:p>
            <a:endParaRPr dirty="0"/>
          </a:p>
        </p:txBody>
      </p:sp>
      <p:sp>
        <p:nvSpPr>
          <p:cNvPr id="4" name="Date Placeholder 4"/>
          <p:cNvSpPr>
            <a:spLocks noGrp="1"/>
          </p:cNvSpPr>
          <p:nvPr>
            <p:ph type="dt" sz="half" idx="10"/>
          </p:nvPr>
        </p:nvSpPr>
        <p:spPr/>
        <p:txBody>
          <a:bodyPr/>
          <a:lstStyle/>
          <a:p>
            <a:fld id="{83829175-527E-46A3-863C-1BB1F163B849}" type="datetimeFigureOut">
              <a:rPr lang="en-US"/>
              <a:t>23/10/2017</a:t>
            </a:fld>
            <a:endParaRPr/>
          </a:p>
        </p:txBody>
      </p:sp>
      <p:sp>
        <p:nvSpPr>
          <p:cNvPr id="6" name="Slide Number Placeholder 5"/>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184223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2" y="533400"/>
            <a:ext cx="1371600" cy="5592764"/>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522411" y="533400"/>
            <a:ext cx="8077201" cy="5592764"/>
          </a:xfrm>
        </p:spPr>
        <p:txBody>
          <a:bodyPr vert="eaVert"/>
          <a:lstStyle>
            <a:lvl5pPr>
              <a:defRPr/>
            </a:lvl5pPr>
            <a:lvl6pPr>
              <a:defRPr/>
            </a:lvl6pPr>
            <a:lvl7pPr>
              <a:defRPr/>
            </a:lvl7pPr>
            <a:lvl8pPr>
              <a:defRPr/>
            </a:lvl8pPr>
            <a:lvl9pPr>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3"/>
          <p:cNvSpPr>
            <a:spLocks noGrp="1"/>
          </p:cNvSpPr>
          <p:nvPr>
            <p:ph type="ftr" sz="quarter" idx="11"/>
          </p:nvPr>
        </p:nvSpPr>
        <p:spPr/>
        <p:txBody>
          <a:bodyPr/>
          <a:lstStyle/>
          <a:p>
            <a:endParaRPr/>
          </a:p>
        </p:txBody>
      </p:sp>
      <p:sp>
        <p:nvSpPr>
          <p:cNvPr id="4" name="Date Placeholder 4"/>
          <p:cNvSpPr>
            <a:spLocks noGrp="1"/>
          </p:cNvSpPr>
          <p:nvPr>
            <p:ph type="dt" sz="half" idx="10"/>
          </p:nvPr>
        </p:nvSpPr>
        <p:spPr/>
        <p:txBody>
          <a:bodyPr/>
          <a:lstStyle/>
          <a:p>
            <a:fld id="{83829175-527E-46A3-863C-1BB1F163B849}" type="datetimeFigureOut">
              <a:rPr lang="en-US"/>
              <a:t>23/10/2017</a:t>
            </a:fld>
            <a:endParaRPr/>
          </a:p>
        </p:txBody>
      </p:sp>
      <p:sp>
        <p:nvSpPr>
          <p:cNvPr id="6" name="Slide Number Placeholder 5"/>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155018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4" y="533400"/>
            <a:ext cx="9601200" cy="1143000"/>
          </a:xfrm>
          <a:prstGeom prst="rect">
            <a:avLst/>
          </a:prstGeom>
        </p:spPr>
        <p:txBody>
          <a:bodyPr vert="horz" lIns="91440" tIns="45720" rIns="91440" bIns="45720" rtlCol="0" anchor="b">
            <a:normAutofit/>
          </a:bodyPr>
          <a:lstStyle/>
          <a:p>
            <a:r>
              <a:rPr lang="en-US" smtClean="0"/>
              <a:t>Click to edit Master title style</a:t>
            </a:r>
            <a:endParaRPr dirty="0"/>
          </a:p>
        </p:txBody>
      </p:sp>
      <p:sp>
        <p:nvSpPr>
          <p:cNvPr id="3" name="Text Placeholder 2"/>
          <p:cNvSpPr>
            <a:spLocks noGrp="1"/>
          </p:cNvSpPr>
          <p:nvPr>
            <p:ph type="body" idx="1"/>
          </p:nvPr>
        </p:nvSpPr>
        <p:spPr>
          <a:xfrm>
            <a:off x="1522414" y="1828800"/>
            <a:ext cx="9601200" cy="41910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Footer Placeholder 3"/>
          <p:cNvSpPr>
            <a:spLocks noGrp="1"/>
          </p:cNvSpPr>
          <p:nvPr>
            <p:ph type="ftr" sz="quarter" idx="3"/>
          </p:nvPr>
        </p:nvSpPr>
        <p:spPr>
          <a:xfrm>
            <a:off x="1517950" y="6172200"/>
            <a:ext cx="6862462" cy="273049"/>
          </a:xfrm>
          <a:prstGeom prst="rect">
            <a:avLst/>
          </a:prstGeom>
        </p:spPr>
        <p:txBody>
          <a:bodyPr vert="horz" lIns="91440" tIns="45720" rIns="91440" bIns="45720" rtlCol="0" anchor="ctr"/>
          <a:lstStyle>
            <a:lvl1pPr algn="l">
              <a:defRPr sz="1100">
                <a:solidFill>
                  <a:schemeClr val="tx1"/>
                </a:solidFill>
              </a:defRPr>
            </a:lvl1pPr>
          </a:lstStyle>
          <a:p>
            <a:endParaRPr lang="en-US" dirty="0"/>
          </a:p>
        </p:txBody>
      </p:sp>
      <p:sp>
        <p:nvSpPr>
          <p:cNvPr id="4" name="Date Placeholder 4"/>
          <p:cNvSpPr>
            <a:spLocks noGrp="1"/>
          </p:cNvSpPr>
          <p:nvPr>
            <p:ph type="dt" sz="half" idx="2"/>
          </p:nvPr>
        </p:nvSpPr>
        <p:spPr>
          <a:xfrm>
            <a:off x="8609012" y="6172200"/>
            <a:ext cx="1320059" cy="273049"/>
          </a:xfrm>
          <a:prstGeom prst="rect">
            <a:avLst/>
          </a:prstGeom>
        </p:spPr>
        <p:txBody>
          <a:bodyPr vert="horz" lIns="91440" tIns="45720" rIns="91440" bIns="45720" rtlCol="0" anchor="ctr"/>
          <a:lstStyle>
            <a:lvl1pPr algn="r">
              <a:defRPr sz="1100">
                <a:solidFill>
                  <a:schemeClr val="tx1"/>
                </a:solidFill>
              </a:defRPr>
            </a:lvl1pPr>
          </a:lstStyle>
          <a:p>
            <a:fld id="{83829175-527E-46A3-863C-1BB1F163B849}" type="datetimeFigureOut">
              <a:rPr lang="en-US" smtClean="0"/>
              <a:pPr/>
              <a:t>23/10/2017</a:t>
            </a:fld>
            <a:endParaRPr lang="en-US" dirty="0"/>
          </a:p>
        </p:txBody>
      </p:sp>
      <p:sp>
        <p:nvSpPr>
          <p:cNvPr id="6" name="Slide Number Placeholder 5"/>
          <p:cNvSpPr>
            <a:spLocks noGrp="1"/>
          </p:cNvSpPr>
          <p:nvPr>
            <p:ph type="sldNum" sz="quarter" idx="4"/>
          </p:nvPr>
        </p:nvSpPr>
        <p:spPr>
          <a:xfrm>
            <a:off x="10133012" y="6172200"/>
            <a:ext cx="990601" cy="273049"/>
          </a:xfrm>
          <a:prstGeom prst="rect">
            <a:avLst/>
          </a:prstGeom>
        </p:spPr>
        <p:txBody>
          <a:bodyPr vert="horz" lIns="91440" tIns="45720" rIns="91440" bIns="45720" rtlCol="0" anchor="ctr"/>
          <a:lstStyle>
            <a:lvl1pPr algn="r">
              <a:defRPr sz="1100">
                <a:solidFill>
                  <a:schemeClr val="tx1"/>
                </a:solidFill>
              </a:defRPr>
            </a:lvl1pPr>
          </a:lstStyle>
          <a:p>
            <a:fld id="{E5137D0E-4A4F-4307-8994-C1891D747D59}" type="slidenum">
              <a:rPr lang="en-US" smtClean="0"/>
              <a:pPr/>
              <a:t>‹#›</a:t>
            </a:fld>
            <a:endParaRPr lang="en-US" dirty="0"/>
          </a:p>
        </p:txBody>
      </p:sp>
    </p:spTree>
    <p:extLst>
      <p:ext uri="{BB962C8B-B14F-4D97-AF65-F5344CB8AC3E}">
        <p14:creationId xmlns:p14="http://schemas.microsoft.com/office/powerpoint/2010/main" val="15260502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Font typeface="Arial" pitchFamily="34" charset="0"/>
        <a:buChar char="•"/>
        <a:defRPr sz="2000" kern="1200">
          <a:solidFill>
            <a:schemeClr val="tx1"/>
          </a:solidFill>
          <a:latin typeface="+mn-lt"/>
          <a:ea typeface="+mn-ea"/>
          <a:cs typeface="+mn-cs"/>
        </a:defRPr>
      </a:lvl1pPr>
      <a:lvl2pPr marL="502920" indent="-223838" algn="l" defTabSz="914400" rtl="0" eaLnBrk="1" latinLnBrk="0" hangingPunct="1">
        <a:lnSpc>
          <a:spcPct val="90000"/>
        </a:lnSpc>
        <a:spcBef>
          <a:spcPts val="800"/>
        </a:spcBef>
        <a:buFont typeface="Arial" pitchFamily="34" charset="0"/>
        <a:buChar char="–"/>
        <a:defRPr sz="1800" kern="1200">
          <a:solidFill>
            <a:schemeClr val="tx1"/>
          </a:solidFill>
          <a:latin typeface="+mn-lt"/>
          <a:ea typeface="+mn-ea"/>
          <a:cs typeface="+mn-cs"/>
        </a:defRPr>
      </a:lvl2pPr>
      <a:lvl3pPr marL="741363" indent="-171450" algn="l" defTabSz="914400" rtl="0" eaLnBrk="1" latinLnBrk="0" hangingPunct="1">
        <a:lnSpc>
          <a:spcPct val="90000"/>
        </a:lnSpc>
        <a:spcBef>
          <a:spcPts val="600"/>
        </a:spcBef>
        <a:buFont typeface="Arial" pitchFamily="34" charset="0"/>
        <a:buChar char="•"/>
        <a:defRPr sz="1600" kern="1200">
          <a:solidFill>
            <a:schemeClr val="tx1"/>
          </a:solidFill>
          <a:latin typeface="+mn-lt"/>
          <a:ea typeface="+mn-ea"/>
          <a:cs typeface="+mn-cs"/>
        </a:defRPr>
      </a:lvl3pPr>
      <a:lvl4pPr marL="966788" indent="-173038"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4pPr>
      <a:lvl5pPr marL="1208088" indent="-173038"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5pPr>
      <a:lvl6pPr marL="1444752" indent="-173736"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6pPr>
      <a:lvl7pPr marL="1682496" indent="-173736"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7pPr>
      <a:lvl8pPr marL="1920240" indent="-173736"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8pPr>
      <a:lvl9pPr marL="2157984" indent="-173736"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9.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9.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eg"/><Relationship Id="rId1" Type="http://schemas.openxmlformats.org/officeDocument/2006/relationships/slideLayout" Target="../slideLayouts/slideLayout9.xml"/><Relationship Id="rId4" Type="http://schemas.openxmlformats.org/officeDocument/2006/relationships/image" Target="../media/image21.jpeg"/></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image" Target="../media/image22.jpeg"/><Relationship Id="rId1" Type="http://schemas.openxmlformats.org/officeDocument/2006/relationships/slideLayout" Target="../slideLayouts/slideLayout9.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9.xml"/><Relationship Id="rId4" Type="http://schemas.openxmlformats.org/officeDocument/2006/relationships/image" Target="../media/image30.jpeg"/></Relationships>
</file>

<file path=ppt/slides/_rels/slide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 Id="rId9" Type="http://schemas.openxmlformats.org/officeDocument/2006/relationships/image" Target="../media/image39.jpg"/></Relationships>
</file>

<file path=ppt/slides/_rels/slide1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9.xml"/><Relationship Id="rId4" Type="http://schemas.openxmlformats.org/officeDocument/2006/relationships/image" Target="../media/image42.jpeg"/></Relationships>
</file>

<file path=ppt/slides/_rels/slide1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9.xml"/><Relationship Id="rId5" Type="http://schemas.openxmlformats.org/officeDocument/2006/relationships/image" Target="../media/image46.jpeg"/><Relationship Id="rId4" Type="http://schemas.openxmlformats.org/officeDocument/2006/relationships/image" Target="../media/image4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Mirror Storyboard </a:t>
            </a:r>
            <a:endParaRPr lang="en-US" dirty="0"/>
          </a:p>
        </p:txBody>
      </p:sp>
      <p:sp>
        <p:nvSpPr>
          <p:cNvPr id="4" name="Subtitle 3"/>
          <p:cNvSpPr>
            <a:spLocks noGrp="1"/>
          </p:cNvSpPr>
          <p:nvPr>
            <p:ph type="subTitle" idx="1"/>
          </p:nvPr>
        </p:nvSpPr>
        <p:spPr/>
        <p:txBody>
          <a:bodyPr/>
          <a:lstStyle/>
          <a:p>
            <a:r>
              <a:rPr lang="en-AU" dirty="0" smtClean="0"/>
              <a:t>By Michelle </a:t>
            </a:r>
            <a:endParaRPr lang="en-AU" dirty="0"/>
          </a:p>
        </p:txBody>
      </p:sp>
    </p:spTree>
    <p:extLst>
      <p:ext uri="{BB962C8B-B14F-4D97-AF65-F5344CB8AC3E}">
        <p14:creationId xmlns:p14="http://schemas.microsoft.com/office/powerpoint/2010/main" val="456561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3475" y="404664"/>
            <a:ext cx="3276599" cy="1131962"/>
          </a:xfrm>
        </p:spPr>
        <p:txBody>
          <a:bodyPr>
            <a:normAutofit/>
          </a:bodyPr>
          <a:lstStyle/>
          <a:p>
            <a:r>
              <a:rPr lang="en-US" dirty="0" smtClean="0"/>
              <a:t>My Morning Routine</a:t>
            </a:r>
            <a:endParaRPr lang="en-US" dirty="0"/>
          </a:p>
        </p:txBody>
      </p:sp>
      <p:sp>
        <p:nvSpPr>
          <p:cNvPr id="4" name="Text Placeholder 3"/>
          <p:cNvSpPr>
            <a:spLocks noGrp="1"/>
          </p:cNvSpPr>
          <p:nvPr>
            <p:ph type="body" sz="half" idx="2"/>
          </p:nvPr>
        </p:nvSpPr>
        <p:spPr>
          <a:xfrm>
            <a:off x="583476" y="1572408"/>
            <a:ext cx="3276599" cy="5024944"/>
          </a:xfrm>
        </p:spPr>
        <p:txBody>
          <a:bodyPr>
            <a:noAutofit/>
          </a:bodyPr>
          <a:lstStyle/>
          <a:p>
            <a:r>
              <a:rPr lang="en-US" sz="1800" dirty="0" smtClean="0">
                <a:latin typeface="Bradley Hand ITC" panose="03070402050302030203" pitchFamily="66" charset="0"/>
              </a:rPr>
              <a:t>Everyday my mum, who is my alarm clock, wakes me up at 7:40am. Because I am not a morning person and I hate waking up early, I sleep in an extra </a:t>
            </a:r>
            <a:r>
              <a:rPr lang="en-US" sz="1800" dirty="0" smtClean="0">
                <a:latin typeface="Bradley Hand ITC" panose="03070402050302030203" pitchFamily="66" charset="0"/>
              </a:rPr>
              <a:t>(well-deserved) </a:t>
            </a:r>
            <a:r>
              <a:rPr lang="en-US" sz="1800" dirty="0" smtClean="0">
                <a:latin typeface="Bradley Hand ITC" panose="03070402050302030203" pitchFamily="66" charset="0"/>
              </a:rPr>
              <a:t>5 minutes</a:t>
            </a:r>
            <a:r>
              <a:rPr lang="en-US" sz="1800" dirty="0">
                <a:latin typeface="Bradley Hand ITC" panose="03070402050302030203" pitchFamily="66" charset="0"/>
              </a:rPr>
              <a:t>. (Why do schools have to start so early</a:t>
            </a:r>
            <a:r>
              <a:rPr lang="en-US" sz="1800" dirty="0" smtClean="0">
                <a:latin typeface="Bradley Hand ITC" panose="03070402050302030203" pitchFamily="66" charset="0"/>
              </a:rPr>
              <a:t>?)At 7:45pm, I change into my school uniform </a:t>
            </a:r>
            <a:r>
              <a:rPr lang="en-US" sz="1800" dirty="0" smtClean="0">
                <a:latin typeface="Bradley Hand ITC" panose="03070402050302030203" pitchFamily="66" charset="0"/>
              </a:rPr>
              <a:t>which </a:t>
            </a:r>
            <a:r>
              <a:rPr lang="en-US" sz="1800" dirty="0" smtClean="0">
                <a:latin typeface="Bradley Hand ITC" panose="03070402050302030203" pitchFamily="66" charset="0"/>
              </a:rPr>
              <a:t>has been prepared for me last night. I try to change as quickly as I can before my brother finishes and race him to the toilet and bathroom because he takes </a:t>
            </a:r>
            <a:r>
              <a:rPr lang="en-US" sz="1800" dirty="0" smtClean="0">
                <a:latin typeface="Bradley Hand ITC" panose="03070402050302030203" pitchFamily="66" charset="0"/>
              </a:rPr>
              <a:t>a really </a:t>
            </a:r>
            <a:r>
              <a:rPr lang="en-US" sz="1800" dirty="0" smtClean="0">
                <a:latin typeface="Bradley Hand ITC" panose="03070402050302030203" pitchFamily="66" charset="0"/>
              </a:rPr>
              <a:t>long </a:t>
            </a:r>
            <a:r>
              <a:rPr lang="en-US" sz="1800" dirty="0" smtClean="0">
                <a:latin typeface="Bradley Hand ITC" panose="03070402050302030203" pitchFamily="66" charset="0"/>
              </a:rPr>
              <a:t>time in </a:t>
            </a:r>
            <a:r>
              <a:rPr lang="en-US" sz="1800" dirty="0" smtClean="0">
                <a:latin typeface="Bradley Hand ITC" panose="03070402050302030203" pitchFamily="66" charset="0"/>
              </a:rPr>
              <a:t>there and I do not want to be late for school. It is very difficult for me to change quickly as I am only half awake. </a:t>
            </a:r>
            <a:endParaRPr lang="en-US" sz="1800" dirty="0">
              <a:latin typeface="Bradley Hand ITC" panose="03070402050302030203" pitchFamily="66" charset="0"/>
            </a:endParaRPr>
          </a:p>
        </p:txBody>
      </p:sp>
      <p:pic>
        <p:nvPicPr>
          <p:cNvPr id="3" name="Picture Placeholder 2"/>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7550" r="7550"/>
          <a:stretch>
            <a:fillRect/>
          </a:stretch>
        </p:blipFill>
        <p:spPr>
          <a:xfrm>
            <a:off x="5086300" y="404664"/>
            <a:ext cx="3129880" cy="6048672"/>
          </a:xfr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8482624" y="377532"/>
            <a:ext cx="3284984" cy="3339248"/>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r="26501"/>
          <a:stretch/>
        </p:blipFill>
        <p:spPr>
          <a:xfrm rot="5400000">
            <a:off x="8634826" y="3271002"/>
            <a:ext cx="2741268" cy="3578560"/>
          </a:xfrm>
          <a:prstGeom prst="rect">
            <a:avLst/>
          </a:prstGeom>
        </p:spPr>
      </p:pic>
      <p:sp>
        <p:nvSpPr>
          <p:cNvPr id="8" name="Rectangle 7"/>
          <p:cNvSpPr/>
          <p:nvPr/>
        </p:nvSpPr>
        <p:spPr>
          <a:xfrm>
            <a:off x="8216180" y="3356992"/>
            <a:ext cx="3578560" cy="3396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p:cNvSpPr/>
          <p:nvPr/>
        </p:nvSpPr>
        <p:spPr>
          <a:xfrm rot="16200000">
            <a:off x="5322926" y="3282244"/>
            <a:ext cx="6026252" cy="2710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Box 9"/>
          <p:cNvSpPr txBox="1"/>
          <p:nvPr/>
        </p:nvSpPr>
        <p:spPr>
          <a:xfrm>
            <a:off x="10668629" y="5795795"/>
            <a:ext cx="1323514" cy="646331"/>
          </a:xfrm>
          <a:prstGeom prst="rect">
            <a:avLst/>
          </a:prstGeom>
          <a:noFill/>
        </p:spPr>
        <p:txBody>
          <a:bodyPr wrap="square" rtlCol="0">
            <a:spAutoFit/>
          </a:bodyPr>
          <a:lstStyle/>
          <a:p>
            <a:r>
              <a:rPr lang="en-AU" dirty="0" smtClean="0">
                <a:solidFill>
                  <a:schemeClr val="bg1"/>
                </a:solidFill>
              </a:rPr>
              <a:t>(Outside my room)</a:t>
            </a:r>
            <a:endParaRPr lang="en-AU" dirty="0">
              <a:solidFill>
                <a:schemeClr val="bg1"/>
              </a:solidFill>
            </a:endParaRPr>
          </a:p>
        </p:txBody>
      </p:sp>
    </p:spTree>
    <p:extLst>
      <p:ext uri="{BB962C8B-B14F-4D97-AF65-F5344CB8AC3E}">
        <p14:creationId xmlns:p14="http://schemas.microsoft.com/office/powerpoint/2010/main" val="2670086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549796" y="260648"/>
            <a:ext cx="3528392" cy="6408712"/>
          </a:xfrm>
        </p:spPr>
        <p:txBody>
          <a:bodyPr>
            <a:noAutofit/>
          </a:bodyPr>
          <a:lstStyle/>
          <a:p>
            <a:r>
              <a:rPr lang="en-AU" sz="1800" dirty="0" smtClean="0">
                <a:latin typeface="Bradley Hand ITC" panose="03070402050302030203" pitchFamily="66" charset="0"/>
              </a:rPr>
              <a:t>Unfortunately, my brother usually makes it before me (he is a morning person, opposite </a:t>
            </a:r>
            <a:r>
              <a:rPr lang="en-AU" sz="1800" dirty="0" smtClean="0">
                <a:latin typeface="Bradley Hand ITC" panose="03070402050302030203" pitchFamily="66" charset="0"/>
              </a:rPr>
              <a:t>to </a:t>
            </a:r>
            <a:r>
              <a:rPr lang="en-AU" sz="1800" dirty="0" smtClean="0">
                <a:latin typeface="Bradley Hand ITC" panose="03070402050302030203" pitchFamily="66" charset="0"/>
              </a:rPr>
              <a:t>me), but it always gives me motivation to wake up and boosts my energy so I can do my morning routine. Brushing my hair is very exhausting as my hair is extremely long and full of knots because I just woke up. When I tie my hair up into a ponytail, I have to pull my long strands of hair through my hair tie three times so it is secure and does not undo during the day. This moment makes my arms hurt as my arms have to stay up in the air for a long time. (I hope I do not miss out any hair so I do not have to start this process again.) My mum already has the toothpaste on the toothbrush ready for me (which is very kind of her to do and dearly appreciated), so I do not have to do much and procrastinate. </a:t>
            </a:r>
            <a:endParaRPr lang="en-AU" sz="1800" dirty="0">
              <a:latin typeface="Bradley Hand ITC" panose="03070402050302030203" pitchFamily="66" charset="0"/>
            </a:endParaRPr>
          </a:p>
        </p:txBody>
      </p:sp>
      <p:pic>
        <p:nvPicPr>
          <p:cNvPr id="5" name="Picture Placeholder 4"/>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7550" r="7550"/>
          <a:stretch>
            <a:fillRect/>
          </a:stretch>
        </p:blipFill>
        <p:spPr>
          <a:xfrm>
            <a:off x="5086299" y="404664"/>
            <a:ext cx="6696743" cy="1584176"/>
          </a:xfr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35042" y="1970001"/>
            <a:ext cx="3348000" cy="4470210"/>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18112" t="13470" r="7864"/>
          <a:stretch/>
        </p:blipFill>
        <p:spPr>
          <a:xfrm>
            <a:off x="5086670" y="1970001"/>
            <a:ext cx="3348000" cy="4470209"/>
          </a:xfrm>
          <a:prstGeom prst="rect">
            <a:avLst/>
          </a:prstGeom>
        </p:spPr>
      </p:pic>
      <p:sp>
        <p:nvSpPr>
          <p:cNvPr id="9" name="Rectangle 8"/>
          <p:cNvSpPr/>
          <p:nvPr/>
        </p:nvSpPr>
        <p:spPr>
          <a:xfrm>
            <a:off x="5086298" y="1853295"/>
            <a:ext cx="6696744" cy="2710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p:cNvSpPr/>
          <p:nvPr/>
        </p:nvSpPr>
        <p:spPr>
          <a:xfrm rot="16200000">
            <a:off x="6312765" y="4138282"/>
            <a:ext cx="4315823"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456762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796" y="370683"/>
            <a:ext cx="3276599" cy="699914"/>
          </a:xfrm>
        </p:spPr>
        <p:txBody>
          <a:bodyPr/>
          <a:lstStyle/>
          <a:p>
            <a:r>
              <a:rPr lang="en-AU" dirty="0" smtClean="0"/>
              <a:t>Breakfast </a:t>
            </a:r>
            <a:endParaRPr lang="en-AU" dirty="0"/>
          </a:p>
        </p:txBody>
      </p:sp>
      <p:sp>
        <p:nvSpPr>
          <p:cNvPr id="3" name="Text Placeholder 2"/>
          <p:cNvSpPr>
            <a:spLocks noGrp="1"/>
          </p:cNvSpPr>
          <p:nvPr>
            <p:ph type="body" sz="half" idx="2"/>
          </p:nvPr>
        </p:nvSpPr>
        <p:spPr>
          <a:xfrm>
            <a:off x="560506" y="1196752"/>
            <a:ext cx="3276599" cy="5256584"/>
          </a:xfrm>
        </p:spPr>
        <p:txBody>
          <a:bodyPr>
            <a:noAutofit/>
          </a:bodyPr>
          <a:lstStyle/>
          <a:p>
            <a:r>
              <a:rPr lang="en-AU" sz="1800" dirty="0" smtClean="0">
                <a:latin typeface="Bradley Hand ITC" panose="03070402050302030203" pitchFamily="66" charset="0"/>
              </a:rPr>
              <a:t>Most of the time I have something different for breakfast each day. On Mondays, I usually have my favourite cereal, </a:t>
            </a:r>
            <a:r>
              <a:rPr lang="en-AU" sz="1800" dirty="0" err="1" smtClean="0">
                <a:latin typeface="Bradley Hand ITC" panose="03070402050302030203" pitchFamily="66" charset="0"/>
              </a:rPr>
              <a:t>Froot</a:t>
            </a:r>
            <a:r>
              <a:rPr lang="en-AU" sz="1800" dirty="0" smtClean="0">
                <a:latin typeface="Bradley Hand ITC" panose="03070402050302030203" pitchFamily="66" charset="0"/>
              </a:rPr>
              <a:t> Loops, with milk or scrambled eggs. I have sandwiches with chicken, lettuce and mayo </a:t>
            </a:r>
            <a:r>
              <a:rPr lang="en-AU" sz="1800" dirty="0" smtClean="0">
                <a:latin typeface="Bradley Hand ITC" panose="03070402050302030203" pitchFamily="66" charset="0"/>
              </a:rPr>
              <a:t>on </a:t>
            </a:r>
            <a:r>
              <a:rPr lang="en-AU" sz="1800" dirty="0" smtClean="0">
                <a:latin typeface="Bradley Hand ITC" panose="03070402050302030203" pitchFamily="66" charset="0"/>
              </a:rPr>
              <a:t>Tuesdays and Thursdays. On Wednesdays I have the best breakfast, chicken nuggets. On Fridays I have whatever my mum decides, so I had pancakes on one of the Fridays. (Yum!) While I eat, I watch the television, channel 23 or 99, with my mum and brother. After I eat, I pack my laptop, pencil case, and any books I took home into my bag for school. </a:t>
            </a:r>
            <a:endParaRPr lang="en-AU" sz="1800" dirty="0">
              <a:latin typeface="Bradley Hand ITC" panose="03070402050302030203" pitchFamily="66" charset="0"/>
            </a:endParaRPr>
          </a:p>
        </p:txBody>
      </p:sp>
      <p:pic>
        <p:nvPicPr>
          <p:cNvPr id="5" name="Picture Placeholder 4"/>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7550" r="7550"/>
          <a:stretch>
            <a:fillRect/>
          </a:stretch>
        </p:blipFill>
        <p:spPr>
          <a:xfrm>
            <a:off x="5086300" y="436162"/>
            <a:ext cx="3312368" cy="2520280"/>
          </a:xfr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8487" y="417506"/>
            <a:ext cx="3329608" cy="2488782"/>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12198"/>
          <a:stretch/>
        </p:blipFill>
        <p:spPr>
          <a:xfrm>
            <a:off x="5086300" y="2708920"/>
            <a:ext cx="3312368" cy="1984726"/>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70334" y="2708920"/>
            <a:ext cx="3384376" cy="1984726"/>
          </a:xfrm>
          <a:prstGeom prst="rect">
            <a:avLst/>
          </a:prstGeom>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l="18501" t="10100" r="23225" b="45801"/>
          <a:stretch/>
        </p:blipFill>
        <p:spPr>
          <a:xfrm>
            <a:off x="5112734" y="4693646"/>
            <a:ext cx="6641976" cy="1759690"/>
          </a:xfrm>
          <a:prstGeom prst="rect">
            <a:avLst/>
          </a:prstGeom>
        </p:spPr>
      </p:pic>
      <p:sp>
        <p:nvSpPr>
          <p:cNvPr id="10" name="Rectangle 9"/>
          <p:cNvSpPr/>
          <p:nvPr/>
        </p:nvSpPr>
        <p:spPr>
          <a:xfrm>
            <a:off x="5082485" y="2534055"/>
            <a:ext cx="6696744" cy="2710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p:cNvSpPr/>
          <p:nvPr/>
        </p:nvSpPr>
        <p:spPr>
          <a:xfrm>
            <a:off x="5082485" y="4658557"/>
            <a:ext cx="6696744" cy="2710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p:cNvSpPr/>
          <p:nvPr/>
        </p:nvSpPr>
        <p:spPr>
          <a:xfrm rot="16200000">
            <a:off x="6107842" y="2502445"/>
            <a:ext cx="4524985" cy="3294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000062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1804" y="476672"/>
            <a:ext cx="3276599" cy="627906"/>
          </a:xfrm>
        </p:spPr>
        <p:txBody>
          <a:bodyPr/>
          <a:lstStyle/>
          <a:p>
            <a:r>
              <a:rPr lang="en-AU" dirty="0" smtClean="0"/>
              <a:t>School</a:t>
            </a:r>
            <a:endParaRPr lang="en-AU" dirty="0"/>
          </a:p>
        </p:txBody>
      </p:sp>
      <p:sp>
        <p:nvSpPr>
          <p:cNvPr id="3" name="Text Placeholder 2"/>
          <p:cNvSpPr>
            <a:spLocks noGrp="1"/>
          </p:cNvSpPr>
          <p:nvPr>
            <p:ph type="body" sz="half" idx="2"/>
          </p:nvPr>
        </p:nvSpPr>
        <p:spPr>
          <a:xfrm>
            <a:off x="333772" y="1052736"/>
            <a:ext cx="3888432" cy="5544616"/>
          </a:xfrm>
        </p:spPr>
        <p:txBody>
          <a:bodyPr>
            <a:normAutofit/>
          </a:bodyPr>
          <a:lstStyle/>
          <a:p>
            <a:r>
              <a:rPr lang="en-AU" sz="1800" dirty="0" smtClean="0">
                <a:latin typeface="Bradley Hand ITC" panose="03070402050302030203" pitchFamily="66" charset="0"/>
              </a:rPr>
              <a:t>I leave my house and get into the </a:t>
            </a:r>
            <a:r>
              <a:rPr lang="en-AU" sz="1800" dirty="0" smtClean="0">
                <a:latin typeface="Bradley Hand ITC" panose="03070402050302030203" pitchFamily="66" charset="0"/>
              </a:rPr>
              <a:t>car.(</a:t>
            </a:r>
            <a:r>
              <a:rPr lang="en-AU" sz="1800" dirty="0" smtClean="0">
                <a:latin typeface="Bradley Hand ITC" panose="03070402050302030203" pitchFamily="66" charset="0"/>
              </a:rPr>
              <a:t>I wish I could listen to the radio for music but it rarely happens, as the radio hosts always talks during the time I turn the radio on. This gets on my nerves.) On Mondays, Tuesdays and sometimes Thursdays, </a:t>
            </a:r>
            <a:r>
              <a:rPr lang="en-AU" sz="1800" dirty="0" smtClean="0">
                <a:latin typeface="Bradley Hand ITC" panose="03070402050302030203" pitchFamily="66" charset="0"/>
              </a:rPr>
              <a:t>my </a:t>
            </a:r>
            <a:r>
              <a:rPr lang="en-AU" sz="1800" dirty="0">
                <a:latin typeface="Bradley Hand ITC" panose="03070402050302030203" pitchFamily="66" charset="0"/>
              </a:rPr>
              <a:t>mum has to drop off my brother first at his </a:t>
            </a:r>
            <a:r>
              <a:rPr lang="en-AU" sz="1800" dirty="0" smtClean="0">
                <a:latin typeface="Bradley Hand ITC" panose="03070402050302030203" pitchFamily="66" charset="0"/>
              </a:rPr>
              <a:t>school. </a:t>
            </a:r>
            <a:r>
              <a:rPr lang="en-AU" sz="1800" dirty="0">
                <a:latin typeface="Bradley Hand ITC" panose="03070402050302030203" pitchFamily="66" charset="0"/>
              </a:rPr>
              <a:t>However, on </a:t>
            </a:r>
            <a:r>
              <a:rPr lang="en-AU" sz="1800" dirty="0" smtClean="0">
                <a:latin typeface="Bradley Hand ITC" panose="03070402050302030203" pitchFamily="66" charset="0"/>
              </a:rPr>
              <a:t>Wednesdays </a:t>
            </a:r>
            <a:r>
              <a:rPr lang="en-AU" sz="1800" dirty="0">
                <a:latin typeface="Bradley Hand ITC" panose="03070402050302030203" pitchFamily="66" charset="0"/>
              </a:rPr>
              <a:t>and </a:t>
            </a:r>
            <a:r>
              <a:rPr lang="en-AU" sz="1800" dirty="0" smtClean="0">
                <a:latin typeface="Bradley Hand ITC" panose="03070402050302030203" pitchFamily="66" charset="0"/>
              </a:rPr>
              <a:t>Fridays, </a:t>
            </a:r>
            <a:r>
              <a:rPr lang="en-AU" sz="1800" dirty="0" smtClean="0">
                <a:latin typeface="Bradley Hand ITC" panose="03070402050302030203" pitchFamily="66" charset="0"/>
              </a:rPr>
              <a:t>my </a:t>
            </a:r>
            <a:r>
              <a:rPr lang="en-AU" sz="1800" dirty="0" smtClean="0">
                <a:latin typeface="Bradley Hand ITC" panose="03070402050302030203" pitchFamily="66" charset="0"/>
              </a:rPr>
              <a:t>mum takes me to school while my dad takes my brother to school. In the city there is a lot of traffic, so I like to get to school early </a:t>
            </a:r>
            <a:r>
              <a:rPr lang="en-AU" sz="1800" dirty="0" smtClean="0">
                <a:latin typeface="Bradley Hand ITC" panose="03070402050302030203" pitchFamily="66" charset="0"/>
              </a:rPr>
              <a:t>when </a:t>
            </a:r>
            <a:r>
              <a:rPr lang="en-AU" sz="1800" dirty="0" smtClean="0">
                <a:latin typeface="Bradley Hand ITC" panose="03070402050302030203" pitchFamily="66" charset="0"/>
              </a:rPr>
              <a:t>the traffic is not as bad. When I arrive at school early, I like to clean my locker. My locker is a top locker and sometimes I can not reach my books but when I do, my other books fall off the shelf, causing my locker to look messy and disorganised which I absolutely hate. </a:t>
            </a:r>
            <a:endParaRPr lang="en-AU" sz="1800" dirty="0">
              <a:latin typeface="Bradley Hand ITC" panose="03070402050302030203" pitchFamily="66" charset="0"/>
            </a:endParaRPr>
          </a:p>
          <a:p>
            <a:endParaRPr lang="en-AU" dirty="0"/>
          </a:p>
        </p:txBody>
      </p:sp>
      <p:pic>
        <p:nvPicPr>
          <p:cNvPr id="9" name="Picture Placeholder 8"/>
          <p:cNvPicPr>
            <a:picLocks noGrp="1" noChangeAspect="1"/>
          </p:cNvPicPr>
          <p:nvPr>
            <p:ph type="pic" idx="1"/>
          </p:nvPr>
        </p:nvPicPr>
        <p:blipFill rotWithShape="1">
          <a:blip r:embed="rId2" cstate="print">
            <a:extLst>
              <a:ext uri="{28A0092B-C50C-407E-A947-70E740481C1C}">
                <a14:useLocalDpi xmlns:a14="http://schemas.microsoft.com/office/drawing/2010/main" val="0"/>
              </a:ext>
            </a:extLst>
          </a:blip>
          <a:srcRect l="7550" r="7550" b="20970"/>
          <a:stretch/>
        </p:blipFill>
        <p:spPr>
          <a:xfrm>
            <a:off x="5086300" y="404664"/>
            <a:ext cx="3312368" cy="3415640"/>
          </a:xfr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8668" y="404664"/>
            <a:ext cx="3384376" cy="3456384"/>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86300" y="3851387"/>
            <a:ext cx="6696745" cy="2561023"/>
          </a:xfrm>
          <a:prstGeom prst="rect">
            <a:avLst/>
          </a:prstGeom>
        </p:spPr>
      </p:pic>
      <p:sp>
        <p:nvSpPr>
          <p:cNvPr id="13" name="Rectangle 12"/>
          <p:cNvSpPr/>
          <p:nvPr/>
        </p:nvSpPr>
        <p:spPr>
          <a:xfrm>
            <a:off x="5086300" y="3687724"/>
            <a:ext cx="6696744" cy="2710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Rectangle 13"/>
          <p:cNvSpPr/>
          <p:nvPr/>
        </p:nvSpPr>
        <p:spPr>
          <a:xfrm rot="16200000">
            <a:off x="6616214" y="2032346"/>
            <a:ext cx="3585235" cy="267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300046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477788" y="908720"/>
            <a:ext cx="3276599" cy="5390418"/>
          </a:xfrm>
        </p:spPr>
        <p:txBody>
          <a:bodyPr>
            <a:normAutofit fontScale="92500"/>
          </a:bodyPr>
          <a:lstStyle/>
          <a:p>
            <a:r>
              <a:rPr lang="en-AU" sz="1900" dirty="0" smtClean="0">
                <a:latin typeface="Bradley Hand ITC" panose="03070402050302030203" pitchFamily="66" charset="0"/>
              </a:rPr>
              <a:t>This is my timetable for Thursday. I have maths first thing in the morning, I love maths but I have to climb stairs (very annoying and tiring!) because my maths class is at the top floor of a building so it makes me not like math, but only for a few minutes. Next I have Comprehension where I get to relax and read. After snack I have Woodwork which in my opinion, has been the most fun elective I have had so far. In period 4, I have a library lesson which I enjoy because I get to read stories written by my favourite author, Roald Dahl. Lastly, I have a double lesson of geography where I get to learn about water in the world.</a:t>
            </a:r>
          </a:p>
          <a:p>
            <a:endParaRPr lang="en-AU" dirty="0"/>
          </a:p>
        </p:txBody>
      </p:sp>
      <p:pic>
        <p:nvPicPr>
          <p:cNvPr id="5" name="Picture Placeholder 4"/>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7550" r="7550"/>
          <a:stretch>
            <a:fillRect/>
          </a:stretch>
        </p:blipFill>
        <p:spPr>
          <a:xfrm>
            <a:off x="8268466" y="4313462"/>
            <a:ext cx="3514578" cy="2139874"/>
          </a:xfrm>
        </p:spPr>
      </p:pic>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9430" t="11550" r="30281" b="45400"/>
          <a:stretch/>
        </p:blipFill>
        <p:spPr>
          <a:xfrm>
            <a:off x="5086300" y="4509137"/>
            <a:ext cx="3182166" cy="1923833"/>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16390" r="-394"/>
          <a:stretch/>
        </p:blipFill>
        <p:spPr>
          <a:xfrm>
            <a:off x="8268466" y="2492913"/>
            <a:ext cx="3514578" cy="2016224"/>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86300" y="2492914"/>
            <a:ext cx="3182166" cy="2016224"/>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86300" y="404664"/>
            <a:ext cx="3182166" cy="2088249"/>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68466" y="418356"/>
            <a:ext cx="3514578" cy="2166948"/>
          </a:xfrm>
          <a:prstGeom prst="rect">
            <a:avLst/>
          </a:prstGeom>
        </p:spPr>
      </p:pic>
      <p:sp>
        <p:nvSpPr>
          <p:cNvPr id="10" name="Rectangle 9"/>
          <p:cNvSpPr/>
          <p:nvPr/>
        </p:nvSpPr>
        <p:spPr>
          <a:xfrm>
            <a:off x="5086300" y="2424552"/>
            <a:ext cx="6696744" cy="2710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p:cNvSpPr/>
          <p:nvPr/>
        </p:nvSpPr>
        <p:spPr>
          <a:xfrm>
            <a:off x="5086300" y="4444440"/>
            <a:ext cx="6696744" cy="2710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p:cNvSpPr/>
          <p:nvPr/>
        </p:nvSpPr>
        <p:spPr>
          <a:xfrm rot="16200000">
            <a:off x="6150686" y="2412607"/>
            <a:ext cx="4310868" cy="2820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778858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4010" y="397098"/>
            <a:ext cx="3276599" cy="627906"/>
          </a:xfrm>
        </p:spPr>
        <p:txBody>
          <a:bodyPr/>
          <a:lstStyle/>
          <a:p>
            <a:r>
              <a:rPr lang="en-AU" dirty="0" smtClean="0"/>
              <a:t>After School</a:t>
            </a:r>
            <a:endParaRPr lang="en-AU" dirty="0"/>
          </a:p>
        </p:txBody>
      </p:sp>
      <p:sp>
        <p:nvSpPr>
          <p:cNvPr id="3" name="Text Placeholder 2"/>
          <p:cNvSpPr>
            <a:spLocks noGrp="1"/>
          </p:cNvSpPr>
          <p:nvPr>
            <p:ph type="body" sz="half" idx="2"/>
          </p:nvPr>
        </p:nvSpPr>
        <p:spPr>
          <a:xfrm>
            <a:off x="538224" y="1340768"/>
            <a:ext cx="3539964" cy="4248472"/>
          </a:xfrm>
        </p:spPr>
        <p:txBody>
          <a:bodyPr>
            <a:normAutofit/>
          </a:bodyPr>
          <a:lstStyle/>
          <a:p>
            <a:r>
              <a:rPr lang="en-AU" sz="1800" dirty="0" smtClean="0">
                <a:latin typeface="Bradley Hand ITC" panose="03070402050302030203" pitchFamily="66" charset="0"/>
              </a:rPr>
              <a:t>When school </a:t>
            </a:r>
            <a:r>
              <a:rPr lang="en-AU" sz="1800" dirty="0" smtClean="0">
                <a:latin typeface="Bradley Hand ITC" panose="03070402050302030203" pitchFamily="66" charset="0"/>
              </a:rPr>
              <a:t>finishes </a:t>
            </a:r>
            <a:r>
              <a:rPr lang="en-AU" sz="1800" dirty="0" smtClean="0">
                <a:latin typeface="Bradley Hand ITC" panose="03070402050302030203" pitchFamily="66" charset="0"/>
              </a:rPr>
              <a:t>it </a:t>
            </a:r>
            <a:r>
              <a:rPr lang="en-AU" sz="1800" dirty="0" smtClean="0">
                <a:latin typeface="Bradley Hand ITC" panose="03070402050302030203" pitchFamily="66" charset="0"/>
              </a:rPr>
              <a:t>makes the roads very busy, so I get home at around 3:30pm. When I first step foot into my house, I walk straight to the kitchen to get a little snack because I am very hungry (I deserve food after a long day of hard work!). I relax on my hammock and watch the television until 4:30pm. Everyday I do my homework from 4:30pm to 6:00pm, except on Thursdays </a:t>
            </a:r>
            <a:r>
              <a:rPr lang="en-AU" sz="1800" dirty="0" smtClean="0">
                <a:latin typeface="Bradley Hand ITC" panose="03070402050302030203" pitchFamily="66" charset="0"/>
              </a:rPr>
              <a:t>because </a:t>
            </a:r>
            <a:r>
              <a:rPr lang="en-AU" sz="1800" dirty="0" smtClean="0">
                <a:latin typeface="Bradley Hand ITC" panose="03070402050302030203" pitchFamily="66" charset="0"/>
              </a:rPr>
              <a:t>I have piano lessons. Sometimes I visit my grandparents with my cousins</a:t>
            </a:r>
            <a:r>
              <a:rPr lang="en-AU" dirty="0" smtClean="0"/>
              <a:t>.</a:t>
            </a:r>
            <a:endParaRPr lang="en-AU" dirty="0"/>
          </a:p>
        </p:txBody>
      </p:sp>
      <p:pic>
        <p:nvPicPr>
          <p:cNvPr id="5" name="Picture Placeholder 4"/>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7550" r="7550"/>
          <a:stretch>
            <a:fillRect/>
          </a:stretch>
        </p:blipFill>
        <p:spPr>
          <a:xfrm>
            <a:off x="5050668" y="418634"/>
            <a:ext cx="3348000" cy="3154382"/>
          </a:xfr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98668" y="431111"/>
            <a:ext cx="3348000" cy="3141906"/>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50668" y="3573016"/>
            <a:ext cx="6767736" cy="2880319"/>
          </a:xfrm>
          <a:prstGeom prst="rect">
            <a:avLst/>
          </a:prstGeom>
        </p:spPr>
      </p:pic>
      <p:sp>
        <p:nvSpPr>
          <p:cNvPr id="8" name="Rectangle 7"/>
          <p:cNvSpPr/>
          <p:nvPr/>
        </p:nvSpPr>
        <p:spPr>
          <a:xfrm>
            <a:off x="5050668" y="3356992"/>
            <a:ext cx="6696744" cy="2710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p:cNvSpPr/>
          <p:nvPr/>
        </p:nvSpPr>
        <p:spPr>
          <a:xfrm rot="16200000">
            <a:off x="6773784" y="1848081"/>
            <a:ext cx="3209451" cy="3505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Box 3"/>
          <p:cNvSpPr txBox="1"/>
          <p:nvPr/>
        </p:nvSpPr>
        <p:spPr>
          <a:xfrm>
            <a:off x="10213912" y="2818673"/>
            <a:ext cx="1728192" cy="646331"/>
          </a:xfrm>
          <a:prstGeom prst="rect">
            <a:avLst/>
          </a:prstGeom>
          <a:noFill/>
        </p:spPr>
        <p:txBody>
          <a:bodyPr wrap="square" rtlCol="0">
            <a:spAutoFit/>
          </a:bodyPr>
          <a:lstStyle/>
          <a:p>
            <a:r>
              <a:rPr lang="en-AU" dirty="0" smtClean="0">
                <a:solidFill>
                  <a:schemeClr val="bg1"/>
                </a:solidFill>
              </a:rPr>
              <a:t>(one of the school’s exits)</a:t>
            </a:r>
            <a:endParaRPr lang="en-AU" dirty="0">
              <a:solidFill>
                <a:schemeClr val="bg1"/>
              </a:solidFill>
            </a:endParaRPr>
          </a:p>
        </p:txBody>
      </p:sp>
    </p:spTree>
    <p:extLst>
      <p:ext uri="{BB962C8B-B14F-4D97-AF65-F5344CB8AC3E}">
        <p14:creationId xmlns:p14="http://schemas.microsoft.com/office/powerpoint/2010/main" val="3341691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206" y="404664"/>
            <a:ext cx="3276599" cy="1131962"/>
          </a:xfrm>
        </p:spPr>
        <p:txBody>
          <a:bodyPr/>
          <a:lstStyle/>
          <a:p>
            <a:r>
              <a:rPr lang="en-AU" dirty="0" smtClean="0"/>
              <a:t>Extracurricular Activity </a:t>
            </a:r>
            <a:endParaRPr lang="en-AU" dirty="0"/>
          </a:p>
        </p:txBody>
      </p:sp>
      <p:sp>
        <p:nvSpPr>
          <p:cNvPr id="3" name="Text Placeholder 2"/>
          <p:cNvSpPr>
            <a:spLocks noGrp="1"/>
          </p:cNvSpPr>
          <p:nvPr>
            <p:ph type="body" sz="half" idx="2"/>
          </p:nvPr>
        </p:nvSpPr>
        <p:spPr>
          <a:xfrm>
            <a:off x="673205" y="1844824"/>
            <a:ext cx="3276599" cy="4536504"/>
          </a:xfrm>
        </p:spPr>
        <p:txBody>
          <a:bodyPr>
            <a:normAutofit lnSpcReduction="10000"/>
          </a:bodyPr>
          <a:lstStyle/>
          <a:p>
            <a:r>
              <a:rPr lang="en-AU" sz="1800" dirty="0" smtClean="0">
                <a:latin typeface="Bradley Hand ITC" panose="03070402050302030203" pitchFamily="66" charset="0"/>
              </a:rPr>
              <a:t>My piano lessons are at 6:00pm, at my piano teacher’s house. Since there is a park near my piano teacher’s house, my mum sometimes allows me to leave the house earlier than usual so I can play at the park. At the park I get physical exercise as I run around and play</a:t>
            </a:r>
            <a:r>
              <a:rPr lang="en-AU" sz="1800" dirty="0">
                <a:latin typeface="Bradley Hand ITC" panose="03070402050302030203" pitchFamily="66" charset="0"/>
              </a:rPr>
              <a:t>.</a:t>
            </a:r>
            <a:r>
              <a:rPr lang="en-AU" sz="1800" dirty="0" smtClean="0">
                <a:latin typeface="Bradley Hand ITC" panose="03070402050302030203" pitchFamily="66" charset="0"/>
              </a:rPr>
              <a:t> My piano lessons go for half an hour but ‘time flies when you’re having fun’ so it only feels like a few minutes. 				</a:t>
            </a:r>
            <a:r>
              <a:rPr lang="en-AU" dirty="0" smtClean="0"/>
              <a:t>													</a:t>
            </a:r>
            <a:endParaRPr lang="en-AU" dirty="0"/>
          </a:p>
        </p:txBody>
      </p:sp>
      <p:pic>
        <p:nvPicPr>
          <p:cNvPr id="5" name="Picture Placeholder 4"/>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7550" r="7550"/>
          <a:stretch>
            <a:fillRect/>
          </a:stretch>
        </p:blipFill>
        <p:spPr>
          <a:xfrm>
            <a:off x="5086300" y="404664"/>
            <a:ext cx="6696744" cy="3312368"/>
          </a:xfr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5554" y="3572664"/>
            <a:ext cx="6677490" cy="2853288"/>
          </a:xfrm>
          <a:prstGeom prst="rect">
            <a:avLst/>
          </a:prstGeom>
        </p:spPr>
      </p:pic>
      <p:sp>
        <p:nvSpPr>
          <p:cNvPr id="7" name="TextBox 6"/>
          <p:cNvSpPr txBox="1"/>
          <p:nvPr/>
        </p:nvSpPr>
        <p:spPr>
          <a:xfrm>
            <a:off x="5086300" y="5813535"/>
            <a:ext cx="1296144" cy="646331"/>
          </a:xfrm>
          <a:prstGeom prst="rect">
            <a:avLst/>
          </a:prstGeom>
          <a:noFill/>
        </p:spPr>
        <p:txBody>
          <a:bodyPr wrap="square" rtlCol="0">
            <a:spAutoFit/>
          </a:bodyPr>
          <a:lstStyle/>
          <a:p>
            <a:r>
              <a:rPr lang="en-AU" dirty="0" smtClean="0">
                <a:solidFill>
                  <a:schemeClr val="bg1"/>
                </a:solidFill>
              </a:rPr>
              <a:t>(This is my house) </a:t>
            </a:r>
            <a:endParaRPr lang="en-AU" dirty="0">
              <a:solidFill>
                <a:schemeClr val="bg1"/>
              </a:solidFill>
            </a:endParaRPr>
          </a:p>
        </p:txBody>
      </p:sp>
    </p:spTree>
    <p:extLst>
      <p:ext uri="{BB962C8B-B14F-4D97-AF65-F5344CB8AC3E}">
        <p14:creationId xmlns:p14="http://schemas.microsoft.com/office/powerpoint/2010/main" val="1140641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6008" y="332656"/>
            <a:ext cx="1512168" cy="771922"/>
          </a:xfrm>
        </p:spPr>
        <p:txBody>
          <a:bodyPr/>
          <a:lstStyle/>
          <a:p>
            <a:r>
              <a:rPr lang="en-AU" dirty="0" smtClean="0"/>
              <a:t>Dinner</a:t>
            </a:r>
            <a:endParaRPr lang="en-AU" dirty="0"/>
          </a:p>
        </p:txBody>
      </p:sp>
      <p:sp>
        <p:nvSpPr>
          <p:cNvPr id="3" name="Text Placeholder 2"/>
          <p:cNvSpPr>
            <a:spLocks noGrp="1"/>
          </p:cNvSpPr>
          <p:nvPr>
            <p:ph type="body" sz="half" idx="2"/>
          </p:nvPr>
        </p:nvSpPr>
        <p:spPr>
          <a:xfrm>
            <a:off x="405780" y="1388240"/>
            <a:ext cx="3672408" cy="4777064"/>
          </a:xfrm>
        </p:spPr>
        <p:txBody>
          <a:bodyPr>
            <a:normAutofit/>
          </a:bodyPr>
          <a:lstStyle/>
          <a:p>
            <a:r>
              <a:rPr lang="en-AU" sz="1800" dirty="0" smtClean="0">
                <a:latin typeface="Bradley Hand ITC" panose="03070402050302030203" pitchFamily="66" charset="0"/>
              </a:rPr>
              <a:t>I arrive home at around 6:45. My favourite meal of the day is dinner because it is the biggest meal. When I am not eating my cultural food such as spring rolls, rice, sour soup, pho and rice paper rolls, I eat my favourite food, Meat Lovers pizza. My family and I prefer to eat together in the kitchen while we watch a Vietnamese or Chinese movie.(I wish we could watch something else, as I only understand a little bit of what is </a:t>
            </a:r>
            <a:r>
              <a:rPr lang="en-AU" sz="1800" dirty="0" smtClean="0">
                <a:latin typeface="Bradley Hand ITC" panose="03070402050302030203" pitchFamily="66" charset="0"/>
              </a:rPr>
              <a:t>going on.) </a:t>
            </a:r>
            <a:endParaRPr lang="en-AU" sz="1800" dirty="0">
              <a:latin typeface="Bradley Hand ITC" panose="03070402050302030203" pitchFamily="66" charset="0"/>
            </a:endParaRPr>
          </a:p>
        </p:txBody>
      </p:sp>
      <p:pic>
        <p:nvPicPr>
          <p:cNvPr id="5" name="Picture Placeholder 4"/>
          <p:cNvPicPr>
            <a:picLocks noGrp="1" noChangeAspect="1"/>
          </p:cNvPicPr>
          <p:nvPr>
            <p:ph type="pic" idx="1"/>
          </p:nvPr>
        </p:nvPicPr>
        <p:blipFill rotWithShape="1">
          <a:blip r:embed="rId3" cstate="print">
            <a:extLst>
              <a:ext uri="{28A0092B-C50C-407E-A947-70E740481C1C}">
                <a14:useLocalDpi xmlns:a14="http://schemas.microsoft.com/office/drawing/2010/main" val="0"/>
              </a:ext>
            </a:extLst>
          </a:blip>
          <a:srcRect t="9700" b="24046"/>
          <a:stretch/>
        </p:blipFill>
        <p:spPr>
          <a:xfrm>
            <a:off x="5086300" y="4437112"/>
            <a:ext cx="3348000" cy="1967454"/>
          </a:xfr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19053"/>
          <a:stretch/>
        </p:blipFill>
        <p:spPr>
          <a:xfrm>
            <a:off x="8421591" y="2420888"/>
            <a:ext cx="3335018" cy="2016224"/>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15350" b="9051"/>
          <a:stretch/>
        </p:blipFill>
        <p:spPr>
          <a:xfrm>
            <a:off x="5086300" y="404664"/>
            <a:ext cx="3348000" cy="2016224"/>
          </a:xfrm>
          <a:prstGeom prst="rect">
            <a:avLst/>
          </a:prstGeom>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l="400" t="-1050" r="2001" b="6551"/>
          <a:stretch/>
        </p:blipFill>
        <p:spPr>
          <a:xfrm>
            <a:off x="8434299" y="4365103"/>
            <a:ext cx="3312531" cy="2051871"/>
          </a:xfrm>
          <a:prstGeom prst="rect">
            <a:avLst/>
          </a:prstGeom>
        </p:spPr>
      </p:pic>
      <p:pic>
        <p:nvPicPr>
          <p:cNvPr id="9" name="Picture 8"/>
          <p:cNvPicPr>
            <a:picLocks noChangeAspect="1"/>
          </p:cNvPicPr>
          <p:nvPr/>
        </p:nvPicPr>
        <p:blipFill rotWithShape="1">
          <a:blip r:embed="rId7" cstate="print">
            <a:extLst>
              <a:ext uri="{28A0092B-C50C-407E-A947-70E740481C1C}">
                <a14:useLocalDpi xmlns:a14="http://schemas.microsoft.com/office/drawing/2010/main" val="0"/>
              </a:ext>
            </a:extLst>
          </a:blip>
          <a:srcRect l="37800" t="56700" r="25800" b="6550"/>
          <a:stretch/>
        </p:blipFill>
        <p:spPr>
          <a:xfrm rot="18420209">
            <a:off x="10547213" y="4729475"/>
            <a:ext cx="1184916" cy="1685584"/>
          </a:xfrm>
          <a:prstGeom prst="ellipse">
            <a:avLst/>
          </a:prstGeom>
          <a:ln>
            <a:noFill/>
          </a:ln>
          <a:effectLst>
            <a:softEdge rad="112500"/>
          </a:effectLst>
        </p:spPr>
      </p:pic>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400808" y="410868"/>
            <a:ext cx="3337950" cy="2003816"/>
          </a:xfrm>
          <a:prstGeom prst="rect">
            <a:avLst/>
          </a:prstGeom>
        </p:spPr>
      </p:pic>
      <p:sp>
        <p:nvSpPr>
          <p:cNvPr id="12" name="TextBox 11"/>
          <p:cNvSpPr txBox="1"/>
          <p:nvPr/>
        </p:nvSpPr>
        <p:spPr>
          <a:xfrm>
            <a:off x="10270876" y="1882358"/>
            <a:ext cx="2016224" cy="600164"/>
          </a:xfrm>
          <a:prstGeom prst="rect">
            <a:avLst/>
          </a:prstGeom>
          <a:noFill/>
        </p:spPr>
        <p:txBody>
          <a:bodyPr wrap="square" rtlCol="0">
            <a:spAutoFit/>
          </a:bodyPr>
          <a:lstStyle/>
          <a:p>
            <a:r>
              <a:rPr lang="en-AU" sz="1100" dirty="0" smtClean="0">
                <a:solidFill>
                  <a:schemeClr val="bg1"/>
                </a:solidFill>
              </a:rPr>
              <a:t>This picture belongs to Google. My rice looked similar to this.</a:t>
            </a:r>
            <a:endParaRPr lang="en-AU" sz="1100" dirty="0">
              <a:solidFill>
                <a:schemeClr val="bg1"/>
              </a:solidFill>
            </a:endParaRPr>
          </a:p>
        </p:txBody>
      </p:sp>
      <p:pic>
        <p:nvPicPr>
          <p:cNvPr id="13" name="Picture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86300" y="2414684"/>
            <a:ext cx="3335290" cy="2094436"/>
          </a:xfrm>
          <a:prstGeom prst="rect">
            <a:avLst/>
          </a:prstGeom>
        </p:spPr>
      </p:pic>
      <p:sp>
        <p:nvSpPr>
          <p:cNvPr id="15" name="TextBox 14"/>
          <p:cNvSpPr txBox="1"/>
          <p:nvPr/>
        </p:nvSpPr>
        <p:spPr>
          <a:xfrm>
            <a:off x="5098359" y="4087449"/>
            <a:ext cx="2363382" cy="415498"/>
          </a:xfrm>
          <a:prstGeom prst="rect">
            <a:avLst/>
          </a:prstGeom>
          <a:noFill/>
        </p:spPr>
        <p:txBody>
          <a:bodyPr wrap="square" rtlCol="0">
            <a:spAutoFit/>
          </a:bodyPr>
          <a:lstStyle/>
          <a:p>
            <a:r>
              <a:rPr lang="en-AU" sz="1050" dirty="0" smtClean="0"/>
              <a:t>This picture belongs to Google. My soup looked similar to this.</a:t>
            </a:r>
            <a:endParaRPr lang="en-AU" sz="1050" dirty="0"/>
          </a:p>
        </p:txBody>
      </p:sp>
      <p:sp>
        <p:nvSpPr>
          <p:cNvPr id="16" name="Rectangle 15"/>
          <p:cNvSpPr/>
          <p:nvPr/>
        </p:nvSpPr>
        <p:spPr>
          <a:xfrm>
            <a:off x="5073218" y="2433910"/>
            <a:ext cx="6696744" cy="2710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Rectangle 16"/>
          <p:cNvSpPr/>
          <p:nvPr/>
        </p:nvSpPr>
        <p:spPr>
          <a:xfrm>
            <a:off x="5042014" y="4473574"/>
            <a:ext cx="6696744" cy="2710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Rectangle 17"/>
          <p:cNvSpPr/>
          <p:nvPr/>
        </p:nvSpPr>
        <p:spPr>
          <a:xfrm rot="16200000">
            <a:off x="5398755" y="3260636"/>
            <a:ext cx="6003004" cy="2848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678861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405781" y="1298697"/>
            <a:ext cx="3528392" cy="4752528"/>
          </a:xfrm>
        </p:spPr>
        <p:txBody>
          <a:bodyPr>
            <a:noAutofit/>
          </a:bodyPr>
          <a:lstStyle/>
          <a:p>
            <a:r>
              <a:rPr lang="en-AU" sz="1800" dirty="0" smtClean="0">
                <a:latin typeface="Bradley Hand ITC" panose="03070402050302030203" pitchFamily="66" charset="0"/>
              </a:rPr>
              <a:t>After a delicious dinner, I shower and brush my teeth, which altogether takes approximately 25 minutes.(Sorry mum for the water bills!) When I am all cleaned, I do my homework (again) from either my school or tutor at around 7:45pm. Depending on the subject of my homework, I listen to music whist I am working so I can have fun during learning. If my homework does not take long and it is something I can continue tomorrow as well, I do my homework until 9:00pm. 9:00pm is my free time so I can do whatever I want. </a:t>
            </a:r>
            <a:endParaRPr lang="en-AU" sz="1800" dirty="0">
              <a:latin typeface="Bradley Hand ITC" panose="03070402050302030203" pitchFamily="66" charset="0"/>
            </a:endParaRPr>
          </a:p>
        </p:txBody>
      </p:sp>
      <p:pic>
        <p:nvPicPr>
          <p:cNvPr id="5" name="Picture Placeholder 4"/>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7550" r="7550"/>
          <a:stretch>
            <a:fillRect/>
          </a:stretch>
        </p:blipFill>
        <p:spPr>
          <a:xfrm>
            <a:off x="5086300" y="440617"/>
            <a:ext cx="3384376" cy="2556335"/>
          </a:xfr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0677" y="440617"/>
            <a:ext cx="3264462" cy="2556335"/>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86298" y="2996952"/>
            <a:ext cx="6648840" cy="3384376"/>
          </a:xfrm>
          <a:prstGeom prst="rect">
            <a:avLst/>
          </a:prstGeom>
        </p:spPr>
      </p:pic>
      <p:sp>
        <p:nvSpPr>
          <p:cNvPr id="9" name="TextBox 8"/>
          <p:cNvSpPr txBox="1"/>
          <p:nvPr/>
        </p:nvSpPr>
        <p:spPr>
          <a:xfrm>
            <a:off x="579295" y="692696"/>
            <a:ext cx="2880320" cy="584775"/>
          </a:xfrm>
          <a:prstGeom prst="rect">
            <a:avLst/>
          </a:prstGeom>
          <a:noFill/>
        </p:spPr>
        <p:txBody>
          <a:bodyPr wrap="square" rtlCol="0">
            <a:spAutoFit/>
          </a:bodyPr>
          <a:lstStyle/>
          <a:p>
            <a:r>
              <a:rPr lang="en-AU" sz="3200" dirty="0" smtClean="0"/>
              <a:t>Before Bed</a:t>
            </a:r>
            <a:endParaRPr lang="en-AU" sz="3200" dirty="0"/>
          </a:p>
        </p:txBody>
      </p:sp>
      <p:sp>
        <p:nvSpPr>
          <p:cNvPr id="10" name="Rectangle 9"/>
          <p:cNvSpPr/>
          <p:nvPr/>
        </p:nvSpPr>
        <p:spPr>
          <a:xfrm>
            <a:off x="5062346" y="2861406"/>
            <a:ext cx="6696744" cy="2710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p:cNvSpPr/>
          <p:nvPr/>
        </p:nvSpPr>
        <p:spPr>
          <a:xfrm rot="16200000">
            <a:off x="7099833" y="1617639"/>
            <a:ext cx="2697428" cy="3322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245242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4861" y="442975"/>
            <a:ext cx="3276599" cy="771922"/>
          </a:xfrm>
        </p:spPr>
        <p:txBody>
          <a:bodyPr/>
          <a:lstStyle/>
          <a:p>
            <a:r>
              <a:rPr lang="en-AU" dirty="0" smtClean="0"/>
              <a:t>Bed Time</a:t>
            </a:r>
            <a:endParaRPr lang="en-AU" dirty="0"/>
          </a:p>
        </p:txBody>
      </p:sp>
      <p:sp>
        <p:nvSpPr>
          <p:cNvPr id="3" name="Text Placeholder 2"/>
          <p:cNvSpPr>
            <a:spLocks noGrp="1"/>
          </p:cNvSpPr>
          <p:nvPr>
            <p:ph type="body" sz="half" idx="2"/>
          </p:nvPr>
        </p:nvSpPr>
        <p:spPr>
          <a:xfrm>
            <a:off x="477789" y="1412776"/>
            <a:ext cx="3426804" cy="5184576"/>
          </a:xfrm>
        </p:spPr>
        <p:txBody>
          <a:bodyPr>
            <a:normAutofit/>
          </a:bodyPr>
          <a:lstStyle/>
          <a:p>
            <a:r>
              <a:rPr lang="en-AU" sz="1800" dirty="0" smtClean="0">
                <a:latin typeface="Bradley Hand ITC" panose="03070402050302030203" pitchFamily="66" charset="0"/>
              </a:rPr>
              <a:t>My free time lasts until 9:30pm, where I read a book. I usually read more than one book at a time and I have a wide variety of books to choose from my shelf. I love reading books because I get to expand my vocabulary and depending on how the author wrote the book, sometimes I feel as though I’m in the story. I read for an hour before I go to sleep. At 10:30pm, I prepare my uniform for tomorrow, then I turn on my night lamp (Yes, I still sleep with a night lamp, it makes me feel comfortable and safe) and turn off the lights, ready for another day of school, learning and fun. </a:t>
            </a:r>
            <a:endParaRPr lang="en-AU" sz="1800" dirty="0">
              <a:latin typeface="Bradley Hand ITC" panose="03070402050302030203" pitchFamily="66" charset="0"/>
            </a:endParaRPr>
          </a:p>
        </p:txBody>
      </p:sp>
      <p:pic>
        <p:nvPicPr>
          <p:cNvPr id="5" name="Picture Placeholder 4"/>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7550" r="7550"/>
          <a:stretch>
            <a:fillRect/>
          </a:stretch>
        </p:blipFill>
        <p:spPr>
          <a:xfrm>
            <a:off x="5092696" y="408062"/>
            <a:ext cx="3377980" cy="2900486"/>
          </a:xfr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86300" y="3305150"/>
            <a:ext cx="3384376" cy="3148186"/>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70676" y="414708"/>
            <a:ext cx="3348000" cy="2890442"/>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70676" y="3311796"/>
            <a:ext cx="3311352" cy="3141540"/>
          </a:xfrm>
          <a:prstGeom prst="rect">
            <a:avLst/>
          </a:prstGeom>
        </p:spPr>
      </p:pic>
      <p:sp>
        <p:nvSpPr>
          <p:cNvPr id="10" name="Rectangle 9"/>
          <p:cNvSpPr/>
          <p:nvPr/>
        </p:nvSpPr>
        <p:spPr>
          <a:xfrm rot="16200000">
            <a:off x="5413233" y="3251876"/>
            <a:ext cx="6089513" cy="3134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957001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Watercolor_16x9">
  <a:themeElements>
    <a:clrScheme name="Watercolor_16x9">
      <a:dk1>
        <a:sysClr val="windowText" lastClr="000000"/>
      </a:dk1>
      <a:lt1>
        <a:sysClr val="window" lastClr="FFFFFF"/>
      </a:lt1>
      <a:dk2>
        <a:srgbClr val="09AFA7"/>
      </a:dk2>
      <a:lt2>
        <a:srgbClr val="AEF1EA"/>
      </a:lt2>
      <a:accent1>
        <a:srgbClr val="08CAC1"/>
      </a:accent1>
      <a:accent2>
        <a:srgbClr val="76C714"/>
      </a:accent2>
      <a:accent3>
        <a:srgbClr val="0E70C2"/>
      </a:accent3>
      <a:accent4>
        <a:srgbClr val="259F39"/>
      </a:accent4>
      <a:accent5>
        <a:srgbClr val="C8C015"/>
      </a:accent5>
      <a:accent6>
        <a:srgbClr val="444FDC"/>
      </a:accent6>
      <a:hlink>
        <a:srgbClr val="76C714"/>
      </a:hlink>
      <a:folHlink>
        <a:srgbClr val="7F7F7F"/>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F00001016.potx" id="{8AD53B0B-FC02-4342-9C97-FCB4E3E31C20}" vid="{17FAF719-7E74-4133-9EF7-340AA294087B}"/>
    </a:ext>
  </a:extLst>
</a:theme>
</file>

<file path=ppt/theme/theme2.xml><?xml version="1.0" encoding="utf-8"?>
<a:theme xmlns:a="http://schemas.openxmlformats.org/drawingml/2006/main" name="Office Theme">
  <a:themeElements>
    <a:clrScheme name="Watercolor_16x9">
      <a:dk1>
        <a:sysClr val="windowText" lastClr="000000"/>
      </a:dk1>
      <a:lt1>
        <a:sysClr val="window" lastClr="FFFFFF"/>
      </a:lt1>
      <a:dk2>
        <a:srgbClr val="09AFA7"/>
      </a:dk2>
      <a:lt2>
        <a:srgbClr val="AEF1EA"/>
      </a:lt2>
      <a:accent1>
        <a:srgbClr val="08CAC1"/>
      </a:accent1>
      <a:accent2>
        <a:srgbClr val="76C714"/>
      </a:accent2>
      <a:accent3>
        <a:srgbClr val="0E70C2"/>
      </a:accent3>
      <a:accent4>
        <a:srgbClr val="259F39"/>
      </a:accent4>
      <a:accent5>
        <a:srgbClr val="C8C015"/>
      </a:accent5>
      <a:accent6>
        <a:srgbClr val="444FDC"/>
      </a:accent6>
      <a:hlink>
        <a:srgbClr val="76C714"/>
      </a:hlink>
      <a:folHlink>
        <a:srgbClr val="7F7F7F"/>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Watercolor_16x9">
      <a:dk1>
        <a:sysClr val="windowText" lastClr="000000"/>
      </a:dk1>
      <a:lt1>
        <a:sysClr val="window" lastClr="FFFFFF"/>
      </a:lt1>
      <a:dk2>
        <a:srgbClr val="09AFA7"/>
      </a:dk2>
      <a:lt2>
        <a:srgbClr val="AEF1EA"/>
      </a:lt2>
      <a:accent1>
        <a:srgbClr val="08CAC1"/>
      </a:accent1>
      <a:accent2>
        <a:srgbClr val="76C714"/>
      </a:accent2>
      <a:accent3>
        <a:srgbClr val="0E70C2"/>
      </a:accent3>
      <a:accent4>
        <a:srgbClr val="259F39"/>
      </a:accent4>
      <a:accent5>
        <a:srgbClr val="C8C015"/>
      </a:accent5>
      <a:accent6>
        <a:srgbClr val="444FDC"/>
      </a:accent6>
      <a:hlink>
        <a:srgbClr val="76C714"/>
      </a:hlink>
      <a:folHlink>
        <a:srgbClr val="7F7F7F"/>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Watercolor presentation (widescreen)</Template>
  <TotalTime>2422</TotalTime>
  <Words>1319</Words>
  <Application>Microsoft Office PowerPoint</Application>
  <PresentationFormat>Custom</PresentationFormat>
  <Paragraphs>28</Paragraphs>
  <Slides>11</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Bradley Hand ITC</vt:lpstr>
      <vt:lpstr>Palatino Linotype</vt:lpstr>
      <vt:lpstr>Watercolor_16x9</vt:lpstr>
      <vt:lpstr>Mirror Storyboard </vt:lpstr>
      <vt:lpstr>My Morning Routine</vt:lpstr>
      <vt:lpstr>PowerPoint Presentation</vt:lpstr>
      <vt:lpstr>Breakfast </vt:lpstr>
      <vt:lpstr>School</vt:lpstr>
      <vt:lpstr>PowerPoint Presentation</vt:lpstr>
      <vt:lpstr>After School</vt:lpstr>
      <vt:lpstr>Extracurricular Activity </vt:lpstr>
      <vt:lpstr>Dinner</vt:lpstr>
      <vt:lpstr>PowerPoint Presentation</vt:lpstr>
      <vt:lpstr>Bed Time</vt:lpstr>
    </vt:vector>
  </TitlesOfParts>
  <Company>SASC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Michelle Lam</dc:creator>
  <cp:lastModifiedBy>Jilleen Donaldson</cp:lastModifiedBy>
  <cp:revision>77</cp:revision>
  <dcterms:created xsi:type="dcterms:W3CDTF">2017-09-24T08:27:43Z</dcterms:created>
  <dcterms:modified xsi:type="dcterms:W3CDTF">2017-10-22T21:28:12Z</dcterms:modified>
</cp:coreProperties>
</file>