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7" r:id="rId4"/>
  </p:sldMasterIdLst>
  <p:notesMasterIdLst>
    <p:notesMasterId r:id="rId16"/>
  </p:notesMasterIdLst>
  <p:handoutMasterIdLst>
    <p:handoutMasterId r:id="rId17"/>
  </p:handoutMasterIdLst>
  <p:sldIdLst>
    <p:sldId id="270" r:id="rId5"/>
    <p:sldId id="317" r:id="rId6"/>
    <p:sldId id="346" r:id="rId7"/>
    <p:sldId id="3735" r:id="rId8"/>
    <p:sldId id="3738" r:id="rId9"/>
    <p:sldId id="3739" r:id="rId10"/>
    <p:sldId id="3743" r:id="rId11"/>
    <p:sldId id="2147481727" r:id="rId12"/>
    <p:sldId id="2147481730" r:id="rId13"/>
    <p:sldId id="2147481731" r:id="rId14"/>
    <p:sldId id="281" r:id="rId15"/>
  </p:sldIdLst>
  <p:sldSz cx="12192000" cy="6858000"/>
  <p:notesSz cx="6858000" cy="9144000"/>
  <p:embeddedFontLst>
    <p:embeddedFont>
      <p:font typeface="VIC" panose="00000500000000000000" pitchFamily="2" charset="0"/>
      <p:regular r:id="rId18"/>
      <p:bold r:id="rId19"/>
      <p:italic r:id="rId20"/>
      <p:boldItalic r:id="rId21"/>
    </p:embeddedFont>
    <p:embeddedFont>
      <p:font typeface="VIC Light" panose="00000400000000000000" pitchFamily="2" charset="0"/>
      <p:regular r:id="rId22"/>
    </p:embeddedFont>
    <p:embeddedFont>
      <p:font typeface="VIC Medium" panose="00000600000000000000" pitchFamily="2" charset="0"/>
      <p:regular r:id="rId23"/>
    </p:embeddedFont>
  </p:embeddedFontLst>
  <p:defaultTextStyle>
    <a:defPPr>
      <a:defRPr lang="en-US"/>
    </a:defPPr>
    <a:lvl1pPr marL="0" algn="l" defTabSz="457079" rtl="0" eaLnBrk="1" latinLnBrk="0" hangingPunct="1">
      <a:defRPr sz="1800" kern="1200">
        <a:solidFill>
          <a:schemeClr val="tx1"/>
        </a:solidFill>
        <a:latin typeface="+mn-lt"/>
        <a:ea typeface="+mn-ea"/>
        <a:cs typeface="+mn-cs"/>
      </a:defRPr>
    </a:lvl1pPr>
    <a:lvl2pPr marL="457079" algn="l" defTabSz="457079" rtl="0" eaLnBrk="1" latinLnBrk="0" hangingPunct="1">
      <a:defRPr sz="1800" kern="1200">
        <a:solidFill>
          <a:schemeClr val="tx1"/>
        </a:solidFill>
        <a:latin typeface="+mn-lt"/>
        <a:ea typeface="+mn-ea"/>
        <a:cs typeface="+mn-cs"/>
      </a:defRPr>
    </a:lvl2pPr>
    <a:lvl3pPr marL="914165" algn="l" defTabSz="457079" rtl="0" eaLnBrk="1" latinLnBrk="0" hangingPunct="1">
      <a:defRPr sz="1800" kern="1200">
        <a:solidFill>
          <a:schemeClr val="tx1"/>
        </a:solidFill>
        <a:latin typeface="+mn-lt"/>
        <a:ea typeface="+mn-ea"/>
        <a:cs typeface="+mn-cs"/>
      </a:defRPr>
    </a:lvl3pPr>
    <a:lvl4pPr marL="1371248" algn="l" defTabSz="457079" rtl="0" eaLnBrk="1" latinLnBrk="0" hangingPunct="1">
      <a:defRPr sz="1800" kern="1200">
        <a:solidFill>
          <a:schemeClr val="tx1"/>
        </a:solidFill>
        <a:latin typeface="+mn-lt"/>
        <a:ea typeface="+mn-ea"/>
        <a:cs typeface="+mn-cs"/>
      </a:defRPr>
    </a:lvl4pPr>
    <a:lvl5pPr marL="1828330" algn="l" defTabSz="457079" rtl="0" eaLnBrk="1" latinLnBrk="0" hangingPunct="1">
      <a:defRPr sz="1800" kern="1200">
        <a:solidFill>
          <a:schemeClr val="tx1"/>
        </a:solidFill>
        <a:latin typeface="+mn-lt"/>
        <a:ea typeface="+mn-ea"/>
        <a:cs typeface="+mn-cs"/>
      </a:defRPr>
    </a:lvl5pPr>
    <a:lvl6pPr marL="2285414" algn="l" defTabSz="457079" rtl="0" eaLnBrk="1" latinLnBrk="0" hangingPunct="1">
      <a:defRPr sz="1800" kern="1200">
        <a:solidFill>
          <a:schemeClr val="tx1"/>
        </a:solidFill>
        <a:latin typeface="+mn-lt"/>
        <a:ea typeface="+mn-ea"/>
        <a:cs typeface="+mn-cs"/>
      </a:defRPr>
    </a:lvl6pPr>
    <a:lvl7pPr marL="2742494" algn="l" defTabSz="457079" rtl="0" eaLnBrk="1" latinLnBrk="0" hangingPunct="1">
      <a:defRPr sz="1800" kern="1200">
        <a:solidFill>
          <a:schemeClr val="tx1"/>
        </a:solidFill>
        <a:latin typeface="+mn-lt"/>
        <a:ea typeface="+mn-ea"/>
        <a:cs typeface="+mn-cs"/>
      </a:defRPr>
    </a:lvl7pPr>
    <a:lvl8pPr marL="3199573" algn="l" defTabSz="457079" rtl="0" eaLnBrk="1" latinLnBrk="0" hangingPunct="1">
      <a:defRPr sz="1800" kern="1200">
        <a:solidFill>
          <a:schemeClr val="tx1"/>
        </a:solidFill>
        <a:latin typeface="+mn-lt"/>
        <a:ea typeface="+mn-ea"/>
        <a:cs typeface="+mn-cs"/>
      </a:defRPr>
    </a:lvl8pPr>
    <a:lvl9pPr marL="3656655" algn="l" defTabSz="457079"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D0A5049-B397-745D-B7D1-5CEC3FBF071F}" name="Mei Hui Goh (DTP)" initials="" userId="S::meihui.goh@transport.vic.gov.au::0b4bf10d-c88b-4c2f-ad9e-320b993e1cd3" providerId="AD"/>
  <p188:author id="{A3B48257-05ED-E136-F0ED-3881F767C319}" name="Rachel M Carlisle (DTP)" initials="R(" userId="S::carlisr@roads.vic.gov.au::100d7a83-af0e-4cfe-a055-37bd8c4f6dbe" providerId="AD"/>
  <p188:author id="{9FFEB085-9E7C-E626-636B-ED872E5C7C5D}" name="Daniel T Harrison (DTP)" initials="DH" userId="S::daniel.harrison@transport.vic.gov.au::f512d98b-2169-4cb6-80b2-03c4934e3ace" providerId="AD"/>
  <p188:author id="{AD21EA8D-D7A3-26B5-A9AF-3686F1AC6501}" name="Elizabeth Halloran (DTP)" initials="EH" userId="S::elizabeth.halloran@transport.vic.gov.au::9cea0dd7-f17c-497b-835b-eddce0f59776" providerId="AD"/>
  <p188:author id="{ED94DD90-056A-03D3-A26E-1975863F4BFB}" name="Rebecca L Millard (DTP)" initials="R(" userId="S::rebecca.l.millard@transport.vic.gov.au::b2993172-a1e4-4e79-a732-9da9d6407acb" providerId="AD"/>
  <p188:author id="{C019F397-D726-CD4E-869A-F1C355380634}" name="Daniel J Vigilante (DTP)" initials="DV" userId="S::daniel.vigilante@transport.vic.gov.au::bc94b839-6a08-4fc9-8b98-30a8937e96cc" providerId="AD"/>
  <p188:author id="{914424A5-1FE2-D374-751F-776A484FC7D4}" name="Lindsay Gough (DTP)" initials="LG" userId="S::lindsay.gough@transport.vic.gov.au::ecdaada4-0e13-4732-b45b-54993137838b" providerId="AD"/>
  <p188:author id="{3A5B45EC-9461-703A-FC2F-CE5FC6441022}" name="Iain E Alvarez Dewar (DTP)" initials="IA" userId="S::iain.alvarez@transport.vic.gov.au::1a442ccf-f193-479c-9ecb-3cb04fb1589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AEA"/>
    <a:srgbClr val="2124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Halloran (DTP)" userId="9cea0dd7-f17c-497b-835b-eddce0f59776" providerId="ADAL" clId="{17F1CEE3-D784-438A-A824-4A74BD194ED5}"/>
    <pc:docChg chg="undo custSel modSld">
      <pc:chgData name="Elizabeth Halloran (DTP)" userId="9cea0dd7-f17c-497b-835b-eddce0f59776" providerId="ADAL" clId="{17F1CEE3-D784-438A-A824-4A74BD194ED5}" dt="2026-06-01T23:18:27.863" v="28" actId="33524"/>
      <pc:docMkLst>
        <pc:docMk/>
      </pc:docMkLst>
      <pc:sldChg chg="modSp mod">
        <pc:chgData name="Elizabeth Halloran (DTP)" userId="9cea0dd7-f17c-497b-835b-eddce0f59776" providerId="ADAL" clId="{17F1CEE3-D784-438A-A824-4A74BD194ED5}" dt="2026-06-01T23:18:11.117" v="27" actId="20577"/>
        <pc:sldMkLst>
          <pc:docMk/>
          <pc:sldMk cId="3529899212" sldId="2147481727"/>
        </pc:sldMkLst>
        <pc:spChg chg="mod">
          <ac:chgData name="Elizabeth Halloran (DTP)" userId="9cea0dd7-f17c-497b-835b-eddce0f59776" providerId="ADAL" clId="{17F1CEE3-D784-438A-A824-4A74BD194ED5}" dt="2026-06-01T23:18:11.117" v="27" actId="20577"/>
          <ac:spMkLst>
            <pc:docMk/>
            <pc:sldMk cId="3529899212" sldId="2147481727"/>
            <ac:spMk id="3" creationId="{22F6D03A-DEF4-F17F-A57E-8508AC918FEC}"/>
          </ac:spMkLst>
        </pc:spChg>
      </pc:sldChg>
      <pc:sldChg chg="modSp mod">
        <pc:chgData name="Elizabeth Halloran (DTP)" userId="9cea0dd7-f17c-497b-835b-eddce0f59776" providerId="ADAL" clId="{17F1CEE3-D784-438A-A824-4A74BD194ED5}" dt="2026-06-01T23:18:27.863" v="28" actId="33524"/>
        <pc:sldMkLst>
          <pc:docMk/>
          <pc:sldMk cId="1912123793" sldId="2147481730"/>
        </pc:sldMkLst>
        <pc:spChg chg="mod">
          <ac:chgData name="Elizabeth Halloran (DTP)" userId="9cea0dd7-f17c-497b-835b-eddce0f59776" providerId="ADAL" clId="{17F1CEE3-D784-438A-A824-4A74BD194ED5}" dt="2026-06-01T01:40:55.978" v="8" actId="20577"/>
          <ac:spMkLst>
            <pc:docMk/>
            <pc:sldMk cId="1912123793" sldId="2147481730"/>
            <ac:spMk id="6" creationId="{6D220651-8927-D77E-8450-71EA9DBC65BE}"/>
          </ac:spMkLst>
        </pc:spChg>
        <pc:graphicFrameChg chg="modGraphic">
          <ac:chgData name="Elizabeth Halloran (DTP)" userId="9cea0dd7-f17c-497b-835b-eddce0f59776" providerId="ADAL" clId="{17F1CEE3-D784-438A-A824-4A74BD194ED5}" dt="2026-06-01T23:18:27.863" v="28" actId="33524"/>
          <ac:graphicFrameMkLst>
            <pc:docMk/>
            <pc:sldMk cId="1912123793" sldId="2147481730"/>
            <ac:graphicFrameMk id="5" creationId="{386367CA-BEE7-4E14-0FD8-FB79261DD852}"/>
          </ac:graphicFrameMkLst>
        </pc:graphicFrameChg>
      </pc:sldChg>
      <pc:sldChg chg="modSp mod">
        <pc:chgData name="Elizabeth Halloran (DTP)" userId="9cea0dd7-f17c-497b-835b-eddce0f59776" providerId="ADAL" clId="{17F1CEE3-D784-438A-A824-4A74BD194ED5}" dt="2026-06-01T01:41:00.853" v="11" actId="20577"/>
        <pc:sldMkLst>
          <pc:docMk/>
          <pc:sldMk cId="580786229" sldId="2147481731"/>
        </pc:sldMkLst>
        <pc:spChg chg="mod">
          <ac:chgData name="Elizabeth Halloran (DTP)" userId="9cea0dd7-f17c-497b-835b-eddce0f59776" providerId="ADAL" clId="{17F1CEE3-D784-438A-A824-4A74BD194ED5}" dt="2026-06-01T01:41:00.853" v="11" actId="20577"/>
          <ac:spMkLst>
            <pc:docMk/>
            <pc:sldMk cId="580786229" sldId="2147481731"/>
            <ac:spMk id="6" creationId="{FF0A6B27-8333-8A78-0B3D-0E583744D71E}"/>
          </ac:spMkLst>
        </pc:spChg>
      </pc:sldChg>
    </pc:docChg>
  </pc:docChgLst>
  <pc:docChgLst>
    <pc:chgData name="Rebecca L Millard (DTP)" userId="S::rebecca.l.millard@transport.vic.gov.au::b2993172-a1e4-4e79-a732-9da9d6407acb" providerId="AD" clId="Web-{D88A869C-D282-C20E-530F-0F81F2D951B9}"/>
    <pc:docChg chg="mod modSld">
      <pc:chgData name="Rebecca L Millard (DTP)" userId="S::rebecca.l.millard@transport.vic.gov.au::b2993172-a1e4-4e79-a732-9da9d6407acb" providerId="AD" clId="Web-{D88A869C-D282-C20E-530F-0F81F2D951B9}" dt="2026-06-01T02:22:17.602" v="54"/>
      <pc:docMkLst>
        <pc:docMk/>
      </pc:docMkLst>
      <pc:sldChg chg="modSp">
        <pc:chgData name="Rebecca L Millard (DTP)" userId="S::rebecca.l.millard@transport.vic.gov.au::b2993172-a1e4-4e79-a732-9da9d6407acb" providerId="AD" clId="Web-{D88A869C-D282-C20E-530F-0F81F2D951B9}" dt="2026-06-01T02:05:23.207" v="5" actId="20577"/>
        <pc:sldMkLst>
          <pc:docMk/>
          <pc:sldMk cId="347130291" sldId="317"/>
        </pc:sldMkLst>
        <pc:spChg chg="mod">
          <ac:chgData name="Rebecca L Millard (DTP)" userId="S::rebecca.l.millard@transport.vic.gov.au::b2993172-a1e4-4e79-a732-9da9d6407acb" providerId="AD" clId="Web-{D88A869C-D282-C20E-530F-0F81F2D951B9}" dt="2026-06-01T02:05:23.207" v="5" actId="20577"/>
          <ac:spMkLst>
            <pc:docMk/>
            <pc:sldMk cId="347130291" sldId="317"/>
            <ac:spMk id="2" creationId="{3F6627B5-711C-AA69-C2C7-FFBF2EDA2814}"/>
          </ac:spMkLst>
        </pc:spChg>
      </pc:sldChg>
      <pc:sldChg chg="modSp">
        <pc:chgData name="Rebecca L Millard (DTP)" userId="S::rebecca.l.millard@transport.vic.gov.au::b2993172-a1e4-4e79-a732-9da9d6407acb" providerId="AD" clId="Web-{D88A869C-D282-C20E-530F-0F81F2D951B9}" dt="2026-06-01T02:15:23.324" v="47"/>
        <pc:sldMkLst>
          <pc:docMk/>
          <pc:sldMk cId="1912123793" sldId="2147481730"/>
        </pc:sldMkLst>
        <pc:graphicFrameChg chg="mod modGraphic">
          <ac:chgData name="Rebecca L Millard (DTP)" userId="S::rebecca.l.millard@transport.vic.gov.au::b2993172-a1e4-4e79-a732-9da9d6407acb" providerId="AD" clId="Web-{D88A869C-D282-C20E-530F-0F81F2D951B9}" dt="2026-06-01T02:15:23.324" v="47"/>
          <ac:graphicFrameMkLst>
            <pc:docMk/>
            <pc:sldMk cId="1912123793" sldId="2147481730"/>
            <ac:graphicFrameMk id="5" creationId="{386367CA-BEE7-4E14-0FD8-FB79261DD852}"/>
          </ac:graphicFrameMkLst>
        </pc:graphicFrameChg>
      </pc:sldChg>
      <pc:sldChg chg="addSp delSp modSp">
        <pc:chgData name="Rebecca L Millard (DTP)" userId="S::rebecca.l.millard@transport.vic.gov.au::b2993172-a1e4-4e79-a732-9da9d6407acb" providerId="AD" clId="Web-{D88A869C-D282-C20E-530F-0F81F2D951B9}" dt="2026-06-01T02:19:12.514" v="51"/>
        <pc:sldMkLst>
          <pc:docMk/>
          <pc:sldMk cId="580786229" sldId="2147481731"/>
        </pc:sldMkLst>
        <pc:graphicFrameChg chg="add del mod modGraphic">
          <ac:chgData name="Rebecca L Millard (DTP)" userId="S::rebecca.l.millard@transport.vic.gov.au::b2993172-a1e4-4e79-a732-9da9d6407acb" providerId="AD" clId="Web-{D88A869C-D282-C20E-530F-0F81F2D951B9}" dt="2026-06-01T02:19:12.514" v="51"/>
          <ac:graphicFrameMkLst>
            <pc:docMk/>
            <pc:sldMk cId="580786229" sldId="2147481731"/>
            <ac:graphicFrameMk id="5" creationId="{D9436A07-8E78-533E-7B8B-B850EA0995D1}"/>
          </ac:graphicFrameMkLst>
        </pc:graphicFrameChg>
      </pc:sldChg>
    </pc:docChg>
  </pc:docChgLst>
  <pc:docChgLst>
    <pc:chgData name="Daniel J Vigilante (DTP)" userId="bc94b839-6a08-4fc9-8b98-30a8937e96cc" providerId="ADAL" clId="{CC671D18-F84A-4D4C-8C99-D403672D24B1}"/>
    <pc:docChg chg="undo custSel modSld">
      <pc:chgData name="Daniel J Vigilante (DTP)" userId="bc94b839-6a08-4fc9-8b98-30a8937e96cc" providerId="ADAL" clId="{CC671D18-F84A-4D4C-8C99-D403672D24B1}" dt="2026-05-28T05:33:47.157" v="34" actId="207"/>
      <pc:docMkLst>
        <pc:docMk/>
      </pc:docMkLst>
      <pc:sldChg chg="modSp mod modCm">
        <pc:chgData name="Daniel J Vigilante (DTP)" userId="bc94b839-6a08-4fc9-8b98-30a8937e96cc" providerId="ADAL" clId="{CC671D18-F84A-4D4C-8C99-D403672D24B1}" dt="2026-05-28T05:33:47.157" v="34" actId="207"/>
        <pc:sldMkLst>
          <pc:docMk/>
          <pc:sldMk cId="2261711689" sldId="3738"/>
        </pc:sldMkLst>
        <pc:spChg chg="mod">
          <ac:chgData name="Daniel J Vigilante (DTP)" userId="bc94b839-6a08-4fc9-8b98-30a8937e96cc" providerId="ADAL" clId="{CC671D18-F84A-4D4C-8C99-D403672D24B1}" dt="2026-05-28T05:33:47.157" v="34" actId="207"/>
          <ac:spMkLst>
            <pc:docMk/>
            <pc:sldMk cId="2261711689" sldId="3738"/>
            <ac:spMk id="2" creationId="{3C2824B0-6E14-B9B7-02E1-6EC7A0DFFDC3}"/>
          </ac:spMkLst>
        </pc:spChg>
        <pc:spChg chg="mod">
          <ac:chgData name="Daniel J Vigilante (DTP)" userId="bc94b839-6a08-4fc9-8b98-30a8937e96cc" providerId="ADAL" clId="{CC671D18-F84A-4D4C-8C99-D403672D24B1}" dt="2026-05-28T05:29:49.015" v="1" actId="400"/>
          <ac:spMkLst>
            <pc:docMk/>
            <pc:sldMk cId="2261711689" sldId="3738"/>
            <ac:spMk id="3" creationId="{66663A10-58D0-38B6-5AA7-3647DEC91B6E}"/>
          </ac:spMkLst>
        </pc:spChg>
        <pc:extLst>
          <p:ext xmlns:p="http://schemas.openxmlformats.org/presentationml/2006/main" uri="{D6D511B9-2390-475A-947B-AFAB55BFBCF1}">
            <pc226:cmChg xmlns:pc226="http://schemas.microsoft.com/office/powerpoint/2022/06/main/command" chg="mod">
              <pc226:chgData name="Daniel J Vigilante (DTP)" userId="bc94b839-6a08-4fc9-8b98-30a8937e96cc" providerId="ADAL" clId="{CC671D18-F84A-4D4C-8C99-D403672D24B1}" dt="2026-05-28T05:33:44.826" v="33" actId="20577"/>
              <pc2:cmMkLst xmlns:pc2="http://schemas.microsoft.com/office/powerpoint/2019/9/main/command">
                <pc:docMk/>
                <pc:sldMk cId="2261711689" sldId="3738"/>
                <pc2:cmMk id="{33E76F38-DB1C-4B9E-AD3D-4D5164A97B78}"/>
              </pc2:cmMkLst>
            </pc226:cmChg>
          </p:ext>
        </pc:extLst>
      </pc:sldChg>
    </pc:docChg>
  </pc:docChgLst>
  <pc:docChgLst>
    <pc:chgData name="Mei Hui Goh (DTP)" userId="S::meihui.goh@transport.vic.gov.au::0b4bf10d-c88b-4c2f-ad9e-320b993e1cd3" providerId="AD" clId="Web-{DC07D599-EB30-E98E-0F38-F24B7EE59256}"/>
    <pc:docChg chg="modSld">
      <pc:chgData name="Mei Hui Goh (DTP)" userId="S::meihui.goh@transport.vic.gov.au::0b4bf10d-c88b-4c2f-ad9e-320b993e1cd3" providerId="AD" clId="Web-{DC07D599-EB30-E98E-0F38-F24B7EE59256}" dt="2026-06-01T05:07:48.744" v="1"/>
      <pc:docMkLst>
        <pc:docMk/>
      </pc:docMkLst>
      <pc:sldChg chg="modSp">
        <pc:chgData name="Mei Hui Goh (DTP)" userId="S::meihui.goh@transport.vic.gov.au::0b4bf10d-c88b-4c2f-ad9e-320b993e1cd3" providerId="AD" clId="Web-{DC07D599-EB30-E98E-0F38-F24B7EE59256}" dt="2026-06-01T05:07:48.744" v="1"/>
        <pc:sldMkLst>
          <pc:docMk/>
          <pc:sldMk cId="580786229" sldId="2147481731"/>
        </pc:sldMkLst>
        <pc:graphicFrameChg chg="mod modGraphic">
          <ac:chgData name="Mei Hui Goh (DTP)" userId="S::meihui.goh@transport.vic.gov.au::0b4bf10d-c88b-4c2f-ad9e-320b993e1cd3" providerId="AD" clId="Web-{DC07D599-EB30-E98E-0F38-F24B7EE59256}" dt="2026-06-01T05:07:48.744" v="1"/>
          <ac:graphicFrameMkLst>
            <pc:docMk/>
            <pc:sldMk cId="580786229" sldId="2147481731"/>
            <ac:graphicFrameMk id="5" creationId="{D9436A07-8E78-533E-7B8B-B850EA0995D1}"/>
          </ac:graphicFrameMkLst>
        </pc:graphicFrameChg>
      </pc:sldChg>
    </pc:docChg>
  </pc:docChgLst>
  <pc:docChgLst>
    <pc:chgData name="Lindsay Gough (DTP)" userId="ecdaada4-0e13-4732-b45b-54993137838b" providerId="ADAL" clId="{BC76D1DC-15E0-4C67-96EF-B6E377158DB5}"/>
    <pc:docChg chg="undo redo custSel addSld delSld modSld sldOrd">
      <pc:chgData name="Lindsay Gough (DTP)" userId="ecdaada4-0e13-4732-b45b-54993137838b" providerId="ADAL" clId="{BC76D1DC-15E0-4C67-96EF-B6E377158DB5}" dt="2026-06-22T01:35:51.233" v="1090" actId="20577"/>
      <pc:docMkLst>
        <pc:docMk/>
      </pc:docMkLst>
      <pc:sldChg chg="addSp delSp modSp mod modClrScheme chgLayout">
        <pc:chgData name="Lindsay Gough (DTP)" userId="ecdaada4-0e13-4732-b45b-54993137838b" providerId="ADAL" clId="{BC76D1DC-15E0-4C67-96EF-B6E377158DB5}" dt="2026-06-01T23:25:43.978" v="1052" actId="478"/>
        <pc:sldMkLst>
          <pc:docMk/>
          <pc:sldMk cId="1828342095" sldId="270"/>
        </pc:sldMkLst>
        <pc:spChg chg="mod">
          <ac:chgData name="Lindsay Gough (DTP)" userId="ecdaada4-0e13-4732-b45b-54993137838b" providerId="ADAL" clId="{BC76D1DC-15E0-4C67-96EF-B6E377158DB5}" dt="2026-06-01T23:22:48.598" v="1046" actId="26606"/>
          <ac:spMkLst>
            <pc:docMk/>
            <pc:sldMk cId="1828342095" sldId="270"/>
            <ac:spMk id="2" creationId="{4454904C-48F4-98B8-E3B8-7D961A33DA39}"/>
          </ac:spMkLst>
        </pc:spChg>
        <pc:spChg chg="mod">
          <ac:chgData name="Lindsay Gough (DTP)" userId="ecdaada4-0e13-4732-b45b-54993137838b" providerId="ADAL" clId="{BC76D1DC-15E0-4C67-96EF-B6E377158DB5}" dt="2026-06-01T23:22:48.598" v="1046" actId="26606"/>
          <ac:spMkLst>
            <pc:docMk/>
            <pc:sldMk cId="1828342095" sldId="270"/>
            <ac:spMk id="3" creationId="{9A5F5574-27AF-2411-1035-1BBEECF36673}"/>
          </ac:spMkLst>
        </pc:spChg>
        <pc:spChg chg="mod">
          <ac:chgData name="Lindsay Gough (DTP)" userId="ecdaada4-0e13-4732-b45b-54993137838b" providerId="ADAL" clId="{BC76D1DC-15E0-4C67-96EF-B6E377158DB5}" dt="2026-06-01T23:22:48.604" v="1047" actId="27636"/>
          <ac:spMkLst>
            <pc:docMk/>
            <pc:sldMk cId="1828342095" sldId="270"/>
            <ac:spMk id="7" creationId="{8383D8C6-5296-71FD-59D8-B5B8D7763032}"/>
          </ac:spMkLst>
        </pc:spChg>
        <pc:spChg chg="add mod">
          <ac:chgData name="Lindsay Gough (DTP)" userId="ecdaada4-0e13-4732-b45b-54993137838b" providerId="ADAL" clId="{BC76D1DC-15E0-4C67-96EF-B6E377158DB5}" dt="2026-06-01T23:22:48.598" v="1046" actId="26606"/>
          <ac:spMkLst>
            <pc:docMk/>
            <pc:sldMk cId="1828342095" sldId="270"/>
            <ac:spMk id="23" creationId="{6B9594AA-6DD7-084B-EBD1-2FD0F932E3C5}"/>
          </ac:spMkLst>
        </pc:spChg>
        <pc:spChg chg="add mod">
          <ac:chgData name="Lindsay Gough (DTP)" userId="ecdaada4-0e13-4732-b45b-54993137838b" providerId="ADAL" clId="{BC76D1DC-15E0-4C67-96EF-B6E377158DB5}" dt="2026-06-01T23:22:48.598" v="1046" actId="26606"/>
          <ac:spMkLst>
            <pc:docMk/>
            <pc:sldMk cId="1828342095" sldId="270"/>
            <ac:spMk id="24" creationId="{487B47FB-8F19-CE5B-DA43-432C7583B4C2}"/>
          </ac:spMkLst>
        </pc:spChg>
        <pc:spChg chg="add mod">
          <ac:chgData name="Lindsay Gough (DTP)" userId="ecdaada4-0e13-4732-b45b-54993137838b" providerId="ADAL" clId="{BC76D1DC-15E0-4C67-96EF-B6E377158DB5}" dt="2026-06-01T23:22:48.598" v="1046" actId="26606"/>
          <ac:spMkLst>
            <pc:docMk/>
            <pc:sldMk cId="1828342095" sldId="270"/>
            <ac:spMk id="25" creationId="{32233D34-CBC8-4A2D-460E-59F64969B646}"/>
          </ac:spMkLst>
        </pc:spChg>
        <pc:spChg chg="add mod">
          <ac:chgData name="Lindsay Gough (DTP)" userId="ecdaada4-0e13-4732-b45b-54993137838b" providerId="ADAL" clId="{BC76D1DC-15E0-4C67-96EF-B6E377158DB5}" dt="2026-06-01T23:22:48.598" v="1046" actId="26606"/>
          <ac:spMkLst>
            <pc:docMk/>
            <pc:sldMk cId="1828342095" sldId="270"/>
            <ac:spMk id="26" creationId="{30C0AE37-02C7-A92D-BA35-606F799C5FC6}"/>
          </ac:spMkLst>
        </pc:spChg>
        <pc:picChg chg="add mod ord">
          <ac:chgData name="Lindsay Gough (DTP)" userId="ecdaada4-0e13-4732-b45b-54993137838b" providerId="ADAL" clId="{BC76D1DC-15E0-4C67-96EF-B6E377158DB5}" dt="2026-06-01T23:25:42.459" v="1051" actId="931"/>
          <ac:picMkLst>
            <pc:docMk/>
            <pc:sldMk cId="1828342095" sldId="270"/>
            <ac:picMk id="13" creationId="{21DF54F0-0F1F-81D2-9882-F82FA133E274}"/>
          </ac:picMkLst>
        </pc:picChg>
      </pc:sldChg>
      <pc:sldChg chg="modSp mod modCm">
        <pc:chgData name="Lindsay Gough (DTP)" userId="ecdaada4-0e13-4732-b45b-54993137838b" providerId="ADAL" clId="{BC76D1DC-15E0-4C67-96EF-B6E377158DB5}" dt="2026-06-22T01:35:51.233" v="1090" actId="20577"/>
        <pc:sldMkLst>
          <pc:docMk/>
          <pc:sldMk cId="2629723590" sldId="346"/>
        </pc:sldMkLst>
        <pc:spChg chg="mod">
          <ac:chgData name="Lindsay Gough (DTP)" userId="ecdaada4-0e13-4732-b45b-54993137838b" providerId="ADAL" clId="{BC76D1DC-15E0-4C67-96EF-B6E377158DB5}" dt="2026-06-22T01:35:51.233" v="1090" actId="20577"/>
          <ac:spMkLst>
            <pc:docMk/>
            <pc:sldMk cId="2629723590" sldId="346"/>
            <ac:spMk id="3" creationId="{5DCD14B5-7C05-E529-665F-481F9CE320BD}"/>
          </ac:spMkLst>
        </pc:spChg>
        <pc:extLst>
          <p:ext xmlns:p="http://schemas.openxmlformats.org/presentationml/2006/main" uri="{D6D511B9-2390-475A-947B-AFAB55BFBCF1}">
            <pc226:cmChg xmlns:pc226="http://schemas.microsoft.com/office/powerpoint/2022/06/main/command" chg="mod">
              <pc226:chgData name="Lindsay Gough (DTP)" userId="ecdaada4-0e13-4732-b45b-54993137838b" providerId="ADAL" clId="{BC76D1DC-15E0-4C67-96EF-B6E377158DB5}" dt="2026-06-01T03:25:40.992" v="467"/>
              <pc2:cmMkLst xmlns:pc2="http://schemas.microsoft.com/office/powerpoint/2019/9/main/command">
                <pc:docMk/>
                <pc:sldMk cId="2629723590" sldId="346"/>
                <pc2:cmMk id="{82BE2EAC-7294-4028-AAAE-6D194D5F988A}"/>
              </pc2:cmMkLst>
            </pc226:cmChg>
          </p:ext>
        </pc:extLst>
      </pc:sldChg>
      <pc:sldChg chg="modSp mod">
        <pc:chgData name="Lindsay Gough (DTP)" userId="ecdaada4-0e13-4732-b45b-54993137838b" providerId="ADAL" clId="{BC76D1DC-15E0-4C67-96EF-B6E377158DB5}" dt="2026-05-28T05:47:30.166" v="1"/>
        <pc:sldMkLst>
          <pc:docMk/>
          <pc:sldMk cId="2261711689" sldId="3738"/>
        </pc:sldMkLst>
        <pc:spChg chg="mod">
          <ac:chgData name="Lindsay Gough (DTP)" userId="ecdaada4-0e13-4732-b45b-54993137838b" providerId="ADAL" clId="{BC76D1DC-15E0-4C67-96EF-B6E377158DB5}" dt="2026-05-28T05:47:30.166" v="1"/>
          <ac:spMkLst>
            <pc:docMk/>
            <pc:sldMk cId="2261711689" sldId="3738"/>
            <ac:spMk id="2" creationId="{3C2824B0-6E14-B9B7-02E1-6EC7A0DFFDC3}"/>
          </ac:spMkLst>
        </pc:spChg>
      </pc:sldChg>
      <pc:sldChg chg="modSp mod">
        <pc:chgData name="Lindsay Gough (DTP)" userId="ecdaada4-0e13-4732-b45b-54993137838b" providerId="ADAL" clId="{BC76D1DC-15E0-4C67-96EF-B6E377158DB5}" dt="2026-06-01T22:55:18.602" v="1042"/>
        <pc:sldMkLst>
          <pc:docMk/>
          <pc:sldMk cId="153379819" sldId="3743"/>
        </pc:sldMkLst>
        <pc:spChg chg="mod">
          <ac:chgData name="Lindsay Gough (DTP)" userId="ecdaada4-0e13-4732-b45b-54993137838b" providerId="ADAL" clId="{BC76D1DC-15E0-4C67-96EF-B6E377158DB5}" dt="2026-06-01T22:55:18.602" v="1042"/>
          <ac:spMkLst>
            <pc:docMk/>
            <pc:sldMk cId="153379819" sldId="3743"/>
            <ac:spMk id="2" creationId="{7DD598F1-1738-E16C-63D9-1FA1C24F9B96}"/>
          </ac:spMkLst>
        </pc:spChg>
        <pc:spChg chg="mod">
          <ac:chgData name="Lindsay Gough (DTP)" userId="ecdaada4-0e13-4732-b45b-54993137838b" providerId="ADAL" clId="{BC76D1DC-15E0-4C67-96EF-B6E377158DB5}" dt="2026-06-01T22:55:12.792" v="1041"/>
          <ac:spMkLst>
            <pc:docMk/>
            <pc:sldMk cId="153379819" sldId="3743"/>
            <ac:spMk id="8" creationId="{F4DA8208-5AFB-39EE-85D5-0028EE4F4C98}"/>
          </ac:spMkLst>
        </pc:spChg>
      </pc:sldChg>
      <pc:sldChg chg="modSp mod">
        <pc:chgData name="Lindsay Gough (DTP)" userId="ecdaada4-0e13-4732-b45b-54993137838b" providerId="ADAL" clId="{BC76D1DC-15E0-4C67-96EF-B6E377158DB5}" dt="2026-06-22T01:34:27.807" v="1073" actId="20577"/>
        <pc:sldMkLst>
          <pc:docMk/>
          <pc:sldMk cId="3529899212" sldId="2147481727"/>
        </pc:sldMkLst>
        <pc:spChg chg="mod">
          <ac:chgData name="Lindsay Gough (DTP)" userId="ecdaada4-0e13-4732-b45b-54993137838b" providerId="ADAL" clId="{BC76D1DC-15E0-4C67-96EF-B6E377158DB5}" dt="2026-06-22T01:34:27.807" v="1073" actId="20577"/>
          <ac:spMkLst>
            <pc:docMk/>
            <pc:sldMk cId="3529899212" sldId="2147481727"/>
            <ac:spMk id="3" creationId="{22F6D03A-DEF4-F17F-A57E-8508AC918FEC}"/>
          </ac:spMkLst>
        </pc:spChg>
      </pc:sldChg>
      <pc:sldChg chg="addSp delSp modSp add mod modCm">
        <pc:chgData name="Lindsay Gough (DTP)" userId="ecdaada4-0e13-4732-b45b-54993137838b" providerId="ADAL" clId="{BC76D1DC-15E0-4C67-96EF-B6E377158DB5}" dt="2026-06-01T03:59:09.245" v="891" actId="20577"/>
        <pc:sldMkLst>
          <pc:docMk/>
          <pc:sldMk cId="1912123793" sldId="2147481730"/>
        </pc:sldMkLst>
        <pc:graphicFrameChg chg="add mod modGraphic">
          <ac:chgData name="Lindsay Gough (DTP)" userId="ecdaada4-0e13-4732-b45b-54993137838b" providerId="ADAL" clId="{BC76D1DC-15E0-4C67-96EF-B6E377158DB5}" dt="2026-06-01T03:59:09.245" v="891" actId="20577"/>
          <ac:graphicFrameMkLst>
            <pc:docMk/>
            <pc:sldMk cId="1912123793" sldId="2147481730"/>
            <ac:graphicFrameMk id="5" creationId="{386367CA-BEE7-4E14-0FD8-FB79261DD852}"/>
          </ac:graphicFrameMkLst>
        </pc:graphicFrameChg>
        <pc:extLst>
          <p:ext xmlns:p="http://schemas.openxmlformats.org/presentationml/2006/main" uri="{D6D511B9-2390-475A-947B-AFAB55BFBCF1}">
            <pc226:cmChg xmlns:pc226="http://schemas.microsoft.com/office/powerpoint/2022/06/main/command" chg="mod">
              <pc226:chgData name="Lindsay Gough (DTP)" userId="ecdaada4-0e13-4732-b45b-54993137838b" providerId="ADAL" clId="{BC76D1DC-15E0-4C67-96EF-B6E377158DB5}" dt="2026-06-01T03:30:59.794" v="476" actId="6549"/>
              <pc2:cmMkLst xmlns:pc2="http://schemas.microsoft.com/office/powerpoint/2019/9/main/command">
                <pc:docMk/>
                <pc:sldMk cId="1912123793" sldId="2147481730"/>
                <pc2:cmMk id="{95405D2A-E9DE-40A2-9AE8-2E18DA4699FA}"/>
              </pc2:cmMkLst>
            </pc226:cmChg>
            <pc226:cmChg xmlns:pc226="http://schemas.microsoft.com/office/powerpoint/2022/06/main/command" chg="mod">
              <pc226:chgData name="Lindsay Gough (DTP)" userId="ecdaada4-0e13-4732-b45b-54993137838b" providerId="ADAL" clId="{BC76D1DC-15E0-4C67-96EF-B6E377158DB5}" dt="2026-06-01T03:34:23.509" v="546" actId="6549"/>
              <pc2:cmMkLst xmlns:pc2="http://schemas.microsoft.com/office/powerpoint/2019/9/main/command">
                <pc:docMk/>
                <pc:sldMk cId="1912123793" sldId="2147481730"/>
                <pc2:cmMk id="{0D99922A-89D7-4A57-9375-AC97582A6CF1}"/>
              </pc2:cmMkLst>
            </pc226:cmChg>
          </p:ext>
        </pc:extLst>
      </pc:sldChg>
      <pc:sldChg chg="addSp delSp modSp add mod">
        <pc:chgData name="Lindsay Gough (DTP)" userId="ecdaada4-0e13-4732-b45b-54993137838b" providerId="ADAL" clId="{BC76D1DC-15E0-4C67-96EF-B6E377158DB5}" dt="2026-06-01T03:59:01.446" v="878" actId="20577"/>
        <pc:sldMkLst>
          <pc:docMk/>
          <pc:sldMk cId="580786229" sldId="2147481731"/>
        </pc:sldMkLst>
        <pc:graphicFrameChg chg="add mod modGraphic">
          <ac:chgData name="Lindsay Gough (DTP)" userId="ecdaada4-0e13-4732-b45b-54993137838b" providerId="ADAL" clId="{BC76D1DC-15E0-4C67-96EF-B6E377158DB5}" dt="2026-06-01T03:59:01.446" v="878" actId="20577"/>
          <ac:graphicFrameMkLst>
            <pc:docMk/>
            <pc:sldMk cId="580786229" sldId="2147481731"/>
            <ac:graphicFrameMk id="5" creationId="{D9436A07-8E78-533E-7B8B-B850EA0995D1}"/>
          </ac:graphicFrameMkLst>
        </pc:graphicFrameChg>
      </pc:sldChg>
    </pc:docChg>
  </pc:docChgLst>
  <pc:docChgLst>
    <pc:chgData name="Lindsay Gough (DTP)" userId="S::lindsay.gough@transport.vic.gov.au::ecdaada4-0e13-4732-b45b-54993137838b" providerId="AD" clId="Web-{4BC138A5-213D-A154-0037-F0FE089D1F6D}"/>
    <pc:docChg chg="modSld">
      <pc:chgData name="Lindsay Gough (DTP)" userId="S::lindsay.gough@transport.vic.gov.au::ecdaada4-0e13-4732-b45b-54993137838b" providerId="AD" clId="Web-{4BC138A5-213D-A154-0037-F0FE089D1F6D}" dt="2026-05-28T05:38:41.783" v="1" actId="20577"/>
      <pc:docMkLst>
        <pc:docMk/>
      </pc:docMkLst>
      <pc:sldChg chg="modSp">
        <pc:chgData name="Lindsay Gough (DTP)" userId="S::lindsay.gough@transport.vic.gov.au::ecdaada4-0e13-4732-b45b-54993137838b" providerId="AD" clId="Web-{4BC138A5-213D-A154-0037-F0FE089D1F6D}" dt="2026-05-28T05:38:41.783" v="1" actId="20577"/>
        <pc:sldMkLst>
          <pc:docMk/>
          <pc:sldMk cId="2629723590" sldId="346"/>
        </pc:sldMkLst>
        <pc:spChg chg="mod">
          <ac:chgData name="Lindsay Gough (DTP)" userId="S::lindsay.gough@transport.vic.gov.au::ecdaada4-0e13-4732-b45b-54993137838b" providerId="AD" clId="Web-{4BC138A5-213D-A154-0037-F0FE089D1F6D}" dt="2026-05-28T05:38:41.783" v="1" actId="20577"/>
          <ac:spMkLst>
            <pc:docMk/>
            <pc:sldMk cId="2629723590" sldId="346"/>
            <ac:spMk id="3" creationId="{5DCD14B5-7C05-E529-665F-481F9CE320BD}"/>
          </ac:spMkLst>
        </pc:spChg>
      </pc:sldChg>
    </pc:docChg>
  </pc:docChgLst>
  <pc:docChgLst>
    <pc:chgData name="Rachel M Carlisle (DTP)" userId="S::carlisr@roads.vic.gov.au::100d7a83-af0e-4cfe-a055-37bd8c4f6dbe" providerId="AD" clId="Web-{FE53095D-FFE0-B023-BEE6-5893D5041A85}"/>
    <pc:docChg chg="mod">
      <pc:chgData name="Rachel M Carlisle (DTP)" userId="S::carlisr@roads.vic.gov.au::100d7a83-af0e-4cfe-a055-37bd8c4f6dbe" providerId="AD" clId="Web-{FE53095D-FFE0-B023-BEE6-5893D5041A85}" dt="2026-06-01T06:22:45.938" v="0"/>
      <pc:docMkLst>
        <pc:docMk/>
      </pc:docMkLst>
    </pc:docChg>
  </pc:docChgLst>
  <pc:docChgLst>
    <pc:chgData name="Mei Hui Goh (DTP)" userId="S::meihui.goh@transport.vic.gov.au::0b4bf10d-c88b-4c2f-ad9e-320b993e1cd3" providerId="AD" clId="Web-{15A6408E-4883-FF10-3ACF-94D077F63839}"/>
    <pc:docChg chg="modSld">
      <pc:chgData name="Mei Hui Goh (DTP)" userId="S::meihui.goh@transport.vic.gov.au::0b4bf10d-c88b-4c2f-ad9e-320b993e1cd3" providerId="AD" clId="Web-{15A6408E-4883-FF10-3ACF-94D077F63839}" dt="2026-05-28T05:52:44.032" v="14" actId="20577"/>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49E0FE-8280-5F0F-6AD7-CB42002919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81560455-2EAE-0842-7E2B-D4B12FEAAED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711B18-1631-4534-A224-2B68646A1C72}" type="datetimeFigureOut">
              <a:rPr lang="en-AU" smtClean="0"/>
              <a:t>22/06/2026</a:t>
            </a:fld>
            <a:endParaRPr lang="en-AU"/>
          </a:p>
        </p:txBody>
      </p:sp>
      <p:sp>
        <p:nvSpPr>
          <p:cNvPr id="4" name="Footer Placeholder 3">
            <a:extLst>
              <a:ext uri="{FF2B5EF4-FFF2-40B4-BE49-F238E27FC236}">
                <a16:creationId xmlns:a16="http://schemas.microsoft.com/office/drawing/2014/main" id="{8EA45EB1-EFA4-03EC-80C1-DF04B8A82A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91C6EA12-A482-43DF-9398-E74C563A8FD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F6B06C-BC7B-4F67-A743-126368D7D15C}" type="slidenum">
              <a:rPr lang="en-AU" smtClean="0"/>
              <a:t>‹#›</a:t>
            </a:fld>
            <a:endParaRPr lang="en-AU"/>
          </a:p>
        </p:txBody>
      </p:sp>
    </p:spTree>
    <p:extLst>
      <p:ext uri="{BB962C8B-B14F-4D97-AF65-F5344CB8AC3E}">
        <p14:creationId xmlns:p14="http://schemas.microsoft.com/office/powerpoint/2010/main" val="35298757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1990A8-80E6-40B6-B239-128A3B8F23CC}" type="datetimeFigureOut">
              <a:rPr lang="en-AU" smtClean="0"/>
              <a:t>22/06/2026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31E138-6459-47BE-BFE4-64CC2C211391}" type="slidenum">
              <a:rPr lang="en-AU" smtClean="0"/>
              <a:t>‹#›</a:t>
            </a:fld>
            <a:endParaRPr lang="en-AU"/>
          </a:p>
        </p:txBody>
      </p:sp>
    </p:spTree>
    <p:extLst>
      <p:ext uri="{BB962C8B-B14F-4D97-AF65-F5344CB8AC3E}">
        <p14:creationId xmlns:p14="http://schemas.microsoft.com/office/powerpoint/2010/main" val="126959476"/>
      </p:ext>
    </p:extLst>
  </p:cSld>
  <p:clrMap bg1="lt1" tx1="dk1" bg2="lt2" tx2="dk2" accent1="accent1" accent2="accent2" accent3="accent3" accent4="accent4" accent5="accent5" accent6="accent6" hlink="hlink" folHlink="folHlink"/>
  <p:notesStyle>
    <a:lvl1pPr marL="0" algn="l" defTabSz="914165" rtl="0" eaLnBrk="1" latinLnBrk="0" hangingPunct="1">
      <a:defRPr sz="1200" kern="1200">
        <a:solidFill>
          <a:schemeClr val="tx1"/>
        </a:solidFill>
        <a:latin typeface="+mn-lt"/>
        <a:ea typeface="+mn-ea"/>
        <a:cs typeface="+mn-cs"/>
      </a:defRPr>
    </a:lvl1pPr>
    <a:lvl2pPr marL="457079" algn="l" defTabSz="914165" rtl="0" eaLnBrk="1" latinLnBrk="0" hangingPunct="1">
      <a:defRPr sz="1200" kern="1200">
        <a:solidFill>
          <a:schemeClr val="tx1"/>
        </a:solidFill>
        <a:latin typeface="+mn-lt"/>
        <a:ea typeface="+mn-ea"/>
        <a:cs typeface="+mn-cs"/>
      </a:defRPr>
    </a:lvl2pPr>
    <a:lvl3pPr marL="914165" algn="l" defTabSz="914165" rtl="0" eaLnBrk="1" latinLnBrk="0" hangingPunct="1">
      <a:defRPr sz="1200" kern="1200">
        <a:solidFill>
          <a:schemeClr val="tx1"/>
        </a:solidFill>
        <a:latin typeface="+mn-lt"/>
        <a:ea typeface="+mn-ea"/>
        <a:cs typeface="+mn-cs"/>
      </a:defRPr>
    </a:lvl3pPr>
    <a:lvl4pPr marL="1371248" algn="l" defTabSz="914165" rtl="0" eaLnBrk="1" latinLnBrk="0" hangingPunct="1">
      <a:defRPr sz="1200" kern="1200">
        <a:solidFill>
          <a:schemeClr val="tx1"/>
        </a:solidFill>
        <a:latin typeface="+mn-lt"/>
        <a:ea typeface="+mn-ea"/>
        <a:cs typeface="+mn-cs"/>
      </a:defRPr>
    </a:lvl4pPr>
    <a:lvl5pPr marL="1828330" algn="l" defTabSz="914165" rtl="0" eaLnBrk="1" latinLnBrk="0" hangingPunct="1">
      <a:defRPr sz="1200" kern="1200">
        <a:solidFill>
          <a:schemeClr val="tx1"/>
        </a:solidFill>
        <a:latin typeface="+mn-lt"/>
        <a:ea typeface="+mn-ea"/>
        <a:cs typeface="+mn-cs"/>
      </a:defRPr>
    </a:lvl5pPr>
    <a:lvl6pPr marL="2285414" algn="l" defTabSz="914165" rtl="0" eaLnBrk="1" latinLnBrk="0" hangingPunct="1">
      <a:defRPr sz="1200" kern="1200">
        <a:solidFill>
          <a:schemeClr val="tx1"/>
        </a:solidFill>
        <a:latin typeface="+mn-lt"/>
        <a:ea typeface="+mn-ea"/>
        <a:cs typeface="+mn-cs"/>
      </a:defRPr>
    </a:lvl6pPr>
    <a:lvl7pPr marL="2742494" algn="l" defTabSz="914165" rtl="0" eaLnBrk="1" latinLnBrk="0" hangingPunct="1">
      <a:defRPr sz="1200" kern="1200">
        <a:solidFill>
          <a:schemeClr val="tx1"/>
        </a:solidFill>
        <a:latin typeface="+mn-lt"/>
        <a:ea typeface="+mn-ea"/>
        <a:cs typeface="+mn-cs"/>
      </a:defRPr>
    </a:lvl7pPr>
    <a:lvl8pPr marL="3199573" algn="l" defTabSz="914165" rtl="0" eaLnBrk="1" latinLnBrk="0" hangingPunct="1">
      <a:defRPr sz="1200" kern="1200">
        <a:solidFill>
          <a:schemeClr val="tx1"/>
        </a:solidFill>
        <a:latin typeface="+mn-lt"/>
        <a:ea typeface="+mn-ea"/>
        <a:cs typeface="+mn-cs"/>
      </a:defRPr>
    </a:lvl8pPr>
    <a:lvl9pPr marL="3656655" algn="l" defTabSz="91416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0B31E138-6459-47BE-BFE4-64CC2C211391}" type="slidenum">
              <a:rPr lang="en-AU" smtClean="0"/>
              <a:t>1</a:t>
            </a:fld>
            <a:endParaRPr lang="en-AU"/>
          </a:p>
        </p:txBody>
      </p:sp>
    </p:spTree>
    <p:extLst>
      <p:ext uri="{BB962C8B-B14F-4D97-AF65-F5344CB8AC3E}">
        <p14:creationId xmlns:p14="http://schemas.microsoft.com/office/powerpoint/2010/main" val="38351035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ligh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122768-E15C-42B2-6FC3-98DB7983CDF7}"/>
              </a:ext>
            </a:extLst>
          </p:cNvPr>
          <p:cNvSpPr>
            <a:spLocks noGrp="1"/>
          </p:cNvSpPr>
          <p:nvPr>
            <p:ph type="title" hasCustomPrompt="1"/>
          </p:nvPr>
        </p:nvSpPr>
        <p:spPr>
          <a:xfrm>
            <a:off x="761704" y="1482856"/>
            <a:ext cx="7182000" cy="1891280"/>
          </a:xfrm>
        </p:spPr>
        <p:txBody>
          <a:bodyPr anchor="b" anchorCtr="0"/>
          <a:lstStyle>
            <a:lvl1pPr>
              <a:lnSpc>
                <a:spcPct val="100000"/>
              </a:lnSpc>
              <a:spcBef>
                <a:spcPts val="500"/>
              </a:spcBef>
              <a:defRPr sz="4000">
                <a:solidFill>
                  <a:schemeClr val="tx2"/>
                </a:solidFill>
              </a:defRPr>
            </a:lvl1pPr>
          </a:lstStyle>
          <a:p>
            <a:r>
              <a:rPr lang="en-AU"/>
              <a:t>This is a light graphic</a:t>
            </a:r>
            <a:br>
              <a:rPr lang="en-AU"/>
            </a:br>
            <a:r>
              <a:rPr lang="en-AU"/>
              <a:t>presentation cover</a:t>
            </a:r>
          </a:p>
        </p:txBody>
      </p:sp>
      <p:sp>
        <p:nvSpPr>
          <p:cNvPr id="3" name="Text Placeholder 6">
            <a:extLst>
              <a:ext uri="{FF2B5EF4-FFF2-40B4-BE49-F238E27FC236}">
                <a16:creationId xmlns:a16="http://schemas.microsoft.com/office/drawing/2014/main" id="{8BF1FAE4-591D-9957-6805-405C3D5941F0}"/>
              </a:ext>
            </a:extLst>
          </p:cNvPr>
          <p:cNvSpPr>
            <a:spLocks noGrp="1"/>
          </p:cNvSpPr>
          <p:nvPr>
            <p:ph type="body" sz="quarter" idx="12" hasCustomPrompt="1"/>
          </p:nvPr>
        </p:nvSpPr>
        <p:spPr>
          <a:xfrm>
            <a:off x="761704" y="3429000"/>
            <a:ext cx="7182000" cy="1655433"/>
          </a:xfrm>
          <a:prstGeom prst="rect">
            <a:avLst/>
          </a:prstGeom>
        </p:spPr>
        <p:txBody>
          <a:bodyPr/>
          <a:lstStyle>
            <a:lvl1pPr>
              <a:defRPr sz="2500">
                <a:solidFill>
                  <a:schemeClr val="tx2"/>
                </a:solidFill>
              </a:defRPr>
            </a:lvl1pPr>
            <a:lvl2pPr>
              <a:spcBef>
                <a:spcPts val="2500"/>
              </a:spcBef>
              <a:defRPr sz="1600" cap="all" spc="-70" baseline="0">
                <a:solidFill>
                  <a:schemeClr val="tx2"/>
                </a:solidFill>
                <a:latin typeface="+mn-lt"/>
              </a:defRPr>
            </a:lvl2pPr>
            <a:lvl3pPr>
              <a:spcBef>
                <a:spcPts val="2500"/>
              </a:spcBef>
              <a:buNone/>
              <a:defRPr kern="1200" cap="all" spc="-70" baseline="0">
                <a:solidFill>
                  <a:schemeClr val="tx1"/>
                </a:solidFill>
              </a:defRPr>
            </a:lvl3pPr>
            <a:lvl4pPr>
              <a:buNone/>
              <a:defRPr/>
            </a:lvl4pPr>
            <a:lvl5pPr>
              <a:buNone/>
              <a:defRPr/>
            </a:lvl5pPr>
          </a:lstStyle>
          <a:p>
            <a:pPr lvl="0"/>
            <a:r>
              <a:rPr lang="en-US"/>
              <a:t>This is the sub-heading</a:t>
            </a:r>
          </a:p>
          <a:p>
            <a:pPr lvl="1"/>
            <a:r>
              <a:rPr lang="en-US"/>
              <a:t>Date or document status</a:t>
            </a:r>
          </a:p>
        </p:txBody>
      </p:sp>
      <p:sp>
        <p:nvSpPr>
          <p:cNvPr id="10" name="Footer Placeholder 9">
            <a:extLst>
              <a:ext uri="{FF2B5EF4-FFF2-40B4-BE49-F238E27FC236}">
                <a16:creationId xmlns:a16="http://schemas.microsoft.com/office/drawing/2014/main" id="{FB6E9CB0-65AB-26EF-802E-5C7B141F2ECC}"/>
              </a:ext>
            </a:extLst>
          </p:cNvPr>
          <p:cNvSpPr>
            <a:spLocks noGrp="1"/>
          </p:cNvSpPr>
          <p:nvPr>
            <p:ph type="ftr" sz="quarter" idx="11"/>
          </p:nvPr>
        </p:nvSpPr>
        <p:spPr>
          <a:xfrm>
            <a:off x="761704" y="6490552"/>
            <a:ext cx="4114800" cy="155213"/>
          </a:xfrm>
          <a:prstGeom prst="rect">
            <a:avLst/>
          </a:prstGeom>
        </p:spPr>
        <p:txBody>
          <a:bodyPr/>
          <a:lstStyle/>
          <a:p>
            <a:r>
              <a:rPr lang="en-AU"/>
              <a:t>© Department of Transport and Planning 2024</a:t>
            </a:r>
          </a:p>
        </p:txBody>
      </p:sp>
      <p:pic>
        <p:nvPicPr>
          <p:cNvPr id="12" name="Picture 11" descr="stripe with DTP logo">
            <a:extLst>
              <a:ext uri="{FF2B5EF4-FFF2-40B4-BE49-F238E27FC236}">
                <a16:creationId xmlns:a16="http://schemas.microsoft.com/office/drawing/2014/main" id="{6C220039-C7E5-41EA-9119-A3CEC70E14D7}"/>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3200" y="0"/>
            <a:ext cx="3617976" cy="6858000"/>
          </a:xfrm>
          <a:prstGeom prst="rect">
            <a:avLst/>
          </a:prstGeom>
        </p:spPr>
      </p:pic>
    </p:spTree>
    <p:extLst>
      <p:ext uri="{BB962C8B-B14F-4D97-AF65-F5344CB8AC3E}">
        <p14:creationId xmlns:p14="http://schemas.microsoft.com/office/powerpoint/2010/main" val="640918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hank you light SD">
    <p:spTree>
      <p:nvGrpSpPr>
        <p:cNvPr id="1" name=""/>
        <p:cNvGrpSpPr/>
        <p:nvPr/>
      </p:nvGrpSpPr>
      <p:grpSpPr>
        <a:xfrm>
          <a:off x="0" y="0"/>
          <a:ext cx="0" cy="0"/>
          <a:chOff x="0" y="0"/>
          <a:chExt cx="0" cy="0"/>
        </a:xfrm>
      </p:grpSpPr>
      <p:sp>
        <p:nvSpPr>
          <p:cNvPr id="2" name="Text Placeholder 22">
            <a:extLst>
              <a:ext uri="{FF2B5EF4-FFF2-40B4-BE49-F238E27FC236}">
                <a16:creationId xmlns:a16="http://schemas.microsoft.com/office/drawing/2014/main" id="{2F38813F-2D97-2E5E-3B07-45F66ABAE702}"/>
              </a:ext>
              <a:ext uri="{C183D7F6-B498-43B3-948B-1728B52AA6E4}">
                <adec:decorative xmlns:adec="http://schemas.microsoft.com/office/drawing/2017/decorative" val="1"/>
              </a:ext>
            </a:extLst>
          </p:cNvPr>
          <p:cNvSpPr>
            <a:spLocks noGrp="1"/>
          </p:cNvSpPr>
          <p:nvPr>
            <p:ph type="body" sz="quarter" idx="23"/>
          </p:nvPr>
        </p:nvSpPr>
        <p:spPr>
          <a:xfrm flipH="1">
            <a:off x="761703" y="4148475"/>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3" name="Title 5">
            <a:extLst>
              <a:ext uri="{FF2B5EF4-FFF2-40B4-BE49-F238E27FC236}">
                <a16:creationId xmlns:a16="http://schemas.microsoft.com/office/drawing/2014/main" id="{47F5F659-56CD-936D-2397-0CF61DB79972}"/>
              </a:ext>
            </a:extLst>
          </p:cNvPr>
          <p:cNvSpPr>
            <a:spLocks noGrp="1"/>
          </p:cNvSpPr>
          <p:nvPr>
            <p:ph type="title" hasCustomPrompt="1"/>
          </p:nvPr>
        </p:nvSpPr>
        <p:spPr>
          <a:xfrm>
            <a:off x="761702" y="1326681"/>
            <a:ext cx="5334297" cy="1981547"/>
          </a:xfrm>
        </p:spPr>
        <p:txBody>
          <a:bodyPr anchor="b" anchorCtr="0"/>
          <a:lstStyle>
            <a:lvl1pPr>
              <a:lnSpc>
                <a:spcPct val="100000"/>
              </a:lnSpc>
              <a:spcBef>
                <a:spcPts val="500"/>
              </a:spcBef>
              <a:defRPr sz="4000">
                <a:solidFill>
                  <a:schemeClr val="tx2"/>
                </a:solidFill>
              </a:defRPr>
            </a:lvl1pPr>
          </a:lstStyle>
          <a:p>
            <a:pPr lvl="0"/>
            <a:r>
              <a:rPr lang="en-US"/>
              <a:t>Thank you</a:t>
            </a:r>
          </a:p>
        </p:txBody>
      </p:sp>
      <p:sp>
        <p:nvSpPr>
          <p:cNvPr id="4" name="Footer Placeholder 3">
            <a:extLst>
              <a:ext uri="{FF2B5EF4-FFF2-40B4-BE49-F238E27FC236}">
                <a16:creationId xmlns:a16="http://schemas.microsoft.com/office/drawing/2014/main" id="{37632DD6-4E1F-3EC1-4F76-2893EE4B3CA0}"/>
              </a:ext>
            </a:extLst>
          </p:cNvPr>
          <p:cNvSpPr>
            <a:spLocks noGrp="1"/>
          </p:cNvSpPr>
          <p:nvPr>
            <p:ph type="ftr" sz="quarter" idx="24"/>
          </p:nvPr>
        </p:nvSpPr>
        <p:spPr>
          <a:xfrm>
            <a:off x="761703" y="6490552"/>
            <a:ext cx="4114800" cy="155213"/>
          </a:xfrm>
          <a:prstGeom prst="rect">
            <a:avLst/>
          </a:prstGeom>
        </p:spPr>
        <p:txBody>
          <a:bodyPr/>
          <a:lstStyle/>
          <a:p>
            <a:r>
              <a:rPr lang="en-AU"/>
              <a:t>© Department of Transport and Planning 2024</a:t>
            </a:r>
          </a:p>
        </p:txBody>
      </p:sp>
      <p:pic>
        <p:nvPicPr>
          <p:cNvPr id="5" name="Picture 4" descr="stripe with DTP logo">
            <a:extLst>
              <a:ext uri="{FF2B5EF4-FFF2-40B4-BE49-F238E27FC236}">
                <a16:creationId xmlns:a16="http://schemas.microsoft.com/office/drawing/2014/main" id="{40DB40DA-FC64-CBCA-6DA2-395F0C011F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487" y="0"/>
            <a:ext cx="3617976" cy="6858000"/>
          </a:xfrm>
          <a:prstGeom prst="rect">
            <a:avLst/>
          </a:prstGeom>
        </p:spPr>
      </p:pic>
    </p:spTree>
    <p:extLst>
      <p:ext uri="{BB962C8B-B14F-4D97-AF65-F5344CB8AC3E}">
        <p14:creationId xmlns:p14="http://schemas.microsoft.com/office/powerpoint/2010/main" val="38028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over dar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C1B59D5-CE18-C5D7-7782-5A2372AB7E5A}"/>
              </a:ext>
              <a:ext uri="{C183D7F6-B498-43B3-948B-1728B52AA6E4}">
                <adec:decorative xmlns:adec="http://schemas.microsoft.com/office/drawing/2017/decorative" val="1"/>
              </a:ext>
            </a:extLst>
          </p:cNvPr>
          <p:cNvSpPr/>
          <p:nvPr userDrawn="1"/>
        </p:nvSpPr>
        <p:spPr>
          <a:xfrm>
            <a:off x="0" y="0"/>
            <a:ext cx="1219199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itle 3">
            <a:extLst>
              <a:ext uri="{FF2B5EF4-FFF2-40B4-BE49-F238E27FC236}">
                <a16:creationId xmlns:a16="http://schemas.microsoft.com/office/drawing/2014/main" id="{9FA87C2E-EA5B-ED96-B66B-32759067B220}"/>
              </a:ext>
            </a:extLst>
          </p:cNvPr>
          <p:cNvSpPr>
            <a:spLocks noGrp="1"/>
          </p:cNvSpPr>
          <p:nvPr>
            <p:ph type="title" hasCustomPrompt="1"/>
          </p:nvPr>
        </p:nvSpPr>
        <p:spPr>
          <a:xfrm>
            <a:off x="761704" y="1483200"/>
            <a:ext cx="7182000" cy="1891280"/>
          </a:xfrm>
        </p:spPr>
        <p:txBody>
          <a:bodyPr anchor="b" anchorCtr="0"/>
          <a:lstStyle>
            <a:lvl1pPr>
              <a:lnSpc>
                <a:spcPct val="100000"/>
              </a:lnSpc>
              <a:spcBef>
                <a:spcPts val="500"/>
              </a:spcBef>
              <a:defRPr sz="4000">
                <a:solidFill>
                  <a:schemeClr val="bg1"/>
                </a:solidFill>
              </a:defRPr>
            </a:lvl1pPr>
          </a:lstStyle>
          <a:p>
            <a:r>
              <a:rPr lang="en-AU"/>
              <a:t>This is a dark graphic presentation cover</a:t>
            </a:r>
          </a:p>
        </p:txBody>
      </p:sp>
      <p:sp>
        <p:nvSpPr>
          <p:cNvPr id="2" name="Text Placeholder 6">
            <a:extLst>
              <a:ext uri="{FF2B5EF4-FFF2-40B4-BE49-F238E27FC236}">
                <a16:creationId xmlns:a16="http://schemas.microsoft.com/office/drawing/2014/main" id="{E504D067-5522-301E-3E80-DAD344C7D348}"/>
              </a:ext>
            </a:extLst>
          </p:cNvPr>
          <p:cNvSpPr>
            <a:spLocks noGrp="1"/>
          </p:cNvSpPr>
          <p:nvPr>
            <p:ph type="body" sz="quarter" idx="12" hasCustomPrompt="1"/>
          </p:nvPr>
        </p:nvSpPr>
        <p:spPr>
          <a:xfrm>
            <a:off x="761704" y="3430800"/>
            <a:ext cx="7182000" cy="1655433"/>
          </a:xfrm>
          <a:prstGeom prst="rect">
            <a:avLst/>
          </a:prstGeom>
        </p:spPr>
        <p:txBody>
          <a:bodyPr/>
          <a:lstStyle>
            <a:lvl1pPr>
              <a:defRPr sz="2500">
                <a:solidFill>
                  <a:schemeClr val="bg1"/>
                </a:solidFill>
              </a:defRPr>
            </a:lvl1pPr>
            <a:lvl2pPr>
              <a:spcBef>
                <a:spcPts val="2500"/>
              </a:spcBef>
              <a:defRPr sz="1600" cap="all" spc="-70" baseline="0">
                <a:solidFill>
                  <a:schemeClr val="bg1"/>
                </a:solidFill>
                <a:latin typeface="+mn-lt"/>
              </a:defRPr>
            </a:lvl2pPr>
            <a:lvl3pPr>
              <a:spcBef>
                <a:spcPts val="2500"/>
              </a:spcBef>
              <a:buNone/>
              <a:defRPr kern="1200" cap="all" spc="-70" baseline="0">
                <a:solidFill>
                  <a:schemeClr val="tx1"/>
                </a:solidFill>
              </a:defRPr>
            </a:lvl3pPr>
            <a:lvl4pPr>
              <a:buNone/>
              <a:defRPr/>
            </a:lvl4pPr>
            <a:lvl5pPr>
              <a:buNone/>
              <a:defRPr/>
            </a:lvl5pPr>
          </a:lstStyle>
          <a:p>
            <a:pPr lvl="0"/>
            <a:r>
              <a:rPr lang="en-US"/>
              <a:t>This is the sub-heading</a:t>
            </a:r>
          </a:p>
          <a:p>
            <a:pPr lvl="1"/>
            <a:r>
              <a:rPr lang="en-US"/>
              <a:t>Date or document status</a:t>
            </a:r>
          </a:p>
        </p:txBody>
      </p:sp>
      <p:sp>
        <p:nvSpPr>
          <p:cNvPr id="10" name="Footer Placeholder 9">
            <a:extLst>
              <a:ext uri="{FF2B5EF4-FFF2-40B4-BE49-F238E27FC236}">
                <a16:creationId xmlns:a16="http://schemas.microsoft.com/office/drawing/2014/main" id="{FB6E9CB0-65AB-26EF-802E-5C7B141F2ECC}"/>
              </a:ext>
            </a:extLst>
          </p:cNvPr>
          <p:cNvSpPr>
            <a:spLocks noGrp="1"/>
          </p:cNvSpPr>
          <p:nvPr>
            <p:ph type="ftr" sz="quarter" idx="11"/>
          </p:nvPr>
        </p:nvSpPr>
        <p:spPr>
          <a:xfrm>
            <a:off x="761704" y="6490552"/>
            <a:ext cx="4114800" cy="155213"/>
          </a:xfrm>
          <a:prstGeom prst="rect">
            <a:avLst/>
          </a:prstGeom>
        </p:spPr>
        <p:txBody>
          <a:bodyPr/>
          <a:lstStyle>
            <a:lvl1pPr>
              <a:defRPr>
                <a:solidFill>
                  <a:schemeClr val="bg1"/>
                </a:solidFill>
              </a:defRPr>
            </a:lvl1pPr>
          </a:lstStyle>
          <a:p>
            <a:r>
              <a:rPr lang="en-AU"/>
              <a:t>© Department of Transport and Planning 2024</a:t>
            </a:r>
          </a:p>
        </p:txBody>
      </p:sp>
      <p:pic>
        <p:nvPicPr>
          <p:cNvPr id="7" name="Picture 6" descr="stripe with DTP logo">
            <a:extLst>
              <a:ext uri="{FF2B5EF4-FFF2-40B4-BE49-F238E27FC236}">
                <a16:creationId xmlns:a16="http://schemas.microsoft.com/office/drawing/2014/main" id="{DB53E145-96C7-7D0F-1EE7-C9E644D86D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3200" y="0"/>
            <a:ext cx="3617976" cy="6858000"/>
          </a:xfrm>
          <a:prstGeom prst="rect">
            <a:avLst/>
          </a:prstGeom>
        </p:spPr>
      </p:pic>
    </p:spTree>
    <p:extLst>
      <p:ext uri="{BB962C8B-B14F-4D97-AF65-F5344CB8AC3E}">
        <p14:creationId xmlns:p14="http://schemas.microsoft.com/office/powerpoint/2010/main" val="2523666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over SD dar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C1B59D5-CE18-C5D7-7782-5A2372AB7E5A}"/>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itle 3">
            <a:extLst>
              <a:ext uri="{FF2B5EF4-FFF2-40B4-BE49-F238E27FC236}">
                <a16:creationId xmlns:a16="http://schemas.microsoft.com/office/drawing/2014/main" id="{11D2BF1B-B235-36CA-BD74-C62B1B5733A5}"/>
              </a:ext>
            </a:extLst>
          </p:cNvPr>
          <p:cNvSpPr>
            <a:spLocks noGrp="1"/>
          </p:cNvSpPr>
          <p:nvPr>
            <p:ph type="title" hasCustomPrompt="1"/>
          </p:nvPr>
        </p:nvSpPr>
        <p:spPr>
          <a:xfrm>
            <a:off x="761704" y="1483200"/>
            <a:ext cx="7182000" cy="1891280"/>
          </a:xfrm>
        </p:spPr>
        <p:txBody>
          <a:bodyPr anchor="b" anchorCtr="0"/>
          <a:lstStyle>
            <a:lvl1pPr>
              <a:lnSpc>
                <a:spcPct val="100000"/>
              </a:lnSpc>
              <a:spcBef>
                <a:spcPts val="500"/>
              </a:spcBef>
              <a:defRPr sz="4000">
                <a:solidFill>
                  <a:schemeClr val="bg1"/>
                </a:solidFill>
              </a:defRPr>
            </a:lvl1pPr>
          </a:lstStyle>
          <a:p>
            <a:r>
              <a:rPr lang="en-AU"/>
              <a:t>This is a dark </a:t>
            </a:r>
            <a:br>
              <a:rPr lang="en-AU"/>
            </a:br>
            <a:r>
              <a:rPr lang="en-AU"/>
              <a:t>Self Determination</a:t>
            </a:r>
            <a:br>
              <a:rPr lang="en-AU"/>
            </a:br>
            <a:r>
              <a:rPr lang="en-AU"/>
              <a:t>presentation cover</a:t>
            </a:r>
          </a:p>
        </p:txBody>
      </p:sp>
      <p:sp>
        <p:nvSpPr>
          <p:cNvPr id="4" name="Text Placeholder 6">
            <a:extLst>
              <a:ext uri="{FF2B5EF4-FFF2-40B4-BE49-F238E27FC236}">
                <a16:creationId xmlns:a16="http://schemas.microsoft.com/office/drawing/2014/main" id="{8E4F95E0-F1FE-72B7-71C1-A8ECEA399C81}"/>
              </a:ext>
            </a:extLst>
          </p:cNvPr>
          <p:cNvSpPr>
            <a:spLocks noGrp="1"/>
          </p:cNvSpPr>
          <p:nvPr>
            <p:ph type="body" sz="quarter" idx="12" hasCustomPrompt="1"/>
          </p:nvPr>
        </p:nvSpPr>
        <p:spPr>
          <a:xfrm>
            <a:off x="761704" y="3430800"/>
            <a:ext cx="7182000" cy="1655433"/>
          </a:xfrm>
          <a:prstGeom prst="rect">
            <a:avLst/>
          </a:prstGeom>
        </p:spPr>
        <p:txBody>
          <a:bodyPr/>
          <a:lstStyle>
            <a:lvl1pPr>
              <a:defRPr sz="2500">
                <a:solidFill>
                  <a:schemeClr val="bg1"/>
                </a:solidFill>
              </a:defRPr>
            </a:lvl1pPr>
            <a:lvl2pPr>
              <a:spcBef>
                <a:spcPts val="2500"/>
              </a:spcBef>
              <a:defRPr sz="1600" cap="all" spc="-70" baseline="0">
                <a:solidFill>
                  <a:schemeClr val="bg1"/>
                </a:solidFill>
                <a:latin typeface="+mn-lt"/>
              </a:defRPr>
            </a:lvl2pPr>
            <a:lvl3pPr>
              <a:spcBef>
                <a:spcPts val="2500"/>
              </a:spcBef>
              <a:buNone/>
              <a:defRPr kern="1200" cap="all" spc="-70" baseline="0">
                <a:solidFill>
                  <a:schemeClr val="tx1"/>
                </a:solidFill>
              </a:defRPr>
            </a:lvl3pPr>
            <a:lvl4pPr>
              <a:buNone/>
              <a:defRPr/>
            </a:lvl4pPr>
            <a:lvl5pPr>
              <a:buNone/>
              <a:defRPr/>
            </a:lvl5pPr>
          </a:lstStyle>
          <a:p>
            <a:pPr lvl="0"/>
            <a:r>
              <a:rPr lang="en-US"/>
              <a:t>This is the sub-heading</a:t>
            </a:r>
          </a:p>
          <a:p>
            <a:pPr lvl="1"/>
            <a:r>
              <a:rPr lang="en-US"/>
              <a:t>Date or document status</a:t>
            </a:r>
          </a:p>
        </p:txBody>
      </p:sp>
      <p:sp>
        <p:nvSpPr>
          <p:cNvPr id="10" name="Footer Placeholder 9">
            <a:extLst>
              <a:ext uri="{FF2B5EF4-FFF2-40B4-BE49-F238E27FC236}">
                <a16:creationId xmlns:a16="http://schemas.microsoft.com/office/drawing/2014/main" id="{FB6E9CB0-65AB-26EF-802E-5C7B141F2ECC}"/>
              </a:ext>
            </a:extLst>
          </p:cNvPr>
          <p:cNvSpPr>
            <a:spLocks noGrp="1"/>
          </p:cNvSpPr>
          <p:nvPr>
            <p:ph type="ftr" sz="quarter" idx="11"/>
          </p:nvPr>
        </p:nvSpPr>
        <p:spPr>
          <a:xfrm>
            <a:off x="761704" y="6490552"/>
            <a:ext cx="4114800" cy="155213"/>
          </a:xfrm>
          <a:prstGeom prst="rect">
            <a:avLst/>
          </a:prstGeom>
        </p:spPr>
        <p:txBody>
          <a:bodyPr/>
          <a:lstStyle>
            <a:lvl1pPr>
              <a:defRPr>
                <a:solidFill>
                  <a:schemeClr val="bg1"/>
                </a:solidFill>
              </a:defRPr>
            </a:lvl1pPr>
          </a:lstStyle>
          <a:p>
            <a:r>
              <a:rPr lang="en-AU"/>
              <a:t>© Department of Transport and Planning 2024</a:t>
            </a:r>
          </a:p>
        </p:txBody>
      </p:sp>
      <p:pic>
        <p:nvPicPr>
          <p:cNvPr id="7" name="Picture 6" descr="stripe with DTP logo">
            <a:extLst>
              <a:ext uri="{FF2B5EF4-FFF2-40B4-BE49-F238E27FC236}">
                <a16:creationId xmlns:a16="http://schemas.microsoft.com/office/drawing/2014/main" id="{22D6F146-796C-A4C3-DE2D-512318445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3200" y="0"/>
            <a:ext cx="3617976" cy="6858000"/>
          </a:xfrm>
          <a:prstGeom prst="rect">
            <a:avLst/>
          </a:prstGeom>
        </p:spPr>
      </p:pic>
    </p:spTree>
    <p:extLst>
      <p:ext uri="{BB962C8B-B14F-4D97-AF65-F5344CB8AC3E}">
        <p14:creationId xmlns:p14="http://schemas.microsoft.com/office/powerpoint/2010/main" val="4251248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over dark with half photo_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C3C384-4925-E921-FFB7-7BC3BF33E900}"/>
              </a:ext>
              <a:ext uri="{C183D7F6-B498-43B3-948B-1728B52AA6E4}">
                <adec:decorative xmlns:adec="http://schemas.microsoft.com/office/drawing/2017/decorative" val="1"/>
              </a:ext>
            </a:extLst>
          </p:cNvPr>
          <p:cNvSpPr/>
          <p:nvPr userDrawn="1"/>
        </p:nvSpPr>
        <p:spPr>
          <a:xfrm>
            <a:off x="2157" y="0"/>
            <a:ext cx="1219199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3">
            <a:extLst>
              <a:ext uri="{FF2B5EF4-FFF2-40B4-BE49-F238E27FC236}">
                <a16:creationId xmlns:a16="http://schemas.microsoft.com/office/drawing/2014/main" id="{185B8C2A-CA57-A822-493F-40398BB6D4A9}"/>
              </a:ext>
            </a:extLst>
          </p:cNvPr>
          <p:cNvSpPr>
            <a:spLocks noGrp="1"/>
          </p:cNvSpPr>
          <p:nvPr>
            <p:ph type="title" hasCustomPrompt="1"/>
          </p:nvPr>
        </p:nvSpPr>
        <p:spPr>
          <a:xfrm>
            <a:off x="761704" y="1792800"/>
            <a:ext cx="5053880" cy="1891280"/>
          </a:xfrm>
        </p:spPr>
        <p:txBody>
          <a:bodyPr anchor="b" anchorCtr="0"/>
          <a:lstStyle>
            <a:lvl1pPr>
              <a:lnSpc>
                <a:spcPct val="100000"/>
              </a:lnSpc>
              <a:spcBef>
                <a:spcPts val="500"/>
              </a:spcBef>
              <a:defRPr sz="4000">
                <a:solidFill>
                  <a:schemeClr val="bg1"/>
                </a:solidFill>
              </a:defRPr>
            </a:lvl1pPr>
          </a:lstStyle>
          <a:p>
            <a:r>
              <a:rPr lang="en-AU"/>
              <a:t>This is a dark photographic presentation cover</a:t>
            </a:r>
          </a:p>
        </p:txBody>
      </p:sp>
      <p:sp>
        <p:nvSpPr>
          <p:cNvPr id="11" name="Text Placeholder 6">
            <a:extLst>
              <a:ext uri="{FF2B5EF4-FFF2-40B4-BE49-F238E27FC236}">
                <a16:creationId xmlns:a16="http://schemas.microsoft.com/office/drawing/2014/main" id="{9C9F9A7D-F410-2E2D-655F-520DDB91D14D}"/>
              </a:ext>
            </a:extLst>
          </p:cNvPr>
          <p:cNvSpPr>
            <a:spLocks noGrp="1"/>
          </p:cNvSpPr>
          <p:nvPr>
            <p:ph type="body" sz="quarter" idx="22" hasCustomPrompt="1"/>
          </p:nvPr>
        </p:nvSpPr>
        <p:spPr>
          <a:xfrm>
            <a:off x="761704" y="3736800"/>
            <a:ext cx="5053880" cy="1655433"/>
          </a:xfrm>
          <a:prstGeom prst="rect">
            <a:avLst/>
          </a:prstGeom>
        </p:spPr>
        <p:txBody>
          <a:bodyPr/>
          <a:lstStyle>
            <a:lvl1pPr>
              <a:defRPr sz="2500">
                <a:solidFill>
                  <a:schemeClr val="bg1"/>
                </a:solidFill>
              </a:defRPr>
            </a:lvl1pPr>
            <a:lvl2pPr>
              <a:spcBef>
                <a:spcPts val="2500"/>
              </a:spcBef>
              <a:defRPr sz="1600" cap="all" spc="-70" baseline="0">
                <a:solidFill>
                  <a:schemeClr val="bg1"/>
                </a:solidFill>
                <a:latin typeface="+mn-lt"/>
              </a:defRPr>
            </a:lvl2pPr>
            <a:lvl3pPr>
              <a:spcBef>
                <a:spcPts val="2500"/>
              </a:spcBef>
              <a:buNone/>
              <a:defRPr kern="1200" cap="all" spc="-70" baseline="0">
                <a:solidFill>
                  <a:schemeClr val="tx1"/>
                </a:solidFill>
              </a:defRPr>
            </a:lvl3pPr>
            <a:lvl4pPr>
              <a:buNone/>
              <a:defRPr/>
            </a:lvl4pPr>
            <a:lvl5pPr>
              <a:buNone/>
              <a:defRPr/>
            </a:lvl5pPr>
          </a:lstStyle>
          <a:p>
            <a:pPr lvl="0"/>
            <a:r>
              <a:rPr lang="en-US"/>
              <a:t>This is the sub-heading</a:t>
            </a:r>
          </a:p>
          <a:p>
            <a:pPr lvl="1"/>
            <a:r>
              <a:rPr lang="en-US"/>
              <a:t>Date or document status</a:t>
            </a:r>
          </a:p>
        </p:txBody>
      </p:sp>
      <p:sp>
        <p:nvSpPr>
          <p:cNvPr id="10" name="Footer Placeholder 9">
            <a:extLst>
              <a:ext uri="{FF2B5EF4-FFF2-40B4-BE49-F238E27FC236}">
                <a16:creationId xmlns:a16="http://schemas.microsoft.com/office/drawing/2014/main" id="{FB6E9CB0-65AB-26EF-802E-5C7B141F2ECC}"/>
              </a:ext>
            </a:extLst>
          </p:cNvPr>
          <p:cNvSpPr>
            <a:spLocks noGrp="1"/>
          </p:cNvSpPr>
          <p:nvPr>
            <p:ph type="ftr" sz="quarter" idx="11"/>
          </p:nvPr>
        </p:nvSpPr>
        <p:spPr>
          <a:xfrm>
            <a:off x="761704" y="6490552"/>
            <a:ext cx="4114800" cy="155213"/>
          </a:xfrm>
          <a:prstGeom prst="rect">
            <a:avLst/>
          </a:prstGeom>
        </p:spPr>
        <p:txBody>
          <a:bodyPr/>
          <a:lstStyle>
            <a:lvl1pPr>
              <a:defRPr>
                <a:solidFill>
                  <a:schemeClr val="bg1"/>
                </a:solidFill>
              </a:defRPr>
            </a:lvl1pPr>
          </a:lstStyle>
          <a:p>
            <a:r>
              <a:rPr lang="en-AU"/>
              <a:t>© Department of Transport and Planning 2024</a:t>
            </a:r>
          </a:p>
        </p:txBody>
      </p:sp>
      <p:sp>
        <p:nvSpPr>
          <p:cNvPr id="12" name="Picture Placeholder 11">
            <a:extLst>
              <a:ext uri="{FF2B5EF4-FFF2-40B4-BE49-F238E27FC236}">
                <a16:creationId xmlns:a16="http://schemas.microsoft.com/office/drawing/2014/main" id="{0B601A3B-5A78-F69C-DA65-CF4A84AB3F8E}"/>
              </a:ext>
              <a:ext uri="{C183D7F6-B498-43B3-948B-1728B52AA6E4}">
                <adec:decorative xmlns:adec="http://schemas.microsoft.com/office/drawing/2017/decorative" val="1"/>
              </a:ext>
            </a:extLst>
          </p:cNvPr>
          <p:cNvSpPr>
            <a:spLocks noGrp="1"/>
          </p:cNvSpPr>
          <p:nvPr>
            <p:ph type="pic" sz="quarter" idx="12" hasCustomPrompt="1"/>
          </p:nvPr>
        </p:nvSpPr>
        <p:spPr>
          <a:xfrm>
            <a:off x="6096000" y="212565"/>
            <a:ext cx="5882400" cy="6433200"/>
          </a:xfrm>
          <a:prstGeom prst="rect">
            <a:avLst/>
          </a:prstGeom>
        </p:spPr>
        <p:txBody>
          <a:bodyPr/>
          <a:lstStyle>
            <a:lvl1pPr>
              <a:defRPr>
                <a:solidFill>
                  <a:schemeClr val="bg1"/>
                </a:solidFill>
              </a:defRPr>
            </a:lvl1pPr>
            <a:lvl3pPr>
              <a:defRPr>
                <a:solidFill>
                  <a:schemeClr val="bg1"/>
                </a:solidFill>
              </a:defRPr>
            </a:lvl3pPr>
          </a:lstStyle>
          <a:p>
            <a:pPr lvl="2"/>
            <a:r>
              <a:rPr lang="en-AU"/>
              <a:t>To insert an image, select ‘Insert Picture’, or click on icon. Select ‘Picture Format &gt; Crop’ to edit size and position of picture.</a:t>
            </a:r>
          </a:p>
          <a:p>
            <a:endParaRPr lang="en-AU"/>
          </a:p>
        </p:txBody>
      </p:sp>
      <p:pic>
        <p:nvPicPr>
          <p:cNvPr id="3" name="Picture 2">
            <a:extLst>
              <a:ext uri="{FF2B5EF4-FFF2-40B4-BE49-F238E27FC236}">
                <a16:creationId xmlns:a16="http://schemas.microsoft.com/office/drawing/2014/main" id="{1A1F06AA-189C-3B8F-190E-765770DFAD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1704" y="764718"/>
            <a:ext cx="1854975" cy="569517"/>
          </a:xfrm>
          <a:prstGeom prst="rect">
            <a:avLst/>
          </a:prstGeom>
        </p:spPr>
      </p:pic>
      <p:sp>
        <p:nvSpPr>
          <p:cNvPr id="4" name="Text Placeholder 22">
            <a:extLst>
              <a:ext uri="{FF2B5EF4-FFF2-40B4-BE49-F238E27FC236}">
                <a16:creationId xmlns:a16="http://schemas.microsoft.com/office/drawing/2014/main" id="{428B76D5-C7D5-7DF9-28ED-B38959607345}"/>
              </a:ext>
              <a:ext uri="{C183D7F6-B498-43B3-948B-1728B52AA6E4}">
                <adec:decorative xmlns:adec="http://schemas.microsoft.com/office/drawing/2017/decorative" val="1"/>
              </a:ext>
            </a:extLst>
          </p:cNvPr>
          <p:cNvSpPr>
            <a:spLocks noGrp="1"/>
          </p:cNvSpPr>
          <p:nvPr>
            <p:ph type="body" sz="quarter" idx="19"/>
          </p:nvPr>
        </p:nvSpPr>
        <p:spPr>
          <a:xfrm flipH="1">
            <a:off x="9398621" y="0"/>
            <a:ext cx="1760917" cy="3122067"/>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266803"/>
              <a:gd name="connsiteY0" fmla="*/ 0 h 1609084"/>
              <a:gd name="connsiteX1" fmla="*/ 373824 w 2266803"/>
              <a:gd name="connsiteY1" fmla="*/ 0 h 1609084"/>
              <a:gd name="connsiteX2" fmla="*/ 2266803 w 2266803"/>
              <a:gd name="connsiteY2" fmla="*/ 1609084 h 1609084"/>
              <a:gd name="connsiteX3" fmla="*/ 1891637 w 2266803"/>
              <a:gd name="connsiteY3" fmla="*/ 1609082 h 1609084"/>
              <a:gd name="connsiteX4" fmla="*/ 0 w 2266803"/>
              <a:gd name="connsiteY4" fmla="*/ 0 h 1609084"/>
              <a:gd name="connsiteX0" fmla="*/ 0 w 2266803"/>
              <a:gd name="connsiteY0" fmla="*/ 0 h 1610196"/>
              <a:gd name="connsiteX1" fmla="*/ 373824 w 2266803"/>
              <a:gd name="connsiteY1" fmla="*/ 0 h 1610196"/>
              <a:gd name="connsiteX2" fmla="*/ 2266803 w 2266803"/>
              <a:gd name="connsiteY2" fmla="*/ 1610196 h 1610196"/>
              <a:gd name="connsiteX3" fmla="*/ 1891637 w 2266803"/>
              <a:gd name="connsiteY3" fmla="*/ 1609082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94412 w 2266803"/>
              <a:gd name="connsiteY3" fmla="*/ 1610194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 name="connsiteX0" fmla="*/ 0 w 2266803"/>
              <a:gd name="connsiteY0" fmla="*/ 0 h 1610196"/>
              <a:gd name="connsiteX1" fmla="*/ 365495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803" h="1610196">
                <a:moveTo>
                  <a:pt x="0" y="0"/>
                </a:moveTo>
                <a:lnTo>
                  <a:pt x="365495" y="0"/>
                </a:lnTo>
                <a:lnTo>
                  <a:pt x="2266803" y="1610196"/>
                </a:lnTo>
                <a:lnTo>
                  <a:pt x="1888859" y="1610194"/>
                </a:lnTo>
                <a:lnTo>
                  <a:pt x="0" y="0"/>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5" name="Text Placeholder 22">
            <a:extLst>
              <a:ext uri="{FF2B5EF4-FFF2-40B4-BE49-F238E27FC236}">
                <a16:creationId xmlns:a16="http://schemas.microsoft.com/office/drawing/2014/main" id="{03DB228C-D9B1-A395-A4CB-8AFE0F00EBFB}"/>
              </a:ext>
              <a:ext uri="{C183D7F6-B498-43B3-948B-1728B52AA6E4}">
                <adec:decorative xmlns:adec="http://schemas.microsoft.com/office/drawing/2017/decorative" val="1"/>
              </a:ext>
            </a:extLst>
          </p:cNvPr>
          <p:cNvSpPr>
            <a:spLocks noGrp="1"/>
          </p:cNvSpPr>
          <p:nvPr>
            <p:ph type="body" sz="quarter" idx="27"/>
          </p:nvPr>
        </p:nvSpPr>
        <p:spPr>
          <a:xfrm flipV="1">
            <a:off x="7921617" y="3428068"/>
            <a:ext cx="1911880" cy="3430724"/>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461135"/>
              <a:gd name="connsiteY0" fmla="*/ 0 h 1771475"/>
              <a:gd name="connsiteX1" fmla="*/ 568156 w 2461135"/>
              <a:gd name="connsiteY1" fmla="*/ 162391 h 1771475"/>
              <a:gd name="connsiteX2" fmla="*/ 2461135 w 2461135"/>
              <a:gd name="connsiteY2" fmla="*/ 1771475 h 1771475"/>
              <a:gd name="connsiteX3" fmla="*/ 2088744 w 2461135"/>
              <a:gd name="connsiteY3" fmla="*/ 1770361 h 1771475"/>
              <a:gd name="connsiteX4" fmla="*/ 0 w 2461135"/>
              <a:gd name="connsiteY4" fmla="*/ 0 h 1771475"/>
              <a:gd name="connsiteX0" fmla="*/ 0 w 2461135"/>
              <a:gd name="connsiteY0" fmla="*/ 1111 h 1772586"/>
              <a:gd name="connsiteX1" fmla="*/ 373825 w 2461135"/>
              <a:gd name="connsiteY1" fmla="*/ 0 h 1772586"/>
              <a:gd name="connsiteX2" fmla="*/ 2461135 w 2461135"/>
              <a:gd name="connsiteY2" fmla="*/ 1772586 h 1772586"/>
              <a:gd name="connsiteX3" fmla="*/ 2088744 w 2461135"/>
              <a:gd name="connsiteY3" fmla="*/ 1771472 h 1772586"/>
              <a:gd name="connsiteX4" fmla="*/ 0 w 2461135"/>
              <a:gd name="connsiteY4" fmla="*/ 1111 h 1772586"/>
              <a:gd name="connsiteX0" fmla="*/ 0 w 2461135"/>
              <a:gd name="connsiteY0" fmla="*/ 1111 h 1772586"/>
              <a:gd name="connsiteX1" fmla="*/ 373825 w 2461135"/>
              <a:gd name="connsiteY1" fmla="*/ 0 h 1772586"/>
              <a:gd name="connsiteX2" fmla="*/ 2461135 w 2461135"/>
              <a:gd name="connsiteY2" fmla="*/ 1772586 h 1772586"/>
              <a:gd name="connsiteX3" fmla="*/ 2094296 w 2461135"/>
              <a:gd name="connsiteY3" fmla="*/ 1771472 h 1772586"/>
              <a:gd name="connsiteX4" fmla="*/ 0 w 2461135"/>
              <a:gd name="connsiteY4" fmla="*/ 1111 h 1772586"/>
              <a:gd name="connsiteX0" fmla="*/ 0 w 2458358"/>
              <a:gd name="connsiteY0" fmla="*/ 1111 h 1771472"/>
              <a:gd name="connsiteX1" fmla="*/ 373825 w 2458358"/>
              <a:gd name="connsiteY1" fmla="*/ 0 h 1771472"/>
              <a:gd name="connsiteX2" fmla="*/ 2458358 w 2458358"/>
              <a:gd name="connsiteY2" fmla="*/ 1769245 h 1771472"/>
              <a:gd name="connsiteX3" fmla="*/ 2094296 w 2458358"/>
              <a:gd name="connsiteY3" fmla="*/ 1771472 h 1771472"/>
              <a:gd name="connsiteX4" fmla="*/ 0 w 2458358"/>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94296 w 2461135"/>
              <a:gd name="connsiteY3" fmla="*/ 1771472 h 1771472"/>
              <a:gd name="connsiteX4" fmla="*/ 0 w 2461135"/>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88744 w 2461135"/>
              <a:gd name="connsiteY3" fmla="*/ 1771472 h 1771472"/>
              <a:gd name="connsiteX4" fmla="*/ 0 w 2461135"/>
              <a:gd name="connsiteY4" fmla="*/ 1111 h 177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135" h="1771472">
                <a:moveTo>
                  <a:pt x="0" y="1111"/>
                </a:moveTo>
                <a:lnTo>
                  <a:pt x="373825" y="0"/>
                </a:lnTo>
                <a:lnTo>
                  <a:pt x="2461135" y="1771472"/>
                </a:lnTo>
                <a:lnTo>
                  <a:pt x="2088744" y="1771472"/>
                </a:lnTo>
                <a:lnTo>
                  <a:pt x="0" y="1111"/>
                </a:lnTo>
                <a:close/>
              </a:path>
            </a:pathLst>
          </a:custGeom>
          <a:solidFill>
            <a:schemeClr val="tx1"/>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6" name="Text Placeholder 8">
            <a:extLst>
              <a:ext uri="{FF2B5EF4-FFF2-40B4-BE49-F238E27FC236}">
                <a16:creationId xmlns:a16="http://schemas.microsoft.com/office/drawing/2014/main" id="{FAD93A2A-FFDF-4CE3-3C55-4062E8119141}"/>
              </a:ext>
              <a:ext uri="{C183D7F6-B498-43B3-948B-1728B52AA6E4}">
                <adec:decorative xmlns:adec="http://schemas.microsoft.com/office/drawing/2017/decorative" val="1"/>
              </a:ext>
            </a:extLst>
          </p:cNvPr>
          <p:cNvSpPr>
            <a:spLocks noGrp="1" noChangeAspect="1"/>
          </p:cNvSpPr>
          <p:nvPr>
            <p:ph type="body" sz="quarter" idx="26"/>
          </p:nvPr>
        </p:nvSpPr>
        <p:spPr>
          <a:xfrm rot="10800000" flipV="1">
            <a:off x="9252485" y="3122067"/>
            <a:ext cx="295200" cy="305071"/>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 name="connsiteX0" fmla="*/ 1065372 w 2120265"/>
              <a:gd name="connsiteY0" fmla="*/ 67 h 2244598"/>
              <a:gd name="connsiteX1" fmla="*/ 2120265 w 2120265"/>
              <a:gd name="connsiteY1" fmla="*/ 2244598 h 2244598"/>
              <a:gd name="connsiteX2" fmla="*/ 0 w 2120265"/>
              <a:gd name="connsiteY2" fmla="*/ 2244598 h 2244598"/>
              <a:gd name="connsiteX3" fmla="*/ 1065372 w 2120265"/>
              <a:gd name="connsiteY3" fmla="*/ 67 h 2244598"/>
              <a:gd name="connsiteX4" fmla="*/ 1018869 w 2120265"/>
              <a:gd name="connsiteY4" fmla="*/ 0 h 2244598"/>
              <a:gd name="connsiteX5" fmla="*/ 1065403 w 2120265"/>
              <a:gd name="connsiteY5" fmla="*/ 0 h 2244598"/>
              <a:gd name="connsiteX6" fmla="*/ 1065372 w 2120265"/>
              <a:gd name="connsiteY6" fmla="*/ 67 h 2244598"/>
              <a:gd name="connsiteX7" fmla="*/ 1018869 w 2120265"/>
              <a:gd name="connsiteY7" fmla="*/ 0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0265" h="2244598">
                <a:moveTo>
                  <a:pt x="1065372" y="67"/>
                </a:moveTo>
                <a:lnTo>
                  <a:pt x="2120265" y="2244598"/>
                </a:lnTo>
                <a:lnTo>
                  <a:pt x="0" y="2244598"/>
                </a:lnTo>
                <a:lnTo>
                  <a:pt x="1065372" y="67"/>
                </a:lnTo>
                <a:close/>
                <a:moveTo>
                  <a:pt x="1018869" y="0"/>
                </a:moveTo>
                <a:lnTo>
                  <a:pt x="1065403" y="0"/>
                </a:lnTo>
                <a:cubicBezTo>
                  <a:pt x="1065393" y="22"/>
                  <a:pt x="1065382" y="45"/>
                  <a:pt x="1065372" y="67"/>
                </a:cubicBezTo>
                <a:cubicBezTo>
                  <a:pt x="1065361" y="45"/>
                  <a:pt x="1018880" y="22"/>
                  <a:pt x="1018869" y="0"/>
                </a:cubicBezTo>
                <a:close/>
              </a:path>
            </a:pathLst>
          </a:custGeom>
          <a:solidFill>
            <a:schemeClr val="accent4"/>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7" name="Text Placeholder 8">
            <a:extLst>
              <a:ext uri="{FF2B5EF4-FFF2-40B4-BE49-F238E27FC236}">
                <a16:creationId xmlns:a16="http://schemas.microsoft.com/office/drawing/2014/main" id="{8F986365-EC58-5D66-6563-9C747F2C72F5}"/>
              </a:ext>
              <a:ext uri="{C183D7F6-B498-43B3-948B-1728B52AA6E4}">
                <adec:decorative xmlns:adec="http://schemas.microsoft.com/office/drawing/2017/decorative" val="1"/>
              </a:ext>
            </a:extLst>
          </p:cNvPr>
          <p:cNvSpPr>
            <a:spLocks noGrp="1" noChangeAspect="1"/>
          </p:cNvSpPr>
          <p:nvPr>
            <p:ph type="body" sz="quarter" idx="25"/>
          </p:nvPr>
        </p:nvSpPr>
        <p:spPr>
          <a:xfrm rot="10800000">
            <a:off x="9398618" y="3122995"/>
            <a:ext cx="293043" cy="304143"/>
          </a:xfrm>
          <a:custGeom>
            <a:avLst/>
            <a:gdLst>
              <a:gd name="connsiteX0" fmla="*/ 0 w 295200"/>
              <a:gd name="connsiteY0" fmla="*/ 306000 h 306000"/>
              <a:gd name="connsiteX1" fmla="*/ 147600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49756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51913 w 295200"/>
              <a:gd name="connsiteY1" fmla="*/ 0 h 306000"/>
              <a:gd name="connsiteX2" fmla="*/ 295200 w 295200"/>
              <a:gd name="connsiteY2" fmla="*/ 306000 h 306000"/>
              <a:gd name="connsiteX3" fmla="*/ 0 w 295200"/>
              <a:gd name="connsiteY3" fmla="*/ 306000 h 306000"/>
              <a:gd name="connsiteX0" fmla="*/ 0 w 293043"/>
              <a:gd name="connsiteY0" fmla="*/ 306000 h 306000"/>
              <a:gd name="connsiteX1" fmla="*/ 149756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7600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7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51914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8 w 293043"/>
              <a:gd name="connsiteY1" fmla="*/ 0 h 306000"/>
              <a:gd name="connsiteX2" fmla="*/ 293043 w 293043"/>
              <a:gd name="connsiteY2" fmla="*/ 306000 h 306000"/>
              <a:gd name="connsiteX3" fmla="*/ 0 w 293043"/>
              <a:gd name="connsiteY3" fmla="*/ 306000 h 306000"/>
            </a:gdLst>
            <a:ahLst/>
            <a:cxnLst>
              <a:cxn ang="0">
                <a:pos x="connsiteX0" y="connsiteY0"/>
              </a:cxn>
              <a:cxn ang="0">
                <a:pos x="connsiteX1" y="connsiteY1"/>
              </a:cxn>
              <a:cxn ang="0">
                <a:pos x="connsiteX2" y="connsiteY2"/>
              </a:cxn>
              <a:cxn ang="0">
                <a:pos x="connsiteX3" y="connsiteY3"/>
              </a:cxn>
            </a:cxnLst>
            <a:rect l="l" t="t" r="r" b="b"/>
            <a:pathLst>
              <a:path w="293043" h="306000">
                <a:moveTo>
                  <a:pt x="0" y="306000"/>
                </a:moveTo>
                <a:lnTo>
                  <a:pt x="149758" y="0"/>
                </a:lnTo>
                <a:lnTo>
                  <a:pt x="293043" y="306000"/>
                </a:lnTo>
                <a:lnTo>
                  <a:pt x="0" y="306000"/>
                </a:lnTo>
                <a:close/>
              </a:path>
            </a:pathLst>
          </a:custGeom>
          <a:solidFill>
            <a:schemeClr val="accent3"/>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Tree>
    <p:extLst>
      <p:ext uri="{BB962C8B-B14F-4D97-AF65-F5344CB8AC3E}">
        <p14:creationId xmlns:p14="http://schemas.microsoft.com/office/powerpoint/2010/main" val="2601494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ver dark with half photo_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C3C384-4925-E921-FFB7-7BC3BF33E900}"/>
              </a:ext>
              <a:ext uri="{C183D7F6-B498-43B3-948B-1728B52AA6E4}">
                <adec:decorative xmlns:adec="http://schemas.microsoft.com/office/drawing/2017/decorative" val="1"/>
              </a:ext>
            </a:extLst>
          </p:cNvPr>
          <p:cNvSpPr/>
          <p:nvPr/>
        </p:nvSpPr>
        <p:spPr>
          <a:xfrm>
            <a:off x="2157" y="0"/>
            <a:ext cx="1219199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3">
            <a:extLst>
              <a:ext uri="{FF2B5EF4-FFF2-40B4-BE49-F238E27FC236}">
                <a16:creationId xmlns:a16="http://schemas.microsoft.com/office/drawing/2014/main" id="{185B8C2A-CA57-A822-493F-40398BB6D4A9}"/>
              </a:ext>
            </a:extLst>
          </p:cNvPr>
          <p:cNvSpPr>
            <a:spLocks noGrp="1"/>
          </p:cNvSpPr>
          <p:nvPr>
            <p:ph type="title" hasCustomPrompt="1"/>
          </p:nvPr>
        </p:nvSpPr>
        <p:spPr>
          <a:xfrm>
            <a:off x="761704" y="1792800"/>
            <a:ext cx="5053880" cy="1891280"/>
          </a:xfrm>
        </p:spPr>
        <p:txBody>
          <a:bodyPr anchor="b" anchorCtr="0"/>
          <a:lstStyle>
            <a:lvl1pPr>
              <a:lnSpc>
                <a:spcPct val="100000"/>
              </a:lnSpc>
              <a:spcBef>
                <a:spcPts val="500"/>
              </a:spcBef>
              <a:defRPr sz="4000">
                <a:solidFill>
                  <a:schemeClr val="bg1"/>
                </a:solidFill>
              </a:defRPr>
            </a:lvl1pPr>
          </a:lstStyle>
          <a:p>
            <a:r>
              <a:rPr lang="en-AU"/>
              <a:t>This is a dark photographic presentation cover</a:t>
            </a:r>
          </a:p>
        </p:txBody>
      </p:sp>
      <p:sp>
        <p:nvSpPr>
          <p:cNvPr id="11" name="Text Placeholder 6">
            <a:extLst>
              <a:ext uri="{FF2B5EF4-FFF2-40B4-BE49-F238E27FC236}">
                <a16:creationId xmlns:a16="http://schemas.microsoft.com/office/drawing/2014/main" id="{9C9F9A7D-F410-2E2D-655F-520DDB91D14D}"/>
              </a:ext>
            </a:extLst>
          </p:cNvPr>
          <p:cNvSpPr>
            <a:spLocks noGrp="1"/>
          </p:cNvSpPr>
          <p:nvPr>
            <p:ph type="body" sz="quarter" idx="22" hasCustomPrompt="1"/>
          </p:nvPr>
        </p:nvSpPr>
        <p:spPr>
          <a:xfrm>
            <a:off x="761704" y="3736800"/>
            <a:ext cx="5053880" cy="1655433"/>
          </a:xfrm>
          <a:prstGeom prst="rect">
            <a:avLst/>
          </a:prstGeom>
        </p:spPr>
        <p:txBody>
          <a:bodyPr/>
          <a:lstStyle>
            <a:lvl1pPr>
              <a:defRPr sz="2500">
                <a:solidFill>
                  <a:schemeClr val="bg1"/>
                </a:solidFill>
              </a:defRPr>
            </a:lvl1pPr>
            <a:lvl2pPr>
              <a:spcBef>
                <a:spcPts val="2500"/>
              </a:spcBef>
              <a:defRPr sz="1600" cap="all" spc="-70" baseline="0">
                <a:solidFill>
                  <a:schemeClr val="bg1"/>
                </a:solidFill>
                <a:latin typeface="+mn-lt"/>
              </a:defRPr>
            </a:lvl2pPr>
            <a:lvl3pPr>
              <a:spcBef>
                <a:spcPts val="2500"/>
              </a:spcBef>
              <a:buNone/>
              <a:defRPr kern="1200" cap="all" spc="-70" baseline="0">
                <a:solidFill>
                  <a:schemeClr val="tx1"/>
                </a:solidFill>
              </a:defRPr>
            </a:lvl3pPr>
            <a:lvl4pPr>
              <a:buNone/>
              <a:defRPr/>
            </a:lvl4pPr>
            <a:lvl5pPr>
              <a:buNone/>
              <a:defRPr/>
            </a:lvl5pPr>
          </a:lstStyle>
          <a:p>
            <a:pPr lvl="0"/>
            <a:r>
              <a:rPr lang="en-US"/>
              <a:t>This is the sub-heading</a:t>
            </a:r>
          </a:p>
          <a:p>
            <a:pPr lvl="1"/>
            <a:r>
              <a:rPr lang="en-US"/>
              <a:t>Date or document status</a:t>
            </a:r>
          </a:p>
        </p:txBody>
      </p:sp>
      <p:sp>
        <p:nvSpPr>
          <p:cNvPr id="10" name="Footer Placeholder 9">
            <a:extLst>
              <a:ext uri="{FF2B5EF4-FFF2-40B4-BE49-F238E27FC236}">
                <a16:creationId xmlns:a16="http://schemas.microsoft.com/office/drawing/2014/main" id="{FB6E9CB0-65AB-26EF-802E-5C7B141F2ECC}"/>
              </a:ext>
            </a:extLst>
          </p:cNvPr>
          <p:cNvSpPr>
            <a:spLocks noGrp="1"/>
          </p:cNvSpPr>
          <p:nvPr>
            <p:ph type="ftr" sz="quarter" idx="11"/>
          </p:nvPr>
        </p:nvSpPr>
        <p:spPr>
          <a:xfrm>
            <a:off x="761704" y="6490552"/>
            <a:ext cx="4114800" cy="155213"/>
          </a:xfrm>
          <a:prstGeom prst="rect">
            <a:avLst/>
          </a:prstGeom>
        </p:spPr>
        <p:txBody>
          <a:bodyPr/>
          <a:lstStyle>
            <a:lvl1pPr>
              <a:defRPr>
                <a:solidFill>
                  <a:schemeClr val="bg1"/>
                </a:solidFill>
              </a:defRPr>
            </a:lvl1pPr>
          </a:lstStyle>
          <a:p>
            <a:r>
              <a:rPr lang="en-AU"/>
              <a:t>© Department of Transport and Planning 2024</a:t>
            </a:r>
          </a:p>
        </p:txBody>
      </p:sp>
      <p:sp>
        <p:nvSpPr>
          <p:cNvPr id="12" name="Picture Placeholder 11">
            <a:extLst>
              <a:ext uri="{FF2B5EF4-FFF2-40B4-BE49-F238E27FC236}">
                <a16:creationId xmlns:a16="http://schemas.microsoft.com/office/drawing/2014/main" id="{0B601A3B-5A78-F69C-DA65-CF4A84AB3F8E}"/>
              </a:ext>
            </a:extLst>
          </p:cNvPr>
          <p:cNvSpPr>
            <a:spLocks noGrp="1"/>
          </p:cNvSpPr>
          <p:nvPr>
            <p:ph type="pic" sz="quarter" idx="12" hasCustomPrompt="1"/>
          </p:nvPr>
        </p:nvSpPr>
        <p:spPr>
          <a:xfrm>
            <a:off x="6096000" y="212565"/>
            <a:ext cx="5882400" cy="6433200"/>
          </a:xfrm>
          <a:prstGeom prst="rect">
            <a:avLst/>
          </a:prstGeom>
        </p:spPr>
        <p:txBody>
          <a:bodyPr/>
          <a:lstStyle>
            <a:lvl1pPr>
              <a:defRPr>
                <a:solidFill>
                  <a:schemeClr val="bg1"/>
                </a:solidFill>
              </a:defRPr>
            </a:lvl1pPr>
            <a:lvl3pPr>
              <a:defRPr>
                <a:solidFill>
                  <a:schemeClr val="bg1"/>
                </a:solidFill>
              </a:defRPr>
            </a:lvl3pPr>
          </a:lstStyle>
          <a:p>
            <a:pPr lvl="2"/>
            <a:r>
              <a:rPr lang="en-AU"/>
              <a:t>To insert an image, select ‘Insert Picture’, or click on icon. Select ‘Picture Format &gt; Crop’ to edit size and position of picture.</a:t>
            </a:r>
          </a:p>
          <a:p>
            <a:endParaRPr lang="en-AU"/>
          </a:p>
        </p:txBody>
      </p:sp>
      <p:pic>
        <p:nvPicPr>
          <p:cNvPr id="3" name="Picture 2">
            <a:extLst>
              <a:ext uri="{FF2B5EF4-FFF2-40B4-BE49-F238E27FC236}">
                <a16:creationId xmlns:a16="http://schemas.microsoft.com/office/drawing/2014/main" id="{1A1F06AA-189C-3B8F-190E-765770DFAD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1704" y="764718"/>
            <a:ext cx="1854975" cy="569517"/>
          </a:xfrm>
          <a:prstGeom prst="rect">
            <a:avLst/>
          </a:prstGeom>
        </p:spPr>
      </p:pic>
      <p:sp>
        <p:nvSpPr>
          <p:cNvPr id="16" name="Text Placeholder 8">
            <a:extLst>
              <a:ext uri="{FF2B5EF4-FFF2-40B4-BE49-F238E27FC236}">
                <a16:creationId xmlns:a16="http://schemas.microsoft.com/office/drawing/2014/main" id="{BB09FBD7-E8C0-B3A8-40C1-CE7035F040DB}"/>
              </a:ext>
              <a:ext uri="{C183D7F6-B498-43B3-948B-1728B52AA6E4}">
                <adec:decorative xmlns:adec="http://schemas.microsoft.com/office/drawing/2017/decorative" val="1"/>
              </a:ext>
            </a:extLst>
          </p:cNvPr>
          <p:cNvSpPr>
            <a:spLocks noGrp="1" noChangeAspect="1"/>
          </p:cNvSpPr>
          <p:nvPr>
            <p:ph type="body" sz="quarter" idx="16" hasCustomPrompt="1"/>
          </p:nvPr>
        </p:nvSpPr>
        <p:spPr>
          <a:xfrm>
            <a:off x="10579165" y="6313391"/>
            <a:ext cx="312749" cy="332044"/>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0265" h="2244598">
                <a:moveTo>
                  <a:pt x="1065372" y="67"/>
                </a:moveTo>
                <a:lnTo>
                  <a:pt x="2120265" y="2244598"/>
                </a:lnTo>
                <a:lnTo>
                  <a:pt x="0" y="2244598"/>
                </a:lnTo>
                <a:close/>
                <a:moveTo>
                  <a:pt x="1065340" y="0"/>
                </a:moveTo>
                <a:lnTo>
                  <a:pt x="1065403" y="0"/>
                </a:lnTo>
                <a:lnTo>
                  <a:pt x="1065372" y="67"/>
                </a:lnTo>
                <a:close/>
              </a:path>
            </a:pathLst>
          </a:custGeom>
          <a:solidFill>
            <a:schemeClr val="accent4"/>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AU"/>
              <a:t>1</a:t>
            </a:r>
          </a:p>
        </p:txBody>
      </p:sp>
      <p:sp>
        <p:nvSpPr>
          <p:cNvPr id="19" name="Text Placeholder 22">
            <a:extLst>
              <a:ext uri="{FF2B5EF4-FFF2-40B4-BE49-F238E27FC236}">
                <a16:creationId xmlns:a16="http://schemas.microsoft.com/office/drawing/2014/main" id="{5A49A749-32F3-8107-C195-19676C38CF2F}"/>
              </a:ext>
              <a:ext uri="{C183D7F6-B498-43B3-948B-1728B52AA6E4}">
                <adec:decorative xmlns:adec="http://schemas.microsoft.com/office/drawing/2017/decorative" val="1"/>
              </a:ext>
            </a:extLst>
          </p:cNvPr>
          <p:cNvSpPr>
            <a:spLocks noGrp="1"/>
          </p:cNvSpPr>
          <p:nvPr>
            <p:ph type="body" sz="quarter" idx="19"/>
          </p:nvPr>
        </p:nvSpPr>
        <p:spPr>
          <a:xfrm flipH="1">
            <a:off x="10731198" y="3686393"/>
            <a:ext cx="1247202" cy="2638987"/>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83342"/>
              <a:gd name="connsiteY0" fmla="*/ 0 h 1759238"/>
              <a:gd name="connsiteX1" fmla="*/ 884638 w 2483342"/>
              <a:gd name="connsiteY1" fmla="*/ 391516 h 1759238"/>
              <a:gd name="connsiteX2" fmla="*/ 2483342 w 2483342"/>
              <a:gd name="connsiteY2" fmla="*/ 1758126 h 1759238"/>
              <a:gd name="connsiteX3" fmla="*/ 2083189 w 2483342"/>
              <a:gd name="connsiteY3" fmla="*/ 1759238 h 1759238"/>
              <a:gd name="connsiteX4" fmla="*/ 0 w 2483342"/>
              <a:gd name="connsiteY4" fmla="*/ 0 h 1759238"/>
              <a:gd name="connsiteX0" fmla="*/ 14840 w 1598704"/>
              <a:gd name="connsiteY0" fmla="*/ 413761 h 1367722"/>
              <a:gd name="connsiteX1" fmla="*/ 0 w 1598704"/>
              <a:gd name="connsiteY1" fmla="*/ 0 h 1367722"/>
              <a:gd name="connsiteX2" fmla="*/ 1598704 w 1598704"/>
              <a:gd name="connsiteY2" fmla="*/ 1366610 h 1367722"/>
              <a:gd name="connsiteX3" fmla="*/ 1198551 w 1598704"/>
              <a:gd name="connsiteY3" fmla="*/ 1367722 h 1367722"/>
              <a:gd name="connsiteX4" fmla="*/ 14840 w 1598704"/>
              <a:gd name="connsiteY4" fmla="*/ 413761 h 1367722"/>
              <a:gd name="connsiteX0" fmla="*/ 3736 w 1587600"/>
              <a:gd name="connsiteY0" fmla="*/ 374832 h 1328793"/>
              <a:gd name="connsiteX1" fmla="*/ 0 w 1587600"/>
              <a:gd name="connsiteY1" fmla="*/ 0 h 1328793"/>
              <a:gd name="connsiteX2" fmla="*/ 1587600 w 1587600"/>
              <a:gd name="connsiteY2" fmla="*/ 1327681 h 1328793"/>
              <a:gd name="connsiteX3" fmla="*/ 1187447 w 1587600"/>
              <a:gd name="connsiteY3" fmla="*/ 1328793 h 1328793"/>
              <a:gd name="connsiteX4" fmla="*/ 3736 w 1587600"/>
              <a:gd name="connsiteY4" fmla="*/ 374832 h 1328793"/>
              <a:gd name="connsiteX0" fmla="*/ 23170 w 1607034"/>
              <a:gd name="connsiteY0" fmla="*/ 407088 h 1361049"/>
              <a:gd name="connsiteX1" fmla="*/ 0 w 1607034"/>
              <a:gd name="connsiteY1" fmla="*/ 0 h 1361049"/>
              <a:gd name="connsiteX2" fmla="*/ 1607034 w 1607034"/>
              <a:gd name="connsiteY2" fmla="*/ 1359937 h 1361049"/>
              <a:gd name="connsiteX3" fmla="*/ 1206881 w 1607034"/>
              <a:gd name="connsiteY3" fmla="*/ 1361049 h 1361049"/>
              <a:gd name="connsiteX4" fmla="*/ 23170 w 1607034"/>
              <a:gd name="connsiteY4" fmla="*/ 407088 h 1361049"/>
              <a:gd name="connsiteX0" fmla="*/ 962 w 1607034"/>
              <a:gd name="connsiteY0" fmla="*/ 341465 h 1361049"/>
              <a:gd name="connsiteX1" fmla="*/ 0 w 1607034"/>
              <a:gd name="connsiteY1" fmla="*/ 0 h 1361049"/>
              <a:gd name="connsiteX2" fmla="*/ 1607034 w 1607034"/>
              <a:gd name="connsiteY2" fmla="*/ 1359937 h 1361049"/>
              <a:gd name="connsiteX3" fmla="*/ 1206881 w 1607034"/>
              <a:gd name="connsiteY3" fmla="*/ 1361049 h 1361049"/>
              <a:gd name="connsiteX4" fmla="*/ 962 w 1607034"/>
              <a:gd name="connsiteY4" fmla="*/ 341465 h 1361049"/>
              <a:gd name="connsiteX0" fmla="*/ 9290 w 1607034"/>
              <a:gd name="connsiteY0" fmla="*/ 341465 h 1361049"/>
              <a:gd name="connsiteX1" fmla="*/ 0 w 1607034"/>
              <a:gd name="connsiteY1" fmla="*/ 0 h 1361049"/>
              <a:gd name="connsiteX2" fmla="*/ 1607034 w 1607034"/>
              <a:gd name="connsiteY2" fmla="*/ 1359937 h 1361049"/>
              <a:gd name="connsiteX3" fmla="*/ 1206881 w 1607034"/>
              <a:gd name="connsiteY3" fmla="*/ 1361049 h 1361049"/>
              <a:gd name="connsiteX4" fmla="*/ 9290 w 1607034"/>
              <a:gd name="connsiteY4" fmla="*/ 341465 h 1361049"/>
              <a:gd name="connsiteX0" fmla="*/ 87023 w 1607034"/>
              <a:gd name="connsiteY0" fmla="*/ 316995 h 1361049"/>
              <a:gd name="connsiteX1" fmla="*/ 0 w 1607034"/>
              <a:gd name="connsiteY1" fmla="*/ 0 h 1361049"/>
              <a:gd name="connsiteX2" fmla="*/ 1607034 w 1607034"/>
              <a:gd name="connsiteY2" fmla="*/ 1359937 h 1361049"/>
              <a:gd name="connsiteX3" fmla="*/ 1206881 w 1607034"/>
              <a:gd name="connsiteY3" fmla="*/ 1361049 h 1361049"/>
              <a:gd name="connsiteX4" fmla="*/ 87023 w 1607034"/>
              <a:gd name="connsiteY4" fmla="*/ 316995 h 1361049"/>
              <a:gd name="connsiteX0" fmla="*/ 962 w 1607034"/>
              <a:gd name="connsiteY0" fmla="*/ 339240 h 1361049"/>
              <a:gd name="connsiteX1" fmla="*/ 0 w 1607034"/>
              <a:gd name="connsiteY1" fmla="*/ 0 h 1361049"/>
              <a:gd name="connsiteX2" fmla="*/ 1607034 w 1607034"/>
              <a:gd name="connsiteY2" fmla="*/ 1359937 h 1361049"/>
              <a:gd name="connsiteX3" fmla="*/ 1206881 w 1607034"/>
              <a:gd name="connsiteY3" fmla="*/ 1361049 h 1361049"/>
              <a:gd name="connsiteX4" fmla="*/ 962 w 1607034"/>
              <a:gd name="connsiteY4" fmla="*/ 339240 h 1361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7034" h="1361049">
                <a:moveTo>
                  <a:pt x="962" y="339240"/>
                </a:moveTo>
                <a:cubicBezTo>
                  <a:pt x="-283" y="214296"/>
                  <a:pt x="1245" y="124944"/>
                  <a:pt x="0" y="0"/>
                </a:cubicBezTo>
                <a:lnTo>
                  <a:pt x="1607034" y="1359937"/>
                </a:lnTo>
                <a:lnTo>
                  <a:pt x="1206881" y="1361049"/>
                </a:lnTo>
                <a:lnTo>
                  <a:pt x="962" y="339240"/>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17" name="Text Placeholder 8">
            <a:extLst>
              <a:ext uri="{FF2B5EF4-FFF2-40B4-BE49-F238E27FC236}">
                <a16:creationId xmlns:a16="http://schemas.microsoft.com/office/drawing/2014/main" id="{51855D89-3A92-6187-27A5-7B3BBAB2AC27}"/>
              </a:ext>
              <a:ext uri="{C183D7F6-B498-43B3-948B-1728B52AA6E4}">
                <adec:decorative xmlns:adec="http://schemas.microsoft.com/office/drawing/2017/decorative" val="1"/>
              </a:ext>
            </a:extLst>
          </p:cNvPr>
          <p:cNvSpPr>
            <a:spLocks noGrp="1" noChangeAspect="1"/>
          </p:cNvSpPr>
          <p:nvPr>
            <p:ph type="body" sz="quarter" idx="20"/>
          </p:nvPr>
        </p:nvSpPr>
        <p:spPr>
          <a:xfrm rot="10800000">
            <a:off x="10733353" y="6320317"/>
            <a:ext cx="312749" cy="331089"/>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0265" h="2244598">
                <a:moveTo>
                  <a:pt x="1065372" y="67"/>
                </a:moveTo>
                <a:lnTo>
                  <a:pt x="2120265" y="2244598"/>
                </a:lnTo>
                <a:lnTo>
                  <a:pt x="0" y="2244598"/>
                </a:lnTo>
                <a:close/>
                <a:moveTo>
                  <a:pt x="1065340" y="0"/>
                </a:moveTo>
                <a:lnTo>
                  <a:pt x="1065403" y="0"/>
                </a:lnTo>
                <a:lnTo>
                  <a:pt x="1065372" y="67"/>
                </a:lnTo>
                <a:close/>
              </a:path>
            </a:pathLst>
          </a:custGeom>
          <a:solidFill>
            <a:schemeClr val="accent3"/>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18" name="Text Placeholder 22">
            <a:extLst>
              <a:ext uri="{FF2B5EF4-FFF2-40B4-BE49-F238E27FC236}">
                <a16:creationId xmlns:a16="http://schemas.microsoft.com/office/drawing/2014/main" id="{BAC650BC-C1B0-EAC1-7C0D-5288C738FF49}"/>
              </a:ext>
              <a:ext uri="{C183D7F6-B498-43B3-948B-1728B52AA6E4}">
                <adec:decorative xmlns:adec="http://schemas.microsoft.com/office/drawing/2017/decorative" val="1"/>
              </a:ext>
            </a:extLst>
          </p:cNvPr>
          <p:cNvSpPr>
            <a:spLocks noGrp="1"/>
          </p:cNvSpPr>
          <p:nvPr>
            <p:ph type="body" sz="quarter" idx="21"/>
          </p:nvPr>
        </p:nvSpPr>
        <p:spPr>
          <a:xfrm flipH="1">
            <a:off x="10799099" y="6644480"/>
            <a:ext cx="401192" cy="217833"/>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588512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317696"/>
              <a:gd name="connsiteY0" fmla="*/ 0 h 1758126"/>
              <a:gd name="connsiteX1" fmla="*/ 425643 w 2317696"/>
              <a:gd name="connsiteY1" fmla="*/ 0 h 1758126"/>
              <a:gd name="connsiteX2" fmla="*/ 2317696 w 2317696"/>
              <a:gd name="connsiteY2" fmla="*/ 1755902 h 1758126"/>
              <a:gd name="connsiteX3" fmla="*/ 1925872 w 2317696"/>
              <a:gd name="connsiteY3" fmla="*/ 1758126 h 1758126"/>
              <a:gd name="connsiteX4" fmla="*/ 0 w 2317696"/>
              <a:gd name="connsiteY4" fmla="*/ 0 h 1758126"/>
              <a:gd name="connsiteX0" fmla="*/ 0 w 2191843"/>
              <a:gd name="connsiteY0" fmla="*/ 0 h 1764605"/>
              <a:gd name="connsiteX1" fmla="*/ 299790 w 2191843"/>
              <a:gd name="connsiteY1" fmla="*/ 6479 h 1764605"/>
              <a:gd name="connsiteX2" fmla="*/ 2191843 w 2191843"/>
              <a:gd name="connsiteY2" fmla="*/ 1762381 h 1764605"/>
              <a:gd name="connsiteX3" fmla="*/ 1800019 w 2191843"/>
              <a:gd name="connsiteY3" fmla="*/ 1764605 h 1764605"/>
              <a:gd name="connsiteX4" fmla="*/ 0 w 2191843"/>
              <a:gd name="connsiteY4" fmla="*/ 0 h 1764605"/>
              <a:gd name="connsiteX0" fmla="*/ 0 w 2294561"/>
              <a:gd name="connsiteY0" fmla="*/ 811 h 1758126"/>
              <a:gd name="connsiteX1" fmla="*/ 402508 w 2294561"/>
              <a:gd name="connsiteY1" fmla="*/ 0 h 1758126"/>
              <a:gd name="connsiteX2" fmla="*/ 2294561 w 2294561"/>
              <a:gd name="connsiteY2" fmla="*/ 1755902 h 1758126"/>
              <a:gd name="connsiteX3" fmla="*/ 1902737 w 2294561"/>
              <a:gd name="connsiteY3" fmla="*/ 1758126 h 1758126"/>
              <a:gd name="connsiteX4" fmla="*/ 0 w 2294561"/>
              <a:gd name="connsiteY4" fmla="*/ 811 h 1758126"/>
              <a:gd name="connsiteX0" fmla="*/ 0 w 2291786"/>
              <a:gd name="connsiteY0" fmla="*/ 811 h 1758332"/>
              <a:gd name="connsiteX1" fmla="*/ 402508 w 2291786"/>
              <a:gd name="connsiteY1" fmla="*/ 0 h 1758332"/>
              <a:gd name="connsiteX2" fmla="*/ 2291786 w 2291786"/>
              <a:gd name="connsiteY2" fmla="*/ 1758332 h 1758332"/>
              <a:gd name="connsiteX3" fmla="*/ 1902737 w 2291786"/>
              <a:gd name="connsiteY3" fmla="*/ 1758126 h 1758332"/>
              <a:gd name="connsiteX4" fmla="*/ 0 w 2291786"/>
              <a:gd name="connsiteY4" fmla="*/ 811 h 1758332"/>
              <a:gd name="connsiteX0" fmla="*/ 0 w 2291786"/>
              <a:gd name="connsiteY0" fmla="*/ 811 h 1758332"/>
              <a:gd name="connsiteX1" fmla="*/ 402508 w 2291786"/>
              <a:gd name="connsiteY1" fmla="*/ 0 h 1758332"/>
              <a:gd name="connsiteX2" fmla="*/ 2291786 w 2291786"/>
              <a:gd name="connsiteY2" fmla="*/ 1758332 h 1758332"/>
              <a:gd name="connsiteX3" fmla="*/ 145627 w 2291786"/>
              <a:gd name="connsiteY3" fmla="*/ 197854 h 1758332"/>
              <a:gd name="connsiteX4" fmla="*/ 0 w 2291786"/>
              <a:gd name="connsiteY4" fmla="*/ 811 h 1758332"/>
              <a:gd name="connsiteX0" fmla="*/ 0 w 585852"/>
              <a:gd name="connsiteY0" fmla="*/ 811 h 197854"/>
              <a:gd name="connsiteX1" fmla="*/ 402508 w 585852"/>
              <a:gd name="connsiteY1" fmla="*/ 0 h 197854"/>
              <a:gd name="connsiteX2" fmla="*/ 585852 w 585852"/>
              <a:gd name="connsiteY2" fmla="*/ 168199 h 197854"/>
              <a:gd name="connsiteX3" fmla="*/ 145627 w 585852"/>
              <a:gd name="connsiteY3" fmla="*/ 197854 h 197854"/>
              <a:gd name="connsiteX4" fmla="*/ 0 w 585852"/>
              <a:gd name="connsiteY4" fmla="*/ 811 h 197854"/>
              <a:gd name="connsiteX0" fmla="*/ 0 w 585852"/>
              <a:gd name="connsiteY0" fmla="*/ 811 h 168199"/>
              <a:gd name="connsiteX1" fmla="*/ 402508 w 585852"/>
              <a:gd name="connsiteY1" fmla="*/ 0 h 168199"/>
              <a:gd name="connsiteX2" fmla="*/ 585852 w 585852"/>
              <a:gd name="connsiteY2" fmla="*/ 168199 h 168199"/>
              <a:gd name="connsiteX3" fmla="*/ 62342 w 585852"/>
              <a:gd name="connsiteY3" fmla="*/ 83654 h 168199"/>
              <a:gd name="connsiteX4" fmla="*/ 0 w 585852"/>
              <a:gd name="connsiteY4" fmla="*/ 811 h 168199"/>
              <a:gd name="connsiteX0" fmla="*/ 0 w 527552"/>
              <a:gd name="connsiteY0" fmla="*/ 811 h 83654"/>
              <a:gd name="connsiteX1" fmla="*/ 402508 w 527552"/>
              <a:gd name="connsiteY1" fmla="*/ 0 h 83654"/>
              <a:gd name="connsiteX2" fmla="*/ 527552 w 527552"/>
              <a:gd name="connsiteY2" fmla="*/ 80727 h 83654"/>
              <a:gd name="connsiteX3" fmla="*/ 62342 w 527552"/>
              <a:gd name="connsiteY3" fmla="*/ 83654 h 83654"/>
              <a:gd name="connsiteX4" fmla="*/ 0 w 527552"/>
              <a:gd name="connsiteY4" fmla="*/ 811 h 83654"/>
              <a:gd name="connsiteX0" fmla="*/ 0 w 519223"/>
              <a:gd name="connsiteY0" fmla="*/ 811 h 115958"/>
              <a:gd name="connsiteX1" fmla="*/ 402508 w 519223"/>
              <a:gd name="connsiteY1" fmla="*/ 0 h 115958"/>
              <a:gd name="connsiteX2" fmla="*/ 519223 w 519223"/>
              <a:gd name="connsiteY2" fmla="*/ 115958 h 115958"/>
              <a:gd name="connsiteX3" fmla="*/ 62342 w 519223"/>
              <a:gd name="connsiteY3" fmla="*/ 83654 h 115958"/>
              <a:gd name="connsiteX4" fmla="*/ 0 w 519223"/>
              <a:gd name="connsiteY4" fmla="*/ 811 h 115958"/>
              <a:gd name="connsiteX0" fmla="*/ 0 w 519223"/>
              <a:gd name="connsiteY0" fmla="*/ 811 h 116456"/>
              <a:gd name="connsiteX1" fmla="*/ 402508 w 519223"/>
              <a:gd name="connsiteY1" fmla="*/ 0 h 116456"/>
              <a:gd name="connsiteX2" fmla="*/ 519223 w 519223"/>
              <a:gd name="connsiteY2" fmla="*/ 115958 h 116456"/>
              <a:gd name="connsiteX3" fmla="*/ 128970 w 519223"/>
              <a:gd name="connsiteY3" fmla="*/ 116456 h 116456"/>
              <a:gd name="connsiteX4" fmla="*/ 0 w 519223"/>
              <a:gd name="connsiteY4" fmla="*/ 811 h 116456"/>
              <a:gd name="connsiteX0" fmla="*/ 0 w 516448"/>
              <a:gd name="connsiteY0" fmla="*/ 811 h 116456"/>
              <a:gd name="connsiteX1" fmla="*/ 402508 w 516448"/>
              <a:gd name="connsiteY1" fmla="*/ 0 h 116456"/>
              <a:gd name="connsiteX2" fmla="*/ 516448 w 516448"/>
              <a:gd name="connsiteY2" fmla="*/ 114743 h 116456"/>
              <a:gd name="connsiteX3" fmla="*/ 128970 w 516448"/>
              <a:gd name="connsiteY3" fmla="*/ 116456 h 116456"/>
              <a:gd name="connsiteX4" fmla="*/ 0 w 516448"/>
              <a:gd name="connsiteY4" fmla="*/ 811 h 116456"/>
              <a:gd name="connsiteX0" fmla="*/ 0 w 516448"/>
              <a:gd name="connsiteY0" fmla="*/ 811 h 115241"/>
              <a:gd name="connsiteX1" fmla="*/ 402508 w 516448"/>
              <a:gd name="connsiteY1" fmla="*/ 0 h 115241"/>
              <a:gd name="connsiteX2" fmla="*/ 516448 w 516448"/>
              <a:gd name="connsiteY2" fmla="*/ 114743 h 115241"/>
              <a:gd name="connsiteX3" fmla="*/ 120643 w 516448"/>
              <a:gd name="connsiteY3" fmla="*/ 115241 h 115241"/>
              <a:gd name="connsiteX4" fmla="*/ 0 w 516448"/>
              <a:gd name="connsiteY4" fmla="*/ 811 h 115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448" h="115241">
                <a:moveTo>
                  <a:pt x="0" y="811"/>
                </a:moveTo>
                <a:lnTo>
                  <a:pt x="402508" y="0"/>
                </a:lnTo>
                <a:lnTo>
                  <a:pt x="516448" y="114743"/>
                </a:lnTo>
                <a:lnTo>
                  <a:pt x="120643" y="115241"/>
                </a:lnTo>
                <a:lnTo>
                  <a:pt x="0" y="811"/>
                </a:lnTo>
                <a:close/>
              </a:path>
            </a:pathLst>
          </a:custGeom>
          <a:solidFill>
            <a:schemeClr val="tx1"/>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Tree>
    <p:extLst>
      <p:ext uri="{BB962C8B-B14F-4D97-AF65-F5344CB8AC3E}">
        <p14:creationId xmlns:p14="http://schemas.microsoft.com/office/powerpoint/2010/main" val="4918027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Divider dark large pullout statem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2A05B8-5CEA-89A7-DBC3-FD6633F5C5B7}"/>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 Placeholder 22">
            <a:extLst>
              <a:ext uri="{FF2B5EF4-FFF2-40B4-BE49-F238E27FC236}">
                <a16:creationId xmlns:a16="http://schemas.microsoft.com/office/drawing/2014/main" id="{09CB9152-D22D-C471-17B1-C68E4C720A06}"/>
              </a:ext>
              <a:ext uri="{C183D7F6-B498-43B3-948B-1728B52AA6E4}">
                <adec:decorative xmlns:adec="http://schemas.microsoft.com/office/drawing/2017/decorative" val="1"/>
              </a:ext>
            </a:extLst>
          </p:cNvPr>
          <p:cNvSpPr>
            <a:spLocks noGrp="1"/>
          </p:cNvSpPr>
          <p:nvPr>
            <p:ph type="body" sz="quarter" idx="19"/>
          </p:nvPr>
        </p:nvSpPr>
        <p:spPr>
          <a:xfrm flipH="1">
            <a:off x="9398621" y="0"/>
            <a:ext cx="1760917" cy="3122067"/>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266803"/>
              <a:gd name="connsiteY0" fmla="*/ 0 h 1609084"/>
              <a:gd name="connsiteX1" fmla="*/ 373824 w 2266803"/>
              <a:gd name="connsiteY1" fmla="*/ 0 h 1609084"/>
              <a:gd name="connsiteX2" fmla="*/ 2266803 w 2266803"/>
              <a:gd name="connsiteY2" fmla="*/ 1609084 h 1609084"/>
              <a:gd name="connsiteX3" fmla="*/ 1891637 w 2266803"/>
              <a:gd name="connsiteY3" fmla="*/ 1609082 h 1609084"/>
              <a:gd name="connsiteX4" fmla="*/ 0 w 2266803"/>
              <a:gd name="connsiteY4" fmla="*/ 0 h 1609084"/>
              <a:gd name="connsiteX0" fmla="*/ 0 w 2266803"/>
              <a:gd name="connsiteY0" fmla="*/ 0 h 1610196"/>
              <a:gd name="connsiteX1" fmla="*/ 373824 w 2266803"/>
              <a:gd name="connsiteY1" fmla="*/ 0 h 1610196"/>
              <a:gd name="connsiteX2" fmla="*/ 2266803 w 2266803"/>
              <a:gd name="connsiteY2" fmla="*/ 1610196 h 1610196"/>
              <a:gd name="connsiteX3" fmla="*/ 1891637 w 2266803"/>
              <a:gd name="connsiteY3" fmla="*/ 1609082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94412 w 2266803"/>
              <a:gd name="connsiteY3" fmla="*/ 1610194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 name="connsiteX0" fmla="*/ 0 w 2266803"/>
              <a:gd name="connsiteY0" fmla="*/ 0 h 1610196"/>
              <a:gd name="connsiteX1" fmla="*/ 365495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803" h="1610196">
                <a:moveTo>
                  <a:pt x="0" y="0"/>
                </a:moveTo>
                <a:lnTo>
                  <a:pt x="365495" y="0"/>
                </a:lnTo>
                <a:lnTo>
                  <a:pt x="2266803" y="1610196"/>
                </a:lnTo>
                <a:lnTo>
                  <a:pt x="1888859" y="1610194"/>
                </a:lnTo>
                <a:lnTo>
                  <a:pt x="0" y="0"/>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4" name="Text Placeholder 22">
            <a:extLst>
              <a:ext uri="{FF2B5EF4-FFF2-40B4-BE49-F238E27FC236}">
                <a16:creationId xmlns:a16="http://schemas.microsoft.com/office/drawing/2014/main" id="{325992E9-A462-36EB-4735-F09F3D2C149A}"/>
              </a:ext>
              <a:ext uri="{C183D7F6-B498-43B3-948B-1728B52AA6E4}">
                <adec:decorative xmlns:adec="http://schemas.microsoft.com/office/drawing/2017/decorative" val="1"/>
              </a:ext>
            </a:extLst>
          </p:cNvPr>
          <p:cNvSpPr>
            <a:spLocks noGrp="1"/>
          </p:cNvSpPr>
          <p:nvPr>
            <p:ph type="body" sz="quarter" idx="27" hasCustomPrompt="1"/>
          </p:nvPr>
        </p:nvSpPr>
        <p:spPr>
          <a:xfrm flipV="1">
            <a:off x="7921617" y="3428068"/>
            <a:ext cx="1911880" cy="3430724"/>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461135"/>
              <a:gd name="connsiteY0" fmla="*/ 0 h 1771475"/>
              <a:gd name="connsiteX1" fmla="*/ 568156 w 2461135"/>
              <a:gd name="connsiteY1" fmla="*/ 162391 h 1771475"/>
              <a:gd name="connsiteX2" fmla="*/ 2461135 w 2461135"/>
              <a:gd name="connsiteY2" fmla="*/ 1771475 h 1771475"/>
              <a:gd name="connsiteX3" fmla="*/ 2088744 w 2461135"/>
              <a:gd name="connsiteY3" fmla="*/ 1770361 h 1771475"/>
              <a:gd name="connsiteX4" fmla="*/ 0 w 2461135"/>
              <a:gd name="connsiteY4" fmla="*/ 0 h 1771475"/>
              <a:gd name="connsiteX0" fmla="*/ 0 w 2461135"/>
              <a:gd name="connsiteY0" fmla="*/ 1111 h 1772586"/>
              <a:gd name="connsiteX1" fmla="*/ 373825 w 2461135"/>
              <a:gd name="connsiteY1" fmla="*/ 0 h 1772586"/>
              <a:gd name="connsiteX2" fmla="*/ 2461135 w 2461135"/>
              <a:gd name="connsiteY2" fmla="*/ 1772586 h 1772586"/>
              <a:gd name="connsiteX3" fmla="*/ 2088744 w 2461135"/>
              <a:gd name="connsiteY3" fmla="*/ 1771472 h 1772586"/>
              <a:gd name="connsiteX4" fmla="*/ 0 w 2461135"/>
              <a:gd name="connsiteY4" fmla="*/ 1111 h 1772586"/>
              <a:gd name="connsiteX0" fmla="*/ 0 w 2461135"/>
              <a:gd name="connsiteY0" fmla="*/ 1111 h 1772586"/>
              <a:gd name="connsiteX1" fmla="*/ 373825 w 2461135"/>
              <a:gd name="connsiteY1" fmla="*/ 0 h 1772586"/>
              <a:gd name="connsiteX2" fmla="*/ 2461135 w 2461135"/>
              <a:gd name="connsiteY2" fmla="*/ 1772586 h 1772586"/>
              <a:gd name="connsiteX3" fmla="*/ 2094296 w 2461135"/>
              <a:gd name="connsiteY3" fmla="*/ 1771472 h 1772586"/>
              <a:gd name="connsiteX4" fmla="*/ 0 w 2461135"/>
              <a:gd name="connsiteY4" fmla="*/ 1111 h 1772586"/>
              <a:gd name="connsiteX0" fmla="*/ 0 w 2458358"/>
              <a:gd name="connsiteY0" fmla="*/ 1111 h 1771472"/>
              <a:gd name="connsiteX1" fmla="*/ 373825 w 2458358"/>
              <a:gd name="connsiteY1" fmla="*/ 0 h 1771472"/>
              <a:gd name="connsiteX2" fmla="*/ 2458358 w 2458358"/>
              <a:gd name="connsiteY2" fmla="*/ 1769245 h 1771472"/>
              <a:gd name="connsiteX3" fmla="*/ 2094296 w 2458358"/>
              <a:gd name="connsiteY3" fmla="*/ 1771472 h 1771472"/>
              <a:gd name="connsiteX4" fmla="*/ 0 w 2458358"/>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94296 w 2461135"/>
              <a:gd name="connsiteY3" fmla="*/ 1771472 h 1771472"/>
              <a:gd name="connsiteX4" fmla="*/ 0 w 2461135"/>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88744 w 2461135"/>
              <a:gd name="connsiteY3" fmla="*/ 1771472 h 1771472"/>
              <a:gd name="connsiteX4" fmla="*/ 0 w 2461135"/>
              <a:gd name="connsiteY4" fmla="*/ 1111 h 177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135" h="1771472">
                <a:moveTo>
                  <a:pt x="0" y="1111"/>
                </a:moveTo>
                <a:lnTo>
                  <a:pt x="373825" y="0"/>
                </a:lnTo>
                <a:lnTo>
                  <a:pt x="2461135" y="1771472"/>
                </a:lnTo>
                <a:lnTo>
                  <a:pt x="2088744" y="1771472"/>
                </a:lnTo>
                <a:lnTo>
                  <a:pt x="0" y="1111"/>
                </a:lnTo>
                <a:close/>
              </a:path>
            </a:pathLst>
          </a:custGeom>
          <a:solidFill>
            <a:schemeClr val="tx1"/>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AU"/>
              <a:t> </a:t>
            </a:r>
          </a:p>
        </p:txBody>
      </p:sp>
      <p:sp>
        <p:nvSpPr>
          <p:cNvPr id="5" name="Text Placeholder 8">
            <a:extLst>
              <a:ext uri="{FF2B5EF4-FFF2-40B4-BE49-F238E27FC236}">
                <a16:creationId xmlns:a16="http://schemas.microsoft.com/office/drawing/2014/main" id="{EBFD28E4-D991-66FF-89FF-5CCF0BC21AC9}"/>
              </a:ext>
              <a:ext uri="{C183D7F6-B498-43B3-948B-1728B52AA6E4}">
                <adec:decorative xmlns:adec="http://schemas.microsoft.com/office/drawing/2017/decorative" val="1"/>
              </a:ext>
            </a:extLst>
          </p:cNvPr>
          <p:cNvSpPr>
            <a:spLocks noGrp="1" noChangeAspect="1"/>
          </p:cNvSpPr>
          <p:nvPr>
            <p:ph type="body" sz="quarter" idx="26"/>
          </p:nvPr>
        </p:nvSpPr>
        <p:spPr>
          <a:xfrm rot="10800000" flipV="1">
            <a:off x="9252485" y="3122067"/>
            <a:ext cx="295200" cy="305071"/>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 name="connsiteX0" fmla="*/ 1065372 w 2120265"/>
              <a:gd name="connsiteY0" fmla="*/ 67 h 2244598"/>
              <a:gd name="connsiteX1" fmla="*/ 2120265 w 2120265"/>
              <a:gd name="connsiteY1" fmla="*/ 2244598 h 2244598"/>
              <a:gd name="connsiteX2" fmla="*/ 0 w 2120265"/>
              <a:gd name="connsiteY2" fmla="*/ 2244598 h 2244598"/>
              <a:gd name="connsiteX3" fmla="*/ 1065372 w 2120265"/>
              <a:gd name="connsiteY3" fmla="*/ 67 h 2244598"/>
              <a:gd name="connsiteX4" fmla="*/ 1018869 w 2120265"/>
              <a:gd name="connsiteY4" fmla="*/ 0 h 2244598"/>
              <a:gd name="connsiteX5" fmla="*/ 1065403 w 2120265"/>
              <a:gd name="connsiteY5" fmla="*/ 0 h 2244598"/>
              <a:gd name="connsiteX6" fmla="*/ 1065372 w 2120265"/>
              <a:gd name="connsiteY6" fmla="*/ 67 h 2244598"/>
              <a:gd name="connsiteX7" fmla="*/ 1018869 w 2120265"/>
              <a:gd name="connsiteY7" fmla="*/ 0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0265" h="2244598">
                <a:moveTo>
                  <a:pt x="1065372" y="67"/>
                </a:moveTo>
                <a:lnTo>
                  <a:pt x="2120265" y="2244598"/>
                </a:lnTo>
                <a:lnTo>
                  <a:pt x="0" y="2244598"/>
                </a:lnTo>
                <a:lnTo>
                  <a:pt x="1065372" y="67"/>
                </a:lnTo>
                <a:close/>
                <a:moveTo>
                  <a:pt x="1018869" y="0"/>
                </a:moveTo>
                <a:lnTo>
                  <a:pt x="1065403" y="0"/>
                </a:lnTo>
                <a:cubicBezTo>
                  <a:pt x="1065393" y="22"/>
                  <a:pt x="1065382" y="45"/>
                  <a:pt x="1065372" y="67"/>
                </a:cubicBezTo>
                <a:cubicBezTo>
                  <a:pt x="1065361" y="45"/>
                  <a:pt x="1018880" y="22"/>
                  <a:pt x="1018869" y="0"/>
                </a:cubicBezTo>
                <a:close/>
              </a:path>
            </a:pathLst>
          </a:custGeom>
          <a:solidFill>
            <a:schemeClr val="accent4"/>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6" name="Text Placeholder 8">
            <a:extLst>
              <a:ext uri="{FF2B5EF4-FFF2-40B4-BE49-F238E27FC236}">
                <a16:creationId xmlns:a16="http://schemas.microsoft.com/office/drawing/2014/main" id="{4B01EBE4-A95E-3970-107C-5CD7504A7F3F}"/>
              </a:ext>
              <a:ext uri="{C183D7F6-B498-43B3-948B-1728B52AA6E4}">
                <adec:decorative xmlns:adec="http://schemas.microsoft.com/office/drawing/2017/decorative" val="1"/>
              </a:ext>
            </a:extLst>
          </p:cNvPr>
          <p:cNvSpPr>
            <a:spLocks noGrp="1" noChangeAspect="1"/>
          </p:cNvSpPr>
          <p:nvPr>
            <p:ph type="body" sz="quarter" idx="25"/>
          </p:nvPr>
        </p:nvSpPr>
        <p:spPr>
          <a:xfrm rot="10800000">
            <a:off x="9398618" y="3122995"/>
            <a:ext cx="293043" cy="304143"/>
          </a:xfrm>
          <a:custGeom>
            <a:avLst/>
            <a:gdLst>
              <a:gd name="connsiteX0" fmla="*/ 0 w 295200"/>
              <a:gd name="connsiteY0" fmla="*/ 306000 h 306000"/>
              <a:gd name="connsiteX1" fmla="*/ 147600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49756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51913 w 295200"/>
              <a:gd name="connsiteY1" fmla="*/ 0 h 306000"/>
              <a:gd name="connsiteX2" fmla="*/ 295200 w 295200"/>
              <a:gd name="connsiteY2" fmla="*/ 306000 h 306000"/>
              <a:gd name="connsiteX3" fmla="*/ 0 w 295200"/>
              <a:gd name="connsiteY3" fmla="*/ 306000 h 306000"/>
              <a:gd name="connsiteX0" fmla="*/ 0 w 293043"/>
              <a:gd name="connsiteY0" fmla="*/ 306000 h 306000"/>
              <a:gd name="connsiteX1" fmla="*/ 149756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7600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7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51914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8 w 293043"/>
              <a:gd name="connsiteY1" fmla="*/ 0 h 306000"/>
              <a:gd name="connsiteX2" fmla="*/ 293043 w 293043"/>
              <a:gd name="connsiteY2" fmla="*/ 306000 h 306000"/>
              <a:gd name="connsiteX3" fmla="*/ 0 w 293043"/>
              <a:gd name="connsiteY3" fmla="*/ 306000 h 306000"/>
            </a:gdLst>
            <a:ahLst/>
            <a:cxnLst>
              <a:cxn ang="0">
                <a:pos x="connsiteX0" y="connsiteY0"/>
              </a:cxn>
              <a:cxn ang="0">
                <a:pos x="connsiteX1" y="connsiteY1"/>
              </a:cxn>
              <a:cxn ang="0">
                <a:pos x="connsiteX2" y="connsiteY2"/>
              </a:cxn>
              <a:cxn ang="0">
                <a:pos x="connsiteX3" y="connsiteY3"/>
              </a:cxn>
            </a:cxnLst>
            <a:rect l="l" t="t" r="r" b="b"/>
            <a:pathLst>
              <a:path w="293043" h="306000">
                <a:moveTo>
                  <a:pt x="0" y="306000"/>
                </a:moveTo>
                <a:lnTo>
                  <a:pt x="149758" y="0"/>
                </a:lnTo>
                <a:lnTo>
                  <a:pt x="293043" y="306000"/>
                </a:lnTo>
                <a:lnTo>
                  <a:pt x="0" y="306000"/>
                </a:lnTo>
                <a:close/>
              </a:path>
            </a:pathLst>
          </a:custGeom>
          <a:solidFill>
            <a:schemeClr val="accent3"/>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9" name="Title 2">
            <a:extLst>
              <a:ext uri="{FF2B5EF4-FFF2-40B4-BE49-F238E27FC236}">
                <a16:creationId xmlns:a16="http://schemas.microsoft.com/office/drawing/2014/main" id="{C0F80DCF-262D-252E-27BE-8D80C9411812}"/>
              </a:ext>
            </a:extLst>
          </p:cNvPr>
          <p:cNvSpPr>
            <a:spLocks noGrp="1"/>
          </p:cNvSpPr>
          <p:nvPr>
            <p:ph type="title" hasCustomPrompt="1"/>
          </p:nvPr>
        </p:nvSpPr>
        <p:spPr>
          <a:xfrm>
            <a:off x="761704" y="770400"/>
            <a:ext cx="5511082" cy="2804386"/>
          </a:xfrm>
        </p:spPr>
        <p:txBody>
          <a:bodyPr anchor="b" anchorCtr="0"/>
          <a:lstStyle>
            <a:lvl1pPr>
              <a:lnSpc>
                <a:spcPct val="100000"/>
              </a:lnSpc>
              <a:spcBef>
                <a:spcPts val="500"/>
              </a:spcBef>
              <a:defRPr sz="3000">
                <a:solidFill>
                  <a:schemeClr val="bg1"/>
                </a:solidFill>
              </a:defRPr>
            </a:lvl1pPr>
          </a:lstStyle>
          <a:p>
            <a:pPr lvl="0"/>
            <a:r>
              <a:rPr lang="en-AU"/>
              <a:t>This is a dark presentation divider slide or pullout statement or quote</a:t>
            </a:r>
            <a:endParaRPr lang="en-US"/>
          </a:p>
        </p:txBody>
      </p:sp>
      <p:sp>
        <p:nvSpPr>
          <p:cNvPr id="10" name="Text Placeholder 22">
            <a:extLst>
              <a:ext uri="{FF2B5EF4-FFF2-40B4-BE49-F238E27FC236}">
                <a16:creationId xmlns:a16="http://schemas.microsoft.com/office/drawing/2014/main" id="{BE65F526-8FAF-F80A-0CE1-119785AA1E69}"/>
              </a:ext>
              <a:ext uri="{C183D7F6-B498-43B3-948B-1728B52AA6E4}">
                <adec:decorative xmlns:adec="http://schemas.microsoft.com/office/drawing/2017/decorative" val="1"/>
              </a:ext>
            </a:extLst>
          </p:cNvPr>
          <p:cNvSpPr>
            <a:spLocks noGrp="1"/>
          </p:cNvSpPr>
          <p:nvPr>
            <p:ph type="body" sz="quarter" idx="23"/>
          </p:nvPr>
        </p:nvSpPr>
        <p:spPr>
          <a:xfrm flipH="1">
            <a:off x="761703" y="3806324"/>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Tree>
    <p:extLst>
      <p:ext uri="{BB962C8B-B14F-4D97-AF65-F5344CB8AC3E}">
        <p14:creationId xmlns:p14="http://schemas.microsoft.com/office/powerpoint/2010/main" val="2278189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Divider dark large pullout with phot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2A05B8-5CEA-89A7-DBC3-FD6633F5C5B7}"/>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icture Placeholder 7">
            <a:extLst>
              <a:ext uri="{FF2B5EF4-FFF2-40B4-BE49-F238E27FC236}">
                <a16:creationId xmlns:a16="http://schemas.microsoft.com/office/drawing/2014/main" id="{86CB4ED0-A55E-A692-C0FD-C7E353B75C5F}"/>
              </a:ext>
            </a:extLst>
          </p:cNvPr>
          <p:cNvSpPr>
            <a:spLocks noGrp="1"/>
          </p:cNvSpPr>
          <p:nvPr>
            <p:ph type="pic" sz="quarter" idx="24" hasCustomPrompt="1"/>
          </p:nvPr>
        </p:nvSpPr>
        <p:spPr>
          <a:xfrm>
            <a:off x="0" y="3468"/>
            <a:ext cx="12192000" cy="6854532"/>
          </a:xfrm>
          <a:prstGeom prst="rect">
            <a:avLst/>
          </a:prstGeom>
        </p:spPr>
        <p:txBody>
          <a:bodyPr/>
          <a:lstStyle>
            <a:lvl1pPr>
              <a:buNone/>
              <a:defRPr>
                <a:solidFill>
                  <a:schemeClr val="bg1"/>
                </a:solidFill>
              </a:defRPr>
            </a:lvl1pPr>
            <a:lvl3pPr>
              <a:defRPr>
                <a:solidFill>
                  <a:schemeClr val="bg1"/>
                </a:solidFill>
              </a:defRPr>
            </a:lvl3pPr>
          </a:lstStyle>
          <a:p>
            <a:pPr lvl="2"/>
            <a:r>
              <a:rPr lang="en-AU"/>
              <a:t>To insert an image, select ‘Insert Picture’, or click on icon. Select ‘Picture Format &gt; Crop’ to edit size and position of picture.</a:t>
            </a:r>
          </a:p>
        </p:txBody>
      </p:sp>
      <p:sp>
        <p:nvSpPr>
          <p:cNvPr id="4" name="Title 2">
            <a:extLst>
              <a:ext uri="{FF2B5EF4-FFF2-40B4-BE49-F238E27FC236}">
                <a16:creationId xmlns:a16="http://schemas.microsoft.com/office/drawing/2014/main" id="{E9F11ABD-AC09-DF32-9CDF-D4BCF9D7CC08}"/>
              </a:ext>
            </a:extLst>
          </p:cNvPr>
          <p:cNvSpPr>
            <a:spLocks noGrp="1"/>
          </p:cNvSpPr>
          <p:nvPr>
            <p:ph type="title" hasCustomPrompt="1"/>
          </p:nvPr>
        </p:nvSpPr>
        <p:spPr>
          <a:xfrm>
            <a:off x="761704" y="770400"/>
            <a:ext cx="5511082" cy="2804386"/>
          </a:xfrm>
        </p:spPr>
        <p:txBody>
          <a:bodyPr anchor="b" anchorCtr="0"/>
          <a:lstStyle>
            <a:lvl1pPr>
              <a:lnSpc>
                <a:spcPct val="100000"/>
              </a:lnSpc>
              <a:spcBef>
                <a:spcPts val="500"/>
              </a:spcBef>
              <a:defRPr sz="3000">
                <a:solidFill>
                  <a:schemeClr val="bg1"/>
                </a:solidFill>
              </a:defRPr>
            </a:lvl1pPr>
          </a:lstStyle>
          <a:p>
            <a:pPr lvl="0"/>
            <a:r>
              <a:rPr lang="en-AU"/>
              <a:t>This is a dark textural presentation divider slide or pullout statement or quote</a:t>
            </a:r>
            <a:endParaRPr lang="en-US"/>
          </a:p>
        </p:txBody>
      </p:sp>
      <p:sp>
        <p:nvSpPr>
          <p:cNvPr id="32" name="Text Placeholder 22">
            <a:extLst>
              <a:ext uri="{FF2B5EF4-FFF2-40B4-BE49-F238E27FC236}">
                <a16:creationId xmlns:a16="http://schemas.microsoft.com/office/drawing/2014/main" id="{085B66B5-03E3-4CC3-E597-BA17CFBADD01}"/>
              </a:ext>
              <a:ext uri="{C183D7F6-B498-43B3-948B-1728B52AA6E4}">
                <adec:decorative xmlns:adec="http://schemas.microsoft.com/office/drawing/2017/decorative" val="1"/>
              </a:ext>
            </a:extLst>
          </p:cNvPr>
          <p:cNvSpPr>
            <a:spLocks noGrp="1"/>
          </p:cNvSpPr>
          <p:nvPr>
            <p:ph type="body" sz="quarter" idx="19"/>
          </p:nvPr>
        </p:nvSpPr>
        <p:spPr>
          <a:xfrm flipH="1">
            <a:off x="9398621" y="0"/>
            <a:ext cx="1760917" cy="3122067"/>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266803"/>
              <a:gd name="connsiteY0" fmla="*/ 0 h 1609084"/>
              <a:gd name="connsiteX1" fmla="*/ 373824 w 2266803"/>
              <a:gd name="connsiteY1" fmla="*/ 0 h 1609084"/>
              <a:gd name="connsiteX2" fmla="*/ 2266803 w 2266803"/>
              <a:gd name="connsiteY2" fmla="*/ 1609084 h 1609084"/>
              <a:gd name="connsiteX3" fmla="*/ 1891637 w 2266803"/>
              <a:gd name="connsiteY3" fmla="*/ 1609082 h 1609084"/>
              <a:gd name="connsiteX4" fmla="*/ 0 w 2266803"/>
              <a:gd name="connsiteY4" fmla="*/ 0 h 1609084"/>
              <a:gd name="connsiteX0" fmla="*/ 0 w 2266803"/>
              <a:gd name="connsiteY0" fmla="*/ 0 h 1610196"/>
              <a:gd name="connsiteX1" fmla="*/ 373824 w 2266803"/>
              <a:gd name="connsiteY1" fmla="*/ 0 h 1610196"/>
              <a:gd name="connsiteX2" fmla="*/ 2266803 w 2266803"/>
              <a:gd name="connsiteY2" fmla="*/ 1610196 h 1610196"/>
              <a:gd name="connsiteX3" fmla="*/ 1891637 w 2266803"/>
              <a:gd name="connsiteY3" fmla="*/ 1609082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94412 w 2266803"/>
              <a:gd name="connsiteY3" fmla="*/ 1610194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 name="connsiteX0" fmla="*/ 0 w 2266803"/>
              <a:gd name="connsiteY0" fmla="*/ 0 h 1610196"/>
              <a:gd name="connsiteX1" fmla="*/ 365495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803" h="1610196">
                <a:moveTo>
                  <a:pt x="0" y="0"/>
                </a:moveTo>
                <a:lnTo>
                  <a:pt x="365495" y="0"/>
                </a:lnTo>
                <a:lnTo>
                  <a:pt x="2266803" y="1610196"/>
                </a:lnTo>
                <a:lnTo>
                  <a:pt x="1888859" y="1610194"/>
                </a:lnTo>
                <a:lnTo>
                  <a:pt x="0" y="0"/>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11" name="Text Placeholder 22">
            <a:extLst>
              <a:ext uri="{FF2B5EF4-FFF2-40B4-BE49-F238E27FC236}">
                <a16:creationId xmlns:a16="http://schemas.microsoft.com/office/drawing/2014/main" id="{3C7C8130-70D2-5ACC-EE10-E87540F7D4C0}"/>
              </a:ext>
              <a:ext uri="{C183D7F6-B498-43B3-948B-1728B52AA6E4}">
                <adec:decorative xmlns:adec="http://schemas.microsoft.com/office/drawing/2017/decorative" val="1"/>
              </a:ext>
            </a:extLst>
          </p:cNvPr>
          <p:cNvSpPr>
            <a:spLocks noGrp="1"/>
          </p:cNvSpPr>
          <p:nvPr>
            <p:ph type="body" sz="quarter" idx="27"/>
          </p:nvPr>
        </p:nvSpPr>
        <p:spPr>
          <a:xfrm flipV="1">
            <a:off x="7921617" y="3428068"/>
            <a:ext cx="1911880" cy="3430724"/>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461135"/>
              <a:gd name="connsiteY0" fmla="*/ 0 h 1771475"/>
              <a:gd name="connsiteX1" fmla="*/ 568156 w 2461135"/>
              <a:gd name="connsiteY1" fmla="*/ 162391 h 1771475"/>
              <a:gd name="connsiteX2" fmla="*/ 2461135 w 2461135"/>
              <a:gd name="connsiteY2" fmla="*/ 1771475 h 1771475"/>
              <a:gd name="connsiteX3" fmla="*/ 2088744 w 2461135"/>
              <a:gd name="connsiteY3" fmla="*/ 1770361 h 1771475"/>
              <a:gd name="connsiteX4" fmla="*/ 0 w 2461135"/>
              <a:gd name="connsiteY4" fmla="*/ 0 h 1771475"/>
              <a:gd name="connsiteX0" fmla="*/ 0 w 2461135"/>
              <a:gd name="connsiteY0" fmla="*/ 1111 h 1772586"/>
              <a:gd name="connsiteX1" fmla="*/ 373825 w 2461135"/>
              <a:gd name="connsiteY1" fmla="*/ 0 h 1772586"/>
              <a:gd name="connsiteX2" fmla="*/ 2461135 w 2461135"/>
              <a:gd name="connsiteY2" fmla="*/ 1772586 h 1772586"/>
              <a:gd name="connsiteX3" fmla="*/ 2088744 w 2461135"/>
              <a:gd name="connsiteY3" fmla="*/ 1771472 h 1772586"/>
              <a:gd name="connsiteX4" fmla="*/ 0 w 2461135"/>
              <a:gd name="connsiteY4" fmla="*/ 1111 h 1772586"/>
              <a:gd name="connsiteX0" fmla="*/ 0 w 2461135"/>
              <a:gd name="connsiteY0" fmla="*/ 1111 h 1772586"/>
              <a:gd name="connsiteX1" fmla="*/ 373825 w 2461135"/>
              <a:gd name="connsiteY1" fmla="*/ 0 h 1772586"/>
              <a:gd name="connsiteX2" fmla="*/ 2461135 w 2461135"/>
              <a:gd name="connsiteY2" fmla="*/ 1772586 h 1772586"/>
              <a:gd name="connsiteX3" fmla="*/ 2094296 w 2461135"/>
              <a:gd name="connsiteY3" fmla="*/ 1771472 h 1772586"/>
              <a:gd name="connsiteX4" fmla="*/ 0 w 2461135"/>
              <a:gd name="connsiteY4" fmla="*/ 1111 h 1772586"/>
              <a:gd name="connsiteX0" fmla="*/ 0 w 2458358"/>
              <a:gd name="connsiteY0" fmla="*/ 1111 h 1771472"/>
              <a:gd name="connsiteX1" fmla="*/ 373825 w 2458358"/>
              <a:gd name="connsiteY1" fmla="*/ 0 h 1771472"/>
              <a:gd name="connsiteX2" fmla="*/ 2458358 w 2458358"/>
              <a:gd name="connsiteY2" fmla="*/ 1769245 h 1771472"/>
              <a:gd name="connsiteX3" fmla="*/ 2094296 w 2458358"/>
              <a:gd name="connsiteY3" fmla="*/ 1771472 h 1771472"/>
              <a:gd name="connsiteX4" fmla="*/ 0 w 2458358"/>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94296 w 2461135"/>
              <a:gd name="connsiteY3" fmla="*/ 1771472 h 1771472"/>
              <a:gd name="connsiteX4" fmla="*/ 0 w 2461135"/>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88744 w 2461135"/>
              <a:gd name="connsiteY3" fmla="*/ 1771472 h 1771472"/>
              <a:gd name="connsiteX4" fmla="*/ 0 w 2461135"/>
              <a:gd name="connsiteY4" fmla="*/ 1111 h 177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135" h="1771472">
                <a:moveTo>
                  <a:pt x="0" y="1111"/>
                </a:moveTo>
                <a:lnTo>
                  <a:pt x="373825" y="0"/>
                </a:lnTo>
                <a:lnTo>
                  <a:pt x="2461135" y="1771472"/>
                </a:lnTo>
                <a:lnTo>
                  <a:pt x="2088744" y="1771472"/>
                </a:lnTo>
                <a:lnTo>
                  <a:pt x="0" y="1111"/>
                </a:lnTo>
                <a:close/>
              </a:path>
            </a:pathLst>
          </a:custGeom>
          <a:solidFill>
            <a:schemeClr val="tx1"/>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10" name="Text Placeholder 8">
            <a:extLst>
              <a:ext uri="{FF2B5EF4-FFF2-40B4-BE49-F238E27FC236}">
                <a16:creationId xmlns:a16="http://schemas.microsoft.com/office/drawing/2014/main" id="{D1BBE936-BAEE-2669-0376-44EDC4C3D127}"/>
              </a:ext>
              <a:ext uri="{C183D7F6-B498-43B3-948B-1728B52AA6E4}">
                <adec:decorative xmlns:adec="http://schemas.microsoft.com/office/drawing/2017/decorative" val="1"/>
              </a:ext>
            </a:extLst>
          </p:cNvPr>
          <p:cNvSpPr>
            <a:spLocks noGrp="1" noChangeAspect="1"/>
          </p:cNvSpPr>
          <p:nvPr>
            <p:ph type="body" sz="quarter" idx="26"/>
          </p:nvPr>
        </p:nvSpPr>
        <p:spPr>
          <a:xfrm rot="10800000" flipV="1">
            <a:off x="9252485" y="3122067"/>
            <a:ext cx="295200" cy="305071"/>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 name="connsiteX0" fmla="*/ 1065372 w 2120265"/>
              <a:gd name="connsiteY0" fmla="*/ 67 h 2244598"/>
              <a:gd name="connsiteX1" fmla="*/ 2120265 w 2120265"/>
              <a:gd name="connsiteY1" fmla="*/ 2244598 h 2244598"/>
              <a:gd name="connsiteX2" fmla="*/ 0 w 2120265"/>
              <a:gd name="connsiteY2" fmla="*/ 2244598 h 2244598"/>
              <a:gd name="connsiteX3" fmla="*/ 1065372 w 2120265"/>
              <a:gd name="connsiteY3" fmla="*/ 67 h 2244598"/>
              <a:gd name="connsiteX4" fmla="*/ 1018869 w 2120265"/>
              <a:gd name="connsiteY4" fmla="*/ 0 h 2244598"/>
              <a:gd name="connsiteX5" fmla="*/ 1065403 w 2120265"/>
              <a:gd name="connsiteY5" fmla="*/ 0 h 2244598"/>
              <a:gd name="connsiteX6" fmla="*/ 1065372 w 2120265"/>
              <a:gd name="connsiteY6" fmla="*/ 67 h 2244598"/>
              <a:gd name="connsiteX7" fmla="*/ 1018869 w 2120265"/>
              <a:gd name="connsiteY7" fmla="*/ 0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0265" h="2244598">
                <a:moveTo>
                  <a:pt x="1065372" y="67"/>
                </a:moveTo>
                <a:lnTo>
                  <a:pt x="2120265" y="2244598"/>
                </a:lnTo>
                <a:lnTo>
                  <a:pt x="0" y="2244598"/>
                </a:lnTo>
                <a:lnTo>
                  <a:pt x="1065372" y="67"/>
                </a:lnTo>
                <a:close/>
                <a:moveTo>
                  <a:pt x="1018869" y="0"/>
                </a:moveTo>
                <a:lnTo>
                  <a:pt x="1065403" y="0"/>
                </a:lnTo>
                <a:cubicBezTo>
                  <a:pt x="1065393" y="22"/>
                  <a:pt x="1065382" y="45"/>
                  <a:pt x="1065372" y="67"/>
                </a:cubicBezTo>
                <a:cubicBezTo>
                  <a:pt x="1065361" y="45"/>
                  <a:pt x="1018880" y="22"/>
                  <a:pt x="1018869" y="0"/>
                </a:cubicBezTo>
                <a:close/>
              </a:path>
            </a:pathLst>
          </a:custGeom>
          <a:solidFill>
            <a:schemeClr val="accent4"/>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9" name="Text Placeholder 8">
            <a:extLst>
              <a:ext uri="{FF2B5EF4-FFF2-40B4-BE49-F238E27FC236}">
                <a16:creationId xmlns:a16="http://schemas.microsoft.com/office/drawing/2014/main" id="{02AA43F8-C570-A7D9-53C9-BB30C91032E9}"/>
              </a:ext>
              <a:ext uri="{C183D7F6-B498-43B3-948B-1728B52AA6E4}">
                <adec:decorative xmlns:adec="http://schemas.microsoft.com/office/drawing/2017/decorative" val="1"/>
              </a:ext>
            </a:extLst>
          </p:cNvPr>
          <p:cNvSpPr>
            <a:spLocks noGrp="1" noChangeAspect="1"/>
          </p:cNvSpPr>
          <p:nvPr>
            <p:ph type="body" sz="quarter" idx="25"/>
          </p:nvPr>
        </p:nvSpPr>
        <p:spPr>
          <a:xfrm rot="10800000">
            <a:off x="9398618" y="3122995"/>
            <a:ext cx="293043" cy="304143"/>
          </a:xfrm>
          <a:custGeom>
            <a:avLst/>
            <a:gdLst>
              <a:gd name="connsiteX0" fmla="*/ 0 w 295200"/>
              <a:gd name="connsiteY0" fmla="*/ 306000 h 306000"/>
              <a:gd name="connsiteX1" fmla="*/ 147600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49756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51913 w 295200"/>
              <a:gd name="connsiteY1" fmla="*/ 0 h 306000"/>
              <a:gd name="connsiteX2" fmla="*/ 295200 w 295200"/>
              <a:gd name="connsiteY2" fmla="*/ 306000 h 306000"/>
              <a:gd name="connsiteX3" fmla="*/ 0 w 295200"/>
              <a:gd name="connsiteY3" fmla="*/ 306000 h 306000"/>
              <a:gd name="connsiteX0" fmla="*/ 0 w 293043"/>
              <a:gd name="connsiteY0" fmla="*/ 306000 h 306000"/>
              <a:gd name="connsiteX1" fmla="*/ 149756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7600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7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51914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8 w 293043"/>
              <a:gd name="connsiteY1" fmla="*/ 0 h 306000"/>
              <a:gd name="connsiteX2" fmla="*/ 293043 w 293043"/>
              <a:gd name="connsiteY2" fmla="*/ 306000 h 306000"/>
              <a:gd name="connsiteX3" fmla="*/ 0 w 293043"/>
              <a:gd name="connsiteY3" fmla="*/ 306000 h 306000"/>
            </a:gdLst>
            <a:ahLst/>
            <a:cxnLst>
              <a:cxn ang="0">
                <a:pos x="connsiteX0" y="connsiteY0"/>
              </a:cxn>
              <a:cxn ang="0">
                <a:pos x="connsiteX1" y="connsiteY1"/>
              </a:cxn>
              <a:cxn ang="0">
                <a:pos x="connsiteX2" y="connsiteY2"/>
              </a:cxn>
              <a:cxn ang="0">
                <a:pos x="connsiteX3" y="connsiteY3"/>
              </a:cxn>
            </a:cxnLst>
            <a:rect l="l" t="t" r="r" b="b"/>
            <a:pathLst>
              <a:path w="293043" h="306000">
                <a:moveTo>
                  <a:pt x="0" y="306000"/>
                </a:moveTo>
                <a:lnTo>
                  <a:pt x="149758" y="0"/>
                </a:lnTo>
                <a:lnTo>
                  <a:pt x="293043" y="306000"/>
                </a:lnTo>
                <a:lnTo>
                  <a:pt x="0" y="306000"/>
                </a:lnTo>
                <a:close/>
              </a:path>
            </a:pathLst>
          </a:custGeom>
          <a:solidFill>
            <a:schemeClr val="accent3"/>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7" name="Text Placeholder 22">
            <a:extLst>
              <a:ext uri="{FF2B5EF4-FFF2-40B4-BE49-F238E27FC236}">
                <a16:creationId xmlns:a16="http://schemas.microsoft.com/office/drawing/2014/main" id="{DB38DA20-D841-D881-64D7-8B5CB69B50E2}"/>
              </a:ext>
              <a:ext uri="{C183D7F6-B498-43B3-948B-1728B52AA6E4}">
                <adec:decorative xmlns:adec="http://schemas.microsoft.com/office/drawing/2017/decorative" val="1"/>
              </a:ext>
            </a:extLst>
          </p:cNvPr>
          <p:cNvSpPr>
            <a:spLocks noGrp="1"/>
          </p:cNvSpPr>
          <p:nvPr>
            <p:ph type="body" sz="quarter" idx="23"/>
          </p:nvPr>
        </p:nvSpPr>
        <p:spPr>
          <a:xfrm flipH="1">
            <a:off x="761703" y="3806324"/>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Tree>
    <p:extLst>
      <p:ext uri="{BB962C8B-B14F-4D97-AF65-F5344CB8AC3E}">
        <p14:creationId xmlns:p14="http://schemas.microsoft.com/office/powerpoint/2010/main" val="1989662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Divider SD dark large pullout statem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2A05B8-5CEA-89A7-DBC3-FD6633F5C5B7}"/>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itle 2">
            <a:extLst>
              <a:ext uri="{FF2B5EF4-FFF2-40B4-BE49-F238E27FC236}">
                <a16:creationId xmlns:a16="http://schemas.microsoft.com/office/drawing/2014/main" id="{3709F447-8234-BEDD-D20F-0B53151DB9E4}"/>
              </a:ext>
            </a:extLst>
          </p:cNvPr>
          <p:cNvSpPr>
            <a:spLocks noGrp="1"/>
          </p:cNvSpPr>
          <p:nvPr>
            <p:ph type="title" hasCustomPrompt="1"/>
          </p:nvPr>
        </p:nvSpPr>
        <p:spPr>
          <a:xfrm>
            <a:off x="761704" y="770648"/>
            <a:ext cx="5511082" cy="2804386"/>
          </a:xfrm>
        </p:spPr>
        <p:txBody>
          <a:bodyPr anchor="b" anchorCtr="0"/>
          <a:lstStyle>
            <a:lvl1pPr>
              <a:lnSpc>
                <a:spcPct val="100000"/>
              </a:lnSpc>
              <a:spcBef>
                <a:spcPts val="500"/>
              </a:spcBef>
              <a:defRPr sz="3000">
                <a:solidFill>
                  <a:schemeClr val="bg1"/>
                </a:solidFill>
              </a:defRPr>
            </a:lvl1pPr>
          </a:lstStyle>
          <a:p>
            <a:pPr lvl="0"/>
            <a:r>
              <a:rPr lang="en-AU"/>
              <a:t>This is a dark Self Determination presentation divider slide or pullout statement or quote</a:t>
            </a:r>
            <a:endParaRPr lang="en-US"/>
          </a:p>
        </p:txBody>
      </p:sp>
      <p:pic>
        <p:nvPicPr>
          <p:cNvPr id="5" name="Picture 4" descr="Self Determination stripe">
            <a:extLst>
              <a:ext uri="{FF2B5EF4-FFF2-40B4-BE49-F238E27FC236}">
                <a16:creationId xmlns:a16="http://schemas.microsoft.com/office/drawing/2014/main" id="{5BF7C572-6D42-839F-21D4-1207EFE888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3600" y="0"/>
            <a:ext cx="3239224" cy="6858067"/>
          </a:xfrm>
          <a:prstGeom prst="rect">
            <a:avLst/>
          </a:prstGeom>
        </p:spPr>
      </p:pic>
      <p:sp>
        <p:nvSpPr>
          <p:cNvPr id="8" name="Text Placeholder 22">
            <a:extLst>
              <a:ext uri="{FF2B5EF4-FFF2-40B4-BE49-F238E27FC236}">
                <a16:creationId xmlns:a16="http://schemas.microsoft.com/office/drawing/2014/main" id="{0F90C32D-5FB4-72DE-5C3A-039F542567B0}"/>
              </a:ext>
              <a:ext uri="{C183D7F6-B498-43B3-948B-1728B52AA6E4}">
                <adec:decorative xmlns:adec="http://schemas.microsoft.com/office/drawing/2017/decorative" val="1"/>
              </a:ext>
            </a:extLst>
          </p:cNvPr>
          <p:cNvSpPr>
            <a:spLocks noGrp="1"/>
          </p:cNvSpPr>
          <p:nvPr>
            <p:ph type="body" sz="quarter" idx="23"/>
          </p:nvPr>
        </p:nvSpPr>
        <p:spPr>
          <a:xfrm flipH="1">
            <a:off x="761703" y="3806324"/>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Tree>
    <p:extLst>
      <p:ext uri="{BB962C8B-B14F-4D97-AF65-F5344CB8AC3E}">
        <p14:creationId xmlns:p14="http://schemas.microsoft.com/office/powerpoint/2010/main" val="700462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Break page dark large with full photo">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2AF6B0FD-16C3-E45E-626A-CA1A10369D42}"/>
              </a:ext>
            </a:extLst>
          </p:cNvPr>
          <p:cNvSpPr>
            <a:spLocks noGrp="1"/>
          </p:cNvSpPr>
          <p:nvPr>
            <p:ph type="pic" sz="quarter" idx="12" hasCustomPrompt="1"/>
          </p:nvPr>
        </p:nvSpPr>
        <p:spPr>
          <a:xfrm>
            <a:off x="0" y="0"/>
            <a:ext cx="12192000" cy="6858000"/>
          </a:xfrm>
          <a:prstGeom prst="rect">
            <a:avLst/>
          </a:prstGeom>
        </p:spPr>
        <p:txBody>
          <a:bodyPr/>
          <a:lstStyle/>
          <a:p>
            <a:pPr lvl="2"/>
            <a:r>
              <a:rPr lang="en-AU"/>
              <a:t>To insert an image, select ‘Insert Picture’, or click on icon. Select ‘Picture Format &gt; Crop’ to edit size and position of picture.</a:t>
            </a:r>
          </a:p>
          <a:p>
            <a:endParaRPr lang="en-AU"/>
          </a:p>
        </p:txBody>
      </p:sp>
      <p:sp>
        <p:nvSpPr>
          <p:cNvPr id="17" name="Text Placeholder 6">
            <a:extLst>
              <a:ext uri="{FF2B5EF4-FFF2-40B4-BE49-F238E27FC236}">
                <a16:creationId xmlns:a16="http://schemas.microsoft.com/office/drawing/2014/main" id="{CE013503-CD0B-9A14-F693-227B1A39E11D}"/>
              </a:ext>
              <a:ext uri="{C183D7F6-B498-43B3-948B-1728B52AA6E4}">
                <adec:decorative xmlns:adec="http://schemas.microsoft.com/office/drawing/2017/decorative" val="1"/>
              </a:ext>
            </a:extLst>
          </p:cNvPr>
          <p:cNvSpPr>
            <a:spLocks noGrp="1"/>
          </p:cNvSpPr>
          <p:nvPr>
            <p:ph type="body" sz="quarter" idx="10"/>
          </p:nvPr>
        </p:nvSpPr>
        <p:spPr>
          <a:xfrm>
            <a:off x="243068" y="239383"/>
            <a:ext cx="3850165" cy="3380155"/>
          </a:xfrm>
          <a:prstGeom prst="rect">
            <a:avLst/>
          </a:prstGeom>
          <a:solidFill>
            <a:schemeClr val="tx2">
              <a:alpha val="90000"/>
            </a:schemeClr>
          </a:solidFill>
        </p:spPr>
        <p:txBody>
          <a:bodyPr/>
          <a:lstStyle>
            <a:lvl1pPr>
              <a:defRPr sz="100">
                <a:solidFill>
                  <a:schemeClr val="tx2"/>
                </a:solidFill>
              </a:defRPr>
            </a:lvl1pPr>
            <a:lvl2pPr>
              <a:defRPr sz="100">
                <a:solidFill>
                  <a:schemeClr val="bg1"/>
                </a:solidFill>
              </a:defRPr>
            </a:lvl2pPr>
          </a:lstStyle>
          <a:p>
            <a:pPr lvl="0"/>
            <a:r>
              <a:rPr lang="en-US"/>
              <a:t>Click to edit Master text styles</a:t>
            </a:r>
          </a:p>
        </p:txBody>
      </p:sp>
      <p:sp>
        <p:nvSpPr>
          <p:cNvPr id="6" name="Text Placeholder 22">
            <a:extLst>
              <a:ext uri="{FF2B5EF4-FFF2-40B4-BE49-F238E27FC236}">
                <a16:creationId xmlns:a16="http://schemas.microsoft.com/office/drawing/2014/main" id="{1460B895-A698-E5B5-0D1B-8C818EDEA2F7}"/>
              </a:ext>
              <a:ext uri="{C183D7F6-B498-43B3-948B-1728B52AA6E4}">
                <adec:decorative xmlns:adec="http://schemas.microsoft.com/office/drawing/2017/decorative" val="1"/>
              </a:ext>
            </a:extLst>
          </p:cNvPr>
          <p:cNvSpPr>
            <a:spLocks noGrp="1"/>
          </p:cNvSpPr>
          <p:nvPr>
            <p:ph type="body" sz="quarter" idx="23"/>
          </p:nvPr>
        </p:nvSpPr>
        <p:spPr>
          <a:xfrm flipH="1">
            <a:off x="742418" y="3051982"/>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5" name="Title 2">
            <a:extLst>
              <a:ext uri="{FF2B5EF4-FFF2-40B4-BE49-F238E27FC236}">
                <a16:creationId xmlns:a16="http://schemas.microsoft.com/office/drawing/2014/main" id="{2F88399F-514B-939C-773F-757E5724A371}"/>
              </a:ext>
            </a:extLst>
          </p:cNvPr>
          <p:cNvSpPr>
            <a:spLocks noGrp="1"/>
          </p:cNvSpPr>
          <p:nvPr>
            <p:ph type="title" hasCustomPrompt="1"/>
          </p:nvPr>
        </p:nvSpPr>
        <p:spPr>
          <a:xfrm>
            <a:off x="738877" y="704261"/>
            <a:ext cx="2851200" cy="1639018"/>
          </a:xfrm>
        </p:spPr>
        <p:txBody>
          <a:bodyPr anchor="b" anchorCtr="0"/>
          <a:lstStyle>
            <a:lvl1pPr>
              <a:lnSpc>
                <a:spcPct val="100000"/>
              </a:lnSpc>
              <a:spcBef>
                <a:spcPts val="500"/>
              </a:spcBef>
              <a:defRPr sz="2500">
                <a:solidFill>
                  <a:schemeClr val="bg1"/>
                </a:solidFill>
              </a:defRPr>
            </a:lvl1pPr>
          </a:lstStyle>
          <a:p>
            <a:pPr lvl="0"/>
            <a:r>
              <a:rPr lang="en-AU"/>
              <a:t>This is a dark photographic breakout or divider slide</a:t>
            </a:r>
            <a:endParaRPr lang="en-US"/>
          </a:p>
        </p:txBody>
      </p:sp>
      <p:sp>
        <p:nvSpPr>
          <p:cNvPr id="4" name="Text Placeholder 22">
            <a:extLst>
              <a:ext uri="{FF2B5EF4-FFF2-40B4-BE49-F238E27FC236}">
                <a16:creationId xmlns:a16="http://schemas.microsoft.com/office/drawing/2014/main" id="{E5C68440-381E-E617-FC89-859884753B50}"/>
              </a:ext>
              <a:ext uri="{C183D7F6-B498-43B3-948B-1728B52AA6E4}">
                <adec:decorative xmlns:adec="http://schemas.microsoft.com/office/drawing/2017/decorative" val="1"/>
              </a:ext>
            </a:extLst>
          </p:cNvPr>
          <p:cNvSpPr>
            <a:spLocks noGrp="1"/>
          </p:cNvSpPr>
          <p:nvPr>
            <p:ph type="body" sz="quarter" idx="19"/>
          </p:nvPr>
        </p:nvSpPr>
        <p:spPr>
          <a:xfrm flipH="1">
            <a:off x="9398621" y="0"/>
            <a:ext cx="1760917" cy="3122067"/>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266803"/>
              <a:gd name="connsiteY0" fmla="*/ 0 h 1609084"/>
              <a:gd name="connsiteX1" fmla="*/ 373824 w 2266803"/>
              <a:gd name="connsiteY1" fmla="*/ 0 h 1609084"/>
              <a:gd name="connsiteX2" fmla="*/ 2266803 w 2266803"/>
              <a:gd name="connsiteY2" fmla="*/ 1609084 h 1609084"/>
              <a:gd name="connsiteX3" fmla="*/ 1891637 w 2266803"/>
              <a:gd name="connsiteY3" fmla="*/ 1609082 h 1609084"/>
              <a:gd name="connsiteX4" fmla="*/ 0 w 2266803"/>
              <a:gd name="connsiteY4" fmla="*/ 0 h 1609084"/>
              <a:gd name="connsiteX0" fmla="*/ 0 w 2266803"/>
              <a:gd name="connsiteY0" fmla="*/ 0 h 1610196"/>
              <a:gd name="connsiteX1" fmla="*/ 373824 w 2266803"/>
              <a:gd name="connsiteY1" fmla="*/ 0 h 1610196"/>
              <a:gd name="connsiteX2" fmla="*/ 2266803 w 2266803"/>
              <a:gd name="connsiteY2" fmla="*/ 1610196 h 1610196"/>
              <a:gd name="connsiteX3" fmla="*/ 1891637 w 2266803"/>
              <a:gd name="connsiteY3" fmla="*/ 1609082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94412 w 2266803"/>
              <a:gd name="connsiteY3" fmla="*/ 1610194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 name="connsiteX0" fmla="*/ 0 w 2266803"/>
              <a:gd name="connsiteY0" fmla="*/ 0 h 1610196"/>
              <a:gd name="connsiteX1" fmla="*/ 365495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803" h="1610196">
                <a:moveTo>
                  <a:pt x="0" y="0"/>
                </a:moveTo>
                <a:lnTo>
                  <a:pt x="365495" y="0"/>
                </a:lnTo>
                <a:lnTo>
                  <a:pt x="2266803" y="1610196"/>
                </a:lnTo>
                <a:lnTo>
                  <a:pt x="1888859" y="1610194"/>
                </a:lnTo>
                <a:lnTo>
                  <a:pt x="0" y="0"/>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7" name="Text Placeholder 22">
            <a:extLst>
              <a:ext uri="{FF2B5EF4-FFF2-40B4-BE49-F238E27FC236}">
                <a16:creationId xmlns:a16="http://schemas.microsoft.com/office/drawing/2014/main" id="{AE74DE69-593E-DED9-2D65-43E885289F47}"/>
              </a:ext>
              <a:ext uri="{C183D7F6-B498-43B3-948B-1728B52AA6E4}">
                <adec:decorative xmlns:adec="http://schemas.microsoft.com/office/drawing/2017/decorative" val="1"/>
              </a:ext>
            </a:extLst>
          </p:cNvPr>
          <p:cNvSpPr>
            <a:spLocks noGrp="1"/>
          </p:cNvSpPr>
          <p:nvPr>
            <p:ph type="body" sz="quarter" idx="27" hasCustomPrompt="1"/>
          </p:nvPr>
        </p:nvSpPr>
        <p:spPr>
          <a:xfrm flipV="1">
            <a:off x="7921617" y="3428068"/>
            <a:ext cx="1911880" cy="3430724"/>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461135"/>
              <a:gd name="connsiteY0" fmla="*/ 0 h 1771475"/>
              <a:gd name="connsiteX1" fmla="*/ 568156 w 2461135"/>
              <a:gd name="connsiteY1" fmla="*/ 162391 h 1771475"/>
              <a:gd name="connsiteX2" fmla="*/ 2461135 w 2461135"/>
              <a:gd name="connsiteY2" fmla="*/ 1771475 h 1771475"/>
              <a:gd name="connsiteX3" fmla="*/ 2088744 w 2461135"/>
              <a:gd name="connsiteY3" fmla="*/ 1770361 h 1771475"/>
              <a:gd name="connsiteX4" fmla="*/ 0 w 2461135"/>
              <a:gd name="connsiteY4" fmla="*/ 0 h 1771475"/>
              <a:gd name="connsiteX0" fmla="*/ 0 w 2461135"/>
              <a:gd name="connsiteY0" fmla="*/ 1111 h 1772586"/>
              <a:gd name="connsiteX1" fmla="*/ 373825 w 2461135"/>
              <a:gd name="connsiteY1" fmla="*/ 0 h 1772586"/>
              <a:gd name="connsiteX2" fmla="*/ 2461135 w 2461135"/>
              <a:gd name="connsiteY2" fmla="*/ 1772586 h 1772586"/>
              <a:gd name="connsiteX3" fmla="*/ 2088744 w 2461135"/>
              <a:gd name="connsiteY3" fmla="*/ 1771472 h 1772586"/>
              <a:gd name="connsiteX4" fmla="*/ 0 w 2461135"/>
              <a:gd name="connsiteY4" fmla="*/ 1111 h 1772586"/>
              <a:gd name="connsiteX0" fmla="*/ 0 w 2461135"/>
              <a:gd name="connsiteY0" fmla="*/ 1111 h 1772586"/>
              <a:gd name="connsiteX1" fmla="*/ 373825 w 2461135"/>
              <a:gd name="connsiteY1" fmla="*/ 0 h 1772586"/>
              <a:gd name="connsiteX2" fmla="*/ 2461135 w 2461135"/>
              <a:gd name="connsiteY2" fmla="*/ 1772586 h 1772586"/>
              <a:gd name="connsiteX3" fmla="*/ 2094296 w 2461135"/>
              <a:gd name="connsiteY3" fmla="*/ 1771472 h 1772586"/>
              <a:gd name="connsiteX4" fmla="*/ 0 w 2461135"/>
              <a:gd name="connsiteY4" fmla="*/ 1111 h 1772586"/>
              <a:gd name="connsiteX0" fmla="*/ 0 w 2458358"/>
              <a:gd name="connsiteY0" fmla="*/ 1111 h 1771472"/>
              <a:gd name="connsiteX1" fmla="*/ 373825 w 2458358"/>
              <a:gd name="connsiteY1" fmla="*/ 0 h 1771472"/>
              <a:gd name="connsiteX2" fmla="*/ 2458358 w 2458358"/>
              <a:gd name="connsiteY2" fmla="*/ 1769245 h 1771472"/>
              <a:gd name="connsiteX3" fmla="*/ 2094296 w 2458358"/>
              <a:gd name="connsiteY3" fmla="*/ 1771472 h 1771472"/>
              <a:gd name="connsiteX4" fmla="*/ 0 w 2458358"/>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94296 w 2461135"/>
              <a:gd name="connsiteY3" fmla="*/ 1771472 h 1771472"/>
              <a:gd name="connsiteX4" fmla="*/ 0 w 2461135"/>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88744 w 2461135"/>
              <a:gd name="connsiteY3" fmla="*/ 1771472 h 1771472"/>
              <a:gd name="connsiteX4" fmla="*/ 0 w 2461135"/>
              <a:gd name="connsiteY4" fmla="*/ 1111 h 177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135" h="1771472">
                <a:moveTo>
                  <a:pt x="0" y="1111"/>
                </a:moveTo>
                <a:lnTo>
                  <a:pt x="373825" y="0"/>
                </a:lnTo>
                <a:lnTo>
                  <a:pt x="2461135" y="1771472"/>
                </a:lnTo>
                <a:lnTo>
                  <a:pt x="2088744" y="1771472"/>
                </a:lnTo>
                <a:lnTo>
                  <a:pt x="0" y="1111"/>
                </a:lnTo>
                <a:close/>
              </a:path>
            </a:pathLst>
          </a:custGeom>
          <a:solidFill>
            <a:schemeClr val="tx1"/>
          </a:solidFill>
        </p:spPr>
        <p:txBody>
          <a:bodyPr wrap="square">
            <a:noAutofit/>
          </a:bodyPr>
          <a:lstStyle>
            <a:lvl1pPr>
              <a:spcBef>
                <a:spcPts val="0"/>
              </a:spcBef>
              <a:defRPr sz="400" b="1">
                <a:solidFill>
                  <a:schemeClr val="bg1"/>
                </a:solid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AU"/>
              <a:t> </a:t>
            </a:r>
          </a:p>
        </p:txBody>
      </p:sp>
      <p:sp>
        <p:nvSpPr>
          <p:cNvPr id="8" name="Text Placeholder 8">
            <a:extLst>
              <a:ext uri="{FF2B5EF4-FFF2-40B4-BE49-F238E27FC236}">
                <a16:creationId xmlns:a16="http://schemas.microsoft.com/office/drawing/2014/main" id="{0EA5DF15-B7A2-315A-310B-E168D9F12042}"/>
              </a:ext>
              <a:ext uri="{C183D7F6-B498-43B3-948B-1728B52AA6E4}">
                <adec:decorative xmlns:adec="http://schemas.microsoft.com/office/drawing/2017/decorative" val="1"/>
              </a:ext>
            </a:extLst>
          </p:cNvPr>
          <p:cNvSpPr>
            <a:spLocks noGrp="1" noChangeAspect="1"/>
          </p:cNvSpPr>
          <p:nvPr>
            <p:ph type="body" sz="quarter" idx="26"/>
          </p:nvPr>
        </p:nvSpPr>
        <p:spPr>
          <a:xfrm rot="10800000" flipV="1">
            <a:off x="9252485" y="3122067"/>
            <a:ext cx="295200" cy="305071"/>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 name="connsiteX0" fmla="*/ 1065372 w 2120265"/>
              <a:gd name="connsiteY0" fmla="*/ 67 h 2244598"/>
              <a:gd name="connsiteX1" fmla="*/ 2120265 w 2120265"/>
              <a:gd name="connsiteY1" fmla="*/ 2244598 h 2244598"/>
              <a:gd name="connsiteX2" fmla="*/ 0 w 2120265"/>
              <a:gd name="connsiteY2" fmla="*/ 2244598 h 2244598"/>
              <a:gd name="connsiteX3" fmla="*/ 1065372 w 2120265"/>
              <a:gd name="connsiteY3" fmla="*/ 67 h 2244598"/>
              <a:gd name="connsiteX4" fmla="*/ 1018869 w 2120265"/>
              <a:gd name="connsiteY4" fmla="*/ 0 h 2244598"/>
              <a:gd name="connsiteX5" fmla="*/ 1065403 w 2120265"/>
              <a:gd name="connsiteY5" fmla="*/ 0 h 2244598"/>
              <a:gd name="connsiteX6" fmla="*/ 1065372 w 2120265"/>
              <a:gd name="connsiteY6" fmla="*/ 67 h 2244598"/>
              <a:gd name="connsiteX7" fmla="*/ 1018869 w 2120265"/>
              <a:gd name="connsiteY7" fmla="*/ 0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0265" h="2244598">
                <a:moveTo>
                  <a:pt x="1065372" y="67"/>
                </a:moveTo>
                <a:lnTo>
                  <a:pt x="2120265" y="2244598"/>
                </a:lnTo>
                <a:lnTo>
                  <a:pt x="0" y="2244598"/>
                </a:lnTo>
                <a:lnTo>
                  <a:pt x="1065372" y="67"/>
                </a:lnTo>
                <a:close/>
                <a:moveTo>
                  <a:pt x="1018869" y="0"/>
                </a:moveTo>
                <a:lnTo>
                  <a:pt x="1065403" y="0"/>
                </a:lnTo>
                <a:cubicBezTo>
                  <a:pt x="1065393" y="22"/>
                  <a:pt x="1065382" y="45"/>
                  <a:pt x="1065372" y="67"/>
                </a:cubicBezTo>
                <a:cubicBezTo>
                  <a:pt x="1065361" y="45"/>
                  <a:pt x="1018880" y="22"/>
                  <a:pt x="1018869" y="0"/>
                </a:cubicBezTo>
                <a:close/>
              </a:path>
            </a:pathLst>
          </a:custGeom>
          <a:solidFill>
            <a:schemeClr val="accent4"/>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9" name="Text Placeholder 8">
            <a:extLst>
              <a:ext uri="{FF2B5EF4-FFF2-40B4-BE49-F238E27FC236}">
                <a16:creationId xmlns:a16="http://schemas.microsoft.com/office/drawing/2014/main" id="{4E92B2B1-0F42-355D-6589-883379DB307E}"/>
              </a:ext>
              <a:ext uri="{C183D7F6-B498-43B3-948B-1728B52AA6E4}">
                <adec:decorative xmlns:adec="http://schemas.microsoft.com/office/drawing/2017/decorative" val="1"/>
              </a:ext>
            </a:extLst>
          </p:cNvPr>
          <p:cNvSpPr>
            <a:spLocks noGrp="1" noChangeAspect="1"/>
          </p:cNvSpPr>
          <p:nvPr>
            <p:ph type="body" sz="quarter" idx="25"/>
          </p:nvPr>
        </p:nvSpPr>
        <p:spPr>
          <a:xfrm rot="10800000">
            <a:off x="9398618" y="3122995"/>
            <a:ext cx="293043" cy="304143"/>
          </a:xfrm>
          <a:custGeom>
            <a:avLst/>
            <a:gdLst>
              <a:gd name="connsiteX0" fmla="*/ 0 w 295200"/>
              <a:gd name="connsiteY0" fmla="*/ 306000 h 306000"/>
              <a:gd name="connsiteX1" fmla="*/ 147600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49756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51913 w 295200"/>
              <a:gd name="connsiteY1" fmla="*/ 0 h 306000"/>
              <a:gd name="connsiteX2" fmla="*/ 295200 w 295200"/>
              <a:gd name="connsiteY2" fmla="*/ 306000 h 306000"/>
              <a:gd name="connsiteX3" fmla="*/ 0 w 295200"/>
              <a:gd name="connsiteY3" fmla="*/ 306000 h 306000"/>
              <a:gd name="connsiteX0" fmla="*/ 0 w 293043"/>
              <a:gd name="connsiteY0" fmla="*/ 306000 h 306000"/>
              <a:gd name="connsiteX1" fmla="*/ 149756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7600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7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51914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8 w 293043"/>
              <a:gd name="connsiteY1" fmla="*/ 0 h 306000"/>
              <a:gd name="connsiteX2" fmla="*/ 293043 w 293043"/>
              <a:gd name="connsiteY2" fmla="*/ 306000 h 306000"/>
              <a:gd name="connsiteX3" fmla="*/ 0 w 293043"/>
              <a:gd name="connsiteY3" fmla="*/ 306000 h 306000"/>
            </a:gdLst>
            <a:ahLst/>
            <a:cxnLst>
              <a:cxn ang="0">
                <a:pos x="connsiteX0" y="connsiteY0"/>
              </a:cxn>
              <a:cxn ang="0">
                <a:pos x="connsiteX1" y="connsiteY1"/>
              </a:cxn>
              <a:cxn ang="0">
                <a:pos x="connsiteX2" y="connsiteY2"/>
              </a:cxn>
              <a:cxn ang="0">
                <a:pos x="connsiteX3" y="connsiteY3"/>
              </a:cxn>
            </a:cxnLst>
            <a:rect l="l" t="t" r="r" b="b"/>
            <a:pathLst>
              <a:path w="293043" h="306000">
                <a:moveTo>
                  <a:pt x="0" y="306000"/>
                </a:moveTo>
                <a:lnTo>
                  <a:pt x="149758" y="0"/>
                </a:lnTo>
                <a:lnTo>
                  <a:pt x="293043" y="306000"/>
                </a:lnTo>
                <a:lnTo>
                  <a:pt x="0" y="306000"/>
                </a:lnTo>
                <a:close/>
              </a:path>
            </a:pathLst>
          </a:custGeom>
          <a:solidFill>
            <a:schemeClr val="accent3"/>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12" name="Text Placeholder 11">
            <a:extLst>
              <a:ext uri="{FF2B5EF4-FFF2-40B4-BE49-F238E27FC236}">
                <a16:creationId xmlns:a16="http://schemas.microsoft.com/office/drawing/2014/main" id="{B4E5A2DF-CA3A-1D6E-D846-9233B441B3DD}"/>
              </a:ext>
            </a:extLst>
          </p:cNvPr>
          <p:cNvSpPr>
            <a:spLocks noGrp="1"/>
          </p:cNvSpPr>
          <p:nvPr>
            <p:ph type="body" sz="quarter" idx="28" hasCustomPrompt="1"/>
          </p:nvPr>
        </p:nvSpPr>
        <p:spPr>
          <a:xfrm>
            <a:off x="747503" y="2545773"/>
            <a:ext cx="2842574" cy="434653"/>
          </a:xfrm>
          <a:prstGeom prst="rect">
            <a:avLst/>
          </a:prstGeom>
        </p:spPr>
        <p:txBody>
          <a:bodyPr/>
          <a:lstStyle>
            <a:lvl1pPr>
              <a:buNone/>
              <a:defRPr sz="1500" cap="all" baseline="0">
                <a:solidFill>
                  <a:schemeClr val="bg1"/>
                </a:solidFill>
              </a:defRPr>
            </a:lvl1pPr>
          </a:lstStyle>
          <a:p>
            <a:pPr lvl="0"/>
            <a:r>
              <a:rPr lang="en-AU"/>
              <a:t>Title Author</a:t>
            </a:r>
          </a:p>
        </p:txBody>
      </p:sp>
    </p:spTree>
    <p:extLst>
      <p:ext uri="{BB962C8B-B14F-4D97-AF65-F5344CB8AC3E}">
        <p14:creationId xmlns:p14="http://schemas.microsoft.com/office/powerpoint/2010/main" val="1166989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Key information dark">
    <p:spTree>
      <p:nvGrpSpPr>
        <p:cNvPr id="1" name=""/>
        <p:cNvGrpSpPr/>
        <p:nvPr/>
      </p:nvGrpSpPr>
      <p:grpSpPr>
        <a:xfrm>
          <a:off x="0" y="0"/>
          <a:ext cx="0" cy="0"/>
          <a:chOff x="0" y="0"/>
          <a:chExt cx="0" cy="0"/>
        </a:xfrm>
      </p:grpSpPr>
      <p:sp>
        <p:nvSpPr>
          <p:cNvPr id="13" name="Picture Placeholder 11">
            <a:extLst>
              <a:ext uri="{FF2B5EF4-FFF2-40B4-BE49-F238E27FC236}">
                <a16:creationId xmlns:a16="http://schemas.microsoft.com/office/drawing/2014/main" id="{2AF6B0FD-16C3-E45E-626A-CA1A10369D42}"/>
              </a:ext>
            </a:extLst>
          </p:cNvPr>
          <p:cNvSpPr>
            <a:spLocks noGrp="1"/>
          </p:cNvSpPr>
          <p:nvPr>
            <p:ph type="pic" sz="quarter" idx="12" hasCustomPrompt="1"/>
          </p:nvPr>
        </p:nvSpPr>
        <p:spPr>
          <a:xfrm>
            <a:off x="213600" y="212565"/>
            <a:ext cx="11764800" cy="6433200"/>
          </a:xfrm>
          <a:prstGeom prst="rect">
            <a:avLst/>
          </a:prstGeom>
        </p:spPr>
        <p:txBody>
          <a:bodyPr/>
          <a:lstStyle/>
          <a:p>
            <a:pPr lvl="2"/>
            <a:r>
              <a:rPr lang="en-AU"/>
              <a:t>To insert an image, select ‘Insert Picture’, or click on icon. Select ‘Picture Format &gt; Crop’ to edit size and position of picture.</a:t>
            </a:r>
          </a:p>
          <a:p>
            <a:endParaRPr lang="en-AU"/>
          </a:p>
        </p:txBody>
      </p:sp>
      <p:sp>
        <p:nvSpPr>
          <p:cNvPr id="7" name="Text Placeholder 6">
            <a:extLst>
              <a:ext uri="{FF2B5EF4-FFF2-40B4-BE49-F238E27FC236}">
                <a16:creationId xmlns:a16="http://schemas.microsoft.com/office/drawing/2014/main" id="{150B34ED-4710-521E-2740-43EAD52F2C69}"/>
              </a:ext>
              <a:ext uri="{C183D7F6-B498-43B3-948B-1728B52AA6E4}">
                <adec:decorative xmlns:adec="http://schemas.microsoft.com/office/drawing/2017/decorative" val="1"/>
              </a:ext>
            </a:extLst>
          </p:cNvPr>
          <p:cNvSpPr>
            <a:spLocks noGrp="1"/>
          </p:cNvSpPr>
          <p:nvPr>
            <p:ph type="body" sz="quarter" idx="10" hasCustomPrompt="1"/>
          </p:nvPr>
        </p:nvSpPr>
        <p:spPr>
          <a:xfrm>
            <a:off x="212400" y="212234"/>
            <a:ext cx="5107444" cy="6433199"/>
          </a:xfrm>
          <a:prstGeom prst="rect">
            <a:avLst/>
          </a:prstGeom>
          <a:solidFill>
            <a:schemeClr val="tx2">
              <a:alpha val="90000"/>
            </a:schemeClr>
          </a:solidFill>
        </p:spPr>
        <p:txBody>
          <a:bodyPr lIns="504000" tIns="504000" rIns="504000" bIns="2196000" anchor="b" anchorCtr="0"/>
          <a:lstStyle>
            <a:lvl1pPr marL="0" indent="0">
              <a:buNone/>
              <a:defRPr sz="100">
                <a:solidFill>
                  <a:schemeClr val="tx2"/>
                </a:solidFill>
              </a:defRPr>
            </a:lvl1pPr>
            <a:lvl2pPr>
              <a:defRPr sz="2500">
                <a:solidFill>
                  <a:schemeClr val="accent1"/>
                </a:solidFill>
                <a:latin typeface="+mn-lt"/>
              </a:defRPr>
            </a:lvl2pPr>
            <a:lvl3pPr>
              <a:spcBef>
                <a:spcPts val="2500"/>
              </a:spcBef>
              <a:buNone/>
              <a:defRPr kern="1200" cap="all" spc="-70" baseline="0"/>
            </a:lvl3pPr>
            <a:lvl4pPr>
              <a:buNone/>
              <a:defRPr/>
            </a:lvl4pPr>
            <a:lvl5pPr>
              <a:buNone/>
              <a:defRPr/>
            </a:lvl5pPr>
          </a:lstStyle>
          <a:p>
            <a:pPr lvl="0"/>
            <a:r>
              <a:rPr lang="en-US"/>
              <a:t> </a:t>
            </a:r>
          </a:p>
        </p:txBody>
      </p:sp>
      <p:sp>
        <p:nvSpPr>
          <p:cNvPr id="2" name="Title 1">
            <a:extLst>
              <a:ext uri="{FF2B5EF4-FFF2-40B4-BE49-F238E27FC236}">
                <a16:creationId xmlns:a16="http://schemas.microsoft.com/office/drawing/2014/main" id="{D9F3F701-C490-30A5-4D06-B2BAD1821EA2}"/>
              </a:ext>
            </a:extLst>
          </p:cNvPr>
          <p:cNvSpPr>
            <a:spLocks noGrp="1"/>
          </p:cNvSpPr>
          <p:nvPr>
            <p:ph type="title" hasCustomPrompt="1"/>
          </p:nvPr>
        </p:nvSpPr>
        <p:spPr>
          <a:xfrm>
            <a:off x="593522" y="1682864"/>
            <a:ext cx="4345200" cy="339763"/>
          </a:xfrm>
        </p:spPr>
        <p:txBody>
          <a:bodyPr/>
          <a:lstStyle>
            <a:lvl1pPr>
              <a:defRPr sz="1500" cap="all" baseline="0">
                <a:solidFill>
                  <a:schemeClr val="bg1"/>
                </a:solidFill>
              </a:defRPr>
            </a:lvl1pPr>
          </a:lstStyle>
          <a:p>
            <a:r>
              <a:rPr lang="en-US"/>
              <a:t>Title Statement</a:t>
            </a:r>
            <a:endParaRPr lang="en-AU"/>
          </a:p>
        </p:txBody>
      </p:sp>
      <p:sp>
        <p:nvSpPr>
          <p:cNvPr id="8" name="Text Placeholder 7">
            <a:extLst>
              <a:ext uri="{FF2B5EF4-FFF2-40B4-BE49-F238E27FC236}">
                <a16:creationId xmlns:a16="http://schemas.microsoft.com/office/drawing/2014/main" id="{EB2227A6-7157-9561-1E71-42DB0B95D5C5}"/>
              </a:ext>
            </a:extLst>
          </p:cNvPr>
          <p:cNvSpPr>
            <a:spLocks noGrp="1"/>
          </p:cNvSpPr>
          <p:nvPr>
            <p:ph type="body" sz="quarter" idx="24" hasCustomPrompt="1"/>
          </p:nvPr>
        </p:nvSpPr>
        <p:spPr>
          <a:xfrm>
            <a:off x="593522" y="3721418"/>
            <a:ext cx="4345200" cy="951166"/>
          </a:xfrm>
          <a:prstGeom prst="rect">
            <a:avLst/>
          </a:prstGeom>
        </p:spPr>
        <p:txBody>
          <a:bodyPr anchor="b"/>
          <a:lstStyle>
            <a:lvl1pPr>
              <a:buNone/>
              <a:defRPr sz="1600">
                <a:solidFill>
                  <a:schemeClr val="bg1"/>
                </a:solidFill>
              </a:defRPr>
            </a:lvl1pPr>
            <a:lvl2pPr>
              <a:buNone/>
              <a:defRPr sz="1600"/>
            </a:lvl2pPr>
            <a:lvl3pPr>
              <a:buNone/>
              <a:defRPr sz="1600"/>
            </a:lvl3pPr>
            <a:lvl4pPr>
              <a:buNone/>
              <a:defRPr sz="1600"/>
            </a:lvl4pPr>
            <a:lvl5pPr>
              <a:buNone/>
              <a:defRPr sz="1600"/>
            </a:lvl5pPr>
          </a:lstStyle>
          <a:p>
            <a:pPr lvl="0"/>
            <a:r>
              <a:rPr lang="en-AU"/>
              <a:t>This is a smaller pullout statement or quote about this project with key highlight facts and information.</a:t>
            </a:r>
          </a:p>
        </p:txBody>
      </p:sp>
      <p:sp>
        <p:nvSpPr>
          <p:cNvPr id="6" name="Text Placeholder 22">
            <a:extLst>
              <a:ext uri="{FF2B5EF4-FFF2-40B4-BE49-F238E27FC236}">
                <a16:creationId xmlns:a16="http://schemas.microsoft.com/office/drawing/2014/main" id="{1460B895-A698-E5B5-0D1B-8C818EDEA2F7}"/>
              </a:ext>
              <a:ext uri="{C183D7F6-B498-43B3-948B-1728B52AA6E4}">
                <adec:decorative xmlns:adec="http://schemas.microsoft.com/office/drawing/2017/decorative" val="1"/>
              </a:ext>
            </a:extLst>
          </p:cNvPr>
          <p:cNvSpPr>
            <a:spLocks noGrp="1"/>
          </p:cNvSpPr>
          <p:nvPr>
            <p:ph type="body" sz="quarter" idx="23"/>
          </p:nvPr>
        </p:nvSpPr>
        <p:spPr>
          <a:xfrm flipH="1">
            <a:off x="593522" y="4750732"/>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marL="0" indent="0">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Tree>
    <p:extLst>
      <p:ext uri="{BB962C8B-B14F-4D97-AF65-F5344CB8AC3E}">
        <p14:creationId xmlns:p14="http://schemas.microsoft.com/office/powerpoint/2010/main" val="1793207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ver SD light">
    <p:spTree>
      <p:nvGrpSpPr>
        <p:cNvPr id="1" name=""/>
        <p:cNvGrpSpPr/>
        <p:nvPr/>
      </p:nvGrpSpPr>
      <p:grpSpPr>
        <a:xfrm>
          <a:off x="0" y="0"/>
          <a:ext cx="0" cy="0"/>
          <a:chOff x="0" y="0"/>
          <a:chExt cx="0" cy="0"/>
        </a:xfrm>
      </p:grpSpPr>
      <p:sp>
        <p:nvSpPr>
          <p:cNvPr id="9" name="Title 3" descr="Self Determination DTP logo">
            <a:extLst>
              <a:ext uri="{FF2B5EF4-FFF2-40B4-BE49-F238E27FC236}">
                <a16:creationId xmlns:a16="http://schemas.microsoft.com/office/drawing/2014/main" id="{E738CCD4-26C6-1240-B619-9F7962E987C0}"/>
              </a:ext>
            </a:extLst>
          </p:cNvPr>
          <p:cNvSpPr>
            <a:spLocks noGrp="1"/>
          </p:cNvSpPr>
          <p:nvPr>
            <p:ph type="title" hasCustomPrompt="1"/>
          </p:nvPr>
        </p:nvSpPr>
        <p:spPr>
          <a:xfrm>
            <a:off x="761704" y="1483200"/>
            <a:ext cx="7182000" cy="1891280"/>
          </a:xfrm>
        </p:spPr>
        <p:txBody>
          <a:bodyPr anchor="b" anchorCtr="0"/>
          <a:lstStyle>
            <a:lvl1pPr>
              <a:lnSpc>
                <a:spcPct val="100000"/>
              </a:lnSpc>
              <a:spcBef>
                <a:spcPts val="500"/>
              </a:spcBef>
              <a:defRPr sz="4000">
                <a:solidFill>
                  <a:schemeClr val="tx2"/>
                </a:solidFill>
              </a:defRPr>
            </a:lvl1pPr>
          </a:lstStyle>
          <a:p>
            <a:r>
              <a:rPr lang="en-AU"/>
              <a:t>This is a light </a:t>
            </a:r>
            <a:br>
              <a:rPr lang="en-AU"/>
            </a:br>
            <a:r>
              <a:rPr lang="en-AU"/>
              <a:t>Self Determination</a:t>
            </a:r>
            <a:br>
              <a:rPr lang="en-AU"/>
            </a:br>
            <a:r>
              <a:rPr lang="en-AU"/>
              <a:t>presentation cover</a:t>
            </a:r>
          </a:p>
        </p:txBody>
      </p:sp>
      <p:sp>
        <p:nvSpPr>
          <p:cNvPr id="8" name="Text Placeholder 6">
            <a:extLst>
              <a:ext uri="{FF2B5EF4-FFF2-40B4-BE49-F238E27FC236}">
                <a16:creationId xmlns:a16="http://schemas.microsoft.com/office/drawing/2014/main" id="{DB0E797B-9A58-EAFF-7F18-6E4DA48C6201}"/>
              </a:ext>
            </a:extLst>
          </p:cNvPr>
          <p:cNvSpPr>
            <a:spLocks noGrp="1"/>
          </p:cNvSpPr>
          <p:nvPr>
            <p:ph type="body" sz="quarter" idx="12" hasCustomPrompt="1"/>
          </p:nvPr>
        </p:nvSpPr>
        <p:spPr>
          <a:xfrm>
            <a:off x="761704" y="3430800"/>
            <a:ext cx="7182000" cy="1655433"/>
          </a:xfrm>
          <a:prstGeom prst="rect">
            <a:avLst/>
          </a:prstGeom>
        </p:spPr>
        <p:txBody>
          <a:bodyPr/>
          <a:lstStyle>
            <a:lvl1pPr>
              <a:defRPr sz="2500">
                <a:solidFill>
                  <a:schemeClr val="tx2"/>
                </a:solidFill>
              </a:defRPr>
            </a:lvl1pPr>
            <a:lvl2pPr>
              <a:spcBef>
                <a:spcPts val="2500"/>
              </a:spcBef>
              <a:defRPr sz="1600" cap="all" spc="-70" baseline="0">
                <a:solidFill>
                  <a:schemeClr val="tx2"/>
                </a:solidFill>
                <a:latin typeface="+mn-lt"/>
              </a:defRPr>
            </a:lvl2pPr>
            <a:lvl3pPr>
              <a:spcBef>
                <a:spcPts val="2500"/>
              </a:spcBef>
              <a:buNone/>
              <a:defRPr kern="1200" cap="all" spc="-70" baseline="0">
                <a:solidFill>
                  <a:schemeClr val="tx1"/>
                </a:solidFill>
              </a:defRPr>
            </a:lvl3pPr>
            <a:lvl4pPr>
              <a:buNone/>
              <a:defRPr/>
            </a:lvl4pPr>
            <a:lvl5pPr>
              <a:buNone/>
              <a:defRPr/>
            </a:lvl5pPr>
          </a:lstStyle>
          <a:p>
            <a:pPr lvl="0"/>
            <a:r>
              <a:rPr lang="en-US"/>
              <a:t>This is the sub-heading</a:t>
            </a:r>
          </a:p>
          <a:p>
            <a:pPr lvl="1"/>
            <a:r>
              <a:rPr lang="en-US"/>
              <a:t>Date or document status</a:t>
            </a:r>
          </a:p>
        </p:txBody>
      </p:sp>
      <p:sp>
        <p:nvSpPr>
          <p:cNvPr id="10" name="Footer Placeholder 9">
            <a:extLst>
              <a:ext uri="{FF2B5EF4-FFF2-40B4-BE49-F238E27FC236}">
                <a16:creationId xmlns:a16="http://schemas.microsoft.com/office/drawing/2014/main" id="{FB6E9CB0-65AB-26EF-802E-5C7B141F2ECC}"/>
              </a:ext>
            </a:extLst>
          </p:cNvPr>
          <p:cNvSpPr>
            <a:spLocks noGrp="1"/>
          </p:cNvSpPr>
          <p:nvPr>
            <p:ph type="ftr" sz="quarter" idx="11"/>
          </p:nvPr>
        </p:nvSpPr>
        <p:spPr>
          <a:xfrm>
            <a:off x="761704" y="6490552"/>
            <a:ext cx="4114800" cy="155213"/>
          </a:xfrm>
          <a:prstGeom prst="rect">
            <a:avLst/>
          </a:prstGeom>
        </p:spPr>
        <p:txBody>
          <a:bodyPr/>
          <a:lstStyle/>
          <a:p>
            <a:r>
              <a:rPr lang="en-AU"/>
              <a:t>© Department of Transport and Planning 2024</a:t>
            </a:r>
          </a:p>
        </p:txBody>
      </p:sp>
      <p:pic>
        <p:nvPicPr>
          <p:cNvPr id="3" name="Picture 2" descr="stripe with DTP logo">
            <a:extLst>
              <a:ext uri="{FF2B5EF4-FFF2-40B4-BE49-F238E27FC236}">
                <a16:creationId xmlns:a16="http://schemas.microsoft.com/office/drawing/2014/main" id="{E01D021A-184E-C07E-3331-C08E5CE79F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487" y="0"/>
            <a:ext cx="3617976" cy="6858000"/>
          </a:xfrm>
          <a:prstGeom prst="rect">
            <a:avLst/>
          </a:prstGeom>
        </p:spPr>
      </p:pic>
    </p:spTree>
    <p:extLst>
      <p:ext uri="{BB962C8B-B14F-4D97-AF65-F5344CB8AC3E}">
        <p14:creationId xmlns:p14="http://schemas.microsoft.com/office/powerpoint/2010/main" val="267719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Thank you dar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D05FF6-32FD-F6E5-174B-EA5FD882DB33}"/>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 Placeholder 22">
            <a:extLst>
              <a:ext uri="{FF2B5EF4-FFF2-40B4-BE49-F238E27FC236}">
                <a16:creationId xmlns:a16="http://schemas.microsoft.com/office/drawing/2014/main" id="{2F38813F-2D97-2E5E-3B07-45F66ABAE702}"/>
              </a:ext>
              <a:ext uri="{C183D7F6-B498-43B3-948B-1728B52AA6E4}">
                <adec:decorative xmlns:adec="http://schemas.microsoft.com/office/drawing/2017/decorative" val="1"/>
              </a:ext>
            </a:extLst>
          </p:cNvPr>
          <p:cNvSpPr>
            <a:spLocks noGrp="1"/>
          </p:cNvSpPr>
          <p:nvPr>
            <p:ph type="body" sz="quarter" idx="23"/>
          </p:nvPr>
        </p:nvSpPr>
        <p:spPr>
          <a:xfrm flipH="1">
            <a:off x="761703" y="4148475"/>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6" name="Title 5">
            <a:extLst>
              <a:ext uri="{FF2B5EF4-FFF2-40B4-BE49-F238E27FC236}">
                <a16:creationId xmlns:a16="http://schemas.microsoft.com/office/drawing/2014/main" id="{B60FC9C9-6883-A3E9-6207-2B18E79FAF74}"/>
              </a:ext>
            </a:extLst>
          </p:cNvPr>
          <p:cNvSpPr>
            <a:spLocks noGrp="1"/>
          </p:cNvSpPr>
          <p:nvPr>
            <p:ph type="title" hasCustomPrompt="1"/>
          </p:nvPr>
        </p:nvSpPr>
        <p:spPr>
          <a:xfrm>
            <a:off x="761702" y="1326681"/>
            <a:ext cx="5334297" cy="1981547"/>
          </a:xfrm>
        </p:spPr>
        <p:txBody>
          <a:bodyPr anchor="b" anchorCtr="0"/>
          <a:lstStyle>
            <a:lvl1pPr>
              <a:lnSpc>
                <a:spcPct val="100000"/>
              </a:lnSpc>
              <a:spcBef>
                <a:spcPts val="500"/>
              </a:spcBef>
              <a:defRPr sz="4000">
                <a:solidFill>
                  <a:schemeClr val="bg1"/>
                </a:solidFill>
              </a:defRPr>
            </a:lvl1pPr>
          </a:lstStyle>
          <a:p>
            <a:pPr lvl="0"/>
            <a:r>
              <a:rPr lang="en-US"/>
              <a:t>Thank you</a:t>
            </a:r>
          </a:p>
        </p:txBody>
      </p:sp>
      <p:sp>
        <p:nvSpPr>
          <p:cNvPr id="4" name="Footer Placeholder 3">
            <a:extLst>
              <a:ext uri="{FF2B5EF4-FFF2-40B4-BE49-F238E27FC236}">
                <a16:creationId xmlns:a16="http://schemas.microsoft.com/office/drawing/2014/main" id="{37632DD6-4E1F-3EC1-4F76-2893EE4B3CA0}"/>
              </a:ext>
            </a:extLst>
          </p:cNvPr>
          <p:cNvSpPr>
            <a:spLocks noGrp="1"/>
          </p:cNvSpPr>
          <p:nvPr>
            <p:ph type="ftr" sz="quarter" idx="24"/>
          </p:nvPr>
        </p:nvSpPr>
        <p:spPr>
          <a:xfrm>
            <a:off x="761703" y="6490552"/>
            <a:ext cx="4114800" cy="155213"/>
          </a:xfrm>
          <a:prstGeom prst="rect">
            <a:avLst/>
          </a:prstGeom>
        </p:spPr>
        <p:txBody>
          <a:bodyPr/>
          <a:lstStyle>
            <a:lvl1pPr>
              <a:defRPr>
                <a:solidFill>
                  <a:schemeClr val="bg1"/>
                </a:solidFill>
              </a:defRPr>
            </a:lvl1pPr>
          </a:lstStyle>
          <a:p>
            <a:r>
              <a:rPr lang="en-AU"/>
              <a:t>© Department of Transport and Planning 2024</a:t>
            </a:r>
          </a:p>
        </p:txBody>
      </p:sp>
      <p:pic>
        <p:nvPicPr>
          <p:cNvPr id="7" name="Picture 6" descr="stripe with DTP logo">
            <a:extLst>
              <a:ext uri="{FF2B5EF4-FFF2-40B4-BE49-F238E27FC236}">
                <a16:creationId xmlns:a16="http://schemas.microsoft.com/office/drawing/2014/main" id="{24EF08A0-CC73-0070-90AB-6D452614B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3200" y="0"/>
            <a:ext cx="3617976" cy="6858000"/>
          </a:xfrm>
          <a:prstGeom prst="rect">
            <a:avLst/>
          </a:prstGeom>
        </p:spPr>
      </p:pic>
    </p:spTree>
    <p:extLst>
      <p:ext uri="{BB962C8B-B14F-4D97-AF65-F5344CB8AC3E}">
        <p14:creationId xmlns:p14="http://schemas.microsoft.com/office/powerpoint/2010/main" val="1377528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dark S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D05FF6-32FD-F6E5-174B-EA5FD882DB33}"/>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 Placeholder 22">
            <a:extLst>
              <a:ext uri="{FF2B5EF4-FFF2-40B4-BE49-F238E27FC236}">
                <a16:creationId xmlns:a16="http://schemas.microsoft.com/office/drawing/2014/main" id="{2F38813F-2D97-2E5E-3B07-45F66ABAE702}"/>
              </a:ext>
              <a:ext uri="{C183D7F6-B498-43B3-948B-1728B52AA6E4}">
                <adec:decorative xmlns:adec="http://schemas.microsoft.com/office/drawing/2017/decorative" val="1"/>
              </a:ext>
            </a:extLst>
          </p:cNvPr>
          <p:cNvSpPr>
            <a:spLocks noGrp="1"/>
          </p:cNvSpPr>
          <p:nvPr>
            <p:ph type="body" sz="quarter" idx="23"/>
          </p:nvPr>
        </p:nvSpPr>
        <p:spPr>
          <a:xfrm flipH="1">
            <a:off x="761703" y="4148475"/>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6" name="Title 5">
            <a:extLst>
              <a:ext uri="{FF2B5EF4-FFF2-40B4-BE49-F238E27FC236}">
                <a16:creationId xmlns:a16="http://schemas.microsoft.com/office/drawing/2014/main" id="{B60FC9C9-6883-A3E9-6207-2B18E79FAF74}"/>
              </a:ext>
            </a:extLst>
          </p:cNvPr>
          <p:cNvSpPr>
            <a:spLocks noGrp="1"/>
          </p:cNvSpPr>
          <p:nvPr>
            <p:ph type="title" hasCustomPrompt="1"/>
          </p:nvPr>
        </p:nvSpPr>
        <p:spPr>
          <a:xfrm>
            <a:off x="761702" y="1326681"/>
            <a:ext cx="5334297" cy="1981547"/>
          </a:xfrm>
        </p:spPr>
        <p:txBody>
          <a:bodyPr anchor="b" anchorCtr="0"/>
          <a:lstStyle>
            <a:lvl1pPr>
              <a:lnSpc>
                <a:spcPct val="100000"/>
              </a:lnSpc>
              <a:spcBef>
                <a:spcPts val="500"/>
              </a:spcBef>
              <a:defRPr sz="4000">
                <a:solidFill>
                  <a:schemeClr val="bg1"/>
                </a:solidFill>
              </a:defRPr>
            </a:lvl1pPr>
          </a:lstStyle>
          <a:p>
            <a:pPr lvl="0"/>
            <a:r>
              <a:rPr lang="en-US"/>
              <a:t>Thank you</a:t>
            </a:r>
          </a:p>
        </p:txBody>
      </p:sp>
      <p:sp>
        <p:nvSpPr>
          <p:cNvPr id="4" name="Footer Placeholder 3">
            <a:extLst>
              <a:ext uri="{FF2B5EF4-FFF2-40B4-BE49-F238E27FC236}">
                <a16:creationId xmlns:a16="http://schemas.microsoft.com/office/drawing/2014/main" id="{37632DD6-4E1F-3EC1-4F76-2893EE4B3CA0}"/>
              </a:ext>
            </a:extLst>
          </p:cNvPr>
          <p:cNvSpPr>
            <a:spLocks noGrp="1"/>
          </p:cNvSpPr>
          <p:nvPr>
            <p:ph type="ftr" sz="quarter" idx="24"/>
          </p:nvPr>
        </p:nvSpPr>
        <p:spPr>
          <a:xfrm>
            <a:off x="761703" y="6490552"/>
            <a:ext cx="4114800" cy="155213"/>
          </a:xfrm>
          <a:prstGeom prst="rect">
            <a:avLst/>
          </a:prstGeom>
        </p:spPr>
        <p:txBody>
          <a:bodyPr/>
          <a:lstStyle>
            <a:lvl1pPr>
              <a:defRPr>
                <a:solidFill>
                  <a:schemeClr val="bg1"/>
                </a:solidFill>
              </a:defRPr>
            </a:lvl1pPr>
          </a:lstStyle>
          <a:p>
            <a:r>
              <a:rPr lang="en-AU"/>
              <a:t>© Department of Transport and Planning 2024</a:t>
            </a:r>
          </a:p>
        </p:txBody>
      </p:sp>
      <p:pic>
        <p:nvPicPr>
          <p:cNvPr id="3" name="Picture 2" descr="stripe with DTP logo">
            <a:extLst>
              <a:ext uri="{FF2B5EF4-FFF2-40B4-BE49-F238E27FC236}">
                <a16:creationId xmlns:a16="http://schemas.microsoft.com/office/drawing/2014/main" id="{03882889-800B-C61C-BC60-C91A4E2274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3200" y="0"/>
            <a:ext cx="3617976" cy="6858000"/>
          </a:xfrm>
          <a:prstGeom prst="rect">
            <a:avLst/>
          </a:prstGeom>
        </p:spPr>
      </p:pic>
    </p:spTree>
    <p:extLst>
      <p:ext uri="{BB962C8B-B14F-4D97-AF65-F5344CB8AC3E}">
        <p14:creationId xmlns:p14="http://schemas.microsoft.com/office/powerpoint/2010/main" val="371081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pullout statement and text">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83A0AD58-06C5-5B15-3723-EDE8FD2BA083}"/>
              </a:ext>
            </a:extLst>
          </p:cNvPr>
          <p:cNvSpPr>
            <a:spLocks noGrp="1"/>
          </p:cNvSpPr>
          <p:nvPr>
            <p:ph type="title"/>
          </p:nvPr>
        </p:nvSpPr>
        <p:spPr/>
        <p:txBody>
          <a:bodyPr/>
          <a:lstStyle/>
          <a:p>
            <a:r>
              <a:rPr lang="en-US"/>
              <a:t>Click to edit Master title style</a:t>
            </a:r>
            <a:endParaRPr lang="en-AU"/>
          </a:p>
        </p:txBody>
      </p:sp>
      <p:sp>
        <p:nvSpPr>
          <p:cNvPr id="5" name="Text Placeholder 4">
            <a:extLst>
              <a:ext uri="{FF2B5EF4-FFF2-40B4-BE49-F238E27FC236}">
                <a16:creationId xmlns:a16="http://schemas.microsoft.com/office/drawing/2014/main" id="{5E483CF2-6F01-1993-1AD4-5D8B33327438}"/>
              </a:ext>
            </a:extLst>
          </p:cNvPr>
          <p:cNvSpPr>
            <a:spLocks noGrp="1"/>
          </p:cNvSpPr>
          <p:nvPr>
            <p:ph type="body" sz="quarter" idx="15" hasCustomPrompt="1"/>
          </p:nvPr>
        </p:nvSpPr>
        <p:spPr>
          <a:xfrm>
            <a:off x="604800" y="1303338"/>
            <a:ext cx="4312800" cy="4950000"/>
          </a:xfrm>
          <a:prstGeom prst="rect">
            <a:avLst/>
          </a:prstGeom>
        </p:spPr>
        <p:txBody>
          <a:bodyPr/>
          <a:lstStyle>
            <a:lvl1pPr>
              <a:spcBef>
                <a:spcPts val="1000"/>
              </a:spcBef>
              <a:buNone/>
              <a:defRPr sz="4000">
                <a:solidFill>
                  <a:schemeClr val="accent2"/>
                </a:solidFill>
              </a:defRPr>
            </a:lvl1pPr>
          </a:lstStyle>
          <a:p>
            <a:pPr lvl="0"/>
            <a:r>
              <a:rPr lang="en-AU"/>
              <a:t>This is a</a:t>
            </a:r>
            <a:br>
              <a:rPr lang="en-AU"/>
            </a:br>
            <a:r>
              <a:rPr lang="en-AU"/>
              <a:t>large pullout statement or quote about </a:t>
            </a:r>
            <a:br>
              <a:rPr lang="en-AU"/>
            </a:br>
            <a:r>
              <a:rPr lang="en-AU"/>
              <a:t>this project</a:t>
            </a:r>
          </a:p>
        </p:txBody>
      </p:sp>
      <p:sp>
        <p:nvSpPr>
          <p:cNvPr id="22" name="Text Placeholder 21">
            <a:extLst>
              <a:ext uri="{FF2B5EF4-FFF2-40B4-BE49-F238E27FC236}">
                <a16:creationId xmlns:a16="http://schemas.microsoft.com/office/drawing/2014/main" id="{41C821E6-358F-E301-F1B2-4122B77D4B9E}"/>
              </a:ext>
            </a:extLst>
          </p:cNvPr>
          <p:cNvSpPr>
            <a:spLocks noGrp="1"/>
          </p:cNvSpPr>
          <p:nvPr>
            <p:ph type="body" sz="quarter" idx="14"/>
          </p:nvPr>
        </p:nvSpPr>
        <p:spPr>
          <a:xfrm>
            <a:off x="5226860" y="1303338"/>
            <a:ext cx="6361200" cy="495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Footer Placeholder 6">
            <a:extLst>
              <a:ext uri="{FF2B5EF4-FFF2-40B4-BE49-F238E27FC236}">
                <a16:creationId xmlns:a16="http://schemas.microsoft.com/office/drawing/2014/main" id="{904F54BE-2CD7-E787-5A63-0C356F470841}"/>
              </a:ext>
            </a:extLst>
          </p:cNvPr>
          <p:cNvSpPr>
            <a:spLocks noGrp="1"/>
          </p:cNvSpPr>
          <p:nvPr>
            <p:ph type="ftr" sz="quarter" idx="10"/>
          </p:nvPr>
        </p:nvSpPr>
        <p:spPr>
          <a:xfrm>
            <a:off x="251602" y="6635044"/>
            <a:ext cx="4114800" cy="155213"/>
          </a:xfrm>
          <a:prstGeom prst="rect">
            <a:avLst/>
          </a:prstGeom>
        </p:spPr>
        <p:txBody>
          <a:bodyPr/>
          <a:lstStyle/>
          <a:p>
            <a:r>
              <a:rPr lang="en-AU"/>
              <a:t>© Department of Transport and Planning 2024  </a:t>
            </a:r>
            <a:r>
              <a:rPr lang="en-AU">
                <a:solidFill>
                  <a:schemeClr val="accent2"/>
                </a:solidFill>
              </a:rPr>
              <a:t>/</a:t>
            </a:r>
            <a:r>
              <a:rPr lang="en-AU"/>
              <a:t>  CONFIDENTIAL  </a:t>
            </a:r>
            <a:r>
              <a:rPr lang="en-AU">
                <a:solidFill>
                  <a:schemeClr val="accent2"/>
                </a:solidFill>
              </a:rPr>
              <a:t>/</a:t>
            </a:r>
            <a:r>
              <a:rPr lang="en-AU"/>
              <a:t>  Document Title</a:t>
            </a:r>
          </a:p>
        </p:txBody>
      </p:sp>
      <p:sp>
        <p:nvSpPr>
          <p:cNvPr id="8" name="Slide Number Placeholder 7">
            <a:extLst>
              <a:ext uri="{FF2B5EF4-FFF2-40B4-BE49-F238E27FC236}">
                <a16:creationId xmlns:a16="http://schemas.microsoft.com/office/drawing/2014/main" id="{6B0F4BF1-1AB2-BB8E-A418-4EFA25774BDA}"/>
              </a:ext>
            </a:extLst>
          </p:cNvPr>
          <p:cNvSpPr>
            <a:spLocks noGrp="1"/>
          </p:cNvSpPr>
          <p:nvPr>
            <p:ph type="sldNum" sz="quarter" idx="11"/>
          </p:nvPr>
        </p:nvSpPr>
        <p:spPr/>
        <p:txBody>
          <a:bodyPr/>
          <a:lstStyle/>
          <a:p>
            <a:r>
              <a:rPr lang="en-AU"/>
              <a:t> </a:t>
            </a:r>
            <a:fld id="{284A07E2-E97A-42E4-8313-125419E51080}" type="slidenum">
              <a:rPr lang="en-AU" smtClean="0"/>
              <a:pPr/>
              <a:t>‹#›</a:t>
            </a:fld>
            <a:endParaRPr lang="en-AU"/>
          </a:p>
        </p:txBody>
      </p:sp>
    </p:spTree>
    <p:extLst>
      <p:ext uri="{BB962C8B-B14F-4D97-AF65-F5344CB8AC3E}">
        <p14:creationId xmlns:p14="http://schemas.microsoft.com/office/powerpoint/2010/main" val="1996041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text and inset image">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83A0AD58-06C5-5B15-3723-EDE8FD2BA083}"/>
              </a:ext>
            </a:extLst>
          </p:cNvPr>
          <p:cNvSpPr>
            <a:spLocks noGrp="1"/>
          </p:cNvSpPr>
          <p:nvPr>
            <p:ph type="title"/>
          </p:nvPr>
        </p:nvSpPr>
        <p:spPr/>
        <p:txBody>
          <a:bodyPr/>
          <a:lstStyle/>
          <a:p>
            <a:r>
              <a:rPr lang="en-US"/>
              <a:t>Click to edit Master title style</a:t>
            </a:r>
            <a:endParaRPr lang="en-AU"/>
          </a:p>
        </p:txBody>
      </p:sp>
      <p:sp>
        <p:nvSpPr>
          <p:cNvPr id="22" name="Text Placeholder 21">
            <a:extLst>
              <a:ext uri="{FF2B5EF4-FFF2-40B4-BE49-F238E27FC236}">
                <a16:creationId xmlns:a16="http://schemas.microsoft.com/office/drawing/2014/main" id="{41C821E6-358F-E301-F1B2-4122B77D4B9E}"/>
              </a:ext>
            </a:extLst>
          </p:cNvPr>
          <p:cNvSpPr>
            <a:spLocks noGrp="1"/>
          </p:cNvSpPr>
          <p:nvPr>
            <p:ph type="body" sz="quarter" idx="14"/>
          </p:nvPr>
        </p:nvSpPr>
        <p:spPr>
          <a:xfrm>
            <a:off x="604800" y="1303338"/>
            <a:ext cx="4312800" cy="495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Picture Placeholder 11">
            <a:extLst>
              <a:ext uri="{FF2B5EF4-FFF2-40B4-BE49-F238E27FC236}">
                <a16:creationId xmlns:a16="http://schemas.microsoft.com/office/drawing/2014/main" id="{AD908C71-1ECB-E157-0FCC-AB588F622676}"/>
              </a:ext>
            </a:extLst>
          </p:cNvPr>
          <p:cNvSpPr>
            <a:spLocks noGrp="1" noChangeAspect="1"/>
          </p:cNvSpPr>
          <p:nvPr>
            <p:ph type="pic" sz="quarter" idx="12" hasCustomPrompt="1"/>
          </p:nvPr>
        </p:nvSpPr>
        <p:spPr>
          <a:xfrm>
            <a:off x="5227638" y="1303337"/>
            <a:ext cx="6713537" cy="4474800"/>
          </a:xfrm>
          <a:prstGeom prst="rect">
            <a:avLst/>
          </a:prstGeom>
        </p:spPr>
        <p:txBody>
          <a:bodyPr/>
          <a:lstStyle/>
          <a:p>
            <a:pPr lvl="2"/>
            <a:r>
              <a:rPr lang="en-AU"/>
              <a:t>To insert an image, select ‘Insert Picture’, or click on icon. Select ‘Picture Format &gt; Crop’ to edit size and position of picture.</a:t>
            </a:r>
          </a:p>
          <a:p>
            <a:endParaRPr lang="en-AU"/>
          </a:p>
        </p:txBody>
      </p:sp>
      <p:sp>
        <p:nvSpPr>
          <p:cNvPr id="14" name="Text Placeholder 13">
            <a:extLst>
              <a:ext uri="{FF2B5EF4-FFF2-40B4-BE49-F238E27FC236}">
                <a16:creationId xmlns:a16="http://schemas.microsoft.com/office/drawing/2014/main" id="{1ACFF4C1-064F-5AF8-BFAE-DD24524C1AE0}"/>
              </a:ext>
            </a:extLst>
          </p:cNvPr>
          <p:cNvSpPr>
            <a:spLocks noGrp="1"/>
          </p:cNvSpPr>
          <p:nvPr>
            <p:ph type="body" sz="quarter" idx="13" hasCustomPrompt="1"/>
          </p:nvPr>
        </p:nvSpPr>
        <p:spPr>
          <a:xfrm>
            <a:off x="5422271" y="5886153"/>
            <a:ext cx="6518127" cy="367185"/>
          </a:xfrm>
          <a:prstGeom prst="rect">
            <a:avLst/>
          </a:prstGeom>
        </p:spPr>
        <p:txBody>
          <a:bodyPr/>
          <a:lstStyle>
            <a:lvl1pPr>
              <a:buNone/>
              <a:defRPr sz="1100"/>
            </a:lvl1pPr>
          </a:lstStyle>
          <a:p>
            <a:pPr lvl="0"/>
            <a:r>
              <a:rPr lang="en-AU"/>
              <a:t>IMAGE:</a:t>
            </a:r>
          </a:p>
        </p:txBody>
      </p:sp>
      <p:pic>
        <p:nvPicPr>
          <p:cNvPr id="16" name="Picture 15">
            <a:extLst>
              <a:ext uri="{FF2B5EF4-FFF2-40B4-BE49-F238E27FC236}">
                <a16:creationId xmlns:a16="http://schemas.microsoft.com/office/drawing/2014/main" id="{5BC8BFD7-9EC3-4361-2EE5-5AAC57EF543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226335" y="5888024"/>
            <a:ext cx="127663" cy="120741"/>
          </a:xfrm>
          <a:prstGeom prst="rect">
            <a:avLst/>
          </a:prstGeom>
        </p:spPr>
      </p:pic>
      <p:sp>
        <p:nvSpPr>
          <p:cNvPr id="7" name="Footer Placeholder 6">
            <a:extLst>
              <a:ext uri="{FF2B5EF4-FFF2-40B4-BE49-F238E27FC236}">
                <a16:creationId xmlns:a16="http://schemas.microsoft.com/office/drawing/2014/main" id="{904F54BE-2CD7-E787-5A63-0C356F470841}"/>
              </a:ext>
            </a:extLst>
          </p:cNvPr>
          <p:cNvSpPr>
            <a:spLocks noGrp="1"/>
          </p:cNvSpPr>
          <p:nvPr>
            <p:ph type="ftr" sz="quarter" idx="10"/>
          </p:nvPr>
        </p:nvSpPr>
        <p:spPr>
          <a:xfrm>
            <a:off x="251602" y="6635044"/>
            <a:ext cx="4114800" cy="155213"/>
          </a:xfrm>
          <a:prstGeom prst="rect">
            <a:avLst/>
          </a:prstGeom>
        </p:spPr>
        <p:txBody>
          <a:bodyPr/>
          <a:lstStyle/>
          <a:p>
            <a:r>
              <a:rPr lang="en-AU"/>
              <a:t>© Department of Transport and Planning 2024  </a:t>
            </a:r>
            <a:r>
              <a:rPr lang="en-AU">
                <a:solidFill>
                  <a:schemeClr val="accent2"/>
                </a:solidFill>
              </a:rPr>
              <a:t>/</a:t>
            </a:r>
            <a:r>
              <a:rPr lang="en-AU"/>
              <a:t>  CONFIDENTIAL  </a:t>
            </a:r>
            <a:r>
              <a:rPr lang="en-AU">
                <a:solidFill>
                  <a:schemeClr val="accent2"/>
                </a:solidFill>
              </a:rPr>
              <a:t>/</a:t>
            </a:r>
            <a:r>
              <a:rPr lang="en-AU"/>
              <a:t>  Document Title</a:t>
            </a:r>
          </a:p>
        </p:txBody>
      </p:sp>
      <p:sp>
        <p:nvSpPr>
          <p:cNvPr id="8" name="Slide Number Placeholder 7">
            <a:extLst>
              <a:ext uri="{FF2B5EF4-FFF2-40B4-BE49-F238E27FC236}">
                <a16:creationId xmlns:a16="http://schemas.microsoft.com/office/drawing/2014/main" id="{6B0F4BF1-1AB2-BB8E-A418-4EFA25774BDA}"/>
              </a:ext>
            </a:extLst>
          </p:cNvPr>
          <p:cNvSpPr>
            <a:spLocks noGrp="1"/>
          </p:cNvSpPr>
          <p:nvPr>
            <p:ph type="sldNum" sz="quarter" idx="11"/>
          </p:nvPr>
        </p:nvSpPr>
        <p:spPr/>
        <p:txBody>
          <a:bodyPr/>
          <a:lstStyle/>
          <a:p>
            <a:r>
              <a:rPr lang="en-AU"/>
              <a:t> </a:t>
            </a:r>
            <a:fld id="{284A07E2-E97A-42E4-8313-125419E51080}" type="slidenum">
              <a:rPr lang="en-AU" smtClean="0"/>
              <a:pPr/>
              <a:t>‹#›</a:t>
            </a:fld>
            <a:endParaRPr lang="en-AU"/>
          </a:p>
        </p:txBody>
      </p:sp>
    </p:spTree>
    <p:extLst>
      <p:ext uri="{BB962C8B-B14F-4D97-AF65-F5344CB8AC3E}">
        <p14:creationId xmlns:p14="http://schemas.microsoft.com/office/powerpoint/2010/main" val="611945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 text and full height image">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83A0AD58-06C5-5B15-3723-EDE8FD2BA083}"/>
              </a:ext>
            </a:extLst>
          </p:cNvPr>
          <p:cNvSpPr>
            <a:spLocks noGrp="1"/>
          </p:cNvSpPr>
          <p:nvPr>
            <p:ph type="title"/>
          </p:nvPr>
        </p:nvSpPr>
        <p:spPr>
          <a:xfrm>
            <a:off x="247686" y="295047"/>
            <a:ext cx="5676902" cy="338400"/>
          </a:xfrm>
        </p:spPr>
        <p:txBody>
          <a:bodyPr/>
          <a:lstStyle/>
          <a:p>
            <a:r>
              <a:rPr lang="en-US"/>
              <a:t>Click to edit Master title style</a:t>
            </a:r>
            <a:endParaRPr lang="en-AU"/>
          </a:p>
        </p:txBody>
      </p:sp>
      <p:sp>
        <p:nvSpPr>
          <p:cNvPr id="18" name="Text Placeholder 17">
            <a:extLst>
              <a:ext uri="{FF2B5EF4-FFF2-40B4-BE49-F238E27FC236}">
                <a16:creationId xmlns:a16="http://schemas.microsoft.com/office/drawing/2014/main" id="{0ED71F39-4245-A467-27D7-D8B8F7C50472}"/>
              </a:ext>
            </a:extLst>
          </p:cNvPr>
          <p:cNvSpPr>
            <a:spLocks noGrp="1"/>
          </p:cNvSpPr>
          <p:nvPr>
            <p:ph type="body" sz="quarter" idx="14"/>
          </p:nvPr>
        </p:nvSpPr>
        <p:spPr>
          <a:xfrm>
            <a:off x="604800" y="1303200"/>
            <a:ext cx="5324400" cy="3909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Picture Placeholder 11">
            <a:extLst>
              <a:ext uri="{FF2B5EF4-FFF2-40B4-BE49-F238E27FC236}">
                <a16:creationId xmlns:a16="http://schemas.microsoft.com/office/drawing/2014/main" id="{AD908C71-1ECB-E157-0FCC-AB588F622676}"/>
              </a:ext>
            </a:extLst>
          </p:cNvPr>
          <p:cNvSpPr>
            <a:spLocks noGrp="1" noChangeAspect="1"/>
          </p:cNvSpPr>
          <p:nvPr>
            <p:ph type="pic" sz="quarter" idx="12" hasCustomPrompt="1"/>
          </p:nvPr>
        </p:nvSpPr>
        <p:spPr>
          <a:xfrm>
            <a:off x="6234740" y="295046"/>
            <a:ext cx="5705658" cy="6350703"/>
          </a:xfrm>
          <a:prstGeom prst="rect">
            <a:avLst/>
          </a:prstGeom>
        </p:spPr>
        <p:txBody>
          <a:bodyPr/>
          <a:lstStyle/>
          <a:p>
            <a:pPr lvl="2"/>
            <a:r>
              <a:rPr lang="en-AU"/>
              <a:t>To insert an image, select ‘Insert Picture’, or click on icon. Select ‘Picture Format &gt; Crop’ to edit size and position of picture.</a:t>
            </a:r>
          </a:p>
          <a:p>
            <a:endParaRPr lang="en-AU"/>
          </a:p>
        </p:txBody>
      </p:sp>
      <p:sp>
        <p:nvSpPr>
          <p:cNvPr id="14" name="Text Placeholder 13">
            <a:extLst>
              <a:ext uri="{FF2B5EF4-FFF2-40B4-BE49-F238E27FC236}">
                <a16:creationId xmlns:a16="http://schemas.microsoft.com/office/drawing/2014/main" id="{1ACFF4C1-064F-5AF8-BFAE-DD24524C1AE0}"/>
              </a:ext>
            </a:extLst>
          </p:cNvPr>
          <p:cNvSpPr>
            <a:spLocks noGrp="1"/>
          </p:cNvSpPr>
          <p:nvPr>
            <p:ph type="body" sz="quarter" idx="13" hasCustomPrompt="1"/>
          </p:nvPr>
        </p:nvSpPr>
        <p:spPr>
          <a:xfrm>
            <a:off x="4231825" y="5517254"/>
            <a:ext cx="1692763" cy="735743"/>
          </a:xfrm>
          <a:prstGeom prst="rect">
            <a:avLst/>
          </a:prstGeom>
        </p:spPr>
        <p:txBody>
          <a:bodyPr/>
          <a:lstStyle>
            <a:lvl1pPr>
              <a:buNone/>
              <a:defRPr sz="1100"/>
            </a:lvl1pPr>
          </a:lstStyle>
          <a:p>
            <a:pPr lvl="0"/>
            <a:r>
              <a:rPr lang="en-AU"/>
              <a:t>IMAGE:</a:t>
            </a:r>
          </a:p>
        </p:txBody>
      </p:sp>
      <p:pic>
        <p:nvPicPr>
          <p:cNvPr id="16" name="Picture 15">
            <a:extLst>
              <a:ext uri="{FF2B5EF4-FFF2-40B4-BE49-F238E27FC236}">
                <a16:creationId xmlns:a16="http://schemas.microsoft.com/office/drawing/2014/main" id="{5BC8BFD7-9EC3-4361-2EE5-5AAC57EF543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2268" y="5304449"/>
            <a:ext cx="127663" cy="120741"/>
          </a:xfrm>
          <a:prstGeom prst="rect">
            <a:avLst/>
          </a:prstGeom>
        </p:spPr>
      </p:pic>
      <p:sp>
        <p:nvSpPr>
          <p:cNvPr id="7" name="Footer Placeholder 6">
            <a:extLst>
              <a:ext uri="{FF2B5EF4-FFF2-40B4-BE49-F238E27FC236}">
                <a16:creationId xmlns:a16="http://schemas.microsoft.com/office/drawing/2014/main" id="{904F54BE-2CD7-E787-5A63-0C356F470841}"/>
              </a:ext>
            </a:extLst>
          </p:cNvPr>
          <p:cNvSpPr>
            <a:spLocks noGrp="1"/>
          </p:cNvSpPr>
          <p:nvPr>
            <p:ph type="ftr" sz="quarter" idx="10"/>
          </p:nvPr>
        </p:nvSpPr>
        <p:spPr>
          <a:xfrm>
            <a:off x="251602" y="6635044"/>
            <a:ext cx="4114800" cy="155213"/>
          </a:xfrm>
          <a:prstGeom prst="rect">
            <a:avLst/>
          </a:prstGeom>
        </p:spPr>
        <p:txBody>
          <a:bodyPr/>
          <a:lstStyle/>
          <a:p>
            <a:r>
              <a:rPr lang="en-AU"/>
              <a:t>© Department of Transport and Planning 2024  </a:t>
            </a:r>
            <a:r>
              <a:rPr lang="en-AU">
                <a:solidFill>
                  <a:schemeClr val="accent2"/>
                </a:solidFill>
              </a:rPr>
              <a:t>/</a:t>
            </a:r>
            <a:r>
              <a:rPr lang="en-AU"/>
              <a:t>  CONFIDENTIAL  </a:t>
            </a:r>
            <a:r>
              <a:rPr lang="en-AU">
                <a:solidFill>
                  <a:schemeClr val="accent2"/>
                </a:solidFill>
              </a:rPr>
              <a:t>/</a:t>
            </a:r>
            <a:r>
              <a:rPr lang="en-AU"/>
              <a:t>  Document Title</a:t>
            </a:r>
          </a:p>
        </p:txBody>
      </p:sp>
      <p:cxnSp>
        <p:nvCxnSpPr>
          <p:cNvPr id="2" name="Straight Connector 1">
            <a:extLst>
              <a:ext uri="{FF2B5EF4-FFF2-40B4-BE49-F238E27FC236}">
                <a16:creationId xmlns:a16="http://schemas.microsoft.com/office/drawing/2014/main" id="{2157AFDB-BCB4-5371-5790-BDB4FC8E90B4}"/>
              </a:ext>
              <a:ext uri="{C183D7F6-B498-43B3-948B-1728B52AA6E4}">
                <adec:decorative xmlns:adec="http://schemas.microsoft.com/office/drawing/2017/decorative" val="1"/>
              </a:ext>
            </a:extLst>
          </p:cNvPr>
          <p:cNvCxnSpPr>
            <a:cxnSpLocks/>
          </p:cNvCxnSpPr>
          <p:nvPr/>
        </p:nvCxnSpPr>
        <p:spPr>
          <a:xfrm>
            <a:off x="251602" y="763200"/>
            <a:ext cx="567690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87296A05-5B15-AB43-8345-2D2C59DE90A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400" y="731868"/>
            <a:ext cx="1072352" cy="63732"/>
          </a:xfrm>
          <a:prstGeom prst="rect">
            <a:avLst/>
          </a:prstGeom>
        </p:spPr>
      </p:pic>
      <p:cxnSp>
        <p:nvCxnSpPr>
          <p:cNvPr id="4" name="Straight Connector 3">
            <a:extLst>
              <a:ext uri="{FF2B5EF4-FFF2-40B4-BE49-F238E27FC236}">
                <a16:creationId xmlns:a16="http://schemas.microsoft.com/office/drawing/2014/main" id="{ACCC7678-E5B2-79BD-2145-C5D5E04967E4}"/>
              </a:ext>
              <a:ext uri="{C183D7F6-B498-43B3-948B-1728B52AA6E4}">
                <adec:decorative xmlns:adec="http://schemas.microsoft.com/office/drawing/2017/decorative" val="1"/>
              </a:ext>
            </a:extLst>
          </p:cNvPr>
          <p:cNvCxnSpPr>
            <a:cxnSpLocks/>
          </p:cNvCxnSpPr>
          <p:nvPr userDrawn="1"/>
        </p:nvCxnSpPr>
        <p:spPr>
          <a:xfrm>
            <a:off x="251602" y="763200"/>
            <a:ext cx="567690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10E20CF-EE05-1B07-FB23-81BB282F9B97}"/>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8400" y="731868"/>
            <a:ext cx="1072352" cy="63732"/>
          </a:xfrm>
          <a:prstGeom prst="rect">
            <a:avLst/>
          </a:prstGeom>
        </p:spPr>
      </p:pic>
    </p:spTree>
    <p:extLst>
      <p:ext uri="{BB962C8B-B14F-4D97-AF65-F5344CB8AC3E}">
        <p14:creationId xmlns:p14="http://schemas.microsoft.com/office/powerpoint/2010/main" val="178165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83A0AD58-06C5-5B15-3723-EDE8FD2BA083}"/>
              </a:ext>
            </a:extLst>
          </p:cNvPr>
          <p:cNvSpPr>
            <a:spLocks noGrp="1"/>
          </p:cNvSpPr>
          <p:nvPr>
            <p:ph type="title"/>
          </p:nvPr>
        </p:nvSpPr>
        <p:spPr/>
        <p:txBody>
          <a:bodyPr/>
          <a:lstStyle/>
          <a:p>
            <a:r>
              <a:rPr lang="en-US"/>
              <a:t>Click to edit Master title style</a:t>
            </a:r>
            <a:endParaRPr lang="en-AU"/>
          </a:p>
        </p:txBody>
      </p:sp>
      <p:sp>
        <p:nvSpPr>
          <p:cNvPr id="13" name="Text Placeholder 12">
            <a:extLst>
              <a:ext uri="{FF2B5EF4-FFF2-40B4-BE49-F238E27FC236}">
                <a16:creationId xmlns:a16="http://schemas.microsoft.com/office/drawing/2014/main" id="{80087AB3-2242-A003-9F49-48AB61DDEE9C}"/>
              </a:ext>
            </a:extLst>
          </p:cNvPr>
          <p:cNvSpPr>
            <a:spLocks noGrp="1"/>
          </p:cNvSpPr>
          <p:nvPr>
            <p:ph type="body" sz="quarter" idx="15"/>
          </p:nvPr>
        </p:nvSpPr>
        <p:spPr>
          <a:xfrm>
            <a:off x="604800" y="1303200"/>
            <a:ext cx="4312800" cy="495015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hart Placeholder 3">
            <a:extLst>
              <a:ext uri="{FF2B5EF4-FFF2-40B4-BE49-F238E27FC236}">
                <a16:creationId xmlns:a16="http://schemas.microsoft.com/office/drawing/2014/main" id="{638A6F2B-CD53-8EA8-C6C6-CA7FC1B992A7}"/>
              </a:ext>
            </a:extLst>
          </p:cNvPr>
          <p:cNvSpPr>
            <a:spLocks noGrp="1"/>
          </p:cNvSpPr>
          <p:nvPr>
            <p:ph type="chart" sz="quarter" idx="14"/>
          </p:nvPr>
        </p:nvSpPr>
        <p:spPr>
          <a:xfrm>
            <a:off x="5227638" y="1302589"/>
            <a:ext cx="6712760" cy="4474800"/>
          </a:xfrm>
          <a:prstGeom prst="rect">
            <a:avLst/>
          </a:prstGeom>
        </p:spPr>
        <p:txBody>
          <a:bodyPr/>
          <a:lstStyle>
            <a:lvl1pPr>
              <a:defRPr>
                <a:solidFill>
                  <a:schemeClr val="tx2"/>
                </a:solidFill>
              </a:defRPr>
            </a:lvl1pPr>
          </a:lstStyle>
          <a:p>
            <a:r>
              <a:rPr lang="en-US"/>
              <a:t>Click icon to add chart</a:t>
            </a:r>
            <a:endParaRPr lang="en-AU"/>
          </a:p>
        </p:txBody>
      </p:sp>
      <p:sp>
        <p:nvSpPr>
          <p:cNvPr id="14" name="Text Placeholder 13">
            <a:extLst>
              <a:ext uri="{FF2B5EF4-FFF2-40B4-BE49-F238E27FC236}">
                <a16:creationId xmlns:a16="http://schemas.microsoft.com/office/drawing/2014/main" id="{1ACFF4C1-064F-5AF8-BFAE-DD24524C1AE0}"/>
              </a:ext>
            </a:extLst>
          </p:cNvPr>
          <p:cNvSpPr>
            <a:spLocks noGrp="1"/>
          </p:cNvSpPr>
          <p:nvPr>
            <p:ph type="body" sz="quarter" idx="13" hasCustomPrompt="1"/>
          </p:nvPr>
        </p:nvSpPr>
        <p:spPr>
          <a:xfrm>
            <a:off x="5227638" y="5886153"/>
            <a:ext cx="6712760" cy="367200"/>
          </a:xfrm>
          <a:prstGeom prst="rect">
            <a:avLst/>
          </a:prstGeom>
        </p:spPr>
        <p:txBody>
          <a:bodyPr/>
          <a:lstStyle>
            <a:lvl1pPr>
              <a:buNone/>
              <a:defRPr sz="1100" i="1"/>
            </a:lvl1pPr>
          </a:lstStyle>
          <a:p>
            <a:pPr lvl="0"/>
            <a:r>
              <a:rPr lang="en-AU"/>
              <a:t>SOURCE:</a:t>
            </a:r>
          </a:p>
        </p:txBody>
      </p:sp>
      <p:sp>
        <p:nvSpPr>
          <p:cNvPr id="7" name="Footer Placeholder 6">
            <a:extLst>
              <a:ext uri="{FF2B5EF4-FFF2-40B4-BE49-F238E27FC236}">
                <a16:creationId xmlns:a16="http://schemas.microsoft.com/office/drawing/2014/main" id="{904F54BE-2CD7-E787-5A63-0C356F470841}"/>
              </a:ext>
            </a:extLst>
          </p:cNvPr>
          <p:cNvSpPr>
            <a:spLocks noGrp="1"/>
          </p:cNvSpPr>
          <p:nvPr>
            <p:ph type="ftr" sz="quarter" idx="10"/>
          </p:nvPr>
        </p:nvSpPr>
        <p:spPr>
          <a:xfrm>
            <a:off x="251602" y="6635044"/>
            <a:ext cx="4114800" cy="155213"/>
          </a:xfrm>
          <a:prstGeom prst="rect">
            <a:avLst/>
          </a:prstGeom>
        </p:spPr>
        <p:txBody>
          <a:bodyPr/>
          <a:lstStyle/>
          <a:p>
            <a:r>
              <a:rPr lang="en-AU"/>
              <a:t>© Department of Transport and Planning 2024  </a:t>
            </a:r>
            <a:r>
              <a:rPr lang="en-AU">
                <a:solidFill>
                  <a:schemeClr val="accent2"/>
                </a:solidFill>
              </a:rPr>
              <a:t>/</a:t>
            </a:r>
            <a:r>
              <a:rPr lang="en-AU"/>
              <a:t>  CONFIDENTIAL  </a:t>
            </a:r>
            <a:r>
              <a:rPr lang="en-AU">
                <a:solidFill>
                  <a:schemeClr val="accent2"/>
                </a:solidFill>
              </a:rPr>
              <a:t>/</a:t>
            </a:r>
            <a:r>
              <a:rPr lang="en-AU"/>
              <a:t>  Document Title</a:t>
            </a:r>
          </a:p>
        </p:txBody>
      </p:sp>
      <p:sp>
        <p:nvSpPr>
          <p:cNvPr id="8" name="Slide Number Placeholder 7">
            <a:extLst>
              <a:ext uri="{FF2B5EF4-FFF2-40B4-BE49-F238E27FC236}">
                <a16:creationId xmlns:a16="http://schemas.microsoft.com/office/drawing/2014/main" id="{6B0F4BF1-1AB2-BB8E-A418-4EFA25774BDA}"/>
              </a:ext>
            </a:extLst>
          </p:cNvPr>
          <p:cNvSpPr>
            <a:spLocks noGrp="1"/>
          </p:cNvSpPr>
          <p:nvPr>
            <p:ph type="sldNum" sz="quarter" idx="11"/>
          </p:nvPr>
        </p:nvSpPr>
        <p:spPr/>
        <p:txBody>
          <a:bodyPr/>
          <a:lstStyle/>
          <a:p>
            <a:r>
              <a:rPr lang="en-AU"/>
              <a:t> </a:t>
            </a:r>
            <a:fld id="{284A07E2-E97A-42E4-8313-125419E51080}" type="slidenum">
              <a:rPr lang="en-AU" smtClean="0"/>
              <a:pPr/>
              <a:t>‹#›</a:t>
            </a:fld>
            <a:endParaRPr lang="en-AU"/>
          </a:p>
        </p:txBody>
      </p:sp>
    </p:spTree>
    <p:extLst>
      <p:ext uri="{BB962C8B-B14F-4D97-AF65-F5344CB8AC3E}">
        <p14:creationId xmlns:p14="http://schemas.microsoft.com/office/powerpoint/2010/main" val="16329967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text and tables">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83A0AD58-06C5-5B15-3723-EDE8FD2BA083}"/>
              </a:ext>
            </a:extLst>
          </p:cNvPr>
          <p:cNvSpPr>
            <a:spLocks noGrp="1"/>
          </p:cNvSpPr>
          <p:nvPr>
            <p:ph type="title"/>
          </p:nvPr>
        </p:nvSpPr>
        <p:spPr/>
        <p:txBody>
          <a:bodyPr/>
          <a:lstStyle/>
          <a:p>
            <a:r>
              <a:rPr lang="en-US"/>
              <a:t>Click to edit Master title style</a:t>
            </a:r>
            <a:endParaRPr lang="en-AU"/>
          </a:p>
        </p:txBody>
      </p:sp>
      <p:sp>
        <p:nvSpPr>
          <p:cNvPr id="13" name="Text Placeholder 12">
            <a:extLst>
              <a:ext uri="{FF2B5EF4-FFF2-40B4-BE49-F238E27FC236}">
                <a16:creationId xmlns:a16="http://schemas.microsoft.com/office/drawing/2014/main" id="{80087AB3-2242-A003-9F49-48AB61DDEE9C}"/>
              </a:ext>
            </a:extLst>
          </p:cNvPr>
          <p:cNvSpPr>
            <a:spLocks noGrp="1"/>
          </p:cNvSpPr>
          <p:nvPr>
            <p:ph type="body" sz="quarter" idx="15"/>
          </p:nvPr>
        </p:nvSpPr>
        <p:spPr>
          <a:xfrm>
            <a:off x="604800" y="1303200"/>
            <a:ext cx="4312800" cy="495015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Text Placeholder 8">
            <a:extLst>
              <a:ext uri="{FF2B5EF4-FFF2-40B4-BE49-F238E27FC236}">
                <a16:creationId xmlns:a16="http://schemas.microsoft.com/office/drawing/2014/main" id="{14E7DC44-B6F2-6F91-A169-2DBFC27E86EE}"/>
              </a:ext>
            </a:extLst>
          </p:cNvPr>
          <p:cNvSpPr>
            <a:spLocks noGrp="1"/>
          </p:cNvSpPr>
          <p:nvPr>
            <p:ph type="body" sz="quarter" idx="18" hasCustomPrompt="1"/>
          </p:nvPr>
        </p:nvSpPr>
        <p:spPr>
          <a:xfrm>
            <a:off x="5227638" y="1369474"/>
            <a:ext cx="6712760" cy="269875"/>
          </a:xfrm>
          <a:prstGeom prst="rect">
            <a:avLst/>
          </a:prstGeom>
        </p:spPr>
        <p:txBody>
          <a:bodyPr/>
          <a:lstStyle>
            <a:lvl1pPr>
              <a:buNone/>
              <a:defRPr sz="1500" cap="all" baseline="0"/>
            </a:lvl1pPr>
          </a:lstStyle>
          <a:p>
            <a:pPr lvl="0"/>
            <a:r>
              <a:rPr lang="en-AU"/>
              <a:t>Table Title</a:t>
            </a:r>
          </a:p>
        </p:txBody>
      </p:sp>
      <p:sp>
        <p:nvSpPr>
          <p:cNvPr id="3" name="Table Placeholder 2">
            <a:extLst>
              <a:ext uri="{FF2B5EF4-FFF2-40B4-BE49-F238E27FC236}">
                <a16:creationId xmlns:a16="http://schemas.microsoft.com/office/drawing/2014/main" id="{6055CB59-7ACD-AE4E-15DF-F7EAAD365E18}"/>
              </a:ext>
            </a:extLst>
          </p:cNvPr>
          <p:cNvSpPr>
            <a:spLocks noGrp="1"/>
          </p:cNvSpPr>
          <p:nvPr>
            <p:ph type="tbl" sz="quarter" idx="16"/>
          </p:nvPr>
        </p:nvSpPr>
        <p:spPr>
          <a:xfrm>
            <a:off x="5227638" y="1700783"/>
            <a:ext cx="6712760" cy="1728217"/>
          </a:xfrm>
          <a:prstGeom prst="rect">
            <a:avLst/>
          </a:prstGeom>
        </p:spPr>
        <p:txBody>
          <a:bodyPr/>
          <a:lstStyle/>
          <a:p>
            <a:r>
              <a:rPr lang="en-US"/>
              <a:t>Click icon to add table</a:t>
            </a:r>
            <a:endParaRPr lang="en-AU"/>
          </a:p>
        </p:txBody>
      </p:sp>
      <p:sp>
        <p:nvSpPr>
          <p:cNvPr id="10" name="Text Placeholder 8">
            <a:extLst>
              <a:ext uri="{FF2B5EF4-FFF2-40B4-BE49-F238E27FC236}">
                <a16:creationId xmlns:a16="http://schemas.microsoft.com/office/drawing/2014/main" id="{9AB5F2AF-0708-97F9-2E2E-F5F50B72033E}"/>
              </a:ext>
            </a:extLst>
          </p:cNvPr>
          <p:cNvSpPr>
            <a:spLocks noGrp="1"/>
          </p:cNvSpPr>
          <p:nvPr>
            <p:ph type="body" sz="quarter" idx="19" hasCustomPrompt="1"/>
          </p:nvPr>
        </p:nvSpPr>
        <p:spPr>
          <a:xfrm>
            <a:off x="5227638" y="3571157"/>
            <a:ext cx="6712760" cy="269875"/>
          </a:xfrm>
          <a:prstGeom prst="rect">
            <a:avLst/>
          </a:prstGeom>
        </p:spPr>
        <p:txBody>
          <a:bodyPr/>
          <a:lstStyle>
            <a:lvl1pPr>
              <a:buNone/>
              <a:defRPr sz="1500" cap="all" baseline="0"/>
            </a:lvl1pPr>
          </a:lstStyle>
          <a:p>
            <a:pPr lvl="0"/>
            <a:r>
              <a:rPr lang="en-AU"/>
              <a:t>Table Title</a:t>
            </a:r>
          </a:p>
        </p:txBody>
      </p:sp>
      <p:sp>
        <p:nvSpPr>
          <p:cNvPr id="4" name="Table Placeholder 2">
            <a:extLst>
              <a:ext uri="{FF2B5EF4-FFF2-40B4-BE49-F238E27FC236}">
                <a16:creationId xmlns:a16="http://schemas.microsoft.com/office/drawing/2014/main" id="{BB973F83-A5F0-1149-90BA-9F63488FD953}"/>
              </a:ext>
            </a:extLst>
          </p:cNvPr>
          <p:cNvSpPr>
            <a:spLocks noGrp="1"/>
          </p:cNvSpPr>
          <p:nvPr>
            <p:ph type="tbl" sz="quarter" idx="17"/>
          </p:nvPr>
        </p:nvSpPr>
        <p:spPr>
          <a:xfrm>
            <a:off x="5227638" y="3905049"/>
            <a:ext cx="6712760" cy="1728217"/>
          </a:xfrm>
          <a:prstGeom prst="rect">
            <a:avLst/>
          </a:prstGeom>
        </p:spPr>
        <p:txBody>
          <a:bodyPr/>
          <a:lstStyle/>
          <a:p>
            <a:r>
              <a:rPr lang="en-US"/>
              <a:t>Click icon to add table</a:t>
            </a:r>
            <a:endParaRPr lang="en-AU"/>
          </a:p>
        </p:txBody>
      </p:sp>
      <p:sp>
        <p:nvSpPr>
          <p:cNvPr id="14" name="Text Placeholder 13">
            <a:extLst>
              <a:ext uri="{FF2B5EF4-FFF2-40B4-BE49-F238E27FC236}">
                <a16:creationId xmlns:a16="http://schemas.microsoft.com/office/drawing/2014/main" id="{1ACFF4C1-064F-5AF8-BFAE-DD24524C1AE0}"/>
              </a:ext>
            </a:extLst>
          </p:cNvPr>
          <p:cNvSpPr>
            <a:spLocks noGrp="1"/>
          </p:cNvSpPr>
          <p:nvPr>
            <p:ph type="body" sz="quarter" idx="13" hasCustomPrompt="1"/>
          </p:nvPr>
        </p:nvSpPr>
        <p:spPr>
          <a:xfrm>
            <a:off x="5227638" y="5886153"/>
            <a:ext cx="6712760" cy="367200"/>
          </a:xfrm>
          <a:prstGeom prst="rect">
            <a:avLst/>
          </a:prstGeom>
        </p:spPr>
        <p:txBody>
          <a:bodyPr/>
          <a:lstStyle>
            <a:lvl1pPr>
              <a:buNone/>
              <a:defRPr sz="1100" i="1"/>
            </a:lvl1pPr>
          </a:lstStyle>
          <a:p>
            <a:pPr lvl="0"/>
            <a:r>
              <a:rPr lang="en-AU"/>
              <a:t>SOURCE:</a:t>
            </a:r>
          </a:p>
        </p:txBody>
      </p:sp>
      <p:sp>
        <p:nvSpPr>
          <p:cNvPr id="7" name="Footer Placeholder 6">
            <a:extLst>
              <a:ext uri="{FF2B5EF4-FFF2-40B4-BE49-F238E27FC236}">
                <a16:creationId xmlns:a16="http://schemas.microsoft.com/office/drawing/2014/main" id="{904F54BE-2CD7-E787-5A63-0C356F470841}"/>
              </a:ext>
            </a:extLst>
          </p:cNvPr>
          <p:cNvSpPr>
            <a:spLocks noGrp="1"/>
          </p:cNvSpPr>
          <p:nvPr>
            <p:ph type="ftr" sz="quarter" idx="10"/>
          </p:nvPr>
        </p:nvSpPr>
        <p:spPr>
          <a:xfrm>
            <a:off x="251602" y="6635044"/>
            <a:ext cx="4114800" cy="155213"/>
          </a:xfrm>
          <a:prstGeom prst="rect">
            <a:avLst/>
          </a:prstGeom>
        </p:spPr>
        <p:txBody>
          <a:bodyPr/>
          <a:lstStyle/>
          <a:p>
            <a:r>
              <a:rPr lang="en-AU"/>
              <a:t>© Department of Transport and Planning 2024  </a:t>
            </a:r>
            <a:r>
              <a:rPr lang="en-AU">
                <a:solidFill>
                  <a:schemeClr val="accent2"/>
                </a:solidFill>
              </a:rPr>
              <a:t>/</a:t>
            </a:r>
            <a:r>
              <a:rPr lang="en-AU"/>
              <a:t>  CONFIDENTIAL  </a:t>
            </a:r>
            <a:r>
              <a:rPr lang="en-AU">
                <a:solidFill>
                  <a:schemeClr val="accent2"/>
                </a:solidFill>
              </a:rPr>
              <a:t>/</a:t>
            </a:r>
            <a:r>
              <a:rPr lang="en-AU"/>
              <a:t>  Document Title</a:t>
            </a:r>
          </a:p>
        </p:txBody>
      </p:sp>
      <p:sp>
        <p:nvSpPr>
          <p:cNvPr id="8" name="Slide Number Placeholder 7">
            <a:extLst>
              <a:ext uri="{FF2B5EF4-FFF2-40B4-BE49-F238E27FC236}">
                <a16:creationId xmlns:a16="http://schemas.microsoft.com/office/drawing/2014/main" id="{6B0F4BF1-1AB2-BB8E-A418-4EFA25774BDA}"/>
              </a:ext>
            </a:extLst>
          </p:cNvPr>
          <p:cNvSpPr>
            <a:spLocks noGrp="1"/>
          </p:cNvSpPr>
          <p:nvPr>
            <p:ph type="sldNum" sz="quarter" idx="11"/>
          </p:nvPr>
        </p:nvSpPr>
        <p:spPr/>
        <p:txBody>
          <a:bodyPr/>
          <a:lstStyle/>
          <a:p>
            <a:r>
              <a:rPr lang="en-AU"/>
              <a:t> </a:t>
            </a:r>
            <a:fld id="{284A07E2-E97A-42E4-8313-125419E51080}" type="slidenum">
              <a:rPr lang="en-AU" smtClean="0"/>
              <a:pPr/>
              <a:t>‹#›</a:t>
            </a:fld>
            <a:endParaRPr lang="en-AU"/>
          </a:p>
        </p:txBody>
      </p:sp>
    </p:spTree>
    <p:extLst>
      <p:ext uri="{BB962C8B-B14F-4D97-AF65-F5344CB8AC3E}">
        <p14:creationId xmlns:p14="http://schemas.microsoft.com/office/powerpoint/2010/main" val="36913438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text and 3 pictures/icons">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83A0AD58-06C5-5B15-3723-EDE8FD2BA083}"/>
              </a:ext>
            </a:extLst>
          </p:cNvPr>
          <p:cNvSpPr>
            <a:spLocks noGrp="1"/>
          </p:cNvSpPr>
          <p:nvPr>
            <p:ph type="title"/>
          </p:nvPr>
        </p:nvSpPr>
        <p:spPr/>
        <p:txBody>
          <a:bodyPr/>
          <a:lstStyle/>
          <a:p>
            <a:r>
              <a:rPr lang="en-US"/>
              <a:t>Click to edit Master title style</a:t>
            </a:r>
            <a:endParaRPr lang="en-AU"/>
          </a:p>
        </p:txBody>
      </p:sp>
      <p:sp>
        <p:nvSpPr>
          <p:cNvPr id="13" name="Text Placeholder 12">
            <a:extLst>
              <a:ext uri="{FF2B5EF4-FFF2-40B4-BE49-F238E27FC236}">
                <a16:creationId xmlns:a16="http://schemas.microsoft.com/office/drawing/2014/main" id="{80087AB3-2242-A003-9F49-48AB61DDEE9C}"/>
              </a:ext>
            </a:extLst>
          </p:cNvPr>
          <p:cNvSpPr>
            <a:spLocks noGrp="1"/>
          </p:cNvSpPr>
          <p:nvPr>
            <p:ph type="body" sz="quarter" idx="15"/>
          </p:nvPr>
        </p:nvSpPr>
        <p:spPr>
          <a:xfrm>
            <a:off x="248400" y="1094400"/>
            <a:ext cx="3783600" cy="5119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Picture Placeholder 38">
            <a:extLst>
              <a:ext uri="{FF2B5EF4-FFF2-40B4-BE49-F238E27FC236}">
                <a16:creationId xmlns:a16="http://schemas.microsoft.com/office/drawing/2014/main" id="{B2BA2468-CD50-C853-6E51-75DE88ACD749}"/>
              </a:ext>
            </a:extLst>
          </p:cNvPr>
          <p:cNvSpPr>
            <a:spLocks noGrp="1" noChangeAspect="1"/>
          </p:cNvSpPr>
          <p:nvPr>
            <p:ph type="pic" sz="quarter" idx="20"/>
          </p:nvPr>
        </p:nvSpPr>
        <p:spPr>
          <a:xfrm>
            <a:off x="4235450" y="1461600"/>
            <a:ext cx="1725613" cy="972000"/>
          </a:xfrm>
          <a:prstGeom prst="rect">
            <a:avLst/>
          </a:prstGeom>
        </p:spPr>
        <p:txBody>
          <a:bodyPr/>
          <a:lstStyle/>
          <a:p>
            <a:r>
              <a:rPr lang="en-US"/>
              <a:t>Click icon to add picture</a:t>
            </a:r>
            <a:endParaRPr lang="en-AU"/>
          </a:p>
        </p:txBody>
      </p:sp>
      <p:sp>
        <p:nvSpPr>
          <p:cNvPr id="6" name="Text Placeholder 5">
            <a:extLst>
              <a:ext uri="{FF2B5EF4-FFF2-40B4-BE49-F238E27FC236}">
                <a16:creationId xmlns:a16="http://schemas.microsoft.com/office/drawing/2014/main" id="{F3CF46F9-EEFF-148F-3A2C-C0E40ECDCF28}"/>
              </a:ext>
            </a:extLst>
          </p:cNvPr>
          <p:cNvSpPr>
            <a:spLocks noGrp="1"/>
          </p:cNvSpPr>
          <p:nvPr>
            <p:ph type="body" sz="quarter" idx="16"/>
          </p:nvPr>
        </p:nvSpPr>
        <p:spPr>
          <a:xfrm>
            <a:off x="4235764" y="2617199"/>
            <a:ext cx="1725340" cy="3596299"/>
          </a:xfrm>
          <a:prstGeom prst="rect">
            <a:avLst/>
          </a:prstGeom>
        </p:spPr>
        <p:txBody>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Picture Placeholder 38">
            <a:extLst>
              <a:ext uri="{FF2B5EF4-FFF2-40B4-BE49-F238E27FC236}">
                <a16:creationId xmlns:a16="http://schemas.microsoft.com/office/drawing/2014/main" id="{836070E6-F130-7EA5-6A49-7313BB8D5A13}"/>
              </a:ext>
            </a:extLst>
          </p:cNvPr>
          <p:cNvSpPr>
            <a:spLocks noGrp="1" noChangeAspect="1"/>
          </p:cNvSpPr>
          <p:nvPr>
            <p:ph type="pic" sz="quarter" idx="21"/>
          </p:nvPr>
        </p:nvSpPr>
        <p:spPr>
          <a:xfrm>
            <a:off x="6230625" y="1461600"/>
            <a:ext cx="1725613" cy="972000"/>
          </a:xfrm>
          <a:prstGeom prst="rect">
            <a:avLst/>
          </a:prstGeom>
        </p:spPr>
        <p:txBody>
          <a:bodyPr/>
          <a:lstStyle/>
          <a:p>
            <a:r>
              <a:rPr lang="en-US"/>
              <a:t>Click icon to add picture</a:t>
            </a:r>
            <a:endParaRPr lang="en-AU"/>
          </a:p>
        </p:txBody>
      </p:sp>
      <p:sp>
        <p:nvSpPr>
          <p:cNvPr id="29" name="Text Placeholder 5">
            <a:extLst>
              <a:ext uri="{FF2B5EF4-FFF2-40B4-BE49-F238E27FC236}">
                <a16:creationId xmlns:a16="http://schemas.microsoft.com/office/drawing/2014/main" id="{782F7A7B-B351-F6D0-3662-D4656985931F}"/>
              </a:ext>
            </a:extLst>
          </p:cNvPr>
          <p:cNvSpPr>
            <a:spLocks noGrp="1"/>
          </p:cNvSpPr>
          <p:nvPr>
            <p:ph type="body" sz="quarter" idx="17"/>
          </p:nvPr>
        </p:nvSpPr>
        <p:spPr>
          <a:xfrm>
            <a:off x="6230898" y="2617201"/>
            <a:ext cx="1725340" cy="3596398"/>
          </a:xfrm>
          <a:prstGeom prst="rect">
            <a:avLst/>
          </a:prstGeom>
        </p:spPr>
        <p:txBody>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Picture Placeholder 38">
            <a:extLst>
              <a:ext uri="{FF2B5EF4-FFF2-40B4-BE49-F238E27FC236}">
                <a16:creationId xmlns:a16="http://schemas.microsoft.com/office/drawing/2014/main" id="{13FCFBC5-A20B-A863-F189-A7860A1CDF9A}"/>
              </a:ext>
            </a:extLst>
          </p:cNvPr>
          <p:cNvSpPr>
            <a:spLocks noGrp="1" noChangeAspect="1"/>
          </p:cNvSpPr>
          <p:nvPr>
            <p:ph type="pic" sz="quarter" idx="22"/>
          </p:nvPr>
        </p:nvSpPr>
        <p:spPr>
          <a:xfrm>
            <a:off x="8225895" y="1461600"/>
            <a:ext cx="1725613" cy="972000"/>
          </a:xfrm>
          <a:prstGeom prst="rect">
            <a:avLst/>
          </a:prstGeom>
        </p:spPr>
        <p:txBody>
          <a:bodyPr/>
          <a:lstStyle/>
          <a:p>
            <a:r>
              <a:rPr lang="en-US"/>
              <a:t>Click icon to add picture</a:t>
            </a:r>
            <a:endParaRPr lang="en-AU"/>
          </a:p>
        </p:txBody>
      </p:sp>
      <p:sp>
        <p:nvSpPr>
          <p:cNvPr id="31" name="Text Placeholder 5">
            <a:extLst>
              <a:ext uri="{FF2B5EF4-FFF2-40B4-BE49-F238E27FC236}">
                <a16:creationId xmlns:a16="http://schemas.microsoft.com/office/drawing/2014/main" id="{8DADC63C-E873-B4EC-1D5C-9BF13F351AC5}"/>
              </a:ext>
            </a:extLst>
          </p:cNvPr>
          <p:cNvSpPr>
            <a:spLocks noGrp="1"/>
          </p:cNvSpPr>
          <p:nvPr>
            <p:ph type="body" sz="quarter" idx="18"/>
          </p:nvPr>
        </p:nvSpPr>
        <p:spPr>
          <a:xfrm>
            <a:off x="8226032" y="2617201"/>
            <a:ext cx="1725340" cy="3596398"/>
          </a:xfrm>
          <a:prstGeom prst="rect">
            <a:avLst/>
          </a:prstGeom>
        </p:spPr>
        <p:txBody>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4" name="Picture Placeholder 38">
            <a:extLst>
              <a:ext uri="{FF2B5EF4-FFF2-40B4-BE49-F238E27FC236}">
                <a16:creationId xmlns:a16="http://schemas.microsoft.com/office/drawing/2014/main" id="{B6363816-E918-B963-47BB-A416C9F6B7B5}"/>
              </a:ext>
            </a:extLst>
          </p:cNvPr>
          <p:cNvSpPr>
            <a:spLocks noGrp="1" noChangeAspect="1"/>
          </p:cNvSpPr>
          <p:nvPr>
            <p:ph type="pic" sz="quarter" idx="23"/>
          </p:nvPr>
        </p:nvSpPr>
        <p:spPr>
          <a:xfrm>
            <a:off x="10221165" y="1461600"/>
            <a:ext cx="1725613" cy="972000"/>
          </a:xfrm>
          <a:prstGeom prst="rect">
            <a:avLst/>
          </a:prstGeom>
        </p:spPr>
        <p:txBody>
          <a:bodyPr/>
          <a:lstStyle/>
          <a:p>
            <a:r>
              <a:rPr lang="en-US"/>
              <a:t>Click icon to add picture</a:t>
            </a:r>
            <a:endParaRPr lang="en-AU"/>
          </a:p>
        </p:txBody>
      </p:sp>
      <p:sp>
        <p:nvSpPr>
          <p:cNvPr id="32" name="Text Placeholder 5">
            <a:extLst>
              <a:ext uri="{FF2B5EF4-FFF2-40B4-BE49-F238E27FC236}">
                <a16:creationId xmlns:a16="http://schemas.microsoft.com/office/drawing/2014/main" id="{49929368-A28D-70C2-B6BF-ABEDFA2032BF}"/>
              </a:ext>
            </a:extLst>
          </p:cNvPr>
          <p:cNvSpPr>
            <a:spLocks noGrp="1"/>
          </p:cNvSpPr>
          <p:nvPr>
            <p:ph type="body" sz="quarter" idx="19"/>
          </p:nvPr>
        </p:nvSpPr>
        <p:spPr>
          <a:xfrm>
            <a:off x="10221166" y="2617272"/>
            <a:ext cx="1725340" cy="3596326"/>
          </a:xfrm>
          <a:prstGeom prst="rect">
            <a:avLst/>
          </a:prstGeom>
        </p:spPr>
        <p:txBody>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Footer Placeholder 6">
            <a:extLst>
              <a:ext uri="{FF2B5EF4-FFF2-40B4-BE49-F238E27FC236}">
                <a16:creationId xmlns:a16="http://schemas.microsoft.com/office/drawing/2014/main" id="{904F54BE-2CD7-E787-5A63-0C356F470841}"/>
              </a:ext>
            </a:extLst>
          </p:cNvPr>
          <p:cNvSpPr>
            <a:spLocks noGrp="1"/>
          </p:cNvSpPr>
          <p:nvPr>
            <p:ph type="ftr" sz="quarter" idx="10"/>
          </p:nvPr>
        </p:nvSpPr>
        <p:spPr>
          <a:xfrm>
            <a:off x="251602" y="6635044"/>
            <a:ext cx="4114800" cy="155213"/>
          </a:xfrm>
          <a:prstGeom prst="rect">
            <a:avLst/>
          </a:prstGeom>
        </p:spPr>
        <p:txBody>
          <a:bodyPr/>
          <a:lstStyle/>
          <a:p>
            <a:r>
              <a:rPr lang="en-AU"/>
              <a:t>© Department of Transport and Planning 2024  </a:t>
            </a:r>
            <a:r>
              <a:rPr lang="en-AU">
                <a:solidFill>
                  <a:schemeClr val="accent2"/>
                </a:solidFill>
              </a:rPr>
              <a:t>/</a:t>
            </a:r>
            <a:r>
              <a:rPr lang="en-AU"/>
              <a:t>  CONFIDENTIAL  </a:t>
            </a:r>
            <a:r>
              <a:rPr lang="en-AU">
                <a:solidFill>
                  <a:schemeClr val="accent2"/>
                </a:solidFill>
              </a:rPr>
              <a:t>/</a:t>
            </a:r>
            <a:r>
              <a:rPr lang="en-AU"/>
              <a:t>  Document Title</a:t>
            </a:r>
          </a:p>
        </p:txBody>
      </p:sp>
      <p:sp>
        <p:nvSpPr>
          <p:cNvPr id="8" name="Slide Number Placeholder 7">
            <a:extLst>
              <a:ext uri="{FF2B5EF4-FFF2-40B4-BE49-F238E27FC236}">
                <a16:creationId xmlns:a16="http://schemas.microsoft.com/office/drawing/2014/main" id="{6B0F4BF1-1AB2-BB8E-A418-4EFA25774BDA}"/>
              </a:ext>
            </a:extLst>
          </p:cNvPr>
          <p:cNvSpPr>
            <a:spLocks noGrp="1"/>
          </p:cNvSpPr>
          <p:nvPr>
            <p:ph type="sldNum" sz="quarter" idx="11"/>
          </p:nvPr>
        </p:nvSpPr>
        <p:spPr/>
        <p:txBody>
          <a:bodyPr/>
          <a:lstStyle/>
          <a:p>
            <a:r>
              <a:rPr lang="en-AU"/>
              <a:t> </a:t>
            </a:r>
            <a:fld id="{284A07E2-E97A-42E4-8313-125419E51080}" type="slidenum">
              <a:rPr lang="en-AU" smtClean="0"/>
              <a:pPr/>
              <a:t>‹#›</a:t>
            </a:fld>
            <a:endParaRPr lang="en-AU"/>
          </a:p>
        </p:txBody>
      </p:sp>
    </p:spTree>
    <p:extLst>
      <p:ext uri="{BB962C8B-B14F-4D97-AF65-F5344CB8AC3E}">
        <p14:creationId xmlns:p14="http://schemas.microsoft.com/office/powerpoint/2010/main" val="29285836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text and 4 pictures/icons">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83A0AD58-06C5-5B15-3723-EDE8FD2BA083}"/>
              </a:ext>
            </a:extLst>
          </p:cNvPr>
          <p:cNvSpPr>
            <a:spLocks noGrp="1"/>
          </p:cNvSpPr>
          <p:nvPr>
            <p:ph type="title"/>
          </p:nvPr>
        </p:nvSpPr>
        <p:spPr/>
        <p:txBody>
          <a:bodyPr/>
          <a:lstStyle/>
          <a:p>
            <a:r>
              <a:rPr lang="en-US"/>
              <a:t>Click to edit Master title style</a:t>
            </a:r>
            <a:endParaRPr lang="en-AU"/>
          </a:p>
        </p:txBody>
      </p:sp>
      <p:sp>
        <p:nvSpPr>
          <p:cNvPr id="13" name="Text Placeholder 12">
            <a:extLst>
              <a:ext uri="{FF2B5EF4-FFF2-40B4-BE49-F238E27FC236}">
                <a16:creationId xmlns:a16="http://schemas.microsoft.com/office/drawing/2014/main" id="{80087AB3-2242-A003-9F49-48AB61DDEE9C}"/>
              </a:ext>
            </a:extLst>
          </p:cNvPr>
          <p:cNvSpPr>
            <a:spLocks noGrp="1"/>
          </p:cNvSpPr>
          <p:nvPr>
            <p:ph type="body" sz="quarter" idx="15"/>
          </p:nvPr>
        </p:nvSpPr>
        <p:spPr>
          <a:xfrm>
            <a:off x="248400" y="1094400"/>
            <a:ext cx="2742040" cy="5119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4" name="Picture Placeholder 15">
            <a:extLst>
              <a:ext uri="{FF2B5EF4-FFF2-40B4-BE49-F238E27FC236}">
                <a16:creationId xmlns:a16="http://schemas.microsoft.com/office/drawing/2014/main" id="{41B36A79-2B14-253C-F87B-1D5E60754DC2}"/>
              </a:ext>
            </a:extLst>
          </p:cNvPr>
          <p:cNvSpPr>
            <a:spLocks noGrp="1" noChangeAspect="1"/>
          </p:cNvSpPr>
          <p:nvPr>
            <p:ph type="pic" sz="quarter" idx="17"/>
          </p:nvPr>
        </p:nvSpPr>
        <p:spPr>
          <a:xfrm>
            <a:off x="3246040" y="1461600"/>
            <a:ext cx="2721600" cy="1814400"/>
          </a:xfrm>
          <a:prstGeom prst="rect">
            <a:avLst/>
          </a:prstGeom>
        </p:spPr>
        <p:txBody>
          <a:bodyPr/>
          <a:lstStyle/>
          <a:p>
            <a:r>
              <a:rPr lang="en-US"/>
              <a:t>Click icon to add picture</a:t>
            </a:r>
            <a:endParaRPr lang="en-AU"/>
          </a:p>
        </p:txBody>
      </p:sp>
      <p:sp>
        <p:nvSpPr>
          <p:cNvPr id="6" name="Text Placeholder 5">
            <a:extLst>
              <a:ext uri="{FF2B5EF4-FFF2-40B4-BE49-F238E27FC236}">
                <a16:creationId xmlns:a16="http://schemas.microsoft.com/office/drawing/2014/main" id="{F3CF46F9-EEFF-148F-3A2C-C0E40ECDCF28}"/>
              </a:ext>
            </a:extLst>
          </p:cNvPr>
          <p:cNvSpPr>
            <a:spLocks noGrp="1"/>
          </p:cNvSpPr>
          <p:nvPr>
            <p:ph type="body" sz="quarter" idx="16"/>
          </p:nvPr>
        </p:nvSpPr>
        <p:spPr>
          <a:xfrm>
            <a:off x="3247200" y="3351599"/>
            <a:ext cx="2721600" cy="28601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5" name="Picture Placeholder 15">
            <a:extLst>
              <a:ext uri="{FF2B5EF4-FFF2-40B4-BE49-F238E27FC236}">
                <a16:creationId xmlns:a16="http://schemas.microsoft.com/office/drawing/2014/main" id="{8F2BE42E-103D-FD9F-A953-842BF6B8D20A}"/>
              </a:ext>
            </a:extLst>
          </p:cNvPr>
          <p:cNvSpPr>
            <a:spLocks noGrp="1" noChangeAspect="1"/>
          </p:cNvSpPr>
          <p:nvPr>
            <p:ph type="pic" sz="quarter" idx="19"/>
          </p:nvPr>
        </p:nvSpPr>
        <p:spPr>
          <a:xfrm>
            <a:off x="6232220" y="1461600"/>
            <a:ext cx="2721600" cy="1814400"/>
          </a:xfrm>
          <a:prstGeom prst="rect">
            <a:avLst/>
          </a:prstGeom>
        </p:spPr>
        <p:txBody>
          <a:bodyPr/>
          <a:lstStyle/>
          <a:p>
            <a:r>
              <a:rPr lang="en-US"/>
              <a:t>Click icon to add picture</a:t>
            </a:r>
            <a:endParaRPr lang="en-AU"/>
          </a:p>
        </p:txBody>
      </p:sp>
      <p:sp>
        <p:nvSpPr>
          <p:cNvPr id="24" name="Text Placeholder 5">
            <a:extLst>
              <a:ext uri="{FF2B5EF4-FFF2-40B4-BE49-F238E27FC236}">
                <a16:creationId xmlns:a16="http://schemas.microsoft.com/office/drawing/2014/main" id="{77E5E8CF-038C-1AD0-9714-3869625C7A44}"/>
              </a:ext>
            </a:extLst>
          </p:cNvPr>
          <p:cNvSpPr>
            <a:spLocks noGrp="1"/>
          </p:cNvSpPr>
          <p:nvPr>
            <p:ph type="body" sz="quarter" idx="20"/>
          </p:nvPr>
        </p:nvSpPr>
        <p:spPr>
          <a:xfrm>
            <a:off x="6231600" y="3351599"/>
            <a:ext cx="2721600" cy="28601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Picture Placeholder 15">
            <a:extLst>
              <a:ext uri="{FF2B5EF4-FFF2-40B4-BE49-F238E27FC236}">
                <a16:creationId xmlns:a16="http://schemas.microsoft.com/office/drawing/2014/main" id="{BCAF5FE0-A756-AE63-33CE-3170D6003BE9}"/>
              </a:ext>
            </a:extLst>
          </p:cNvPr>
          <p:cNvSpPr>
            <a:spLocks noGrp="1" noChangeAspect="1"/>
          </p:cNvSpPr>
          <p:nvPr>
            <p:ph type="pic" sz="quarter" idx="18"/>
          </p:nvPr>
        </p:nvSpPr>
        <p:spPr>
          <a:xfrm>
            <a:off x="9218400" y="1461600"/>
            <a:ext cx="2714400" cy="1809600"/>
          </a:xfrm>
          <a:prstGeom prst="rect">
            <a:avLst/>
          </a:prstGeom>
        </p:spPr>
        <p:txBody>
          <a:bodyPr/>
          <a:lstStyle/>
          <a:p>
            <a:r>
              <a:rPr lang="en-US"/>
              <a:t>Click icon to add picture</a:t>
            </a:r>
            <a:endParaRPr lang="en-AU"/>
          </a:p>
        </p:txBody>
      </p:sp>
      <p:sp>
        <p:nvSpPr>
          <p:cNvPr id="25" name="Text Placeholder 5">
            <a:extLst>
              <a:ext uri="{FF2B5EF4-FFF2-40B4-BE49-F238E27FC236}">
                <a16:creationId xmlns:a16="http://schemas.microsoft.com/office/drawing/2014/main" id="{E87A10D4-19EB-A095-2F8F-936BDE7A1266}"/>
              </a:ext>
            </a:extLst>
          </p:cNvPr>
          <p:cNvSpPr>
            <a:spLocks noGrp="1"/>
          </p:cNvSpPr>
          <p:nvPr>
            <p:ph type="body" sz="quarter" idx="21"/>
          </p:nvPr>
        </p:nvSpPr>
        <p:spPr>
          <a:xfrm>
            <a:off x="9219600" y="3351598"/>
            <a:ext cx="2721600" cy="286200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Footer Placeholder 6">
            <a:extLst>
              <a:ext uri="{FF2B5EF4-FFF2-40B4-BE49-F238E27FC236}">
                <a16:creationId xmlns:a16="http://schemas.microsoft.com/office/drawing/2014/main" id="{904F54BE-2CD7-E787-5A63-0C356F470841}"/>
              </a:ext>
            </a:extLst>
          </p:cNvPr>
          <p:cNvSpPr>
            <a:spLocks noGrp="1"/>
          </p:cNvSpPr>
          <p:nvPr>
            <p:ph type="ftr" sz="quarter" idx="10"/>
          </p:nvPr>
        </p:nvSpPr>
        <p:spPr>
          <a:xfrm>
            <a:off x="251602" y="6635044"/>
            <a:ext cx="4114800" cy="155213"/>
          </a:xfrm>
          <a:prstGeom prst="rect">
            <a:avLst/>
          </a:prstGeom>
        </p:spPr>
        <p:txBody>
          <a:bodyPr/>
          <a:lstStyle/>
          <a:p>
            <a:r>
              <a:rPr lang="en-AU"/>
              <a:t>© Department of Transport and Planning 2024  </a:t>
            </a:r>
            <a:r>
              <a:rPr lang="en-AU">
                <a:solidFill>
                  <a:schemeClr val="accent2"/>
                </a:solidFill>
              </a:rPr>
              <a:t>/</a:t>
            </a:r>
            <a:r>
              <a:rPr lang="en-AU"/>
              <a:t>  CONFIDENTIAL  </a:t>
            </a:r>
            <a:r>
              <a:rPr lang="en-AU">
                <a:solidFill>
                  <a:schemeClr val="accent2"/>
                </a:solidFill>
              </a:rPr>
              <a:t>/</a:t>
            </a:r>
            <a:r>
              <a:rPr lang="en-AU"/>
              <a:t>  Document Title</a:t>
            </a:r>
          </a:p>
        </p:txBody>
      </p:sp>
      <p:sp>
        <p:nvSpPr>
          <p:cNvPr id="8" name="Slide Number Placeholder 7">
            <a:extLst>
              <a:ext uri="{FF2B5EF4-FFF2-40B4-BE49-F238E27FC236}">
                <a16:creationId xmlns:a16="http://schemas.microsoft.com/office/drawing/2014/main" id="{6B0F4BF1-1AB2-BB8E-A418-4EFA25774BDA}"/>
              </a:ext>
            </a:extLst>
          </p:cNvPr>
          <p:cNvSpPr>
            <a:spLocks noGrp="1"/>
          </p:cNvSpPr>
          <p:nvPr>
            <p:ph type="sldNum" sz="quarter" idx="11"/>
          </p:nvPr>
        </p:nvSpPr>
        <p:spPr/>
        <p:txBody>
          <a:bodyPr/>
          <a:lstStyle/>
          <a:p>
            <a:r>
              <a:rPr lang="en-AU"/>
              <a:t> </a:t>
            </a:r>
            <a:fld id="{284A07E2-E97A-42E4-8313-125419E51080}" type="slidenum">
              <a:rPr lang="en-AU" smtClean="0"/>
              <a:pPr/>
              <a:t>‹#›</a:t>
            </a:fld>
            <a:endParaRPr lang="en-AU"/>
          </a:p>
        </p:txBody>
      </p:sp>
    </p:spTree>
    <p:extLst>
      <p:ext uri="{BB962C8B-B14F-4D97-AF65-F5344CB8AC3E}">
        <p14:creationId xmlns:p14="http://schemas.microsoft.com/office/powerpoint/2010/main" val="17294575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solidFill>
              </a:defRPr>
            </a:lvl1pPr>
          </a:lstStyle>
          <a:p>
            <a:r>
              <a:rPr lang="en-US"/>
              <a:t>Click to edit Master title style</a:t>
            </a:r>
            <a:endParaRPr lang="en-GB"/>
          </a:p>
        </p:txBody>
      </p:sp>
      <p:sp>
        <p:nvSpPr>
          <p:cNvPr id="7" name="Content Placeholder 8">
            <a:extLst>
              <a:ext uri="{FF2B5EF4-FFF2-40B4-BE49-F238E27FC236}">
                <a16:creationId xmlns:a16="http://schemas.microsoft.com/office/drawing/2014/main" id="{90448248-0EB9-324F-5283-E3BF1DCAAEC8}"/>
              </a:ext>
            </a:extLst>
          </p:cNvPr>
          <p:cNvSpPr>
            <a:spLocks noGrp="1"/>
          </p:cNvSpPr>
          <p:nvPr>
            <p:ph sz="quarter" idx="14" hasCustomPrompt="1"/>
          </p:nvPr>
        </p:nvSpPr>
        <p:spPr>
          <a:xfrm>
            <a:off x="647699" y="1825625"/>
            <a:ext cx="9360000" cy="3960000"/>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GB"/>
              <a:t>Click to add text, or click on one of the central icons to add a table, chart, SmartArt, image or media. Press the ‘Increase/Decrease’ button under the Home tab to move through the text styles.</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6105EC4C-205A-AE42-AC77-45023A8CB0A6}"/>
              </a:ext>
            </a:extLst>
          </p:cNvPr>
          <p:cNvSpPr>
            <a:spLocks noGrp="1"/>
          </p:cNvSpPr>
          <p:nvPr>
            <p:ph type="dt" sz="half" idx="15"/>
          </p:nvPr>
        </p:nvSpPr>
        <p:spPr/>
        <p:txBody>
          <a:bodyPr/>
          <a:lstStyle>
            <a:lvl1pPr>
              <a:defRPr>
                <a:solidFill>
                  <a:schemeClr val="accent6"/>
                </a:solidFill>
              </a:defRPr>
            </a:lvl1pPr>
          </a:lstStyle>
          <a:p>
            <a:fld id="{AC7255DE-8BF1-45AC-BC5D-5560108719B5}" type="datetime1">
              <a:rPr lang="en-GB" smtClean="0"/>
              <a:t>22/06/2026</a:t>
            </a:fld>
            <a:endParaRPr lang="en-GB"/>
          </a:p>
        </p:txBody>
      </p:sp>
      <p:sp>
        <p:nvSpPr>
          <p:cNvPr id="11" name="Footer Placeholder 10">
            <a:extLst>
              <a:ext uri="{FF2B5EF4-FFF2-40B4-BE49-F238E27FC236}">
                <a16:creationId xmlns:a16="http://schemas.microsoft.com/office/drawing/2014/main" id="{B0B0CA08-E061-255E-37AD-C77C63384A76}"/>
              </a:ext>
            </a:extLst>
          </p:cNvPr>
          <p:cNvSpPr>
            <a:spLocks noGrp="1"/>
          </p:cNvSpPr>
          <p:nvPr>
            <p:ph type="ftr" sz="quarter" idx="16"/>
          </p:nvPr>
        </p:nvSpPr>
        <p:spPr/>
        <p:txBody>
          <a:bodyPr/>
          <a:lstStyle>
            <a:lvl1pPr>
              <a:defRPr>
                <a:solidFill>
                  <a:schemeClr val="accent6"/>
                </a:solidFill>
              </a:defRPr>
            </a:lvl1pPr>
          </a:lstStyle>
          <a:p>
            <a:r>
              <a:rPr lang="en-GB"/>
              <a:t>To add a Footer, select 'Insert &gt; Header &amp; Footer'</a:t>
            </a:r>
          </a:p>
        </p:txBody>
      </p:sp>
      <p:sp>
        <p:nvSpPr>
          <p:cNvPr id="12" name="Slide Number Placeholder 11">
            <a:extLst>
              <a:ext uri="{FF2B5EF4-FFF2-40B4-BE49-F238E27FC236}">
                <a16:creationId xmlns:a16="http://schemas.microsoft.com/office/drawing/2014/main" id="{C310BF31-A4C3-377B-AEC6-33F3A1A293F1}"/>
              </a:ext>
            </a:extLst>
          </p:cNvPr>
          <p:cNvSpPr>
            <a:spLocks noGrp="1"/>
          </p:cNvSpPr>
          <p:nvPr>
            <p:ph type="sldNum" sz="quarter" idx="17"/>
          </p:nvPr>
        </p:nvSpPr>
        <p:spPr/>
        <p:txBody>
          <a:bodyPr/>
          <a:lstStyle>
            <a:lvl1pPr>
              <a:defRPr>
                <a:solidFill>
                  <a:schemeClr val="accent6"/>
                </a:solidFill>
              </a:defRPr>
            </a:lvl1pPr>
          </a:lstStyle>
          <a:p>
            <a:r>
              <a:rPr lang="en-GB"/>
              <a:t>Page </a:t>
            </a:r>
            <a:fld id="{F5AEA0E0-5CC6-4BD0-905C-A0021E419432}" type="slidenum">
              <a:rPr lang="en-GB" smtClean="0"/>
              <a:pPr/>
              <a:t>‹#›</a:t>
            </a:fld>
            <a:endParaRPr lang="en-GB"/>
          </a:p>
        </p:txBody>
      </p:sp>
    </p:spTree>
    <p:extLst>
      <p:ext uri="{BB962C8B-B14F-4D97-AF65-F5344CB8AC3E}">
        <p14:creationId xmlns:p14="http://schemas.microsoft.com/office/powerpoint/2010/main" val="3365312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light with half photo_1">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0F7C8D01-5F8E-A6D9-677C-0D5DC05F8C0C}"/>
              </a:ext>
            </a:extLst>
          </p:cNvPr>
          <p:cNvSpPr>
            <a:spLocks noGrp="1"/>
          </p:cNvSpPr>
          <p:nvPr>
            <p:ph type="title" hasCustomPrompt="1"/>
          </p:nvPr>
        </p:nvSpPr>
        <p:spPr>
          <a:xfrm>
            <a:off x="761704" y="1792800"/>
            <a:ext cx="5053880" cy="1891280"/>
          </a:xfrm>
        </p:spPr>
        <p:txBody>
          <a:bodyPr anchor="b" anchorCtr="0"/>
          <a:lstStyle>
            <a:lvl1pPr>
              <a:lnSpc>
                <a:spcPct val="100000"/>
              </a:lnSpc>
              <a:spcBef>
                <a:spcPts val="500"/>
              </a:spcBef>
              <a:defRPr sz="4000">
                <a:solidFill>
                  <a:schemeClr val="tx2"/>
                </a:solidFill>
              </a:defRPr>
            </a:lvl1pPr>
          </a:lstStyle>
          <a:p>
            <a:r>
              <a:rPr lang="en-AU"/>
              <a:t>This is a light photographic</a:t>
            </a:r>
            <a:br>
              <a:rPr lang="en-AU"/>
            </a:br>
            <a:r>
              <a:rPr lang="en-AU"/>
              <a:t>presentation cover</a:t>
            </a:r>
          </a:p>
        </p:txBody>
      </p:sp>
      <p:sp>
        <p:nvSpPr>
          <p:cNvPr id="2" name="Text Placeholder 6">
            <a:extLst>
              <a:ext uri="{FF2B5EF4-FFF2-40B4-BE49-F238E27FC236}">
                <a16:creationId xmlns:a16="http://schemas.microsoft.com/office/drawing/2014/main" id="{568E1E0D-038D-F20D-9B59-CCC7A9D7F26D}"/>
              </a:ext>
            </a:extLst>
          </p:cNvPr>
          <p:cNvSpPr>
            <a:spLocks noGrp="1"/>
          </p:cNvSpPr>
          <p:nvPr>
            <p:ph type="body" sz="quarter" idx="22" hasCustomPrompt="1"/>
          </p:nvPr>
        </p:nvSpPr>
        <p:spPr>
          <a:xfrm>
            <a:off x="761704" y="3736800"/>
            <a:ext cx="5053880" cy="1655433"/>
          </a:xfrm>
          <a:prstGeom prst="rect">
            <a:avLst/>
          </a:prstGeom>
        </p:spPr>
        <p:txBody>
          <a:bodyPr/>
          <a:lstStyle>
            <a:lvl1pPr>
              <a:defRPr sz="2500">
                <a:solidFill>
                  <a:schemeClr val="tx2"/>
                </a:solidFill>
              </a:defRPr>
            </a:lvl1pPr>
            <a:lvl2pPr>
              <a:spcBef>
                <a:spcPts val="2500"/>
              </a:spcBef>
              <a:defRPr sz="1600" cap="all" spc="-70" baseline="0">
                <a:solidFill>
                  <a:schemeClr val="tx2"/>
                </a:solidFill>
                <a:latin typeface="+mn-lt"/>
              </a:defRPr>
            </a:lvl2pPr>
            <a:lvl3pPr>
              <a:spcBef>
                <a:spcPts val="2500"/>
              </a:spcBef>
              <a:buNone/>
              <a:defRPr kern="1200" cap="all" spc="-70" baseline="0">
                <a:solidFill>
                  <a:schemeClr val="tx1"/>
                </a:solidFill>
              </a:defRPr>
            </a:lvl3pPr>
            <a:lvl4pPr>
              <a:buNone/>
              <a:defRPr/>
            </a:lvl4pPr>
            <a:lvl5pPr>
              <a:buNone/>
              <a:defRPr/>
            </a:lvl5pPr>
          </a:lstStyle>
          <a:p>
            <a:pPr lvl="0"/>
            <a:r>
              <a:rPr lang="en-US"/>
              <a:t>This is the sub-heading</a:t>
            </a:r>
          </a:p>
          <a:p>
            <a:pPr lvl="1"/>
            <a:r>
              <a:rPr lang="en-US"/>
              <a:t>Date or document status</a:t>
            </a:r>
          </a:p>
        </p:txBody>
      </p:sp>
      <p:sp>
        <p:nvSpPr>
          <p:cNvPr id="4" name="Picture Placeholder 11">
            <a:extLst>
              <a:ext uri="{FF2B5EF4-FFF2-40B4-BE49-F238E27FC236}">
                <a16:creationId xmlns:a16="http://schemas.microsoft.com/office/drawing/2014/main" id="{0C78FC51-1C11-D209-D51B-201EB072285C}"/>
              </a:ext>
            </a:extLst>
          </p:cNvPr>
          <p:cNvSpPr>
            <a:spLocks noGrp="1"/>
          </p:cNvSpPr>
          <p:nvPr>
            <p:ph type="pic" sz="quarter" idx="12" hasCustomPrompt="1"/>
          </p:nvPr>
        </p:nvSpPr>
        <p:spPr>
          <a:xfrm>
            <a:off x="6096000" y="212565"/>
            <a:ext cx="5882400" cy="6433200"/>
          </a:xfrm>
          <a:prstGeom prst="rect">
            <a:avLst/>
          </a:prstGeom>
        </p:spPr>
        <p:txBody>
          <a:bodyPr/>
          <a:lstStyle/>
          <a:p>
            <a:pPr lvl="2"/>
            <a:r>
              <a:rPr lang="en-AU"/>
              <a:t>To insert an image, select ‘Insert Picture’, or click on icon. Select ‘Picture Format &gt; Crop’ to edit size and position of picture.</a:t>
            </a:r>
          </a:p>
          <a:p>
            <a:endParaRPr lang="en-AU"/>
          </a:p>
        </p:txBody>
      </p:sp>
      <p:sp>
        <p:nvSpPr>
          <p:cNvPr id="10" name="Footer Placeholder 9">
            <a:extLst>
              <a:ext uri="{FF2B5EF4-FFF2-40B4-BE49-F238E27FC236}">
                <a16:creationId xmlns:a16="http://schemas.microsoft.com/office/drawing/2014/main" id="{FB6E9CB0-65AB-26EF-802E-5C7B141F2ECC}"/>
              </a:ext>
            </a:extLst>
          </p:cNvPr>
          <p:cNvSpPr>
            <a:spLocks noGrp="1"/>
          </p:cNvSpPr>
          <p:nvPr>
            <p:ph type="ftr" sz="quarter" idx="11"/>
          </p:nvPr>
        </p:nvSpPr>
        <p:spPr>
          <a:xfrm>
            <a:off x="761704" y="6490553"/>
            <a:ext cx="4114800" cy="149614"/>
          </a:xfrm>
          <a:prstGeom prst="rect">
            <a:avLst/>
          </a:prstGeom>
        </p:spPr>
        <p:txBody>
          <a:bodyPr/>
          <a:lstStyle/>
          <a:p>
            <a:r>
              <a:rPr lang="en-AU"/>
              <a:t>© Department of Transport and Planning 2024</a:t>
            </a:r>
          </a:p>
        </p:txBody>
      </p:sp>
      <p:pic>
        <p:nvPicPr>
          <p:cNvPr id="3" name="Picture 2" descr="A black and white logo&#10;&#10;Description automatically generated">
            <a:extLst>
              <a:ext uri="{FF2B5EF4-FFF2-40B4-BE49-F238E27FC236}">
                <a16:creationId xmlns:a16="http://schemas.microsoft.com/office/drawing/2014/main" id="{0564585C-0A6C-A369-FEC2-42CBF2B4FE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1704" y="764269"/>
            <a:ext cx="1854975" cy="570416"/>
          </a:xfrm>
          <a:prstGeom prst="rect">
            <a:avLst/>
          </a:prstGeom>
        </p:spPr>
      </p:pic>
      <p:sp>
        <p:nvSpPr>
          <p:cNvPr id="6" name="Text Placeholder 22">
            <a:extLst>
              <a:ext uri="{FF2B5EF4-FFF2-40B4-BE49-F238E27FC236}">
                <a16:creationId xmlns:a16="http://schemas.microsoft.com/office/drawing/2014/main" id="{7775CD0A-9B50-8A4B-B44D-384C0A0BE869}"/>
              </a:ext>
              <a:ext uri="{C183D7F6-B498-43B3-948B-1728B52AA6E4}">
                <adec:decorative xmlns:adec="http://schemas.microsoft.com/office/drawing/2017/decorative" val="1"/>
              </a:ext>
            </a:extLst>
          </p:cNvPr>
          <p:cNvSpPr>
            <a:spLocks noGrp="1"/>
          </p:cNvSpPr>
          <p:nvPr>
            <p:ph type="body" sz="quarter" idx="19"/>
          </p:nvPr>
        </p:nvSpPr>
        <p:spPr>
          <a:xfrm flipH="1">
            <a:off x="9398621" y="0"/>
            <a:ext cx="1760917" cy="3122067"/>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266803"/>
              <a:gd name="connsiteY0" fmla="*/ 0 h 1609084"/>
              <a:gd name="connsiteX1" fmla="*/ 373824 w 2266803"/>
              <a:gd name="connsiteY1" fmla="*/ 0 h 1609084"/>
              <a:gd name="connsiteX2" fmla="*/ 2266803 w 2266803"/>
              <a:gd name="connsiteY2" fmla="*/ 1609084 h 1609084"/>
              <a:gd name="connsiteX3" fmla="*/ 1891637 w 2266803"/>
              <a:gd name="connsiteY3" fmla="*/ 1609082 h 1609084"/>
              <a:gd name="connsiteX4" fmla="*/ 0 w 2266803"/>
              <a:gd name="connsiteY4" fmla="*/ 0 h 1609084"/>
              <a:gd name="connsiteX0" fmla="*/ 0 w 2266803"/>
              <a:gd name="connsiteY0" fmla="*/ 0 h 1610196"/>
              <a:gd name="connsiteX1" fmla="*/ 373824 w 2266803"/>
              <a:gd name="connsiteY1" fmla="*/ 0 h 1610196"/>
              <a:gd name="connsiteX2" fmla="*/ 2266803 w 2266803"/>
              <a:gd name="connsiteY2" fmla="*/ 1610196 h 1610196"/>
              <a:gd name="connsiteX3" fmla="*/ 1891637 w 2266803"/>
              <a:gd name="connsiteY3" fmla="*/ 1609082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94412 w 2266803"/>
              <a:gd name="connsiteY3" fmla="*/ 1610194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 name="connsiteX0" fmla="*/ 0 w 2266803"/>
              <a:gd name="connsiteY0" fmla="*/ 0 h 1610196"/>
              <a:gd name="connsiteX1" fmla="*/ 365495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803" h="1610196">
                <a:moveTo>
                  <a:pt x="0" y="0"/>
                </a:moveTo>
                <a:lnTo>
                  <a:pt x="365495" y="0"/>
                </a:lnTo>
                <a:lnTo>
                  <a:pt x="2266803" y="1610196"/>
                </a:lnTo>
                <a:lnTo>
                  <a:pt x="1888859" y="1610194"/>
                </a:lnTo>
                <a:lnTo>
                  <a:pt x="0" y="0"/>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7" name="Text Placeholder 22">
            <a:extLst>
              <a:ext uri="{FF2B5EF4-FFF2-40B4-BE49-F238E27FC236}">
                <a16:creationId xmlns:a16="http://schemas.microsoft.com/office/drawing/2014/main" id="{1676E7E5-E38C-BD2E-2154-10C1A77AEDFC}"/>
              </a:ext>
              <a:ext uri="{C183D7F6-B498-43B3-948B-1728B52AA6E4}">
                <adec:decorative xmlns:adec="http://schemas.microsoft.com/office/drawing/2017/decorative" val="1"/>
              </a:ext>
            </a:extLst>
          </p:cNvPr>
          <p:cNvSpPr>
            <a:spLocks noGrp="1"/>
          </p:cNvSpPr>
          <p:nvPr>
            <p:ph type="body" sz="quarter" idx="27"/>
          </p:nvPr>
        </p:nvSpPr>
        <p:spPr>
          <a:xfrm flipV="1">
            <a:off x="7921617" y="3428068"/>
            <a:ext cx="1911880" cy="3430724"/>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461135"/>
              <a:gd name="connsiteY0" fmla="*/ 0 h 1771475"/>
              <a:gd name="connsiteX1" fmla="*/ 568156 w 2461135"/>
              <a:gd name="connsiteY1" fmla="*/ 162391 h 1771475"/>
              <a:gd name="connsiteX2" fmla="*/ 2461135 w 2461135"/>
              <a:gd name="connsiteY2" fmla="*/ 1771475 h 1771475"/>
              <a:gd name="connsiteX3" fmla="*/ 2088744 w 2461135"/>
              <a:gd name="connsiteY3" fmla="*/ 1770361 h 1771475"/>
              <a:gd name="connsiteX4" fmla="*/ 0 w 2461135"/>
              <a:gd name="connsiteY4" fmla="*/ 0 h 1771475"/>
              <a:gd name="connsiteX0" fmla="*/ 0 w 2461135"/>
              <a:gd name="connsiteY0" fmla="*/ 1111 h 1772586"/>
              <a:gd name="connsiteX1" fmla="*/ 373825 w 2461135"/>
              <a:gd name="connsiteY1" fmla="*/ 0 h 1772586"/>
              <a:gd name="connsiteX2" fmla="*/ 2461135 w 2461135"/>
              <a:gd name="connsiteY2" fmla="*/ 1772586 h 1772586"/>
              <a:gd name="connsiteX3" fmla="*/ 2088744 w 2461135"/>
              <a:gd name="connsiteY3" fmla="*/ 1771472 h 1772586"/>
              <a:gd name="connsiteX4" fmla="*/ 0 w 2461135"/>
              <a:gd name="connsiteY4" fmla="*/ 1111 h 1772586"/>
              <a:gd name="connsiteX0" fmla="*/ 0 w 2461135"/>
              <a:gd name="connsiteY0" fmla="*/ 1111 h 1772586"/>
              <a:gd name="connsiteX1" fmla="*/ 373825 w 2461135"/>
              <a:gd name="connsiteY1" fmla="*/ 0 h 1772586"/>
              <a:gd name="connsiteX2" fmla="*/ 2461135 w 2461135"/>
              <a:gd name="connsiteY2" fmla="*/ 1772586 h 1772586"/>
              <a:gd name="connsiteX3" fmla="*/ 2094296 w 2461135"/>
              <a:gd name="connsiteY3" fmla="*/ 1771472 h 1772586"/>
              <a:gd name="connsiteX4" fmla="*/ 0 w 2461135"/>
              <a:gd name="connsiteY4" fmla="*/ 1111 h 1772586"/>
              <a:gd name="connsiteX0" fmla="*/ 0 w 2458358"/>
              <a:gd name="connsiteY0" fmla="*/ 1111 h 1771472"/>
              <a:gd name="connsiteX1" fmla="*/ 373825 w 2458358"/>
              <a:gd name="connsiteY1" fmla="*/ 0 h 1771472"/>
              <a:gd name="connsiteX2" fmla="*/ 2458358 w 2458358"/>
              <a:gd name="connsiteY2" fmla="*/ 1769245 h 1771472"/>
              <a:gd name="connsiteX3" fmla="*/ 2094296 w 2458358"/>
              <a:gd name="connsiteY3" fmla="*/ 1771472 h 1771472"/>
              <a:gd name="connsiteX4" fmla="*/ 0 w 2458358"/>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94296 w 2461135"/>
              <a:gd name="connsiteY3" fmla="*/ 1771472 h 1771472"/>
              <a:gd name="connsiteX4" fmla="*/ 0 w 2461135"/>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88744 w 2461135"/>
              <a:gd name="connsiteY3" fmla="*/ 1771472 h 1771472"/>
              <a:gd name="connsiteX4" fmla="*/ 0 w 2461135"/>
              <a:gd name="connsiteY4" fmla="*/ 1111 h 177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135" h="1771472">
                <a:moveTo>
                  <a:pt x="0" y="1111"/>
                </a:moveTo>
                <a:lnTo>
                  <a:pt x="373825" y="0"/>
                </a:lnTo>
                <a:lnTo>
                  <a:pt x="2461135" y="1771472"/>
                </a:lnTo>
                <a:lnTo>
                  <a:pt x="2088744" y="1771472"/>
                </a:lnTo>
                <a:lnTo>
                  <a:pt x="0" y="1111"/>
                </a:lnTo>
                <a:close/>
              </a:path>
            </a:pathLst>
          </a:custGeom>
          <a:solidFill>
            <a:schemeClr val="bg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8" name="Text Placeholder 8">
            <a:extLst>
              <a:ext uri="{FF2B5EF4-FFF2-40B4-BE49-F238E27FC236}">
                <a16:creationId xmlns:a16="http://schemas.microsoft.com/office/drawing/2014/main" id="{7834DF9B-2C37-DE5D-48D4-8106DBA49A73}"/>
              </a:ext>
              <a:ext uri="{C183D7F6-B498-43B3-948B-1728B52AA6E4}">
                <adec:decorative xmlns:adec="http://schemas.microsoft.com/office/drawing/2017/decorative" val="1"/>
              </a:ext>
            </a:extLst>
          </p:cNvPr>
          <p:cNvSpPr>
            <a:spLocks noGrp="1" noChangeAspect="1"/>
          </p:cNvSpPr>
          <p:nvPr>
            <p:ph type="body" sz="quarter" idx="26"/>
          </p:nvPr>
        </p:nvSpPr>
        <p:spPr>
          <a:xfrm rot="10800000" flipV="1">
            <a:off x="9252485" y="3122067"/>
            <a:ext cx="295200" cy="305071"/>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 name="connsiteX0" fmla="*/ 1065372 w 2120265"/>
              <a:gd name="connsiteY0" fmla="*/ 67 h 2244598"/>
              <a:gd name="connsiteX1" fmla="*/ 2120265 w 2120265"/>
              <a:gd name="connsiteY1" fmla="*/ 2244598 h 2244598"/>
              <a:gd name="connsiteX2" fmla="*/ 0 w 2120265"/>
              <a:gd name="connsiteY2" fmla="*/ 2244598 h 2244598"/>
              <a:gd name="connsiteX3" fmla="*/ 1065372 w 2120265"/>
              <a:gd name="connsiteY3" fmla="*/ 67 h 2244598"/>
              <a:gd name="connsiteX4" fmla="*/ 1018869 w 2120265"/>
              <a:gd name="connsiteY4" fmla="*/ 0 h 2244598"/>
              <a:gd name="connsiteX5" fmla="*/ 1065403 w 2120265"/>
              <a:gd name="connsiteY5" fmla="*/ 0 h 2244598"/>
              <a:gd name="connsiteX6" fmla="*/ 1065372 w 2120265"/>
              <a:gd name="connsiteY6" fmla="*/ 67 h 2244598"/>
              <a:gd name="connsiteX7" fmla="*/ 1018869 w 2120265"/>
              <a:gd name="connsiteY7" fmla="*/ 0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0265" h="2244598">
                <a:moveTo>
                  <a:pt x="1065372" y="67"/>
                </a:moveTo>
                <a:lnTo>
                  <a:pt x="2120265" y="2244598"/>
                </a:lnTo>
                <a:lnTo>
                  <a:pt x="0" y="2244598"/>
                </a:lnTo>
                <a:lnTo>
                  <a:pt x="1065372" y="67"/>
                </a:lnTo>
                <a:close/>
                <a:moveTo>
                  <a:pt x="1018869" y="0"/>
                </a:moveTo>
                <a:lnTo>
                  <a:pt x="1065403" y="0"/>
                </a:lnTo>
                <a:cubicBezTo>
                  <a:pt x="1065393" y="22"/>
                  <a:pt x="1065382" y="45"/>
                  <a:pt x="1065372" y="67"/>
                </a:cubicBezTo>
                <a:cubicBezTo>
                  <a:pt x="1065361" y="45"/>
                  <a:pt x="1018880" y="22"/>
                  <a:pt x="1018869" y="0"/>
                </a:cubicBezTo>
                <a:close/>
              </a:path>
            </a:pathLst>
          </a:custGeom>
          <a:solidFill>
            <a:schemeClr val="accent4"/>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9" name="Text Placeholder 8">
            <a:extLst>
              <a:ext uri="{FF2B5EF4-FFF2-40B4-BE49-F238E27FC236}">
                <a16:creationId xmlns:a16="http://schemas.microsoft.com/office/drawing/2014/main" id="{15A43A54-174B-E0F4-9F5A-00F08225673D}"/>
              </a:ext>
              <a:ext uri="{C183D7F6-B498-43B3-948B-1728B52AA6E4}">
                <adec:decorative xmlns:adec="http://schemas.microsoft.com/office/drawing/2017/decorative" val="1"/>
              </a:ext>
            </a:extLst>
          </p:cNvPr>
          <p:cNvSpPr>
            <a:spLocks noGrp="1" noChangeAspect="1"/>
          </p:cNvSpPr>
          <p:nvPr>
            <p:ph type="body" sz="quarter" idx="25"/>
          </p:nvPr>
        </p:nvSpPr>
        <p:spPr>
          <a:xfrm rot="10800000">
            <a:off x="9398618" y="3122995"/>
            <a:ext cx="293043" cy="304143"/>
          </a:xfrm>
          <a:custGeom>
            <a:avLst/>
            <a:gdLst>
              <a:gd name="connsiteX0" fmla="*/ 0 w 295200"/>
              <a:gd name="connsiteY0" fmla="*/ 306000 h 306000"/>
              <a:gd name="connsiteX1" fmla="*/ 147600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49756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51913 w 295200"/>
              <a:gd name="connsiteY1" fmla="*/ 0 h 306000"/>
              <a:gd name="connsiteX2" fmla="*/ 295200 w 295200"/>
              <a:gd name="connsiteY2" fmla="*/ 306000 h 306000"/>
              <a:gd name="connsiteX3" fmla="*/ 0 w 295200"/>
              <a:gd name="connsiteY3" fmla="*/ 306000 h 306000"/>
              <a:gd name="connsiteX0" fmla="*/ 0 w 293043"/>
              <a:gd name="connsiteY0" fmla="*/ 306000 h 306000"/>
              <a:gd name="connsiteX1" fmla="*/ 149756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7600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7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51914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8 w 293043"/>
              <a:gd name="connsiteY1" fmla="*/ 0 h 306000"/>
              <a:gd name="connsiteX2" fmla="*/ 293043 w 293043"/>
              <a:gd name="connsiteY2" fmla="*/ 306000 h 306000"/>
              <a:gd name="connsiteX3" fmla="*/ 0 w 293043"/>
              <a:gd name="connsiteY3" fmla="*/ 306000 h 306000"/>
            </a:gdLst>
            <a:ahLst/>
            <a:cxnLst>
              <a:cxn ang="0">
                <a:pos x="connsiteX0" y="connsiteY0"/>
              </a:cxn>
              <a:cxn ang="0">
                <a:pos x="connsiteX1" y="connsiteY1"/>
              </a:cxn>
              <a:cxn ang="0">
                <a:pos x="connsiteX2" y="connsiteY2"/>
              </a:cxn>
              <a:cxn ang="0">
                <a:pos x="connsiteX3" y="connsiteY3"/>
              </a:cxn>
            </a:cxnLst>
            <a:rect l="l" t="t" r="r" b="b"/>
            <a:pathLst>
              <a:path w="293043" h="306000">
                <a:moveTo>
                  <a:pt x="0" y="306000"/>
                </a:moveTo>
                <a:lnTo>
                  <a:pt x="149758" y="0"/>
                </a:lnTo>
                <a:lnTo>
                  <a:pt x="293043" y="306000"/>
                </a:lnTo>
                <a:lnTo>
                  <a:pt x="0" y="306000"/>
                </a:lnTo>
                <a:close/>
              </a:path>
            </a:pathLst>
          </a:custGeom>
          <a:solidFill>
            <a:schemeClr val="accent3"/>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Tree>
    <p:extLst>
      <p:ext uri="{BB962C8B-B14F-4D97-AF65-F5344CB8AC3E}">
        <p14:creationId xmlns:p14="http://schemas.microsoft.com/office/powerpoint/2010/main" val="21292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ver light with half photo_2">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0F7C8D01-5F8E-A6D9-677C-0D5DC05F8C0C}"/>
              </a:ext>
            </a:extLst>
          </p:cNvPr>
          <p:cNvSpPr>
            <a:spLocks noGrp="1"/>
          </p:cNvSpPr>
          <p:nvPr>
            <p:ph type="title" hasCustomPrompt="1"/>
          </p:nvPr>
        </p:nvSpPr>
        <p:spPr>
          <a:xfrm>
            <a:off x="761704" y="1792800"/>
            <a:ext cx="5053880" cy="1891280"/>
          </a:xfrm>
        </p:spPr>
        <p:txBody>
          <a:bodyPr anchor="b" anchorCtr="0"/>
          <a:lstStyle>
            <a:lvl1pPr>
              <a:lnSpc>
                <a:spcPct val="100000"/>
              </a:lnSpc>
              <a:spcBef>
                <a:spcPts val="500"/>
              </a:spcBef>
              <a:defRPr sz="4000">
                <a:solidFill>
                  <a:schemeClr val="tx2"/>
                </a:solidFill>
              </a:defRPr>
            </a:lvl1pPr>
          </a:lstStyle>
          <a:p>
            <a:r>
              <a:rPr lang="en-AU"/>
              <a:t>This is a light photographic</a:t>
            </a:r>
            <a:br>
              <a:rPr lang="en-AU"/>
            </a:br>
            <a:r>
              <a:rPr lang="en-AU"/>
              <a:t>presentation cover</a:t>
            </a:r>
          </a:p>
        </p:txBody>
      </p:sp>
      <p:sp>
        <p:nvSpPr>
          <p:cNvPr id="2" name="Text Placeholder 6">
            <a:extLst>
              <a:ext uri="{FF2B5EF4-FFF2-40B4-BE49-F238E27FC236}">
                <a16:creationId xmlns:a16="http://schemas.microsoft.com/office/drawing/2014/main" id="{568E1E0D-038D-F20D-9B59-CCC7A9D7F26D}"/>
              </a:ext>
            </a:extLst>
          </p:cNvPr>
          <p:cNvSpPr>
            <a:spLocks noGrp="1"/>
          </p:cNvSpPr>
          <p:nvPr>
            <p:ph type="body" sz="quarter" idx="22" hasCustomPrompt="1"/>
          </p:nvPr>
        </p:nvSpPr>
        <p:spPr>
          <a:xfrm>
            <a:off x="761704" y="3736800"/>
            <a:ext cx="5053880" cy="1655433"/>
          </a:xfrm>
          <a:prstGeom prst="rect">
            <a:avLst/>
          </a:prstGeom>
        </p:spPr>
        <p:txBody>
          <a:bodyPr/>
          <a:lstStyle>
            <a:lvl1pPr>
              <a:defRPr sz="2500">
                <a:solidFill>
                  <a:schemeClr val="tx2"/>
                </a:solidFill>
              </a:defRPr>
            </a:lvl1pPr>
            <a:lvl2pPr>
              <a:spcBef>
                <a:spcPts val="2500"/>
              </a:spcBef>
              <a:defRPr sz="1600" cap="all" spc="-70" baseline="0">
                <a:solidFill>
                  <a:schemeClr val="tx2"/>
                </a:solidFill>
                <a:latin typeface="+mn-lt"/>
              </a:defRPr>
            </a:lvl2pPr>
            <a:lvl3pPr>
              <a:spcBef>
                <a:spcPts val="2500"/>
              </a:spcBef>
              <a:buNone/>
              <a:defRPr kern="1200" cap="all" spc="-70" baseline="0">
                <a:solidFill>
                  <a:schemeClr val="tx1"/>
                </a:solidFill>
              </a:defRPr>
            </a:lvl3pPr>
            <a:lvl4pPr>
              <a:buNone/>
              <a:defRPr/>
            </a:lvl4pPr>
            <a:lvl5pPr>
              <a:buNone/>
              <a:defRPr/>
            </a:lvl5pPr>
          </a:lstStyle>
          <a:p>
            <a:pPr lvl="0"/>
            <a:r>
              <a:rPr lang="en-US"/>
              <a:t>This is the sub-heading</a:t>
            </a:r>
          </a:p>
          <a:p>
            <a:pPr lvl="1"/>
            <a:r>
              <a:rPr lang="en-US"/>
              <a:t>Date or document status</a:t>
            </a:r>
          </a:p>
        </p:txBody>
      </p:sp>
      <p:sp>
        <p:nvSpPr>
          <p:cNvPr id="4" name="Picture Placeholder 11">
            <a:extLst>
              <a:ext uri="{FF2B5EF4-FFF2-40B4-BE49-F238E27FC236}">
                <a16:creationId xmlns:a16="http://schemas.microsoft.com/office/drawing/2014/main" id="{0C78FC51-1C11-D209-D51B-201EB072285C}"/>
              </a:ext>
            </a:extLst>
          </p:cNvPr>
          <p:cNvSpPr>
            <a:spLocks noGrp="1"/>
          </p:cNvSpPr>
          <p:nvPr>
            <p:ph type="pic" sz="quarter" idx="12" hasCustomPrompt="1"/>
          </p:nvPr>
        </p:nvSpPr>
        <p:spPr>
          <a:xfrm>
            <a:off x="6096000" y="212565"/>
            <a:ext cx="5882400" cy="6433200"/>
          </a:xfrm>
          <a:prstGeom prst="rect">
            <a:avLst/>
          </a:prstGeom>
        </p:spPr>
        <p:txBody>
          <a:bodyPr/>
          <a:lstStyle/>
          <a:p>
            <a:pPr lvl="2"/>
            <a:r>
              <a:rPr lang="en-AU"/>
              <a:t>To insert an image, select ‘Insert Picture’, or click on icon. Select ‘Picture Format &gt; Crop’ to edit size and position of picture.</a:t>
            </a:r>
          </a:p>
          <a:p>
            <a:endParaRPr lang="en-AU"/>
          </a:p>
        </p:txBody>
      </p:sp>
      <p:sp>
        <p:nvSpPr>
          <p:cNvPr id="10" name="Footer Placeholder 9">
            <a:extLst>
              <a:ext uri="{FF2B5EF4-FFF2-40B4-BE49-F238E27FC236}">
                <a16:creationId xmlns:a16="http://schemas.microsoft.com/office/drawing/2014/main" id="{FB6E9CB0-65AB-26EF-802E-5C7B141F2ECC}"/>
              </a:ext>
            </a:extLst>
          </p:cNvPr>
          <p:cNvSpPr>
            <a:spLocks noGrp="1"/>
          </p:cNvSpPr>
          <p:nvPr>
            <p:ph type="ftr" sz="quarter" idx="11"/>
          </p:nvPr>
        </p:nvSpPr>
        <p:spPr>
          <a:xfrm>
            <a:off x="761704" y="6490553"/>
            <a:ext cx="4114800" cy="149614"/>
          </a:xfrm>
          <a:prstGeom prst="rect">
            <a:avLst/>
          </a:prstGeom>
        </p:spPr>
        <p:txBody>
          <a:bodyPr/>
          <a:lstStyle/>
          <a:p>
            <a:r>
              <a:rPr lang="en-AU"/>
              <a:t>© Department of Transport and Planning 2024</a:t>
            </a:r>
          </a:p>
        </p:txBody>
      </p:sp>
      <p:pic>
        <p:nvPicPr>
          <p:cNvPr id="3" name="Picture 2" descr="A black and white logo&#10;&#10;Description automatically generated">
            <a:extLst>
              <a:ext uri="{FF2B5EF4-FFF2-40B4-BE49-F238E27FC236}">
                <a16:creationId xmlns:a16="http://schemas.microsoft.com/office/drawing/2014/main" id="{0564585C-0A6C-A369-FEC2-42CBF2B4FE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1704" y="764269"/>
            <a:ext cx="1854975" cy="570416"/>
          </a:xfrm>
          <a:prstGeom prst="rect">
            <a:avLst/>
          </a:prstGeom>
        </p:spPr>
      </p:pic>
      <p:sp>
        <p:nvSpPr>
          <p:cNvPr id="29" name="Text Placeholder 8">
            <a:extLst>
              <a:ext uri="{FF2B5EF4-FFF2-40B4-BE49-F238E27FC236}">
                <a16:creationId xmlns:a16="http://schemas.microsoft.com/office/drawing/2014/main" id="{00D75439-6065-A404-3925-2A9D62A94E30}"/>
              </a:ext>
              <a:ext uri="{C183D7F6-B498-43B3-948B-1728B52AA6E4}">
                <adec:decorative xmlns:adec="http://schemas.microsoft.com/office/drawing/2017/decorative" val="1"/>
              </a:ext>
            </a:extLst>
          </p:cNvPr>
          <p:cNvSpPr>
            <a:spLocks noGrp="1" noChangeAspect="1"/>
          </p:cNvSpPr>
          <p:nvPr>
            <p:ph type="body" sz="quarter" idx="16" hasCustomPrompt="1"/>
          </p:nvPr>
        </p:nvSpPr>
        <p:spPr>
          <a:xfrm>
            <a:off x="10579165" y="6313391"/>
            <a:ext cx="312749" cy="332044"/>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0265" h="2244598">
                <a:moveTo>
                  <a:pt x="1065372" y="67"/>
                </a:moveTo>
                <a:lnTo>
                  <a:pt x="2120265" y="2244598"/>
                </a:lnTo>
                <a:lnTo>
                  <a:pt x="0" y="2244598"/>
                </a:lnTo>
                <a:close/>
                <a:moveTo>
                  <a:pt x="1065340" y="0"/>
                </a:moveTo>
                <a:lnTo>
                  <a:pt x="1065403" y="0"/>
                </a:lnTo>
                <a:lnTo>
                  <a:pt x="1065372" y="67"/>
                </a:lnTo>
                <a:close/>
              </a:path>
            </a:pathLst>
          </a:custGeom>
          <a:solidFill>
            <a:schemeClr val="accent4"/>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AU"/>
              <a:t>1</a:t>
            </a:r>
          </a:p>
        </p:txBody>
      </p:sp>
      <p:sp>
        <p:nvSpPr>
          <p:cNvPr id="30" name="Text Placeholder 8">
            <a:extLst>
              <a:ext uri="{FF2B5EF4-FFF2-40B4-BE49-F238E27FC236}">
                <a16:creationId xmlns:a16="http://schemas.microsoft.com/office/drawing/2014/main" id="{29AAEF05-3E31-2BDB-B074-23EC601EB63C}"/>
              </a:ext>
              <a:ext uri="{C183D7F6-B498-43B3-948B-1728B52AA6E4}">
                <adec:decorative xmlns:adec="http://schemas.microsoft.com/office/drawing/2017/decorative" val="1"/>
              </a:ext>
            </a:extLst>
          </p:cNvPr>
          <p:cNvSpPr>
            <a:spLocks noGrp="1" noChangeAspect="1"/>
          </p:cNvSpPr>
          <p:nvPr>
            <p:ph type="body" sz="quarter" idx="20"/>
          </p:nvPr>
        </p:nvSpPr>
        <p:spPr>
          <a:xfrm rot="10800000">
            <a:off x="10733353" y="6320317"/>
            <a:ext cx="312749" cy="331089"/>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0265" h="2244598">
                <a:moveTo>
                  <a:pt x="1065372" y="67"/>
                </a:moveTo>
                <a:lnTo>
                  <a:pt x="2120265" y="2244598"/>
                </a:lnTo>
                <a:lnTo>
                  <a:pt x="0" y="2244598"/>
                </a:lnTo>
                <a:close/>
                <a:moveTo>
                  <a:pt x="1065340" y="0"/>
                </a:moveTo>
                <a:lnTo>
                  <a:pt x="1065403" y="0"/>
                </a:lnTo>
                <a:lnTo>
                  <a:pt x="1065372" y="67"/>
                </a:lnTo>
                <a:close/>
              </a:path>
            </a:pathLst>
          </a:custGeom>
          <a:solidFill>
            <a:schemeClr val="accent3"/>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31" name="Text Placeholder 22">
            <a:extLst>
              <a:ext uri="{FF2B5EF4-FFF2-40B4-BE49-F238E27FC236}">
                <a16:creationId xmlns:a16="http://schemas.microsoft.com/office/drawing/2014/main" id="{CD4BD91A-E6E0-E5B8-4D2D-7704369BC9F6}"/>
              </a:ext>
              <a:ext uri="{C183D7F6-B498-43B3-948B-1728B52AA6E4}">
                <adec:decorative xmlns:adec="http://schemas.microsoft.com/office/drawing/2017/decorative" val="1"/>
              </a:ext>
            </a:extLst>
          </p:cNvPr>
          <p:cNvSpPr>
            <a:spLocks noGrp="1"/>
          </p:cNvSpPr>
          <p:nvPr>
            <p:ph type="body" sz="quarter" idx="21"/>
          </p:nvPr>
        </p:nvSpPr>
        <p:spPr>
          <a:xfrm flipH="1">
            <a:off x="10799099" y="6644480"/>
            <a:ext cx="401192" cy="217833"/>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588512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317696"/>
              <a:gd name="connsiteY0" fmla="*/ 0 h 1758126"/>
              <a:gd name="connsiteX1" fmla="*/ 425643 w 2317696"/>
              <a:gd name="connsiteY1" fmla="*/ 0 h 1758126"/>
              <a:gd name="connsiteX2" fmla="*/ 2317696 w 2317696"/>
              <a:gd name="connsiteY2" fmla="*/ 1755902 h 1758126"/>
              <a:gd name="connsiteX3" fmla="*/ 1925872 w 2317696"/>
              <a:gd name="connsiteY3" fmla="*/ 1758126 h 1758126"/>
              <a:gd name="connsiteX4" fmla="*/ 0 w 2317696"/>
              <a:gd name="connsiteY4" fmla="*/ 0 h 1758126"/>
              <a:gd name="connsiteX0" fmla="*/ 0 w 2191843"/>
              <a:gd name="connsiteY0" fmla="*/ 0 h 1764605"/>
              <a:gd name="connsiteX1" fmla="*/ 299790 w 2191843"/>
              <a:gd name="connsiteY1" fmla="*/ 6479 h 1764605"/>
              <a:gd name="connsiteX2" fmla="*/ 2191843 w 2191843"/>
              <a:gd name="connsiteY2" fmla="*/ 1762381 h 1764605"/>
              <a:gd name="connsiteX3" fmla="*/ 1800019 w 2191843"/>
              <a:gd name="connsiteY3" fmla="*/ 1764605 h 1764605"/>
              <a:gd name="connsiteX4" fmla="*/ 0 w 2191843"/>
              <a:gd name="connsiteY4" fmla="*/ 0 h 1764605"/>
              <a:gd name="connsiteX0" fmla="*/ 0 w 2294561"/>
              <a:gd name="connsiteY0" fmla="*/ 811 h 1758126"/>
              <a:gd name="connsiteX1" fmla="*/ 402508 w 2294561"/>
              <a:gd name="connsiteY1" fmla="*/ 0 h 1758126"/>
              <a:gd name="connsiteX2" fmla="*/ 2294561 w 2294561"/>
              <a:gd name="connsiteY2" fmla="*/ 1755902 h 1758126"/>
              <a:gd name="connsiteX3" fmla="*/ 1902737 w 2294561"/>
              <a:gd name="connsiteY3" fmla="*/ 1758126 h 1758126"/>
              <a:gd name="connsiteX4" fmla="*/ 0 w 2294561"/>
              <a:gd name="connsiteY4" fmla="*/ 811 h 1758126"/>
              <a:gd name="connsiteX0" fmla="*/ 0 w 2291786"/>
              <a:gd name="connsiteY0" fmla="*/ 811 h 1758332"/>
              <a:gd name="connsiteX1" fmla="*/ 402508 w 2291786"/>
              <a:gd name="connsiteY1" fmla="*/ 0 h 1758332"/>
              <a:gd name="connsiteX2" fmla="*/ 2291786 w 2291786"/>
              <a:gd name="connsiteY2" fmla="*/ 1758332 h 1758332"/>
              <a:gd name="connsiteX3" fmla="*/ 1902737 w 2291786"/>
              <a:gd name="connsiteY3" fmla="*/ 1758126 h 1758332"/>
              <a:gd name="connsiteX4" fmla="*/ 0 w 2291786"/>
              <a:gd name="connsiteY4" fmla="*/ 811 h 1758332"/>
              <a:gd name="connsiteX0" fmla="*/ 0 w 2291786"/>
              <a:gd name="connsiteY0" fmla="*/ 811 h 1758332"/>
              <a:gd name="connsiteX1" fmla="*/ 402508 w 2291786"/>
              <a:gd name="connsiteY1" fmla="*/ 0 h 1758332"/>
              <a:gd name="connsiteX2" fmla="*/ 2291786 w 2291786"/>
              <a:gd name="connsiteY2" fmla="*/ 1758332 h 1758332"/>
              <a:gd name="connsiteX3" fmla="*/ 145627 w 2291786"/>
              <a:gd name="connsiteY3" fmla="*/ 197854 h 1758332"/>
              <a:gd name="connsiteX4" fmla="*/ 0 w 2291786"/>
              <a:gd name="connsiteY4" fmla="*/ 811 h 1758332"/>
              <a:gd name="connsiteX0" fmla="*/ 0 w 585852"/>
              <a:gd name="connsiteY0" fmla="*/ 811 h 197854"/>
              <a:gd name="connsiteX1" fmla="*/ 402508 w 585852"/>
              <a:gd name="connsiteY1" fmla="*/ 0 h 197854"/>
              <a:gd name="connsiteX2" fmla="*/ 585852 w 585852"/>
              <a:gd name="connsiteY2" fmla="*/ 168199 h 197854"/>
              <a:gd name="connsiteX3" fmla="*/ 145627 w 585852"/>
              <a:gd name="connsiteY3" fmla="*/ 197854 h 197854"/>
              <a:gd name="connsiteX4" fmla="*/ 0 w 585852"/>
              <a:gd name="connsiteY4" fmla="*/ 811 h 197854"/>
              <a:gd name="connsiteX0" fmla="*/ 0 w 585852"/>
              <a:gd name="connsiteY0" fmla="*/ 811 h 168199"/>
              <a:gd name="connsiteX1" fmla="*/ 402508 w 585852"/>
              <a:gd name="connsiteY1" fmla="*/ 0 h 168199"/>
              <a:gd name="connsiteX2" fmla="*/ 585852 w 585852"/>
              <a:gd name="connsiteY2" fmla="*/ 168199 h 168199"/>
              <a:gd name="connsiteX3" fmla="*/ 62342 w 585852"/>
              <a:gd name="connsiteY3" fmla="*/ 83654 h 168199"/>
              <a:gd name="connsiteX4" fmla="*/ 0 w 585852"/>
              <a:gd name="connsiteY4" fmla="*/ 811 h 168199"/>
              <a:gd name="connsiteX0" fmla="*/ 0 w 527552"/>
              <a:gd name="connsiteY0" fmla="*/ 811 h 83654"/>
              <a:gd name="connsiteX1" fmla="*/ 402508 w 527552"/>
              <a:gd name="connsiteY1" fmla="*/ 0 h 83654"/>
              <a:gd name="connsiteX2" fmla="*/ 527552 w 527552"/>
              <a:gd name="connsiteY2" fmla="*/ 80727 h 83654"/>
              <a:gd name="connsiteX3" fmla="*/ 62342 w 527552"/>
              <a:gd name="connsiteY3" fmla="*/ 83654 h 83654"/>
              <a:gd name="connsiteX4" fmla="*/ 0 w 527552"/>
              <a:gd name="connsiteY4" fmla="*/ 811 h 83654"/>
              <a:gd name="connsiteX0" fmla="*/ 0 w 519223"/>
              <a:gd name="connsiteY0" fmla="*/ 811 h 115958"/>
              <a:gd name="connsiteX1" fmla="*/ 402508 w 519223"/>
              <a:gd name="connsiteY1" fmla="*/ 0 h 115958"/>
              <a:gd name="connsiteX2" fmla="*/ 519223 w 519223"/>
              <a:gd name="connsiteY2" fmla="*/ 115958 h 115958"/>
              <a:gd name="connsiteX3" fmla="*/ 62342 w 519223"/>
              <a:gd name="connsiteY3" fmla="*/ 83654 h 115958"/>
              <a:gd name="connsiteX4" fmla="*/ 0 w 519223"/>
              <a:gd name="connsiteY4" fmla="*/ 811 h 115958"/>
              <a:gd name="connsiteX0" fmla="*/ 0 w 519223"/>
              <a:gd name="connsiteY0" fmla="*/ 811 h 116456"/>
              <a:gd name="connsiteX1" fmla="*/ 402508 w 519223"/>
              <a:gd name="connsiteY1" fmla="*/ 0 h 116456"/>
              <a:gd name="connsiteX2" fmla="*/ 519223 w 519223"/>
              <a:gd name="connsiteY2" fmla="*/ 115958 h 116456"/>
              <a:gd name="connsiteX3" fmla="*/ 128970 w 519223"/>
              <a:gd name="connsiteY3" fmla="*/ 116456 h 116456"/>
              <a:gd name="connsiteX4" fmla="*/ 0 w 519223"/>
              <a:gd name="connsiteY4" fmla="*/ 811 h 116456"/>
              <a:gd name="connsiteX0" fmla="*/ 0 w 516448"/>
              <a:gd name="connsiteY0" fmla="*/ 811 h 116456"/>
              <a:gd name="connsiteX1" fmla="*/ 402508 w 516448"/>
              <a:gd name="connsiteY1" fmla="*/ 0 h 116456"/>
              <a:gd name="connsiteX2" fmla="*/ 516448 w 516448"/>
              <a:gd name="connsiteY2" fmla="*/ 114743 h 116456"/>
              <a:gd name="connsiteX3" fmla="*/ 128970 w 516448"/>
              <a:gd name="connsiteY3" fmla="*/ 116456 h 116456"/>
              <a:gd name="connsiteX4" fmla="*/ 0 w 516448"/>
              <a:gd name="connsiteY4" fmla="*/ 811 h 116456"/>
              <a:gd name="connsiteX0" fmla="*/ 0 w 516448"/>
              <a:gd name="connsiteY0" fmla="*/ 811 h 115241"/>
              <a:gd name="connsiteX1" fmla="*/ 402508 w 516448"/>
              <a:gd name="connsiteY1" fmla="*/ 0 h 115241"/>
              <a:gd name="connsiteX2" fmla="*/ 516448 w 516448"/>
              <a:gd name="connsiteY2" fmla="*/ 114743 h 115241"/>
              <a:gd name="connsiteX3" fmla="*/ 120643 w 516448"/>
              <a:gd name="connsiteY3" fmla="*/ 115241 h 115241"/>
              <a:gd name="connsiteX4" fmla="*/ 0 w 516448"/>
              <a:gd name="connsiteY4" fmla="*/ 811 h 115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448" h="115241">
                <a:moveTo>
                  <a:pt x="0" y="811"/>
                </a:moveTo>
                <a:lnTo>
                  <a:pt x="402508" y="0"/>
                </a:lnTo>
                <a:lnTo>
                  <a:pt x="516448" y="114743"/>
                </a:lnTo>
                <a:lnTo>
                  <a:pt x="120643" y="115241"/>
                </a:lnTo>
                <a:lnTo>
                  <a:pt x="0" y="811"/>
                </a:lnTo>
                <a:close/>
              </a:path>
            </a:pathLst>
          </a:custGeom>
          <a:solidFill>
            <a:schemeClr val="bg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32" name="Text Placeholder 22">
            <a:extLst>
              <a:ext uri="{FF2B5EF4-FFF2-40B4-BE49-F238E27FC236}">
                <a16:creationId xmlns:a16="http://schemas.microsoft.com/office/drawing/2014/main" id="{085B66B5-03E3-4CC3-E597-BA17CFBADD01}"/>
              </a:ext>
              <a:ext uri="{C183D7F6-B498-43B3-948B-1728B52AA6E4}">
                <adec:decorative xmlns:adec="http://schemas.microsoft.com/office/drawing/2017/decorative" val="1"/>
              </a:ext>
            </a:extLst>
          </p:cNvPr>
          <p:cNvSpPr>
            <a:spLocks noGrp="1"/>
          </p:cNvSpPr>
          <p:nvPr>
            <p:ph type="body" sz="quarter" idx="19"/>
          </p:nvPr>
        </p:nvSpPr>
        <p:spPr>
          <a:xfrm flipH="1">
            <a:off x="10731198" y="3686393"/>
            <a:ext cx="1247202" cy="2638987"/>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83342"/>
              <a:gd name="connsiteY0" fmla="*/ 0 h 1759238"/>
              <a:gd name="connsiteX1" fmla="*/ 884638 w 2483342"/>
              <a:gd name="connsiteY1" fmla="*/ 391516 h 1759238"/>
              <a:gd name="connsiteX2" fmla="*/ 2483342 w 2483342"/>
              <a:gd name="connsiteY2" fmla="*/ 1758126 h 1759238"/>
              <a:gd name="connsiteX3" fmla="*/ 2083189 w 2483342"/>
              <a:gd name="connsiteY3" fmla="*/ 1759238 h 1759238"/>
              <a:gd name="connsiteX4" fmla="*/ 0 w 2483342"/>
              <a:gd name="connsiteY4" fmla="*/ 0 h 1759238"/>
              <a:gd name="connsiteX0" fmla="*/ 14840 w 1598704"/>
              <a:gd name="connsiteY0" fmla="*/ 413761 h 1367722"/>
              <a:gd name="connsiteX1" fmla="*/ 0 w 1598704"/>
              <a:gd name="connsiteY1" fmla="*/ 0 h 1367722"/>
              <a:gd name="connsiteX2" fmla="*/ 1598704 w 1598704"/>
              <a:gd name="connsiteY2" fmla="*/ 1366610 h 1367722"/>
              <a:gd name="connsiteX3" fmla="*/ 1198551 w 1598704"/>
              <a:gd name="connsiteY3" fmla="*/ 1367722 h 1367722"/>
              <a:gd name="connsiteX4" fmla="*/ 14840 w 1598704"/>
              <a:gd name="connsiteY4" fmla="*/ 413761 h 1367722"/>
              <a:gd name="connsiteX0" fmla="*/ 3736 w 1587600"/>
              <a:gd name="connsiteY0" fmla="*/ 374832 h 1328793"/>
              <a:gd name="connsiteX1" fmla="*/ 0 w 1587600"/>
              <a:gd name="connsiteY1" fmla="*/ 0 h 1328793"/>
              <a:gd name="connsiteX2" fmla="*/ 1587600 w 1587600"/>
              <a:gd name="connsiteY2" fmla="*/ 1327681 h 1328793"/>
              <a:gd name="connsiteX3" fmla="*/ 1187447 w 1587600"/>
              <a:gd name="connsiteY3" fmla="*/ 1328793 h 1328793"/>
              <a:gd name="connsiteX4" fmla="*/ 3736 w 1587600"/>
              <a:gd name="connsiteY4" fmla="*/ 374832 h 1328793"/>
              <a:gd name="connsiteX0" fmla="*/ 23170 w 1607034"/>
              <a:gd name="connsiteY0" fmla="*/ 407088 h 1361049"/>
              <a:gd name="connsiteX1" fmla="*/ 0 w 1607034"/>
              <a:gd name="connsiteY1" fmla="*/ 0 h 1361049"/>
              <a:gd name="connsiteX2" fmla="*/ 1607034 w 1607034"/>
              <a:gd name="connsiteY2" fmla="*/ 1359937 h 1361049"/>
              <a:gd name="connsiteX3" fmla="*/ 1206881 w 1607034"/>
              <a:gd name="connsiteY3" fmla="*/ 1361049 h 1361049"/>
              <a:gd name="connsiteX4" fmla="*/ 23170 w 1607034"/>
              <a:gd name="connsiteY4" fmla="*/ 407088 h 1361049"/>
              <a:gd name="connsiteX0" fmla="*/ 962 w 1607034"/>
              <a:gd name="connsiteY0" fmla="*/ 341465 h 1361049"/>
              <a:gd name="connsiteX1" fmla="*/ 0 w 1607034"/>
              <a:gd name="connsiteY1" fmla="*/ 0 h 1361049"/>
              <a:gd name="connsiteX2" fmla="*/ 1607034 w 1607034"/>
              <a:gd name="connsiteY2" fmla="*/ 1359937 h 1361049"/>
              <a:gd name="connsiteX3" fmla="*/ 1206881 w 1607034"/>
              <a:gd name="connsiteY3" fmla="*/ 1361049 h 1361049"/>
              <a:gd name="connsiteX4" fmla="*/ 962 w 1607034"/>
              <a:gd name="connsiteY4" fmla="*/ 341465 h 1361049"/>
              <a:gd name="connsiteX0" fmla="*/ 9290 w 1607034"/>
              <a:gd name="connsiteY0" fmla="*/ 341465 h 1361049"/>
              <a:gd name="connsiteX1" fmla="*/ 0 w 1607034"/>
              <a:gd name="connsiteY1" fmla="*/ 0 h 1361049"/>
              <a:gd name="connsiteX2" fmla="*/ 1607034 w 1607034"/>
              <a:gd name="connsiteY2" fmla="*/ 1359937 h 1361049"/>
              <a:gd name="connsiteX3" fmla="*/ 1206881 w 1607034"/>
              <a:gd name="connsiteY3" fmla="*/ 1361049 h 1361049"/>
              <a:gd name="connsiteX4" fmla="*/ 9290 w 1607034"/>
              <a:gd name="connsiteY4" fmla="*/ 341465 h 1361049"/>
              <a:gd name="connsiteX0" fmla="*/ 87023 w 1607034"/>
              <a:gd name="connsiteY0" fmla="*/ 316995 h 1361049"/>
              <a:gd name="connsiteX1" fmla="*/ 0 w 1607034"/>
              <a:gd name="connsiteY1" fmla="*/ 0 h 1361049"/>
              <a:gd name="connsiteX2" fmla="*/ 1607034 w 1607034"/>
              <a:gd name="connsiteY2" fmla="*/ 1359937 h 1361049"/>
              <a:gd name="connsiteX3" fmla="*/ 1206881 w 1607034"/>
              <a:gd name="connsiteY3" fmla="*/ 1361049 h 1361049"/>
              <a:gd name="connsiteX4" fmla="*/ 87023 w 1607034"/>
              <a:gd name="connsiteY4" fmla="*/ 316995 h 1361049"/>
              <a:gd name="connsiteX0" fmla="*/ 962 w 1607034"/>
              <a:gd name="connsiteY0" fmla="*/ 339240 h 1361049"/>
              <a:gd name="connsiteX1" fmla="*/ 0 w 1607034"/>
              <a:gd name="connsiteY1" fmla="*/ 0 h 1361049"/>
              <a:gd name="connsiteX2" fmla="*/ 1607034 w 1607034"/>
              <a:gd name="connsiteY2" fmla="*/ 1359937 h 1361049"/>
              <a:gd name="connsiteX3" fmla="*/ 1206881 w 1607034"/>
              <a:gd name="connsiteY3" fmla="*/ 1361049 h 1361049"/>
              <a:gd name="connsiteX4" fmla="*/ 962 w 1607034"/>
              <a:gd name="connsiteY4" fmla="*/ 339240 h 1361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7034" h="1361049">
                <a:moveTo>
                  <a:pt x="962" y="339240"/>
                </a:moveTo>
                <a:cubicBezTo>
                  <a:pt x="-283" y="214296"/>
                  <a:pt x="1245" y="124944"/>
                  <a:pt x="0" y="0"/>
                </a:cubicBezTo>
                <a:lnTo>
                  <a:pt x="1607034" y="1359937"/>
                </a:lnTo>
                <a:lnTo>
                  <a:pt x="1206881" y="1361049"/>
                </a:lnTo>
                <a:lnTo>
                  <a:pt x="962" y="339240"/>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Tree>
    <p:extLst>
      <p:ext uri="{BB962C8B-B14F-4D97-AF65-F5344CB8AC3E}">
        <p14:creationId xmlns:p14="http://schemas.microsoft.com/office/powerpoint/2010/main" val="1657778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Divider light large pullout statem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23435C-61DE-3CB3-69D6-F2AF0F26A77E}"/>
              </a:ext>
            </a:extLst>
          </p:cNvPr>
          <p:cNvSpPr>
            <a:spLocks noGrp="1"/>
          </p:cNvSpPr>
          <p:nvPr>
            <p:ph type="title" hasCustomPrompt="1"/>
          </p:nvPr>
        </p:nvSpPr>
        <p:spPr>
          <a:xfrm>
            <a:off x="761704" y="770400"/>
            <a:ext cx="5511082" cy="2804386"/>
          </a:xfrm>
        </p:spPr>
        <p:txBody>
          <a:bodyPr anchor="b" anchorCtr="0"/>
          <a:lstStyle>
            <a:lvl1pPr>
              <a:lnSpc>
                <a:spcPct val="100000"/>
              </a:lnSpc>
              <a:spcBef>
                <a:spcPts val="500"/>
              </a:spcBef>
              <a:defRPr sz="3000"/>
            </a:lvl1pPr>
          </a:lstStyle>
          <a:p>
            <a:pPr lvl="0"/>
            <a:r>
              <a:rPr lang="en-AU"/>
              <a:t>This is a light presentation divider slide or pullout statement or quote</a:t>
            </a:r>
            <a:endParaRPr lang="en-US"/>
          </a:p>
        </p:txBody>
      </p:sp>
      <p:sp>
        <p:nvSpPr>
          <p:cNvPr id="4" name="Text Placeholder 22">
            <a:extLst>
              <a:ext uri="{FF2B5EF4-FFF2-40B4-BE49-F238E27FC236}">
                <a16:creationId xmlns:a16="http://schemas.microsoft.com/office/drawing/2014/main" id="{F80AA304-9CE6-A40C-A2B4-BB6AE02808AB}"/>
              </a:ext>
              <a:ext uri="{C183D7F6-B498-43B3-948B-1728B52AA6E4}">
                <adec:decorative xmlns:adec="http://schemas.microsoft.com/office/drawing/2017/decorative" val="1"/>
              </a:ext>
            </a:extLst>
          </p:cNvPr>
          <p:cNvSpPr>
            <a:spLocks noGrp="1"/>
          </p:cNvSpPr>
          <p:nvPr>
            <p:ph type="body" sz="quarter" idx="19"/>
          </p:nvPr>
        </p:nvSpPr>
        <p:spPr>
          <a:xfrm flipH="1">
            <a:off x="9398621" y="0"/>
            <a:ext cx="1760917" cy="3122067"/>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266803"/>
              <a:gd name="connsiteY0" fmla="*/ 0 h 1609084"/>
              <a:gd name="connsiteX1" fmla="*/ 373824 w 2266803"/>
              <a:gd name="connsiteY1" fmla="*/ 0 h 1609084"/>
              <a:gd name="connsiteX2" fmla="*/ 2266803 w 2266803"/>
              <a:gd name="connsiteY2" fmla="*/ 1609084 h 1609084"/>
              <a:gd name="connsiteX3" fmla="*/ 1891637 w 2266803"/>
              <a:gd name="connsiteY3" fmla="*/ 1609082 h 1609084"/>
              <a:gd name="connsiteX4" fmla="*/ 0 w 2266803"/>
              <a:gd name="connsiteY4" fmla="*/ 0 h 1609084"/>
              <a:gd name="connsiteX0" fmla="*/ 0 w 2266803"/>
              <a:gd name="connsiteY0" fmla="*/ 0 h 1610196"/>
              <a:gd name="connsiteX1" fmla="*/ 373824 w 2266803"/>
              <a:gd name="connsiteY1" fmla="*/ 0 h 1610196"/>
              <a:gd name="connsiteX2" fmla="*/ 2266803 w 2266803"/>
              <a:gd name="connsiteY2" fmla="*/ 1610196 h 1610196"/>
              <a:gd name="connsiteX3" fmla="*/ 1891637 w 2266803"/>
              <a:gd name="connsiteY3" fmla="*/ 1609082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94412 w 2266803"/>
              <a:gd name="connsiteY3" fmla="*/ 1610194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 name="connsiteX0" fmla="*/ 0 w 2266803"/>
              <a:gd name="connsiteY0" fmla="*/ 0 h 1610196"/>
              <a:gd name="connsiteX1" fmla="*/ 365495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803" h="1610196">
                <a:moveTo>
                  <a:pt x="0" y="0"/>
                </a:moveTo>
                <a:lnTo>
                  <a:pt x="365495" y="0"/>
                </a:lnTo>
                <a:lnTo>
                  <a:pt x="2266803" y="1610196"/>
                </a:lnTo>
                <a:lnTo>
                  <a:pt x="1888859" y="1610194"/>
                </a:lnTo>
                <a:lnTo>
                  <a:pt x="0" y="0"/>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5" name="Text Placeholder 22">
            <a:extLst>
              <a:ext uri="{FF2B5EF4-FFF2-40B4-BE49-F238E27FC236}">
                <a16:creationId xmlns:a16="http://schemas.microsoft.com/office/drawing/2014/main" id="{4885CC0B-99C0-EA57-9857-56218E51F0EB}"/>
              </a:ext>
              <a:ext uri="{C183D7F6-B498-43B3-948B-1728B52AA6E4}">
                <adec:decorative xmlns:adec="http://schemas.microsoft.com/office/drawing/2017/decorative" val="1"/>
              </a:ext>
            </a:extLst>
          </p:cNvPr>
          <p:cNvSpPr>
            <a:spLocks noGrp="1"/>
          </p:cNvSpPr>
          <p:nvPr>
            <p:ph type="body" sz="quarter" idx="27"/>
          </p:nvPr>
        </p:nvSpPr>
        <p:spPr>
          <a:xfrm flipV="1">
            <a:off x="7921617" y="3428068"/>
            <a:ext cx="1911880" cy="3430724"/>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461135"/>
              <a:gd name="connsiteY0" fmla="*/ 0 h 1771475"/>
              <a:gd name="connsiteX1" fmla="*/ 568156 w 2461135"/>
              <a:gd name="connsiteY1" fmla="*/ 162391 h 1771475"/>
              <a:gd name="connsiteX2" fmla="*/ 2461135 w 2461135"/>
              <a:gd name="connsiteY2" fmla="*/ 1771475 h 1771475"/>
              <a:gd name="connsiteX3" fmla="*/ 2088744 w 2461135"/>
              <a:gd name="connsiteY3" fmla="*/ 1770361 h 1771475"/>
              <a:gd name="connsiteX4" fmla="*/ 0 w 2461135"/>
              <a:gd name="connsiteY4" fmla="*/ 0 h 1771475"/>
              <a:gd name="connsiteX0" fmla="*/ 0 w 2461135"/>
              <a:gd name="connsiteY0" fmla="*/ 1111 h 1772586"/>
              <a:gd name="connsiteX1" fmla="*/ 373825 w 2461135"/>
              <a:gd name="connsiteY1" fmla="*/ 0 h 1772586"/>
              <a:gd name="connsiteX2" fmla="*/ 2461135 w 2461135"/>
              <a:gd name="connsiteY2" fmla="*/ 1772586 h 1772586"/>
              <a:gd name="connsiteX3" fmla="*/ 2088744 w 2461135"/>
              <a:gd name="connsiteY3" fmla="*/ 1771472 h 1772586"/>
              <a:gd name="connsiteX4" fmla="*/ 0 w 2461135"/>
              <a:gd name="connsiteY4" fmla="*/ 1111 h 1772586"/>
              <a:gd name="connsiteX0" fmla="*/ 0 w 2461135"/>
              <a:gd name="connsiteY0" fmla="*/ 1111 h 1772586"/>
              <a:gd name="connsiteX1" fmla="*/ 373825 w 2461135"/>
              <a:gd name="connsiteY1" fmla="*/ 0 h 1772586"/>
              <a:gd name="connsiteX2" fmla="*/ 2461135 w 2461135"/>
              <a:gd name="connsiteY2" fmla="*/ 1772586 h 1772586"/>
              <a:gd name="connsiteX3" fmla="*/ 2094296 w 2461135"/>
              <a:gd name="connsiteY3" fmla="*/ 1771472 h 1772586"/>
              <a:gd name="connsiteX4" fmla="*/ 0 w 2461135"/>
              <a:gd name="connsiteY4" fmla="*/ 1111 h 1772586"/>
              <a:gd name="connsiteX0" fmla="*/ 0 w 2458358"/>
              <a:gd name="connsiteY0" fmla="*/ 1111 h 1771472"/>
              <a:gd name="connsiteX1" fmla="*/ 373825 w 2458358"/>
              <a:gd name="connsiteY1" fmla="*/ 0 h 1771472"/>
              <a:gd name="connsiteX2" fmla="*/ 2458358 w 2458358"/>
              <a:gd name="connsiteY2" fmla="*/ 1769245 h 1771472"/>
              <a:gd name="connsiteX3" fmla="*/ 2094296 w 2458358"/>
              <a:gd name="connsiteY3" fmla="*/ 1771472 h 1771472"/>
              <a:gd name="connsiteX4" fmla="*/ 0 w 2458358"/>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94296 w 2461135"/>
              <a:gd name="connsiteY3" fmla="*/ 1771472 h 1771472"/>
              <a:gd name="connsiteX4" fmla="*/ 0 w 2461135"/>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88744 w 2461135"/>
              <a:gd name="connsiteY3" fmla="*/ 1771472 h 1771472"/>
              <a:gd name="connsiteX4" fmla="*/ 0 w 2461135"/>
              <a:gd name="connsiteY4" fmla="*/ 1111 h 177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135" h="1771472">
                <a:moveTo>
                  <a:pt x="0" y="1111"/>
                </a:moveTo>
                <a:lnTo>
                  <a:pt x="373825" y="0"/>
                </a:lnTo>
                <a:lnTo>
                  <a:pt x="2461135" y="1771472"/>
                </a:lnTo>
                <a:lnTo>
                  <a:pt x="2088744" y="1771472"/>
                </a:lnTo>
                <a:lnTo>
                  <a:pt x="0" y="1111"/>
                </a:lnTo>
                <a:close/>
              </a:path>
            </a:pathLst>
          </a:custGeom>
          <a:solidFill>
            <a:schemeClr val="bg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6" name="Text Placeholder 8">
            <a:extLst>
              <a:ext uri="{FF2B5EF4-FFF2-40B4-BE49-F238E27FC236}">
                <a16:creationId xmlns:a16="http://schemas.microsoft.com/office/drawing/2014/main" id="{CC47C047-F583-2FAC-2B3C-654E01FA2F42}"/>
              </a:ext>
              <a:ext uri="{C183D7F6-B498-43B3-948B-1728B52AA6E4}">
                <adec:decorative xmlns:adec="http://schemas.microsoft.com/office/drawing/2017/decorative" val="1"/>
              </a:ext>
            </a:extLst>
          </p:cNvPr>
          <p:cNvSpPr>
            <a:spLocks noGrp="1" noChangeAspect="1"/>
          </p:cNvSpPr>
          <p:nvPr>
            <p:ph type="body" sz="quarter" idx="26"/>
          </p:nvPr>
        </p:nvSpPr>
        <p:spPr>
          <a:xfrm rot="10800000" flipV="1">
            <a:off x="9252485" y="3122067"/>
            <a:ext cx="295200" cy="305071"/>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 name="connsiteX0" fmla="*/ 1065372 w 2120265"/>
              <a:gd name="connsiteY0" fmla="*/ 67 h 2244598"/>
              <a:gd name="connsiteX1" fmla="*/ 2120265 w 2120265"/>
              <a:gd name="connsiteY1" fmla="*/ 2244598 h 2244598"/>
              <a:gd name="connsiteX2" fmla="*/ 0 w 2120265"/>
              <a:gd name="connsiteY2" fmla="*/ 2244598 h 2244598"/>
              <a:gd name="connsiteX3" fmla="*/ 1065372 w 2120265"/>
              <a:gd name="connsiteY3" fmla="*/ 67 h 2244598"/>
              <a:gd name="connsiteX4" fmla="*/ 1018869 w 2120265"/>
              <a:gd name="connsiteY4" fmla="*/ 0 h 2244598"/>
              <a:gd name="connsiteX5" fmla="*/ 1065403 w 2120265"/>
              <a:gd name="connsiteY5" fmla="*/ 0 h 2244598"/>
              <a:gd name="connsiteX6" fmla="*/ 1065372 w 2120265"/>
              <a:gd name="connsiteY6" fmla="*/ 67 h 2244598"/>
              <a:gd name="connsiteX7" fmla="*/ 1018869 w 2120265"/>
              <a:gd name="connsiteY7" fmla="*/ 0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0265" h="2244598">
                <a:moveTo>
                  <a:pt x="1065372" y="67"/>
                </a:moveTo>
                <a:lnTo>
                  <a:pt x="2120265" y="2244598"/>
                </a:lnTo>
                <a:lnTo>
                  <a:pt x="0" y="2244598"/>
                </a:lnTo>
                <a:lnTo>
                  <a:pt x="1065372" y="67"/>
                </a:lnTo>
                <a:close/>
                <a:moveTo>
                  <a:pt x="1018869" y="0"/>
                </a:moveTo>
                <a:lnTo>
                  <a:pt x="1065403" y="0"/>
                </a:lnTo>
                <a:cubicBezTo>
                  <a:pt x="1065393" y="22"/>
                  <a:pt x="1065382" y="45"/>
                  <a:pt x="1065372" y="67"/>
                </a:cubicBezTo>
                <a:cubicBezTo>
                  <a:pt x="1065361" y="45"/>
                  <a:pt x="1018880" y="22"/>
                  <a:pt x="1018869" y="0"/>
                </a:cubicBezTo>
                <a:close/>
              </a:path>
            </a:pathLst>
          </a:custGeom>
          <a:solidFill>
            <a:schemeClr val="accent4"/>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7" name="Text Placeholder 8">
            <a:extLst>
              <a:ext uri="{FF2B5EF4-FFF2-40B4-BE49-F238E27FC236}">
                <a16:creationId xmlns:a16="http://schemas.microsoft.com/office/drawing/2014/main" id="{1C703CC3-63BF-38D0-3FF0-75207156EB38}"/>
              </a:ext>
              <a:ext uri="{C183D7F6-B498-43B3-948B-1728B52AA6E4}">
                <adec:decorative xmlns:adec="http://schemas.microsoft.com/office/drawing/2017/decorative" val="1"/>
              </a:ext>
            </a:extLst>
          </p:cNvPr>
          <p:cNvSpPr>
            <a:spLocks noGrp="1" noChangeAspect="1"/>
          </p:cNvSpPr>
          <p:nvPr>
            <p:ph type="body" sz="quarter" idx="25"/>
          </p:nvPr>
        </p:nvSpPr>
        <p:spPr>
          <a:xfrm rot="10800000">
            <a:off x="9398618" y="3122995"/>
            <a:ext cx="293043" cy="304143"/>
          </a:xfrm>
          <a:custGeom>
            <a:avLst/>
            <a:gdLst>
              <a:gd name="connsiteX0" fmla="*/ 0 w 295200"/>
              <a:gd name="connsiteY0" fmla="*/ 306000 h 306000"/>
              <a:gd name="connsiteX1" fmla="*/ 147600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49756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51913 w 295200"/>
              <a:gd name="connsiteY1" fmla="*/ 0 h 306000"/>
              <a:gd name="connsiteX2" fmla="*/ 295200 w 295200"/>
              <a:gd name="connsiteY2" fmla="*/ 306000 h 306000"/>
              <a:gd name="connsiteX3" fmla="*/ 0 w 295200"/>
              <a:gd name="connsiteY3" fmla="*/ 306000 h 306000"/>
              <a:gd name="connsiteX0" fmla="*/ 0 w 293043"/>
              <a:gd name="connsiteY0" fmla="*/ 306000 h 306000"/>
              <a:gd name="connsiteX1" fmla="*/ 149756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7600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7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51914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8 w 293043"/>
              <a:gd name="connsiteY1" fmla="*/ 0 h 306000"/>
              <a:gd name="connsiteX2" fmla="*/ 293043 w 293043"/>
              <a:gd name="connsiteY2" fmla="*/ 306000 h 306000"/>
              <a:gd name="connsiteX3" fmla="*/ 0 w 293043"/>
              <a:gd name="connsiteY3" fmla="*/ 306000 h 306000"/>
            </a:gdLst>
            <a:ahLst/>
            <a:cxnLst>
              <a:cxn ang="0">
                <a:pos x="connsiteX0" y="connsiteY0"/>
              </a:cxn>
              <a:cxn ang="0">
                <a:pos x="connsiteX1" y="connsiteY1"/>
              </a:cxn>
              <a:cxn ang="0">
                <a:pos x="connsiteX2" y="connsiteY2"/>
              </a:cxn>
              <a:cxn ang="0">
                <a:pos x="connsiteX3" y="connsiteY3"/>
              </a:cxn>
            </a:cxnLst>
            <a:rect l="l" t="t" r="r" b="b"/>
            <a:pathLst>
              <a:path w="293043" h="306000">
                <a:moveTo>
                  <a:pt x="0" y="306000"/>
                </a:moveTo>
                <a:lnTo>
                  <a:pt x="149758" y="0"/>
                </a:lnTo>
                <a:lnTo>
                  <a:pt x="293043" y="306000"/>
                </a:lnTo>
                <a:lnTo>
                  <a:pt x="0" y="306000"/>
                </a:lnTo>
                <a:close/>
              </a:path>
            </a:pathLst>
          </a:custGeom>
          <a:solidFill>
            <a:schemeClr val="accent3"/>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8" name="Text Placeholder 22">
            <a:extLst>
              <a:ext uri="{FF2B5EF4-FFF2-40B4-BE49-F238E27FC236}">
                <a16:creationId xmlns:a16="http://schemas.microsoft.com/office/drawing/2014/main" id="{992FF046-9343-4939-BEE6-D1DA9FBC8937}"/>
              </a:ext>
              <a:ext uri="{C183D7F6-B498-43B3-948B-1728B52AA6E4}">
                <adec:decorative xmlns:adec="http://schemas.microsoft.com/office/drawing/2017/decorative" val="1"/>
              </a:ext>
            </a:extLst>
          </p:cNvPr>
          <p:cNvSpPr>
            <a:spLocks noGrp="1"/>
          </p:cNvSpPr>
          <p:nvPr>
            <p:ph type="body" sz="quarter" idx="23"/>
          </p:nvPr>
        </p:nvSpPr>
        <p:spPr>
          <a:xfrm flipH="1">
            <a:off x="761703" y="3806324"/>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Tree>
    <p:extLst>
      <p:ext uri="{BB962C8B-B14F-4D97-AF65-F5344CB8AC3E}">
        <p14:creationId xmlns:p14="http://schemas.microsoft.com/office/powerpoint/2010/main" val="3728280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Divider SD light large pullout statement">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9B2B91E-A223-608A-BCA4-B61D784C5337}"/>
              </a:ext>
            </a:extLst>
          </p:cNvPr>
          <p:cNvSpPr>
            <a:spLocks noGrp="1"/>
          </p:cNvSpPr>
          <p:nvPr>
            <p:ph type="title" hasCustomPrompt="1"/>
          </p:nvPr>
        </p:nvSpPr>
        <p:spPr>
          <a:xfrm>
            <a:off x="761704" y="770648"/>
            <a:ext cx="5511082" cy="2804386"/>
          </a:xfrm>
        </p:spPr>
        <p:txBody>
          <a:bodyPr anchor="b" anchorCtr="0"/>
          <a:lstStyle>
            <a:lvl1pPr>
              <a:lnSpc>
                <a:spcPct val="100000"/>
              </a:lnSpc>
              <a:spcBef>
                <a:spcPts val="500"/>
              </a:spcBef>
              <a:defRPr sz="3000"/>
            </a:lvl1pPr>
          </a:lstStyle>
          <a:p>
            <a:pPr lvl="0"/>
            <a:r>
              <a:rPr lang="en-AU"/>
              <a:t>This is a light Self Determination presentation divider slide or pullout statement or quote</a:t>
            </a:r>
            <a:endParaRPr lang="en-US"/>
          </a:p>
        </p:txBody>
      </p:sp>
      <p:pic>
        <p:nvPicPr>
          <p:cNvPr id="3" name="Picture 2">
            <a:extLst>
              <a:ext uri="{FF2B5EF4-FFF2-40B4-BE49-F238E27FC236}">
                <a16:creationId xmlns:a16="http://schemas.microsoft.com/office/drawing/2014/main" id="{CEF6C376-AA53-7DE3-281C-EDC36CD646F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23600" y="0"/>
            <a:ext cx="3238500" cy="6858000"/>
          </a:xfrm>
          <a:prstGeom prst="rect">
            <a:avLst/>
          </a:prstGeom>
        </p:spPr>
      </p:pic>
      <p:sp>
        <p:nvSpPr>
          <p:cNvPr id="7" name="Text Placeholder 22">
            <a:extLst>
              <a:ext uri="{FF2B5EF4-FFF2-40B4-BE49-F238E27FC236}">
                <a16:creationId xmlns:a16="http://schemas.microsoft.com/office/drawing/2014/main" id="{3709AA7F-FF30-2688-4FEF-8151209D4119}"/>
              </a:ext>
              <a:ext uri="{C183D7F6-B498-43B3-948B-1728B52AA6E4}">
                <adec:decorative xmlns:adec="http://schemas.microsoft.com/office/drawing/2017/decorative" val="1"/>
              </a:ext>
            </a:extLst>
          </p:cNvPr>
          <p:cNvSpPr>
            <a:spLocks noGrp="1"/>
          </p:cNvSpPr>
          <p:nvPr>
            <p:ph type="body" sz="quarter" idx="23"/>
          </p:nvPr>
        </p:nvSpPr>
        <p:spPr>
          <a:xfrm flipH="1">
            <a:off x="761703" y="3806324"/>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pic>
        <p:nvPicPr>
          <p:cNvPr id="2" name="Picture 1">
            <a:extLst>
              <a:ext uri="{FF2B5EF4-FFF2-40B4-BE49-F238E27FC236}">
                <a16:creationId xmlns:a16="http://schemas.microsoft.com/office/drawing/2014/main" id="{1AF3C5ED-D929-57BC-AACC-1EED4344FF3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923600" y="0"/>
            <a:ext cx="3238500" cy="6858000"/>
          </a:xfrm>
          <a:prstGeom prst="rect">
            <a:avLst/>
          </a:prstGeom>
        </p:spPr>
      </p:pic>
    </p:spTree>
    <p:extLst>
      <p:ext uri="{BB962C8B-B14F-4D97-AF65-F5344CB8AC3E}">
        <p14:creationId xmlns:p14="http://schemas.microsoft.com/office/powerpoint/2010/main" val="2640712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Break page light large with full photo">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2AF6B0FD-16C3-E45E-626A-CA1A10369D42}"/>
              </a:ext>
              <a:ext uri="{C183D7F6-B498-43B3-948B-1728B52AA6E4}">
                <adec:decorative xmlns:adec="http://schemas.microsoft.com/office/drawing/2017/decorative" val="1"/>
              </a:ext>
            </a:extLst>
          </p:cNvPr>
          <p:cNvSpPr>
            <a:spLocks noGrp="1"/>
          </p:cNvSpPr>
          <p:nvPr>
            <p:ph type="pic" sz="quarter" idx="12" hasCustomPrompt="1"/>
          </p:nvPr>
        </p:nvSpPr>
        <p:spPr>
          <a:xfrm>
            <a:off x="0" y="0"/>
            <a:ext cx="12192000" cy="6858000"/>
          </a:xfrm>
          <a:prstGeom prst="rect">
            <a:avLst/>
          </a:prstGeom>
        </p:spPr>
        <p:txBody>
          <a:bodyPr/>
          <a:lstStyle/>
          <a:p>
            <a:pPr lvl="2"/>
            <a:r>
              <a:rPr lang="en-AU"/>
              <a:t>To insert an image, select ‘Insert Picture’, or click on icon. Select ‘Picture Format &gt; Crop’ to edit size and position of picture.</a:t>
            </a:r>
          </a:p>
          <a:p>
            <a:endParaRPr lang="en-AU"/>
          </a:p>
        </p:txBody>
      </p:sp>
      <p:sp>
        <p:nvSpPr>
          <p:cNvPr id="17" name="Text Placeholder 6">
            <a:extLst>
              <a:ext uri="{FF2B5EF4-FFF2-40B4-BE49-F238E27FC236}">
                <a16:creationId xmlns:a16="http://schemas.microsoft.com/office/drawing/2014/main" id="{CE013503-CD0B-9A14-F693-227B1A39E11D}"/>
              </a:ext>
              <a:ext uri="{C183D7F6-B498-43B3-948B-1728B52AA6E4}">
                <adec:decorative xmlns:adec="http://schemas.microsoft.com/office/drawing/2017/decorative" val="1"/>
              </a:ext>
            </a:extLst>
          </p:cNvPr>
          <p:cNvSpPr>
            <a:spLocks noGrp="1"/>
          </p:cNvSpPr>
          <p:nvPr>
            <p:ph type="body" sz="quarter" idx="10"/>
          </p:nvPr>
        </p:nvSpPr>
        <p:spPr>
          <a:xfrm>
            <a:off x="243068" y="239383"/>
            <a:ext cx="3850165" cy="3380155"/>
          </a:xfrm>
          <a:prstGeom prst="rect">
            <a:avLst/>
          </a:prstGeom>
          <a:solidFill>
            <a:schemeClr val="bg1">
              <a:alpha val="90000"/>
            </a:schemeClr>
          </a:solidFill>
        </p:spPr>
        <p:txBody>
          <a:bodyPr/>
          <a:lstStyle>
            <a:lvl1pPr>
              <a:defRPr sz="100">
                <a:solidFill>
                  <a:schemeClr val="bg1"/>
                </a:solidFill>
              </a:defRPr>
            </a:lvl1pPr>
            <a:lvl2pPr>
              <a:defRPr sz="100">
                <a:solidFill>
                  <a:schemeClr val="bg1"/>
                </a:solidFill>
              </a:defRPr>
            </a:lvl2pPr>
          </a:lstStyle>
          <a:p>
            <a:pPr lvl="0"/>
            <a:r>
              <a:rPr lang="en-US"/>
              <a:t>Click to edit Master text styles</a:t>
            </a:r>
          </a:p>
        </p:txBody>
      </p:sp>
      <p:sp>
        <p:nvSpPr>
          <p:cNvPr id="6" name="Text Placeholder 22">
            <a:extLst>
              <a:ext uri="{FF2B5EF4-FFF2-40B4-BE49-F238E27FC236}">
                <a16:creationId xmlns:a16="http://schemas.microsoft.com/office/drawing/2014/main" id="{1460B895-A698-E5B5-0D1B-8C818EDEA2F7}"/>
              </a:ext>
              <a:ext uri="{C183D7F6-B498-43B3-948B-1728B52AA6E4}">
                <adec:decorative xmlns:adec="http://schemas.microsoft.com/office/drawing/2017/decorative" val="1"/>
              </a:ext>
            </a:extLst>
          </p:cNvPr>
          <p:cNvSpPr>
            <a:spLocks noGrp="1"/>
          </p:cNvSpPr>
          <p:nvPr>
            <p:ph type="body" sz="quarter" idx="23"/>
          </p:nvPr>
        </p:nvSpPr>
        <p:spPr>
          <a:xfrm flipH="1">
            <a:off x="742418" y="3051982"/>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4" name="Text Placeholder 22">
            <a:extLst>
              <a:ext uri="{FF2B5EF4-FFF2-40B4-BE49-F238E27FC236}">
                <a16:creationId xmlns:a16="http://schemas.microsoft.com/office/drawing/2014/main" id="{E5C68440-381E-E617-FC89-859884753B50}"/>
              </a:ext>
              <a:ext uri="{C183D7F6-B498-43B3-948B-1728B52AA6E4}">
                <adec:decorative xmlns:adec="http://schemas.microsoft.com/office/drawing/2017/decorative" val="1"/>
              </a:ext>
            </a:extLst>
          </p:cNvPr>
          <p:cNvSpPr>
            <a:spLocks noGrp="1"/>
          </p:cNvSpPr>
          <p:nvPr>
            <p:ph type="body" sz="quarter" idx="19"/>
          </p:nvPr>
        </p:nvSpPr>
        <p:spPr>
          <a:xfrm flipH="1">
            <a:off x="9398621" y="0"/>
            <a:ext cx="1760917" cy="3122067"/>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266803"/>
              <a:gd name="connsiteY0" fmla="*/ 0 h 1609084"/>
              <a:gd name="connsiteX1" fmla="*/ 373824 w 2266803"/>
              <a:gd name="connsiteY1" fmla="*/ 0 h 1609084"/>
              <a:gd name="connsiteX2" fmla="*/ 2266803 w 2266803"/>
              <a:gd name="connsiteY2" fmla="*/ 1609084 h 1609084"/>
              <a:gd name="connsiteX3" fmla="*/ 1891637 w 2266803"/>
              <a:gd name="connsiteY3" fmla="*/ 1609082 h 1609084"/>
              <a:gd name="connsiteX4" fmla="*/ 0 w 2266803"/>
              <a:gd name="connsiteY4" fmla="*/ 0 h 1609084"/>
              <a:gd name="connsiteX0" fmla="*/ 0 w 2266803"/>
              <a:gd name="connsiteY0" fmla="*/ 0 h 1610196"/>
              <a:gd name="connsiteX1" fmla="*/ 373824 w 2266803"/>
              <a:gd name="connsiteY1" fmla="*/ 0 h 1610196"/>
              <a:gd name="connsiteX2" fmla="*/ 2266803 w 2266803"/>
              <a:gd name="connsiteY2" fmla="*/ 1610196 h 1610196"/>
              <a:gd name="connsiteX3" fmla="*/ 1891637 w 2266803"/>
              <a:gd name="connsiteY3" fmla="*/ 1609082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94412 w 2266803"/>
              <a:gd name="connsiteY3" fmla="*/ 1610194 h 1610196"/>
              <a:gd name="connsiteX4" fmla="*/ 0 w 2266803"/>
              <a:gd name="connsiteY4" fmla="*/ 0 h 1610196"/>
              <a:gd name="connsiteX0" fmla="*/ 0 w 2266803"/>
              <a:gd name="connsiteY0" fmla="*/ 0 h 1610196"/>
              <a:gd name="connsiteX1" fmla="*/ 373824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 name="connsiteX0" fmla="*/ 0 w 2266803"/>
              <a:gd name="connsiteY0" fmla="*/ 0 h 1610196"/>
              <a:gd name="connsiteX1" fmla="*/ 365495 w 2266803"/>
              <a:gd name="connsiteY1" fmla="*/ 0 h 1610196"/>
              <a:gd name="connsiteX2" fmla="*/ 2266803 w 2266803"/>
              <a:gd name="connsiteY2" fmla="*/ 1610196 h 1610196"/>
              <a:gd name="connsiteX3" fmla="*/ 1888859 w 2266803"/>
              <a:gd name="connsiteY3" fmla="*/ 1610194 h 1610196"/>
              <a:gd name="connsiteX4" fmla="*/ 0 w 2266803"/>
              <a:gd name="connsiteY4" fmla="*/ 0 h 1610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803" h="1610196">
                <a:moveTo>
                  <a:pt x="0" y="0"/>
                </a:moveTo>
                <a:lnTo>
                  <a:pt x="365495" y="0"/>
                </a:lnTo>
                <a:lnTo>
                  <a:pt x="2266803" y="1610196"/>
                </a:lnTo>
                <a:lnTo>
                  <a:pt x="1888859" y="1610194"/>
                </a:lnTo>
                <a:lnTo>
                  <a:pt x="0" y="0"/>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7" name="Text Placeholder 22">
            <a:extLst>
              <a:ext uri="{FF2B5EF4-FFF2-40B4-BE49-F238E27FC236}">
                <a16:creationId xmlns:a16="http://schemas.microsoft.com/office/drawing/2014/main" id="{AE74DE69-593E-DED9-2D65-43E885289F47}"/>
              </a:ext>
              <a:ext uri="{C183D7F6-B498-43B3-948B-1728B52AA6E4}">
                <adec:decorative xmlns:adec="http://schemas.microsoft.com/office/drawing/2017/decorative" val="1"/>
              </a:ext>
            </a:extLst>
          </p:cNvPr>
          <p:cNvSpPr>
            <a:spLocks noGrp="1"/>
          </p:cNvSpPr>
          <p:nvPr>
            <p:ph type="body" sz="quarter" idx="27"/>
          </p:nvPr>
        </p:nvSpPr>
        <p:spPr>
          <a:xfrm flipV="1">
            <a:off x="7921617" y="3428068"/>
            <a:ext cx="1911880" cy="3430724"/>
          </a:xfrm>
          <a:custGeom>
            <a:avLst/>
            <a:gdLst>
              <a:gd name="connsiteX0" fmla="*/ 0 w 2480565"/>
              <a:gd name="connsiteY0" fmla="*/ 0 h 1755902"/>
              <a:gd name="connsiteX1" fmla="*/ 1654556 w 2480565"/>
              <a:gd name="connsiteY1" fmla="*/ 0 h 1755902"/>
              <a:gd name="connsiteX2" fmla="*/ 2480565 w 2480565"/>
              <a:gd name="connsiteY2" fmla="*/ 1755902 h 1755902"/>
              <a:gd name="connsiteX3" fmla="*/ 826008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38771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083189 w 2480565"/>
              <a:gd name="connsiteY3" fmla="*/ 1755902 h 1755902"/>
              <a:gd name="connsiteX4" fmla="*/ 0 w 2480565"/>
              <a:gd name="connsiteY4" fmla="*/ 0 h 1755902"/>
              <a:gd name="connsiteX0" fmla="*/ 0 w 2480565"/>
              <a:gd name="connsiteY0" fmla="*/ 0 h 1755902"/>
              <a:gd name="connsiteX1" fmla="*/ 1654556 w 2480565"/>
              <a:gd name="connsiteY1" fmla="*/ 0 h 1755902"/>
              <a:gd name="connsiteX2" fmla="*/ 2480565 w 2480565"/>
              <a:gd name="connsiteY2" fmla="*/ 1755902 h 1755902"/>
              <a:gd name="connsiteX3" fmla="*/ 2144264 w 2480565"/>
              <a:gd name="connsiteY3" fmla="*/ 1752565 h 1755902"/>
              <a:gd name="connsiteX4" fmla="*/ 0 w 2480565"/>
              <a:gd name="connsiteY4" fmla="*/ 0 h 1755902"/>
              <a:gd name="connsiteX0" fmla="*/ 0 w 2480565"/>
              <a:gd name="connsiteY0" fmla="*/ 0 h 1758126"/>
              <a:gd name="connsiteX1" fmla="*/ 1654556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44149 w 2480565"/>
              <a:gd name="connsiteY1" fmla="*/ 4449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377522 w 2480565"/>
              <a:gd name="connsiteY1" fmla="*/ 2966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0565"/>
              <a:gd name="connsiteY0" fmla="*/ 0 h 1758126"/>
              <a:gd name="connsiteX1" fmla="*/ 418240 w 2480565"/>
              <a:gd name="connsiteY1" fmla="*/ 0 h 1758126"/>
              <a:gd name="connsiteX2" fmla="*/ 2480565 w 2480565"/>
              <a:gd name="connsiteY2" fmla="*/ 1755902 h 1758126"/>
              <a:gd name="connsiteX3" fmla="*/ 2088741 w 2480565"/>
              <a:gd name="connsiteY3" fmla="*/ 1758126 h 1758126"/>
              <a:gd name="connsiteX4" fmla="*/ 0 w 2480565"/>
              <a:gd name="connsiteY4" fmla="*/ 0 h 1758126"/>
              <a:gd name="connsiteX0" fmla="*/ 0 w 2483342"/>
              <a:gd name="connsiteY0" fmla="*/ 0 h 1760350"/>
              <a:gd name="connsiteX1" fmla="*/ 421017 w 2483342"/>
              <a:gd name="connsiteY1" fmla="*/ 2224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1112 h 1761462"/>
              <a:gd name="connsiteX1" fmla="*/ 409913 w 2483342"/>
              <a:gd name="connsiteY1" fmla="*/ 0 h 1761462"/>
              <a:gd name="connsiteX2" fmla="*/ 2483342 w 2483342"/>
              <a:gd name="connsiteY2" fmla="*/ 1759238 h 1761462"/>
              <a:gd name="connsiteX3" fmla="*/ 2091518 w 2483342"/>
              <a:gd name="connsiteY3" fmla="*/ 1761462 h 1761462"/>
              <a:gd name="connsiteX4" fmla="*/ 0 w 2483342"/>
              <a:gd name="connsiteY4" fmla="*/ 1112 h 1761462"/>
              <a:gd name="connsiteX0" fmla="*/ 0 w 2483342"/>
              <a:gd name="connsiteY0" fmla="*/ 0 h 1760350"/>
              <a:gd name="connsiteX1" fmla="*/ 407137 w 2483342"/>
              <a:gd name="connsiteY1" fmla="*/ 0 h 1760350"/>
              <a:gd name="connsiteX2" fmla="*/ 2483342 w 2483342"/>
              <a:gd name="connsiteY2" fmla="*/ 1758126 h 1760350"/>
              <a:gd name="connsiteX3" fmla="*/ 2091518 w 2483342"/>
              <a:gd name="connsiteY3" fmla="*/ 1760350 h 1760350"/>
              <a:gd name="connsiteX4" fmla="*/ 0 w 2483342"/>
              <a:gd name="connsiteY4" fmla="*/ 0 h 1760350"/>
              <a:gd name="connsiteX0" fmla="*/ 0 w 2483342"/>
              <a:gd name="connsiteY0" fmla="*/ 0 h 1759238"/>
              <a:gd name="connsiteX1" fmla="*/ 407137 w 2483342"/>
              <a:gd name="connsiteY1" fmla="*/ 0 h 1759238"/>
              <a:gd name="connsiteX2" fmla="*/ 2483342 w 2483342"/>
              <a:gd name="connsiteY2" fmla="*/ 1758126 h 1759238"/>
              <a:gd name="connsiteX3" fmla="*/ 2083189 w 2483342"/>
              <a:gd name="connsiteY3" fmla="*/ 1759238 h 1759238"/>
              <a:gd name="connsiteX4" fmla="*/ 0 w 2483342"/>
              <a:gd name="connsiteY4" fmla="*/ 0 h 1759238"/>
              <a:gd name="connsiteX0" fmla="*/ 0 w 2466686"/>
              <a:gd name="connsiteY0" fmla="*/ 0 h 1759238"/>
              <a:gd name="connsiteX1" fmla="*/ 407137 w 2466686"/>
              <a:gd name="connsiteY1" fmla="*/ 0 h 1759238"/>
              <a:gd name="connsiteX2" fmla="*/ 2466686 w 2466686"/>
              <a:gd name="connsiteY2" fmla="*/ 1757014 h 1759238"/>
              <a:gd name="connsiteX3" fmla="*/ 2083189 w 2466686"/>
              <a:gd name="connsiteY3" fmla="*/ 1759238 h 1759238"/>
              <a:gd name="connsiteX4" fmla="*/ 0 w 2466686"/>
              <a:gd name="connsiteY4" fmla="*/ 0 h 1759238"/>
              <a:gd name="connsiteX0" fmla="*/ 0 w 2386178"/>
              <a:gd name="connsiteY0" fmla="*/ 0 h 1759238"/>
              <a:gd name="connsiteX1" fmla="*/ 407137 w 2386178"/>
              <a:gd name="connsiteY1" fmla="*/ 0 h 1759238"/>
              <a:gd name="connsiteX2" fmla="*/ 2386178 w 2386178"/>
              <a:gd name="connsiteY2" fmla="*/ 1734769 h 1759238"/>
              <a:gd name="connsiteX3" fmla="*/ 2083189 w 2386178"/>
              <a:gd name="connsiteY3" fmla="*/ 1759238 h 1759238"/>
              <a:gd name="connsiteX4" fmla="*/ 0 w 2386178"/>
              <a:gd name="connsiteY4" fmla="*/ 0 h 1759238"/>
              <a:gd name="connsiteX0" fmla="*/ 0 w 2386178"/>
              <a:gd name="connsiteY0" fmla="*/ 0 h 1734769"/>
              <a:gd name="connsiteX1" fmla="*/ 407137 w 2386178"/>
              <a:gd name="connsiteY1" fmla="*/ 0 h 1734769"/>
              <a:gd name="connsiteX2" fmla="*/ 2386178 w 2386178"/>
              <a:gd name="connsiteY2" fmla="*/ 1734769 h 1734769"/>
              <a:gd name="connsiteX3" fmla="*/ 2085966 w 2386178"/>
              <a:gd name="connsiteY3" fmla="*/ 1724758 h 1734769"/>
              <a:gd name="connsiteX4" fmla="*/ 0 w 2386178"/>
              <a:gd name="connsiteY4" fmla="*/ 0 h 1734769"/>
              <a:gd name="connsiteX0" fmla="*/ 0 w 2463911"/>
              <a:gd name="connsiteY0" fmla="*/ 0 h 1755902"/>
              <a:gd name="connsiteX1" fmla="*/ 407137 w 2463911"/>
              <a:gd name="connsiteY1" fmla="*/ 0 h 1755902"/>
              <a:gd name="connsiteX2" fmla="*/ 2463911 w 2463911"/>
              <a:gd name="connsiteY2" fmla="*/ 1755902 h 1755902"/>
              <a:gd name="connsiteX3" fmla="*/ 2085966 w 2463911"/>
              <a:gd name="connsiteY3" fmla="*/ 1724758 h 1755902"/>
              <a:gd name="connsiteX4" fmla="*/ 0 w 2463911"/>
              <a:gd name="connsiteY4" fmla="*/ 0 h 1755902"/>
              <a:gd name="connsiteX0" fmla="*/ 0 w 2463911"/>
              <a:gd name="connsiteY0" fmla="*/ 0 h 1755902"/>
              <a:gd name="connsiteX1" fmla="*/ 407137 w 2463911"/>
              <a:gd name="connsiteY1" fmla="*/ 0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463911"/>
              <a:gd name="connsiteY0" fmla="*/ 0 h 1755902"/>
              <a:gd name="connsiteX1" fmla="*/ 668097 w 2463911"/>
              <a:gd name="connsiteY1" fmla="*/ 194646 h 1755902"/>
              <a:gd name="connsiteX2" fmla="*/ 2463911 w 2463911"/>
              <a:gd name="connsiteY2" fmla="*/ 1755902 h 1755902"/>
              <a:gd name="connsiteX3" fmla="*/ 2091520 w 2463911"/>
              <a:gd name="connsiteY3" fmla="*/ 1755901 h 1755902"/>
              <a:gd name="connsiteX4" fmla="*/ 0 w 2463911"/>
              <a:gd name="connsiteY4" fmla="*/ 0 h 1755902"/>
              <a:gd name="connsiteX0" fmla="*/ 0 w 2266803"/>
              <a:gd name="connsiteY0" fmla="*/ 18908 h 1561256"/>
              <a:gd name="connsiteX1" fmla="*/ 470989 w 2266803"/>
              <a:gd name="connsiteY1" fmla="*/ 0 h 1561256"/>
              <a:gd name="connsiteX2" fmla="*/ 2266803 w 2266803"/>
              <a:gd name="connsiteY2" fmla="*/ 1561256 h 1561256"/>
              <a:gd name="connsiteX3" fmla="*/ 1894412 w 2266803"/>
              <a:gd name="connsiteY3" fmla="*/ 1561255 h 1561256"/>
              <a:gd name="connsiteX4" fmla="*/ 0 w 2266803"/>
              <a:gd name="connsiteY4" fmla="*/ 18908 h 1561256"/>
              <a:gd name="connsiteX0" fmla="*/ 0 w 2266803"/>
              <a:gd name="connsiteY0" fmla="*/ 64511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64511 h 1606859"/>
              <a:gd name="connsiteX0" fmla="*/ 0 w 2266803"/>
              <a:gd name="connsiteY0" fmla="*/ 0 h 1606859"/>
              <a:gd name="connsiteX1" fmla="*/ 373824 w 2266803"/>
              <a:gd name="connsiteY1" fmla="*/ 0 h 1606859"/>
              <a:gd name="connsiteX2" fmla="*/ 2266803 w 2266803"/>
              <a:gd name="connsiteY2" fmla="*/ 1606859 h 1606859"/>
              <a:gd name="connsiteX3" fmla="*/ 1894412 w 2266803"/>
              <a:gd name="connsiteY3" fmla="*/ 1606858 h 1606859"/>
              <a:gd name="connsiteX4" fmla="*/ 0 w 2266803"/>
              <a:gd name="connsiteY4" fmla="*/ 0 h 1606859"/>
              <a:gd name="connsiteX0" fmla="*/ 0 w 2266803"/>
              <a:gd name="connsiteY0" fmla="*/ 0 h 1607970"/>
              <a:gd name="connsiteX1" fmla="*/ 373824 w 2266803"/>
              <a:gd name="connsiteY1" fmla="*/ 0 h 1607970"/>
              <a:gd name="connsiteX2" fmla="*/ 2266803 w 2266803"/>
              <a:gd name="connsiteY2" fmla="*/ 1606859 h 1607970"/>
              <a:gd name="connsiteX3" fmla="*/ 1894412 w 2266803"/>
              <a:gd name="connsiteY3" fmla="*/ 1607970 h 1607970"/>
              <a:gd name="connsiteX4" fmla="*/ 0 w 2266803"/>
              <a:gd name="connsiteY4" fmla="*/ 0 h 1607970"/>
              <a:gd name="connsiteX0" fmla="*/ 0 w 2266803"/>
              <a:gd name="connsiteY0" fmla="*/ 0 h 1609084"/>
              <a:gd name="connsiteX1" fmla="*/ 373824 w 2266803"/>
              <a:gd name="connsiteY1" fmla="*/ 0 h 1609084"/>
              <a:gd name="connsiteX2" fmla="*/ 2266803 w 2266803"/>
              <a:gd name="connsiteY2" fmla="*/ 1609084 h 1609084"/>
              <a:gd name="connsiteX3" fmla="*/ 1894412 w 2266803"/>
              <a:gd name="connsiteY3" fmla="*/ 1607970 h 1609084"/>
              <a:gd name="connsiteX4" fmla="*/ 0 w 2266803"/>
              <a:gd name="connsiteY4" fmla="*/ 0 h 1609084"/>
              <a:gd name="connsiteX0" fmla="*/ 0 w 2461135"/>
              <a:gd name="connsiteY0" fmla="*/ 0 h 1771475"/>
              <a:gd name="connsiteX1" fmla="*/ 568156 w 2461135"/>
              <a:gd name="connsiteY1" fmla="*/ 162391 h 1771475"/>
              <a:gd name="connsiteX2" fmla="*/ 2461135 w 2461135"/>
              <a:gd name="connsiteY2" fmla="*/ 1771475 h 1771475"/>
              <a:gd name="connsiteX3" fmla="*/ 2088744 w 2461135"/>
              <a:gd name="connsiteY3" fmla="*/ 1770361 h 1771475"/>
              <a:gd name="connsiteX4" fmla="*/ 0 w 2461135"/>
              <a:gd name="connsiteY4" fmla="*/ 0 h 1771475"/>
              <a:gd name="connsiteX0" fmla="*/ 0 w 2461135"/>
              <a:gd name="connsiteY0" fmla="*/ 1111 h 1772586"/>
              <a:gd name="connsiteX1" fmla="*/ 373825 w 2461135"/>
              <a:gd name="connsiteY1" fmla="*/ 0 h 1772586"/>
              <a:gd name="connsiteX2" fmla="*/ 2461135 w 2461135"/>
              <a:gd name="connsiteY2" fmla="*/ 1772586 h 1772586"/>
              <a:gd name="connsiteX3" fmla="*/ 2088744 w 2461135"/>
              <a:gd name="connsiteY3" fmla="*/ 1771472 h 1772586"/>
              <a:gd name="connsiteX4" fmla="*/ 0 w 2461135"/>
              <a:gd name="connsiteY4" fmla="*/ 1111 h 1772586"/>
              <a:gd name="connsiteX0" fmla="*/ 0 w 2461135"/>
              <a:gd name="connsiteY0" fmla="*/ 1111 h 1772586"/>
              <a:gd name="connsiteX1" fmla="*/ 373825 w 2461135"/>
              <a:gd name="connsiteY1" fmla="*/ 0 h 1772586"/>
              <a:gd name="connsiteX2" fmla="*/ 2461135 w 2461135"/>
              <a:gd name="connsiteY2" fmla="*/ 1772586 h 1772586"/>
              <a:gd name="connsiteX3" fmla="*/ 2094296 w 2461135"/>
              <a:gd name="connsiteY3" fmla="*/ 1771472 h 1772586"/>
              <a:gd name="connsiteX4" fmla="*/ 0 w 2461135"/>
              <a:gd name="connsiteY4" fmla="*/ 1111 h 1772586"/>
              <a:gd name="connsiteX0" fmla="*/ 0 w 2458358"/>
              <a:gd name="connsiteY0" fmla="*/ 1111 h 1771472"/>
              <a:gd name="connsiteX1" fmla="*/ 373825 w 2458358"/>
              <a:gd name="connsiteY1" fmla="*/ 0 h 1771472"/>
              <a:gd name="connsiteX2" fmla="*/ 2458358 w 2458358"/>
              <a:gd name="connsiteY2" fmla="*/ 1769245 h 1771472"/>
              <a:gd name="connsiteX3" fmla="*/ 2094296 w 2458358"/>
              <a:gd name="connsiteY3" fmla="*/ 1771472 h 1771472"/>
              <a:gd name="connsiteX4" fmla="*/ 0 w 2458358"/>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94296 w 2461135"/>
              <a:gd name="connsiteY3" fmla="*/ 1771472 h 1771472"/>
              <a:gd name="connsiteX4" fmla="*/ 0 w 2461135"/>
              <a:gd name="connsiteY4" fmla="*/ 1111 h 1771472"/>
              <a:gd name="connsiteX0" fmla="*/ 0 w 2461135"/>
              <a:gd name="connsiteY0" fmla="*/ 1111 h 1771472"/>
              <a:gd name="connsiteX1" fmla="*/ 373825 w 2461135"/>
              <a:gd name="connsiteY1" fmla="*/ 0 h 1771472"/>
              <a:gd name="connsiteX2" fmla="*/ 2461135 w 2461135"/>
              <a:gd name="connsiteY2" fmla="*/ 1771472 h 1771472"/>
              <a:gd name="connsiteX3" fmla="*/ 2088744 w 2461135"/>
              <a:gd name="connsiteY3" fmla="*/ 1771472 h 1771472"/>
              <a:gd name="connsiteX4" fmla="*/ 0 w 2461135"/>
              <a:gd name="connsiteY4" fmla="*/ 1111 h 1771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135" h="1771472">
                <a:moveTo>
                  <a:pt x="0" y="1111"/>
                </a:moveTo>
                <a:lnTo>
                  <a:pt x="373825" y="0"/>
                </a:lnTo>
                <a:lnTo>
                  <a:pt x="2461135" y="1771472"/>
                </a:lnTo>
                <a:lnTo>
                  <a:pt x="2088744" y="1771472"/>
                </a:lnTo>
                <a:lnTo>
                  <a:pt x="0" y="1111"/>
                </a:lnTo>
                <a:close/>
              </a:path>
            </a:pathLst>
          </a:custGeom>
          <a:solidFill>
            <a:schemeClr val="bg1"/>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8" name="Text Placeholder 8">
            <a:extLst>
              <a:ext uri="{FF2B5EF4-FFF2-40B4-BE49-F238E27FC236}">
                <a16:creationId xmlns:a16="http://schemas.microsoft.com/office/drawing/2014/main" id="{0EA5DF15-B7A2-315A-310B-E168D9F12042}"/>
              </a:ext>
              <a:ext uri="{C183D7F6-B498-43B3-948B-1728B52AA6E4}">
                <adec:decorative xmlns:adec="http://schemas.microsoft.com/office/drawing/2017/decorative" val="1"/>
              </a:ext>
            </a:extLst>
          </p:cNvPr>
          <p:cNvSpPr>
            <a:spLocks noGrp="1" noChangeAspect="1"/>
          </p:cNvSpPr>
          <p:nvPr>
            <p:ph type="body" sz="quarter" idx="26"/>
          </p:nvPr>
        </p:nvSpPr>
        <p:spPr>
          <a:xfrm rot="10800000" flipV="1">
            <a:off x="9252485" y="3122067"/>
            <a:ext cx="295200" cy="305071"/>
          </a:xfrm>
          <a:custGeom>
            <a:avLst/>
            <a:gdLst>
              <a:gd name="connsiteX0" fmla="*/ 1065372 w 2120265"/>
              <a:gd name="connsiteY0" fmla="*/ 67 h 2244598"/>
              <a:gd name="connsiteX1" fmla="*/ 2120265 w 2120265"/>
              <a:gd name="connsiteY1" fmla="*/ 2244598 h 2244598"/>
              <a:gd name="connsiteX2" fmla="*/ 0 w 2120265"/>
              <a:gd name="connsiteY2" fmla="*/ 2244598 h 2244598"/>
              <a:gd name="connsiteX3" fmla="*/ 1065340 w 2120265"/>
              <a:gd name="connsiteY3" fmla="*/ 0 h 2244598"/>
              <a:gd name="connsiteX4" fmla="*/ 1065403 w 2120265"/>
              <a:gd name="connsiteY4" fmla="*/ 0 h 2244598"/>
              <a:gd name="connsiteX5" fmla="*/ 1065372 w 2120265"/>
              <a:gd name="connsiteY5" fmla="*/ 67 h 2244598"/>
              <a:gd name="connsiteX0" fmla="*/ 1065372 w 2120265"/>
              <a:gd name="connsiteY0" fmla="*/ 67 h 2244598"/>
              <a:gd name="connsiteX1" fmla="*/ 2120265 w 2120265"/>
              <a:gd name="connsiteY1" fmla="*/ 2244598 h 2244598"/>
              <a:gd name="connsiteX2" fmla="*/ 0 w 2120265"/>
              <a:gd name="connsiteY2" fmla="*/ 2244598 h 2244598"/>
              <a:gd name="connsiteX3" fmla="*/ 1065372 w 2120265"/>
              <a:gd name="connsiteY3" fmla="*/ 67 h 2244598"/>
              <a:gd name="connsiteX4" fmla="*/ 1018869 w 2120265"/>
              <a:gd name="connsiteY4" fmla="*/ 0 h 2244598"/>
              <a:gd name="connsiteX5" fmla="*/ 1065403 w 2120265"/>
              <a:gd name="connsiteY5" fmla="*/ 0 h 2244598"/>
              <a:gd name="connsiteX6" fmla="*/ 1065372 w 2120265"/>
              <a:gd name="connsiteY6" fmla="*/ 67 h 2244598"/>
              <a:gd name="connsiteX7" fmla="*/ 1018869 w 2120265"/>
              <a:gd name="connsiteY7" fmla="*/ 0 h 224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0265" h="2244598">
                <a:moveTo>
                  <a:pt x="1065372" y="67"/>
                </a:moveTo>
                <a:lnTo>
                  <a:pt x="2120265" y="2244598"/>
                </a:lnTo>
                <a:lnTo>
                  <a:pt x="0" y="2244598"/>
                </a:lnTo>
                <a:lnTo>
                  <a:pt x="1065372" y="67"/>
                </a:lnTo>
                <a:close/>
                <a:moveTo>
                  <a:pt x="1018869" y="0"/>
                </a:moveTo>
                <a:lnTo>
                  <a:pt x="1065403" y="0"/>
                </a:lnTo>
                <a:cubicBezTo>
                  <a:pt x="1065393" y="22"/>
                  <a:pt x="1065382" y="45"/>
                  <a:pt x="1065372" y="67"/>
                </a:cubicBezTo>
                <a:cubicBezTo>
                  <a:pt x="1065361" y="45"/>
                  <a:pt x="1018880" y="22"/>
                  <a:pt x="1018869" y="0"/>
                </a:cubicBezTo>
                <a:close/>
              </a:path>
            </a:pathLst>
          </a:custGeom>
          <a:solidFill>
            <a:schemeClr val="accent4"/>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9" name="Text Placeholder 8">
            <a:extLst>
              <a:ext uri="{FF2B5EF4-FFF2-40B4-BE49-F238E27FC236}">
                <a16:creationId xmlns:a16="http://schemas.microsoft.com/office/drawing/2014/main" id="{4E92B2B1-0F42-355D-6589-883379DB307E}"/>
              </a:ext>
              <a:ext uri="{C183D7F6-B498-43B3-948B-1728B52AA6E4}">
                <adec:decorative xmlns:adec="http://schemas.microsoft.com/office/drawing/2017/decorative" val="1"/>
              </a:ext>
            </a:extLst>
          </p:cNvPr>
          <p:cNvSpPr>
            <a:spLocks noGrp="1" noChangeAspect="1"/>
          </p:cNvSpPr>
          <p:nvPr>
            <p:ph type="body" sz="quarter" idx="25"/>
          </p:nvPr>
        </p:nvSpPr>
        <p:spPr>
          <a:xfrm rot="10800000">
            <a:off x="9398618" y="3122995"/>
            <a:ext cx="293043" cy="304143"/>
          </a:xfrm>
          <a:custGeom>
            <a:avLst/>
            <a:gdLst>
              <a:gd name="connsiteX0" fmla="*/ 0 w 295200"/>
              <a:gd name="connsiteY0" fmla="*/ 306000 h 306000"/>
              <a:gd name="connsiteX1" fmla="*/ 147600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49756 w 295200"/>
              <a:gd name="connsiteY1" fmla="*/ 0 h 306000"/>
              <a:gd name="connsiteX2" fmla="*/ 295200 w 295200"/>
              <a:gd name="connsiteY2" fmla="*/ 306000 h 306000"/>
              <a:gd name="connsiteX3" fmla="*/ 0 w 295200"/>
              <a:gd name="connsiteY3" fmla="*/ 306000 h 306000"/>
              <a:gd name="connsiteX0" fmla="*/ 0 w 295200"/>
              <a:gd name="connsiteY0" fmla="*/ 306000 h 306000"/>
              <a:gd name="connsiteX1" fmla="*/ 151913 w 295200"/>
              <a:gd name="connsiteY1" fmla="*/ 0 h 306000"/>
              <a:gd name="connsiteX2" fmla="*/ 295200 w 295200"/>
              <a:gd name="connsiteY2" fmla="*/ 306000 h 306000"/>
              <a:gd name="connsiteX3" fmla="*/ 0 w 295200"/>
              <a:gd name="connsiteY3" fmla="*/ 306000 h 306000"/>
              <a:gd name="connsiteX0" fmla="*/ 0 w 293043"/>
              <a:gd name="connsiteY0" fmla="*/ 306000 h 306000"/>
              <a:gd name="connsiteX1" fmla="*/ 149756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7600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7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51914 w 293043"/>
              <a:gd name="connsiteY1" fmla="*/ 0 h 306000"/>
              <a:gd name="connsiteX2" fmla="*/ 293043 w 293043"/>
              <a:gd name="connsiteY2" fmla="*/ 306000 h 306000"/>
              <a:gd name="connsiteX3" fmla="*/ 0 w 293043"/>
              <a:gd name="connsiteY3" fmla="*/ 306000 h 306000"/>
              <a:gd name="connsiteX0" fmla="*/ 0 w 293043"/>
              <a:gd name="connsiteY0" fmla="*/ 306000 h 306000"/>
              <a:gd name="connsiteX1" fmla="*/ 149758 w 293043"/>
              <a:gd name="connsiteY1" fmla="*/ 0 h 306000"/>
              <a:gd name="connsiteX2" fmla="*/ 293043 w 293043"/>
              <a:gd name="connsiteY2" fmla="*/ 306000 h 306000"/>
              <a:gd name="connsiteX3" fmla="*/ 0 w 293043"/>
              <a:gd name="connsiteY3" fmla="*/ 306000 h 306000"/>
            </a:gdLst>
            <a:ahLst/>
            <a:cxnLst>
              <a:cxn ang="0">
                <a:pos x="connsiteX0" y="connsiteY0"/>
              </a:cxn>
              <a:cxn ang="0">
                <a:pos x="connsiteX1" y="connsiteY1"/>
              </a:cxn>
              <a:cxn ang="0">
                <a:pos x="connsiteX2" y="connsiteY2"/>
              </a:cxn>
              <a:cxn ang="0">
                <a:pos x="connsiteX3" y="connsiteY3"/>
              </a:cxn>
            </a:cxnLst>
            <a:rect l="l" t="t" r="r" b="b"/>
            <a:pathLst>
              <a:path w="293043" h="306000">
                <a:moveTo>
                  <a:pt x="0" y="306000"/>
                </a:moveTo>
                <a:lnTo>
                  <a:pt x="149758" y="0"/>
                </a:lnTo>
                <a:lnTo>
                  <a:pt x="293043" y="306000"/>
                </a:lnTo>
                <a:lnTo>
                  <a:pt x="0" y="306000"/>
                </a:lnTo>
                <a:close/>
              </a:path>
            </a:pathLst>
          </a:custGeom>
          <a:solidFill>
            <a:schemeClr val="accent3"/>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5" name="Title 2">
            <a:extLst>
              <a:ext uri="{FF2B5EF4-FFF2-40B4-BE49-F238E27FC236}">
                <a16:creationId xmlns:a16="http://schemas.microsoft.com/office/drawing/2014/main" id="{2F88399F-514B-939C-773F-757E5724A371}"/>
              </a:ext>
            </a:extLst>
          </p:cNvPr>
          <p:cNvSpPr>
            <a:spLocks noGrp="1"/>
          </p:cNvSpPr>
          <p:nvPr>
            <p:ph type="title" hasCustomPrompt="1"/>
          </p:nvPr>
        </p:nvSpPr>
        <p:spPr>
          <a:xfrm>
            <a:off x="738877" y="704261"/>
            <a:ext cx="2851200" cy="1639018"/>
          </a:xfrm>
        </p:spPr>
        <p:txBody>
          <a:bodyPr anchor="b" anchorCtr="0"/>
          <a:lstStyle>
            <a:lvl1pPr>
              <a:lnSpc>
                <a:spcPct val="100000"/>
              </a:lnSpc>
              <a:spcBef>
                <a:spcPts val="500"/>
              </a:spcBef>
              <a:defRPr sz="2500">
                <a:solidFill>
                  <a:schemeClr val="tx2"/>
                </a:solidFill>
              </a:defRPr>
            </a:lvl1pPr>
          </a:lstStyle>
          <a:p>
            <a:pPr lvl="0"/>
            <a:r>
              <a:rPr lang="en-AU"/>
              <a:t>This is a light photographic breakout or divider slide</a:t>
            </a:r>
            <a:endParaRPr lang="en-US"/>
          </a:p>
        </p:txBody>
      </p:sp>
      <p:sp>
        <p:nvSpPr>
          <p:cNvPr id="12" name="Text Placeholder 11">
            <a:extLst>
              <a:ext uri="{FF2B5EF4-FFF2-40B4-BE49-F238E27FC236}">
                <a16:creationId xmlns:a16="http://schemas.microsoft.com/office/drawing/2014/main" id="{B4E5A2DF-CA3A-1D6E-D846-9233B441B3DD}"/>
              </a:ext>
            </a:extLst>
          </p:cNvPr>
          <p:cNvSpPr>
            <a:spLocks noGrp="1"/>
          </p:cNvSpPr>
          <p:nvPr>
            <p:ph type="body" sz="quarter" idx="28" hasCustomPrompt="1"/>
          </p:nvPr>
        </p:nvSpPr>
        <p:spPr>
          <a:xfrm>
            <a:off x="747503" y="2545773"/>
            <a:ext cx="2842574" cy="434653"/>
          </a:xfrm>
          <a:prstGeom prst="rect">
            <a:avLst/>
          </a:prstGeom>
        </p:spPr>
        <p:txBody>
          <a:bodyPr/>
          <a:lstStyle>
            <a:lvl1pPr>
              <a:buNone/>
              <a:defRPr sz="1500" cap="all" baseline="0"/>
            </a:lvl1pPr>
          </a:lstStyle>
          <a:p>
            <a:pPr lvl="0"/>
            <a:r>
              <a:rPr lang="en-AU"/>
              <a:t>Title Author</a:t>
            </a:r>
          </a:p>
        </p:txBody>
      </p:sp>
    </p:spTree>
    <p:extLst>
      <p:ext uri="{BB962C8B-B14F-4D97-AF65-F5344CB8AC3E}">
        <p14:creationId xmlns:p14="http://schemas.microsoft.com/office/powerpoint/2010/main" val="3695919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Key information light">
    <p:spTree>
      <p:nvGrpSpPr>
        <p:cNvPr id="1" name=""/>
        <p:cNvGrpSpPr/>
        <p:nvPr/>
      </p:nvGrpSpPr>
      <p:grpSpPr>
        <a:xfrm>
          <a:off x="0" y="0"/>
          <a:ext cx="0" cy="0"/>
          <a:chOff x="0" y="0"/>
          <a:chExt cx="0" cy="0"/>
        </a:xfrm>
      </p:grpSpPr>
      <p:sp>
        <p:nvSpPr>
          <p:cNvPr id="13" name="Picture Placeholder 11">
            <a:extLst>
              <a:ext uri="{FF2B5EF4-FFF2-40B4-BE49-F238E27FC236}">
                <a16:creationId xmlns:a16="http://schemas.microsoft.com/office/drawing/2014/main" id="{2AF6B0FD-16C3-E45E-626A-CA1A10369D42}"/>
              </a:ext>
              <a:ext uri="{C183D7F6-B498-43B3-948B-1728B52AA6E4}">
                <adec:decorative xmlns:adec="http://schemas.microsoft.com/office/drawing/2017/decorative" val="1"/>
              </a:ext>
            </a:extLst>
          </p:cNvPr>
          <p:cNvSpPr>
            <a:spLocks noGrp="1"/>
          </p:cNvSpPr>
          <p:nvPr>
            <p:ph type="pic" sz="quarter" idx="12" hasCustomPrompt="1"/>
          </p:nvPr>
        </p:nvSpPr>
        <p:spPr>
          <a:xfrm>
            <a:off x="213600" y="212565"/>
            <a:ext cx="11764800" cy="6433200"/>
          </a:xfrm>
          <a:prstGeom prst="rect">
            <a:avLst/>
          </a:prstGeom>
        </p:spPr>
        <p:txBody>
          <a:bodyPr/>
          <a:lstStyle/>
          <a:p>
            <a:pPr lvl="2"/>
            <a:r>
              <a:rPr lang="en-AU"/>
              <a:t>To insert an image, select ‘Insert Picture’, or click on icon. Select ‘Picture Format &gt; Crop’ to edit size and position of picture.</a:t>
            </a:r>
          </a:p>
          <a:p>
            <a:endParaRPr lang="en-AU"/>
          </a:p>
        </p:txBody>
      </p:sp>
      <p:sp>
        <p:nvSpPr>
          <p:cNvPr id="7" name="Text Placeholder 6">
            <a:extLst>
              <a:ext uri="{FF2B5EF4-FFF2-40B4-BE49-F238E27FC236}">
                <a16:creationId xmlns:a16="http://schemas.microsoft.com/office/drawing/2014/main" id="{150B34ED-4710-521E-2740-43EAD52F2C69}"/>
              </a:ext>
              <a:ext uri="{C183D7F6-B498-43B3-948B-1728B52AA6E4}">
                <adec:decorative xmlns:adec="http://schemas.microsoft.com/office/drawing/2017/decorative" val="1"/>
              </a:ext>
            </a:extLst>
          </p:cNvPr>
          <p:cNvSpPr>
            <a:spLocks noGrp="1"/>
          </p:cNvSpPr>
          <p:nvPr>
            <p:ph type="body" sz="quarter" idx="10" hasCustomPrompt="1"/>
          </p:nvPr>
        </p:nvSpPr>
        <p:spPr>
          <a:xfrm>
            <a:off x="212400" y="212234"/>
            <a:ext cx="5107444" cy="6433199"/>
          </a:xfrm>
          <a:prstGeom prst="rect">
            <a:avLst/>
          </a:prstGeom>
          <a:solidFill>
            <a:schemeClr val="bg1">
              <a:alpha val="90000"/>
            </a:schemeClr>
          </a:solidFill>
        </p:spPr>
        <p:txBody>
          <a:bodyPr lIns="504000" tIns="504000" rIns="504000" bIns="2196000" anchor="b" anchorCtr="0"/>
          <a:lstStyle>
            <a:lvl1pPr marL="0" indent="0">
              <a:buNone/>
              <a:defRPr sz="100">
                <a:solidFill>
                  <a:schemeClr val="bg1"/>
                </a:solidFill>
              </a:defRPr>
            </a:lvl1pPr>
            <a:lvl2pPr>
              <a:defRPr sz="2500">
                <a:solidFill>
                  <a:schemeClr val="accent1"/>
                </a:solidFill>
                <a:latin typeface="+mn-lt"/>
              </a:defRPr>
            </a:lvl2pPr>
            <a:lvl3pPr>
              <a:spcBef>
                <a:spcPts val="2500"/>
              </a:spcBef>
              <a:buNone/>
              <a:defRPr kern="1200" cap="all" spc="-70" baseline="0"/>
            </a:lvl3pPr>
            <a:lvl4pPr>
              <a:buNone/>
              <a:defRPr/>
            </a:lvl4pPr>
            <a:lvl5pPr>
              <a:buNone/>
              <a:defRPr/>
            </a:lvl5pPr>
          </a:lstStyle>
          <a:p>
            <a:pPr lvl="0"/>
            <a:r>
              <a:rPr lang="en-US"/>
              <a:t> </a:t>
            </a:r>
          </a:p>
        </p:txBody>
      </p:sp>
      <p:sp>
        <p:nvSpPr>
          <p:cNvPr id="6" name="Text Placeholder 22">
            <a:extLst>
              <a:ext uri="{FF2B5EF4-FFF2-40B4-BE49-F238E27FC236}">
                <a16:creationId xmlns:a16="http://schemas.microsoft.com/office/drawing/2014/main" id="{1460B895-A698-E5B5-0D1B-8C818EDEA2F7}"/>
              </a:ext>
              <a:ext uri="{C183D7F6-B498-43B3-948B-1728B52AA6E4}">
                <adec:decorative xmlns:adec="http://schemas.microsoft.com/office/drawing/2017/decorative" val="1"/>
              </a:ext>
            </a:extLst>
          </p:cNvPr>
          <p:cNvSpPr>
            <a:spLocks noGrp="1"/>
          </p:cNvSpPr>
          <p:nvPr>
            <p:ph type="body" sz="quarter" idx="23"/>
          </p:nvPr>
        </p:nvSpPr>
        <p:spPr>
          <a:xfrm flipH="1">
            <a:off x="594000" y="4750732"/>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marL="0" indent="0">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2" name="Title 1">
            <a:extLst>
              <a:ext uri="{FF2B5EF4-FFF2-40B4-BE49-F238E27FC236}">
                <a16:creationId xmlns:a16="http://schemas.microsoft.com/office/drawing/2014/main" id="{D9F3F701-C490-30A5-4D06-B2BAD1821EA2}"/>
              </a:ext>
            </a:extLst>
          </p:cNvPr>
          <p:cNvSpPr>
            <a:spLocks noGrp="1"/>
          </p:cNvSpPr>
          <p:nvPr>
            <p:ph type="title" hasCustomPrompt="1"/>
          </p:nvPr>
        </p:nvSpPr>
        <p:spPr>
          <a:xfrm>
            <a:off x="594000" y="1682864"/>
            <a:ext cx="4345200" cy="339763"/>
          </a:xfrm>
        </p:spPr>
        <p:txBody>
          <a:bodyPr/>
          <a:lstStyle>
            <a:lvl1pPr>
              <a:defRPr sz="1500" cap="all" baseline="0">
                <a:solidFill>
                  <a:schemeClr val="tx2"/>
                </a:solidFill>
              </a:defRPr>
            </a:lvl1pPr>
          </a:lstStyle>
          <a:p>
            <a:r>
              <a:rPr lang="en-US"/>
              <a:t>Title Statement</a:t>
            </a:r>
            <a:endParaRPr lang="en-AU"/>
          </a:p>
        </p:txBody>
      </p:sp>
      <p:sp>
        <p:nvSpPr>
          <p:cNvPr id="8" name="Text Placeholder 7">
            <a:extLst>
              <a:ext uri="{FF2B5EF4-FFF2-40B4-BE49-F238E27FC236}">
                <a16:creationId xmlns:a16="http://schemas.microsoft.com/office/drawing/2014/main" id="{EB2227A6-7157-9561-1E71-42DB0B95D5C5}"/>
              </a:ext>
            </a:extLst>
          </p:cNvPr>
          <p:cNvSpPr>
            <a:spLocks noGrp="1"/>
          </p:cNvSpPr>
          <p:nvPr>
            <p:ph type="body" sz="quarter" idx="24" hasCustomPrompt="1"/>
          </p:nvPr>
        </p:nvSpPr>
        <p:spPr>
          <a:xfrm>
            <a:off x="594000" y="3721418"/>
            <a:ext cx="4345200" cy="951166"/>
          </a:xfrm>
          <a:prstGeom prst="rect">
            <a:avLst/>
          </a:prstGeom>
        </p:spPr>
        <p:txBody>
          <a:bodyPr anchor="b"/>
          <a:lstStyle>
            <a:lvl1pPr>
              <a:buNone/>
              <a:defRPr sz="1600"/>
            </a:lvl1pPr>
            <a:lvl2pPr>
              <a:buNone/>
              <a:defRPr sz="1600"/>
            </a:lvl2pPr>
            <a:lvl3pPr>
              <a:buNone/>
              <a:defRPr sz="1600"/>
            </a:lvl3pPr>
            <a:lvl4pPr>
              <a:buNone/>
              <a:defRPr sz="1600"/>
            </a:lvl4pPr>
            <a:lvl5pPr>
              <a:buNone/>
              <a:defRPr sz="1600"/>
            </a:lvl5pPr>
          </a:lstStyle>
          <a:p>
            <a:pPr lvl="0"/>
            <a:r>
              <a:rPr lang="en-AU"/>
              <a:t>This is a smaller pullout statement or quote about this project with key highlight facts and information.</a:t>
            </a:r>
          </a:p>
        </p:txBody>
      </p:sp>
    </p:spTree>
    <p:extLst>
      <p:ext uri="{BB962C8B-B14F-4D97-AF65-F5344CB8AC3E}">
        <p14:creationId xmlns:p14="http://schemas.microsoft.com/office/powerpoint/2010/main" val="729337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light">
    <p:spTree>
      <p:nvGrpSpPr>
        <p:cNvPr id="1" name=""/>
        <p:cNvGrpSpPr/>
        <p:nvPr/>
      </p:nvGrpSpPr>
      <p:grpSpPr>
        <a:xfrm>
          <a:off x="0" y="0"/>
          <a:ext cx="0" cy="0"/>
          <a:chOff x="0" y="0"/>
          <a:chExt cx="0" cy="0"/>
        </a:xfrm>
      </p:grpSpPr>
      <p:sp>
        <p:nvSpPr>
          <p:cNvPr id="2" name="Text Placeholder 22">
            <a:extLst>
              <a:ext uri="{FF2B5EF4-FFF2-40B4-BE49-F238E27FC236}">
                <a16:creationId xmlns:a16="http://schemas.microsoft.com/office/drawing/2014/main" id="{2F38813F-2D97-2E5E-3B07-45F66ABAE702}"/>
              </a:ext>
              <a:ext uri="{C183D7F6-B498-43B3-948B-1728B52AA6E4}">
                <adec:decorative xmlns:adec="http://schemas.microsoft.com/office/drawing/2017/decorative" val="1"/>
              </a:ext>
            </a:extLst>
          </p:cNvPr>
          <p:cNvSpPr>
            <a:spLocks noGrp="1"/>
          </p:cNvSpPr>
          <p:nvPr>
            <p:ph type="body" sz="quarter" idx="23"/>
          </p:nvPr>
        </p:nvSpPr>
        <p:spPr>
          <a:xfrm flipH="1">
            <a:off x="761703" y="4148475"/>
            <a:ext cx="1090818" cy="64810"/>
          </a:xfrm>
          <a:custGeom>
            <a:avLst/>
            <a:gdLst>
              <a:gd name="connsiteX0" fmla="*/ 0 w 1073565"/>
              <a:gd name="connsiteY0" fmla="*/ 0 h 64810"/>
              <a:gd name="connsiteX1" fmla="*/ 1073565 w 1073565"/>
              <a:gd name="connsiteY1" fmla="*/ 0 h 64810"/>
              <a:gd name="connsiteX2" fmla="*/ 1073565 w 1073565"/>
              <a:gd name="connsiteY2" fmla="*/ 64810 h 64810"/>
              <a:gd name="connsiteX3" fmla="*/ 0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43132 w 1073565"/>
              <a:gd name="connsiteY3" fmla="*/ 64810 h 64810"/>
              <a:gd name="connsiteX4" fmla="*/ 0 w 1073565"/>
              <a:gd name="connsiteY4" fmla="*/ 0 h 64810"/>
              <a:gd name="connsiteX0" fmla="*/ 0 w 1073565"/>
              <a:gd name="connsiteY0" fmla="*/ 0 h 64810"/>
              <a:gd name="connsiteX1" fmla="*/ 1073565 w 1073565"/>
              <a:gd name="connsiteY1" fmla="*/ 0 h 64810"/>
              <a:gd name="connsiteX2" fmla="*/ 1073565 w 1073565"/>
              <a:gd name="connsiteY2" fmla="*/ 64810 h 64810"/>
              <a:gd name="connsiteX3" fmla="*/ 25879 w 1073565"/>
              <a:gd name="connsiteY3" fmla="*/ 62654 h 64810"/>
              <a:gd name="connsiteX4" fmla="*/ 0 w 1073565"/>
              <a:gd name="connsiteY4" fmla="*/ 0 h 64810"/>
              <a:gd name="connsiteX0" fmla="*/ 0 w 1090818"/>
              <a:gd name="connsiteY0" fmla="*/ 2156 h 64810"/>
              <a:gd name="connsiteX1" fmla="*/ 1090818 w 1090818"/>
              <a:gd name="connsiteY1" fmla="*/ 0 h 64810"/>
              <a:gd name="connsiteX2" fmla="*/ 1090818 w 1090818"/>
              <a:gd name="connsiteY2" fmla="*/ 64810 h 64810"/>
              <a:gd name="connsiteX3" fmla="*/ 43132 w 1090818"/>
              <a:gd name="connsiteY3" fmla="*/ 62654 h 64810"/>
              <a:gd name="connsiteX4" fmla="*/ 0 w 1090818"/>
              <a:gd name="connsiteY4" fmla="*/ 2156 h 64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818" h="64810">
                <a:moveTo>
                  <a:pt x="0" y="2156"/>
                </a:moveTo>
                <a:lnTo>
                  <a:pt x="1090818" y="0"/>
                </a:lnTo>
                <a:lnTo>
                  <a:pt x="1090818" y="64810"/>
                </a:lnTo>
                <a:lnTo>
                  <a:pt x="43132" y="62654"/>
                </a:lnTo>
                <a:lnTo>
                  <a:pt x="0" y="2156"/>
                </a:lnTo>
                <a:close/>
              </a:path>
            </a:pathLst>
          </a:custGeom>
          <a:solidFill>
            <a:schemeClr val="accent2"/>
          </a:solidFill>
        </p:spPr>
        <p:txBody>
          <a:bodyPr wrap="square">
            <a:noAutofit/>
          </a:bodyPr>
          <a:lstStyle>
            <a:lvl1pPr>
              <a:spcBef>
                <a:spcPts val="0"/>
              </a:spcBef>
              <a:defRPr sz="400" b="1">
                <a:noFill/>
              </a:defRPr>
            </a:lvl1pPr>
            <a:lvl2pPr marL="0" indent="0">
              <a:spcBef>
                <a:spcPts val="0"/>
              </a:spcBef>
              <a:buNone/>
              <a:defRPr sz="400" b="1">
                <a:noFill/>
              </a:defRPr>
            </a:lvl2pPr>
            <a:lvl3pPr marL="0" indent="0">
              <a:spcBef>
                <a:spcPts val="0"/>
              </a:spcBef>
              <a:buNone/>
              <a:defRPr sz="400" b="1">
                <a:noFill/>
              </a:defRPr>
            </a:lvl3pPr>
            <a:lvl4pPr>
              <a:spcBef>
                <a:spcPts val="0"/>
              </a:spcBef>
              <a:defRPr sz="400" b="1">
                <a:noFill/>
              </a:defRPr>
            </a:lvl4pPr>
            <a:lvl5pPr>
              <a:spcBef>
                <a:spcPts val="0"/>
              </a:spcBef>
              <a:defRPr sz="400" b="1">
                <a:noFill/>
              </a:defRPr>
            </a:lvl5pPr>
            <a:lvl6pPr>
              <a:spcBef>
                <a:spcPts val="0"/>
              </a:spcBef>
              <a:defRPr sz="400">
                <a:noFill/>
              </a:defRPr>
            </a:lvl6pPr>
            <a:lvl7pPr>
              <a:spcBef>
                <a:spcPts val="0"/>
              </a:spcBef>
              <a:defRPr sz="400">
                <a:noFill/>
              </a:defRPr>
            </a:lvl7pPr>
            <a:lvl8pPr>
              <a:spcBef>
                <a:spcPts val="0"/>
              </a:spcBef>
              <a:defRPr sz="400">
                <a:noFill/>
              </a:defRPr>
            </a:lvl8pPr>
            <a:lvl9pPr>
              <a:spcBef>
                <a:spcPts val="0"/>
              </a:spcBef>
              <a:defRPr sz="400">
                <a:noFill/>
              </a:defRPr>
            </a:lvl9pPr>
          </a:lstStyle>
          <a:p>
            <a:pPr lvl="0"/>
            <a:r>
              <a:rPr lang="en-US"/>
              <a:t>Click to edit Master text styles</a:t>
            </a:r>
          </a:p>
        </p:txBody>
      </p:sp>
      <p:sp>
        <p:nvSpPr>
          <p:cNvPr id="6" name="Title 5">
            <a:extLst>
              <a:ext uri="{FF2B5EF4-FFF2-40B4-BE49-F238E27FC236}">
                <a16:creationId xmlns:a16="http://schemas.microsoft.com/office/drawing/2014/main" id="{B60FC9C9-6883-A3E9-6207-2B18E79FAF74}"/>
              </a:ext>
            </a:extLst>
          </p:cNvPr>
          <p:cNvSpPr>
            <a:spLocks noGrp="1"/>
          </p:cNvSpPr>
          <p:nvPr>
            <p:ph type="title" hasCustomPrompt="1"/>
          </p:nvPr>
        </p:nvSpPr>
        <p:spPr>
          <a:xfrm>
            <a:off x="761702" y="1326681"/>
            <a:ext cx="5334297" cy="1981547"/>
          </a:xfrm>
        </p:spPr>
        <p:txBody>
          <a:bodyPr anchor="b" anchorCtr="0"/>
          <a:lstStyle>
            <a:lvl1pPr>
              <a:lnSpc>
                <a:spcPct val="100000"/>
              </a:lnSpc>
              <a:spcBef>
                <a:spcPts val="500"/>
              </a:spcBef>
              <a:defRPr sz="4000">
                <a:solidFill>
                  <a:schemeClr val="tx2"/>
                </a:solidFill>
              </a:defRPr>
            </a:lvl1pPr>
          </a:lstStyle>
          <a:p>
            <a:pPr lvl="0"/>
            <a:r>
              <a:rPr lang="en-US"/>
              <a:t>Thank you</a:t>
            </a:r>
          </a:p>
        </p:txBody>
      </p:sp>
      <p:sp>
        <p:nvSpPr>
          <p:cNvPr id="4" name="Footer Placeholder 3">
            <a:extLst>
              <a:ext uri="{FF2B5EF4-FFF2-40B4-BE49-F238E27FC236}">
                <a16:creationId xmlns:a16="http://schemas.microsoft.com/office/drawing/2014/main" id="{37632DD6-4E1F-3EC1-4F76-2893EE4B3CA0}"/>
              </a:ext>
            </a:extLst>
          </p:cNvPr>
          <p:cNvSpPr>
            <a:spLocks noGrp="1"/>
          </p:cNvSpPr>
          <p:nvPr>
            <p:ph type="ftr" sz="quarter" idx="24"/>
          </p:nvPr>
        </p:nvSpPr>
        <p:spPr>
          <a:xfrm>
            <a:off x="761703" y="6490552"/>
            <a:ext cx="4114800" cy="155213"/>
          </a:xfrm>
          <a:prstGeom prst="rect">
            <a:avLst/>
          </a:prstGeom>
        </p:spPr>
        <p:txBody>
          <a:bodyPr/>
          <a:lstStyle/>
          <a:p>
            <a:r>
              <a:rPr lang="en-AU"/>
              <a:t>© Department of Transport and Planning 2024</a:t>
            </a:r>
          </a:p>
        </p:txBody>
      </p:sp>
      <p:pic>
        <p:nvPicPr>
          <p:cNvPr id="3" name="Picture 2" descr="stripe with DTP logo">
            <a:extLst>
              <a:ext uri="{FF2B5EF4-FFF2-40B4-BE49-F238E27FC236}">
                <a16:creationId xmlns:a16="http://schemas.microsoft.com/office/drawing/2014/main" id="{7AEEEAEA-1387-069D-0256-92BD276E96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3200" y="0"/>
            <a:ext cx="3617976" cy="6858000"/>
          </a:xfrm>
          <a:prstGeom prst="rect">
            <a:avLst/>
          </a:prstGeom>
        </p:spPr>
      </p:pic>
    </p:spTree>
    <p:extLst>
      <p:ext uri="{BB962C8B-B14F-4D97-AF65-F5344CB8AC3E}">
        <p14:creationId xmlns:p14="http://schemas.microsoft.com/office/powerpoint/2010/main" val="2229269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7686" y="295047"/>
            <a:ext cx="11692712" cy="339763"/>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604703" y="1350715"/>
            <a:ext cx="10980000" cy="4902282"/>
          </a:xfrm>
          <a:prstGeom prst="rect">
            <a:avLst/>
          </a:prstGeom>
        </p:spPr>
        <p:txBody>
          <a:bodyPr vert="horz" lIns="0" tIns="0" rIns="0" bIns="0" rtlCol="0">
            <a:noAutofit/>
          </a:bodyPr>
          <a:lstStyle/>
          <a:p>
            <a:pPr lvl="0"/>
            <a:r>
              <a:rPr lang="en-US"/>
              <a:t>Large body text [First level]</a:t>
            </a:r>
          </a:p>
          <a:p>
            <a:pPr lvl="1"/>
            <a:r>
              <a:rPr lang="en-US"/>
              <a:t>Large subheading [Second level]</a:t>
            </a:r>
          </a:p>
          <a:p>
            <a:pPr lvl="2"/>
            <a:r>
              <a:rPr lang="en-US"/>
              <a:t>Small body text [Third level]</a:t>
            </a:r>
          </a:p>
          <a:p>
            <a:pPr lvl="3"/>
            <a:r>
              <a:rPr lang="en-US"/>
              <a:t>Small subheading [Fourth level]</a:t>
            </a:r>
          </a:p>
          <a:p>
            <a:pPr lvl="4"/>
            <a:r>
              <a:rPr lang="en-US"/>
              <a:t>Subheading [Fifth level]</a:t>
            </a:r>
          </a:p>
          <a:p>
            <a:pPr lvl="5"/>
            <a:r>
              <a:rPr lang="en-US"/>
              <a:t>Bullet point level 1 [Sixth level]</a:t>
            </a:r>
          </a:p>
          <a:p>
            <a:pPr lvl="6"/>
            <a:r>
              <a:rPr lang="en-US"/>
              <a:t>Bullet point level 2 [Seventh level]</a:t>
            </a:r>
          </a:p>
          <a:p>
            <a:pPr lvl="7"/>
            <a:r>
              <a:rPr lang="en-US"/>
              <a:t>Annotations / Captions [Eighth level]</a:t>
            </a:r>
          </a:p>
          <a:p>
            <a:pPr lvl="8"/>
            <a:r>
              <a:rPr lang="en-US"/>
              <a:t>Source [Ninth level]</a:t>
            </a:r>
          </a:p>
        </p:txBody>
      </p:sp>
      <p:sp>
        <p:nvSpPr>
          <p:cNvPr id="5" name="Footer Placeholder 4"/>
          <p:cNvSpPr>
            <a:spLocks noGrp="1"/>
          </p:cNvSpPr>
          <p:nvPr>
            <p:ph type="ftr" sz="quarter" idx="3"/>
          </p:nvPr>
        </p:nvSpPr>
        <p:spPr>
          <a:xfrm>
            <a:off x="251602" y="6635044"/>
            <a:ext cx="4114800" cy="155213"/>
          </a:xfrm>
          <a:prstGeom prst="rect">
            <a:avLst/>
          </a:prstGeom>
        </p:spPr>
        <p:txBody>
          <a:bodyPr vert="horz" lIns="0" tIns="0" rIns="0" bIns="0" rtlCol="0" anchor="ctr"/>
          <a:lstStyle>
            <a:lvl1pPr algn="l">
              <a:defRPr sz="650">
                <a:solidFill>
                  <a:schemeClr val="tx2"/>
                </a:solidFill>
                <a:latin typeface="VIC" panose="00000500000000000000" pitchFamily="50" charset="0"/>
              </a:defRPr>
            </a:lvl1pPr>
          </a:lstStyle>
          <a:p>
            <a:r>
              <a:rPr lang="en-AU"/>
              <a:t>© Department of Transport and Planning 2024  </a:t>
            </a:r>
            <a:r>
              <a:rPr lang="en-AU">
                <a:solidFill>
                  <a:schemeClr val="accent2"/>
                </a:solidFill>
              </a:rPr>
              <a:t>/</a:t>
            </a:r>
            <a:r>
              <a:rPr lang="en-AU"/>
              <a:t>  CONFIDENTIAL  </a:t>
            </a:r>
            <a:r>
              <a:rPr lang="en-AU">
                <a:solidFill>
                  <a:schemeClr val="accent2"/>
                </a:solidFill>
              </a:rPr>
              <a:t>/</a:t>
            </a:r>
            <a:r>
              <a:rPr lang="en-AU"/>
              <a:t>  Document Title</a:t>
            </a:r>
          </a:p>
        </p:txBody>
      </p:sp>
      <p:sp>
        <p:nvSpPr>
          <p:cNvPr id="6" name="Slide Number Placeholder 5"/>
          <p:cNvSpPr>
            <a:spLocks noGrp="1"/>
          </p:cNvSpPr>
          <p:nvPr>
            <p:ph type="sldNum" sz="quarter" idx="4"/>
          </p:nvPr>
        </p:nvSpPr>
        <p:spPr>
          <a:xfrm>
            <a:off x="11713515" y="6635044"/>
            <a:ext cx="226883" cy="155213"/>
          </a:xfrm>
          <a:prstGeom prst="rect">
            <a:avLst/>
          </a:prstGeom>
        </p:spPr>
        <p:txBody>
          <a:bodyPr vert="horz" lIns="0" tIns="0" rIns="0" bIns="0" rtlCol="0" anchor="ctr"/>
          <a:lstStyle>
            <a:lvl1pPr algn="r">
              <a:defRPr sz="1000">
                <a:solidFill>
                  <a:schemeClr val="tx2"/>
                </a:solidFill>
                <a:latin typeface="VIC" panose="00000500000000000000" pitchFamily="50" charset="0"/>
              </a:defRPr>
            </a:lvl1pPr>
          </a:lstStyle>
          <a:p>
            <a:fld id="{284A07E2-E97A-42E4-8313-125419E51080}" type="slidenum">
              <a:rPr lang="en-AU" smtClean="0"/>
              <a:pPr/>
              <a:t>‹#›</a:t>
            </a:fld>
            <a:endParaRPr lang="en-AU"/>
          </a:p>
        </p:txBody>
      </p:sp>
      <p:cxnSp>
        <p:nvCxnSpPr>
          <p:cNvPr id="16" name="Straight Connector 15">
            <a:extLst>
              <a:ext uri="{FF2B5EF4-FFF2-40B4-BE49-F238E27FC236}">
                <a16:creationId xmlns:a16="http://schemas.microsoft.com/office/drawing/2014/main" id="{B1057F42-7B6E-1F00-9BE9-7C6DC85A63EF}"/>
              </a:ext>
              <a:ext uri="{C183D7F6-B498-43B3-948B-1728B52AA6E4}">
                <adec:decorative xmlns:adec="http://schemas.microsoft.com/office/drawing/2017/decorative" val="1"/>
              </a:ext>
            </a:extLst>
          </p:cNvPr>
          <p:cNvCxnSpPr>
            <a:cxnSpLocks/>
          </p:cNvCxnSpPr>
          <p:nvPr userDrawn="1"/>
        </p:nvCxnSpPr>
        <p:spPr>
          <a:xfrm>
            <a:off x="252000" y="763200"/>
            <a:ext cx="11693826"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AEF85496-D451-3F95-D3C7-F7230A445C56}"/>
              </a:ext>
              <a:ext uri="{C183D7F6-B498-43B3-948B-1728B52AA6E4}">
                <adec:decorative xmlns:adec="http://schemas.microsoft.com/office/drawing/2017/decorative" val="1"/>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248400" y="731868"/>
            <a:ext cx="1072352" cy="63732"/>
          </a:xfrm>
          <a:prstGeom prst="rect">
            <a:avLst/>
          </a:prstGeom>
        </p:spPr>
      </p:pic>
      <p:pic>
        <p:nvPicPr>
          <p:cNvPr id="7" name="Picture 6">
            <a:extLst>
              <a:ext uri="{FF2B5EF4-FFF2-40B4-BE49-F238E27FC236}">
                <a16:creationId xmlns:a16="http://schemas.microsoft.com/office/drawing/2014/main" id="{1C2C9604-3236-000D-136A-B3F56CB633B7}"/>
              </a:ext>
              <a:ext uri="{C183D7F6-B498-43B3-948B-1728B52AA6E4}">
                <adec:decorative xmlns:adec="http://schemas.microsoft.com/office/drawing/2017/decorative" val="1"/>
              </a:ext>
            </a:extLst>
          </p:cNvPr>
          <p:cNvPicPr>
            <a:picLocks noChangeAspect="1"/>
          </p:cNvPicPr>
          <p:nvPr userDrawn="1"/>
        </p:nvPicPr>
        <p:blipFill>
          <a:blip r:embed="rId32" cstate="hqprint">
            <a:extLst>
              <a:ext uri="{28A0092B-C50C-407E-A947-70E740481C1C}">
                <a14:useLocalDpi xmlns:a14="http://schemas.microsoft.com/office/drawing/2010/main" val="0"/>
              </a:ext>
            </a:extLst>
          </a:blip>
          <a:stretch>
            <a:fillRect/>
          </a:stretch>
        </p:blipFill>
        <p:spPr>
          <a:xfrm>
            <a:off x="11582659" y="6626698"/>
            <a:ext cx="130856" cy="181414"/>
          </a:xfrm>
          <a:prstGeom prst="rect">
            <a:avLst/>
          </a:prstGeom>
        </p:spPr>
      </p:pic>
    </p:spTree>
    <p:extLst>
      <p:ext uri="{BB962C8B-B14F-4D97-AF65-F5344CB8AC3E}">
        <p14:creationId xmlns:p14="http://schemas.microsoft.com/office/powerpoint/2010/main" val="171148352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7" r:id="rId29"/>
  </p:sldLayoutIdLst>
  <p:hf hdr="0" dt="0"/>
  <p:txStyles>
    <p:titleStyle>
      <a:lvl1pPr algn="l" defTabSz="914284"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0" algn="l" defTabSz="914284" rtl="0" eaLnBrk="1" latinLnBrk="0" hangingPunct="1">
        <a:lnSpc>
          <a:spcPct val="100000"/>
        </a:lnSpc>
        <a:spcBef>
          <a:spcPts val="500"/>
        </a:spcBef>
        <a:buFont typeface="Calibri" panose="020F0502020204030204" pitchFamily="34" charset="0"/>
        <a:buChar char="﻿"/>
        <a:defRPr sz="2100" b="0" kern="1200">
          <a:solidFill>
            <a:schemeClr val="tx2"/>
          </a:solidFill>
          <a:latin typeface="+mn-lt"/>
          <a:ea typeface="+mn-ea"/>
          <a:cs typeface="+mn-cs"/>
        </a:defRPr>
      </a:lvl1pPr>
      <a:lvl2pPr marL="0" indent="0" algn="l" defTabSz="914284" rtl="0" eaLnBrk="1" latinLnBrk="0" hangingPunct="1">
        <a:lnSpc>
          <a:spcPct val="100000"/>
        </a:lnSpc>
        <a:spcBef>
          <a:spcPts val="500"/>
        </a:spcBef>
        <a:buFont typeface="Calibri" panose="020F0502020204030204" pitchFamily="34" charset="0"/>
        <a:buChar char="﻿"/>
        <a:tabLst>
          <a:tab pos="10944225" algn="l"/>
        </a:tabLst>
        <a:defRPr sz="2100" b="0" kern="1200">
          <a:solidFill>
            <a:schemeClr val="tx2"/>
          </a:solidFill>
          <a:latin typeface="VIC Medium" panose="00000600000000000000" pitchFamily="50" charset="0"/>
          <a:ea typeface="+mn-ea"/>
          <a:cs typeface="+mn-cs"/>
        </a:defRPr>
      </a:lvl2pPr>
      <a:lvl3pPr marL="0" indent="0" algn="l" defTabSz="914284" rtl="0" eaLnBrk="1" latinLnBrk="0" hangingPunct="1">
        <a:lnSpc>
          <a:spcPct val="100000"/>
        </a:lnSpc>
        <a:spcBef>
          <a:spcPts val="500"/>
        </a:spcBef>
        <a:buFont typeface="Calibri" panose="020F0502020204030204" pitchFamily="34" charset="0"/>
        <a:buChar char="﻿"/>
        <a:defRPr sz="1600" kern="1200">
          <a:solidFill>
            <a:schemeClr val="tx1"/>
          </a:solidFill>
          <a:latin typeface="+mn-lt"/>
          <a:ea typeface="+mn-ea"/>
          <a:cs typeface="+mn-cs"/>
        </a:defRPr>
      </a:lvl3pPr>
      <a:lvl4pPr marL="0" indent="0" algn="l" defTabSz="914284" rtl="0" eaLnBrk="1" latinLnBrk="0" hangingPunct="1">
        <a:lnSpc>
          <a:spcPct val="100000"/>
        </a:lnSpc>
        <a:spcBef>
          <a:spcPts val="500"/>
        </a:spcBef>
        <a:buFont typeface="Calibri Light" panose="020F0302020204030204" pitchFamily="34" charset="0"/>
        <a:buChar char="﻿"/>
        <a:defRPr sz="1600" kern="1200">
          <a:solidFill>
            <a:schemeClr val="tx1"/>
          </a:solidFill>
          <a:latin typeface="VIC Medium" panose="00000600000000000000" pitchFamily="50" charset="0"/>
          <a:ea typeface="+mn-ea"/>
          <a:cs typeface="+mn-cs"/>
        </a:defRPr>
      </a:lvl4pPr>
      <a:lvl5pPr marL="0" indent="0" algn="l" defTabSz="914284" rtl="0" eaLnBrk="1" latinLnBrk="0" hangingPunct="1">
        <a:lnSpc>
          <a:spcPct val="100000"/>
        </a:lnSpc>
        <a:spcBef>
          <a:spcPts val="500"/>
        </a:spcBef>
        <a:buFont typeface="Calibri Light" panose="020F0302020204030204" pitchFamily="34" charset="0"/>
        <a:buChar char="﻿"/>
        <a:defRPr sz="1600" kern="1200">
          <a:solidFill>
            <a:schemeClr val="tx1"/>
          </a:solidFill>
          <a:latin typeface="+mn-lt"/>
          <a:ea typeface="+mn-ea"/>
          <a:cs typeface="+mn-cs"/>
        </a:defRPr>
      </a:lvl5pPr>
      <a:lvl6pPr marL="198000" indent="-180000" algn="l" defTabSz="914284" rtl="0" eaLnBrk="1" latinLnBrk="0" hangingPunct="1">
        <a:lnSpc>
          <a:spcPct val="100000"/>
        </a:lnSpc>
        <a:spcBef>
          <a:spcPts val="500"/>
        </a:spcBef>
        <a:buFont typeface="Symbol" panose="05050102010706020507" pitchFamily="18" charset="2"/>
        <a:buChar char=""/>
        <a:defRPr sz="1600" kern="1200">
          <a:solidFill>
            <a:schemeClr val="tx1"/>
          </a:solidFill>
          <a:latin typeface="+mn-lt"/>
          <a:ea typeface="+mn-ea"/>
          <a:cs typeface="+mn-cs"/>
        </a:defRPr>
      </a:lvl6pPr>
      <a:lvl7pPr marL="378000" indent="-180000" algn="l" defTabSz="914284" rtl="0" eaLnBrk="1" latinLnBrk="0" hangingPunct="1">
        <a:lnSpc>
          <a:spcPct val="100000"/>
        </a:lnSpc>
        <a:spcBef>
          <a:spcPts val="500"/>
        </a:spcBef>
        <a:buFont typeface="Symbol" panose="05050102010706020507" pitchFamily="18" charset="2"/>
        <a:buChar char="-"/>
        <a:defRPr sz="1600" kern="1200">
          <a:solidFill>
            <a:schemeClr val="tx1"/>
          </a:solidFill>
          <a:latin typeface="+mn-lt"/>
          <a:ea typeface="+mn-ea"/>
          <a:cs typeface="+mn-cs"/>
        </a:defRPr>
      </a:lvl7pPr>
      <a:lvl8pPr marL="0" indent="0" algn="l" defTabSz="914284" rtl="0" eaLnBrk="1" latinLnBrk="0" hangingPunct="1">
        <a:lnSpc>
          <a:spcPct val="100000"/>
        </a:lnSpc>
        <a:spcBef>
          <a:spcPts val="500"/>
        </a:spcBef>
        <a:buFont typeface="Calibri Light" panose="020F0302020204030204" pitchFamily="34" charset="0"/>
        <a:buChar char="﻿"/>
        <a:defRPr sz="1100" kern="1200">
          <a:solidFill>
            <a:schemeClr val="tx2"/>
          </a:solidFill>
          <a:latin typeface="+mn-lt"/>
          <a:ea typeface="+mn-ea"/>
          <a:cs typeface="+mn-cs"/>
        </a:defRPr>
      </a:lvl8pPr>
      <a:lvl9pPr marL="0" indent="0" algn="l" defTabSz="914284" rtl="0" eaLnBrk="1" latinLnBrk="0" hangingPunct="1">
        <a:lnSpc>
          <a:spcPct val="100000"/>
        </a:lnSpc>
        <a:spcBef>
          <a:spcPts val="500"/>
        </a:spcBef>
        <a:buFont typeface="Calibri" panose="020F0502020204030204" pitchFamily="34" charset="0"/>
        <a:buChar char="﻿"/>
        <a:defRPr sz="1000" i="1" kern="1200">
          <a:solidFill>
            <a:schemeClr val="tx2"/>
          </a:solidFill>
          <a:latin typeface="+mn-lt"/>
          <a:ea typeface="+mn-ea"/>
          <a:cs typeface="+mn-cs"/>
        </a:defRPr>
      </a:lvl9pPr>
    </p:bodyStyle>
    <p:otherStyle>
      <a:defPPr>
        <a:defRPr lang="en-US"/>
      </a:defPPr>
      <a:lvl1pPr marL="0" algn="l" defTabSz="914284" rtl="0" eaLnBrk="1" latinLnBrk="0" hangingPunct="1">
        <a:defRPr sz="1800" kern="1200">
          <a:solidFill>
            <a:schemeClr val="tx1"/>
          </a:solidFill>
          <a:latin typeface="+mn-lt"/>
          <a:ea typeface="+mn-ea"/>
          <a:cs typeface="+mn-cs"/>
        </a:defRPr>
      </a:lvl1pPr>
      <a:lvl2pPr marL="457139" algn="l" defTabSz="914284" rtl="0" eaLnBrk="1" latinLnBrk="0" hangingPunct="1">
        <a:defRPr sz="1800" kern="1200">
          <a:solidFill>
            <a:schemeClr val="tx1"/>
          </a:solidFill>
          <a:latin typeface="+mn-lt"/>
          <a:ea typeface="+mn-ea"/>
          <a:cs typeface="+mn-cs"/>
        </a:defRPr>
      </a:lvl2pPr>
      <a:lvl3pPr marL="914284" algn="l" defTabSz="914284" rtl="0" eaLnBrk="1" latinLnBrk="0" hangingPunct="1">
        <a:defRPr sz="1800" kern="1200">
          <a:solidFill>
            <a:schemeClr val="tx1"/>
          </a:solidFill>
          <a:latin typeface="+mn-lt"/>
          <a:ea typeface="+mn-ea"/>
          <a:cs typeface="+mn-cs"/>
        </a:defRPr>
      </a:lvl3pPr>
      <a:lvl4pPr marL="1371424" algn="l" defTabSz="914284" rtl="0" eaLnBrk="1" latinLnBrk="0" hangingPunct="1">
        <a:defRPr sz="1800" kern="1200">
          <a:solidFill>
            <a:schemeClr val="tx1"/>
          </a:solidFill>
          <a:latin typeface="+mn-lt"/>
          <a:ea typeface="+mn-ea"/>
          <a:cs typeface="+mn-cs"/>
        </a:defRPr>
      </a:lvl4pPr>
      <a:lvl5pPr marL="1828566" algn="l" defTabSz="914284" rtl="0" eaLnBrk="1" latinLnBrk="0" hangingPunct="1">
        <a:defRPr sz="1800" kern="1200">
          <a:solidFill>
            <a:schemeClr val="tx1"/>
          </a:solidFill>
          <a:latin typeface="+mn-lt"/>
          <a:ea typeface="+mn-ea"/>
          <a:cs typeface="+mn-cs"/>
        </a:defRPr>
      </a:lvl5pPr>
      <a:lvl6pPr marL="2285710" algn="l" defTabSz="914284" rtl="0" eaLnBrk="1" latinLnBrk="0" hangingPunct="1">
        <a:defRPr sz="1800" kern="1200">
          <a:solidFill>
            <a:schemeClr val="tx1"/>
          </a:solidFill>
          <a:latin typeface="+mn-lt"/>
          <a:ea typeface="+mn-ea"/>
          <a:cs typeface="+mn-cs"/>
        </a:defRPr>
      </a:lvl6pPr>
      <a:lvl7pPr marL="2742849" algn="l" defTabSz="914284" rtl="0" eaLnBrk="1" latinLnBrk="0" hangingPunct="1">
        <a:defRPr sz="1800" kern="1200">
          <a:solidFill>
            <a:schemeClr val="tx1"/>
          </a:solidFill>
          <a:latin typeface="+mn-lt"/>
          <a:ea typeface="+mn-ea"/>
          <a:cs typeface="+mn-cs"/>
        </a:defRPr>
      </a:lvl7pPr>
      <a:lvl8pPr marL="3199988" algn="l" defTabSz="914284" rtl="0" eaLnBrk="1" latinLnBrk="0" hangingPunct="1">
        <a:defRPr sz="1800" kern="1200">
          <a:solidFill>
            <a:schemeClr val="tx1"/>
          </a:solidFill>
          <a:latin typeface="+mn-lt"/>
          <a:ea typeface="+mn-ea"/>
          <a:cs typeface="+mn-cs"/>
        </a:defRPr>
      </a:lvl8pPr>
      <a:lvl9pPr marL="3657127" algn="l" defTabSz="91428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userDrawn="1">
          <p15:clr>
            <a:srgbClr val="F26B43"/>
          </p15:clr>
        </p15:guide>
        <p15:guide id="4"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hyperlink" Target="https://transport.vic.gov.au/road-and-active-transport/active-transport/e-scooter-road-rules" TargetMode="Externa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hyperlink" Target="mailto:roadsafetyvictoria@transport.vic.gov.au"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facebook.com/transportvictoriagov/" TargetMode="External"/><Relationship Id="rId2" Type="http://schemas.openxmlformats.org/officeDocument/2006/relationships/hyperlink" Target="https://www.instagram.com/transport.victoria/" TargetMode="Externa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transport.vic.gov.au/road-and-active-transport/active-transport/e-scooter-road-rules" TargetMode="External"/><Relationship Id="rId1" Type="http://schemas.openxmlformats.org/officeDocument/2006/relationships/slideLayout" Target="../slideLayouts/slideLayout25.xml"/><Relationship Id="rId4" Type="http://schemas.openxmlformats.org/officeDocument/2006/relationships/hyperlink" Target="https://www.dropbox.com/scl/fo/xj5a0ntzog0qsp6fs80wt/AAbnixTPUpPPcr3fHXze5EM?rlkey=0ixwivzc11uoxn0zod9kil4tz&amp;st=9xvs8s4j&amp;dl=0"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dropbox.com/scl/fi/80mx5cpqjw8kdt21gmd1d/DTP2107_E-Rideables-Rules_Social_Post_2_Escooter-helmet_1080x1350px_STATIC_v3_FA.jpg?rlkey=ya6mz7qhq13xr8nr1tq52efi4&amp;st=zcz6bhnc&amp;dl=0" TargetMode="External"/><Relationship Id="rId3" Type="http://schemas.openxmlformats.org/officeDocument/2006/relationships/image" Target="../media/image14.png"/><Relationship Id="rId7" Type="http://schemas.openxmlformats.org/officeDocument/2006/relationships/hyperlink" Target="https://www.dropbox.com/scl/fi/wq1clkjliy3tnyt40m49x/DTP2107_E-Rideables-Rules_Social_Post_4_Know-the-Rules_1080x1350px_STATIC_v3_FA.jpg?rlkey=s3w2bwuu2difz0wpqj0vcfgz0&amp;st=rmrw3v8q&amp;dl=0" TargetMode="External"/><Relationship Id="rId2" Type="http://schemas.openxmlformats.org/officeDocument/2006/relationships/hyperlink" Target="https://transport.vic.gov.au/road-and-active-transport/active-transport/e-scooter-road-rules" TargetMode="External"/><Relationship Id="rId1" Type="http://schemas.openxmlformats.org/officeDocument/2006/relationships/slideLayout" Target="../slideLayouts/slideLayout25.xml"/><Relationship Id="rId6" Type="http://schemas.openxmlformats.org/officeDocument/2006/relationships/hyperlink" Target="https://www.dropbox.com/scl/fi/0xfp3ut0pde82lsu009r0/DTP2107_E-Rideables-Rules_Social_Post_3_Not-a-toy_1080x1350px_STATIC_v5_FA.jpg?rlkey=xpkdjhqxrha1m33lmy6y657no&amp;st=bw0zdyjo&amp;dl=0" TargetMode="Externa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transport.vic.gov.au/road-and-active-transport/active-transport/bicycles/electric-bikes" TargetMode="External"/><Relationship Id="rId1" Type="http://schemas.openxmlformats.org/officeDocument/2006/relationships/slideLayout" Target="../slideLayouts/slideLayout25.xml"/><Relationship Id="rId4" Type="http://schemas.openxmlformats.org/officeDocument/2006/relationships/hyperlink" Target="https://www.dropbox.com/scl/fo/esrd9hlkmync7xir7fr7a/ALzw-WhlJ2ip57_ELLrnp7c?rlkey=c4qgedp3k7mig84zxarqpdwtw&amp;st=qunn1gv7&amp;dl=0"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dropbox.com/scl/fi/fn0kf9axxvxj2u0wm7ek6/DTP2107_E-Rideables-Rules_Social_Post_6_Ebike-legal-power_1080x1350px_STATIC_v2_FA.jpg?rlkey=pbi6nkvqtue67dte0rgjusqs3&amp;st=9du0w89h&amp;dl=0" TargetMode="External"/><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hyperlink" Target="https://transport.vic.gov.au/road-and-active-transport/active-transport/bicycles/electric-bikes" TargetMode="External"/><Relationship Id="rId1" Type="http://schemas.openxmlformats.org/officeDocument/2006/relationships/slideLayout" Target="../slideLayouts/slideLayout25.xml"/><Relationship Id="rId6" Type="http://schemas.openxmlformats.org/officeDocument/2006/relationships/image" Target="../media/image20.png"/><Relationship Id="rId11" Type="http://schemas.openxmlformats.org/officeDocument/2006/relationships/hyperlink" Target="https://www.dropbox.com/scl/fi/iwnxssypztudje2wxoy4z/DTP2107_E-Rideables-Rules_Social_Post_9_Ride-smart_1080x1350px_STATIC_v2_FA.jpg?rlkey=e8nv9i91m9oaha4iq1te0ys2q&amp;st=jo2or5w8&amp;dl=0" TargetMode="External"/><Relationship Id="rId5" Type="http://schemas.openxmlformats.org/officeDocument/2006/relationships/hyperlink" Target="https://transport.vic.gov.au/road-and-active-transport/active-transport/bicycles/bicycle-road-rules" TargetMode="External"/><Relationship Id="rId10" Type="http://schemas.openxmlformats.org/officeDocument/2006/relationships/hyperlink" Target="https://www.dropbox.com/scl/fi/urffwud4ifkow9g3pwuu8/DTP2107_E-Rideables-Rules_Social_Post_8_Ebike-stay-alert_1080x1350px_STATIC_v2_FA.jpg?rlkey=8uuxnctumm97gcyi3b6ev8ps3&amp;st=5q5ajxor&amp;dl=0" TargetMode="External"/><Relationship Id="rId4" Type="http://schemas.openxmlformats.org/officeDocument/2006/relationships/image" Target="../media/image19.png"/><Relationship Id="rId9" Type="http://schemas.openxmlformats.org/officeDocument/2006/relationships/hyperlink" Target="https://www.dropbox.com/scl/fi/voqv8jtgov1m36iy6warz/DTP2107_E-Rideables-Rules_Social_Post_7_Dirt-bike_1080x1350px_STATIC_v3_FA.jpg?rlkey=rxdmrx2kr6vk19ryafylqtzlf&amp;st=yxh4m6z4&amp;dl=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transport.vic.gov.au/road-and-active-transport/active-transport/e-scooter-road-rules" TargetMode="External"/><Relationship Id="rId2" Type="http://schemas.openxmlformats.org/officeDocument/2006/relationships/hyperlink" Target="https://transport.vic.gov.au/road-and-active-transport/active-transport/bicycles/electric-bikes" TargetMode="Externa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hyperlink" Target="https://transport.vic.gov.au/road-and-active-transport/active-transport/bicycles/electric-bikes" TargetMode="Externa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383D8C6-5296-71FD-59D8-B5B8D7763032}"/>
              </a:ext>
            </a:extLst>
          </p:cNvPr>
          <p:cNvSpPr>
            <a:spLocks noGrp="1"/>
          </p:cNvSpPr>
          <p:nvPr>
            <p:ph type="title"/>
          </p:nvPr>
        </p:nvSpPr>
        <p:spPr>
          <a:xfrm>
            <a:off x="761704" y="1792800"/>
            <a:ext cx="5053880" cy="1891280"/>
          </a:xfrm>
        </p:spPr>
        <p:txBody>
          <a:bodyPr anchor="b">
            <a:normAutofit fontScale="90000"/>
          </a:bodyPr>
          <a:lstStyle/>
          <a:p>
            <a:r>
              <a:rPr lang="en-AU"/>
              <a:t>E-</a:t>
            </a:r>
            <a:r>
              <a:rPr lang="en-AU" err="1"/>
              <a:t>rideables</a:t>
            </a:r>
            <a:br>
              <a:rPr lang="en-AU"/>
            </a:br>
            <a:r>
              <a:rPr lang="en-AU"/>
              <a:t>Rules, safe behaviour and purchasing</a:t>
            </a:r>
          </a:p>
        </p:txBody>
      </p:sp>
      <p:sp>
        <p:nvSpPr>
          <p:cNvPr id="2" name="Text Placeholder 1">
            <a:extLst>
              <a:ext uri="{FF2B5EF4-FFF2-40B4-BE49-F238E27FC236}">
                <a16:creationId xmlns:a16="http://schemas.microsoft.com/office/drawing/2014/main" id="{4454904C-48F4-98B8-E3B8-7D961A33DA39}"/>
              </a:ext>
            </a:extLst>
          </p:cNvPr>
          <p:cNvSpPr>
            <a:spLocks noGrp="1"/>
          </p:cNvSpPr>
          <p:nvPr>
            <p:ph type="body" sz="quarter" idx="22"/>
          </p:nvPr>
        </p:nvSpPr>
        <p:spPr>
          <a:xfrm>
            <a:off x="761704" y="3736800"/>
            <a:ext cx="5053880" cy="1655433"/>
          </a:xfrm>
        </p:spPr>
        <p:txBody>
          <a:bodyPr>
            <a:normAutofit/>
          </a:bodyPr>
          <a:lstStyle/>
          <a:p>
            <a:pPr lvl="1"/>
            <a:r>
              <a:rPr lang="en-AU" sz="2500"/>
              <a:t>STAKEHOLDER PACK</a:t>
            </a:r>
          </a:p>
          <a:p>
            <a:pPr lvl="1"/>
            <a:r>
              <a:rPr lang="en-AU" sz="2500"/>
              <a:t>JUNE 2026</a:t>
            </a:r>
          </a:p>
        </p:txBody>
      </p:sp>
      <p:sp>
        <p:nvSpPr>
          <p:cNvPr id="3" name="Footer Placeholder 2">
            <a:extLst>
              <a:ext uri="{FF2B5EF4-FFF2-40B4-BE49-F238E27FC236}">
                <a16:creationId xmlns:a16="http://schemas.microsoft.com/office/drawing/2014/main" id="{9A5F5574-27AF-2411-1035-1BBEECF36673}"/>
              </a:ext>
            </a:extLst>
          </p:cNvPr>
          <p:cNvSpPr>
            <a:spLocks noGrp="1"/>
          </p:cNvSpPr>
          <p:nvPr>
            <p:ph type="ftr" sz="quarter" idx="11"/>
          </p:nvPr>
        </p:nvSpPr>
        <p:spPr>
          <a:xfrm>
            <a:off x="761704" y="6490552"/>
            <a:ext cx="4114800" cy="155213"/>
          </a:xfrm>
        </p:spPr>
        <p:txBody>
          <a:bodyPr anchor="ctr">
            <a:normAutofit/>
          </a:bodyPr>
          <a:lstStyle/>
          <a:p>
            <a:pPr>
              <a:spcAft>
                <a:spcPts val="600"/>
              </a:spcAft>
            </a:pPr>
            <a:r>
              <a:rPr lang="en-AU"/>
              <a:t>© Department of Transport and Planning 2024</a:t>
            </a:r>
          </a:p>
        </p:txBody>
      </p:sp>
      <p:sp>
        <p:nvSpPr>
          <p:cNvPr id="23" name="Text Placeholder 5">
            <a:extLst>
              <a:ext uri="{FF2B5EF4-FFF2-40B4-BE49-F238E27FC236}">
                <a16:creationId xmlns:a16="http://schemas.microsoft.com/office/drawing/2014/main" id="{6B9594AA-6DD7-084B-EBD1-2FD0F932E3C5}"/>
              </a:ext>
            </a:extLst>
          </p:cNvPr>
          <p:cNvSpPr>
            <a:spLocks noGrp="1"/>
          </p:cNvSpPr>
          <p:nvPr>
            <p:ph type="body" sz="quarter" idx="16"/>
          </p:nvPr>
        </p:nvSpPr>
        <p:spPr>
          <a:xfrm>
            <a:off x="10579165" y="6313391"/>
            <a:ext cx="312749" cy="332044"/>
          </a:xfrm>
        </p:spPr>
        <p:txBody>
          <a:bodyPr/>
          <a:lstStyle/>
          <a:p>
            <a:endParaRPr lang="en-US"/>
          </a:p>
        </p:txBody>
      </p:sp>
      <p:sp>
        <p:nvSpPr>
          <p:cNvPr id="24" name="Text Placeholder 6">
            <a:extLst>
              <a:ext uri="{FF2B5EF4-FFF2-40B4-BE49-F238E27FC236}">
                <a16:creationId xmlns:a16="http://schemas.microsoft.com/office/drawing/2014/main" id="{487B47FB-8F19-CE5B-DA43-432C7583B4C2}"/>
              </a:ext>
            </a:extLst>
          </p:cNvPr>
          <p:cNvSpPr>
            <a:spLocks noGrp="1"/>
          </p:cNvSpPr>
          <p:nvPr>
            <p:ph type="body" sz="quarter" idx="19"/>
          </p:nvPr>
        </p:nvSpPr>
        <p:spPr>
          <a:xfrm>
            <a:off x="10731198" y="3686393"/>
            <a:ext cx="1247202" cy="2638987"/>
          </a:xfrm>
        </p:spPr>
        <p:txBody>
          <a:bodyPr/>
          <a:lstStyle/>
          <a:p>
            <a:endParaRPr lang="en-US"/>
          </a:p>
        </p:txBody>
      </p:sp>
      <p:sp>
        <p:nvSpPr>
          <p:cNvPr id="25" name="Text Placeholder 7">
            <a:extLst>
              <a:ext uri="{FF2B5EF4-FFF2-40B4-BE49-F238E27FC236}">
                <a16:creationId xmlns:a16="http://schemas.microsoft.com/office/drawing/2014/main" id="{32233D34-CBC8-4A2D-460E-59F64969B646}"/>
              </a:ext>
            </a:extLst>
          </p:cNvPr>
          <p:cNvSpPr>
            <a:spLocks noGrp="1"/>
          </p:cNvSpPr>
          <p:nvPr>
            <p:ph type="body" sz="quarter" idx="20"/>
          </p:nvPr>
        </p:nvSpPr>
        <p:spPr>
          <a:xfrm rot="10800000">
            <a:off x="10733353" y="6320317"/>
            <a:ext cx="312749" cy="331089"/>
          </a:xfrm>
        </p:spPr>
        <p:txBody>
          <a:bodyPr/>
          <a:lstStyle/>
          <a:p>
            <a:endParaRPr lang="en-US"/>
          </a:p>
        </p:txBody>
      </p:sp>
      <p:sp>
        <p:nvSpPr>
          <p:cNvPr id="26" name="Text Placeholder 8">
            <a:extLst>
              <a:ext uri="{FF2B5EF4-FFF2-40B4-BE49-F238E27FC236}">
                <a16:creationId xmlns:a16="http://schemas.microsoft.com/office/drawing/2014/main" id="{30C0AE37-02C7-A92D-BA35-606F799C5FC6}"/>
              </a:ext>
            </a:extLst>
          </p:cNvPr>
          <p:cNvSpPr>
            <a:spLocks noGrp="1"/>
          </p:cNvSpPr>
          <p:nvPr>
            <p:ph type="body" sz="quarter" idx="21"/>
          </p:nvPr>
        </p:nvSpPr>
        <p:spPr>
          <a:xfrm>
            <a:off x="10799099" y="6644480"/>
            <a:ext cx="401192" cy="217833"/>
          </a:xfrm>
        </p:spPr>
        <p:txBody>
          <a:bodyPr/>
          <a:lstStyle/>
          <a:p>
            <a:endParaRPr lang="en-US"/>
          </a:p>
        </p:txBody>
      </p:sp>
      <p:pic>
        <p:nvPicPr>
          <p:cNvPr id="13" name="Picture Placeholder 12">
            <a:extLst>
              <a:ext uri="{FF2B5EF4-FFF2-40B4-BE49-F238E27FC236}">
                <a16:creationId xmlns:a16="http://schemas.microsoft.com/office/drawing/2014/main" id="{21DF54F0-0F1F-81D2-9882-F82FA133E274}"/>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3978" b="3978"/>
          <a:stretch>
            <a:fillRect/>
          </a:stretch>
        </p:blipFill>
        <p:spPr>
          <a:prstGeom prst="rect">
            <a:avLst/>
          </a:prstGeom>
        </p:spPr>
      </p:pic>
    </p:spTree>
    <p:extLst>
      <p:ext uri="{BB962C8B-B14F-4D97-AF65-F5344CB8AC3E}">
        <p14:creationId xmlns:p14="http://schemas.microsoft.com/office/powerpoint/2010/main" val="1828342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E8D70-4530-177F-0669-8061678E14F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F0A6B27-8333-8A78-0B3D-0E583744D71E}"/>
              </a:ext>
            </a:extLst>
          </p:cNvPr>
          <p:cNvSpPr>
            <a:spLocks noGrp="1"/>
          </p:cNvSpPr>
          <p:nvPr>
            <p:ph type="title"/>
          </p:nvPr>
        </p:nvSpPr>
        <p:spPr/>
        <p:txBody>
          <a:bodyPr/>
          <a:lstStyle/>
          <a:p>
            <a:r>
              <a:rPr lang="en-AU"/>
              <a:t>FAQs: e-scooters</a:t>
            </a:r>
          </a:p>
        </p:txBody>
      </p:sp>
      <p:sp>
        <p:nvSpPr>
          <p:cNvPr id="4" name="Slide Number Placeholder 21">
            <a:extLst>
              <a:ext uri="{FF2B5EF4-FFF2-40B4-BE49-F238E27FC236}">
                <a16:creationId xmlns:a16="http://schemas.microsoft.com/office/drawing/2014/main" id="{8FC07DA3-FF13-EE63-2DDA-4A9E7E055DC1}"/>
              </a:ext>
            </a:extLst>
          </p:cNvPr>
          <p:cNvSpPr txBox="1">
            <a:spLocks/>
          </p:cNvSpPr>
          <p:nvPr/>
        </p:nvSpPr>
        <p:spPr>
          <a:xfrm>
            <a:off x="11713514" y="6606469"/>
            <a:ext cx="383235" cy="222956"/>
          </a:xfrm>
          <a:prstGeom prst="rect">
            <a:avLst/>
          </a:prstGeom>
        </p:spPr>
        <p:txBody>
          <a:bodyPr/>
          <a:lstStyle>
            <a:defPPr>
              <a:defRPr lang="en-US"/>
            </a:defPPr>
            <a:lvl1pPr marL="0" algn="l" defTabSz="457079" rtl="0" eaLnBrk="1" latinLnBrk="0" hangingPunct="1">
              <a:defRPr sz="1800" kern="1200">
                <a:solidFill>
                  <a:schemeClr val="tx1"/>
                </a:solidFill>
                <a:latin typeface="+mn-lt"/>
                <a:ea typeface="+mn-ea"/>
                <a:cs typeface="+mn-cs"/>
              </a:defRPr>
            </a:lvl1pPr>
            <a:lvl2pPr marL="457079" algn="l" defTabSz="457079" rtl="0" eaLnBrk="1" latinLnBrk="0" hangingPunct="1">
              <a:defRPr sz="1800" kern="1200">
                <a:solidFill>
                  <a:schemeClr val="tx1"/>
                </a:solidFill>
                <a:latin typeface="+mn-lt"/>
                <a:ea typeface="+mn-ea"/>
                <a:cs typeface="+mn-cs"/>
              </a:defRPr>
            </a:lvl2pPr>
            <a:lvl3pPr marL="914165" algn="l" defTabSz="457079" rtl="0" eaLnBrk="1" latinLnBrk="0" hangingPunct="1">
              <a:defRPr sz="1800" kern="1200">
                <a:solidFill>
                  <a:schemeClr val="tx1"/>
                </a:solidFill>
                <a:latin typeface="+mn-lt"/>
                <a:ea typeface="+mn-ea"/>
                <a:cs typeface="+mn-cs"/>
              </a:defRPr>
            </a:lvl3pPr>
            <a:lvl4pPr marL="1371248" algn="l" defTabSz="457079" rtl="0" eaLnBrk="1" latinLnBrk="0" hangingPunct="1">
              <a:defRPr sz="1800" kern="1200">
                <a:solidFill>
                  <a:schemeClr val="tx1"/>
                </a:solidFill>
                <a:latin typeface="+mn-lt"/>
                <a:ea typeface="+mn-ea"/>
                <a:cs typeface="+mn-cs"/>
              </a:defRPr>
            </a:lvl4pPr>
            <a:lvl5pPr marL="1828330" algn="l" defTabSz="457079" rtl="0" eaLnBrk="1" latinLnBrk="0" hangingPunct="1">
              <a:defRPr sz="1800" kern="1200">
                <a:solidFill>
                  <a:schemeClr val="tx1"/>
                </a:solidFill>
                <a:latin typeface="+mn-lt"/>
                <a:ea typeface="+mn-ea"/>
                <a:cs typeface="+mn-cs"/>
              </a:defRPr>
            </a:lvl5pPr>
            <a:lvl6pPr marL="2285414" algn="l" defTabSz="457079" rtl="0" eaLnBrk="1" latinLnBrk="0" hangingPunct="1">
              <a:defRPr sz="1800" kern="1200">
                <a:solidFill>
                  <a:schemeClr val="tx1"/>
                </a:solidFill>
                <a:latin typeface="+mn-lt"/>
                <a:ea typeface="+mn-ea"/>
                <a:cs typeface="+mn-cs"/>
              </a:defRPr>
            </a:lvl6pPr>
            <a:lvl7pPr marL="2742494" algn="l" defTabSz="457079" rtl="0" eaLnBrk="1" latinLnBrk="0" hangingPunct="1">
              <a:defRPr sz="1800" kern="1200">
                <a:solidFill>
                  <a:schemeClr val="tx1"/>
                </a:solidFill>
                <a:latin typeface="+mn-lt"/>
                <a:ea typeface="+mn-ea"/>
                <a:cs typeface="+mn-cs"/>
              </a:defRPr>
            </a:lvl7pPr>
            <a:lvl8pPr marL="3199573" algn="l" defTabSz="457079" rtl="0" eaLnBrk="1" latinLnBrk="0" hangingPunct="1">
              <a:defRPr sz="1800" kern="1200">
                <a:solidFill>
                  <a:schemeClr val="tx1"/>
                </a:solidFill>
                <a:latin typeface="+mn-lt"/>
                <a:ea typeface="+mn-ea"/>
                <a:cs typeface="+mn-cs"/>
              </a:defRPr>
            </a:lvl8pPr>
            <a:lvl9pPr marL="3656655" algn="l" defTabSz="457079" rtl="0" eaLnBrk="1" latinLnBrk="0" hangingPunct="1">
              <a:defRPr sz="1800" kern="1200">
                <a:solidFill>
                  <a:schemeClr val="tx1"/>
                </a:solidFill>
                <a:latin typeface="+mn-lt"/>
                <a:ea typeface="+mn-ea"/>
                <a:cs typeface="+mn-cs"/>
              </a:defRPr>
            </a:lvl9pPr>
          </a:lstStyle>
          <a:p>
            <a:fld id="{284A07E2-E97A-42E4-8313-125419E51080}" type="slidenum">
              <a:rPr lang="en-AU" sz="1000" smtClean="0">
                <a:latin typeface="VIC" panose="020B0604020202020204" charset="0"/>
              </a:rPr>
              <a:pPr/>
              <a:t>10</a:t>
            </a:fld>
            <a:endParaRPr lang="en-AU" sz="1000">
              <a:latin typeface="VIC" panose="020B0604020202020204" charset="0"/>
            </a:endParaRPr>
          </a:p>
        </p:txBody>
      </p:sp>
      <p:graphicFrame>
        <p:nvGraphicFramePr>
          <p:cNvPr id="5" name="Content Placeholder 10">
            <a:extLst>
              <a:ext uri="{FF2B5EF4-FFF2-40B4-BE49-F238E27FC236}">
                <a16:creationId xmlns:a16="http://schemas.microsoft.com/office/drawing/2014/main" id="{D9436A07-8E78-533E-7B8B-B850EA0995D1}"/>
              </a:ext>
            </a:extLst>
          </p:cNvPr>
          <p:cNvGraphicFramePr>
            <a:graphicFrameLocks/>
          </p:cNvGraphicFramePr>
          <p:nvPr>
            <p:extLst>
              <p:ext uri="{D42A27DB-BD31-4B8C-83A1-F6EECF244321}">
                <p14:modId xmlns:p14="http://schemas.microsoft.com/office/powerpoint/2010/main" val="496645476"/>
              </p:ext>
            </p:extLst>
          </p:nvPr>
        </p:nvGraphicFramePr>
        <p:xfrm>
          <a:off x="247685" y="993058"/>
          <a:ext cx="11692712" cy="5303588"/>
        </p:xfrm>
        <a:graphic>
          <a:graphicData uri="http://schemas.openxmlformats.org/drawingml/2006/table">
            <a:tbl>
              <a:tblPr firstRow="1" bandRow="1">
                <a:tableStyleId>{5C22544A-7EE6-4342-B048-85BDC9FD1C3A}</a:tableStyleId>
              </a:tblPr>
              <a:tblGrid>
                <a:gridCol w="2269373">
                  <a:extLst>
                    <a:ext uri="{9D8B030D-6E8A-4147-A177-3AD203B41FA5}">
                      <a16:colId xmlns:a16="http://schemas.microsoft.com/office/drawing/2014/main" val="577606962"/>
                    </a:ext>
                  </a:extLst>
                </a:gridCol>
                <a:gridCol w="9423339">
                  <a:extLst>
                    <a:ext uri="{9D8B030D-6E8A-4147-A177-3AD203B41FA5}">
                      <a16:colId xmlns:a16="http://schemas.microsoft.com/office/drawing/2014/main" val="1680689867"/>
                    </a:ext>
                  </a:extLst>
                </a:gridCol>
              </a:tblGrid>
              <a:tr h="0">
                <a:tc>
                  <a:txBody>
                    <a:bodyPr/>
                    <a:lstStyle/>
                    <a:p>
                      <a:pPr marL="0" lvl="0" indent="0">
                        <a:lnSpc>
                          <a:spcPct val="115000"/>
                        </a:lnSpc>
                        <a:spcAft>
                          <a:spcPts val="800"/>
                        </a:spcAft>
                        <a:buFont typeface="Calibri" panose="020F0502020204030204" pitchFamily="34" charset="0"/>
                        <a:buNone/>
                        <a:tabLst>
                          <a:tab pos="457200" algn="l"/>
                        </a:tabLst>
                      </a:pPr>
                      <a:r>
                        <a:rPr lang="en-AU" sz="1200" b="1" kern="1200">
                          <a:solidFill>
                            <a:srgbClr val="36383D"/>
                          </a:solidFill>
                          <a:effectLst/>
                          <a:latin typeface="VIC Light" panose="00000400000000000000" pitchFamily="2" charset="0"/>
                          <a:ea typeface="+mn-ea"/>
                          <a:cs typeface="+mn-cs"/>
                        </a:rPr>
                        <a:t>What is a legal e-scooter?</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E7EAEA"/>
                    </a:solidFill>
                  </a:tcPr>
                </a:tc>
                <a:tc>
                  <a:txBody>
                    <a:bodyPr/>
                    <a:lstStyle/>
                    <a:p>
                      <a:pPr marL="0" lvl="0" indent="0">
                        <a:lnSpc>
                          <a:spcPct val="115000"/>
                        </a:lnSpc>
                        <a:spcAft>
                          <a:spcPts val="0"/>
                        </a:spcAft>
                        <a:buNone/>
                        <a:tabLst>
                          <a:tab pos="457200" algn="l"/>
                        </a:tabLst>
                      </a:pPr>
                      <a:r>
                        <a:rPr lang="en-AU" sz="1200" b="0" kern="1200">
                          <a:solidFill>
                            <a:srgbClr val="36383D"/>
                          </a:solidFill>
                          <a:effectLst/>
                          <a:latin typeface="VIC Light" panose="00000400000000000000" pitchFamily="2" charset="0"/>
                          <a:ea typeface="+mn-ea"/>
                          <a:cs typeface="+mn-cs"/>
                        </a:rPr>
                        <a:t>A legal e-scooter must have:</a:t>
                      </a:r>
                      <a:endParaRPr lang="en-AU" sz="1200" b="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b="0" kern="1200">
                          <a:solidFill>
                            <a:srgbClr val="36383D"/>
                          </a:solidFill>
                          <a:effectLst/>
                          <a:latin typeface="VIC Light" panose="00000400000000000000" pitchFamily="2" charset="0"/>
                          <a:ea typeface="+mn-ea"/>
                          <a:cs typeface="+mn-cs"/>
                        </a:rPr>
                        <a:t>Max speed capability of 25 km/h</a:t>
                      </a:r>
                      <a:endParaRPr lang="en-AU" sz="1200" b="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b="0" kern="1200">
                          <a:solidFill>
                            <a:srgbClr val="36383D"/>
                          </a:solidFill>
                          <a:effectLst/>
                          <a:latin typeface="VIC Light" panose="00000400000000000000" pitchFamily="2" charset="0"/>
                          <a:ea typeface="+mn-ea"/>
                          <a:cs typeface="+mn-cs"/>
                        </a:rPr>
                        <a:t>Two wheels, handlebar, footboard</a:t>
                      </a:r>
                      <a:endParaRPr lang="en-AU" sz="1200" b="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b="0" kern="1200">
                          <a:solidFill>
                            <a:srgbClr val="36383D"/>
                          </a:solidFill>
                          <a:effectLst/>
                          <a:latin typeface="VIC Light" panose="00000400000000000000" pitchFamily="2" charset="0"/>
                          <a:ea typeface="+mn-ea"/>
                          <a:cs typeface="+mn-cs"/>
                        </a:rPr>
                        <a:t>Weight under 45 kg</a:t>
                      </a:r>
                      <a:endParaRPr lang="en-AU" sz="1200" b="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E7EAEA"/>
                    </a:solidFill>
                  </a:tcPr>
                </a:tc>
                <a:extLst>
                  <a:ext uri="{0D108BD9-81ED-4DB2-BD59-A6C34878D82A}">
                    <a16:rowId xmlns:a16="http://schemas.microsoft.com/office/drawing/2014/main" val="2638845279"/>
                  </a:ext>
                </a:extLst>
              </a:tr>
              <a:tr h="477081">
                <a:tc>
                  <a:txBody>
                    <a:bodyPr/>
                    <a:lstStyle/>
                    <a:p>
                      <a:pPr marL="0" lvl="0" indent="0">
                        <a:lnSpc>
                          <a:spcPct val="115000"/>
                        </a:lnSpc>
                        <a:spcAft>
                          <a:spcPts val="800"/>
                        </a:spcAft>
                        <a:buFont typeface="Calibri" panose="020F0502020204030204" pitchFamily="34" charset="0"/>
                        <a:buNone/>
                        <a:tabLst>
                          <a:tab pos="457200" algn="l"/>
                        </a:tabLst>
                      </a:pPr>
                      <a:r>
                        <a:rPr lang="en-AU" sz="1200" b="1" kern="1200">
                          <a:solidFill>
                            <a:srgbClr val="36383D"/>
                          </a:solidFill>
                          <a:effectLst/>
                          <a:latin typeface="VIC Light"/>
                          <a:ea typeface="+mn-ea"/>
                          <a:cs typeface="+mn-cs"/>
                        </a:rPr>
                        <a:t>Is licensing or registration required?</a:t>
                      </a:r>
                      <a:endParaRPr lang="en-AU" sz="1200" kern="100">
                        <a:effectLst/>
                        <a:latin typeface="VIC Light"/>
                        <a:ea typeface="Aptos" panose="020B0004020202020204" pitchFamily="34" charset="0"/>
                        <a:cs typeface="Times New Roman" panose="02020603050405020304" pitchFamily="18" charset="0"/>
                      </a:endParaRPr>
                    </a:p>
                  </a:txBody>
                  <a:tcPr marL="68580" marR="68580" marT="0" marB="0"/>
                </a:tc>
                <a:tc>
                  <a:txBody>
                    <a:bodyPr/>
                    <a:lstStyle/>
                    <a:p>
                      <a:pPr marL="0" lvl="0" indent="0">
                        <a:lnSpc>
                          <a:spcPct val="115000"/>
                        </a:lnSpc>
                        <a:spcAft>
                          <a:spcPts val="0"/>
                        </a:spcAft>
                        <a:buFont typeface="Calibri" panose="020F0502020204030204" pitchFamily="34" charset="0"/>
                        <a:buNone/>
                        <a:tabLst>
                          <a:tab pos="457200" algn="l"/>
                        </a:tabLst>
                      </a:pPr>
                      <a:r>
                        <a:rPr lang="en-US" sz="1200" kern="1200">
                          <a:solidFill>
                            <a:srgbClr val="36383D"/>
                          </a:solidFill>
                          <a:effectLst/>
                          <a:latin typeface="+mn-lt"/>
                          <a:ea typeface="+mn-ea"/>
                          <a:cs typeface="+mn-cs"/>
                        </a:rPr>
                        <a:t>No, you don't need a licence or to register an e-scooter.</a:t>
                      </a:r>
                      <a:endParaRPr lang="en-AU" sz="1200" kern="100">
                        <a:effectLst/>
                        <a:latin typeface="VIC Ligh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52105489"/>
                  </a:ext>
                </a:extLst>
              </a:tr>
              <a:tr h="398163">
                <a:tc>
                  <a:txBody>
                    <a:bodyPr/>
                    <a:lstStyle/>
                    <a:p>
                      <a:pPr marL="0" lvl="0" indent="0">
                        <a:lnSpc>
                          <a:spcPct val="115000"/>
                        </a:lnSpc>
                        <a:spcAft>
                          <a:spcPts val="800"/>
                        </a:spcAft>
                        <a:buFont typeface="Calibri" panose="020F0502020204030204" pitchFamily="34" charset="0"/>
                        <a:buNone/>
                        <a:tabLst>
                          <a:tab pos="457200" algn="l"/>
                        </a:tabLst>
                      </a:pPr>
                      <a:r>
                        <a:rPr lang="en-AU" sz="1200" b="1" kern="1200">
                          <a:solidFill>
                            <a:srgbClr val="36383D"/>
                          </a:solidFill>
                          <a:effectLst/>
                          <a:latin typeface="VIC Light"/>
                          <a:ea typeface="+mn-ea"/>
                          <a:cs typeface="+mn-cs"/>
                        </a:rPr>
                        <a:t>Is there a minimum age required to ride an e-scooter?</a:t>
                      </a:r>
                      <a:endParaRPr lang="en-AU" sz="1200" kern="100">
                        <a:effectLst/>
                        <a:latin typeface="VIC Light"/>
                        <a:ea typeface="Aptos" panose="020B0004020202020204" pitchFamily="34" charset="0"/>
                        <a:cs typeface="Times New Roman" panose="02020603050405020304" pitchFamily="18" charset="0"/>
                      </a:endParaRPr>
                    </a:p>
                  </a:txBody>
                  <a:tcPr marL="68580" marR="68580" marT="0" marB="0"/>
                </a:tc>
                <a:tc>
                  <a:txBody>
                    <a:bodyPr/>
                    <a:lstStyle/>
                    <a:p>
                      <a:pPr marL="0" lvl="0" indent="0">
                        <a:lnSpc>
                          <a:spcPct val="115000"/>
                        </a:lnSpc>
                        <a:spcAft>
                          <a:spcPts val="0"/>
                        </a:spcAft>
                        <a:buFont typeface="Calibri" panose="020F0502020204030204" pitchFamily="34" charset="0"/>
                        <a:buNone/>
                        <a:tabLst>
                          <a:tab pos="457200" algn="l"/>
                        </a:tabLst>
                      </a:pPr>
                      <a:r>
                        <a:rPr lang="en-AU" sz="1200" kern="1200">
                          <a:solidFill>
                            <a:srgbClr val="36383D"/>
                          </a:solidFill>
                          <a:effectLst/>
                          <a:latin typeface="VIC Light" panose="00000400000000000000" pitchFamily="2" charset="0"/>
                          <a:ea typeface="+mn-ea"/>
                          <a:cs typeface="+mn-cs"/>
                        </a:rPr>
                        <a:t>You must be 16 or older to ride an e-scooter.</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15000"/>
                        </a:lnSpc>
                        <a:spcAft>
                          <a:spcPts val="0"/>
                        </a:spcAft>
                        <a:buFont typeface="Calibri" panose="020F0502020204030204" pitchFamily="34" charset="0"/>
                        <a:buNone/>
                        <a:tabLst>
                          <a:tab pos="457200" algn="l"/>
                        </a:tabLst>
                      </a:pP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2453793"/>
                  </a:ext>
                </a:extLst>
              </a:tr>
              <a:tr h="444245">
                <a:tc>
                  <a:txBody>
                    <a:bodyPr/>
                    <a:lstStyle/>
                    <a:p>
                      <a:pPr marL="0" lvl="0" indent="0">
                        <a:lnSpc>
                          <a:spcPct val="115000"/>
                        </a:lnSpc>
                        <a:spcAft>
                          <a:spcPts val="800"/>
                        </a:spcAft>
                        <a:buFont typeface="Calibri" panose="020F0502020204030204" pitchFamily="34" charset="0"/>
                        <a:buNone/>
                        <a:tabLst>
                          <a:tab pos="457200" algn="l"/>
                        </a:tabLst>
                      </a:pPr>
                      <a:r>
                        <a:rPr lang="en-AU" sz="1200" b="1" kern="1200">
                          <a:solidFill>
                            <a:srgbClr val="36383D"/>
                          </a:solidFill>
                          <a:effectLst/>
                          <a:latin typeface="VIC Light" panose="00000400000000000000" pitchFamily="2" charset="0"/>
                          <a:ea typeface="+mn-ea"/>
                          <a:cs typeface="+mn-cs"/>
                        </a:rPr>
                        <a:t>How fast can I go?</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lvl="0" indent="0">
                        <a:lnSpc>
                          <a:spcPct val="115000"/>
                        </a:lnSpc>
                        <a:spcAft>
                          <a:spcPts val="0"/>
                        </a:spcAft>
                        <a:buFont typeface="Calibri" panose="020F0502020204030204" pitchFamily="34" charset="0"/>
                        <a:buNone/>
                        <a:tabLst>
                          <a:tab pos="457200" algn="l"/>
                        </a:tabLst>
                      </a:pPr>
                      <a:r>
                        <a:rPr lang="en-AU" sz="1200" kern="1200">
                          <a:solidFill>
                            <a:srgbClr val="36383D"/>
                          </a:solidFill>
                          <a:effectLst/>
                          <a:latin typeface="VIC Light" panose="00000400000000000000" pitchFamily="2" charset="0"/>
                          <a:ea typeface="+mn-ea"/>
                          <a:cs typeface="+mn-cs"/>
                        </a:rPr>
                        <a:t>You should ride at a speed not more than 20km/h. However, you must ensure that your e-scooter is not able to travel beyond 25km/h. </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8422549"/>
                  </a:ext>
                </a:extLst>
              </a:tr>
              <a:tr h="263983">
                <a:tc>
                  <a:txBody>
                    <a:bodyPr/>
                    <a:lstStyle/>
                    <a:p>
                      <a:pPr marL="0" lvl="0" indent="0">
                        <a:lnSpc>
                          <a:spcPct val="115000"/>
                        </a:lnSpc>
                        <a:spcAft>
                          <a:spcPts val="800"/>
                        </a:spcAft>
                        <a:buFont typeface="Calibri" panose="020F0502020204030204" pitchFamily="34" charset="0"/>
                        <a:buNone/>
                        <a:tabLst>
                          <a:tab pos="457200" algn="l"/>
                        </a:tabLst>
                      </a:pPr>
                      <a:r>
                        <a:rPr lang="en-AU" sz="1200" b="1" kern="1200">
                          <a:solidFill>
                            <a:srgbClr val="36383D"/>
                          </a:solidFill>
                          <a:effectLst/>
                          <a:latin typeface="VIC Light" panose="00000400000000000000" pitchFamily="2" charset="0"/>
                          <a:ea typeface="+mn-ea"/>
                          <a:cs typeface="+mn-cs"/>
                        </a:rPr>
                        <a:t>Where can I ride an e-scooter?</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lvl="0" indent="0">
                        <a:lnSpc>
                          <a:spcPct val="115000"/>
                        </a:lnSpc>
                        <a:spcAft>
                          <a:spcPts val="0"/>
                        </a:spcAft>
                        <a:buNone/>
                        <a:tabLst>
                          <a:tab pos="457200" algn="l"/>
                        </a:tabLst>
                      </a:pPr>
                      <a:r>
                        <a:rPr lang="en-AU" sz="1200" b="0" kern="1200">
                          <a:solidFill>
                            <a:srgbClr val="36383D"/>
                          </a:solidFill>
                          <a:effectLst/>
                          <a:latin typeface="+mn-lt"/>
                          <a:ea typeface="+mn-ea"/>
                          <a:cs typeface="+mn-cs"/>
                        </a:rPr>
                        <a:t>In Victoria, only e-scooters that meet strict requirements can be ridden in public. </a:t>
                      </a:r>
                    </a:p>
                    <a:p>
                      <a:pPr marL="0" lvl="0" indent="0">
                        <a:lnSpc>
                          <a:spcPct val="115000"/>
                        </a:lnSpc>
                        <a:spcAft>
                          <a:spcPts val="0"/>
                        </a:spcAft>
                        <a:buNone/>
                        <a:tabLst>
                          <a:tab pos="457200" algn="l"/>
                        </a:tabLst>
                      </a:pPr>
                      <a:r>
                        <a:rPr lang="en-AU" sz="1200" kern="1200">
                          <a:solidFill>
                            <a:srgbClr val="36383D"/>
                          </a:solidFill>
                          <a:effectLst/>
                          <a:latin typeface="VIC Light"/>
                          <a:ea typeface="+mn-ea"/>
                          <a:cs typeface="+mn-cs"/>
                        </a:rPr>
                        <a:t>Legal e-scooters can be ridden up to 20km/h on bike paths, shared paths and roads up to 60km/h. You cannot ride on footpaths. </a:t>
                      </a:r>
                    </a:p>
                  </a:txBody>
                  <a:tcPr marL="68580" marR="68580" marT="0" marB="0"/>
                </a:tc>
                <a:extLst>
                  <a:ext uri="{0D108BD9-81ED-4DB2-BD59-A6C34878D82A}">
                    <a16:rowId xmlns:a16="http://schemas.microsoft.com/office/drawing/2014/main" val="3355515892"/>
                  </a:ext>
                </a:extLst>
              </a:tr>
              <a:tr h="297622">
                <a:tc>
                  <a:txBody>
                    <a:bodyPr/>
                    <a:lstStyle/>
                    <a:p>
                      <a:pPr marL="0" lvl="0" indent="0">
                        <a:lnSpc>
                          <a:spcPct val="115000"/>
                        </a:lnSpc>
                        <a:spcAft>
                          <a:spcPts val="800"/>
                        </a:spcAft>
                        <a:buFont typeface="Calibri" panose="020F0502020204030204" pitchFamily="34" charset="0"/>
                        <a:buNone/>
                        <a:tabLst>
                          <a:tab pos="457200" algn="l"/>
                        </a:tabLst>
                      </a:pPr>
                      <a:r>
                        <a:rPr lang="en-AU" sz="1200" b="1" kern="1200">
                          <a:solidFill>
                            <a:srgbClr val="36383D"/>
                          </a:solidFill>
                          <a:effectLst/>
                          <a:latin typeface="VIC Light" panose="00000400000000000000" pitchFamily="2" charset="0"/>
                          <a:ea typeface="+mn-ea"/>
                          <a:cs typeface="+mn-cs"/>
                        </a:rPr>
                        <a:t>What safety rules must I follow?</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lvl="0" indent="0">
                        <a:lnSpc>
                          <a:spcPct val="115000"/>
                        </a:lnSpc>
                        <a:spcAft>
                          <a:spcPts val="0"/>
                        </a:spcAft>
                        <a:buFont typeface="Calibri" panose="020F0502020204030204" pitchFamily="34" charset="0"/>
                        <a:buNone/>
                        <a:tabLst>
                          <a:tab pos="457200" algn="l"/>
                        </a:tabLst>
                      </a:pPr>
                      <a:r>
                        <a:rPr lang="en-AU" sz="1200" kern="1200">
                          <a:solidFill>
                            <a:srgbClr val="36383D"/>
                          </a:solidFill>
                          <a:effectLst/>
                          <a:latin typeface="VIC Light" panose="00000400000000000000" pitchFamily="2" charset="0"/>
                          <a:ea typeface="+mn-ea"/>
                          <a:cs typeface="+mn-cs"/>
                        </a:rPr>
                        <a:t>You cannot:</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kern="1200">
                          <a:solidFill>
                            <a:srgbClr val="36383D"/>
                          </a:solidFill>
                          <a:effectLst/>
                          <a:latin typeface="VIC Light" panose="00000400000000000000" pitchFamily="2" charset="0"/>
                          <a:ea typeface="+mn-ea"/>
                          <a:cs typeface="+mn-cs"/>
                        </a:rPr>
                        <a:t>ride on footpaths or roads with a speed limit above 60km/h</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kern="1200">
                          <a:solidFill>
                            <a:srgbClr val="36383D"/>
                          </a:solidFill>
                          <a:effectLst/>
                          <a:latin typeface="VIC Light" panose="00000400000000000000" pitchFamily="2" charset="0"/>
                          <a:ea typeface="+mn-ea"/>
                          <a:cs typeface="+mn-cs"/>
                        </a:rPr>
                        <a:t>ride under the influence of drugs or alcohol </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kern="1200">
                          <a:solidFill>
                            <a:srgbClr val="36383D"/>
                          </a:solidFill>
                          <a:effectLst/>
                          <a:latin typeface="VIC Light" panose="00000400000000000000" pitchFamily="2" charset="0"/>
                          <a:ea typeface="+mn-ea"/>
                          <a:cs typeface="+mn-cs"/>
                        </a:rPr>
                        <a:t>use a mobile phone while riding</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kern="1200">
                          <a:solidFill>
                            <a:srgbClr val="36383D"/>
                          </a:solidFill>
                          <a:effectLst/>
                          <a:latin typeface="VIC Light" panose="00000400000000000000" pitchFamily="2" charset="0"/>
                          <a:ea typeface="+mn-ea"/>
                          <a:cs typeface="+mn-cs"/>
                        </a:rPr>
                        <a:t>carry passengers or animals</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Calibri" panose="020F0502020204030204" pitchFamily="34" charset="0"/>
                        <a:buChar char="﻿"/>
                        <a:tabLst>
                          <a:tab pos="457200" algn="l"/>
                        </a:tabLst>
                      </a:pPr>
                      <a:r>
                        <a:rPr lang="en-AU" sz="1200" kern="1200">
                          <a:solidFill>
                            <a:srgbClr val="36383D"/>
                          </a:solidFill>
                          <a:effectLst/>
                          <a:latin typeface="VIC Light" panose="00000400000000000000" pitchFamily="2" charset="0"/>
                          <a:ea typeface="+mn-ea"/>
                          <a:cs typeface="+mn-cs"/>
                        </a:rPr>
                        <a:t>ride next to another rider (side by side)</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1863247"/>
                  </a:ext>
                </a:extLst>
              </a:tr>
              <a:tr h="297622">
                <a:tc>
                  <a:txBody>
                    <a:bodyPr/>
                    <a:lstStyle/>
                    <a:p>
                      <a:pPr marL="0" marR="0" lvl="0" indent="0" algn="l" defTabSz="914284" rtl="0" eaLnBrk="1" fontAlgn="auto" latinLnBrk="0" hangingPunct="1">
                        <a:lnSpc>
                          <a:spcPct val="115000"/>
                        </a:lnSpc>
                        <a:spcBef>
                          <a:spcPts val="0"/>
                        </a:spcBef>
                        <a:spcAft>
                          <a:spcPts val="800"/>
                        </a:spcAft>
                        <a:buClrTx/>
                        <a:buSzTx/>
                        <a:buFont typeface="Calibri" panose="020F0502020204030204" pitchFamily="34" charset="0"/>
                        <a:buNone/>
                        <a:tabLst>
                          <a:tab pos="457200" algn="l"/>
                        </a:tabLst>
                        <a:defRPr/>
                      </a:pPr>
                      <a:r>
                        <a:rPr lang="en-AU" sz="1200" b="1" kern="1200">
                          <a:solidFill>
                            <a:srgbClr val="36383D"/>
                          </a:solidFill>
                          <a:effectLst/>
                          <a:latin typeface="VIC Light" panose="00000400000000000000" pitchFamily="2" charset="0"/>
                          <a:ea typeface="+mn-ea"/>
                          <a:cs typeface="+mn-cs"/>
                        </a:rPr>
                        <a:t>What should I check before buying an e-scooter?</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nSpc>
                          <a:spcPct val="115000"/>
                        </a:lnSpc>
                        <a:spcAft>
                          <a:spcPts val="0"/>
                        </a:spcAft>
                        <a:buFont typeface="Arial" panose="020B0604020202020204" pitchFamily="34" charset="0"/>
                        <a:buChar char="•"/>
                        <a:tabLst>
                          <a:tab pos="457200" algn="l"/>
                        </a:tabLst>
                      </a:pPr>
                      <a:r>
                        <a:rPr lang="en-AU" sz="1200" b="0" kern="1200">
                          <a:solidFill>
                            <a:srgbClr val="36383D"/>
                          </a:solidFill>
                          <a:effectLst/>
                          <a:latin typeface="+mn-lt"/>
                          <a:ea typeface="+mn-ea"/>
                          <a:cs typeface="+mn-cs"/>
                        </a:rPr>
                        <a:t>Check that the device is legally allowed to be used on public roads and paths in Victoria and meets the legal requirements (e.g., 25km/h speed limitation).</a:t>
                      </a:r>
                      <a:endParaRPr lang="en-AU" sz="1200" b="0" kern="100">
                        <a:effectLst/>
                        <a:latin typeface="+mn-lt"/>
                        <a:ea typeface="Aptos" panose="020B0004020202020204" pitchFamily="34" charset="0"/>
                        <a:cs typeface="Times New Roman" panose="02020603050405020304" pitchFamily="18" charset="0"/>
                      </a:endParaRPr>
                    </a:p>
                    <a:p>
                      <a:pPr marL="342900" marR="0" lvl="0" indent="-342900" algn="l" defTabSz="914284" rtl="0" eaLnBrk="1" fontAlgn="auto" latinLnBrk="0" hangingPunct="1">
                        <a:lnSpc>
                          <a:spcPct val="115000"/>
                        </a:lnSpc>
                        <a:spcBef>
                          <a:spcPts val="0"/>
                        </a:spcBef>
                        <a:spcAft>
                          <a:spcPts val="0"/>
                        </a:spcAft>
                        <a:buClrTx/>
                        <a:buSzTx/>
                        <a:buFont typeface="Arial" panose="020B0604020202020204" pitchFamily="34" charset="0"/>
                        <a:buChar char="•"/>
                        <a:tabLst>
                          <a:tab pos="457200" algn="l"/>
                        </a:tabLst>
                        <a:defRPr/>
                      </a:pPr>
                      <a:r>
                        <a:rPr lang="en-AU" sz="1200" b="0" kern="1200">
                          <a:solidFill>
                            <a:srgbClr val="36383D"/>
                          </a:solidFill>
                          <a:effectLst/>
                          <a:latin typeface="+mn-lt"/>
                          <a:ea typeface="+mn-ea"/>
                          <a:cs typeface="+mn-cs"/>
                        </a:rPr>
                        <a:t>Assess if the e-scooter is appropriate for a child’s age and ability – the minimum riding age is 16 years. </a:t>
                      </a:r>
                    </a:p>
                    <a:p>
                      <a:pPr marL="342900" marR="0" lvl="0" indent="-342900" algn="l" defTabSz="914284" rtl="0" eaLnBrk="1" fontAlgn="auto" latinLnBrk="0" hangingPunct="1">
                        <a:lnSpc>
                          <a:spcPct val="115000"/>
                        </a:lnSpc>
                        <a:spcBef>
                          <a:spcPts val="0"/>
                        </a:spcBef>
                        <a:spcAft>
                          <a:spcPts val="0"/>
                        </a:spcAft>
                        <a:buClrTx/>
                        <a:buSzTx/>
                        <a:buFont typeface="Arial" panose="020B0604020202020204" pitchFamily="34" charset="0"/>
                        <a:buChar char="•"/>
                        <a:tabLst>
                          <a:tab pos="457200" algn="l"/>
                        </a:tabLst>
                        <a:defRPr/>
                      </a:pPr>
                      <a:r>
                        <a:rPr lang="en-AU" sz="1200" b="0" kern="1200">
                          <a:solidFill>
                            <a:srgbClr val="36383D"/>
                          </a:solidFill>
                          <a:effectLst/>
                          <a:latin typeface="+mn-lt"/>
                          <a:ea typeface="+mn-ea"/>
                          <a:cs typeface="+mn-cs"/>
                        </a:rPr>
                        <a:t>It is important to note that not all devices sold in shops are legal to ride on public roads and shared paths. See the Transport Victoria website for more information on the legal requirements of </a:t>
                      </a:r>
                      <a:r>
                        <a:rPr lang="en-AU" sz="1200" b="0" kern="1200">
                          <a:solidFill>
                            <a:srgbClr val="36383D"/>
                          </a:solidFill>
                          <a:effectLst/>
                          <a:latin typeface="+mn-lt"/>
                          <a:ea typeface="+mn-ea"/>
                          <a:cs typeface="+mn-cs"/>
                          <a:hlinkClick r:id="rId2"/>
                        </a:rPr>
                        <a:t>e-scooters</a:t>
                      </a:r>
                      <a:r>
                        <a:rPr lang="en-AU" sz="1200" b="0" kern="1200">
                          <a:solidFill>
                            <a:srgbClr val="36383D"/>
                          </a:solidFill>
                          <a:effectLst/>
                          <a:latin typeface="+mn-lt"/>
                          <a:ea typeface="+mn-ea"/>
                          <a:cs typeface="+mn-cs"/>
                        </a:rPr>
                        <a:t>.</a:t>
                      </a:r>
                      <a:endParaRPr lang="en-AU" sz="1200" b="0" kern="10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50571184"/>
                  </a:ext>
                </a:extLst>
              </a:tr>
            </a:tbl>
          </a:graphicData>
        </a:graphic>
      </p:graphicFrame>
    </p:spTree>
    <p:extLst>
      <p:ext uri="{BB962C8B-B14F-4D97-AF65-F5344CB8AC3E}">
        <p14:creationId xmlns:p14="http://schemas.microsoft.com/office/powerpoint/2010/main" val="580786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85A06D-FEA7-2D03-E0A1-FF88F4FA9B52}"/>
              </a:ext>
              <a:ext uri="{C183D7F6-B498-43B3-948B-1728B52AA6E4}">
                <adec:decorative xmlns:adec="http://schemas.microsoft.com/office/drawing/2017/decorative" val="1"/>
              </a:ext>
            </a:extLst>
          </p:cNvPr>
          <p:cNvSpPr>
            <a:spLocks noGrp="1"/>
          </p:cNvSpPr>
          <p:nvPr>
            <p:ph type="body" sz="quarter" idx="23"/>
          </p:nvPr>
        </p:nvSpPr>
        <p:spPr/>
        <p:txBody>
          <a:bodyPr/>
          <a:lstStyle/>
          <a:p>
            <a:endParaRPr lang="en-AU"/>
          </a:p>
        </p:txBody>
      </p:sp>
      <p:sp>
        <p:nvSpPr>
          <p:cNvPr id="6" name="Title 5">
            <a:extLst>
              <a:ext uri="{FF2B5EF4-FFF2-40B4-BE49-F238E27FC236}">
                <a16:creationId xmlns:a16="http://schemas.microsoft.com/office/drawing/2014/main" id="{C127653F-48AE-15A5-A192-6F45674667F1}"/>
              </a:ext>
            </a:extLst>
          </p:cNvPr>
          <p:cNvSpPr>
            <a:spLocks noGrp="1"/>
          </p:cNvSpPr>
          <p:nvPr>
            <p:ph type="title"/>
          </p:nvPr>
        </p:nvSpPr>
        <p:spPr>
          <a:xfrm>
            <a:off x="761702" y="1326681"/>
            <a:ext cx="5334297" cy="1981547"/>
          </a:xfrm>
        </p:spPr>
        <p:txBody>
          <a:bodyPr/>
          <a:lstStyle/>
          <a:p>
            <a:r>
              <a:rPr lang="en-AU"/>
              <a:t>Thank you</a:t>
            </a:r>
          </a:p>
        </p:txBody>
      </p:sp>
      <p:sp>
        <p:nvSpPr>
          <p:cNvPr id="4" name="Footer Placeholder 3">
            <a:extLst>
              <a:ext uri="{FF2B5EF4-FFF2-40B4-BE49-F238E27FC236}">
                <a16:creationId xmlns:a16="http://schemas.microsoft.com/office/drawing/2014/main" id="{3602D804-F8AA-67BA-231F-39E55D49BC43}"/>
              </a:ext>
            </a:extLst>
          </p:cNvPr>
          <p:cNvSpPr>
            <a:spLocks noGrp="1"/>
          </p:cNvSpPr>
          <p:nvPr>
            <p:ph type="ftr" sz="quarter" idx="24"/>
          </p:nvPr>
        </p:nvSpPr>
        <p:spPr>
          <a:xfrm>
            <a:off x="761703" y="6490552"/>
            <a:ext cx="4114800" cy="155213"/>
          </a:xfrm>
        </p:spPr>
        <p:txBody>
          <a:bodyPr/>
          <a:lstStyle/>
          <a:p>
            <a:r>
              <a:rPr lang="en-AU"/>
              <a:t>© Department of Transport and Planning 2025</a:t>
            </a:r>
          </a:p>
        </p:txBody>
      </p:sp>
      <p:sp>
        <p:nvSpPr>
          <p:cNvPr id="2" name="Subtitle 1">
            <a:extLst>
              <a:ext uri="{FF2B5EF4-FFF2-40B4-BE49-F238E27FC236}">
                <a16:creationId xmlns:a16="http://schemas.microsoft.com/office/drawing/2014/main" id="{CBE15213-C227-D679-1B99-9EF99D17BCEF}"/>
              </a:ext>
            </a:extLst>
          </p:cNvPr>
          <p:cNvSpPr txBox="1">
            <a:spLocks/>
          </p:cNvSpPr>
          <p:nvPr/>
        </p:nvSpPr>
        <p:spPr>
          <a:xfrm>
            <a:off x="761702" y="4442745"/>
            <a:ext cx="5890110" cy="1440000"/>
          </a:xfrm>
          <a:prstGeom prst="rect">
            <a:avLst/>
          </a:prstGeom>
        </p:spPr>
        <p:txBody>
          <a:bodyPr vert="horz" lIns="0" tIns="0" rIns="0" bIns="0" rtlCol="0" anchor="t">
            <a:noAutofit/>
          </a:bodyPr>
          <a:lstStyle>
            <a:lvl1pPr marL="0" indent="0" algn="l" defTabSz="914284" rtl="0" eaLnBrk="1" latinLnBrk="0" hangingPunct="1">
              <a:lnSpc>
                <a:spcPct val="100000"/>
              </a:lnSpc>
              <a:spcBef>
                <a:spcPts val="500"/>
              </a:spcBef>
              <a:buFont typeface="Calibri" panose="020F0502020204030204" pitchFamily="34" charset="0"/>
              <a:buChar char="﻿"/>
              <a:defRPr sz="2100" b="0" kern="1200">
                <a:solidFill>
                  <a:schemeClr val="tx2"/>
                </a:solidFill>
                <a:latin typeface="+mn-lt"/>
                <a:ea typeface="+mn-ea"/>
                <a:cs typeface="+mn-cs"/>
              </a:defRPr>
            </a:lvl1pPr>
            <a:lvl2pPr marL="0" indent="0" algn="l" defTabSz="914284" rtl="0" eaLnBrk="1" latinLnBrk="0" hangingPunct="1">
              <a:lnSpc>
                <a:spcPct val="100000"/>
              </a:lnSpc>
              <a:spcBef>
                <a:spcPts val="500"/>
              </a:spcBef>
              <a:buFont typeface="Calibri" panose="020F0502020204030204" pitchFamily="34" charset="0"/>
              <a:buChar char="﻿"/>
              <a:tabLst>
                <a:tab pos="10944225" algn="l"/>
              </a:tabLst>
              <a:defRPr sz="2100" b="0" kern="1200">
                <a:solidFill>
                  <a:schemeClr val="tx2"/>
                </a:solidFill>
                <a:latin typeface="VIC Medium" panose="00000600000000000000" pitchFamily="50" charset="0"/>
                <a:ea typeface="+mn-ea"/>
                <a:cs typeface="+mn-cs"/>
              </a:defRPr>
            </a:lvl2pPr>
            <a:lvl3pPr marL="0" indent="0" algn="l" defTabSz="914284" rtl="0" eaLnBrk="1" latinLnBrk="0" hangingPunct="1">
              <a:lnSpc>
                <a:spcPct val="100000"/>
              </a:lnSpc>
              <a:spcBef>
                <a:spcPts val="500"/>
              </a:spcBef>
              <a:buFont typeface="Calibri" panose="020F0502020204030204" pitchFamily="34" charset="0"/>
              <a:buChar char="﻿"/>
              <a:defRPr sz="1600" kern="1200">
                <a:solidFill>
                  <a:schemeClr val="tx1"/>
                </a:solidFill>
                <a:latin typeface="+mn-lt"/>
                <a:ea typeface="+mn-ea"/>
                <a:cs typeface="+mn-cs"/>
              </a:defRPr>
            </a:lvl3pPr>
            <a:lvl4pPr marL="0" indent="0" algn="l" defTabSz="914284" rtl="0" eaLnBrk="1" latinLnBrk="0" hangingPunct="1">
              <a:lnSpc>
                <a:spcPct val="100000"/>
              </a:lnSpc>
              <a:spcBef>
                <a:spcPts val="500"/>
              </a:spcBef>
              <a:buFont typeface="Calibri Light" panose="020F0302020204030204" pitchFamily="34" charset="0"/>
              <a:buChar char="﻿"/>
              <a:defRPr sz="1600" kern="1200">
                <a:solidFill>
                  <a:schemeClr val="tx1"/>
                </a:solidFill>
                <a:latin typeface="VIC Medium" panose="00000600000000000000" pitchFamily="50" charset="0"/>
                <a:ea typeface="+mn-ea"/>
                <a:cs typeface="+mn-cs"/>
              </a:defRPr>
            </a:lvl4pPr>
            <a:lvl5pPr marL="0" indent="0" algn="l" defTabSz="914284" rtl="0" eaLnBrk="1" latinLnBrk="0" hangingPunct="1">
              <a:lnSpc>
                <a:spcPct val="100000"/>
              </a:lnSpc>
              <a:spcBef>
                <a:spcPts val="500"/>
              </a:spcBef>
              <a:buFont typeface="Calibri Light" panose="020F0302020204030204" pitchFamily="34" charset="0"/>
              <a:buChar char="﻿"/>
              <a:defRPr sz="1600" kern="1200">
                <a:solidFill>
                  <a:schemeClr val="tx1"/>
                </a:solidFill>
                <a:latin typeface="+mn-lt"/>
                <a:ea typeface="+mn-ea"/>
                <a:cs typeface="+mn-cs"/>
              </a:defRPr>
            </a:lvl5pPr>
            <a:lvl6pPr marL="198000" indent="-180000" algn="l" defTabSz="914284" rtl="0" eaLnBrk="1" latinLnBrk="0" hangingPunct="1">
              <a:lnSpc>
                <a:spcPct val="100000"/>
              </a:lnSpc>
              <a:spcBef>
                <a:spcPts val="500"/>
              </a:spcBef>
              <a:buFont typeface="Symbol" panose="05050102010706020507" pitchFamily="18" charset="2"/>
              <a:buChar char=""/>
              <a:defRPr sz="1600" kern="1200">
                <a:solidFill>
                  <a:schemeClr val="tx1"/>
                </a:solidFill>
                <a:latin typeface="+mn-lt"/>
                <a:ea typeface="+mn-ea"/>
                <a:cs typeface="+mn-cs"/>
              </a:defRPr>
            </a:lvl6pPr>
            <a:lvl7pPr marL="378000" indent="-180000" algn="l" defTabSz="914284" rtl="0" eaLnBrk="1" latinLnBrk="0" hangingPunct="1">
              <a:lnSpc>
                <a:spcPct val="100000"/>
              </a:lnSpc>
              <a:spcBef>
                <a:spcPts val="500"/>
              </a:spcBef>
              <a:buFont typeface="Symbol" panose="05050102010706020507" pitchFamily="18" charset="2"/>
              <a:buChar char="-"/>
              <a:defRPr sz="1600" kern="1200">
                <a:solidFill>
                  <a:schemeClr val="tx1"/>
                </a:solidFill>
                <a:latin typeface="+mn-lt"/>
                <a:ea typeface="+mn-ea"/>
                <a:cs typeface="+mn-cs"/>
              </a:defRPr>
            </a:lvl7pPr>
            <a:lvl8pPr marL="0" indent="0" algn="l" defTabSz="914284" rtl="0" eaLnBrk="1" latinLnBrk="0" hangingPunct="1">
              <a:lnSpc>
                <a:spcPct val="100000"/>
              </a:lnSpc>
              <a:spcBef>
                <a:spcPts val="500"/>
              </a:spcBef>
              <a:buFont typeface="Calibri Light" panose="020F0302020204030204" pitchFamily="34" charset="0"/>
              <a:buChar char="﻿"/>
              <a:defRPr sz="1100" kern="1200">
                <a:solidFill>
                  <a:schemeClr val="tx2"/>
                </a:solidFill>
                <a:latin typeface="+mn-lt"/>
                <a:ea typeface="+mn-ea"/>
                <a:cs typeface="+mn-cs"/>
              </a:defRPr>
            </a:lvl8pPr>
            <a:lvl9pPr marL="0" indent="0" algn="l" defTabSz="914284" rtl="0" eaLnBrk="1" latinLnBrk="0" hangingPunct="1">
              <a:lnSpc>
                <a:spcPct val="100000"/>
              </a:lnSpc>
              <a:spcBef>
                <a:spcPts val="500"/>
              </a:spcBef>
              <a:buFont typeface="Calibri" panose="020F0502020204030204" pitchFamily="34" charset="0"/>
              <a:buChar char="﻿"/>
              <a:defRPr sz="1000" i="1" kern="1200">
                <a:solidFill>
                  <a:schemeClr val="tx2"/>
                </a:solidFill>
                <a:latin typeface="+mn-lt"/>
                <a:ea typeface="+mn-ea"/>
                <a:cs typeface="+mn-cs"/>
              </a:defRPr>
            </a:lvl9pPr>
          </a:lstStyle>
          <a:p>
            <a:r>
              <a:rPr lang="en-AU" sz="1600">
                <a:solidFill>
                  <a:schemeClr val="tx1"/>
                </a:solidFill>
                <a:latin typeface="+mj-lt"/>
              </a:rPr>
              <a:t>For more information, please contact</a:t>
            </a:r>
            <a:br>
              <a:rPr lang="en-AU" sz="1600">
                <a:solidFill>
                  <a:schemeClr val="tx1"/>
                </a:solidFill>
                <a:latin typeface="+mj-lt"/>
              </a:rPr>
            </a:br>
            <a:r>
              <a:rPr lang="en-AU" sz="1600">
                <a:solidFill>
                  <a:schemeClr val="tx1"/>
                </a:solidFill>
                <a:latin typeface="+mj-lt"/>
              </a:rPr>
              <a:t>Road Safety Victoria:</a:t>
            </a:r>
          </a:p>
          <a:p>
            <a:pPr>
              <a:buNone/>
            </a:pPr>
            <a:r>
              <a:rPr lang="en-AU" sz="1600">
                <a:solidFill>
                  <a:schemeClr val="tx1"/>
                </a:solidFill>
                <a:latin typeface="+mj-lt"/>
                <a:hlinkClick r:id="rId2">
                  <a:extLst>
                    <a:ext uri="{A12FA001-AC4F-418D-AE19-62706E023703}">
                      <ahyp:hlinkClr xmlns:ahyp="http://schemas.microsoft.com/office/drawing/2018/hyperlinkcolor" val="tx"/>
                    </a:ext>
                  </a:extLst>
                </a:hlinkClick>
              </a:rPr>
              <a:t>roadsafetyvictoria@transport.vic.gov.au</a:t>
            </a:r>
            <a:endParaRPr lang="en-US" sz="1600">
              <a:solidFill>
                <a:schemeClr val="tx1"/>
              </a:solidFill>
              <a:latin typeface="+mj-lt"/>
            </a:endParaRPr>
          </a:p>
        </p:txBody>
      </p:sp>
    </p:spTree>
    <p:extLst>
      <p:ext uri="{BB962C8B-B14F-4D97-AF65-F5344CB8AC3E}">
        <p14:creationId xmlns:p14="http://schemas.microsoft.com/office/powerpoint/2010/main" val="775088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4CAE541-CC9D-F445-23F5-B3F2E9A81C3D}"/>
              </a:ext>
            </a:extLst>
          </p:cNvPr>
          <p:cNvSpPr>
            <a:spLocks noGrp="1"/>
          </p:cNvSpPr>
          <p:nvPr>
            <p:ph type="title"/>
          </p:nvPr>
        </p:nvSpPr>
        <p:spPr>
          <a:xfrm>
            <a:off x="247686" y="295047"/>
            <a:ext cx="11692712" cy="339763"/>
          </a:xfrm>
        </p:spPr>
        <p:txBody>
          <a:bodyPr/>
          <a:lstStyle/>
          <a:p>
            <a:r>
              <a:rPr lang="en-AU"/>
              <a:t>Introduction</a:t>
            </a:r>
            <a:endParaRPr lang="en-US"/>
          </a:p>
        </p:txBody>
      </p:sp>
      <p:sp>
        <p:nvSpPr>
          <p:cNvPr id="14" name="Text Placeholder 2">
            <a:extLst>
              <a:ext uri="{FF2B5EF4-FFF2-40B4-BE49-F238E27FC236}">
                <a16:creationId xmlns:a16="http://schemas.microsoft.com/office/drawing/2014/main" id="{717C82BF-1943-AEF3-1961-05403525DAC5}"/>
              </a:ext>
            </a:extLst>
          </p:cNvPr>
          <p:cNvSpPr>
            <a:spLocks noGrp="1"/>
          </p:cNvSpPr>
          <p:nvPr>
            <p:ph type="body" sz="quarter" idx="15"/>
          </p:nvPr>
        </p:nvSpPr>
        <p:spPr>
          <a:xfrm>
            <a:off x="247686" y="1302467"/>
            <a:ext cx="4737269" cy="5332577"/>
          </a:xfrm>
        </p:spPr>
        <p:txBody>
          <a:bodyPr vert="horz" lIns="0" tIns="0" rIns="0" bIns="0" numCol="1" spcCol="360000" rtlCol="0" anchor="t">
            <a:noAutofit/>
          </a:bodyPr>
          <a:lstStyle/>
          <a:p>
            <a:r>
              <a:rPr lang="en-AU" sz="2400" dirty="0">
                <a:solidFill>
                  <a:schemeClr val="accent2"/>
                </a:solidFill>
              </a:rPr>
              <a:t>The Department of Transport and Planning has partnered with the Transport Accident Commission (TAC) and Victoria Police (VicPol) to launch a social media campaign focused on e-rideable rules, safe behaviour and purchasing</a:t>
            </a:r>
            <a:r>
              <a:rPr lang="en-AU" sz="2800" dirty="0">
                <a:solidFill>
                  <a:schemeClr val="accent2"/>
                </a:solidFill>
              </a:rPr>
              <a:t>. </a:t>
            </a:r>
          </a:p>
          <a:p>
            <a:endParaRPr lang="en-AU" sz="2000" dirty="0">
              <a:solidFill>
                <a:schemeClr val="accent2"/>
              </a:solidFill>
            </a:endParaRPr>
          </a:p>
          <a:p>
            <a:endParaRPr lang="en-AU" sz="2000" dirty="0">
              <a:solidFill>
                <a:schemeClr val="accent2"/>
              </a:solidFill>
            </a:endParaRPr>
          </a:p>
          <a:p>
            <a:endParaRPr lang="en-AU" sz="2000" dirty="0">
              <a:solidFill>
                <a:schemeClr val="accent2"/>
              </a:solidFill>
            </a:endParaRPr>
          </a:p>
          <a:p>
            <a:endParaRPr lang="en-AU" sz="1600" dirty="0"/>
          </a:p>
          <a:p>
            <a:endParaRPr lang="en-AU" sz="1600" dirty="0"/>
          </a:p>
          <a:p>
            <a:endParaRPr lang="en-US" sz="1600" dirty="0"/>
          </a:p>
        </p:txBody>
      </p:sp>
      <p:sp>
        <p:nvSpPr>
          <p:cNvPr id="4" name="Slide Number Placeholder 21">
            <a:extLst>
              <a:ext uri="{FF2B5EF4-FFF2-40B4-BE49-F238E27FC236}">
                <a16:creationId xmlns:a16="http://schemas.microsoft.com/office/drawing/2014/main" id="{FC52061C-0A95-F4FF-C246-EE0BFDC9C535}"/>
              </a:ext>
            </a:extLst>
          </p:cNvPr>
          <p:cNvSpPr>
            <a:spLocks noGrp="1"/>
          </p:cNvSpPr>
          <p:nvPr>
            <p:ph type="sldNum" sz="quarter" idx="11"/>
          </p:nvPr>
        </p:nvSpPr>
        <p:spPr>
          <a:xfrm>
            <a:off x="11713515" y="6635044"/>
            <a:ext cx="226883" cy="155213"/>
          </a:xfrm>
        </p:spPr>
        <p:txBody>
          <a:bodyPr/>
          <a:lstStyle/>
          <a:p>
            <a:fld id="{284A07E2-E97A-42E4-8313-125419E51080}" type="slidenum">
              <a:rPr lang="en-AU" smtClean="0"/>
              <a:pPr/>
              <a:t>2</a:t>
            </a:fld>
            <a:endParaRPr lang="en-AU"/>
          </a:p>
        </p:txBody>
      </p:sp>
      <p:sp>
        <p:nvSpPr>
          <p:cNvPr id="2" name="Text Placeholder 32">
            <a:extLst>
              <a:ext uri="{FF2B5EF4-FFF2-40B4-BE49-F238E27FC236}">
                <a16:creationId xmlns:a16="http://schemas.microsoft.com/office/drawing/2014/main" id="{3F6627B5-711C-AA69-C2C7-FFBF2EDA2814}"/>
              </a:ext>
            </a:extLst>
          </p:cNvPr>
          <p:cNvSpPr txBox="1">
            <a:spLocks/>
          </p:cNvSpPr>
          <p:nvPr/>
        </p:nvSpPr>
        <p:spPr>
          <a:xfrm>
            <a:off x="6705714" y="1302467"/>
            <a:ext cx="4483396" cy="4891856"/>
          </a:xfrm>
          <a:prstGeom prst="rect">
            <a:avLst/>
          </a:prstGeom>
        </p:spPr>
        <p:txBody>
          <a:bodyPr vert="horz" lIns="0" tIns="0" rIns="0" bIns="0" rtlCol="0" anchor="t">
            <a:noAutofit/>
          </a:bodyPr>
          <a:lstStyle>
            <a:lvl1pPr marL="0" indent="0" algn="l" defTabSz="914284" rtl="0" eaLnBrk="1" latinLnBrk="0" hangingPunct="1">
              <a:lnSpc>
                <a:spcPct val="100000"/>
              </a:lnSpc>
              <a:spcBef>
                <a:spcPts val="500"/>
              </a:spcBef>
              <a:buFont typeface="Calibri" panose="020F0502020204030204" pitchFamily="34" charset="0"/>
              <a:buChar char="﻿"/>
              <a:defRPr sz="2100" b="0" kern="1200">
                <a:solidFill>
                  <a:schemeClr val="tx2"/>
                </a:solidFill>
                <a:latin typeface="+mn-lt"/>
                <a:ea typeface="+mn-ea"/>
                <a:cs typeface="+mn-cs"/>
              </a:defRPr>
            </a:lvl1pPr>
            <a:lvl2pPr marL="0" indent="0" algn="l" defTabSz="914284" rtl="0" eaLnBrk="1" latinLnBrk="0" hangingPunct="1">
              <a:lnSpc>
                <a:spcPct val="100000"/>
              </a:lnSpc>
              <a:spcBef>
                <a:spcPts val="500"/>
              </a:spcBef>
              <a:buFont typeface="Calibri" panose="020F0502020204030204" pitchFamily="34" charset="0"/>
              <a:buChar char="﻿"/>
              <a:tabLst>
                <a:tab pos="10944225" algn="l"/>
              </a:tabLst>
              <a:defRPr sz="2100" b="0" kern="1200">
                <a:solidFill>
                  <a:schemeClr val="tx2"/>
                </a:solidFill>
                <a:latin typeface="VIC Medium" panose="00000600000000000000" pitchFamily="50" charset="0"/>
                <a:ea typeface="+mn-ea"/>
                <a:cs typeface="+mn-cs"/>
              </a:defRPr>
            </a:lvl2pPr>
            <a:lvl3pPr marL="0" indent="0" algn="l" defTabSz="914284" rtl="0" eaLnBrk="1" latinLnBrk="0" hangingPunct="1">
              <a:lnSpc>
                <a:spcPct val="100000"/>
              </a:lnSpc>
              <a:spcBef>
                <a:spcPts val="500"/>
              </a:spcBef>
              <a:buFont typeface="Calibri" panose="020F0502020204030204" pitchFamily="34" charset="0"/>
              <a:buChar char="﻿"/>
              <a:defRPr sz="1600" kern="1200">
                <a:solidFill>
                  <a:schemeClr val="tx1"/>
                </a:solidFill>
                <a:latin typeface="+mn-lt"/>
                <a:ea typeface="+mn-ea"/>
                <a:cs typeface="+mn-cs"/>
              </a:defRPr>
            </a:lvl3pPr>
            <a:lvl4pPr marL="0" indent="0" algn="l" defTabSz="914284" rtl="0" eaLnBrk="1" latinLnBrk="0" hangingPunct="1">
              <a:lnSpc>
                <a:spcPct val="100000"/>
              </a:lnSpc>
              <a:spcBef>
                <a:spcPts val="500"/>
              </a:spcBef>
              <a:buFont typeface="Calibri Light" panose="020F0302020204030204" pitchFamily="34" charset="0"/>
              <a:buChar char="﻿"/>
              <a:defRPr sz="1600" kern="1200">
                <a:solidFill>
                  <a:schemeClr val="tx1"/>
                </a:solidFill>
                <a:latin typeface="VIC Medium" panose="00000600000000000000" pitchFamily="50" charset="0"/>
                <a:ea typeface="+mn-ea"/>
                <a:cs typeface="+mn-cs"/>
              </a:defRPr>
            </a:lvl4pPr>
            <a:lvl5pPr marL="0" indent="0" algn="l" defTabSz="914284" rtl="0" eaLnBrk="1" latinLnBrk="0" hangingPunct="1">
              <a:lnSpc>
                <a:spcPct val="100000"/>
              </a:lnSpc>
              <a:spcBef>
                <a:spcPts val="500"/>
              </a:spcBef>
              <a:buFont typeface="Calibri Light" panose="020F0302020204030204" pitchFamily="34" charset="0"/>
              <a:buChar char="﻿"/>
              <a:defRPr sz="1600" kern="1200">
                <a:solidFill>
                  <a:schemeClr val="tx1"/>
                </a:solidFill>
                <a:latin typeface="+mn-lt"/>
                <a:ea typeface="+mn-ea"/>
                <a:cs typeface="+mn-cs"/>
              </a:defRPr>
            </a:lvl5pPr>
            <a:lvl6pPr marL="198000" indent="-180000" algn="l" defTabSz="914284" rtl="0" eaLnBrk="1" latinLnBrk="0" hangingPunct="1">
              <a:lnSpc>
                <a:spcPct val="100000"/>
              </a:lnSpc>
              <a:spcBef>
                <a:spcPts val="500"/>
              </a:spcBef>
              <a:buFont typeface="Symbol" panose="05050102010706020507" pitchFamily="18" charset="2"/>
              <a:buChar char=""/>
              <a:defRPr sz="1600" kern="1200">
                <a:solidFill>
                  <a:schemeClr val="tx1"/>
                </a:solidFill>
                <a:latin typeface="+mn-lt"/>
                <a:ea typeface="+mn-ea"/>
                <a:cs typeface="+mn-cs"/>
              </a:defRPr>
            </a:lvl6pPr>
            <a:lvl7pPr marL="378000" indent="-180000" algn="l" defTabSz="914284" rtl="0" eaLnBrk="1" latinLnBrk="0" hangingPunct="1">
              <a:lnSpc>
                <a:spcPct val="100000"/>
              </a:lnSpc>
              <a:spcBef>
                <a:spcPts val="500"/>
              </a:spcBef>
              <a:buFont typeface="Symbol" panose="05050102010706020507" pitchFamily="18" charset="2"/>
              <a:buChar char="-"/>
              <a:defRPr sz="1600" kern="1200">
                <a:solidFill>
                  <a:schemeClr val="tx1"/>
                </a:solidFill>
                <a:latin typeface="+mn-lt"/>
                <a:ea typeface="+mn-ea"/>
                <a:cs typeface="+mn-cs"/>
              </a:defRPr>
            </a:lvl7pPr>
            <a:lvl8pPr marL="0" indent="0" algn="l" defTabSz="914284" rtl="0" eaLnBrk="1" latinLnBrk="0" hangingPunct="1">
              <a:lnSpc>
                <a:spcPct val="100000"/>
              </a:lnSpc>
              <a:spcBef>
                <a:spcPts val="500"/>
              </a:spcBef>
              <a:buFont typeface="Calibri Light" panose="020F0302020204030204" pitchFamily="34" charset="0"/>
              <a:buChar char="﻿"/>
              <a:defRPr sz="1100" kern="1200">
                <a:solidFill>
                  <a:schemeClr val="tx2"/>
                </a:solidFill>
                <a:latin typeface="+mn-lt"/>
                <a:ea typeface="+mn-ea"/>
                <a:cs typeface="+mn-cs"/>
              </a:defRPr>
            </a:lvl8pPr>
            <a:lvl9pPr marL="0" indent="0" algn="l" defTabSz="914284" rtl="0" eaLnBrk="1" latinLnBrk="0" hangingPunct="1">
              <a:lnSpc>
                <a:spcPct val="100000"/>
              </a:lnSpc>
              <a:spcBef>
                <a:spcPts val="500"/>
              </a:spcBef>
              <a:buFont typeface="Calibri" panose="020F0502020204030204" pitchFamily="34" charset="0"/>
              <a:buChar char="﻿"/>
              <a:defRPr sz="1000" i="1" kern="1200">
                <a:solidFill>
                  <a:schemeClr val="tx2"/>
                </a:solidFill>
                <a:latin typeface="+mn-lt"/>
                <a:ea typeface="+mn-ea"/>
                <a:cs typeface="+mn-cs"/>
              </a:defRPr>
            </a:lvl9pPr>
          </a:lstStyle>
          <a:p>
            <a:r>
              <a:rPr lang="en-AU" sz="2400" b="1" dirty="0"/>
              <a:t>Please share</a:t>
            </a:r>
          </a:p>
          <a:p>
            <a:pPr>
              <a:buNone/>
            </a:pPr>
            <a:r>
              <a:rPr lang="en-AU" sz="1600" dirty="0"/>
              <a:t>We </a:t>
            </a:r>
            <a:r>
              <a:rPr lang="en-US" sz="1600" dirty="0"/>
              <a:t>need your help to share this message with your community and networks.</a:t>
            </a:r>
          </a:p>
          <a:p>
            <a:endParaRPr lang="en-US" sz="1600" dirty="0"/>
          </a:p>
          <a:p>
            <a:endParaRPr lang="en-AU" sz="2400" dirty="0">
              <a:solidFill>
                <a:schemeClr val="accent2"/>
              </a:solidFill>
            </a:endParaRPr>
          </a:p>
          <a:p>
            <a:r>
              <a:rPr lang="en-AU" sz="2400" b="1" dirty="0"/>
              <a:t>How to use this pack: </a:t>
            </a:r>
          </a:p>
          <a:p>
            <a:r>
              <a:rPr lang="en-AU" sz="1600" dirty="0"/>
              <a:t>We invite you to share campaign materials via social media, newsletters and any other channels you use to communicate with your community – please remember to tag us on:</a:t>
            </a:r>
          </a:p>
          <a:p>
            <a:r>
              <a:rPr lang="en-AU" sz="1600" dirty="0"/>
              <a:t>Instagram: </a:t>
            </a:r>
            <a:r>
              <a:rPr lang="en-AU" sz="1600" b="1" dirty="0">
                <a:hlinkClick r:id="rId2"/>
              </a:rPr>
              <a:t>@Transport.Victoria</a:t>
            </a:r>
            <a:endParaRPr lang="en-AU" sz="1600" b="1" dirty="0"/>
          </a:p>
          <a:p>
            <a:r>
              <a:rPr lang="en-AU" sz="1600" dirty="0"/>
              <a:t>Facebook: </a:t>
            </a:r>
            <a:r>
              <a:rPr lang="en-AU" sz="1600" b="1" dirty="0">
                <a:hlinkClick r:id="rId3"/>
              </a:rPr>
              <a:t>@Transportvictoriagov</a:t>
            </a:r>
            <a:endParaRPr lang="en-AU" sz="1600" b="1" dirty="0"/>
          </a:p>
          <a:p>
            <a:endParaRPr lang="en-AU" sz="1600" dirty="0"/>
          </a:p>
          <a:p>
            <a:r>
              <a:rPr lang="en-AU" sz="1600" dirty="0"/>
              <a:t>Thank you.</a:t>
            </a:r>
          </a:p>
          <a:p>
            <a:pPr>
              <a:buFont typeface="Calibri" panose="020F0502020204030204" pitchFamily="34" charset="0"/>
              <a:buNone/>
            </a:pPr>
            <a:endParaRPr lang="en-AU" sz="1600" dirty="0">
              <a:solidFill>
                <a:srgbClr val="212429"/>
              </a:solidFill>
            </a:endParaRPr>
          </a:p>
          <a:p>
            <a:pPr>
              <a:buNone/>
            </a:pPr>
            <a:endParaRPr lang="en-AU" sz="1600" dirty="0"/>
          </a:p>
          <a:p>
            <a:endParaRPr lang="en-AU" sz="1600" dirty="0"/>
          </a:p>
        </p:txBody>
      </p:sp>
    </p:spTree>
    <p:extLst>
      <p:ext uri="{BB962C8B-B14F-4D97-AF65-F5344CB8AC3E}">
        <p14:creationId xmlns:p14="http://schemas.microsoft.com/office/powerpoint/2010/main" val="347130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BD5E716-329F-FE08-1866-D211743E5914}"/>
              </a:ext>
            </a:extLst>
          </p:cNvPr>
          <p:cNvSpPr>
            <a:spLocks noGrp="1"/>
          </p:cNvSpPr>
          <p:nvPr>
            <p:ph type="title"/>
          </p:nvPr>
        </p:nvSpPr>
        <p:spPr/>
        <p:txBody>
          <a:bodyPr/>
          <a:lstStyle/>
          <a:p>
            <a:r>
              <a:rPr lang="en-AU"/>
              <a:t>Key messaging</a:t>
            </a:r>
          </a:p>
        </p:txBody>
      </p:sp>
      <p:sp>
        <p:nvSpPr>
          <p:cNvPr id="4" name="Slide Number Placeholder 21">
            <a:extLst>
              <a:ext uri="{FF2B5EF4-FFF2-40B4-BE49-F238E27FC236}">
                <a16:creationId xmlns:a16="http://schemas.microsoft.com/office/drawing/2014/main" id="{AA2B5C6A-557F-037E-FEBC-372E4102937D}"/>
              </a:ext>
            </a:extLst>
          </p:cNvPr>
          <p:cNvSpPr txBox="1">
            <a:spLocks/>
          </p:cNvSpPr>
          <p:nvPr/>
        </p:nvSpPr>
        <p:spPr>
          <a:xfrm>
            <a:off x="11713514" y="6606469"/>
            <a:ext cx="383235" cy="222956"/>
          </a:xfrm>
          <a:prstGeom prst="rect">
            <a:avLst/>
          </a:prstGeom>
        </p:spPr>
        <p:txBody>
          <a:bodyPr/>
          <a:lstStyle>
            <a:defPPr>
              <a:defRPr lang="en-US"/>
            </a:defPPr>
            <a:lvl1pPr marL="0" algn="l" defTabSz="457079" rtl="0" eaLnBrk="1" latinLnBrk="0" hangingPunct="1">
              <a:defRPr sz="1800" kern="1200">
                <a:solidFill>
                  <a:schemeClr val="tx1"/>
                </a:solidFill>
                <a:latin typeface="+mn-lt"/>
                <a:ea typeface="+mn-ea"/>
                <a:cs typeface="+mn-cs"/>
              </a:defRPr>
            </a:lvl1pPr>
            <a:lvl2pPr marL="457079" algn="l" defTabSz="457079" rtl="0" eaLnBrk="1" latinLnBrk="0" hangingPunct="1">
              <a:defRPr sz="1800" kern="1200">
                <a:solidFill>
                  <a:schemeClr val="tx1"/>
                </a:solidFill>
                <a:latin typeface="+mn-lt"/>
                <a:ea typeface="+mn-ea"/>
                <a:cs typeface="+mn-cs"/>
              </a:defRPr>
            </a:lvl2pPr>
            <a:lvl3pPr marL="914165" algn="l" defTabSz="457079" rtl="0" eaLnBrk="1" latinLnBrk="0" hangingPunct="1">
              <a:defRPr sz="1800" kern="1200">
                <a:solidFill>
                  <a:schemeClr val="tx1"/>
                </a:solidFill>
                <a:latin typeface="+mn-lt"/>
                <a:ea typeface="+mn-ea"/>
                <a:cs typeface="+mn-cs"/>
              </a:defRPr>
            </a:lvl3pPr>
            <a:lvl4pPr marL="1371248" algn="l" defTabSz="457079" rtl="0" eaLnBrk="1" latinLnBrk="0" hangingPunct="1">
              <a:defRPr sz="1800" kern="1200">
                <a:solidFill>
                  <a:schemeClr val="tx1"/>
                </a:solidFill>
                <a:latin typeface="+mn-lt"/>
                <a:ea typeface="+mn-ea"/>
                <a:cs typeface="+mn-cs"/>
              </a:defRPr>
            </a:lvl4pPr>
            <a:lvl5pPr marL="1828330" algn="l" defTabSz="457079" rtl="0" eaLnBrk="1" latinLnBrk="0" hangingPunct="1">
              <a:defRPr sz="1800" kern="1200">
                <a:solidFill>
                  <a:schemeClr val="tx1"/>
                </a:solidFill>
                <a:latin typeface="+mn-lt"/>
                <a:ea typeface="+mn-ea"/>
                <a:cs typeface="+mn-cs"/>
              </a:defRPr>
            </a:lvl5pPr>
            <a:lvl6pPr marL="2285414" algn="l" defTabSz="457079" rtl="0" eaLnBrk="1" latinLnBrk="0" hangingPunct="1">
              <a:defRPr sz="1800" kern="1200">
                <a:solidFill>
                  <a:schemeClr val="tx1"/>
                </a:solidFill>
                <a:latin typeface="+mn-lt"/>
                <a:ea typeface="+mn-ea"/>
                <a:cs typeface="+mn-cs"/>
              </a:defRPr>
            </a:lvl6pPr>
            <a:lvl7pPr marL="2742494" algn="l" defTabSz="457079" rtl="0" eaLnBrk="1" latinLnBrk="0" hangingPunct="1">
              <a:defRPr sz="1800" kern="1200">
                <a:solidFill>
                  <a:schemeClr val="tx1"/>
                </a:solidFill>
                <a:latin typeface="+mn-lt"/>
                <a:ea typeface="+mn-ea"/>
                <a:cs typeface="+mn-cs"/>
              </a:defRPr>
            </a:lvl7pPr>
            <a:lvl8pPr marL="3199573" algn="l" defTabSz="457079" rtl="0" eaLnBrk="1" latinLnBrk="0" hangingPunct="1">
              <a:defRPr sz="1800" kern="1200">
                <a:solidFill>
                  <a:schemeClr val="tx1"/>
                </a:solidFill>
                <a:latin typeface="+mn-lt"/>
                <a:ea typeface="+mn-ea"/>
                <a:cs typeface="+mn-cs"/>
              </a:defRPr>
            </a:lvl8pPr>
            <a:lvl9pPr marL="3656655" algn="l" defTabSz="457079" rtl="0" eaLnBrk="1" latinLnBrk="0" hangingPunct="1">
              <a:defRPr sz="1800" kern="1200">
                <a:solidFill>
                  <a:schemeClr val="tx1"/>
                </a:solidFill>
                <a:latin typeface="+mn-lt"/>
                <a:ea typeface="+mn-ea"/>
                <a:cs typeface="+mn-cs"/>
              </a:defRPr>
            </a:lvl9pPr>
          </a:lstStyle>
          <a:p>
            <a:fld id="{284A07E2-E97A-42E4-8313-125419E51080}" type="slidenum">
              <a:rPr lang="en-AU" sz="1000" smtClean="0">
                <a:latin typeface="VIC" panose="020B0604020202020204" charset="0"/>
              </a:rPr>
              <a:pPr/>
              <a:t>3</a:t>
            </a:fld>
            <a:endParaRPr lang="en-AU" sz="1000">
              <a:latin typeface="VIC" panose="020B0604020202020204" charset="0"/>
            </a:endParaRPr>
          </a:p>
        </p:txBody>
      </p:sp>
      <p:sp>
        <p:nvSpPr>
          <p:cNvPr id="3" name="Content Placeholder 2">
            <a:extLst>
              <a:ext uri="{FF2B5EF4-FFF2-40B4-BE49-F238E27FC236}">
                <a16:creationId xmlns:a16="http://schemas.microsoft.com/office/drawing/2014/main" id="{5DCD14B5-7C05-E529-665F-481F9CE320BD}"/>
              </a:ext>
            </a:extLst>
          </p:cNvPr>
          <p:cNvSpPr>
            <a:spLocks noGrp="1"/>
          </p:cNvSpPr>
          <p:nvPr>
            <p:ph sz="quarter" idx="14"/>
          </p:nvPr>
        </p:nvSpPr>
        <p:spPr>
          <a:xfrm>
            <a:off x="480550" y="1157031"/>
            <a:ext cx="11232964" cy="5449438"/>
          </a:xfrm>
        </p:spPr>
        <p:txBody>
          <a:bodyPr vert="horz" lIns="0" tIns="0" rIns="0" bIns="0" rtlCol="0" anchor="t">
            <a:noAutofit/>
          </a:bodyPr>
          <a:lstStyle/>
          <a:p>
            <a:pPr marL="285750" indent="-285750">
              <a:buFont typeface="Arial" panose="020B0604020202020204" pitchFamily="34" charset="0"/>
              <a:buChar char="•"/>
            </a:pPr>
            <a:r>
              <a:rPr lang="en-US" sz="1800" dirty="0"/>
              <a:t>Always wear a fitted helmet, no exceptions - it’s a simple way to reduce serious injury.​</a:t>
            </a:r>
          </a:p>
          <a:p>
            <a:pPr marL="285750" indent="-285750">
              <a:buFont typeface="Arial" panose="020B0604020202020204" pitchFamily="34" charset="0"/>
              <a:buChar char="•"/>
            </a:pPr>
            <a:r>
              <a:rPr lang="en-US" sz="1800" dirty="0"/>
              <a:t>Stick to speed limits and ride to the conditions.​</a:t>
            </a:r>
          </a:p>
          <a:p>
            <a:pPr marL="285750" indent="-285750">
              <a:buFont typeface="Arial" panose="020B0604020202020204" pitchFamily="34" charset="0"/>
              <a:buChar char="•"/>
            </a:pPr>
            <a:r>
              <a:rPr lang="en-US" sz="1800" dirty="0"/>
              <a:t>Stay alert: </a:t>
            </a:r>
            <a:r>
              <a:rPr lang="en-US" sz="1800"/>
              <a:t>avoid hand-held phones</a:t>
            </a:r>
            <a:r>
              <a:rPr lang="en-US" sz="1800" dirty="0"/>
              <a:t>, over-ear headphones, or distractions while riding.​</a:t>
            </a:r>
          </a:p>
          <a:p>
            <a:pPr marL="285750" indent="-285750">
              <a:buFont typeface="Arial" panose="020B0604020202020204" pitchFamily="34" charset="0"/>
              <a:buChar char="•"/>
            </a:pPr>
            <a:r>
              <a:rPr lang="en-US" sz="1800" dirty="0"/>
              <a:t>Check where you can ride: bike lanes, shared paths, and some roads - but not footpaths.​</a:t>
            </a:r>
          </a:p>
          <a:p>
            <a:pPr marL="285750" indent="-285750">
              <a:buFont typeface="Arial" panose="020B0604020202020204" pitchFamily="34" charset="0"/>
              <a:buChar char="•"/>
            </a:pPr>
            <a:r>
              <a:rPr lang="en-US" sz="1800" dirty="0"/>
              <a:t>Unsafe riding puts you and others at risk.​</a:t>
            </a:r>
          </a:p>
          <a:p>
            <a:pPr marL="285750" indent="-285750">
              <a:buFont typeface="Arial" panose="020B0604020202020204" pitchFamily="34" charset="0"/>
              <a:buChar char="•"/>
            </a:pPr>
            <a:r>
              <a:rPr lang="en-US" sz="1800" dirty="0"/>
              <a:t>Respect shared spaces: slow down around pedestrians and give way.​</a:t>
            </a:r>
          </a:p>
          <a:p>
            <a:pPr marL="285750" indent="-285750">
              <a:buFont typeface="Arial" panose="020B0604020202020204" pitchFamily="34" charset="0"/>
              <a:buChar char="•"/>
            </a:pPr>
            <a:r>
              <a:rPr lang="en-US" sz="1800" dirty="0"/>
              <a:t>If you’re unsure, don’t assume - check the rules before riding.​</a:t>
            </a:r>
          </a:p>
          <a:p>
            <a:pPr marL="285750" indent="-285750">
              <a:buFont typeface="Arial" panose="020B0604020202020204" pitchFamily="34" charset="0"/>
              <a:buChar char="•"/>
            </a:pPr>
            <a:r>
              <a:rPr lang="en-US" sz="1800" dirty="0"/>
              <a:t>Only compliant e-scooters and e-bikes can be used on public roads and paths.​</a:t>
            </a:r>
          </a:p>
          <a:p>
            <a:pPr marL="285750" indent="-285750">
              <a:buFont typeface="Arial" panose="020B0604020202020204" pitchFamily="34" charset="0"/>
              <a:buChar char="•"/>
            </a:pPr>
            <a:r>
              <a:rPr lang="en-US" sz="1800" dirty="0"/>
              <a:t>Know the rules before you let a child ride.​</a:t>
            </a:r>
          </a:p>
          <a:p>
            <a:pPr marL="285750" indent="-285750">
              <a:buFont typeface="Arial" panose="020B0604020202020204" pitchFamily="34" charset="0"/>
              <a:buChar char="•"/>
            </a:pPr>
            <a:r>
              <a:rPr lang="en-US" sz="1800" dirty="0"/>
              <a:t>Set clear expectations: where they can ride, how fast, and what’s safe.​</a:t>
            </a:r>
          </a:p>
          <a:p>
            <a:pPr marL="285750" indent="-285750">
              <a:buFont typeface="Arial" panose="020B0604020202020204" pitchFamily="34" charset="0"/>
              <a:buChar char="•"/>
            </a:pPr>
            <a:r>
              <a:rPr lang="en-US" sz="1800" dirty="0"/>
              <a:t>Not all e-</a:t>
            </a:r>
            <a:r>
              <a:rPr lang="en-US" sz="1800" dirty="0" err="1"/>
              <a:t>rideables</a:t>
            </a:r>
            <a:r>
              <a:rPr lang="en-US" sz="1800" dirty="0"/>
              <a:t> sold are legal to use in public - check before you buy.​</a:t>
            </a:r>
          </a:p>
          <a:p>
            <a:pPr marL="285750" indent="-285750">
              <a:buFont typeface="Arial" panose="020B0604020202020204" pitchFamily="34" charset="0"/>
              <a:buChar char="•"/>
            </a:pPr>
            <a:r>
              <a:rPr lang="en-US" sz="1800" dirty="0"/>
              <a:t>Choose devices that meet Victorian safety and speed limits.​</a:t>
            </a:r>
          </a:p>
          <a:p>
            <a:pPr marL="285750" indent="-285750">
              <a:buFont typeface="Arial" panose="020B0604020202020204" pitchFamily="34" charset="0"/>
              <a:buChar char="•"/>
            </a:pPr>
            <a:r>
              <a:rPr lang="en-US" sz="1800" dirty="0"/>
              <a:t>Don’t buy high-powered or modified devices.​</a:t>
            </a:r>
          </a:p>
          <a:p>
            <a:pPr marL="285750" indent="-285750">
              <a:buFont typeface="Arial" panose="020B0604020202020204" pitchFamily="34" charset="0"/>
              <a:buChar char="•"/>
            </a:pPr>
            <a:r>
              <a:rPr lang="en-US" sz="1800" dirty="0"/>
              <a:t>Rules apply to everyone, whether you own the device or are borrowing it.​</a:t>
            </a:r>
          </a:p>
          <a:p>
            <a:pPr marL="285750" indent="-285750">
              <a:buFont typeface="Arial" panose="020B0604020202020204" pitchFamily="34" charset="0"/>
              <a:buChar char="•"/>
            </a:pPr>
            <a:r>
              <a:rPr lang="en-US" sz="1800" dirty="0"/>
              <a:t>A safer purchase means a safer rider.​</a:t>
            </a:r>
            <a:endParaRPr lang="en-AU" sz="1400" dirty="0"/>
          </a:p>
          <a:p>
            <a:pPr marL="285750" indent="-285750">
              <a:buFont typeface="Arial" panose="020B0604020202020204" pitchFamily="34" charset="0"/>
              <a:buChar char="•"/>
            </a:pPr>
            <a:endParaRPr lang="en-AU" sz="1400" dirty="0"/>
          </a:p>
        </p:txBody>
      </p:sp>
    </p:spTree>
    <p:extLst>
      <p:ext uri="{BB962C8B-B14F-4D97-AF65-F5344CB8AC3E}">
        <p14:creationId xmlns:p14="http://schemas.microsoft.com/office/powerpoint/2010/main" val="2629723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F087A-567D-3937-C2DD-19148A490008}"/>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1F9DE6E1-BE6A-D97C-73FD-F89189C3F97E}"/>
              </a:ext>
            </a:extLst>
          </p:cNvPr>
          <p:cNvSpPr>
            <a:spLocks noGrp="1"/>
          </p:cNvSpPr>
          <p:nvPr>
            <p:ph type="title"/>
          </p:nvPr>
        </p:nvSpPr>
        <p:spPr>
          <a:xfrm>
            <a:off x="247686" y="295047"/>
            <a:ext cx="11692712" cy="339763"/>
          </a:xfrm>
        </p:spPr>
        <p:txBody>
          <a:bodyPr/>
          <a:lstStyle/>
          <a:p>
            <a:r>
              <a:rPr lang="en-AU"/>
              <a:t>Social Media Creative – e-scooter carousel </a:t>
            </a:r>
            <a:endParaRPr lang="en-US"/>
          </a:p>
        </p:txBody>
      </p:sp>
      <p:sp>
        <p:nvSpPr>
          <p:cNvPr id="11" name="Slide Number Placeholder 21">
            <a:extLst>
              <a:ext uri="{FF2B5EF4-FFF2-40B4-BE49-F238E27FC236}">
                <a16:creationId xmlns:a16="http://schemas.microsoft.com/office/drawing/2014/main" id="{C4B0DC2D-DBA0-0BB0-5A41-8E5BB0345DFA}"/>
              </a:ext>
            </a:extLst>
          </p:cNvPr>
          <p:cNvSpPr>
            <a:spLocks noGrp="1"/>
          </p:cNvSpPr>
          <p:nvPr>
            <p:ph type="sldNum" sz="quarter" idx="11"/>
          </p:nvPr>
        </p:nvSpPr>
        <p:spPr>
          <a:xfrm>
            <a:off x="11713515" y="6635044"/>
            <a:ext cx="226883" cy="155213"/>
          </a:xfrm>
        </p:spPr>
        <p:txBody>
          <a:bodyPr/>
          <a:lstStyle/>
          <a:p>
            <a:fld id="{284A07E2-E97A-42E4-8313-125419E51080}" type="slidenum">
              <a:rPr lang="en-AU" smtClean="0"/>
              <a:pPr/>
              <a:t>4</a:t>
            </a:fld>
            <a:endParaRPr lang="en-AU"/>
          </a:p>
        </p:txBody>
      </p:sp>
      <p:sp>
        <p:nvSpPr>
          <p:cNvPr id="5" name="Rectangle 3">
            <a:extLst>
              <a:ext uri="{FF2B5EF4-FFF2-40B4-BE49-F238E27FC236}">
                <a16:creationId xmlns:a16="http://schemas.microsoft.com/office/drawing/2014/main" id="{B91E4B4F-7BDB-A172-CFB2-A19CB01AA136}"/>
              </a:ext>
            </a:extLst>
          </p:cNvPr>
          <p:cNvSpPr>
            <a:spLocks noChangeArrowheads="1"/>
          </p:cNvSpPr>
          <p:nvPr/>
        </p:nvSpPr>
        <p:spPr bwMode="auto">
          <a:xfrm>
            <a:off x="4286250" y="1320800"/>
            <a:ext cx="8800171" cy="34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7F7D1B27-C005-21FD-6478-CC43154DEF2A}"/>
              </a:ext>
            </a:extLst>
          </p:cNvPr>
          <p:cNvSpPr txBox="1"/>
          <p:nvPr/>
        </p:nvSpPr>
        <p:spPr>
          <a:xfrm>
            <a:off x="7733258" y="1797520"/>
            <a:ext cx="3980257" cy="2477601"/>
          </a:xfrm>
          <a:prstGeom prst="rect">
            <a:avLst/>
          </a:prstGeom>
          <a:noFill/>
        </p:spPr>
        <p:txBody>
          <a:bodyPr wrap="square">
            <a:spAutoFit/>
          </a:bodyPr>
          <a:lstStyle/>
          <a:p>
            <a:pPr marL="0" lvl="0" indent="0">
              <a:spcAft>
                <a:spcPts val="600"/>
              </a:spcAft>
              <a:buFont typeface="Aptos" panose="020B0004020202020204" pitchFamily="34" charset="0"/>
              <a:buNone/>
            </a:pPr>
            <a:r>
              <a:rPr lang="en-AU" sz="1800" b="1" kern="100">
                <a:solidFill>
                  <a:schemeClr val="accent2"/>
                </a:solidFill>
                <a:effectLst/>
                <a:latin typeface="+mj-lt"/>
              </a:rPr>
              <a:t>Suggested copy:</a:t>
            </a:r>
          </a:p>
          <a:p>
            <a:pPr marL="0" lvl="0" indent="0">
              <a:buFont typeface="Aptos" panose="020B0004020202020204" pitchFamily="34" charset="0"/>
              <a:buNone/>
            </a:pPr>
            <a:r>
              <a:rPr lang="en-AU" sz="1200" kern="100">
                <a:effectLst/>
                <a:latin typeface="+mj-lt"/>
              </a:rPr>
              <a:t>Thinking of buying an e-scooter? </a:t>
            </a:r>
            <a:r>
              <a:rPr lang="en-AU" sz="1200" kern="100">
                <a:solidFill>
                  <a:schemeClr val="dk1"/>
                </a:solidFill>
                <a:effectLst/>
                <a:latin typeface="+mn-lt"/>
                <a:ea typeface="Aptos" panose="020B0004020202020204" pitchFamily="34" charset="0"/>
                <a:cs typeface="Times New Roman" panose="02020603050405020304" pitchFamily="18" charset="0"/>
              </a:rPr>
              <a:t>🛴</a:t>
            </a:r>
            <a:r>
              <a:rPr lang="en-AU" sz="1200" kern="100">
                <a:solidFill>
                  <a:schemeClr val="dk1"/>
                </a:solidFill>
                <a:effectLst/>
                <a:latin typeface="+mj-lt"/>
                <a:ea typeface="Aptos" panose="020B0004020202020204" pitchFamily="34" charset="0"/>
                <a:cs typeface="Times New Roman" panose="02020603050405020304" pitchFamily="18" charset="0"/>
              </a:rPr>
              <a:t> </a:t>
            </a:r>
            <a:endParaRPr lang="en-AU" sz="1200" kern="100">
              <a:effectLst/>
              <a:latin typeface="+mj-lt"/>
            </a:endParaRPr>
          </a:p>
          <a:p>
            <a:pPr marL="0" lvl="0" indent="0">
              <a:buFont typeface="Aptos" panose="020B0004020202020204" pitchFamily="34" charset="0"/>
              <a:buNone/>
            </a:pPr>
            <a:r>
              <a:rPr lang="en-AU" sz="1200" kern="100">
                <a:effectLst/>
                <a:latin typeface="+mj-lt"/>
              </a:rPr>
              <a:t>Not all e-scooters are legal.</a:t>
            </a:r>
          </a:p>
          <a:p>
            <a:pPr marL="0" lvl="0" indent="0">
              <a:buFont typeface="Aptos" panose="020B0004020202020204" pitchFamily="34" charset="0"/>
              <a:buNone/>
            </a:pPr>
            <a:r>
              <a:rPr lang="en-AU" sz="1200" kern="100">
                <a:effectLst/>
                <a:latin typeface="+mj-lt"/>
              </a:rPr>
              <a:t>A</a:t>
            </a:r>
            <a:r>
              <a:rPr lang="en-AU" sz="1200"/>
              <a:t> legal e-scooter must 👇:</a:t>
            </a:r>
          </a:p>
          <a:p>
            <a:pPr marL="285750" indent="-285750">
              <a:buFont typeface="Arial" panose="020B0604020202020204" pitchFamily="34" charset="0"/>
              <a:buChar char="•"/>
            </a:pPr>
            <a:r>
              <a:rPr lang="en-AU" sz="1200"/>
              <a:t>Have a max speed capability of 25 km/h</a:t>
            </a:r>
          </a:p>
          <a:p>
            <a:pPr marL="285750" indent="-285750">
              <a:buFont typeface="Arial" panose="020B0604020202020204" pitchFamily="34" charset="0"/>
              <a:buChar char="•"/>
            </a:pPr>
            <a:r>
              <a:rPr lang="en-AU" sz="1200"/>
              <a:t>Only be ridden by 16+ years and wear a helmet</a:t>
            </a:r>
          </a:p>
          <a:p>
            <a:pPr marL="285750" indent="-285750">
              <a:buFont typeface="Arial" panose="020B0604020202020204" pitchFamily="34" charset="0"/>
              <a:buChar char="•"/>
            </a:pPr>
            <a:r>
              <a:rPr lang="en-AU" sz="1200"/>
              <a:t>Only be ridden at a max speed of 20km/hr</a:t>
            </a:r>
            <a:endParaRPr lang="en-AU" sz="1200" strike="sngStrike"/>
          </a:p>
          <a:p>
            <a:pPr marL="285750" indent="-285750">
              <a:buFont typeface="Arial" panose="020B0604020202020204" pitchFamily="34" charset="0"/>
              <a:buChar char="•"/>
            </a:pPr>
            <a:r>
              <a:rPr lang="en-AU" sz="1200"/>
              <a:t>Have two wheels, a handlebar and a footboard</a:t>
            </a:r>
          </a:p>
          <a:p>
            <a:pPr marL="285750" indent="-285750">
              <a:buFont typeface="Arial" panose="020B0604020202020204" pitchFamily="34" charset="0"/>
              <a:buChar char="•"/>
            </a:pPr>
            <a:r>
              <a:rPr lang="en-AU" sz="1200"/>
              <a:t>Weigh under 45 kg.</a:t>
            </a:r>
          </a:p>
          <a:p>
            <a:endParaRPr lang="en-AU" sz="1200"/>
          </a:p>
          <a:p>
            <a:r>
              <a:rPr lang="en-US" sz="1200"/>
              <a:t>Check the rules before you buy. </a:t>
            </a:r>
            <a:r>
              <a:rPr lang="en-US" sz="1200">
                <a:hlinkClick r:id="rId2"/>
              </a:rPr>
              <a:t>E-scooter road rules in Victoria - Transport Victoria</a:t>
            </a:r>
            <a:endParaRPr lang="en-AU" sz="1200"/>
          </a:p>
        </p:txBody>
      </p:sp>
      <p:sp>
        <p:nvSpPr>
          <p:cNvPr id="2" name="TextBox 1">
            <a:extLst>
              <a:ext uri="{FF2B5EF4-FFF2-40B4-BE49-F238E27FC236}">
                <a16:creationId xmlns:a16="http://schemas.microsoft.com/office/drawing/2014/main" id="{9568E933-6018-2CBF-28F8-4E1C1E5054FB}"/>
              </a:ext>
            </a:extLst>
          </p:cNvPr>
          <p:cNvSpPr txBox="1"/>
          <p:nvPr/>
        </p:nvSpPr>
        <p:spPr>
          <a:xfrm>
            <a:off x="3126657" y="3036320"/>
            <a:ext cx="786581" cy="261610"/>
          </a:xfrm>
          <a:prstGeom prst="rect">
            <a:avLst/>
          </a:prstGeom>
          <a:noFill/>
        </p:spPr>
        <p:txBody>
          <a:bodyPr wrap="square" rtlCol="0">
            <a:spAutoFit/>
          </a:bodyPr>
          <a:lstStyle/>
          <a:p>
            <a:r>
              <a:rPr lang="en-US" sz="1100" b="1">
                <a:solidFill>
                  <a:srgbClr val="FF0000"/>
                </a:solidFill>
                <a:highlight>
                  <a:srgbClr val="FFFF00"/>
                </a:highlight>
              </a:rPr>
              <a:t>Riders</a:t>
            </a:r>
            <a:endParaRPr lang="en-AU" sz="1100" b="1">
              <a:solidFill>
                <a:srgbClr val="FF0000"/>
              </a:solidFill>
              <a:highlight>
                <a:srgbClr val="FFFF00"/>
              </a:highlight>
            </a:endParaRPr>
          </a:p>
        </p:txBody>
      </p:sp>
      <p:pic>
        <p:nvPicPr>
          <p:cNvPr id="6" name="Picture 5">
            <a:extLst>
              <a:ext uri="{FF2B5EF4-FFF2-40B4-BE49-F238E27FC236}">
                <a16:creationId xmlns:a16="http://schemas.microsoft.com/office/drawing/2014/main" id="{2500366E-9C41-EC8A-D74C-C854BB4886C2}"/>
              </a:ext>
            </a:extLst>
          </p:cNvPr>
          <p:cNvPicPr>
            <a:picLocks noChangeAspect="1"/>
          </p:cNvPicPr>
          <p:nvPr/>
        </p:nvPicPr>
        <p:blipFill>
          <a:blip r:embed="rId3"/>
          <a:stretch>
            <a:fillRect/>
          </a:stretch>
        </p:blipFill>
        <p:spPr>
          <a:xfrm>
            <a:off x="247685" y="996717"/>
            <a:ext cx="7423529" cy="4676496"/>
          </a:xfrm>
          <a:prstGeom prst="rect">
            <a:avLst/>
          </a:prstGeom>
        </p:spPr>
      </p:pic>
      <p:sp>
        <p:nvSpPr>
          <p:cNvPr id="7" name="TextBox 6">
            <a:extLst>
              <a:ext uri="{FF2B5EF4-FFF2-40B4-BE49-F238E27FC236}">
                <a16:creationId xmlns:a16="http://schemas.microsoft.com/office/drawing/2014/main" id="{CBDD2B5A-98B0-6006-3F7C-B61597D8E05C}"/>
              </a:ext>
            </a:extLst>
          </p:cNvPr>
          <p:cNvSpPr txBox="1"/>
          <p:nvPr/>
        </p:nvSpPr>
        <p:spPr>
          <a:xfrm>
            <a:off x="2884461" y="5912009"/>
            <a:ext cx="2057554" cy="246221"/>
          </a:xfrm>
          <a:prstGeom prst="rect">
            <a:avLst/>
          </a:prstGeom>
          <a:solidFill>
            <a:schemeClr val="accent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b="1">
                <a:hlinkClick r:id="rId4"/>
              </a:rPr>
              <a:t>Download artwork here</a:t>
            </a:r>
            <a:endParaRPr lang="en-AU" sz="1000" b="1"/>
          </a:p>
        </p:txBody>
      </p:sp>
    </p:spTree>
    <p:extLst>
      <p:ext uri="{BB962C8B-B14F-4D97-AF65-F5344CB8AC3E}">
        <p14:creationId xmlns:p14="http://schemas.microsoft.com/office/powerpoint/2010/main" val="72211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B39-A774-8993-BDE5-996082304925}"/>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3B6088B7-C3DD-A6DE-F584-100974AB328A}"/>
              </a:ext>
            </a:extLst>
          </p:cNvPr>
          <p:cNvSpPr>
            <a:spLocks noGrp="1"/>
          </p:cNvSpPr>
          <p:nvPr>
            <p:ph type="title"/>
          </p:nvPr>
        </p:nvSpPr>
        <p:spPr>
          <a:xfrm>
            <a:off x="247686" y="295047"/>
            <a:ext cx="11692712" cy="339763"/>
          </a:xfrm>
        </p:spPr>
        <p:txBody>
          <a:bodyPr/>
          <a:lstStyle/>
          <a:p>
            <a:r>
              <a:rPr lang="en-AU"/>
              <a:t>Social Media Creative – e-scooter static tiles </a:t>
            </a:r>
            <a:endParaRPr lang="en-US"/>
          </a:p>
        </p:txBody>
      </p:sp>
      <p:sp>
        <p:nvSpPr>
          <p:cNvPr id="11" name="Slide Number Placeholder 21">
            <a:extLst>
              <a:ext uri="{FF2B5EF4-FFF2-40B4-BE49-F238E27FC236}">
                <a16:creationId xmlns:a16="http://schemas.microsoft.com/office/drawing/2014/main" id="{511293F4-3192-740A-9AE2-8DFC59B84555}"/>
              </a:ext>
            </a:extLst>
          </p:cNvPr>
          <p:cNvSpPr>
            <a:spLocks noGrp="1"/>
          </p:cNvSpPr>
          <p:nvPr>
            <p:ph type="sldNum" sz="quarter" idx="11"/>
          </p:nvPr>
        </p:nvSpPr>
        <p:spPr>
          <a:xfrm>
            <a:off x="11713515" y="6635044"/>
            <a:ext cx="226883" cy="155213"/>
          </a:xfrm>
        </p:spPr>
        <p:txBody>
          <a:bodyPr/>
          <a:lstStyle/>
          <a:p>
            <a:fld id="{284A07E2-E97A-42E4-8313-125419E51080}" type="slidenum">
              <a:rPr lang="en-AU" smtClean="0"/>
              <a:pPr/>
              <a:t>5</a:t>
            </a:fld>
            <a:endParaRPr lang="en-AU"/>
          </a:p>
        </p:txBody>
      </p:sp>
      <p:sp>
        <p:nvSpPr>
          <p:cNvPr id="5" name="Rectangle 3">
            <a:extLst>
              <a:ext uri="{FF2B5EF4-FFF2-40B4-BE49-F238E27FC236}">
                <a16:creationId xmlns:a16="http://schemas.microsoft.com/office/drawing/2014/main" id="{5C818D37-6477-F606-F4C0-800817084AB7}"/>
              </a:ext>
            </a:extLst>
          </p:cNvPr>
          <p:cNvSpPr>
            <a:spLocks noChangeArrowheads="1"/>
          </p:cNvSpPr>
          <p:nvPr/>
        </p:nvSpPr>
        <p:spPr bwMode="auto">
          <a:xfrm>
            <a:off x="4286250" y="1320800"/>
            <a:ext cx="8800171" cy="34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66663A10-58D0-38B6-5AA7-3647DEC91B6E}"/>
              </a:ext>
            </a:extLst>
          </p:cNvPr>
          <p:cNvSpPr txBox="1"/>
          <p:nvPr/>
        </p:nvSpPr>
        <p:spPr>
          <a:xfrm>
            <a:off x="247685" y="4035657"/>
            <a:ext cx="3313413" cy="2416046"/>
          </a:xfrm>
          <a:prstGeom prst="rect">
            <a:avLst/>
          </a:prstGeom>
          <a:noFill/>
        </p:spPr>
        <p:txBody>
          <a:bodyPr wrap="square">
            <a:spAutoFit/>
          </a:bodyPr>
          <a:lstStyle/>
          <a:p>
            <a:pPr marL="0" lvl="0" indent="0">
              <a:spcAft>
                <a:spcPts val="600"/>
              </a:spcAft>
              <a:buFont typeface="Aptos" panose="020B0004020202020204" pitchFamily="34" charset="0"/>
              <a:buNone/>
            </a:pPr>
            <a:r>
              <a:rPr lang="en-AU" sz="1400" b="1" kern="100">
                <a:solidFill>
                  <a:schemeClr val="accent2"/>
                </a:solidFill>
                <a:effectLst/>
                <a:latin typeface="+mj-lt"/>
              </a:rPr>
              <a:t>Suggested copy:</a:t>
            </a:r>
            <a:endParaRPr lang="en-AU" sz="1400" kern="100">
              <a:effectLst/>
              <a:latin typeface="+mj-lt"/>
            </a:endParaRPr>
          </a:p>
          <a:p>
            <a:pPr>
              <a:buNone/>
            </a:pPr>
            <a:r>
              <a:rPr lang="en-AU" sz="1100"/>
              <a:t>Zoom smart, not reckless! 🛴💨</a:t>
            </a:r>
          </a:p>
          <a:p>
            <a:pPr>
              <a:buNone/>
            </a:pPr>
            <a:r>
              <a:rPr lang="en-AU" sz="1100"/>
              <a:t>✔ </a:t>
            </a:r>
            <a:r>
              <a:rPr lang="en-AU" sz="1100" kern="100">
                <a:ea typeface="Aptos" panose="020B0004020202020204" pitchFamily="34" charset="0"/>
                <a:cs typeface="Times New Roman" panose="02020603050405020304" pitchFamily="18" charset="0"/>
              </a:rPr>
              <a:t>E-scooters can be ridden to a max speed of 20km/h</a:t>
            </a:r>
          </a:p>
          <a:p>
            <a:pPr lvl="0" defTabSz="914284">
              <a:defRPr/>
            </a:pPr>
            <a:r>
              <a:rPr lang="en-AU" sz="1100"/>
              <a:t>✔ </a:t>
            </a:r>
            <a:r>
              <a:rPr lang="en-AU" sz="1100" kern="100">
                <a:solidFill>
                  <a:schemeClr val="dk1"/>
                </a:solidFill>
                <a:cs typeface="Times New Roman" panose="02020603050405020304" pitchFamily="18" charset="0"/>
              </a:rPr>
              <a:t>E-scooters can be ridden on shared paths and bike paths</a:t>
            </a:r>
          </a:p>
          <a:p>
            <a:pPr lvl="0" defTabSz="914284">
              <a:defRPr/>
            </a:pPr>
            <a:r>
              <a:rPr lang="en-AU" sz="1100"/>
              <a:t>✖ </a:t>
            </a:r>
            <a:r>
              <a:rPr lang="en-AU" sz="1100" kern="100">
                <a:ea typeface="Aptos" panose="020B0004020202020204" pitchFamily="34" charset="0"/>
                <a:cs typeface="Times New Roman" panose="02020603050405020304" pitchFamily="18" charset="0"/>
              </a:rPr>
              <a:t>E-scooters cannot be ridden on roads with &gt;60 km/h speed limit</a:t>
            </a:r>
          </a:p>
          <a:p>
            <a:pPr lvl="0" defTabSz="914284">
              <a:defRPr/>
            </a:pPr>
            <a:r>
              <a:rPr lang="en-AU" sz="1100"/>
              <a:t>✖ </a:t>
            </a:r>
            <a:r>
              <a:rPr lang="en-US" sz="1100">
                <a:solidFill>
                  <a:schemeClr val="dk1"/>
                </a:solidFill>
              </a:rPr>
              <a:t>E-scooters are illegal if they go over 25km/h </a:t>
            </a:r>
          </a:p>
          <a:p>
            <a:pPr>
              <a:buNone/>
            </a:pPr>
            <a:r>
              <a:rPr lang="en-AU" sz="1100"/>
              <a:t>✖ </a:t>
            </a:r>
            <a:r>
              <a:rPr lang="en-AU" sz="1100" kern="100">
                <a:ea typeface="Aptos" panose="020B0004020202020204" pitchFamily="34" charset="0"/>
                <a:cs typeface="Times New Roman" panose="02020603050405020304" pitchFamily="18" charset="0"/>
              </a:rPr>
              <a:t>E-scooters can’t be ridden on footpaths</a:t>
            </a:r>
            <a:endParaRPr lang="en-AU" sz="1100"/>
          </a:p>
          <a:p>
            <a:pPr lvl="0" defTabSz="914284">
              <a:defRPr/>
            </a:pPr>
            <a:r>
              <a:rPr lang="en-AU" sz="1100"/>
              <a:t>Respect the rules. Protect everyone. </a:t>
            </a:r>
          </a:p>
          <a:p>
            <a:pPr lvl="0" defTabSz="914284">
              <a:defRPr/>
            </a:pPr>
            <a:r>
              <a:rPr lang="en-AU" sz="1100"/>
              <a:t>Visit </a:t>
            </a:r>
            <a:r>
              <a:rPr lang="en-US" sz="1100">
                <a:hlinkClick r:id="rId2"/>
              </a:rPr>
              <a:t>E-scooter road rules in Victoria - Transport Victoria</a:t>
            </a:r>
            <a:endParaRPr lang="en-AU" sz="1100"/>
          </a:p>
        </p:txBody>
      </p:sp>
      <p:pic>
        <p:nvPicPr>
          <p:cNvPr id="7" name="Picture 6">
            <a:extLst>
              <a:ext uri="{FF2B5EF4-FFF2-40B4-BE49-F238E27FC236}">
                <a16:creationId xmlns:a16="http://schemas.microsoft.com/office/drawing/2014/main" id="{61FF9737-AE9D-FD0E-B58F-188DFB322BBB}"/>
              </a:ext>
            </a:extLst>
          </p:cNvPr>
          <p:cNvPicPr>
            <a:picLocks noChangeAspect="1"/>
          </p:cNvPicPr>
          <p:nvPr/>
        </p:nvPicPr>
        <p:blipFill>
          <a:blip r:embed="rId3"/>
          <a:srcRect l="10545" t="27861" r="3453" b="17367"/>
          <a:stretch>
            <a:fillRect/>
          </a:stretch>
        </p:blipFill>
        <p:spPr>
          <a:xfrm>
            <a:off x="247687" y="923041"/>
            <a:ext cx="1962710" cy="2526891"/>
          </a:xfrm>
          <a:prstGeom prst="rect">
            <a:avLst/>
          </a:prstGeom>
        </p:spPr>
      </p:pic>
      <p:sp>
        <p:nvSpPr>
          <p:cNvPr id="2" name="TextBox 1">
            <a:extLst>
              <a:ext uri="{FF2B5EF4-FFF2-40B4-BE49-F238E27FC236}">
                <a16:creationId xmlns:a16="http://schemas.microsoft.com/office/drawing/2014/main" id="{3C2824B0-6E14-B9B7-02E1-6EC7A0DFFDC3}"/>
              </a:ext>
            </a:extLst>
          </p:cNvPr>
          <p:cNvSpPr txBox="1"/>
          <p:nvPr/>
        </p:nvSpPr>
        <p:spPr>
          <a:xfrm>
            <a:off x="3952626" y="4035657"/>
            <a:ext cx="3392072" cy="2754600"/>
          </a:xfrm>
          <a:prstGeom prst="rect">
            <a:avLst/>
          </a:prstGeom>
          <a:noFill/>
        </p:spPr>
        <p:txBody>
          <a:bodyPr wrap="square">
            <a:spAutoFit/>
          </a:bodyPr>
          <a:lstStyle/>
          <a:p>
            <a:pPr marL="0" lvl="0" indent="0">
              <a:spcAft>
                <a:spcPts val="600"/>
              </a:spcAft>
              <a:buFont typeface="Aptos" panose="020B0004020202020204" pitchFamily="34" charset="0"/>
              <a:buNone/>
            </a:pPr>
            <a:r>
              <a:rPr lang="en-AU" sz="1400" b="1" kern="100">
                <a:solidFill>
                  <a:schemeClr val="accent2"/>
                </a:solidFill>
                <a:effectLst/>
                <a:latin typeface="+mj-lt"/>
              </a:rPr>
              <a:t>Suggested copy:</a:t>
            </a:r>
            <a:endParaRPr lang="en-AU" sz="1400" kern="100">
              <a:effectLst/>
              <a:latin typeface="+mj-lt"/>
            </a:endParaRPr>
          </a:p>
          <a:p>
            <a:r>
              <a:rPr lang="en-AU" sz="1100"/>
              <a:t>Respect the rules.</a:t>
            </a:r>
            <a:br>
              <a:rPr lang="en-AU" sz="1100"/>
            </a:br>
            <a:r>
              <a:rPr lang="en-AU" sz="1100"/>
              <a:t>E-scooters are for riders 16+. 🛴</a:t>
            </a:r>
          </a:p>
          <a:p>
            <a:r>
              <a:rPr lang="en-AU" sz="1100"/>
              <a:t>Ride the right way:</a:t>
            </a:r>
            <a:br>
              <a:rPr lang="en-AU" sz="1100"/>
            </a:br>
            <a:r>
              <a:rPr lang="en-AU" sz="1100"/>
              <a:t>✔ Max riding speed of 20km/h</a:t>
            </a:r>
          </a:p>
          <a:p>
            <a:r>
              <a:rPr lang="en-AU" sz="1100"/>
              <a:t>✔ Helmet </a:t>
            </a:r>
            <a:br>
              <a:rPr lang="en-AU" sz="1100"/>
            </a:br>
            <a:r>
              <a:rPr lang="en-AU" sz="1100"/>
              <a:t>✔ Shared paths and bike paths </a:t>
            </a:r>
            <a:br>
              <a:rPr lang="en-AU" sz="1100"/>
            </a:br>
            <a:r>
              <a:rPr lang="en-AU" sz="1100"/>
              <a:t>✔ One rider </a:t>
            </a:r>
          </a:p>
          <a:p>
            <a:r>
              <a:rPr lang="en-AU" sz="1100"/>
              <a:t>✖ </a:t>
            </a:r>
            <a:r>
              <a:rPr lang="en-AU" sz="1100" kern="100">
                <a:ea typeface="Aptos" panose="020B0004020202020204" pitchFamily="34" charset="0"/>
                <a:cs typeface="Times New Roman" panose="02020603050405020304" pitchFamily="18" charset="0"/>
              </a:rPr>
              <a:t>Not on roads with &gt;60 km/h speed limit</a:t>
            </a:r>
          </a:p>
          <a:p>
            <a:r>
              <a:rPr lang="en-AU" sz="1100"/>
              <a:t>✖ No passengers </a:t>
            </a:r>
            <a:br>
              <a:rPr lang="en-AU" sz="1100"/>
            </a:br>
            <a:r>
              <a:rPr lang="en-AU" sz="1100"/>
              <a:t>✖ No phones </a:t>
            </a:r>
            <a:br>
              <a:rPr lang="en-AU" sz="1100"/>
            </a:br>
            <a:r>
              <a:rPr lang="en-AU" sz="1100"/>
              <a:t>✖ No alcohol or drugs </a:t>
            </a:r>
            <a:br>
              <a:rPr lang="en-AU" sz="1100"/>
            </a:br>
            <a:r>
              <a:rPr lang="en-AU" sz="1100"/>
              <a:t>✖ No footpaths </a:t>
            </a:r>
          </a:p>
          <a:p>
            <a:r>
              <a:rPr lang="en-AU" sz="1100"/>
              <a:t>Protect everyone, visit </a:t>
            </a:r>
            <a:r>
              <a:rPr lang="en-US" sz="1100">
                <a:hlinkClick r:id="rId2"/>
              </a:rPr>
              <a:t>E-scooter road rules in Victoria - Transport Victoria</a:t>
            </a:r>
            <a:endParaRPr lang="en-AU" sz="1100"/>
          </a:p>
        </p:txBody>
      </p:sp>
      <p:pic>
        <p:nvPicPr>
          <p:cNvPr id="4" name="Picture 3">
            <a:extLst>
              <a:ext uri="{FF2B5EF4-FFF2-40B4-BE49-F238E27FC236}">
                <a16:creationId xmlns:a16="http://schemas.microsoft.com/office/drawing/2014/main" id="{F949C84D-C6EF-B9F4-7E62-E15B209809D5}"/>
              </a:ext>
            </a:extLst>
          </p:cNvPr>
          <p:cNvPicPr>
            <a:picLocks noChangeAspect="1"/>
          </p:cNvPicPr>
          <p:nvPr/>
        </p:nvPicPr>
        <p:blipFill>
          <a:blip r:embed="rId4"/>
          <a:srcRect l="4873" t="26963" r="5934" b="19196"/>
          <a:stretch>
            <a:fillRect/>
          </a:stretch>
        </p:blipFill>
        <p:spPr>
          <a:xfrm>
            <a:off x="3984775" y="923041"/>
            <a:ext cx="2057554" cy="2526891"/>
          </a:xfrm>
          <a:prstGeom prst="rect">
            <a:avLst/>
          </a:prstGeom>
        </p:spPr>
      </p:pic>
      <p:sp>
        <p:nvSpPr>
          <p:cNvPr id="6" name="TextBox 5">
            <a:extLst>
              <a:ext uri="{FF2B5EF4-FFF2-40B4-BE49-F238E27FC236}">
                <a16:creationId xmlns:a16="http://schemas.microsoft.com/office/drawing/2014/main" id="{D5776703-EA3F-1927-CC46-CC8AF8F0AE14}"/>
              </a:ext>
            </a:extLst>
          </p:cNvPr>
          <p:cNvSpPr txBox="1"/>
          <p:nvPr/>
        </p:nvSpPr>
        <p:spPr>
          <a:xfrm>
            <a:off x="7816705" y="4035657"/>
            <a:ext cx="3775527" cy="2246769"/>
          </a:xfrm>
          <a:prstGeom prst="rect">
            <a:avLst/>
          </a:prstGeom>
          <a:noFill/>
        </p:spPr>
        <p:txBody>
          <a:bodyPr wrap="square">
            <a:spAutoFit/>
          </a:bodyPr>
          <a:lstStyle/>
          <a:p>
            <a:pPr marL="0" lvl="0" indent="0">
              <a:spcAft>
                <a:spcPts val="600"/>
              </a:spcAft>
              <a:buFont typeface="Aptos" panose="020B0004020202020204" pitchFamily="34" charset="0"/>
              <a:buNone/>
            </a:pPr>
            <a:r>
              <a:rPr lang="en-AU" sz="1400" b="1" kern="100">
                <a:solidFill>
                  <a:schemeClr val="accent2"/>
                </a:solidFill>
                <a:effectLst/>
                <a:latin typeface="+mj-lt"/>
              </a:rPr>
              <a:t>Suggested copy:</a:t>
            </a:r>
            <a:endParaRPr lang="en-AU" sz="1400" kern="100">
              <a:effectLst/>
              <a:latin typeface="+mj-lt"/>
            </a:endParaRPr>
          </a:p>
          <a:p>
            <a:r>
              <a:rPr lang="en-US" sz="1100"/>
              <a:t>No footpaths. No passengers. </a:t>
            </a:r>
          </a:p>
          <a:p>
            <a:r>
              <a:rPr lang="en-US" sz="1100"/>
              <a:t>Tell your mates🛴</a:t>
            </a:r>
          </a:p>
          <a:p>
            <a:r>
              <a:rPr lang="en-US" sz="1100"/>
              <a:t>Ride e-scooters on:</a:t>
            </a:r>
            <a:br>
              <a:rPr lang="en-US" sz="1100"/>
            </a:br>
            <a:r>
              <a:rPr lang="en-US" sz="1100"/>
              <a:t>✔ Bike paths</a:t>
            </a:r>
            <a:br>
              <a:rPr lang="en-US" sz="1100"/>
            </a:br>
            <a:r>
              <a:rPr lang="en-US" sz="1100"/>
              <a:t>✔ Shared paths</a:t>
            </a:r>
            <a:br>
              <a:rPr lang="en-US" sz="1100"/>
            </a:br>
            <a:r>
              <a:rPr lang="en-US" sz="1100"/>
              <a:t>✔ Roads ≤60 km/h speed limit</a:t>
            </a:r>
          </a:p>
          <a:p>
            <a:r>
              <a:rPr lang="en-US" sz="1100"/>
              <a:t>✔ One e-scooter = One rider.</a:t>
            </a:r>
          </a:p>
          <a:p>
            <a:pPr lvl="0" defTabSz="914284">
              <a:defRPr/>
            </a:pPr>
            <a:r>
              <a:rPr lang="en-US" sz="1100"/>
              <a:t>✔ </a:t>
            </a:r>
            <a:r>
              <a:rPr lang="en-AU" sz="1100" kern="100">
                <a:solidFill>
                  <a:schemeClr val="dk1"/>
                </a:solidFill>
                <a:ea typeface="Aptos" panose="020B0004020202020204" pitchFamily="34" charset="0"/>
                <a:cs typeface="Times New Roman" panose="02020603050405020304" pitchFamily="18" charset="0"/>
              </a:rPr>
              <a:t>Riders must be 16yrs+. </a:t>
            </a:r>
          </a:p>
          <a:p>
            <a:pPr lvl="0" defTabSz="914284">
              <a:defRPr/>
            </a:pPr>
            <a:r>
              <a:rPr lang="en-AU" sz="1100" kern="100">
                <a:solidFill>
                  <a:schemeClr val="dk1"/>
                </a:solidFill>
                <a:ea typeface="Aptos" panose="020B0004020202020204" pitchFamily="34" charset="0"/>
                <a:cs typeface="Times New Roman" panose="02020603050405020304" pitchFamily="18" charset="0"/>
              </a:rPr>
              <a:t>Fines apply </a:t>
            </a:r>
            <a:r>
              <a:rPr lang="en-US" sz="1100" kern="100">
                <a:solidFill>
                  <a:schemeClr val="dk1"/>
                </a:solidFill>
                <a:ea typeface="Aptos" panose="020B0004020202020204" pitchFamily="34" charset="0"/>
                <a:cs typeface="Times New Roman" panose="02020603050405020304" pitchFamily="18" charset="0"/>
              </a:rPr>
              <a:t>if you break the rules.</a:t>
            </a:r>
            <a:endParaRPr lang="en-AU" sz="1100" kern="100">
              <a:solidFill>
                <a:schemeClr val="dk1"/>
              </a:solidFill>
              <a:ea typeface="Aptos" panose="020B0004020202020204" pitchFamily="34" charset="0"/>
              <a:cs typeface="Times New Roman" panose="02020603050405020304" pitchFamily="18" charset="0"/>
            </a:endParaRPr>
          </a:p>
          <a:p>
            <a:r>
              <a:rPr lang="en-US" sz="1100"/>
              <a:t>Visit </a:t>
            </a:r>
            <a:r>
              <a:rPr lang="en-US" sz="1100">
                <a:hlinkClick r:id="rId2"/>
              </a:rPr>
              <a:t>E-scooter road rules in Victoria - Transport Victoria</a:t>
            </a:r>
            <a:endParaRPr lang="en-AU" sz="1100"/>
          </a:p>
        </p:txBody>
      </p:sp>
      <p:pic>
        <p:nvPicPr>
          <p:cNvPr id="8" name="Picture 7">
            <a:extLst>
              <a:ext uri="{FF2B5EF4-FFF2-40B4-BE49-F238E27FC236}">
                <a16:creationId xmlns:a16="http://schemas.microsoft.com/office/drawing/2014/main" id="{E4AADEDB-15F5-E879-8518-FF946A82810A}"/>
              </a:ext>
            </a:extLst>
          </p:cNvPr>
          <p:cNvPicPr>
            <a:picLocks noChangeAspect="1"/>
          </p:cNvPicPr>
          <p:nvPr/>
        </p:nvPicPr>
        <p:blipFill>
          <a:blip r:embed="rId5"/>
          <a:srcRect l="7732" t="27675" r="5604" b="17197"/>
          <a:stretch>
            <a:fillRect/>
          </a:stretch>
        </p:blipFill>
        <p:spPr>
          <a:xfrm>
            <a:off x="7816706" y="923041"/>
            <a:ext cx="2057554" cy="2633668"/>
          </a:xfrm>
          <a:prstGeom prst="rect">
            <a:avLst/>
          </a:prstGeom>
        </p:spPr>
      </p:pic>
      <p:sp>
        <p:nvSpPr>
          <p:cNvPr id="10" name="TextBox 9">
            <a:extLst>
              <a:ext uri="{FF2B5EF4-FFF2-40B4-BE49-F238E27FC236}">
                <a16:creationId xmlns:a16="http://schemas.microsoft.com/office/drawing/2014/main" id="{C008E605-8AF0-807D-21E4-BEBBF07CA756}"/>
              </a:ext>
            </a:extLst>
          </p:cNvPr>
          <p:cNvSpPr txBox="1"/>
          <p:nvPr/>
        </p:nvSpPr>
        <p:spPr>
          <a:xfrm>
            <a:off x="4017498" y="3600688"/>
            <a:ext cx="2057554" cy="246221"/>
          </a:xfrm>
          <a:prstGeom prst="rect">
            <a:avLst/>
          </a:prstGeom>
          <a:solidFill>
            <a:schemeClr val="accent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b="1">
                <a:hlinkClick r:id="rId6"/>
              </a:rPr>
              <a:t>Download artwork here</a:t>
            </a:r>
            <a:endParaRPr lang="en-AU" sz="1000" b="1"/>
          </a:p>
        </p:txBody>
      </p:sp>
      <p:sp>
        <p:nvSpPr>
          <p:cNvPr id="14" name="TextBox 13">
            <a:extLst>
              <a:ext uri="{FF2B5EF4-FFF2-40B4-BE49-F238E27FC236}">
                <a16:creationId xmlns:a16="http://schemas.microsoft.com/office/drawing/2014/main" id="{29A40138-0720-DA74-7911-9397C81D3DB2}"/>
              </a:ext>
            </a:extLst>
          </p:cNvPr>
          <p:cNvSpPr txBox="1"/>
          <p:nvPr/>
        </p:nvSpPr>
        <p:spPr>
          <a:xfrm>
            <a:off x="7816705" y="3600688"/>
            <a:ext cx="2057554" cy="246221"/>
          </a:xfrm>
          <a:prstGeom prst="rect">
            <a:avLst/>
          </a:prstGeom>
          <a:solidFill>
            <a:schemeClr val="accent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b="1">
                <a:hlinkClick r:id="rId7"/>
              </a:rPr>
              <a:t>Download artwork here</a:t>
            </a:r>
            <a:endParaRPr lang="en-AU" sz="1000" b="1"/>
          </a:p>
        </p:txBody>
      </p:sp>
      <p:sp>
        <p:nvSpPr>
          <p:cNvPr id="15" name="TextBox 14">
            <a:extLst>
              <a:ext uri="{FF2B5EF4-FFF2-40B4-BE49-F238E27FC236}">
                <a16:creationId xmlns:a16="http://schemas.microsoft.com/office/drawing/2014/main" id="{4D488FDC-0CB9-6EC2-50B2-61D80F33CEA4}"/>
              </a:ext>
            </a:extLst>
          </p:cNvPr>
          <p:cNvSpPr txBox="1"/>
          <p:nvPr/>
        </p:nvSpPr>
        <p:spPr>
          <a:xfrm>
            <a:off x="260187" y="3619684"/>
            <a:ext cx="2057554" cy="246221"/>
          </a:xfrm>
          <a:prstGeom prst="rect">
            <a:avLst/>
          </a:prstGeom>
          <a:solidFill>
            <a:schemeClr val="accent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b="1">
                <a:hlinkClick r:id="rId8"/>
              </a:rPr>
              <a:t>Download artwork here</a:t>
            </a:r>
            <a:endParaRPr lang="en-AU" sz="1000" b="1"/>
          </a:p>
        </p:txBody>
      </p:sp>
    </p:spTree>
    <p:extLst>
      <p:ext uri="{BB962C8B-B14F-4D97-AF65-F5344CB8AC3E}">
        <p14:creationId xmlns:p14="http://schemas.microsoft.com/office/powerpoint/2010/main" val="2261711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CF311-40D7-2FDA-AC36-D3C8E43E9D90}"/>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D514BFF3-2AD6-69F4-F44D-A6E019B46DDD}"/>
              </a:ext>
            </a:extLst>
          </p:cNvPr>
          <p:cNvSpPr>
            <a:spLocks noGrp="1"/>
          </p:cNvSpPr>
          <p:nvPr>
            <p:ph type="title"/>
          </p:nvPr>
        </p:nvSpPr>
        <p:spPr>
          <a:xfrm>
            <a:off x="247686" y="295047"/>
            <a:ext cx="11692712" cy="339763"/>
          </a:xfrm>
        </p:spPr>
        <p:txBody>
          <a:bodyPr/>
          <a:lstStyle/>
          <a:p>
            <a:r>
              <a:rPr lang="en-AU"/>
              <a:t>Social Media Creative – e-bike carousel </a:t>
            </a:r>
            <a:endParaRPr lang="en-US"/>
          </a:p>
        </p:txBody>
      </p:sp>
      <p:sp>
        <p:nvSpPr>
          <p:cNvPr id="11" name="Slide Number Placeholder 21">
            <a:extLst>
              <a:ext uri="{FF2B5EF4-FFF2-40B4-BE49-F238E27FC236}">
                <a16:creationId xmlns:a16="http://schemas.microsoft.com/office/drawing/2014/main" id="{6A81C400-7A8F-3CDD-B130-F198D514DACC}"/>
              </a:ext>
            </a:extLst>
          </p:cNvPr>
          <p:cNvSpPr>
            <a:spLocks noGrp="1"/>
          </p:cNvSpPr>
          <p:nvPr>
            <p:ph type="sldNum" sz="quarter" idx="11"/>
          </p:nvPr>
        </p:nvSpPr>
        <p:spPr>
          <a:xfrm>
            <a:off x="11713515" y="6635044"/>
            <a:ext cx="226883" cy="155213"/>
          </a:xfrm>
        </p:spPr>
        <p:txBody>
          <a:bodyPr/>
          <a:lstStyle/>
          <a:p>
            <a:fld id="{284A07E2-E97A-42E4-8313-125419E51080}" type="slidenum">
              <a:rPr lang="en-AU" smtClean="0"/>
              <a:pPr/>
              <a:t>6</a:t>
            </a:fld>
            <a:endParaRPr lang="en-AU"/>
          </a:p>
        </p:txBody>
      </p:sp>
      <p:sp>
        <p:nvSpPr>
          <p:cNvPr id="5" name="Rectangle 3">
            <a:extLst>
              <a:ext uri="{FF2B5EF4-FFF2-40B4-BE49-F238E27FC236}">
                <a16:creationId xmlns:a16="http://schemas.microsoft.com/office/drawing/2014/main" id="{F116529E-0FF5-2406-4D21-07B5C30FA62A}"/>
              </a:ext>
            </a:extLst>
          </p:cNvPr>
          <p:cNvSpPr>
            <a:spLocks noChangeArrowheads="1"/>
          </p:cNvSpPr>
          <p:nvPr/>
        </p:nvSpPr>
        <p:spPr bwMode="auto">
          <a:xfrm>
            <a:off x="4286250" y="1320800"/>
            <a:ext cx="8800171" cy="34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0250C7B4-00E1-D962-E5B6-2F179052BF70}"/>
              </a:ext>
            </a:extLst>
          </p:cNvPr>
          <p:cNvSpPr txBox="1"/>
          <p:nvPr/>
        </p:nvSpPr>
        <p:spPr>
          <a:xfrm>
            <a:off x="8036250" y="2000785"/>
            <a:ext cx="3782124" cy="3585597"/>
          </a:xfrm>
          <a:prstGeom prst="rect">
            <a:avLst/>
          </a:prstGeom>
          <a:noFill/>
        </p:spPr>
        <p:txBody>
          <a:bodyPr wrap="square" lIns="91440" tIns="45720" rIns="91440" bIns="45720" anchor="t">
            <a:spAutoFit/>
          </a:bodyPr>
          <a:lstStyle/>
          <a:p>
            <a:pPr marL="0" lvl="0" indent="0">
              <a:spcAft>
                <a:spcPts val="600"/>
              </a:spcAft>
              <a:buFont typeface="Aptos" panose="020B0004020202020204" pitchFamily="34" charset="0"/>
              <a:buNone/>
            </a:pPr>
            <a:r>
              <a:rPr lang="en-AU" sz="1800" b="1" kern="100">
                <a:solidFill>
                  <a:schemeClr val="accent2"/>
                </a:solidFill>
                <a:effectLst/>
                <a:latin typeface="+mj-lt"/>
              </a:rPr>
              <a:t>Suggested copy:</a:t>
            </a:r>
            <a:endParaRPr lang="en-AU" sz="1200" kern="100">
              <a:effectLst/>
              <a:latin typeface="+mj-lt"/>
            </a:endParaRPr>
          </a:p>
          <a:p>
            <a:pPr>
              <a:buNone/>
            </a:pPr>
            <a:r>
              <a:rPr lang="en-AU" sz="1200" kern="100">
                <a:solidFill>
                  <a:schemeClr val="dk1"/>
                </a:solidFill>
              </a:rPr>
              <a:t>Thinking of buying an e-bike?</a:t>
            </a:r>
          </a:p>
          <a:p>
            <a:pPr>
              <a:buNone/>
            </a:pPr>
            <a:r>
              <a:rPr lang="en-US" sz="1200" kern="100"/>
              <a:t>Not all e-bikes are legal. 🚲</a:t>
            </a:r>
          </a:p>
          <a:p>
            <a:pPr lvl="0" defTabSz="914284">
              <a:defRPr/>
            </a:pPr>
            <a:endParaRPr lang="en-AU" sz="1200" kern="100">
              <a:solidFill>
                <a:schemeClr val="dk1"/>
              </a:solidFill>
            </a:endParaRPr>
          </a:p>
          <a:p>
            <a:pPr lvl="0" defTabSz="914284">
              <a:defRPr/>
            </a:pPr>
            <a:r>
              <a:rPr lang="en-AU" sz="1200" kern="100">
                <a:solidFill>
                  <a:schemeClr val="dk1"/>
                </a:solidFill>
              </a:rPr>
              <a:t>A</a:t>
            </a:r>
            <a:r>
              <a:rPr lang="en-AU" sz="1200"/>
              <a:t> legal e-bike must 👇</a:t>
            </a:r>
            <a:r>
              <a:rPr lang="en-US" sz="1200" kern="100"/>
              <a:t>:</a:t>
            </a:r>
          </a:p>
          <a:p>
            <a:pPr marL="171450" indent="-171450">
              <a:buFont typeface="Arial" panose="020B0604020202020204" pitchFamily="34" charset="0"/>
              <a:buChar char="•"/>
            </a:pPr>
            <a:r>
              <a:rPr lang="en-US" sz="1200" kern="100"/>
              <a:t>Have working pedals</a:t>
            </a:r>
          </a:p>
          <a:p>
            <a:pPr marL="171450" indent="-171450">
              <a:buFont typeface="Arial" panose="020B0604020202020204" pitchFamily="34" charset="0"/>
              <a:buChar char="•"/>
            </a:pPr>
            <a:r>
              <a:rPr lang="en-US" sz="1200" kern="100"/>
              <a:t>Be max 250W and cut out at 25 km/h (EPAC)</a:t>
            </a:r>
          </a:p>
          <a:p>
            <a:pPr marL="171450" indent="-171450">
              <a:buFont typeface="Arial" panose="020B0604020202020204" pitchFamily="34" charset="0"/>
              <a:buChar char="•"/>
            </a:pPr>
            <a:r>
              <a:rPr lang="en-US" sz="1200" kern="100"/>
              <a:t>Not have a throttle that powers over 6km/h (EPAC)</a:t>
            </a:r>
          </a:p>
          <a:p>
            <a:r>
              <a:rPr lang="en-US" sz="1200" kern="100"/>
              <a:t> OR</a:t>
            </a:r>
          </a:p>
          <a:p>
            <a:pPr>
              <a:buNone/>
            </a:pPr>
            <a:r>
              <a:rPr lang="en-US" sz="1200" kern="100"/>
              <a:t>• Be max 200W (power-assisted bicycle)</a:t>
            </a:r>
          </a:p>
          <a:p>
            <a:pPr>
              <a:buNone/>
            </a:pPr>
            <a:endParaRPr lang="en-US" sz="1200" kern="100"/>
          </a:p>
          <a:p>
            <a:pPr>
              <a:buNone/>
            </a:pPr>
            <a:r>
              <a:rPr lang="en-US" sz="1200" kern="100"/>
              <a:t>If it doesn’t meet these rules, it’s not road-legal</a:t>
            </a:r>
          </a:p>
          <a:p>
            <a:pPr>
              <a:buNone/>
            </a:pPr>
            <a:r>
              <a:rPr lang="en-US" sz="1200" kern="100">
                <a:solidFill>
                  <a:schemeClr val="dk1"/>
                </a:solidFill>
              </a:rPr>
              <a:t>Check before you ride: </a:t>
            </a:r>
            <a:r>
              <a:rPr lang="en-US" sz="1200">
                <a:hlinkClick r:id="rId2"/>
              </a:rPr>
              <a:t>https://transport.vic.gov.au/road-and-active-transport/active-transport/bicycles/electric-bikes</a:t>
            </a:r>
            <a:endParaRPr lang="en-US" sz="1200"/>
          </a:p>
          <a:p>
            <a:pPr lvl="0" defTabSz="914284">
              <a:defRPr/>
            </a:pPr>
            <a:endParaRPr lang="en-AU" sz="1200"/>
          </a:p>
        </p:txBody>
      </p:sp>
      <p:pic>
        <p:nvPicPr>
          <p:cNvPr id="6" name="Picture 5">
            <a:extLst>
              <a:ext uri="{FF2B5EF4-FFF2-40B4-BE49-F238E27FC236}">
                <a16:creationId xmlns:a16="http://schemas.microsoft.com/office/drawing/2014/main" id="{9FDFCF4A-09B1-6C78-3C34-A9A68D82D2A5}"/>
              </a:ext>
            </a:extLst>
          </p:cNvPr>
          <p:cNvPicPr>
            <a:picLocks noChangeAspect="1"/>
          </p:cNvPicPr>
          <p:nvPr/>
        </p:nvPicPr>
        <p:blipFill>
          <a:blip r:embed="rId3"/>
          <a:srcRect t="2155"/>
          <a:stretch>
            <a:fillRect/>
          </a:stretch>
        </p:blipFill>
        <p:spPr>
          <a:xfrm>
            <a:off x="47407" y="1477744"/>
            <a:ext cx="7830501" cy="4080509"/>
          </a:xfrm>
          <a:prstGeom prst="rect">
            <a:avLst/>
          </a:prstGeom>
        </p:spPr>
      </p:pic>
      <p:sp>
        <p:nvSpPr>
          <p:cNvPr id="2" name="TextBox 1">
            <a:extLst>
              <a:ext uri="{FF2B5EF4-FFF2-40B4-BE49-F238E27FC236}">
                <a16:creationId xmlns:a16="http://schemas.microsoft.com/office/drawing/2014/main" id="{54141158-FEA3-AFE9-5DE6-D6B08289BA93}"/>
              </a:ext>
            </a:extLst>
          </p:cNvPr>
          <p:cNvSpPr txBox="1"/>
          <p:nvPr/>
        </p:nvSpPr>
        <p:spPr>
          <a:xfrm>
            <a:off x="3838190" y="5803854"/>
            <a:ext cx="2057554" cy="246221"/>
          </a:xfrm>
          <a:prstGeom prst="rect">
            <a:avLst/>
          </a:prstGeom>
          <a:solidFill>
            <a:schemeClr val="accent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b="1">
                <a:hlinkClick r:id="rId4"/>
              </a:rPr>
              <a:t>Download artwork here</a:t>
            </a:r>
            <a:endParaRPr lang="en-AU" sz="1000" b="1"/>
          </a:p>
        </p:txBody>
      </p:sp>
    </p:spTree>
    <p:extLst>
      <p:ext uri="{BB962C8B-B14F-4D97-AF65-F5344CB8AC3E}">
        <p14:creationId xmlns:p14="http://schemas.microsoft.com/office/powerpoint/2010/main" val="515568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C58A6-B926-58FC-D2A4-EB54AE87845E}"/>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D2A7391B-C41A-5772-6082-DEE4B96F58AA}"/>
              </a:ext>
            </a:extLst>
          </p:cNvPr>
          <p:cNvSpPr>
            <a:spLocks noGrp="1"/>
          </p:cNvSpPr>
          <p:nvPr>
            <p:ph type="title"/>
          </p:nvPr>
        </p:nvSpPr>
        <p:spPr>
          <a:xfrm>
            <a:off x="247686" y="295047"/>
            <a:ext cx="11692712" cy="339763"/>
          </a:xfrm>
        </p:spPr>
        <p:txBody>
          <a:bodyPr/>
          <a:lstStyle/>
          <a:p>
            <a:r>
              <a:rPr lang="en-AU"/>
              <a:t>Social Media Creative – e-bike static tiles</a:t>
            </a:r>
            <a:endParaRPr lang="en-US"/>
          </a:p>
        </p:txBody>
      </p:sp>
      <p:sp>
        <p:nvSpPr>
          <p:cNvPr id="11" name="Slide Number Placeholder 21">
            <a:extLst>
              <a:ext uri="{FF2B5EF4-FFF2-40B4-BE49-F238E27FC236}">
                <a16:creationId xmlns:a16="http://schemas.microsoft.com/office/drawing/2014/main" id="{2A9C93CA-7CC1-8408-23E4-2CDFEEA22CB9}"/>
              </a:ext>
            </a:extLst>
          </p:cNvPr>
          <p:cNvSpPr>
            <a:spLocks noGrp="1"/>
          </p:cNvSpPr>
          <p:nvPr>
            <p:ph type="sldNum" sz="quarter" idx="11"/>
          </p:nvPr>
        </p:nvSpPr>
        <p:spPr>
          <a:xfrm>
            <a:off x="11713515" y="6635044"/>
            <a:ext cx="226883" cy="155213"/>
          </a:xfrm>
        </p:spPr>
        <p:txBody>
          <a:bodyPr/>
          <a:lstStyle/>
          <a:p>
            <a:fld id="{284A07E2-E97A-42E4-8313-125419E51080}" type="slidenum">
              <a:rPr lang="en-AU" smtClean="0"/>
              <a:pPr/>
              <a:t>7</a:t>
            </a:fld>
            <a:endParaRPr lang="en-AU"/>
          </a:p>
        </p:txBody>
      </p:sp>
      <p:sp>
        <p:nvSpPr>
          <p:cNvPr id="10" name="TextBox 9">
            <a:extLst>
              <a:ext uri="{FF2B5EF4-FFF2-40B4-BE49-F238E27FC236}">
                <a16:creationId xmlns:a16="http://schemas.microsoft.com/office/drawing/2014/main" id="{183C4A9B-CCC7-3EC4-9016-B40A19C2EB1A}"/>
              </a:ext>
            </a:extLst>
          </p:cNvPr>
          <p:cNvSpPr txBox="1"/>
          <p:nvPr/>
        </p:nvSpPr>
        <p:spPr>
          <a:xfrm>
            <a:off x="247685" y="3531837"/>
            <a:ext cx="2721657" cy="2985433"/>
          </a:xfrm>
          <a:prstGeom prst="rect">
            <a:avLst/>
          </a:prstGeom>
          <a:noFill/>
        </p:spPr>
        <p:txBody>
          <a:bodyPr wrap="square" lIns="91440" tIns="45720" rIns="91440" bIns="45720" anchor="t">
            <a:spAutoFit/>
          </a:bodyPr>
          <a:lstStyle/>
          <a:p>
            <a:r>
              <a:rPr lang="en-AU" sz="1200" b="1" kern="100">
                <a:solidFill>
                  <a:schemeClr val="accent2"/>
                </a:solidFill>
              </a:rPr>
              <a:t>Suggested copy:</a:t>
            </a:r>
            <a:endParaRPr lang="en-AU" sz="1200" kern="100"/>
          </a:p>
          <a:p>
            <a:pPr>
              <a:buNone/>
            </a:pPr>
            <a:r>
              <a:rPr lang="en-US" sz="1100" kern="100">
                <a:effectLst/>
                <a:latin typeface="+mj-lt"/>
              </a:rPr>
              <a:t>E-bike power matters 🚲⚡</a:t>
            </a:r>
          </a:p>
          <a:p>
            <a:pPr>
              <a:buNone/>
            </a:pPr>
            <a:r>
              <a:rPr lang="en-US" sz="1100" kern="100">
                <a:effectLst/>
                <a:latin typeface="+mj-lt"/>
              </a:rPr>
              <a:t>To be legal, your e-bike must meet strict power limits:</a:t>
            </a:r>
          </a:p>
          <a:p>
            <a:pPr>
              <a:buNone/>
            </a:pPr>
            <a:r>
              <a:rPr lang="en-US" sz="1100" kern="100">
                <a:effectLst/>
                <a:latin typeface="+mj-lt"/>
              </a:rPr>
              <a:t>• M</a:t>
            </a:r>
            <a:r>
              <a:rPr lang="en-US" sz="1100" kern="100"/>
              <a:t>ax 250W and cut out at 25 km/h (EPAC)</a:t>
            </a:r>
          </a:p>
          <a:p>
            <a:pPr marL="171450" indent="-171450">
              <a:buFont typeface="Arial" panose="020B0604020202020204" pitchFamily="34" charset="0"/>
              <a:buChar char="•"/>
            </a:pPr>
            <a:r>
              <a:rPr lang="en-US" sz="1100" kern="100"/>
              <a:t>Not have a throttle that powers over 6km/h (EPAC)</a:t>
            </a:r>
          </a:p>
          <a:p>
            <a:r>
              <a:rPr lang="en-US" sz="1100" kern="100"/>
              <a:t>OR</a:t>
            </a:r>
          </a:p>
          <a:p>
            <a:pPr>
              <a:buNone/>
            </a:pPr>
            <a:r>
              <a:rPr lang="en-US" sz="1100" kern="100">
                <a:effectLst/>
                <a:latin typeface="+mj-lt"/>
              </a:rPr>
              <a:t>• Max 200W (power-assisted bicycle)</a:t>
            </a:r>
          </a:p>
          <a:p>
            <a:pPr>
              <a:buNone/>
            </a:pPr>
            <a:r>
              <a:rPr lang="en-US" sz="1100" kern="100">
                <a:effectLst/>
                <a:latin typeface="+mj-lt"/>
              </a:rPr>
              <a:t>And it must have working pedals.</a:t>
            </a:r>
          </a:p>
          <a:p>
            <a:pPr>
              <a:buNone/>
            </a:pPr>
            <a:endParaRPr lang="en-US" sz="1100" kern="100">
              <a:effectLst/>
              <a:latin typeface="+mj-lt"/>
            </a:endParaRPr>
          </a:p>
          <a:p>
            <a:r>
              <a:rPr lang="en-US" sz="1100" kern="100">
                <a:latin typeface="+mj-lt"/>
              </a:rPr>
              <a:t>Travelling at a safe speed starts with a legal e-bike, visit </a:t>
            </a:r>
            <a:r>
              <a:rPr lang="en-US" sz="1100" kern="100">
                <a:solidFill>
                  <a:schemeClr val="dk1"/>
                </a:solidFill>
              </a:rPr>
              <a:t>: </a:t>
            </a:r>
            <a:r>
              <a:rPr lang="en-US" sz="1100">
                <a:hlinkClick r:id="rId2"/>
              </a:rPr>
              <a:t>https://transport.vic.gov.au/road-and-active-transport/active-transport/bicycles/electric-bikes</a:t>
            </a:r>
            <a:endParaRPr lang="en-US" sz="1100"/>
          </a:p>
        </p:txBody>
      </p:sp>
      <p:pic>
        <p:nvPicPr>
          <p:cNvPr id="4" name="Picture 3">
            <a:extLst>
              <a:ext uri="{FF2B5EF4-FFF2-40B4-BE49-F238E27FC236}">
                <a16:creationId xmlns:a16="http://schemas.microsoft.com/office/drawing/2014/main" id="{D38B6926-7716-F13E-B6BB-03EF712B63DB}"/>
              </a:ext>
            </a:extLst>
          </p:cNvPr>
          <p:cNvPicPr>
            <a:picLocks noChangeAspect="1"/>
          </p:cNvPicPr>
          <p:nvPr/>
        </p:nvPicPr>
        <p:blipFill>
          <a:blip r:embed="rId3"/>
          <a:srcRect l="5972" t="27554" r="6211" b="18235"/>
          <a:stretch>
            <a:fillRect/>
          </a:stretch>
        </p:blipFill>
        <p:spPr>
          <a:xfrm>
            <a:off x="333670" y="914400"/>
            <a:ext cx="1720798" cy="2160867"/>
          </a:xfrm>
          <a:prstGeom prst="rect">
            <a:avLst/>
          </a:prstGeom>
        </p:spPr>
      </p:pic>
      <p:sp>
        <p:nvSpPr>
          <p:cNvPr id="3" name="TextBox 2">
            <a:extLst>
              <a:ext uri="{FF2B5EF4-FFF2-40B4-BE49-F238E27FC236}">
                <a16:creationId xmlns:a16="http://schemas.microsoft.com/office/drawing/2014/main" id="{C3AA9D23-5DCC-FB00-1833-AF7359E3D34F}"/>
              </a:ext>
            </a:extLst>
          </p:cNvPr>
          <p:cNvSpPr txBox="1"/>
          <p:nvPr/>
        </p:nvSpPr>
        <p:spPr>
          <a:xfrm>
            <a:off x="3047058" y="3531837"/>
            <a:ext cx="2822818" cy="3062377"/>
          </a:xfrm>
          <a:prstGeom prst="rect">
            <a:avLst/>
          </a:prstGeom>
          <a:noFill/>
        </p:spPr>
        <p:txBody>
          <a:bodyPr wrap="square">
            <a:spAutoFit/>
          </a:bodyPr>
          <a:lstStyle/>
          <a:p>
            <a:pPr marL="0" lvl="0" indent="0">
              <a:spcAft>
                <a:spcPts val="600"/>
              </a:spcAft>
              <a:buFont typeface="Aptos" panose="020B0004020202020204" pitchFamily="34" charset="0"/>
              <a:buNone/>
            </a:pPr>
            <a:r>
              <a:rPr lang="en-AU" sz="1200" b="1" kern="100">
                <a:solidFill>
                  <a:schemeClr val="accent2"/>
                </a:solidFill>
                <a:effectLst/>
                <a:latin typeface="+mj-lt"/>
              </a:rPr>
              <a:t>Suggested copy:</a:t>
            </a:r>
            <a:endParaRPr lang="en-AU" sz="1200" kern="100">
              <a:effectLst/>
              <a:latin typeface="+mj-lt"/>
            </a:endParaRPr>
          </a:p>
          <a:p>
            <a:r>
              <a:rPr lang="en-US" sz="1100"/>
              <a:t>Electric dirt bike? Read this first.⚡🏍️</a:t>
            </a:r>
          </a:p>
          <a:p>
            <a:r>
              <a:rPr lang="en-US" sz="1100"/>
              <a:t>High power. High speed = not an e-bike.</a:t>
            </a:r>
          </a:p>
          <a:p>
            <a:r>
              <a:rPr lang="en-US" sz="1100"/>
              <a:t>If it does not have pedals or exceeds e-bike limits, it is classified as a motorcycle. </a:t>
            </a:r>
          </a:p>
          <a:p>
            <a:r>
              <a:rPr lang="en-US" sz="1100"/>
              <a:t>Motorcycles require:</a:t>
            </a:r>
          </a:p>
          <a:p>
            <a:pPr marL="171450" indent="-171450">
              <a:buFontTx/>
              <a:buChar char="-"/>
            </a:pPr>
            <a:r>
              <a:rPr lang="en-US" sz="1100"/>
              <a:t>Registration </a:t>
            </a:r>
          </a:p>
          <a:p>
            <a:pPr marL="171450" indent="-171450">
              <a:buFontTx/>
              <a:buChar char="-"/>
            </a:pPr>
            <a:r>
              <a:rPr lang="en-US" sz="1100"/>
              <a:t>Motorcycle learners permit / </a:t>
            </a:r>
            <a:r>
              <a:rPr lang="en-US" sz="1100" err="1"/>
              <a:t>Licence</a:t>
            </a:r>
            <a:r>
              <a:rPr lang="en-US" sz="1100"/>
              <a:t> to ride</a:t>
            </a:r>
          </a:p>
          <a:p>
            <a:pPr marL="171450" indent="-171450">
              <a:buFontTx/>
              <a:buChar char="-"/>
            </a:pPr>
            <a:r>
              <a:rPr lang="en-US" sz="1100"/>
              <a:t>Must be 18+ years</a:t>
            </a:r>
          </a:p>
          <a:p>
            <a:endParaRPr lang="en-US" sz="1100"/>
          </a:p>
          <a:p>
            <a:r>
              <a:rPr lang="en-US" sz="1100"/>
              <a:t>Know the rules before you buy: </a:t>
            </a:r>
            <a:r>
              <a:rPr lang="en-US" sz="1100">
                <a:hlinkClick r:id="rId2"/>
              </a:rPr>
              <a:t>https://transport.vic.gov.au/road-and-active-transport/active-transport/bicycles/electric-bikes</a:t>
            </a:r>
            <a:endParaRPr lang="en-US" sz="1100"/>
          </a:p>
        </p:txBody>
      </p:sp>
      <p:pic>
        <p:nvPicPr>
          <p:cNvPr id="7" name="Picture 6">
            <a:extLst>
              <a:ext uri="{FF2B5EF4-FFF2-40B4-BE49-F238E27FC236}">
                <a16:creationId xmlns:a16="http://schemas.microsoft.com/office/drawing/2014/main" id="{9B6ED867-DBDF-1143-0465-89A428BBDF53}"/>
              </a:ext>
            </a:extLst>
          </p:cNvPr>
          <p:cNvPicPr>
            <a:picLocks noChangeAspect="1"/>
          </p:cNvPicPr>
          <p:nvPr/>
        </p:nvPicPr>
        <p:blipFill>
          <a:blip r:embed="rId4"/>
          <a:srcRect l="7752" t="27815" r="3422" b="17213"/>
          <a:stretch>
            <a:fillRect/>
          </a:stretch>
        </p:blipFill>
        <p:spPr>
          <a:xfrm>
            <a:off x="3123890" y="914400"/>
            <a:ext cx="1720798" cy="2172929"/>
          </a:xfrm>
          <a:prstGeom prst="rect">
            <a:avLst/>
          </a:prstGeom>
        </p:spPr>
      </p:pic>
      <p:sp>
        <p:nvSpPr>
          <p:cNvPr id="2" name="TextBox 1">
            <a:extLst>
              <a:ext uri="{FF2B5EF4-FFF2-40B4-BE49-F238E27FC236}">
                <a16:creationId xmlns:a16="http://schemas.microsoft.com/office/drawing/2014/main" id="{7DD598F1-1738-E16C-63D9-1FA1C24F9B96}"/>
              </a:ext>
            </a:extLst>
          </p:cNvPr>
          <p:cNvSpPr txBox="1"/>
          <p:nvPr/>
        </p:nvSpPr>
        <p:spPr>
          <a:xfrm>
            <a:off x="5869876" y="3531837"/>
            <a:ext cx="2439338" cy="2554545"/>
          </a:xfrm>
          <a:prstGeom prst="rect">
            <a:avLst/>
          </a:prstGeom>
          <a:noFill/>
        </p:spPr>
        <p:txBody>
          <a:bodyPr wrap="square">
            <a:spAutoFit/>
          </a:bodyPr>
          <a:lstStyle/>
          <a:p>
            <a:pPr marL="0" lvl="0" indent="0">
              <a:spcAft>
                <a:spcPts val="600"/>
              </a:spcAft>
              <a:buFont typeface="Aptos" panose="020B0004020202020204" pitchFamily="34" charset="0"/>
              <a:buNone/>
            </a:pPr>
            <a:r>
              <a:rPr lang="en-AU" sz="1200" b="1" kern="100">
                <a:solidFill>
                  <a:schemeClr val="accent2"/>
                </a:solidFill>
                <a:effectLst/>
                <a:latin typeface="+mj-lt"/>
              </a:rPr>
              <a:t>Suggested copy:</a:t>
            </a:r>
            <a:endParaRPr lang="en-AU" sz="1200" kern="100">
              <a:effectLst/>
              <a:latin typeface="+mj-lt"/>
            </a:endParaRPr>
          </a:p>
          <a:p>
            <a:pPr>
              <a:buNone/>
            </a:pPr>
            <a:r>
              <a:rPr lang="en-US" sz="1100"/>
              <a:t>E-bikes move fast — your attention matters.</a:t>
            </a:r>
            <a:endParaRPr lang="en-US" sz="1100" kern="100"/>
          </a:p>
          <a:p>
            <a:pPr>
              <a:buNone/>
            </a:pPr>
            <a:r>
              <a:rPr lang="en-US" sz="1100" kern="100"/>
              <a:t>You must:</a:t>
            </a:r>
            <a:endParaRPr lang="en-AU" sz="1100" kern="100"/>
          </a:p>
          <a:p>
            <a:r>
              <a:rPr lang="en-US" sz="1100"/>
              <a:t>✔ Wear a properly fitted helmet</a:t>
            </a:r>
          </a:p>
          <a:p>
            <a:r>
              <a:rPr lang="en-US" sz="1100"/>
              <a:t>✔ Follow speed limits</a:t>
            </a:r>
          </a:p>
          <a:p>
            <a:r>
              <a:rPr lang="en-US" sz="1100"/>
              <a:t>✔ Respect pedestrians</a:t>
            </a:r>
          </a:p>
          <a:p>
            <a:r>
              <a:rPr lang="en-AU" sz="1100"/>
              <a:t>✖</a:t>
            </a:r>
            <a:r>
              <a:rPr lang="en-US" sz="1100"/>
              <a:t> Not use a hand-held phone</a:t>
            </a:r>
          </a:p>
          <a:p>
            <a:r>
              <a:rPr lang="en-US" sz="1100"/>
              <a:t>Keep your eyes up and avoid over-ear headphones. </a:t>
            </a:r>
          </a:p>
          <a:p>
            <a:r>
              <a:rPr lang="en-US" sz="1100"/>
              <a:t>Shared spaces need shared awareness. </a:t>
            </a:r>
            <a:r>
              <a:rPr lang="en-US" sz="1100">
                <a:hlinkClick r:id="rId5"/>
              </a:rPr>
              <a:t>Bicycle road rules | Lights, helmets and hook turns - Transport Victoria</a:t>
            </a:r>
            <a:endParaRPr lang="en-US" sz="1100"/>
          </a:p>
        </p:txBody>
      </p:sp>
      <p:pic>
        <p:nvPicPr>
          <p:cNvPr id="6" name="Picture 5">
            <a:extLst>
              <a:ext uri="{FF2B5EF4-FFF2-40B4-BE49-F238E27FC236}">
                <a16:creationId xmlns:a16="http://schemas.microsoft.com/office/drawing/2014/main" id="{E9B44CAF-EB3D-3DB3-84C1-0A18A2CE2C1F}"/>
              </a:ext>
            </a:extLst>
          </p:cNvPr>
          <p:cNvPicPr>
            <a:picLocks noChangeAspect="1"/>
          </p:cNvPicPr>
          <p:nvPr/>
        </p:nvPicPr>
        <p:blipFill>
          <a:blip r:embed="rId6"/>
          <a:srcRect l="8147" t="27514" r="4505" b="18027"/>
          <a:stretch>
            <a:fillRect/>
          </a:stretch>
        </p:blipFill>
        <p:spPr>
          <a:xfrm>
            <a:off x="5914110" y="914400"/>
            <a:ext cx="1704125" cy="2131283"/>
          </a:xfrm>
          <a:prstGeom prst="rect">
            <a:avLst/>
          </a:prstGeom>
        </p:spPr>
      </p:pic>
      <p:sp>
        <p:nvSpPr>
          <p:cNvPr id="8" name="TextBox 7">
            <a:extLst>
              <a:ext uri="{FF2B5EF4-FFF2-40B4-BE49-F238E27FC236}">
                <a16:creationId xmlns:a16="http://schemas.microsoft.com/office/drawing/2014/main" id="{F4DA8208-5AFB-39EE-85D5-0028EE4F4C98}"/>
              </a:ext>
            </a:extLst>
          </p:cNvPr>
          <p:cNvSpPr txBox="1"/>
          <p:nvPr/>
        </p:nvSpPr>
        <p:spPr>
          <a:xfrm>
            <a:off x="8687657" y="3531837"/>
            <a:ext cx="2439338" cy="2215991"/>
          </a:xfrm>
          <a:prstGeom prst="rect">
            <a:avLst/>
          </a:prstGeom>
          <a:noFill/>
        </p:spPr>
        <p:txBody>
          <a:bodyPr wrap="square">
            <a:spAutoFit/>
          </a:bodyPr>
          <a:lstStyle/>
          <a:p>
            <a:pPr marL="0" lvl="0" indent="0">
              <a:spcAft>
                <a:spcPts val="600"/>
              </a:spcAft>
              <a:buFont typeface="Aptos" panose="020B0004020202020204" pitchFamily="34" charset="0"/>
              <a:buNone/>
            </a:pPr>
            <a:r>
              <a:rPr lang="en-AU" sz="1200" b="1" kern="100">
                <a:solidFill>
                  <a:schemeClr val="accent2"/>
                </a:solidFill>
                <a:effectLst/>
                <a:latin typeface="+mj-lt"/>
              </a:rPr>
              <a:t>Suggested copy:</a:t>
            </a:r>
            <a:endParaRPr lang="en-AU" sz="1200" kern="100">
              <a:effectLst/>
              <a:latin typeface="+mj-lt"/>
            </a:endParaRPr>
          </a:p>
          <a:p>
            <a:pPr lvl="0" defTabSz="914284">
              <a:defRPr/>
            </a:pPr>
            <a:r>
              <a:rPr lang="en-AU" sz="1100"/>
              <a:t>Be seen. Be safe - visibility matters every ride.</a:t>
            </a:r>
          </a:p>
          <a:p>
            <a:r>
              <a:rPr lang="en-US" sz="1100"/>
              <a:t>✔ Bright clothing</a:t>
            </a:r>
            <a:br>
              <a:rPr lang="en-US" sz="1100"/>
            </a:br>
            <a:r>
              <a:rPr lang="en-US" sz="1100"/>
              <a:t>✔ Lights on (day &amp; night)</a:t>
            </a:r>
            <a:br>
              <a:rPr lang="en-US" sz="1100"/>
            </a:br>
            <a:r>
              <a:rPr lang="en-US" sz="1100"/>
              <a:t>✔ Reflective gear</a:t>
            </a:r>
          </a:p>
          <a:p>
            <a:r>
              <a:rPr lang="en-US" sz="1100"/>
              <a:t>If they can see you, they can avoid you.</a:t>
            </a:r>
          </a:p>
          <a:p>
            <a:pPr lvl="0" defTabSz="914284">
              <a:defRPr/>
            </a:pPr>
            <a:r>
              <a:rPr lang="en-US" sz="1100"/>
              <a:t>Learn more about safe riding rules: </a:t>
            </a:r>
            <a:r>
              <a:rPr lang="en-US" sz="1100">
                <a:hlinkClick r:id="rId5"/>
              </a:rPr>
              <a:t>Bicycle road rules | Lights, helmets and hook turns - Transport Victoria</a:t>
            </a:r>
            <a:endParaRPr lang="en-US" sz="1100"/>
          </a:p>
        </p:txBody>
      </p:sp>
      <p:pic>
        <p:nvPicPr>
          <p:cNvPr id="9" name="Picture 8">
            <a:extLst>
              <a:ext uri="{FF2B5EF4-FFF2-40B4-BE49-F238E27FC236}">
                <a16:creationId xmlns:a16="http://schemas.microsoft.com/office/drawing/2014/main" id="{518BAEBC-FB97-A00C-7A26-209F67B02F57}"/>
              </a:ext>
            </a:extLst>
          </p:cNvPr>
          <p:cNvPicPr>
            <a:picLocks noChangeAspect="1"/>
          </p:cNvPicPr>
          <p:nvPr/>
        </p:nvPicPr>
        <p:blipFill>
          <a:blip r:embed="rId7"/>
          <a:srcRect l="5138" t="26988" r="4107" b="17080"/>
          <a:stretch>
            <a:fillRect/>
          </a:stretch>
        </p:blipFill>
        <p:spPr>
          <a:xfrm>
            <a:off x="8687657" y="914400"/>
            <a:ext cx="1720798" cy="2183825"/>
          </a:xfrm>
          <a:prstGeom prst="rect">
            <a:avLst/>
          </a:prstGeom>
        </p:spPr>
      </p:pic>
      <p:sp>
        <p:nvSpPr>
          <p:cNvPr id="15" name="TextBox 14">
            <a:extLst>
              <a:ext uri="{FF2B5EF4-FFF2-40B4-BE49-F238E27FC236}">
                <a16:creationId xmlns:a16="http://schemas.microsoft.com/office/drawing/2014/main" id="{A8ECC353-58DC-66C4-A0DD-99C2D448CF1B}"/>
              </a:ext>
            </a:extLst>
          </p:cNvPr>
          <p:cNvSpPr txBox="1"/>
          <p:nvPr/>
        </p:nvSpPr>
        <p:spPr>
          <a:xfrm>
            <a:off x="333671" y="3195145"/>
            <a:ext cx="1720798" cy="246221"/>
          </a:xfrm>
          <a:prstGeom prst="rect">
            <a:avLst/>
          </a:prstGeom>
          <a:solidFill>
            <a:schemeClr val="accent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b="1">
                <a:hlinkClick r:id="rId8"/>
              </a:rPr>
              <a:t>Download artwork here</a:t>
            </a:r>
            <a:endParaRPr lang="en-AU" sz="1000" b="1"/>
          </a:p>
        </p:txBody>
      </p:sp>
      <p:sp>
        <p:nvSpPr>
          <p:cNvPr id="16" name="TextBox 15">
            <a:extLst>
              <a:ext uri="{FF2B5EF4-FFF2-40B4-BE49-F238E27FC236}">
                <a16:creationId xmlns:a16="http://schemas.microsoft.com/office/drawing/2014/main" id="{CBFF44E0-E3F1-0329-9FBF-5DBED69A6573}"/>
              </a:ext>
            </a:extLst>
          </p:cNvPr>
          <p:cNvSpPr txBox="1"/>
          <p:nvPr/>
        </p:nvSpPr>
        <p:spPr>
          <a:xfrm>
            <a:off x="3123890" y="3195145"/>
            <a:ext cx="1720798" cy="246221"/>
          </a:xfrm>
          <a:prstGeom prst="rect">
            <a:avLst/>
          </a:prstGeom>
          <a:solidFill>
            <a:schemeClr val="accent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b="1">
                <a:hlinkClick r:id="rId9"/>
              </a:rPr>
              <a:t>Download artwork here</a:t>
            </a:r>
            <a:endParaRPr lang="en-AU" sz="1000" b="1"/>
          </a:p>
        </p:txBody>
      </p:sp>
      <p:sp>
        <p:nvSpPr>
          <p:cNvPr id="17" name="TextBox 16">
            <a:extLst>
              <a:ext uri="{FF2B5EF4-FFF2-40B4-BE49-F238E27FC236}">
                <a16:creationId xmlns:a16="http://schemas.microsoft.com/office/drawing/2014/main" id="{38492D8E-567C-6B43-E2D8-B0D00725B907}"/>
              </a:ext>
            </a:extLst>
          </p:cNvPr>
          <p:cNvSpPr txBox="1"/>
          <p:nvPr/>
        </p:nvSpPr>
        <p:spPr>
          <a:xfrm>
            <a:off x="5897437" y="3195145"/>
            <a:ext cx="1720798" cy="246221"/>
          </a:xfrm>
          <a:prstGeom prst="rect">
            <a:avLst/>
          </a:prstGeom>
          <a:solidFill>
            <a:schemeClr val="accent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b="1">
                <a:hlinkClick r:id="rId10"/>
              </a:rPr>
              <a:t>Download artwork here</a:t>
            </a:r>
            <a:endParaRPr lang="en-AU" sz="1000" b="1"/>
          </a:p>
        </p:txBody>
      </p:sp>
      <p:sp>
        <p:nvSpPr>
          <p:cNvPr id="18" name="TextBox 17">
            <a:extLst>
              <a:ext uri="{FF2B5EF4-FFF2-40B4-BE49-F238E27FC236}">
                <a16:creationId xmlns:a16="http://schemas.microsoft.com/office/drawing/2014/main" id="{467C841D-D962-524E-30FF-95282B780DC1}"/>
              </a:ext>
            </a:extLst>
          </p:cNvPr>
          <p:cNvSpPr txBox="1"/>
          <p:nvPr/>
        </p:nvSpPr>
        <p:spPr>
          <a:xfrm>
            <a:off x="8687656" y="3195145"/>
            <a:ext cx="1720798" cy="246221"/>
          </a:xfrm>
          <a:prstGeom prst="rect">
            <a:avLst/>
          </a:prstGeom>
          <a:solidFill>
            <a:schemeClr val="accent5"/>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1000" b="1">
                <a:hlinkClick r:id="rId11"/>
              </a:rPr>
              <a:t>Download artwork here</a:t>
            </a:r>
            <a:endParaRPr lang="en-AU" sz="1000" b="1"/>
          </a:p>
        </p:txBody>
      </p:sp>
    </p:spTree>
    <p:extLst>
      <p:ext uri="{BB962C8B-B14F-4D97-AF65-F5344CB8AC3E}">
        <p14:creationId xmlns:p14="http://schemas.microsoft.com/office/powerpoint/2010/main" val="153379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C3E9B-CF25-BC7D-69CB-3F7AB6C319C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AB94438-81C2-11F6-50D2-34ED03A12897}"/>
              </a:ext>
            </a:extLst>
          </p:cNvPr>
          <p:cNvSpPr>
            <a:spLocks noGrp="1"/>
          </p:cNvSpPr>
          <p:nvPr>
            <p:ph type="title"/>
          </p:nvPr>
        </p:nvSpPr>
        <p:spPr/>
        <p:txBody>
          <a:bodyPr/>
          <a:lstStyle/>
          <a:p>
            <a:r>
              <a:rPr lang="en-AU"/>
              <a:t>Newsletter/ e-news - suggested copy</a:t>
            </a:r>
          </a:p>
        </p:txBody>
      </p:sp>
      <p:sp>
        <p:nvSpPr>
          <p:cNvPr id="4" name="Slide Number Placeholder 21">
            <a:extLst>
              <a:ext uri="{FF2B5EF4-FFF2-40B4-BE49-F238E27FC236}">
                <a16:creationId xmlns:a16="http://schemas.microsoft.com/office/drawing/2014/main" id="{0196C6C0-19D8-CCD6-451F-6EF15B0A1EE5}"/>
              </a:ext>
            </a:extLst>
          </p:cNvPr>
          <p:cNvSpPr txBox="1">
            <a:spLocks/>
          </p:cNvSpPr>
          <p:nvPr/>
        </p:nvSpPr>
        <p:spPr>
          <a:xfrm>
            <a:off x="11713514" y="6606469"/>
            <a:ext cx="383235" cy="222956"/>
          </a:xfrm>
          <a:prstGeom prst="rect">
            <a:avLst/>
          </a:prstGeom>
        </p:spPr>
        <p:txBody>
          <a:bodyPr/>
          <a:lstStyle>
            <a:defPPr>
              <a:defRPr lang="en-US"/>
            </a:defPPr>
            <a:lvl1pPr marL="0" algn="l" defTabSz="457079" rtl="0" eaLnBrk="1" latinLnBrk="0" hangingPunct="1">
              <a:defRPr sz="1800" kern="1200">
                <a:solidFill>
                  <a:schemeClr val="tx1"/>
                </a:solidFill>
                <a:latin typeface="+mn-lt"/>
                <a:ea typeface="+mn-ea"/>
                <a:cs typeface="+mn-cs"/>
              </a:defRPr>
            </a:lvl1pPr>
            <a:lvl2pPr marL="457079" algn="l" defTabSz="457079" rtl="0" eaLnBrk="1" latinLnBrk="0" hangingPunct="1">
              <a:defRPr sz="1800" kern="1200">
                <a:solidFill>
                  <a:schemeClr val="tx1"/>
                </a:solidFill>
                <a:latin typeface="+mn-lt"/>
                <a:ea typeface="+mn-ea"/>
                <a:cs typeface="+mn-cs"/>
              </a:defRPr>
            </a:lvl2pPr>
            <a:lvl3pPr marL="914165" algn="l" defTabSz="457079" rtl="0" eaLnBrk="1" latinLnBrk="0" hangingPunct="1">
              <a:defRPr sz="1800" kern="1200">
                <a:solidFill>
                  <a:schemeClr val="tx1"/>
                </a:solidFill>
                <a:latin typeface="+mn-lt"/>
                <a:ea typeface="+mn-ea"/>
                <a:cs typeface="+mn-cs"/>
              </a:defRPr>
            </a:lvl3pPr>
            <a:lvl4pPr marL="1371248" algn="l" defTabSz="457079" rtl="0" eaLnBrk="1" latinLnBrk="0" hangingPunct="1">
              <a:defRPr sz="1800" kern="1200">
                <a:solidFill>
                  <a:schemeClr val="tx1"/>
                </a:solidFill>
                <a:latin typeface="+mn-lt"/>
                <a:ea typeface="+mn-ea"/>
                <a:cs typeface="+mn-cs"/>
              </a:defRPr>
            </a:lvl4pPr>
            <a:lvl5pPr marL="1828330" algn="l" defTabSz="457079" rtl="0" eaLnBrk="1" latinLnBrk="0" hangingPunct="1">
              <a:defRPr sz="1800" kern="1200">
                <a:solidFill>
                  <a:schemeClr val="tx1"/>
                </a:solidFill>
                <a:latin typeface="+mn-lt"/>
                <a:ea typeface="+mn-ea"/>
                <a:cs typeface="+mn-cs"/>
              </a:defRPr>
            </a:lvl5pPr>
            <a:lvl6pPr marL="2285414" algn="l" defTabSz="457079" rtl="0" eaLnBrk="1" latinLnBrk="0" hangingPunct="1">
              <a:defRPr sz="1800" kern="1200">
                <a:solidFill>
                  <a:schemeClr val="tx1"/>
                </a:solidFill>
                <a:latin typeface="+mn-lt"/>
                <a:ea typeface="+mn-ea"/>
                <a:cs typeface="+mn-cs"/>
              </a:defRPr>
            </a:lvl6pPr>
            <a:lvl7pPr marL="2742494" algn="l" defTabSz="457079" rtl="0" eaLnBrk="1" latinLnBrk="0" hangingPunct="1">
              <a:defRPr sz="1800" kern="1200">
                <a:solidFill>
                  <a:schemeClr val="tx1"/>
                </a:solidFill>
                <a:latin typeface="+mn-lt"/>
                <a:ea typeface="+mn-ea"/>
                <a:cs typeface="+mn-cs"/>
              </a:defRPr>
            </a:lvl7pPr>
            <a:lvl8pPr marL="3199573" algn="l" defTabSz="457079" rtl="0" eaLnBrk="1" latinLnBrk="0" hangingPunct="1">
              <a:defRPr sz="1800" kern="1200">
                <a:solidFill>
                  <a:schemeClr val="tx1"/>
                </a:solidFill>
                <a:latin typeface="+mn-lt"/>
                <a:ea typeface="+mn-ea"/>
                <a:cs typeface="+mn-cs"/>
              </a:defRPr>
            </a:lvl8pPr>
            <a:lvl9pPr marL="3656655" algn="l" defTabSz="457079" rtl="0" eaLnBrk="1" latinLnBrk="0" hangingPunct="1">
              <a:defRPr sz="1800" kern="1200">
                <a:solidFill>
                  <a:schemeClr val="tx1"/>
                </a:solidFill>
                <a:latin typeface="+mn-lt"/>
                <a:ea typeface="+mn-ea"/>
                <a:cs typeface="+mn-cs"/>
              </a:defRPr>
            </a:lvl9pPr>
          </a:lstStyle>
          <a:p>
            <a:fld id="{284A07E2-E97A-42E4-8313-125419E51080}" type="slidenum">
              <a:rPr lang="en-AU" sz="1000" smtClean="0">
                <a:latin typeface="VIC" panose="020B0604020202020204" charset="0"/>
              </a:rPr>
              <a:pPr/>
              <a:t>8</a:t>
            </a:fld>
            <a:endParaRPr lang="en-AU" sz="1000">
              <a:latin typeface="VIC" panose="020B0604020202020204" charset="0"/>
            </a:endParaRPr>
          </a:p>
        </p:txBody>
      </p:sp>
      <p:sp>
        <p:nvSpPr>
          <p:cNvPr id="3" name="Content Placeholder 2">
            <a:extLst>
              <a:ext uri="{FF2B5EF4-FFF2-40B4-BE49-F238E27FC236}">
                <a16:creationId xmlns:a16="http://schemas.microsoft.com/office/drawing/2014/main" id="{22F6D03A-DEF4-F17F-A57E-8508AC918FEC}"/>
              </a:ext>
            </a:extLst>
          </p:cNvPr>
          <p:cNvSpPr>
            <a:spLocks noGrp="1"/>
          </p:cNvSpPr>
          <p:nvPr>
            <p:ph sz="quarter" idx="14"/>
          </p:nvPr>
        </p:nvSpPr>
        <p:spPr>
          <a:xfrm>
            <a:off x="480550" y="1157031"/>
            <a:ext cx="11232964" cy="4820982"/>
          </a:xfrm>
        </p:spPr>
        <p:txBody>
          <a:bodyPr/>
          <a:lstStyle/>
          <a:p>
            <a:pPr>
              <a:buNone/>
            </a:pPr>
            <a:r>
              <a:rPr lang="en-AU" sz="2000" b="1" dirty="0">
                <a:solidFill>
                  <a:schemeClr val="tx1"/>
                </a:solidFill>
              </a:rPr>
              <a:t>Know the rules before you buy an e-scooter or e-bike </a:t>
            </a:r>
          </a:p>
          <a:p>
            <a:pPr>
              <a:buNone/>
            </a:pPr>
            <a:endParaRPr lang="en-AU" sz="1400" dirty="0">
              <a:solidFill>
                <a:schemeClr val="tx1"/>
              </a:solidFill>
            </a:endParaRPr>
          </a:p>
          <a:p>
            <a:pPr>
              <a:buNone/>
            </a:pPr>
            <a:r>
              <a:rPr lang="en-AU" sz="1400" dirty="0">
                <a:solidFill>
                  <a:schemeClr val="tx1"/>
                </a:solidFill>
              </a:rPr>
              <a:t>The Department of Transport and Planning, Transport Accident Commission (TAC) and Victoria Police (VicPol) are committed to raising awareness on the rules, safe behaviours and purchasing of e-bikes and e-scooters in Victoria. </a:t>
            </a:r>
          </a:p>
          <a:p>
            <a:pPr>
              <a:buNone/>
            </a:pPr>
            <a:br>
              <a:rPr lang="en-AU" sz="1400" dirty="0">
                <a:solidFill>
                  <a:schemeClr val="tx1"/>
                </a:solidFill>
              </a:rPr>
            </a:br>
            <a:r>
              <a:rPr lang="en-AU" sz="1400" dirty="0">
                <a:solidFill>
                  <a:schemeClr val="tx1"/>
                </a:solidFill>
              </a:rPr>
              <a:t>Unsafe riding puts you and others at risk. Rules apply to everyone, whether you own the device or are borrowing it.</a:t>
            </a:r>
          </a:p>
          <a:p>
            <a:pPr>
              <a:buNone/>
            </a:pPr>
            <a:r>
              <a:rPr lang="en-US" sz="1400" dirty="0">
                <a:solidFill>
                  <a:schemeClr val="tx1"/>
                </a:solidFill>
              </a:rPr>
              <a:t>These are some of the key rules and safety practices for riding an e-scooter or e-bike:</a:t>
            </a:r>
          </a:p>
          <a:p>
            <a:pPr marL="285750" indent="-285750">
              <a:buFont typeface="Arial" panose="020B0604020202020204" pitchFamily="34" charset="0"/>
              <a:buChar char="•"/>
            </a:pPr>
            <a:r>
              <a:rPr lang="en-US" sz="1400" dirty="0">
                <a:solidFill>
                  <a:schemeClr val="tx1"/>
                </a:solidFill>
              </a:rPr>
              <a:t>Choose devices that meet Victorian safety and speed limits</a:t>
            </a:r>
          </a:p>
          <a:p>
            <a:pPr marL="285750" indent="-285750">
              <a:buFont typeface="Arial" panose="020B0604020202020204" pitchFamily="34" charset="0"/>
              <a:buChar char="•"/>
            </a:pPr>
            <a:r>
              <a:rPr lang="en-US" sz="1400" dirty="0">
                <a:solidFill>
                  <a:schemeClr val="tx1"/>
                </a:solidFill>
              </a:rPr>
              <a:t>Only compliant e-scooters and e-bikes can be used on public roads and paths</a:t>
            </a:r>
          </a:p>
          <a:p>
            <a:pPr marL="285750" indent="-285750">
              <a:buFont typeface="Arial" panose="020B0604020202020204" pitchFamily="34" charset="0"/>
              <a:buChar char="•"/>
            </a:pPr>
            <a:r>
              <a:rPr lang="en-US" sz="1400" dirty="0">
                <a:solidFill>
                  <a:schemeClr val="tx1"/>
                </a:solidFill>
              </a:rPr>
              <a:t>Always wear a fitted helmet</a:t>
            </a:r>
          </a:p>
          <a:p>
            <a:pPr marL="285750" indent="-285750">
              <a:buFont typeface="Arial" panose="020B0604020202020204" pitchFamily="34" charset="0"/>
              <a:buChar char="•"/>
            </a:pPr>
            <a:r>
              <a:rPr lang="en-US" sz="1400" dirty="0">
                <a:solidFill>
                  <a:schemeClr val="tx1"/>
                </a:solidFill>
              </a:rPr>
              <a:t>Stick to speed limits and ride according to the conditions</a:t>
            </a:r>
          </a:p>
          <a:p>
            <a:pPr marL="285750" indent="-285750">
              <a:buFont typeface="Arial" panose="020B0604020202020204" pitchFamily="34" charset="0"/>
              <a:buChar char="•"/>
            </a:pPr>
            <a:r>
              <a:rPr lang="en-US" sz="1400" dirty="0">
                <a:solidFill>
                  <a:schemeClr val="tx1"/>
                </a:solidFill>
              </a:rPr>
              <a:t>Stay alert - avoid hand-held phones, over-ear headphones, or distractions while riding</a:t>
            </a:r>
          </a:p>
          <a:p>
            <a:pPr marL="285750" indent="-285750">
              <a:buFont typeface="Arial" panose="020B0604020202020204" pitchFamily="34" charset="0"/>
              <a:buChar char="•"/>
            </a:pPr>
            <a:r>
              <a:rPr lang="en-US" sz="1400" dirty="0">
                <a:solidFill>
                  <a:schemeClr val="tx1"/>
                </a:solidFill>
              </a:rPr>
              <a:t>Don’t buy or use high-powered or modified devices.</a:t>
            </a:r>
          </a:p>
          <a:p>
            <a:pPr marL="285750" indent="-285750">
              <a:buFont typeface="Arial" panose="020B0604020202020204" pitchFamily="34" charset="0"/>
              <a:buChar char="•"/>
            </a:pPr>
            <a:endParaRPr lang="en-US" sz="1400" dirty="0">
              <a:solidFill>
                <a:schemeClr val="tx1"/>
              </a:solidFill>
            </a:endParaRPr>
          </a:p>
          <a:p>
            <a:pPr>
              <a:buNone/>
            </a:pPr>
            <a:r>
              <a:rPr lang="en-AU" sz="1400" dirty="0">
                <a:solidFill>
                  <a:schemeClr val="tx1"/>
                </a:solidFill>
              </a:rPr>
              <a:t>A safer purchase means a safer rider. Not all e-</a:t>
            </a:r>
            <a:r>
              <a:rPr lang="en-AU" sz="1400" dirty="0" err="1">
                <a:solidFill>
                  <a:schemeClr val="tx1"/>
                </a:solidFill>
              </a:rPr>
              <a:t>rideables</a:t>
            </a:r>
            <a:r>
              <a:rPr lang="en-AU" sz="1400" dirty="0">
                <a:solidFill>
                  <a:schemeClr val="tx1"/>
                </a:solidFill>
              </a:rPr>
              <a:t> sold in stores or online are legal to use in public – check before you buy. </a:t>
            </a:r>
          </a:p>
          <a:p>
            <a:pPr>
              <a:buNone/>
            </a:pPr>
            <a:r>
              <a:rPr lang="en-AU" sz="1400" dirty="0">
                <a:solidFill>
                  <a:schemeClr val="tx1"/>
                </a:solidFill>
              </a:rPr>
              <a:t>For more information on rules and how to stay safe, visit the Transport Victoria </a:t>
            </a:r>
            <a:r>
              <a:rPr lang="en-AU" sz="1400" dirty="0">
                <a:solidFill>
                  <a:schemeClr val="tx1"/>
                </a:solidFill>
                <a:hlinkClick r:id="rId2"/>
              </a:rPr>
              <a:t>e-bike</a:t>
            </a:r>
            <a:r>
              <a:rPr lang="en-AU" sz="1400" dirty="0">
                <a:solidFill>
                  <a:schemeClr val="tx1"/>
                </a:solidFill>
              </a:rPr>
              <a:t> or </a:t>
            </a:r>
            <a:r>
              <a:rPr lang="en-AU" sz="1400" dirty="0">
                <a:solidFill>
                  <a:schemeClr val="tx1"/>
                </a:solidFill>
                <a:hlinkClick r:id="rId3"/>
              </a:rPr>
              <a:t>e-scooter</a:t>
            </a:r>
            <a:r>
              <a:rPr lang="en-AU" sz="1400" dirty="0">
                <a:solidFill>
                  <a:schemeClr val="tx1"/>
                </a:solidFill>
              </a:rPr>
              <a:t> webpages.</a:t>
            </a:r>
          </a:p>
        </p:txBody>
      </p:sp>
    </p:spTree>
    <p:extLst>
      <p:ext uri="{BB962C8B-B14F-4D97-AF65-F5344CB8AC3E}">
        <p14:creationId xmlns:p14="http://schemas.microsoft.com/office/powerpoint/2010/main" val="3529899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E3016-E799-301D-2594-08F4AACF6AE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D220651-8927-D77E-8450-71EA9DBC65BE}"/>
              </a:ext>
            </a:extLst>
          </p:cNvPr>
          <p:cNvSpPr>
            <a:spLocks noGrp="1"/>
          </p:cNvSpPr>
          <p:nvPr>
            <p:ph type="title"/>
          </p:nvPr>
        </p:nvSpPr>
        <p:spPr/>
        <p:txBody>
          <a:bodyPr/>
          <a:lstStyle/>
          <a:p>
            <a:r>
              <a:rPr lang="en-AU"/>
              <a:t>FAQs: e-bikes</a:t>
            </a:r>
          </a:p>
        </p:txBody>
      </p:sp>
      <p:sp>
        <p:nvSpPr>
          <p:cNvPr id="4" name="Slide Number Placeholder 21">
            <a:extLst>
              <a:ext uri="{FF2B5EF4-FFF2-40B4-BE49-F238E27FC236}">
                <a16:creationId xmlns:a16="http://schemas.microsoft.com/office/drawing/2014/main" id="{B4376652-0542-5A6C-B42E-70B3308D4580}"/>
              </a:ext>
            </a:extLst>
          </p:cNvPr>
          <p:cNvSpPr txBox="1">
            <a:spLocks/>
          </p:cNvSpPr>
          <p:nvPr/>
        </p:nvSpPr>
        <p:spPr>
          <a:xfrm>
            <a:off x="11713514" y="6606469"/>
            <a:ext cx="383235" cy="222956"/>
          </a:xfrm>
          <a:prstGeom prst="rect">
            <a:avLst/>
          </a:prstGeom>
        </p:spPr>
        <p:txBody>
          <a:bodyPr/>
          <a:lstStyle>
            <a:defPPr>
              <a:defRPr lang="en-US"/>
            </a:defPPr>
            <a:lvl1pPr marL="0" algn="l" defTabSz="457079" rtl="0" eaLnBrk="1" latinLnBrk="0" hangingPunct="1">
              <a:defRPr sz="1800" kern="1200">
                <a:solidFill>
                  <a:schemeClr val="tx1"/>
                </a:solidFill>
                <a:latin typeface="+mn-lt"/>
                <a:ea typeface="+mn-ea"/>
                <a:cs typeface="+mn-cs"/>
              </a:defRPr>
            </a:lvl1pPr>
            <a:lvl2pPr marL="457079" algn="l" defTabSz="457079" rtl="0" eaLnBrk="1" latinLnBrk="0" hangingPunct="1">
              <a:defRPr sz="1800" kern="1200">
                <a:solidFill>
                  <a:schemeClr val="tx1"/>
                </a:solidFill>
                <a:latin typeface="+mn-lt"/>
                <a:ea typeface="+mn-ea"/>
                <a:cs typeface="+mn-cs"/>
              </a:defRPr>
            </a:lvl2pPr>
            <a:lvl3pPr marL="914165" algn="l" defTabSz="457079" rtl="0" eaLnBrk="1" latinLnBrk="0" hangingPunct="1">
              <a:defRPr sz="1800" kern="1200">
                <a:solidFill>
                  <a:schemeClr val="tx1"/>
                </a:solidFill>
                <a:latin typeface="+mn-lt"/>
                <a:ea typeface="+mn-ea"/>
                <a:cs typeface="+mn-cs"/>
              </a:defRPr>
            </a:lvl3pPr>
            <a:lvl4pPr marL="1371248" algn="l" defTabSz="457079" rtl="0" eaLnBrk="1" latinLnBrk="0" hangingPunct="1">
              <a:defRPr sz="1800" kern="1200">
                <a:solidFill>
                  <a:schemeClr val="tx1"/>
                </a:solidFill>
                <a:latin typeface="+mn-lt"/>
                <a:ea typeface="+mn-ea"/>
                <a:cs typeface="+mn-cs"/>
              </a:defRPr>
            </a:lvl4pPr>
            <a:lvl5pPr marL="1828330" algn="l" defTabSz="457079" rtl="0" eaLnBrk="1" latinLnBrk="0" hangingPunct="1">
              <a:defRPr sz="1800" kern="1200">
                <a:solidFill>
                  <a:schemeClr val="tx1"/>
                </a:solidFill>
                <a:latin typeface="+mn-lt"/>
                <a:ea typeface="+mn-ea"/>
                <a:cs typeface="+mn-cs"/>
              </a:defRPr>
            </a:lvl5pPr>
            <a:lvl6pPr marL="2285414" algn="l" defTabSz="457079" rtl="0" eaLnBrk="1" latinLnBrk="0" hangingPunct="1">
              <a:defRPr sz="1800" kern="1200">
                <a:solidFill>
                  <a:schemeClr val="tx1"/>
                </a:solidFill>
                <a:latin typeface="+mn-lt"/>
                <a:ea typeface="+mn-ea"/>
                <a:cs typeface="+mn-cs"/>
              </a:defRPr>
            </a:lvl6pPr>
            <a:lvl7pPr marL="2742494" algn="l" defTabSz="457079" rtl="0" eaLnBrk="1" latinLnBrk="0" hangingPunct="1">
              <a:defRPr sz="1800" kern="1200">
                <a:solidFill>
                  <a:schemeClr val="tx1"/>
                </a:solidFill>
                <a:latin typeface="+mn-lt"/>
                <a:ea typeface="+mn-ea"/>
                <a:cs typeface="+mn-cs"/>
              </a:defRPr>
            </a:lvl7pPr>
            <a:lvl8pPr marL="3199573" algn="l" defTabSz="457079" rtl="0" eaLnBrk="1" latinLnBrk="0" hangingPunct="1">
              <a:defRPr sz="1800" kern="1200">
                <a:solidFill>
                  <a:schemeClr val="tx1"/>
                </a:solidFill>
                <a:latin typeface="+mn-lt"/>
                <a:ea typeface="+mn-ea"/>
                <a:cs typeface="+mn-cs"/>
              </a:defRPr>
            </a:lvl8pPr>
            <a:lvl9pPr marL="3656655" algn="l" defTabSz="457079" rtl="0" eaLnBrk="1" latinLnBrk="0" hangingPunct="1">
              <a:defRPr sz="1800" kern="1200">
                <a:solidFill>
                  <a:schemeClr val="tx1"/>
                </a:solidFill>
                <a:latin typeface="+mn-lt"/>
                <a:ea typeface="+mn-ea"/>
                <a:cs typeface="+mn-cs"/>
              </a:defRPr>
            </a:lvl9pPr>
          </a:lstStyle>
          <a:p>
            <a:fld id="{284A07E2-E97A-42E4-8313-125419E51080}" type="slidenum">
              <a:rPr lang="en-AU" sz="1000" smtClean="0">
                <a:latin typeface="VIC" panose="020B0604020202020204" charset="0"/>
              </a:rPr>
              <a:pPr/>
              <a:t>9</a:t>
            </a:fld>
            <a:endParaRPr lang="en-AU" sz="1000">
              <a:latin typeface="VIC" panose="020B0604020202020204" charset="0"/>
            </a:endParaRPr>
          </a:p>
        </p:txBody>
      </p:sp>
      <p:graphicFrame>
        <p:nvGraphicFramePr>
          <p:cNvPr id="5" name="Content Placeholder 10">
            <a:extLst>
              <a:ext uri="{FF2B5EF4-FFF2-40B4-BE49-F238E27FC236}">
                <a16:creationId xmlns:a16="http://schemas.microsoft.com/office/drawing/2014/main" id="{386367CA-BEE7-4E14-0FD8-FB79261DD852}"/>
              </a:ext>
            </a:extLst>
          </p:cNvPr>
          <p:cNvGraphicFramePr>
            <a:graphicFrameLocks/>
          </p:cNvGraphicFramePr>
          <p:nvPr>
            <p:extLst>
              <p:ext uri="{D42A27DB-BD31-4B8C-83A1-F6EECF244321}">
                <p14:modId xmlns:p14="http://schemas.microsoft.com/office/powerpoint/2010/main" val="2576770476"/>
              </p:ext>
            </p:extLst>
          </p:nvPr>
        </p:nvGraphicFramePr>
        <p:xfrm>
          <a:off x="247685" y="993058"/>
          <a:ext cx="11692712" cy="5584760"/>
        </p:xfrm>
        <a:graphic>
          <a:graphicData uri="http://schemas.openxmlformats.org/drawingml/2006/table">
            <a:tbl>
              <a:tblPr firstRow="1" bandRow="1">
                <a:tableStyleId>{5C22544A-7EE6-4342-B048-85BDC9FD1C3A}</a:tableStyleId>
              </a:tblPr>
              <a:tblGrid>
                <a:gridCol w="2269373">
                  <a:extLst>
                    <a:ext uri="{9D8B030D-6E8A-4147-A177-3AD203B41FA5}">
                      <a16:colId xmlns:a16="http://schemas.microsoft.com/office/drawing/2014/main" val="577606962"/>
                    </a:ext>
                  </a:extLst>
                </a:gridCol>
                <a:gridCol w="9423339">
                  <a:extLst>
                    <a:ext uri="{9D8B030D-6E8A-4147-A177-3AD203B41FA5}">
                      <a16:colId xmlns:a16="http://schemas.microsoft.com/office/drawing/2014/main" val="1680689867"/>
                    </a:ext>
                  </a:extLst>
                </a:gridCol>
              </a:tblGrid>
              <a:tr h="0">
                <a:tc>
                  <a:txBody>
                    <a:bodyPr/>
                    <a:lstStyle/>
                    <a:p>
                      <a:pPr marL="0" lvl="0" indent="0">
                        <a:lnSpc>
                          <a:spcPct val="115000"/>
                        </a:lnSpc>
                        <a:spcAft>
                          <a:spcPts val="800"/>
                        </a:spcAft>
                        <a:buFont typeface="Calibri" panose="020F0502020204030204" pitchFamily="34" charset="0"/>
                        <a:buNone/>
                        <a:tabLst>
                          <a:tab pos="457200" algn="l"/>
                        </a:tabLst>
                      </a:pPr>
                      <a:r>
                        <a:rPr lang="en-AU" sz="1200" b="1" kern="1200">
                          <a:solidFill>
                            <a:srgbClr val="36383D"/>
                          </a:solidFill>
                          <a:effectLst/>
                          <a:latin typeface="VIC Light" panose="00000400000000000000" pitchFamily="2" charset="0"/>
                          <a:ea typeface="+mn-ea"/>
                          <a:cs typeface="+mn-cs"/>
                        </a:rPr>
                        <a:t>What is a legal e-bike?</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E7EAEA"/>
                    </a:solidFill>
                  </a:tcPr>
                </a:tc>
                <a:tc>
                  <a:txBody>
                    <a:bodyPr/>
                    <a:lstStyle/>
                    <a:p>
                      <a:pPr marL="0" lvl="0" indent="0">
                        <a:lnSpc>
                          <a:spcPct val="115000"/>
                        </a:lnSpc>
                        <a:spcAft>
                          <a:spcPts val="0"/>
                        </a:spcAft>
                        <a:buFont typeface="Calibri" panose="020F0502020204030204" pitchFamily="34" charset="0"/>
                        <a:buNone/>
                        <a:tabLst>
                          <a:tab pos="457200" algn="l"/>
                        </a:tabLst>
                      </a:pPr>
                      <a:r>
                        <a:rPr lang="en-AU" sz="1200" b="0" kern="1200">
                          <a:solidFill>
                            <a:srgbClr val="36383D"/>
                          </a:solidFill>
                          <a:effectLst/>
                          <a:latin typeface="VIC Light" panose="00000400000000000000" pitchFamily="2" charset="0"/>
                          <a:ea typeface="+mn-ea"/>
                          <a:cs typeface="+mn-cs"/>
                        </a:rPr>
                        <a:t>There are two types of legal e-bikes in Victoria. </a:t>
                      </a:r>
                      <a:endParaRPr lang="en-AU" sz="1200" b="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mj-lt"/>
                        <a:buAutoNum type="arabicPeriod"/>
                        <a:tabLst>
                          <a:tab pos="457200" algn="l"/>
                        </a:tabLst>
                      </a:pPr>
                      <a:r>
                        <a:rPr lang="en-AU" sz="1200" b="0" kern="1200">
                          <a:solidFill>
                            <a:srgbClr val="36383D"/>
                          </a:solidFill>
                          <a:effectLst/>
                          <a:latin typeface="VIC Light" panose="00000400000000000000" pitchFamily="2" charset="0"/>
                          <a:ea typeface="+mn-ea"/>
                          <a:cs typeface="+mn-cs"/>
                        </a:rPr>
                        <a:t>A power-assisted bicycle with a combined maximum power output not exceeding 200 watts, or</a:t>
                      </a:r>
                      <a:endParaRPr lang="en-AU" sz="1200" b="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mj-lt"/>
                        <a:buAutoNum type="arabicPeriod"/>
                        <a:tabLst>
                          <a:tab pos="457200" algn="l"/>
                        </a:tabLst>
                      </a:pPr>
                      <a:r>
                        <a:rPr lang="en-AU" sz="1200" b="0" kern="1200">
                          <a:solidFill>
                            <a:srgbClr val="36383D"/>
                          </a:solidFill>
                          <a:effectLst/>
                          <a:latin typeface="VIC Light"/>
                          <a:ea typeface="+mn-ea"/>
                          <a:cs typeface="+mn-cs"/>
                        </a:rPr>
                        <a:t>An electrically power-assisted cycle (EPAC) that requires the rider to pedal to access the power, with a limit of 250 watts. Power assistance progressively reduces as the speed increases and cuts off once a top speed of 25km/h is reached.</a:t>
                      </a:r>
                      <a:endParaRPr lang="en-AU" sz="1200" b="0" kern="100">
                        <a:effectLst/>
                        <a:latin typeface="VIC Light"/>
                        <a:ea typeface="Aptos" panose="020B0004020202020204" pitchFamily="34" charset="0"/>
                        <a:cs typeface="Times New Roman" panose="02020603050405020304" pitchFamily="18" charset="0"/>
                      </a:endParaRPr>
                    </a:p>
                  </a:txBody>
                  <a:tcPr marL="68580" marR="68580" marT="0" marB="0">
                    <a:solidFill>
                      <a:srgbClr val="E7EAEA"/>
                    </a:solidFill>
                  </a:tcPr>
                </a:tc>
                <a:extLst>
                  <a:ext uri="{0D108BD9-81ED-4DB2-BD59-A6C34878D82A}">
                    <a16:rowId xmlns:a16="http://schemas.microsoft.com/office/drawing/2014/main" val="2638845279"/>
                  </a:ext>
                </a:extLst>
              </a:tr>
              <a:tr h="398163">
                <a:tc>
                  <a:txBody>
                    <a:bodyPr/>
                    <a:lstStyle/>
                    <a:p>
                      <a:pPr marL="0" lvl="0" indent="0">
                        <a:lnSpc>
                          <a:spcPct val="115000"/>
                        </a:lnSpc>
                        <a:spcAft>
                          <a:spcPts val="800"/>
                        </a:spcAft>
                        <a:buFont typeface="Calibri" panose="020F0502020204030204" pitchFamily="34" charset="0"/>
                        <a:buNone/>
                        <a:tabLst>
                          <a:tab pos="457200" algn="l"/>
                        </a:tabLst>
                      </a:pPr>
                      <a:r>
                        <a:rPr lang="en-US" sz="1200" b="1" kern="1200">
                          <a:solidFill>
                            <a:srgbClr val="36383D"/>
                          </a:solidFill>
                          <a:effectLst/>
                          <a:latin typeface="VIC Light"/>
                          <a:ea typeface="+mn-ea"/>
                          <a:cs typeface="+mn-cs"/>
                        </a:rPr>
                        <a:t>Do I need a driver's licence or need to register an e-bike?</a:t>
                      </a:r>
                      <a:endParaRPr lang="en-AU" sz="1200" b="1" kern="1200">
                        <a:solidFill>
                          <a:srgbClr val="36383D"/>
                        </a:solidFill>
                        <a:effectLst/>
                        <a:latin typeface="VIC Light"/>
                        <a:ea typeface="+mn-ea"/>
                        <a:cs typeface="+mn-cs"/>
                      </a:endParaRPr>
                    </a:p>
                  </a:txBody>
                  <a:tcPr marL="68580" marR="68580" marT="0" marB="0"/>
                </a:tc>
                <a:tc>
                  <a:txBody>
                    <a:bodyPr/>
                    <a:lstStyle/>
                    <a:p>
                      <a:pPr marL="0" lvl="0" indent="0">
                        <a:lnSpc>
                          <a:spcPct val="115000"/>
                        </a:lnSpc>
                        <a:spcAft>
                          <a:spcPts val="0"/>
                        </a:spcAft>
                        <a:buFont typeface="Calibri" panose="020F0502020204030204" pitchFamily="34" charset="0"/>
                        <a:buNone/>
                        <a:tabLst>
                          <a:tab pos="457200" algn="l"/>
                        </a:tabLst>
                      </a:pPr>
                      <a:r>
                        <a:rPr lang="en-US" sz="1200" kern="1200">
                          <a:solidFill>
                            <a:srgbClr val="36383D"/>
                          </a:solidFill>
                          <a:effectLst/>
                          <a:latin typeface="VIC Light"/>
                          <a:ea typeface="+mn-ea"/>
                          <a:cs typeface="+mn-cs"/>
                        </a:rPr>
                        <a:t>No, you don't. Legal e-bikes are treated the same as normal bicycles.</a:t>
                      </a:r>
                      <a:endParaRPr lang="en-AU" sz="1200" kern="1200">
                        <a:solidFill>
                          <a:srgbClr val="36383D"/>
                        </a:solidFill>
                        <a:effectLst/>
                        <a:latin typeface="VIC Light"/>
                        <a:ea typeface="+mn-ea"/>
                        <a:cs typeface="+mn-cs"/>
                      </a:endParaRPr>
                    </a:p>
                  </a:txBody>
                  <a:tcPr marL="68580" marR="68580" marT="0" marB="0"/>
                </a:tc>
                <a:extLst>
                  <a:ext uri="{0D108BD9-81ED-4DB2-BD59-A6C34878D82A}">
                    <a16:rowId xmlns:a16="http://schemas.microsoft.com/office/drawing/2014/main" val="2182453793"/>
                  </a:ext>
                </a:extLst>
              </a:tr>
              <a:tr h="476820">
                <a:tc>
                  <a:txBody>
                    <a:bodyPr/>
                    <a:lstStyle/>
                    <a:p>
                      <a:pPr>
                        <a:lnSpc>
                          <a:spcPct val="115000"/>
                        </a:lnSpc>
                        <a:spcAft>
                          <a:spcPts val="800"/>
                        </a:spcAft>
                        <a:buNone/>
                      </a:pPr>
                      <a:r>
                        <a:rPr lang="en-US" sz="1200" b="1" kern="1200">
                          <a:solidFill>
                            <a:srgbClr val="36383D"/>
                          </a:solidFill>
                          <a:effectLst/>
                          <a:latin typeface="VIC Light"/>
                          <a:ea typeface="+mn-ea"/>
                          <a:cs typeface="+mn-cs"/>
                        </a:rPr>
                        <a:t>How old do you have to be to ride an e-bike?</a:t>
                      </a:r>
                      <a:endParaRPr lang="en-AU" sz="1200" b="1" kern="1200">
                        <a:solidFill>
                          <a:srgbClr val="36383D"/>
                        </a:solidFill>
                        <a:effectLst/>
                        <a:latin typeface="VIC Light"/>
                        <a:ea typeface="+mn-ea"/>
                        <a:cs typeface="+mn-cs"/>
                      </a:endParaRPr>
                    </a:p>
                  </a:txBody>
                  <a:tcPr marL="68580" marR="68580" marT="0" marB="0"/>
                </a:tc>
                <a:tc>
                  <a:txBody>
                    <a:bodyPr/>
                    <a:lstStyle/>
                    <a:p>
                      <a:pPr marL="0" lvl="0" indent="0">
                        <a:lnSpc>
                          <a:spcPct val="115000"/>
                        </a:lnSpc>
                        <a:spcAft>
                          <a:spcPts val="800"/>
                        </a:spcAft>
                        <a:buFont typeface="Calibri" panose="020F0502020204030204" pitchFamily="34" charset="0"/>
                        <a:buNone/>
                        <a:tabLst>
                          <a:tab pos="457200" algn="l"/>
                        </a:tabLst>
                      </a:pPr>
                      <a:r>
                        <a:rPr lang="en-US" sz="1200" kern="1200">
                          <a:solidFill>
                            <a:srgbClr val="36383D"/>
                          </a:solidFill>
                          <a:effectLst/>
                          <a:latin typeface="VIC Light"/>
                          <a:ea typeface="+mn-ea"/>
                          <a:cs typeface="+mn-cs"/>
                        </a:rPr>
                        <a:t>There is no set age requirement to ride an e-bike, however when buying an e-bike parents and caregivers should choose </a:t>
                      </a:r>
                      <a:r>
                        <a:rPr lang="en-AU" sz="1200" kern="1200">
                          <a:solidFill>
                            <a:srgbClr val="36383D"/>
                          </a:solidFill>
                          <a:effectLst/>
                          <a:latin typeface="+mn-lt"/>
                          <a:ea typeface="+mn-ea"/>
                          <a:cs typeface="+mn-cs"/>
                        </a:rPr>
                        <a:t>equipment that matches the person’s skill level, experience, maturity, and where it will be used. </a:t>
                      </a:r>
                      <a:endParaRPr lang="en-AU" sz="1200" kern="1200">
                        <a:solidFill>
                          <a:srgbClr val="36383D"/>
                        </a:solidFill>
                        <a:effectLst/>
                        <a:latin typeface="VIC Light"/>
                        <a:ea typeface="+mn-ea"/>
                        <a:cs typeface="+mn-cs"/>
                      </a:endParaRPr>
                    </a:p>
                  </a:txBody>
                  <a:tcPr marL="68580" marR="68580" marT="0" marB="0"/>
                </a:tc>
                <a:extLst>
                  <a:ext uri="{0D108BD9-81ED-4DB2-BD59-A6C34878D82A}">
                    <a16:rowId xmlns:a16="http://schemas.microsoft.com/office/drawing/2014/main" val="1247566271"/>
                  </a:ext>
                </a:extLst>
              </a:tr>
              <a:tr h="476820">
                <a:tc>
                  <a:txBody>
                    <a:bodyPr/>
                    <a:lstStyle/>
                    <a:p>
                      <a:pPr>
                        <a:lnSpc>
                          <a:spcPct val="115000"/>
                        </a:lnSpc>
                        <a:spcAft>
                          <a:spcPts val="800"/>
                        </a:spcAft>
                        <a:buNone/>
                      </a:pPr>
                      <a:r>
                        <a:rPr lang="en-AU" sz="1200" b="1" kern="1200">
                          <a:solidFill>
                            <a:srgbClr val="36383D"/>
                          </a:solidFill>
                          <a:effectLst/>
                          <a:latin typeface="VIC Light" panose="00000400000000000000" pitchFamily="2" charset="0"/>
                          <a:ea typeface="+mn-ea"/>
                          <a:cs typeface="+mn-cs"/>
                        </a:rPr>
                        <a:t>What safety rules must I follow?</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lvl="0" indent="0">
                        <a:lnSpc>
                          <a:spcPct val="115000"/>
                        </a:lnSpc>
                        <a:spcAft>
                          <a:spcPts val="0"/>
                        </a:spcAft>
                        <a:buFont typeface="Calibri" panose="020F0502020204030204" pitchFamily="34" charset="0"/>
                        <a:buNone/>
                        <a:tabLst>
                          <a:tab pos="457200" algn="l"/>
                        </a:tabLst>
                      </a:pPr>
                      <a:r>
                        <a:rPr lang="en-AU" sz="1200" kern="1200">
                          <a:solidFill>
                            <a:srgbClr val="36383D"/>
                          </a:solidFill>
                          <a:effectLst/>
                          <a:latin typeface="VIC Light"/>
                          <a:ea typeface="+mn-ea"/>
                          <a:cs typeface="+mn-cs"/>
                        </a:rPr>
                        <a:t>All bicycle rules apply to e-bikes. These include:</a:t>
                      </a:r>
                      <a:endParaRPr lang="en-AU" sz="1200" kern="100">
                        <a:effectLst/>
                        <a:latin typeface="VIC Light"/>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kern="1200">
                          <a:solidFill>
                            <a:srgbClr val="36383D"/>
                          </a:solidFill>
                          <a:effectLst/>
                          <a:latin typeface="VIC Light" panose="00000400000000000000" pitchFamily="2" charset="0"/>
                          <a:ea typeface="+mn-ea"/>
                          <a:cs typeface="+mn-cs"/>
                        </a:rPr>
                        <a:t>Always wear a helmet</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kern="1200">
                          <a:solidFill>
                            <a:srgbClr val="36383D"/>
                          </a:solidFill>
                          <a:effectLst/>
                          <a:latin typeface="VIC Light" panose="00000400000000000000" pitchFamily="2" charset="0"/>
                          <a:ea typeface="+mn-ea"/>
                          <a:cs typeface="+mn-cs"/>
                        </a:rPr>
                        <a:t>Do not scroll on phones or other devices that may distract you while riding</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kern="1200">
                          <a:solidFill>
                            <a:srgbClr val="36383D"/>
                          </a:solidFill>
                          <a:effectLst/>
                          <a:latin typeface="VIC Light" panose="00000400000000000000" pitchFamily="2" charset="0"/>
                          <a:ea typeface="+mn-ea"/>
                          <a:cs typeface="+mn-cs"/>
                        </a:rPr>
                        <a:t>Use lights at night</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0"/>
                        </a:spcAft>
                        <a:buFont typeface="Arial" panose="020B0604020202020204" pitchFamily="34" charset="0"/>
                        <a:buChar char="•"/>
                        <a:tabLst>
                          <a:tab pos="457200" algn="l"/>
                        </a:tabLst>
                      </a:pPr>
                      <a:r>
                        <a:rPr lang="en-AU" sz="1200" kern="1200">
                          <a:solidFill>
                            <a:srgbClr val="36383D"/>
                          </a:solidFill>
                          <a:effectLst/>
                          <a:latin typeface="VIC Light" panose="00000400000000000000" pitchFamily="2" charset="0"/>
                          <a:ea typeface="+mn-ea"/>
                          <a:cs typeface="+mn-cs"/>
                        </a:rPr>
                        <a:t>Follow all road rules (e.g., stopping at traffic lights)</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9807061"/>
                  </a:ext>
                </a:extLst>
              </a:tr>
              <a:tr h="476820">
                <a:tc>
                  <a:txBody>
                    <a:bodyPr/>
                    <a:lstStyle/>
                    <a:p>
                      <a:pPr marL="0" lvl="0" indent="0">
                        <a:lnSpc>
                          <a:spcPct val="115000"/>
                        </a:lnSpc>
                        <a:spcAft>
                          <a:spcPts val="800"/>
                        </a:spcAft>
                        <a:buFont typeface="Calibri" panose="020F0502020204030204" pitchFamily="34" charset="0"/>
                        <a:buNone/>
                        <a:tabLst>
                          <a:tab pos="457200" algn="l"/>
                        </a:tabLst>
                      </a:pPr>
                      <a:r>
                        <a:rPr lang="en-AU" sz="1200" b="1" kern="1200">
                          <a:solidFill>
                            <a:srgbClr val="36383D"/>
                          </a:solidFill>
                          <a:effectLst/>
                          <a:latin typeface="VIC Light" panose="00000400000000000000" pitchFamily="2" charset="0"/>
                          <a:ea typeface="+mn-ea"/>
                          <a:cs typeface="+mn-cs"/>
                        </a:rPr>
                        <a:t>Can I carry passengers?</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lvl="0" indent="0">
                        <a:lnSpc>
                          <a:spcPct val="115000"/>
                        </a:lnSpc>
                        <a:spcAft>
                          <a:spcPts val="0"/>
                        </a:spcAft>
                        <a:buFont typeface="Calibri" panose="020F0502020204030204" pitchFamily="34" charset="0"/>
                        <a:buNone/>
                        <a:tabLst>
                          <a:tab pos="457200" algn="l"/>
                        </a:tabLst>
                      </a:pPr>
                      <a:r>
                        <a:rPr lang="en-AU" sz="1200" kern="1200">
                          <a:solidFill>
                            <a:srgbClr val="36383D"/>
                          </a:solidFill>
                          <a:effectLst/>
                          <a:latin typeface="VIC Light" panose="00000400000000000000" pitchFamily="2" charset="0"/>
                          <a:ea typeface="+mn-ea"/>
                          <a:cs typeface="+mn-cs"/>
                        </a:rPr>
                        <a:t>You must not carry more passengers than the bike is designed to carry.</a:t>
                      </a:r>
                    </a:p>
                    <a:p>
                      <a:pPr marL="0" lvl="0" indent="0">
                        <a:lnSpc>
                          <a:spcPct val="115000"/>
                        </a:lnSpc>
                        <a:spcAft>
                          <a:spcPts val="0"/>
                        </a:spcAft>
                        <a:buFont typeface="Calibri" panose="020F0502020204030204" pitchFamily="34" charset="0"/>
                        <a:buNone/>
                        <a:tabLst>
                          <a:tab pos="457200" algn="l"/>
                        </a:tabLst>
                      </a:pPr>
                      <a:r>
                        <a:rPr lang="en-AU" sz="1200" kern="1200">
                          <a:solidFill>
                            <a:srgbClr val="36383D"/>
                          </a:solidFill>
                          <a:effectLst/>
                          <a:latin typeface="VIC Light"/>
                          <a:ea typeface="+mn-ea"/>
                          <a:cs typeface="+mn-cs"/>
                        </a:rPr>
                        <a:t>Children must be seated on appropriate child bike seats, which should follow the age and weight restrictions set by the seat manufacturer.</a:t>
                      </a:r>
                      <a:endParaRPr lang="en-AU" sz="1200" kern="100">
                        <a:effectLst/>
                        <a:latin typeface="VIC Ligh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9526780"/>
                  </a:ext>
                </a:extLst>
              </a:tr>
              <a:tr h="476820">
                <a:tc>
                  <a:txBody>
                    <a:bodyPr/>
                    <a:lstStyle/>
                    <a:p>
                      <a:pPr marL="0" marR="0" lvl="0" indent="0" algn="l" defTabSz="914284" rtl="0" eaLnBrk="1" fontAlgn="auto" latinLnBrk="0" hangingPunct="1">
                        <a:lnSpc>
                          <a:spcPct val="115000"/>
                        </a:lnSpc>
                        <a:spcBef>
                          <a:spcPts val="0"/>
                        </a:spcBef>
                        <a:spcAft>
                          <a:spcPts val="800"/>
                        </a:spcAft>
                        <a:buClrTx/>
                        <a:buSzTx/>
                        <a:buFont typeface="Calibri" panose="020F0502020204030204" pitchFamily="34" charset="0"/>
                        <a:buNone/>
                        <a:tabLst>
                          <a:tab pos="457200" algn="l"/>
                        </a:tabLst>
                        <a:defRPr/>
                      </a:pPr>
                      <a:r>
                        <a:rPr lang="en-AU" sz="1200" b="1" kern="1200">
                          <a:solidFill>
                            <a:srgbClr val="36383D"/>
                          </a:solidFill>
                          <a:effectLst/>
                          <a:latin typeface="+mn-lt"/>
                          <a:ea typeface="+mn-ea"/>
                          <a:cs typeface="+mn-cs"/>
                        </a:rPr>
                        <a:t>Where can I ride an </a:t>
                      </a:r>
                      <a:br>
                        <a:rPr lang="en-AU" sz="1200" b="1" kern="1200">
                          <a:solidFill>
                            <a:srgbClr val="36383D"/>
                          </a:solidFill>
                          <a:effectLst/>
                          <a:latin typeface="+mn-lt"/>
                          <a:ea typeface="+mn-ea"/>
                          <a:cs typeface="+mn-cs"/>
                        </a:rPr>
                      </a:br>
                      <a:r>
                        <a:rPr lang="en-AU" sz="1200" b="1" kern="1200">
                          <a:solidFill>
                            <a:srgbClr val="36383D"/>
                          </a:solidFill>
                          <a:effectLst/>
                          <a:latin typeface="+mn-lt"/>
                          <a:ea typeface="+mn-ea"/>
                          <a:cs typeface="+mn-cs"/>
                        </a:rPr>
                        <a:t>e-bike?</a:t>
                      </a:r>
                      <a:endParaRPr lang="en-AU" sz="1200" kern="100">
                        <a:effectLst/>
                        <a:latin typeface="+mn-lt"/>
                        <a:ea typeface="Aptos" panose="020B0004020202020204" pitchFamily="34" charset="0"/>
                        <a:cs typeface="Times New Roman" panose="02020603050405020304" pitchFamily="18" charset="0"/>
                      </a:endParaRPr>
                    </a:p>
                  </a:txBody>
                  <a:tcPr marL="68580" marR="68580" marT="0" marB="0"/>
                </a:tc>
                <a:tc>
                  <a:txBody>
                    <a:bodyPr/>
                    <a:lstStyle/>
                    <a:p>
                      <a:pPr marL="0" lvl="0" indent="0">
                        <a:lnSpc>
                          <a:spcPct val="115000"/>
                        </a:lnSpc>
                        <a:spcAft>
                          <a:spcPts val="800"/>
                        </a:spcAft>
                        <a:buFont typeface="Calibri" panose="020F0502020204030204" pitchFamily="34" charset="0"/>
                        <a:buNone/>
                        <a:tabLst>
                          <a:tab pos="457200" algn="l"/>
                        </a:tabLst>
                      </a:pPr>
                      <a:r>
                        <a:rPr lang="en-AU" sz="1200" b="0" kern="1200">
                          <a:solidFill>
                            <a:srgbClr val="36383D"/>
                          </a:solidFill>
                          <a:effectLst/>
                          <a:latin typeface="+mn-lt"/>
                          <a:ea typeface="+mn-ea"/>
                          <a:cs typeface="+mn-cs"/>
                        </a:rPr>
                        <a:t>In Victoria, only e-bikes that meet strict requirements can be ridden in public. </a:t>
                      </a:r>
                    </a:p>
                    <a:p>
                      <a:pPr marL="0" lvl="0" indent="0">
                        <a:lnSpc>
                          <a:spcPct val="115000"/>
                        </a:lnSpc>
                        <a:spcAft>
                          <a:spcPts val="800"/>
                        </a:spcAft>
                        <a:buFont typeface="Calibri" panose="020F0502020204030204" pitchFamily="34" charset="0"/>
                        <a:buNone/>
                        <a:tabLst>
                          <a:tab pos="457200" algn="l"/>
                        </a:tabLst>
                      </a:pPr>
                      <a:r>
                        <a:rPr lang="en-AU" sz="1200" kern="1200">
                          <a:solidFill>
                            <a:srgbClr val="36383D"/>
                          </a:solidFill>
                          <a:effectLst/>
                          <a:latin typeface="VIC Light" panose="00000400000000000000" pitchFamily="2" charset="0"/>
                          <a:ea typeface="+mn-ea"/>
                          <a:cs typeface="+mn-cs"/>
                        </a:rPr>
                        <a:t>Footpath riding is illegal unless you are 12 years and under, supervising a person who is 12 years or younger or carrying a medical certificate exempting you from road-based riding. An adult can also ride on a footpath with a child in a bicycle baby seat or with a child pedalling on a bike attachment connected to the adult bike.</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3789830"/>
                  </a:ext>
                </a:extLst>
              </a:tr>
              <a:tr h="476820">
                <a:tc>
                  <a:txBody>
                    <a:bodyPr/>
                    <a:lstStyle/>
                    <a:p>
                      <a:pPr marL="0" marR="0" lvl="0" indent="0" algn="l" defTabSz="914284" rtl="0" eaLnBrk="1" fontAlgn="auto" latinLnBrk="0" hangingPunct="1">
                        <a:lnSpc>
                          <a:spcPct val="115000"/>
                        </a:lnSpc>
                        <a:spcBef>
                          <a:spcPts val="0"/>
                        </a:spcBef>
                        <a:spcAft>
                          <a:spcPts val="800"/>
                        </a:spcAft>
                        <a:buClrTx/>
                        <a:buSzTx/>
                        <a:buFont typeface="Calibri" panose="020F0502020204030204" pitchFamily="34" charset="0"/>
                        <a:buNone/>
                        <a:tabLst>
                          <a:tab pos="457200" algn="l"/>
                        </a:tabLst>
                        <a:defRPr/>
                      </a:pPr>
                      <a:r>
                        <a:rPr lang="en-AU" sz="1200" b="1" kern="1200">
                          <a:solidFill>
                            <a:srgbClr val="36383D"/>
                          </a:solidFill>
                          <a:effectLst/>
                          <a:latin typeface="VIC Light" panose="00000400000000000000" pitchFamily="2" charset="0"/>
                          <a:ea typeface="+mn-ea"/>
                          <a:cs typeface="+mn-cs"/>
                        </a:rPr>
                        <a:t>What should I check before buying an e-bike?</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nSpc>
                          <a:spcPct val="115000"/>
                        </a:lnSpc>
                        <a:spcAft>
                          <a:spcPts val="0"/>
                        </a:spcAft>
                        <a:buFont typeface="Arial" panose="020B0604020202020204" pitchFamily="34" charset="0"/>
                        <a:buChar char="•"/>
                        <a:tabLst>
                          <a:tab pos="457200" algn="l"/>
                        </a:tabLst>
                      </a:pPr>
                      <a:r>
                        <a:rPr lang="en-AU" sz="1200" b="0" kern="1200">
                          <a:solidFill>
                            <a:srgbClr val="36383D"/>
                          </a:solidFill>
                          <a:effectLst/>
                          <a:latin typeface="+mn-lt"/>
                          <a:ea typeface="+mn-ea"/>
                          <a:cs typeface="+mn-cs"/>
                        </a:rPr>
                        <a:t>Check that the device is legally allowed to be used on public roads and paths in Victoria and meets the legal requirements.</a:t>
                      </a:r>
                    </a:p>
                    <a:p>
                      <a:pPr marL="342900" lvl="0" indent="-342900">
                        <a:lnSpc>
                          <a:spcPct val="115000"/>
                        </a:lnSpc>
                        <a:spcAft>
                          <a:spcPts val="0"/>
                        </a:spcAft>
                        <a:buFont typeface="Arial" panose="020B0604020202020204" pitchFamily="34" charset="0"/>
                        <a:buChar char="•"/>
                        <a:tabLst>
                          <a:tab pos="457200" algn="l"/>
                        </a:tabLst>
                      </a:pPr>
                      <a:r>
                        <a:rPr lang="en-AU" sz="1200" b="0" kern="1200">
                          <a:solidFill>
                            <a:srgbClr val="36383D"/>
                          </a:solidFill>
                          <a:effectLst/>
                          <a:latin typeface="+mn-lt"/>
                          <a:ea typeface="+mn-ea"/>
                          <a:cs typeface="+mn-cs"/>
                        </a:rPr>
                        <a:t>Assess if the e-bike is appropriate for a child’s age and ability. </a:t>
                      </a:r>
                    </a:p>
                    <a:p>
                      <a:pPr marL="342900" marR="0" lvl="0" indent="-342900" algn="l" defTabSz="914284" rtl="0" eaLnBrk="1" fontAlgn="auto" latinLnBrk="0" hangingPunct="1">
                        <a:lnSpc>
                          <a:spcPct val="115000"/>
                        </a:lnSpc>
                        <a:spcBef>
                          <a:spcPts val="0"/>
                        </a:spcBef>
                        <a:spcAft>
                          <a:spcPts val="0"/>
                        </a:spcAft>
                        <a:buClrTx/>
                        <a:buSzTx/>
                        <a:buFont typeface="Arial" panose="020B0604020202020204" pitchFamily="34" charset="0"/>
                        <a:buChar char="•"/>
                        <a:tabLst>
                          <a:tab pos="457200" algn="l"/>
                        </a:tabLst>
                        <a:defRPr/>
                      </a:pPr>
                      <a:r>
                        <a:rPr lang="en-AU" sz="1200" b="0" kern="1200">
                          <a:solidFill>
                            <a:srgbClr val="36383D"/>
                          </a:solidFill>
                          <a:effectLst/>
                          <a:latin typeface="+mn-lt"/>
                          <a:ea typeface="+mn-ea"/>
                          <a:cs typeface="+mn-cs"/>
                        </a:rPr>
                        <a:t>It is important to note that not all devices sold in shops are legal to ride on public roads and shared paths. See the Transport Victoria website for more information on the legal requirements of </a:t>
                      </a:r>
                      <a:r>
                        <a:rPr lang="en-AU" sz="1200" b="0" kern="1200">
                          <a:solidFill>
                            <a:srgbClr val="36383D"/>
                          </a:solidFill>
                          <a:effectLst/>
                          <a:latin typeface="+mn-lt"/>
                          <a:ea typeface="+mn-ea"/>
                          <a:cs typeface="+mn-cs"/>
                          <a:hlinkClick r:id="rId2"/>
                        </a:rPr>
                        <a:t>e-bikes</a:t>
                      </a:r>
                      <a:r>
                        <a:rPr lang="en-AU" sz="1200" b="0" kern="1200">
                          <a:solidFill>
                            <a:srgbClr val="36383D"/>
                          </a:solidFill>
                          <a:effectLst/>
                          <a:latin typeface="+mn-lt"/>
                          <a:ea typeface="+mn-ea"/>
                          <a:cs typeface="+mn-cs"/>
                        </a:rPr>
                        <a:t>.</a:t>
                      </a:r>
                      <a:endParaRPr lang="en-AU" sz="1200" b="0" kern="100">
                        <a:effectLst/>
                        <a:latin typeface="+mn-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8721698"/>
                  </a:ext>
                </a:extLst>
              </a:tr>
            </a:tbl>
          </a:graphicData>
        </a:graphic>
      </p:graphicFrame>
    </p:spTree>
    <p:extLst>
      <p:ext uri="{BB962C8B-B14F-4D97-AF65-F5344CB8AC3E}">
        <p14:creationId xmlns:p14="http://schemas.microsoft.com/office/powerpoint/2010/main" val="1912123793"/>
      </p:ext>
    </p:extLst>
  </p:cSld>
  <p:clrMapOvr>
    <a:masterClrMapping/>
  </p:clrMapOvr>
</p:sld>
</file>

<file path=ppt/theme/theme1.xml><?xml version="1.0" encoding="utf-8"?>
<a:theme xmlns:a="http://schemas.openxmlformats.org/drawingml/2006/main" name="dtpppttheme">
  <a:themeElements>
    <a:clrScheme name="DTP PPT">
      <a:dk1>
        <a:sysClr val="windowText" lastClr="000000"/>
      </a:dk1>
      <a:lt1>
        <a:sysClr val="window" lastClr="FFFFFF"/>
      </a:lt1>
      <a:dk2>
        <a:srgbClr val="212429"/>
      </a:dk2>
      <a:lt2>
        <a:srgbClr val="C2CCCC"/>
      </a:lt2>
      <a:accent1>
        <a:srgbClr val="075D5F"/>
      </a:accent1>
      <a:accent2>
        <a:srgbClr val="03A59D"/>
      </a:accent2>
      <a:accent3>
        <a:srgbClr val="42C9BF"/>
      </a:accent3>
      <a:accent4>
        <a:srgbClr val="96EDD6"/>
      </a:accent4>
      <a:accent5>
        <a:srgbClr val="CDFFEF"/>
      </a:accent5>
      <a:accent6>
        <a:srgbClr val="36383D"/>
      </a:accent6>
      <a:hlink>
        <a:srgbClr val="212429"/>
      </a:hlink>
      <a:folHlink>
        <a:srgbClr val="075D5F"/>
      </a:folHlink>
    </a:clrScheme>
    <a:fontScheme name="DTP PPT">
      <a:majorFont>
        <a:latin typeface="VIC Light"/>
        <a:ea typeface=""/>
        <a:cs typeface=""/>
      </a:majorFont>
      <a:minorFont>
        <a:latin typeface="VIC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TP Agave">
      <a:srgbClr val="00A678"/>
    </a:custClr>
    <a:custClr name="DTP Blue">
      <a:srgbClr val="4085EB"/>
    </a:custClr>
    <a:custClr name="DTP Grape">
      <a:srgbClr val="AE69FF"/>
    </a:custClr>
    <a:custClr name="DTP Red">
      <a:srgbClr val="FF384C"/>
    </a:custClr>
  </a:custClrLst>
  <a:extLst>
    <a:ext uri="{05A4C25C-085E-4340-85A3-A5531E510DB2}">
      <thm15:themeFamily xmlns:thm15="http://schemas.microsoft.com/office/thememl/2012/main" name="DTP 16x9 Template 241018v1 (compressed and cropped).potx" id="{B64F57A5-8F51-461C-B73B-8ACE8EF61885}" vid="{2AAC293F-7B06-41A5-9762-E936376C43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b05261e-af61-47aa-beae-88fbef895889" xsi:nil="true"/>
    <lcf76f155ced4ddcb4097134ff3c332f xmlns="7ee180a3-43fb-452f-b8aa-a4f9521e2cf5">
      <Terms xmlns="http://schemas.microsoft.com/office/infopath/2007/PartnerControls"/>
    </lcf76f155ced4ddcb4097134ff3c332f>
    <DateandTime xmlns="7ee180a3-43fb-452f-b8aa-a4f9521e2cf5" xsi:nil="true"/>
    <Region xmlns="7ee180a3-43fb-452f-b8aa-a4f9521e2cf5" xsi:nil="true"/>
    <DMSOperator xmlns="7ee180a3-43fb-452f-b8aa-a4f9521e2cf5" xsi:nil="true"/>
    <Region1 xmlns="7ee180a3-43fb-452f-b8aa-a4f9521e2cf5" xsi:nil="true"/>
    <_x002e_ xmlns="7ee180a3-43fb-452f-b8aa-a4f9521e2cf5" xsi:nil="true"/>
    <DMSNotes xmlns="7ee180a3-43fb-452f-b8aa-a4f9521e2cf5" xsi:nil="true"/>
    <Preview xmlns="7ee180a3-43fb-452f-b8aa-a4f9521e2cf5" xsi:nil="true"/>
    <Datecreated xmlns="7ee180a3-43fb-452f-b8aa-a4f9521e2cf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E9DB002073C24B9BB1C2B535A9246E" ma:contentTypeVersion="25" ma:contentTypeDescription="Create a new document." ma:contentTypeScope="" ma:versionID="9d1d880c45aec26d80e43495dec32304">
  <xsd:schema xmlns:xsd="http://www.w3.org/2001/XMLSchema" xmlns:xs="http://www.w3.org/2001/XMLSchema" xmlns:p="http://schemas.microsoft.com/office/2006/metadata/properties" xmlns:ns2="7ee180a3-43fb-452f-b8aa-a4f9521e2cf5" xmlns:ns3="1b05261e-af61-47aa-beae-88fbef895889" targetNamespace="http://schemas.microsoft.com/office/2006/metadata/properties" ma:root="true" ma:fieldsID="22298e0f80a612a3ba747fdba963422e" ns2:_="" ns3:_="">
    <xsd:import namespace="7ee180a3-43fb-452f-b8aa-a4f9521e2cf5"/>
    <xsd:import namespace="1b05261e-af61-47aa-beae-88fbef8958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Location" minOccurs="0"/>
                <xsd:element ref="ns2:MediaServiceOCR" minOccurs="0"/>
                <xsd:element ref="ns2:DMSOperator" minOccurs="0"/>
                <xsd:element ref="ns2:DMSNotes" minOccurs="0"/>
                <xsd:element ref="ns2:MediaServiceBillingMetadata" minOccurs="0"/>
                <xsd:element ref="ns2:Preview" minOccurs="0"/>
                <xsd:element ref="ns2:Region" minOccurs="0"/>
                <xsd:element ref="ns2:Region1" minOccurs="0"/>
                <xsd:element ref="ns2:DateandTime" minOccurs="0"/>
                <xsd:element ref="ns2:_x002e_" minOccurs="0"/>
                <xsd:element ref="ns2:Datecreat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e180a3-43fb-452f-b8aa-a4f9521e2c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2e39827-7633-4725-95e2-462bd363dd90"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DMSOperator" ma:index="21" nillable="true" ma:displayName="DMS Operator" ma:format="Dropdown" ma:internalName="DMSOperator">
      <xsd:simpleType>
        <xsd:restriction base="dms:Choice">
          <xsd:enumeration value="MTM"/>
          <xsd:enumeration value="Yarra Trams"/>
          <xsd:enumeration value="V/Line"/>
          <xsd:enumeration value="PTV"/>
          <xsd:enumeration value="DTP"/>
          <xsd:enumeration value="Other"/>
          <xsd:enumeration value="Multiple"/>
        </xsd:restriction>
      </xsd:simpleType>
    </xsd:element>
    <xsd:element name="DMSNotes" ma:index="22" nillable="true" ma:displayName="DMS Notes" ma:format="Dropdown" ma:internalName="DMSNotes">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Preview" ma:index="24" nillable="true" ma:displayName="Preview" ma:format="Thumbnail" ma:internalName="Preview">
      <xsd:simpleType>
        <xsd:restriction base="dms:Unknown"/>
      </xsd:simpleType>
    </xsd:element>
    <xsd:element name="Region" ma:index="25" nillable="true" ma:displayName="Region" ma:format="Dropdown" ma:internalName="Region">
      <xsd:simpleType>
        <xsd:restriction base="dms:Text">
          <xsd:maxLength value="255"/>
        </xsd:restriction>
      </xsd:simpleType>
    </xsd:element>
    <xsd:element name="Region1" ma:index="26" nillable="true" ma:displayName="Region1" ma:format="Dropdown" ma:internalName="Region1">
      <xsd:simpleType>
        <xsd:restriction base="dms:Text">
          <xsd:maxLength value="255"/>
        </xsd:restriction>
      </xsd:simpleType>
    </xsd:element>
    <xsd:element name="DateandTime" ma:index="27" nillable="true" ma:displayName="Date and Time" ma:format="DateOnly" ma:internalName="DateandTime">
      <xsd:simpleType>
        <xsd:restriction base="dms:DateTime"/>
      </xsd:simpleType>
    </xsd:element>
    <xsd:element name="_x002e_" ma:index="28" nillable="true" ma:displayName="." ma:format="Dropdown" ma:internalName="_x002e_">
      <xsd:simpleType>
        <xsd:restriction base="dms:Choice">
          <xsd:enumeration value="Choice 1"/>
          <xsd:enumeration value="Choice 2"/>
          <xsd:enumeration value="Choice 3"/>
        </xsd:restriction>
      </xsd:simpleType>
    </xsd:element>
    <xsd:element name="Datecreated" ma:index="29" nillable="true" ma:displayName="Date created" ma:format="DateOnly" ma:internalName="Datecreat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b05261e-af61-47aa-beae-88fbef89588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9f635d6-3bcd-49b3-aee7-2f7b45ca0a4a}" ma:internalName="TaxCatchAll" ma:showField="CatchAllData" ma:web="1b05261e-af61-47aa-beae-88fbef8958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35F6B3-9803-4FCA-9A22-E99560F69F82}">
  <ds:schemaRefs>
    <ds:schemaRef ds:uri="http://purl.org/dc/dcmitype/"/>
    <ds:schemaRef ds:uri="http://schemas.openxmlformats.org/package/2006/metadata/core-properties"/>
    <ds:schemaRef ds:uri="http://schemas.microsoft.com/office/infopath/2007/PartnerControls"/>
    <ds:schemaRef ds:uri="http://purl.org/dc/elements/1.1/"/>
    <ds:schemaRef ds:uri="http://www.w3.org/XML/1998/namespace"/>
    <ds:schemaRef ds:uri="http://schemas.microsoft.com/office/2006/documentManagement/types"/>
    <ds:schemaRef ds:uri="http://purl.org/dc/terms/"/>
    <ds:schemaRef ds:uri="http://schemas.microsoft.com/office/2006/metadata/properties"/>
    <ds:schemaRef ds:uri="1b05261e-af61-47aa-beae-88fbef895889"/>
    <ds:schemaRef ds:uri="7ee180a3-43fb-452f-b8aa-a4f9521e2cf5"/>
  </ds:schemaRefs>
</ds:datastoreItem>
</file>

<file path=customXml/itemProps2.xml><?xml version="1.0" encoding="utf-8"?>
<ds:datastoreItem xmlns:ds="http://schemas.openxmlformats.org/officeDocument/2006/customXml" ds:itemID="{C7559EAE-A292-46E5-9209-25E6005F5B26}">
  <ds:schemaRefs>
    <ds:schemaRef ds:uri="http://schemas.microsoft.com/sharepoint/v3/contenttype/forms"/>
  </ds:schemaRefs>
</ds:datastoreItem>
</file>

<file path=customXml/itemProps3.xml><?xml version="1.0" encoding="utf-8"?>
<ds:datastoreItem xmlns:ds="http://schemas.openxmlformats.org/officeDocument/2006/customXml" ds:itemID="{DDF289D9-44AF-425C-806D-F937D0462EDC}">
  <ds:schemaRefs>
    <ds:schemaRef ds:uri="1b05261e-af61-47aa-beae-88fbef895889"/>
    <ds:schemaRef ds:uri="7ee180a3-43fb-452f-b8aa-a4f9521e2c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906fd932-e23a-4c56-b72d-cd1ac85ce494}" enabled="1" method="Privileged" siteId="{5094c7a7-0748-466e-941e-72882c3097ba}" removed="0"/>
</clbl:labelList>
</file>

<file path=docProps/app.xml><?xml version="1.0" encoding="utf-8"?>
<Properties xmlns="http://schemas.openxmlformats.org/officeDocument/2006/extended-properties" xmlns:vt="http://schemas.openxmlformats.org/officeDocument/2006/docPropsVTypes">
  <Template/>
  <TotalTime>0</TotalTime>
  <Words>2076</Words>
  <Application>Microsoft Office PowerPoint</Application>
  <PresentationFormat>Widescreen</PresentationFormat>
  <Paragraphs>213</Paragraphs>
  <Slides>11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Calibri Light</vt:lpstr>
      <vt:lpstr>VIC</vt:lpstr>
      <vt:lpstr>VIC Light</vt:lpstr>
      <vt:lpstr>Aptos</vt:lpstr>
      <vt:lpstr>Symbol</vt:lpstr>
      <vt:lpstr>Arial</vt:lpstr>
      <vt:lpstr>Times New Roman</vt:lpstr>
      <vt:lpstr>Calibri</vt:lpstr>
      <vt:lpstr>VIC Medium</vt:lpstr>
      <vt:lpstr>dtpppttheme</vt:lpstr>
      <vt:lpstr>E-rideables Rules, safe behaviour and purchasing</vt:lpstr>
      <vt:lpstr>Introduction</vt:lpstr>
      <vt:lpstr>Key messaging</vt:lpstr>
      <vt:lpstr>Social Media Creative – e-scooter carousel </vt:lpstr>
      <vt:lpstr>Social Media Creative – e-scooter static tiles </vt:lpstr>
      <vt:lpstr>Social Media Creative – e-bike carousel </vt:lpstr>
      <vt:lpstr>Social Media Creative – e-bike static tiles</vt:lpstr>
      <vt:lpstr>Newsletter/ e-news - suggested copy</vt:lpstr>
      <vt:lpstr>FAQs: e-bikes</vt:lpstr>
      <vt:lpstr>FAQs: e-scooters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 to School 2025</dc:title>
  <dc:creator>Lucia C Brisolla (DTP)</dc:creator>
  <cp:lastModifiedBy>Lindsay Gough (DTP)</cp:lastModifiedBy>
  <cp:revision>1</cp:revision>
  <dcterms:created xsi:type="dcterms:W3CDTF">2024-12-18T05:32:07Z</dcterms:created>
  <dcterms:modified xsi:type="dcterms:W3CDTF">2026-06-22T01:35:57Z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8949700</vt:r8>
  </property>
  <property fmtid="{D5CDD505-2E9C-101B-9397-08002B2CF9AE}" pid="3" name="_ExtendedDescription">
    <vt:lpwstr/>
  </property>
  <property fmtid="{D5CDD505-2E9C-101B-9397-08002B2CF9AE}" pid="4" name="TriggerFlowInfo">
    <vt:lpwstr/>
  </property>
  <property fmtid="{D5CDD505-2E9C-101B-9397-08002B2CF9AE}" pid="5" name="ComplianceAssetId">
    <vt:lpwstr/>
  </property>
  <property fmtid="{D5CDD505-2E9C-101B-9397-08002B2CF9AE}" pid="6" name="xd_Signature">
    <vt:bool>false</vt:bool>
  </property>
  <property fmtid="{D5CDD505-2E9C-101B-9397-08002B2CF9AE}" pid="7" name="xd_ProgID">
    <vt:lpwstr/>
  </property>
  <property fmtid="{D5CDD505-2E9C-101B-9397-08002B2CF9AE}" pid="8" name="TemplateUrl">
    <vt:lpwstr/>
  </property>
  <property fmtid="{D5CDD505-2E9C-101B-9397-08002B2CF9AE}" pid="9" name="_ColorHex">
    <vt:lpwstr/>
  </property>
  <property fmtid="{D5CDD505-2E9C-101B-9397-08002B2CF9AE}" pid="10" name="_Emoji">
    <vt:lpwstr/>
  </property>
  <property fmtid="{D5CDD505-2E9C-101B-9397-08002B2CF9AE}" pid="11" name="_ColorTag">
    <vt:lpwstr/>
  </property>
  <property fmtid="{D5CDD505-2E9C-101B-9397-08002B2CF9AE}" pid="12" name="MediaServiceImageTags">
    <vt:lpwstr/>
  </property>
  <property fmtid="{D5CDD505-2E9C-101B-9397-08002B2CF9AE}" pid="13" name="ContentTypeId">
    <vt:lpwstr>0x010100CFE9DB002073C24B9BB1C2B535A9246E</vt:lpwstr>
  </property>
</Properties>
</file>